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0" r:id="rId3"/>
  </p:sldMasterIdLst>
  <p:notesMasterIdLst>
    <p:notesMasterId r:id="rId5"/>
  </p:notesMasterIdLst>
  <p:sldIdLst>
    <p:sldId id="594" r:id="rId4"/>
  </p:sldIdLst>
  <p:sldSz cx="9144000" cy="5688013"/>
  <p:notesSz cx="5303838" cy="8543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BAF"/>
    <a:srgbClr val="108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98330" cy="428680"/>
          </a:xfrm>
          <a:prstGeom prst="rect">
            <a:avLst/>
          </a:prstGeom>
        </p:spPr>
        <p:txBody>
          <a:bodyPr vert="horz" lIns="79123" tIns="39562" rIns="79123" bIns="39562" rtlCol="0"/>
          <a:lstStyle>
            <a:lvl1pPr algn="l">
              <a:defRPr sz="10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004281" y="0"/>
            <a:ext cx="2298330" cy="428680"/>
          </a:xfrm>
          <a:prstGeom prst="rect">
            <a:avLst/>
          </a:prstGeom>
        </p:spPr>
        <p:txBody>
          <a:bodyPr vert="horz" lIns="79123" tIns="39562" rIns="79123" bIns="39562" rtlCol="0"/>
          <a:lstStyle>
            <a:lvl1pPr algn="r">
              <a:defRPr sz="1000"/>
            </a:lvl1pPr>
          </a:lstStyle>
          <a:p>
            <a:fld id="{BCB80164-7006-4F58-8529-9E74D99CB027}" type="datetimeFigureOut">
              <a:rPr lang="fi-FI" smtClean="0"/>
              <a:t>14.12.2020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34963" y="1068388"/>
            <a:ext cx="4633912" cy="2882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123" tIns="39562" rIns="79123" bIns="3956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530384" y="4111764"/>
            <a:ext cx="4243070" cy="3364170"/>
          </a:xfrm>
          <a:prstGeom prst="rect">
            <a:avLst/>
          </a:prstGeom>
        </p:spPr>
        <p:txBody>
          <a:bodyPr vert="horz" lIns="79123" tIns="39562" rIns="79123" bIns="3956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115246"/>
            <a:ext cx="2298330" cy="428679"/>
          </a:xfrm>
          <a:prstGeom prst="rect">
            <a:avLst/>
          </a:prstGeom>
        </p:spPr>
        <p:txBody>
          <a:bodyPr vert="horz" lIns="79123" tIns="39562" rIns="79123" bIns="39562" rtlCol="0" anchor="b"/>
          <a:lstStyle>
            <a:lvl1pPr algn="l">
              <a:defRPr sz="10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004281" y="8115246"/>
            <a:ext cx="2298330" cy="428679"/>
          </a:xfrm>
          <a:prstGeom prst="rect">
            <a:avLst/>
          </a:prstGeom>
        </p:spPr>
        <p:txBody>
          <a:bodyPr vert="horz" lIns="79123" tIns="39562" rIns="79123" bIns="39562" rtlCol="0" anchor="b"/>
          <a:lstStyle>
            <a:lvl1pPr algn="r">
              <a:defRPr sz="1000"/>
            </a:lvl1pPr>
          </a:lstStyle>
          <a:p>
            <a:fld id="{FD8628EF-0786-4AA2-B329-1BC3CC87C1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887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1860" rtl="0" eaLnBrk="1" latinLnBrk="0" hangingPunct="1">
      <a:defRPr sz="934" kern="1200">
        <a:solidFill>
          <a:schemeClr val="tx1"/>
        </a:solidFill>
        <a:latin typeface="+mn-lt"/>
        <a:ea typeface="+mn-ea"/>
        <a:cs typeface="+mn-cs"/>
      </a:defRPr>
    </a:lvl1pPr>
    <a:lvl2pPr marL="355930" algn="l" defTabSz="711860" rtl="0" eaLnBrk="1" latinLnBrk="0" hangingPunct="1">
      <a:defRPr sz="934" kern="1200">
        <a:solidFill>
          <a:schemeClr val="tx1"/>
        </a:solidFill>
        <a:latin typeface="+mn-lt"/>
        <a:ea typeface="+mn-ea"/>
        <a:cs typeface="+mn-cs"/>
      </a:defRPr>
    </a:lvl2pPr>
    <a:lvl3pPr marL="711860" algn="l" defTabSz="711860" rtl="0" eaLnBrk="1" latinLnBrk="0" hangingPunct="1">
      <a:defRPr sz="934" kern="1200">
        <a:solidFill>
          <a:schemeClr val="tx1"/>
        </a:solidFill>
        <a:latin typeface="+mn-lt"/>
        <a:ea typeface="+mn-ea"/>
        <a:cs typeface="+mn-cs"/>
      </a:defRPr>
    </a:lvl3pPr>
    <a:lvl4pPr marL="1067791" algn="l" defTabSz="711860" rtl="0" eaLnBrk="1" latinLnBrk="0" hangingPunct="1">
      <a:defRPr sz="934" kern="1200">
        <a:solidFill>
          <a:schemeClr val="tx1"/>
        </a:solidFill>
        <a:latin typeface="+mn-lt"/>
        <a:ea typeface="+mn-ea"/>
        <a:cs typeface="+mn-cs"/>
      </a:defRPr>
    </a:lvl4pPr>
    <a:lvl5pPr marL="1423721" algn="l" defTabSz="711860" rtl="0" eaLnBrk="1" latinLnBrk="0" hangingPunct="1">
      <a:defRPr sz="934" kern="1200">
        <a:solidFill>
          <a:schemeClr val="tx1"/>
        </a:solidFill>
        <a:latin typeface="+mn-lt"/>
        <a:ea typeface="+mn-ea"/>
        <a:cs typeface="+mn-cs"/>
      </a:defRPr>
    </a:lvl5pPr>
    <a:lvl6pPr marL="1779651" algn="l" defTabSz="711860" rtl="0" eaLnBrk="1" latinLnBrk="0" hangingPunct="1">
      <a:defRPr sz="934" kern="1200">
        <a:solidFill>
          <a:schemeClr val="tx1"/>
        </a:solidFill>
        <a:latin typeface="+mn-lt"/>
        <a:ea typeface="+mn-ea"/>
        <a:cs typeface="+mn-cs"/>
      </a:defRPr>
    </a:lvl6pPr>
    <a:lvl7pPr marL="2135581" algn="l" defTabSz="711860" rtl="0" eaLnBrk="1" latinLnBrk="0" hangingPunct="1">
      <a:defRPr sz="934" kern="1200">
        <a:solidFill>
          <a:schemeClr val="tx1"/>
        </a:solidFill>
        <a:latin typeface="+mn-lt"/>
        <a:ea typeface="+mn-ea"/>
        <a:cs typeface="+mn-cs"/>
      </a:defRPr>
    </a:lvl7pPr>
    <a:lvl8pPr marL="2491511" algn="l" defTabSz="711860" rtl="0" eaLnBrk="1" latinLnBrk="0" hangingPunct="1">
      <a:defRPr sz="934" kern="1200">
        <a:solidFill>
          <a:schemeClr val="tx1"/>
        </a:solidFill>
        <a:latin typeface="+mn-lt"/>
        <a:ea typeface="+mn-ea"/>
        <a:cs typeface="+mn-cs"/>
      </a:defRPr>
    </a:lvl8pPr>
    <a:lvl9pPr marL="2847442" algn="l" defTabSz="711860" rtl="0" eaLnBrk="1" latinLnBrk="0" hangingPunct="1">
      <a:defRPr sz="9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0886"/>
            <a:ext cx="6858000" cy="198027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87524"/>
            <a:ext cx="6858000" cy="137328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E6F9-5EE6-4ADB-86EF-64D340535498}" type="datetimeFigureOut">
              <a:rPr lang="fi-FI" smtClean="0"/>
              <a:t>14.12.2020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B095-F4F9-4F98-99F0-C489C7DAC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784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E6F9-5EE6-4ADB-86EF-64D340535498}" type="datetimeFigureOut">
              <a:rPr lang="fi-FI" smtClean="0"/>
              <a:t>14.12.2020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B095-F4F9-4F98-99F0-C489C7DAC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46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2834"/>
            <a:ext cx="1971675" cy="482032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2834"/>
            <a:ext cx="5800725" cy="482032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E6F9-5EE6-4ADB-86EF-64D340535498}" type="datetimeFigureOut">
              <a:rPr lang="fi-FI" smtClean="0"/>
              <a:t>14.12.2020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B095-F4F9-4F98-99F0-C489C7DAC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4280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230" y="3441240"/>
            <a:ext cx="7072852" cy="1254189"/>
          </a:xfrm>
        </p:spPr>
        <p:txBody>
          <a:bodyPr/>
          <a:lstStyle>
            <a:lvl1pPr marL="0" indent="0" algn="l">
              <a:buNone/>
              <a:defRPr sz="2399" baseline="0">
                <a:solidFill>
                  <a:schemeClr val="tx1"/>
                </a:solidFill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4229" y="1948157"/>
            <a:ext cx="7073335" cy="1313913"/>
          </a:xfrm>
          <a:noFill/>
        </p:spPr>
        <p:txBody>
          <a:bodyPr wrap="square">
            <a:noAutofit/>
          </a:bodyPr>
          <a:lstStyle>
            <a:lvl1pPr>
              <a:lnSpc>
                <a:spcPct val="90000"/>
              </a:lnSpc>
              <a:defRPr sz="4499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3DA404-E86A-49AA-BCCA-DEA083147E82}" type="datetime1">
              <a:rPr lang="en-GB" smtClean="0"/>
              <a:pPr/>
              <a:t>14/12/2020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731677" y="0"/>
            <a:ext cx="2412323" cy="87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49252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B10F-F1E2-4D0A-A7BD-7396F2FA4719}" type="datetime1">
              <a:rPr lang="en-GB" smtClean="0"/>
              <a:t>14/12/2020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orakulmio 6"/>
          <p:cNvSpPr/>
          <p:nvPr userDrawn="1"/>
        </p:nvSpPr>
        <p:spPr>
          <a:xfrm>
            <a:off x="6731677" y="0"/>
            <a:ext cx="2412323" cy="87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23026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230" y="686335"/>
            <a:ext cx="5723035" cy="62311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99" cap="all" dirty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37265" y="3142891"/>
            <a:ext cx="3006736" cy="567811"/>
          </a:xfrm>
          <a:solidFill>
            <a:srgbClr val="FFFFFF"/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</a:defRPr>
            </a:lvl1pPr>
            <a:lvl2pPr marL="342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2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0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8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4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5277B-08C8-40E7-A000-0502E7AC911E}" type="datetime1">
              <a:rPr lang="en-GB" smtClean="0"/>
              <a:t>14/12/2020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199435" y="275904"/>
            <a:ext cx="1691920" cy="223938"/>
            <a:chOff x="1258888" y="815975"/>
            <a:chExt cx="9950450" cy="1190625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5243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230" y="688718"/>
            <a:ext cx="5723035" cy="62311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99" cap="all" dirty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37265" y="3142623"/>
            <a:ext cx="3006736" cy="567811"/>
          </a:xfrm>
          <a:solidFill>
            <a:schemeClr val="bg1"/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</a:defRPr>
            </a:lvl1pPr>
            <a:lvl2pPr marL="342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2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0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8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4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C14D1-A484-4131-A686-BCAD4F3FFA27}" type="datetime1">
              <a:rPr lang="en-GB" smtClean="0"/>
              <a:t>14/12/2020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199435" y="275904"/>
            <a:ext cx="1691920" cy="223938"/>
            <a:chOff x="1258888" y="815975"/>
            <a:chExt cx="9950450" cy="1190625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863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3r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230" y="688718"/>
            <a:ext cx="5723035" cy="62311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99" cap="all" dirty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37265" y="3142891"/>
            <a:ext cx="3006736" cy="567811"/>
          </a:xfrm>
          <a:solidFill>
            <a:schemeClr val="bg1"/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</a:defRPr>
            </a:lvl1pPr>
            <a:lvl2pPr marL="342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2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0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8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4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A11CE-3484-4EDB-ACAD-248562350B77}" type="datetime1">
              <a:rPr lang="en-GB" smtClean="0"/>
              <a:t>14/12/2020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199435" y="275904"/>
            <a:ext cx="1691920" cy="223938"/>
            <a:chOff x="1258888" y="815975"/>
            <a:chExt cx="9950450" cy="1190625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7982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4th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230" y="688718"/>
            <a:ext cx="5723035" cy="62311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99" cap="all" dirty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37265" y="3142623"/>
            <a:ext cx="3006736" cy="567811"/>
          </a:xfrm>
          <a:solidFill>
            <a:srgbClr val="FFFFFF"/>
          </a:solidFill>
        </p:spPr>
        <p:txBody>
          <a:bodyPr wrap="square" lIns="324000" tIns="144000" rIns="324000" bIns="144000" anchor="t" anchorCtr="0">
            <a:sp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</a:defRPr>
            </a:lvl1pPr>
            <a:lvl2pPr marL="342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2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0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8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4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B36158-0B86-4047-BC5C-0CCEE65DD1C7}" type="datetime1">
              <a:rPr lang="en-GB" smtClean="0"/>
              <a:t>14/12/2020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199435" y="275904"/>
            <a:ext cx="1691920" cy="223938"/>
            <a:chOff x="1258888" y="815975"/>
            <a:chExt cx="9950450" cy="1190625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07159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D03B3-944D-4201-B644-3BEB4C8AA74B}" type="datetime1">
              <a:rPr lang="en-GB" smtClean="0"/>
              <a:t>14/12/2020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199435" y="275904"/>
            <a:ext cx="1691920" cy="223938"/>
            <a:chOff x="1258888" y="815975"/>
            <a:chExt cx="9950450" cy="1190625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i-FI" dirty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fi-FI" dirty="0"/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229" y="2067172"/>
            <a:ext cx="5723035" cy="2807141"/>
          </a:xfrm>
          <a:solidFill>
            <a:srgbClr val="FFFFFF"/>
          </a:solidFill>
        </p:spPr>
        <p:txBody>
          <a:bodyPr lIns="288000" tIns="252000" rIns="288000" bIns="252000"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  <a:lvl2pPr marL="199972" indent="-199972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53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2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229" y="2067172"/>
            <a:ext cx="5723035" cy="2807141"/>
          </a:xfrm>
          <a:solidFill>
            <a:srgbClr val="FFFFFF"/>
          </a:solidFill>
        </p:spPr>
        <p:txBody>
          <a:bodyPr lIns="288000" tIns="252000" rIns="288000" bIns="252000"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  <a:lvl2pPr marL="199972" indent="-199972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86AFF3-D046-4D7A-B211-4735D499F53D}" type="datetime1">
              <a:rPr lang="en-GB" smtClean="0"/>
              <a:t>14/12/2020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199435" y="275904"/>
            <a:ext cx="1691920" cy="223938"/>
            <a:chOff x="1258888" y="815975"/>
            <a:chExt cx="9950450" cy="1190625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i-FI" dirty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85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E6F9-5EE6-4ADB-86EF-64D340535498}" type="datetimeFigureOut">
              <a:rPr lang="fi-FI" smtClean="0"/>
              <a:t>14.12.2020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B095-F4F9-4F98-99F0-C489C7DAC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639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3r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F82E1-A8A4-4F35-B04C-F1804314214E}" type="datetime1">
              <a:rPr lang="en-GB" smtClean="0"/>
              <a:t>14/12/2020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199435" y="275904"/>
            <a:ext cx="1691920" cy="223938"/>
            <a:chOff x="1258888" y="815975"/>
            <a:chExt cx="9950450" cy="1190625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add title</a:t>
            </a:r>
            <a:endParaRPr lang="fi-FI" dirty="0"/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229" y="2067172"/>
            <a:ext cx="5723035" cy="2807141"/>
          </a:xfrm>
          <a:solidFill>
            <a:srgbClr val="FFFFFF"/>
          </a:solidFill>
        </p:spPr>
        <p:txBody>
          <a:bodyPr lIns="288000" tIns="252000" rIns="288000" bIns="252000"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  <a:lvl2pPr marL="199972" indent="-199972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343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4th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A39ED1-4694-4C7C-B964-14DB1F1F4EB4}" type="datetime1">
              <a:rPr lang="en-GB" smtClean="0"/>
              <a:t>14/12/2020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199435" y="275904"/>
            <a:ext cx="1691920" cy="223938"/>
            <a:chOff x="1258888" y="815975"/>
            <a:chExt cx="9950450" cy="1190625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i-FI" dirty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fi-FI" dirty="0"/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229" y="2067172"/>
            <a:ext cx="5723035" cy="2807141"/>
          </a:xfrm>
          <a:solidFill>
            <a:srgbClr val="FFFFFF"/>
          </a:solidFill>
        </p:spPr>
        <p:txBody>
          <a:bodyPr lIns="288000" tIns="252000" rIns="288000" bIns="252000"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  <a:lvl2pPr marL="199972" indent="-199972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054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4230" y="2067172"/>
            <a:ext cx="4049786" cy="28071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9983" y="2067172"/>
            <a:ext cx="4049787" cy="28071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FD05-C180-41EC-A829-15D3477409C8}" type="datetime1">
              <a:rPr lang="en-GB" smtClean="0"/>
              <a:t>14/12/2020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6731677" y="0"/>
            <a:ext cx="2412323" cy="87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2731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4230" y="1709037"/>
            <a:ext cx="4049786" cy="358134"/>
          </a:xfrm>
        </p:spPr>
        <p:txBody>
          <a:bodyPr anchor="b"/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342809" indent="0">
              <a:buNone/>
              <a:defRPr sz="1500" b="1"/>
            </a:lvl2pPr>
            <a:lvl3pPr marL="685617" indent="0">
              <a:buNone/>
              <a:defRPr sz="135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4230" y="2067172"/>
            <a:ext cx="4049786" cy="28071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9983" y="1709037"/>
            <a:ext cx="4049787" cy="358134"/>
          </a:xfrm>
        </p:spPr>
        <p:txBody>
          <a:bodyPr anchor="b"/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342809" indent="0">
              <a:buNone/>
              <a:defRPr sz="1500" b="1"/>
            </a:lvl2pPr>
            <a:lvl3pPr marL="685617" indent="0">
              <a:buNone/>
              <a:defRPr sz="135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79983" y="2067172"/>
            <a:ext cx="4049787" cy="28071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C0C8-CF10-4FC9-A6AB-5748EF13C31C}" type="datetime1">
              <a:rPr lang="en-GB" smtClean="0"/>
              <a:t>14/12/2020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230" y="693968"/>
            <a:ext cx="8315541" cy="311496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  <a:endParaRPr lang="fi-FI" dirty="0"/>
          </a:p>
        </p:txBody>
      </p:sp>
      <p:sp>
        <p:nvSpPr>
          <p:cNvPr id="10" name="Suorakulmio 9"/>
          <p:cNvSpPr/>
          <p:nvPr userDrawn="1"/>
        </p:nvSpPr>
        <p:spPr>
          <a:xfrm>
            <a:off x="6731677" y="0"/>
            <a:ext cx="2412323" cy="87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49171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230" y="1709038"/>
            <a:ext cx="8315541" cy="316527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7738-496B-4B6F-81B0-5BD9A6B8D09D}" type="datetime1">
              <a:rPr lang="en-GB" smtClean="0"/>
              <a:t>14/12/2020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4230" y="693968"/>
            <a:ext cx="8315541" cy="311496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6731677" y="0"/>
            <a:ext cx="2412323" cy="87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273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88B2-9B09-4B22-8C4C-6657477B82F9}" type="datetime1">
              <a:rPr lang="en-GB" smtClean="0"/>
              <a:t>14/12/2020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uorakulmio 5"/>
          <p:cNvSpPr/>
          <p:nvPr userDrawn="1"/>
        </p:nvSpPr>
        <p:spPr>
          <a:xfrm>
            <a:off x="6731677" y="0"/>
            <a:ext cx="2412323" cy="87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342217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4464015" cy="568801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983" y="693967"/>
            <a:ext cx="4049787" cy="456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5B14E65-C1DB-4745-A409-89BADB308729}" type="datetime1">
              <a:rPr lang="en-GB" smtClean="0"/>
              <a:t>14/12/2020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Professional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83" y="2067171"/>
            <a:ext cx="4049787" cy="280714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6731677" y="0"/>
            <a:ext cx="2412323" cy="87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9493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3060300" cy="568801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6193" y="693967"/>
            <a:ext cx="5453577" cy="456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866EF3-25CB-4E21-A52A-16E08E9F0F78}" type="datetime1">
              <a:rPr lang="en-GB" smtClean="0"/>
              <a:t>14/12/2020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Professional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276193" y="2067171"/>
            <a:ext cx="5453577" cy="280714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199972" indent="-199972">
              <a:buFont typeface="Arial" panose="020B0604020202020204" pitchFamily="34" charset="0"/>
              <a:buChar char="•"/>
              <a:defRPr sz="1500"/>
            </a:lvl2pPr>
            <a:lvl3pPr marL="404705" indent="-204733">
              <a:buFont typeface="Arial" panose="020B0604020202020204" pitchFamily="34" charset="0"/>
              <a:buChar char="–"/>
              <a:defRPr sz="1350"/>
            </a:lvl3pPr>
            <a:lvl4pPr marL="604676" indent="-199972">
              <a:buFont typeface="Arial" panose="020B0604020202020204" pitchFamily="34" charset="0"/>
              <a:buChar char="•"/>
              <a:defRPr sz="1200"/>
            </a:lvl4pPr>
            <a:lvl5pPr marL="803458" indent="-198782">
              <a:buFont typeface="Arial" panose="020B0604020202020204" pitchFamily="34" charset="0"/>
              <a:buChar char="–"/>
              <a:defRPr/>
            </a:lvl5pPr>
            <a:lvl6pPr marL="1009381" indent="-205924">
              <a:defRPr/>
            </a:lvl6pPr>
            <a:lvl7pPr marL="1209352" indent="-199972">
              <a:defRPr/>
            </a:lvl7pPr>
            <a:lvl8pPr marL="1408134" indent="-198782">
              <a:defRPr/>
            </a:lvl8pPr>
            <a:lvl9pPr marL="1614057" indent="-205924">
              <a:defRPr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6731677" y="0"/>
            <a:ext cx="2412323" cy="87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253585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and 1/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4464015" cy="568801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26B0DC-45AC-4ACE-B49D-291E68B7121C}" type="datetime1">
              <a:rPr lang="en-GB" smtClean="0"/>
              <a:t>14/12/2020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Professional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83" y="1709037"/>
            <a:ext cx="4049787" cy="316527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79983" y="693968"/>
            <a:ext cx="4049787" cy="311496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6731677" y="0"/>
            <a:ext cx="2412323" cy="87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323154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and 1/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3060300" cy="568801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597EDA-F37C-4B9A-8283-E8FBE7796917}" type="datetime1">
              <a:rPr lang="en-GB" smtClean="0"/>
              <a:t>14/12/2020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Professional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276193" y="1709037"/>
            <a:ext cx="5453577" cy="3165274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199972" indent="-199972">
              <a:buFont typeface="Arial" panose="020B0604020202020204" pitchFamily="34" charset="0"/>
              <a:buChar char="•"/>
              <a:defRPr sz="1500"/>
            </a:lvl2pPr>
            <a:lvl3pPr marL="404705" indent="-204733">
              <a:buFont typeface="Arial" panose="020B0604020202020204" pitchFamily="34" charset="0"/>
              <a:buChar char="–"/>
              <a:defRPr sz="1350"/>
            </a:lvl3pPr>
            <a:lvl4pPr marL="604676" indent="-199972">
              <a:buFont typeface="Arial" panose="020B0604020202020204" pitchFamily="34" charset="0"/>
              <a:buChar char="•"/>
              <a:defRPr sz="1200"/>
            </a:lvl4pPr>
            <a:lvl5pPr marL="803458" indent="-198782">
              <a:buFont typeface="Arial" panose="020B0604020202020204" pitchFamily="34" charset="0"/>
              <a:buChar char="–"/>
              <a:defRPr/>
            </a:lvl5pPr>
            <a:lvl6pPr marL="1009381" indent="-205924">
              <a:defRPr/>
            </a:lvl6pPr>
            <a:lvl7pPr marL="1209352" indent="-199972">
              <a:defRPr/>
            </a:lvl7pPr>
            <a:lvl8pPr marL="1408134" indent="-198782">
              <a:defRPr/>
            </a:lvl8pPr>
            <a:lvl9pPr marL="1614057" indent="-205924">
              <a:defRPr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276193" y="693967"/>
            <a:ext cx="5453577" cy="45692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6731677" y="0"/>
            <a:ext cx="2412323" cy="87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295567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18054"/>
            <a:ext cx="7886700" cy="236605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06493"/>
            <a:ext cx="7886700" cy="124425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E6F9-5EE6-4ADB-86EF-64D340535498}" type="datetimeFigureOut">
              <a:rPr lang="fi-FI" smtClean="0"/>
              <a:t>14.12.2020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B095-F4F9-4F98-99F0-C489C7DAC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AB21-43DD-4332-9EB6-D34931073710}" type="datetime1">
              <a:rPr lang="en-GB" smtClean="0"/>
              <a:t>14/12/2020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7109621" y="1709039"/>
            <a:ext cx="2034379" cy="316534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  <a:lvl2pPr marL="342809" indent="0">
              <a:buNone/>
              <a:defRPr sz="2099"/>
            </a:lvl2pPr>
            <a:lvl3pPr marL="685617" indent="0">
              <a:buNone/>
              <a:defRPr sz="1800"/>
            </a:lvl3pPr>
            <a:lvl4pPr marL="1028426" indent="0">
              <a:buNone/>
              <a:defRPr sz="1500"/>
            </a:lvl4pPr>
            <a:lvl5pPr marL="1371234" indent="0">
              <a:buNone/>
              <a:defRPr sz="1500"/>
            </a:lvl5pPr>
            <a:lvl6pPr marL="1714043" indent="0">
              <a:buNone/>
              <a:defRPr sz="1500"/>
            </a:lvl6pPr>
            <a:lvl7pPr marL="2056851" indent="0">
              <a:buNone/>
              <a:defRPr sz="1500"/>
            </a:lvl7pPr>
            <a:lvl8pPr marL="2399660" indent="0">
              <a:buNone/>
              <a:defRPr sz="1500"/>
            </a:lvl8pPr>
            <a:lvl9pPr marL="2742468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14230" y="1709037"/>
            <a:ext cx="6479423" cy="316527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230" y="693968"/>
            <a:ext cx="8315541" cy="311496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6731677" y="0"/>
            <a:ext cx="2412323" cy="87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26982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2844006"/>
            <a:ext cx="4572000" cy="2844007"/>
          </a:xfrm>
          <a:solidFill>
            <a:schemeClr val="accent1"/>
          </a:solidFill>
        </p:spPr>
        <p:txBody>
          <a:bodyPr lIns="396000" tIns="360000" rIns="396000" bIns="360000"/>
          <a:lstStyle>
            <a:lvl1pPr marL="0" indent="0">
              <a:buNone/>
              <a:defRPr sz="2099" b="1">
                <a:solidFill>
                  <a:schemeClr val="bg1"/>
                </a:solidFill>
              </a:defRPr>
            </a:lvl1pPr>
            <a:lvl2pPr marL="0" indent="0">
              <a:buNone/>
              <a:defRPr sz="1050">
                <a:solidFill>
                  <a:schemeClr val="bg1"/>
                </a:solidFill>
              </a:defRPr>
            </a:lvl2pPr>
            <a:lvl3pPr marL="199972" indent="-199972">
              <a:defRPr sz="900">
                <a:solidFill>
                  <a:schemeClr val="bg1"/>
                </a:solidFill>
              </a:defRPr>
            </a:lvl3pPr>
            <a:lvl4pPr marL="604676" indent="-199972">
              <a:defRPr>
                <a:solidFill>
                  <a:schemeClr val="bg1"/>
                </a:solidFill>
              </a:defRPr>
            </a:lvl4pPr>
            <a:lvl5pPr marL="803458" indent="-198782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284400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229" y="1291654"/>
            <a:ext cx="4049786" cy="1194003"/>
          </a:xfrm>
        </p:spPr>
        <p:txBody>
          <a:bodyPr/>
          <a:lstStyle>
            <a:lvl1pPr>
              <a:defRPr sz="1050" b="1"/>
            </a:lvl1pPr>
            <a:lvl2pPr>
              <a:defRPr sz="900"/>
            </a:lvl2pPr>
            <a:lvl3pPr>
              <a:defRPr sz="825"/>
            </a:lvl3pPr>
            <a:lvl4pPr>
              <a:defRPr sz="787"/>
            </a:lvl4pPr>
            <a:lvl5pPr>
              <a:defRPr sz="787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B2B2"/>
                </a:solidFill>
              </a:defRPr>
            </a:lvl1pPr>
          </a:lstStyle>
          <a:p>
            <a:fld id="{11097241-3A2B-4C44-A5F3-B8320F2D1A09}" type="datetime1">
              <a:rPr lang="en-GB" smtClean="0"/>
              <a:t>14/12/2020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Professional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4230" y="2605107"/>
            <a:ext cx="4049758" cy="2269205"/>
          </a:xfrm>
        </p:spPr>
        <p:txBody>
          <a:bodyPr/>
          <a:lstStyle>
            <a:lvl1pPr marL="199972" marR="0" indent="-199972" algn="l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 sz="1200" b="1">
                <a:solidFill>
                  <a:schemeClr val="accent1"/>
                </a:solidFill>
              </a:defRPr>
            </a:lvl1pPr>
            <a:lvl2pPr marL="0" indent="0">
              <a:buNone/>
              <a:defRPr sz="1050"/>
            </a:lvl2pPr>
            <a:lvl3pPr marL="199972" indent="-199972">
              <a:defRPr sz="900"/>
            </a:lvl3pPr>
            <a:lvl4pPr marL="404705" indent="-204733">
              <a:defRPr sz="825"/>
            </a:lvl4pPr>
            <a:lvl5pPr marL="604676" indent="-199972">
              <a:defRPr sz="825"/>
            </a:lvl5pPr>
          </a:lstStyle>
          <a:p>
            <a:pPr marL="199972" marR="0" lvl="0" indent="-199972" algn="l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14230" y="693968"/>
            <a:ext cx="4049786" cy="311496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800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che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9FB9-D1F0-45CC-B86C-2171A2B23B12}" type="datetime1">
              <a:rPr lang="en-GB" smtClean="0"/>
              <a:t>14/12/2020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347" y="1291653"/>
            <a:ext cx="1458136" cy="178679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10483" y="1291653"/>
            <a:ext cx="1403381" cy="178679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113864" y="1291653"/>
            <a:ext cx="1458136" cy="178679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1" y="1291653"/>
            <a:ext cx="1458136" cy="178679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487081" y="1291653"/>
            <a:ext cx="1404572" cy="178679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30136" y="1291653"/>
            <a:ext cx="1456946" cy="178679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52347" y="3082324"/>
            <a:ext cx="1458136" cy="179067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710483" y="3082324"/>
            <a:ext cx="1403381" cy="179067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113864" y="3082324"/>
            <a:ext cx="1458136" cy="179067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1" y="3082324"/>
            <a:ext cx="1458136" cy="179067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487081" y="3082324"/>
            <a:ext cx="1404572" cy="179067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030136" y="3082324"/>
            <a:ext cx="1456946" cy="179067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4230" y="693968"/>
            <a:ext cx="8315541" cy="311496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  <a:endParaRPr lang="fi-FI" dirty="0"/>
          </a:p>
        </p:txBody>
      </p:sp>
      <p:sp>
        <p:nvSpPr>
          <p:cNvPr id="18" name="Suorakulmio 17"/>
          <p:cNvSpPr/>
          <p:nvPr userDrawn="1"/>
        </p:nvSpPr>
        <p:spPr>
          <a:xfrm>
            <a:off x="6731677" y="0"/>
            <a:ext cx="2412323" cy="87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3332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chedul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4D20-FFC3-460C-AE62-41D092386603}" type="datetime1">
              <a:rPr lang="en-GB" smtClean="0"/>
              <a:t>14/12/2020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347" y="1291653"/>
            <a:ext cx="1458136" cy="178679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10483" y="1291653"/>
            <a:ext cx="1403381" cy="178679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113864" y="1291653"/>
            <a:ext cx="1458136" cy="178679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1" y="1291653"/>
            <a:ext cx="1458136" cy="178679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487081" y="1291653"/>
            <a:ext cx="1404572" cy="178679"/>
          </a:xfrm>
          <a:solidFill>
            <a:srgbClr val="999999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30136" y="1291653"/>
            <a:ext cx="1456946" cy="178679"/>
          </a:xfr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9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4230" y="693968"/>
            <a:ext cx="8315541" cy="311496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  <a:endParaRPr lang="fi-FI" dirty="0"/>
          </a:p>
        </p:txBody>
      </p:sp>
      <p:sp>
        <p:nvSpPr>
          <p:cNvPr id="15" name="Suorakulmio 14"/>
          <p:cNvSpPr/>
          <p:nvPr userDrawn="1"/>
        </p:nvSpPr>
        <p:spPr>
          <a:xfrm>
            <a:off x="6731677" y="0"/>
            <a:ext cx="2412323" cy="87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4092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7738-496B-4B6F-81B0-5BD9A6B8D09D}" type="datetime1">
              <a:rPr lang="en-GB" smtClean="0"/>
              <a:t>14/12/2020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4230" y="693968"/>
            <a:ext cx="8315541" cy="311496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  <a:endParaRPr lang="fi-FI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2492" y="1709038"/>
            <a:ext cx="1997305" cy="3106024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144000" tIns="108000" rIns="288000" bIns="108000"/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36886" indent="-136886">
              <a:defRPr sz="1350">
                <a:solidFill>
                  <a:schemeClr val="bg1"/>
                </a:solidFill>
              </a:defRPr>
            </a:lvl3pPr>
            <a:lvl4pPr marL="267820" indent="-130934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404705" indent="-136886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74696" y="1709038"/>
            <a:ext cx="1997305" cy="3106024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144000" tIns="108000" rIns="288000" bIns="108000"/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36886" indent="-136886">
              <a:defRPr sz="1350">
                <a:solidFill>
                  <a:schemeClr val="bg1"/>
                </a:solidFill>
              </a:defRPr>
            </a:lvl3pPr>
            <a:lvl4pPr marL="267820" indent="-130934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404705" indent="-136886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25993" y="1709038"/>
            <a:ext cx="1997305" cy="3106024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144000" tIns="108000" rIns="288000" bIns="108000"/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36886" indent="-136886">
              <a:defRPr sz="1350">
                <a:solidFill>
                  <a:schemeClr val="bg1"/>
                </a:solidFill>
              </a:defRPr>
            </a:lvl3pPr>
            <a:lvl4pPr marL="267820" indent="-130934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404705" indent="-136886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678196" y="1709038"/>
            <a:ext cx="1997305" cy="3106024"/>
          </a:xfrm>
          <a:custGeom>
            <a:avLst/>
            <a:gdLst>
              <a:gd name="connsiteX0" fmla="*/ 0 w 2520350"/>
              <a:gd name="connsiteY0" fmla="*/ 0 h 3744913"/>
              <a:gd name="connsiteX1" fmla="*/ 1470204 w 2520350"/>
              <a:gd name="connsiteY1" fmla="*/ 0 h 3744913"/>
              <a:gd name="connsiteX2" fmla="*/ 1470204 w 2520350"/>
              <a:gd name="connsiteY2" fmla="*/ 0 h 3744913"/>
              <a:gd name="connsiteX3" fmla="*/ 2100292 w 2520350"/>
              <a:gd name="connsiteY3" fmla="*/ 0 h 3744913"/>
              <a:gd name="connsiteX4" fmla="*/ 2520350 w 2520350"/>
              <a:gd name="connsiteY4" fmla="*/ 0 h 3744913"/>
              <a:gd name="connsiteX5" fmla="*/ 2520350 w 2520350"/>
              <a:gd name="connsiteY5" fmla="*/ 624152 h 3744913"/>
              <a:gd name="connsiteX6" fmla="*/ 2655340 w 2520350"/>
              <a:gd name="connsiteY6" fmla="*/ 1070820 h 3744913"/>
              <a:gd name="connsiteX7" fmla="*/ 2520350 w 2520350"/>
              <a:gd name="connsiteY7" fmla="*/ 1560380 h 3744913"/>
              <a:gd name="connsiteX8" fmla="*/ 2520350 w 2520350"/>
              <a:gd name="connsiteY8" fmla="*/ 3744913 h 3744913"/>
              <a:gd name="connsiteX9" fmla="*/ 2100292 w 2520350"/>
              <a:gd name="connsiteY9" fmla="*/ 3744913 h 3744913"/>
              <a:gd name="connsiteX10" fmla="*/ 1470204 w 2520350"/>
              <a:gd name="connsiteY10" fmla="*/ 3744913 h 3744913"/>
              <a:gd name="connsiteX11" fmla="*/ 1470204 w 2520350"/>
              <a:gd name="connsiteY11" fmla="*/ 3744913 h 3744913"/>
              <a:gd name="connsiteX12" fmla="*/ 0 w 2520350"/>
              <a:gd name="connsiteY12" fmla="*/ 3744913 h 3744913"/>
              <a:gd name="connsiteX13" fmla="*/ 0 w 2520350"/>
              <a:gd name="connsiteY13" fmla="*/ 1560380 h 3744913"/>
              <a:gd name="connsiteX14" fmla="*/ 0 w 2520350"/>
              <a:gd name="connsiteY14" fmla="*/ 624152 h 3744913"/>
              <a:gd name="connsiteX15" fmla="*/ 0 w 2520350"/>
              <a:gd name="connsiteY15" fmla="*/ 624152 h 3744913"/>
              <a:gd name="connsiteX16" fmla="*/ 0 w 252035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20350 w 2655340"/>
              <a:gd name="connsiteY5" fmla="*/ 624152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55340"/>
              <a:gd name="connsiteY0" fmla="*/ 0 h 3744913"/>
              <a:gd name="connsiteX1" fmla="*/ 1470204 w 2655340"/>
              <a:gd name="connsiteY1" fmla="*/ 0 h 3744913"/>
              <a:gd name="connsiteX2" fmla="*/ 1470204 w 2655340"/>
              <a:gd name="connsiteY2" fmla="*/ 0 h 3744913"/>
              <a:gd name="connsiteX3" fmla="*/ 2100292 w 2655340"/>
              <a:gd name="connsiteY3" fmla="*/ 0 h 3744913"/>
              <a:gd name="connsiteX4" fmla="*/ 2520350 w 2655340"/>
              <a:gd name="connsiteY4" fmla="*/ 0 h 3744913"/>
              <a:gd name="connsiteX5" fmla="*/ 2511923 w 2655340"/>
              <a:gd name="connsiteY5" fmla="*/ 1715533 h 3744913"/>
              <a:gd name="connsiteX6" fmla="*/ 2655340 w 2655340"/>
              <a:gd name="connsiteY6" fmla="*/ 1070820 h 3744913"/>
              <a:gd name="connsiteX7" fmla="*/ 2520350 w 2655340"/>
              <a:gd name="connsiteY7" fmla="*/ 2007046 h 3744913"/>
              <a:gd name="connsiteX8" fmla="*/ 2520350 w 2655340"/>
              <a:gd name="connsiteY8" fmla="*/ 3744913 h 3744913"/>
              <a:gd name="connsiteX9" fmla="*/ 2100292 w 2655340"/>
              <a:gd name="connsiteY9" fmla="*/ 3744913 h 3744913"/>
              <a:gd name="connsiteX10" fmla="*/ 1470204 w 2655340"/>
              <a:gd name="connsiteY10" fmla="*/ 3744913 h 3744913"/>
              <a:gd name="connsiteX11" fmla="*/ 1470204 w 2655340"/>
              <a:gd name="connsiteY11" fmla="*/ 3744913 h 3744913"/>
              <a:gd name="connsiteX12" fmla="*/ 0 w 2655340"/>
              <a:gd name="connsiteY12" fmla="*/ 3744913 h 3744913"/>
              <a:gd name="connsiteX13" fmla="*/ 0 w 2655340"/>
              <a:gd name="connsiteY13" fmla="*/ 1560380 h 3744913"/>
              <a:gd name="connsiteX14" fmla="*/ 0 w 2655340"/>
              <a:gd name="connsiteY14" fmla="*/ 624152 h 3744913"/>
              <a:gd name="connsiteX15" fmla="*/ 0 w 2655340"/>
              <a:gd name="connsiteY15" fmla="*/ 624152 h 3744913"/>
              <a:gd name="connsiteX16" fmla="*/ 0 w 2655340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5533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07046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1923 w 2663767"/>
              <a:gd name="connsiteY5" fmla="*/ 1719747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  <a:gd name="connsiteX0" fmla="*/ 0 w 2663767"/>
              <a:gd name="connsiteY0" fmla="*/ 0 h 3744913"/>
              <a:gd name="connsiteX1" fmla="*/ 1470204 w 2663767"/>
              <a:gd name="connsiteY1" fmla="*/ 0 h 3744913"/>
              <a:gd name="connsiteX2" fmla="*/ 1470204 w 2663767"/>
              <a:gd name="connsiteY2" fmla="*/ 0 h 3744913"/>
              <a:gd name="connsiteX3" fmla="*/ 2100292 w 2663767"/>
              <a:gd name="connsiteY3" fmla="*/ 0 h 3744913"/>
              <a:gd name="connsiteX4" fmla="*/ 2520350 w 2663767"/>
              <a:gd name="connsiteY4" fmla="*/ 0 h 3744913"/>
              <a:gd name="connsiteX5" fmla="*/ 2515054 w 2663767"/>
              <a:gd name="connsiteY5" fmla="*/ 1722879 h 3744913"/>
              <a:gd name="connsiteX6" fmla="*/ 2663767 w 2663767"/>
              <a:gd name="connsiteY6" fmla="*/ 1867233 h 3744913"/>
              <a:gd name="connsiteX7" fmla="*/ 2520350 w 2663767"/>
              <a:gd name="connsiteY7" fmla="*/ 2016440 h 3744913"/>
              <a:gd name="connsiteX8" fmla="*/ 2520350 w 2663767"/>
              <a:gd name="connsiteY8" fmla="*/ 3744913 h 3744913"/>
              <a:gd name="connsiteX9" fmla="*/ 2100292 w 2663767"/>
              <a:gd name="connsiteY9" fmla="*/ 3744913 h 3744913"/>
              <a:gd name="connsiteX10" fmla="*/ 1470204 w 2663767"/>
              <a:gd name="connsiteY10" fmla="*/ 3744913 h 3744913"/>
              <a:gd name="connsiteX11" fmla="*/ 1470204 w 2663767"/>
              <a:gd name="connsiteY11" fmla="*/ 3744913 h 3744913"/>
              <a:gd name="connsiteX12" fmla="*/ 0 w 2663767"/>
              <a:gd name="connsiteY12" fmla="*/ 3744913 h 3744913"/>
              <a:gd name="connsiteX13" fmla="*/ 0 w 2663767"/>
              <a:gd name="connsiteY13" fmla="*/ 1560380 h 3744913"/>
              <a:gd name="connsiteX14" fmla="*/ 0 w 2663767"/>
              <a:gd name="connsiteY14" fmla="*/ 624152 h 3744913"/>
              <a:gd name="connsiteX15" fmla="*/ 0 w 2663767"/>
              <a:gd name="connsiteY15" fmla="*/ 624152 h 3744913"/>
              <a:gd name="connsiteX16" fmla="*/ 0 w 2663767"/>
              <a:gd name="connsiteY16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3767" h="3744913">
                <a:moveTo>
                  <a:pt x="0" y="0"/>
                </a:moveTo>
                <a:lnTo>
                  <a:pt x="1470204" y="0"/>
                </a:lnTo>
                <a:lnTo>
                  <a:pt x="1470204" y="0"/>
                </a:lnTo>
                <a:lnTo>
                  <a:pt x="2100292" y="0"/>
                </a:lnTo>
                <a:lnTo>
                  <a:pt x="2520350" y="0"/>
                </a:lnTo>
                <a:cubicBezTo>
                  <a:pt x="2518585" y="574293"/>
                  <a:pt x="2516819" y="1148586"/>
                  <a:pt x="2515054" y="1722879"/>
                </a:cubicBezTo>
                <a:lnTo>
                  <a:pt x="2663767" y="1867233"/>
                </a:lnTo>
                <a:lnTo>
                  <a:pt x="2520350" y="2016440"/>
                </a:lnTo>
                <a:lnTo>
                  <a:pt x="2520350" y="3744913"/>
                </a:lnTo>
                <a:lnTo>
                  <a:pt x="2100292" y="3744913"/>
                </a:lnTo>
                <a:lnTo>
                  <a:pt x="1470204" y="3744913"/>
                </a:lnTo>
                <a:lnTo>
                  <a:pt x="1470204" y="3744913"/>
                </a:lnTo>
                <a:lnTo>
                  <a:pt x="0" y="3744913"/>
                </a:lnTo>
                <a:lnTo>
                  <a:pt x="0" y="1560380"/>
                </a:lnTo>
                <a:lnTo>
                  <a:pt x="0" y="624152"/>
                </a:lnTo>
                <a:lnTo>
                  <a:pt x="0" y="624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144000" tIns="108000" rIns="288000" bIns="108000"/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36886" indent="-136886">
              <a:defRPr sz="1350">
                <a:solidFill>
                  <a:schemeClr val="bg1"/>
                </a:solidFill>
              </a:defRPr>
            </a:lvl3pPr>
            <a:lvl4pPr marL="267820" indent="-130934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404705" indent="-136886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95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900447" y="873083"/>
            <a:ext cx="7343106" cy="4309999"/>
          </a:xfrm>
          <a:custGeom>
            <a:avLst/>
            <a:gdLst>
              <a:gd name="T0" fmla="*/ 5457 w 6532"/>
              <a:gd name="T1" fmla="*/ 2143 h 3466"/>
              <a:gd name="T2" fmla="*/ 5174 w 6532"/>
              <a:gd name="T3" fmla="*/ 2900 h 3466"/>
              <a:gd name="T4" fmla="*/ 5719 w 6532"/>
              <a:gd name="T5" fmla="*/ 3005 h 3466"/>
              <a:gd name="T6" fmla="*/ 5580 w 6532"/>
              <a:gd name="T7" fmla="*/ 2474 h 3466"/>
              <a:gd name="T8" fmla="*/ 5149 w 6532"/>
              <a:gd name="T9" fmla="*/ 2615 h 3466"/>
              <a:gd name="T10" fmla="*/ 6127 w 6532"/>
              <a:gd name="T11" fmla="*/ 3171 h 3466"/>
              <a:gd name="T12" fmla="*/ 6271 w 6532"/>
              <a:gd name="T13" fmla="*/ 3002 h 3466"/>
              <a:gd name="T14" fmla="*/ 5156 w 6532"/>
              <a:gd name="T15" fmla="*/ 2268 h 3466"/>
              <a:gd name="T16" fmla="*/ 4931 w 6532"/>
              <a:gd name="T17" fmla="*/ 2174 h 3466"/>
              <a:gd name="T18" fmla="*/ 5219 w 6532"/>
              <a:gd name="T19" fmla="*/ 1897 h 3466"/>
              <a:gd name="T20" fmla="*/ 1676 w 6532"/>
              <a:gd name="T21" fmla="*/ 1643 h 3466"/>
              <a:gd name="T22" fmla="*/ 5516 w 6532"/>
              <a:gd name="T23" fmla="*/ 1301 h 3466"/>
              <a:gd name="T24" fmla="*/ 5655 w 6532"/>
              <a:gd name="T25" fmla="*/ 839 h 3466"/>
              <a:gd name="T26" fmla="*/ 3083 w 6532"/>
              <a:gd name="T27" fmla="*/ 842 h 3466"/>
              <a:gd name="T28" fmla="*/ 2705 w 6532"/>
              <a:gd name="T29" fmla="*/ 478 h 3466"/>
              <a:gd name="T30" fmla="*/ 2383 w 6532"/>
              <a:gd name="T31" fmla="*/ 2356 h 3466"/>
              <a:gd name="T32" fmla="*/ 1925 w 6532"/>
              <a:gd name="T33" fmla="*/ 1878 h 3466"/>
              <a:gd name="T34" fmla="*/ 1375 w 6532"/>
              <a:gd name="T35" fmla="*/ 1671 h 3466"/>
              <a:gd name="T36" fmla="*/ 1593 w 6532"/>
              <a:gd name="T37" fmla="*/ 1514 h 3466"/>
              <a:gd name="T38" fmla="*/ 1838 w 6532"/>
              <a:gd name="T39" fmla="*/ 1020 h 3466"/>
              <a:gd name="T40" fmla="*/ 1936 w 6532"/>
              <a:gd name="T41" fmla="*/ 877 h 3466"/>
              <a:gd name="T42" fmla="*/ 1790 w 6532"/>
              <a:gd name="T43" fmla="*/ 562 h 3466"/>
              <a:gd name="T44" fmla="*/ 1334 w 6532"/>
              <a:gd name="T45" fmla="*/ 617 h 3466"/>
              <a:gd name="T46" fmla="*/ 1472 w 6532"/>
              <a:gd name="T47" fmla="*/ 375 h 3466"/>
              <a:gd name="T48" fmla="*/ 1166 w 6532"/>
              <a:gd name="T49" fmla="*/ 344 h 3466"/>
              <a:gd name="T50" fmla="*/ 671 w 6532"/>
              <a:gd name="T51" fmla="*/ 272 h 3466"/>
              <a:gd name="T52" fmla="*/ 107 w 6532"/>
              <a:gd name="T53" fmla="*/ 380 h 3466"/>
              <a:gd name="T54" fmla="*/ 160 w 6532"/>
              <a:gd name="T55" fmla="*/ 693 h 3466"/>
              <a:gd name="T56" fmla="*/ 467 w 6532"/>
              <a:gd name="T57" fmla="*/ 589 h 3466"/>
              <a:gd name="T58" fmla="*/ 733 w 6532"/>
              <a:gd name="T59" fmla="*/ 828 h 3466"/>
              <a:gd name="T60" fmla="*/ 1013 w 6532"/>
              <a:gd name="T61" fmla="*/ 1495 h 3466"/>
              <a:gd name="T62" fmla="*/ 1427 w 6532"/>
              <a:gd name="T63" fmla="*/ 1791 h 3466"/>
              <a:gd name="T64" fmla="*/ 1681 w 6532"/>
              <a:gd name="T65" fmla="*/ 2415 h 3466"/>
              <a:gd name="T66" fmla="*/ 1706 w 6532"/>
              <a:gd name="T67" fmla="*/ 3322 h 3466"/>
              <a:gd name="T68" fmla="*/ 1836 w 6532"/>
              <a:gd name="T69" fmla="*/ 3450 h 3466"/>
              <a:gd name="T70" fmla="*/ 1998 w 6532"/>
              <a:gd name="T71" fmla="*/ 2861 h 3466"/>
              <a:gd name="T72" fmla="*/ 3210 w 6532"/>
              <a:gd name="T73" fmla="*/ 1064 h 3466"/>
              <a:gd name="T74" fmla="*/ 3459 w 6532"/>
              <a:gd name="T75" fmla="*/ 1211 h 3466"/>
              <a:gd name="T76" fmla="*/ 3626 w 6532"/>
              <a:gd name="T77" fmla="*/ 1370 h 3466"/>
              <a:gd name="T78" fmla="*/ 2824 w 6532"/>
              <a:gd name="T79" fmla="*/ 1477 h 3466"/>
              <a:gd name="T80" fmla="*/ 3231 w 6532"/>
              <a:gd name="T81" fmla="*/ 2006 h 3466"/>
              <a:gd name="T82" fmla="*/ 3617 w 6532"/>
              <a:gd name="T83" fmla="*/ 2815 h 3466"/>
              <a:gd name="T84" fmla="*/ 3937 w 6532"/>
              <a:gd name="T85" fmla="*/ 1836 h 3466"/>
              <a:gd name="T86" fmla="*/ 3941 w 6532"/>
              <a:gd name="T87" fmla="*/ 1781 h 3466"/>
              <a:gd name="T88" fmla="*/ 4194 w 6532"/>
              <a:gd name="T89" fmla="*/ 1523 h 3466"/>
              <a:gd name="T90" fmla="*/ 4700 w 6532"/>
              <a:gd name="T91" fmla="*/ 1613 h 3466"/>
              <a:gd name="T92" fmla="*/ 4982 w 6532"/>
              <a:gd name="T93" fmla="*/ 1900 h 3466"/>
              <a:gd name="T94" fmla="*/ 5263 w 6532"/>
              <a:gd name="T95" fmla="*/ 1326 h 3466"/>
              <a:gd name="T96" fmla="*/ 5442 w 6532"/>
              <a:gd name="T97" fmla="*/ 1098 h 3466"/>
              <a:gd name="T98" fmla="*/ 5788 w 6532"/>
              <a:gd name="T99" fmla="*/ 631 h 3466"/>
              <a:gd name="T100" fmla="*/ 5959 w 6532"/>
              <a:gd name="T101" fmla="*/ 847 h 3466"/>
              <a:gd name="T102" fmla="*/ 6395 w 6532"/>
              <a:gd name="T103" fmla="*/ 431 h 3466"/>
              <a:gd name="T104" fmla="*/ 5970 w 6532"/>
              <a:gd name="T105" fmla="*/ 252 h 3466"/>
              <a:gd name="T106" fmla="*/ 5456 w 6532"/>
              <a:gd name="T107" fmla="*/ 251 h 3466"/>
              <a:gd name="T108" fmla="*/ 5023 w 6532"/>
              <a:gd name="T109" fmla="*/ 173 h 3466"/>
              <a:gd name="T110" fmla="*/ 4575 w 6532"/>
              <a:gd name="T111" fmla="*/ 206 h 3466"/>
              <a:gd name="T112" fmla="*/ 4436 w 6532"/>
              <a:gd name="T113" fmla="*/ 341 h 3466"/>
              <a:gd name="T114" fmla="*/ 4078 w 6532"/>
              <a:gd name="T115" fmla="*/ 343 h 3466"/>
              <a:gd name="T116" fmla="*/ 3819 w 6532"/>
              <a:gd name="T117" fmla="*/ 368 h 3466"/>
              <a:gd name="T118" fmla="*/ 3402 w 6532"/>
              <a:gd name="T119" fmla="*/ 304 h 3466"/>
              <a:gd name="T120" fmla="*/ 3175 w 6532"/>
              <a:gd name="T121" fmla="*/ 652 h 3466"/>
              <a:gd name="T122" fmla="*/ 3496 w 6532"/>
              <a:gd name="T123" fmla="*/ 577 h 3466"/>
              <a:gd name="T124" fmla="*/ 3255 w 6532"/>
              <a:gd name="T125" fmla="*/ 669 h 3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32" h="3466">
                <a:moveTo>
                  <a:pt x="5155" y="2007"/>
                </a:moveTo>
                <a:lnTo>
                  <a:pt x="5152" y="2005"/>
                </a:lnTo>
                <a:lnTo>
                  <a:pt x="5150" y="2005"/>
                </a:lnTo>
                <a:lnTo>
                  <a:pt x="5147" y="2010"/>
                </a:lnTo>
                <a:lnTo>
                  <a:pt x="5141" y="2021"/>
                </a:lnTo>
                <a:lnTo>
                  <a:pt x="5136" y="2031"/>
                </a:lnTo>
                <a:lnTo>
                  <a:pt x="5133" y="2036"/>
                </a:lnTo>
                <a:lnTo>
                  <a:pt x="5132" y="2036"/>
                </a:lnTo>
                <a:lnTo>
                  <a:pt x="5130" y="2037"/>
                </a:lnTo>
                <a:lnTo>
                  <a:pt x="5125" y="2036"/>
                </a:lnTo>
                <a:lnTo>
                  <a:pt x="5121" y="2036"/>
                </a:lnTo>
                <a:lnTo>
                  <a:pt x="5117" y="2036"/>
                </a:lnTo>
                <a:lnTo>
                  <a:pt x="5113" y="2037"/>
                </a:lnTo>
                <a:lnTo>
                  <a:pt x="5110" y="2038"/>
                </a:lnTo>
                <a:lnTo>
                  <a:pt x="5107" y="2039"/>
                </a:lnTo>
                <a:lnTo>
                  <a:pt x="5105" y="2041"/>
                </a:lnTo>
                <a:lnTo>
                  <a:pt x="5102" y="2045"/>
                </a:lnTo>
                <a:lnTo>
                  <a:pt x="5100" y="2050"/>
                </a:lnTo>
                <a:lnTo>
                  <a:pt x="5099" y="2055"/>
                </a:lnTo>
                <a:lnTo>
                  <a:pt x="5098" y="2060"/>
                </a:lnTo>
                <a:lnTo>
                  <a:pt x="5098" y="2065"/>
                </a:lnTo>
                <a:lnTo>
                  <a:pt x="5097" y="2069"/>
                </a:lnTo>
                <a:lnTo>
                  <a:pt x="5083" y="2062"/>
                </a:lnTo>
                <a:lnTo>
                  <a:pt x="5069" y="2055"/>
                </a:lnTo>
                <a:lnTo>
                  <a:pt x="5058" y="2073"/>
                </a:lnTo>
                <a:lnTo>
                  <a:pt x="5055" y="2079"/>
                </a:lnTo>
                <a:lnTo>
                  <a:pt x="5054" y="2081"/>
                </a:lnTo>
                <a:lnTo>
                  <a:pt x="5053" y="2084"/>
                </a:lnTo>
                <a:lnTo>
                  <a:pt x="5053" y="2086"/>
                </a:lnTo>
                <a:lnTo>
                  <a:pt x="5054" y="2089"/>
                </a:lnTo>
                <a:lnTo>
                  <a:pt x="5055" y="2096"/>
                </a:lnTo>
                <a:lnTo>
                  <a:pt x="5060" y="2120"/>
                </a:lnTo>
                <a:lnTo>
                  <a:pt x="5062" y="2121"/>
                </a:lnTo>
                <a:lnTo>
                  <a:pt x="5063" y="2121"/>
                </a:lnTo>
                <a:lnTo>
                  <a:pt x="5063" y="2123"/>
                </a:lnTo>
                <a:lnTo>
                  <a:pt x="5063" y="2124"/>
                </a:lnTo>
                <a:lnTo>
                  <a:pt x="5062" y="2127"/>
                </a:lnTo>
                <a:lnTo>
                  <a:pt x="5060" y="2129"/>
                </a:lnTo>
                <a:lnTo>
                  <a:pt x="5063" y="2128"/>
                </a:lnTo>
                <a:lnTo>
                  <a:pt x="5064" y="2128"/>
                </a:lnTo>
                <a:lnTo>
                  <a:pt x="5067" y="2127"/>
                </a:lnTo>
                <a:lnTo>
                  <a:pt x="5072" y="2123"/>
                </a:lnTo>
                <a:lnTo>
                  <a:pt x="5077" y="2143"/>
                </a:lnTo>
                <a:lnTo>
                  <a:pt x="5083" y="2165"/>
                </a:lnTo>
                <a:lnTo>
                  <a:pt x="5090" y="2166"/>
                </a:lnTo>
                <a:lnTo>
                  <a:pt x="5097" y="2166"/>
                </a:lnTo>
                <a:lnTo>
                  <a:pt x="5103" y="2166"/>
                </a:lnTo>
                <a:lnTo>
                  <a:pt x="5106" y="2166"/>
                </a:lnTo>
                <a:lnTo>
                  <a:pt x="5108" y="2165"/>
                </a:lnTo>
                <a:lnTo>
                  <a:pt x="5111" y="2165"/>
                </a:lnTo>
                <a:lnTo>
                  <a:pt x="5111" y="2174"/>
                </a:lnTo>
                <a:lnTo>
                  <a:pt x="5119" y="2175"/>
                </a:lnTo>
                <a:lnTo>
                  <a:pt x="5125" y="2176"/>
                </a:lnTo>
                <a:lnTo>
                  <a:pt x="5131" y="2171"/>
                </a:lnTo>
                <a:lnTo>
                  <a:pt x="5135" y="2170"/>
                </a:lnTo>
                <a:lnTo>
                  <a:pt x="5143" y="2170"/>
                </a:lnTo>
                <a:lnTo>
                  <a:pt x="5153" y="2171"/>
                </a:lnTo>
                <a:lnTo>
                  <a:pt x="5162" y="2176"/>
                </a:lnTo>
                <a:lnTo>
                  <a:pt x="5160" y="2177"/>
                </a:lnTo>
                <a:lnTo>
                  <a:pt x="5160" y="2178"/>
                </a:lnTo>
                <a:lnTo>
                  <a:pt x="5161" y="2180"/>
                </a:lnTo>
                <a:lnTo>
                  <a:pt x="5164" y="2182"/>
                </a:lnTo>
                <a:lnTo>
                  <a:pt x="5170" y="2178"/>
                </a:lnTo>
                <a:lnTo>
                  <a:pt x="5173" y="2175"/>
                </a:lnTo>
                <a:lnTo>
                  <a:pt x="5176" y="2174"/>
                </a:lnTo>
                <a:lnTo>
                  <a:pt x="5177" y="2174"/>
                </a:lnTo>
                <a:lnTo>
                  <a:pt x="5180" y="2174"/>
                </a:lnTo>
                <a:lnTo>
                  <a:pt x="5182" y="2174"/>
                </a:lnTo>
                <a:lnTo>
                  <a:pt x="5184" y="2174"/>
                </a:lnTo>
                <a:lnTo>
                  <a:pt x="5185" y="2172"/>
                </a:lnTo>
                <a:lnTo>
                  <a:pt x="5186" y="2171"/>
                </a:lnTo>
                <a:lnTo>
                  <a:pt x="5187" y="2167"/>
                </a:lnTo>
                <a:lnTo>
                  <a:pt x="5188" y="2163"/>
                </a:lnTo>
                <a:lnTo>
                  <a:pt x="5190" y="2160"/>
                </a:lnTo>
                <a:lnTo>
                  <a:pt x="5192" y="2156"/>
                </a:lnTo>
                <a:lnTo>
                  <a:pt x="5195" y="2151"/>
                </a:lnTo>
                <a:lnTo>
                  <a:pt x="5200" y="2151"/>
                </a:lnTo>
                <a:lnTo>
                  <a:pt x="5204" y="2151"/>
                </a:lnTo>
                <a:lnTo>
                  <a:pt x="5201" y="2142"/>
                </a:lnTo>
                <a:lnTo>
                  <a:pt x="5198" y="2134"/>
                </a:lnTo>
                <a:lnTo>
                  <a:pt x="5202" y="2131"/>
                </a:lnTo>
                <a:lnTo>
                  <a:pt x="5204" y="2129"/>
                </a:lnTo>
                <a:lnTo>
                  <a:pt x="5209" y="2126"/>
                </a:lnTo>
                <a:lnTo>
                  <a:pt x="5210" y="2120"/>
                </a:lnTo>
                <a:lnTo>
                  <a:pt x="5210" y="2109"/>
                </a:lnTo>
                <a:lnTo>
                  <a:pt x="5209" y="2099"/>
                </a:lnTo>
                <a:lnTo>
                  <a:pt x="5209" y="2092"/>
                </a:lnTo>
                <a:lnTo>
                  <a:pt x="5212" y="2090"/>
                </a:lnTo>
                <a:lnTo>
                  <a:pt x="5215" y="2087"/>
                </a:lnTo>
                <a:lnTo>
                  <a:pt x="5218" y="2085"/>
                </a:lnTo>
                <a:lnTo>
                  <a:pt x="5221" y="2084"/>
                </a:lnTo>
                <a:lnTo>
                  <a:pt x="5223" y="2083"/>
                </a:lnTo>
                <a:lnTo>
                  <a:pt x="5226" y="2084"/>
                </a:lnTo>
                <a:lnTo>
                  <a:pt x="5229" y="2084"/>
                </a:lnTo>
                <a:lnTo>
                  <a:pt x="5232" y="2084"/>
                </a:lnTo>
                <a:lnTo>
                  <a:pt x="5231" y="2083"/>
                </a:lnTo>
                <a:lnTo>
                  <a:pt x="5231" y="2082"/>
                </a:lnTo>
                <a:lnTo>
                  <a:pt x="5231" y="2079"/>
                </a:lnTo>
                <a:lnTo>
                  <a:pt x="5230" y="2077"/>
                </a:lnTo>
                <a:lnTo>
                  <a:pt x="5230" y="2076"/>
                </a:lnTo>
                <a:lnTo>
                  <a:pt x="5229" y="2075"/>
                </a:lnTo>
                <a:lnTo>
                  <a:pt x="5225" y="2073"/>
                </a:lnTo>
                <a:lnTo>
                  <a:pt x="5221" y="2072"/>
                </a:lnTo>
                <a:lnTo>
                  <a:pt x="5219" y="2071"/>
                </a:lnTo>
                <a:lnTo>
                  <a:pt x="5217" y="2070"/>
                </a:lnTo>
                <a:lnTo>
                  <a:pt x="5216" y="2068"/>
                </a:lnTo>
                <a:lnTo>
                  <a:pt x="5215" y="2067"/>
                </a:lnTo>
                <a:lnTo>
                  <a:pt x="5214" y="2064"/>
                </a:lnTo>
                <a:lnTo>
                  <a:pt x="5214" y="2061"/>
                </a:lnTo>
                <a:lnTo>
                  <a:pt x="5214" y="2056"/>
                </a:lnTo>
                <a:lnTo>
                  <a:pt x="5215" y="2050"/>
                </a:lnTo>
                <a:lnTo>
                  <a:pt x="5215" y="2047"/>
                </a:lnTo>
                <a:lnTo>
                  <a:pt x="5215" y="2044"/>
                </a:lnTo>
                <a:lnTo>
                  <a:pt x="5213" y="2041"/>
                </a:lnTo>
                <a:lnTo>
                  <a:pt x="5211" y="2038"/>
                </a:lnTo>
                <a:lnTo>
                  <a:pt x="5208" y="2035"/>
                </a:lnTo>
                <a:lnTo>
                  <a:pt x="5207" y="2033"/>
                </a:lnTo>
                <a:lnTo>
                  <a:pt x="5206" y="2030"/>
                </a:lnTo>
                <a:lnTo>
                  <a:pt x="5207" y="2027"/>
                </a:lnTo>
                <a:lnTo>
                  <a:pt x="5208" y="2024"/>
                </a:lnTo>
                <a:lnTo>
                  <a:pt x="5209" y="2024"/>
                </a:lnTo>
                <a:lnTo>
                  <a:pt x="5210" y="2024"/>
                </a:lnTo>
                <a:lnTo>
                  <a:pt x="5210" y="2023"/>
                </a:lnTo>
                <a:lnTo>
                  <a:pt x="5209" y="2022"/>
                </a:lnTo>
                <a:lnTo>
                  <a:pt x="5209" y="2021"/>
                </a:lnTo>
                <a:lnTo>
                  <a:pt x="5210" y="2021"/>
                </a:lnTo>
                <a:lnTo>
                  <a:pt x="5212" y="2022"/>
                </a:lnTo>
                <a:lnTo>
                  <a:pt x="5209" y="2015"/>
                </a:lnTo>
                <a:lnTo>
                  <a:pt x="5207" y="2010"/>
                </a:lnTo>
                <a:lnTo>
                  <a:pt x="5214" y="2010"/>
                </a:lnTo>
                <a:lnTo>
                  <a:pt x="5218" y="2009"/>
                </a:lnTo>
                <a:lnTo>
                  <a:pt x="5221" y="2008"/>
                </a:lnTo>
                <a:lnTo>
                  <a:pt x="5222" y="2006"/>
                </a:lnTo>
                <a:lnTo>
                  <a:pt x="5223" y="2005"/>
                </a:lnTo>
                <a:lnTo>
                  <a:pt x="5225" y="2002"/>
                </a:lnTo>
                <a:lnTo>
                  <a:pt x="5225" y="2000"/>
                </a:lnTo>
                <a:lnTo>
                  <a:pt x="5225" y="1997"/>
                </a:lnTo>
                <a:lnTo>
                  <a:pt x="5223" y="1993"/>
                </a:lnTo>
                <a:lnTo>
                  <a:pt x="5223" y="1992"/>
                </a:lnTo>
                <a:lnTo>
                  <a:pt x="5223" y="1991"/>
                </a:lnTo>
                <a:lnTo>
                  <a:pt x="5225" y="1991"/>
                </a:lnTo>
                <a:lnTo>
                  <a:pt x="5227" y="1992"/>
                </a:lnTo>
                <a:lnTo>
                  <a:pt x="5229" y="1993"/>
                </a:lnTo>
                <a:lnTo>
                  <a:pt x="5230" y="1994"/>
                </a:lnTo>
                <a:lnTo>
                  <a:pt x="5232" y="1994"/>
                </a:lnTo>
                <a:lnTo>
                  <a:pt x="5237" y="1988"/>
                </a:lnTo>
                <a:lnTo>
                  <a:pt x="5240" y="1988"/>
                </a:lnTo>
                <a:lnTo>
                  <a:pt x="5238" y="1985"/>
                </a:lnTo>
                <a:lnTo>
                  <a:pt x="5236" y="1981"/>
                </a:lnTo>
                <a:lnTo>
                  <a:pt x="5234" y="1977"/>
                </a:lnTo>
                <a:lnTo>
                  <a:pt x="5232" y="1974"/>
                </a:lnTo>
                <a:lnTo>
                  <a:pt x="5228" y="1972"/>
                </a:lnTo>
                <a:lnTo>
                  <a:pt x="5224" y="1971"/>
                </a:lnTo>
                <a:lnTo>
                  <a:pt x="5221" y="1970"/>
                </a:lnTo>
                <a:lnTo>
                  <a:pt x="5219" y="1969"/>
                </a:lnTo>
                <a:lnTo>
                  <a:pt x="5218" y="1968"/>
                </a:lnTo>
                <a:lnTo>
                  <a:pt x="5217" y="1967"/>
                </a:lnTo>
                <a:lnTo>
                  <a:pt x="5217" y="1966"/>
                </a:lnTo>
                <a:lnTo>
                  <a:pt x="5217" y="1964"/>
                </a:lnTo>
                <a:lnTo>
                  <a:pt x="5218" y="1963"/>
                </a:lnTo>
                <a:lnTo>
                  <a:pt x="5221" y="1960"/>
                </a:lnTo>
                <a:lnTo>
                  <a:pt x="5214" y="1954"/>
                </a:lnTo>
                <a:lnTo>
                  <a:pt x="5209" y="1951"/>
                </a:lnTo>
                <a:lnTo>
                  <a:pt x="5207" y="1949"/>
                </a:lnTo>
                <a:lnTo>
                  <a:pt x="5204" y="1948"/>
                </a:lnTo>
                <a:lnTo>
                  <a:pt x="5195" y="1946"/>
                </a:lnTo>
                <a:lnTo>
                  <a:pt x="5195" y="1948"/>
                </a:lnTo>
                <a:lnTo>
                  <a:pt x="5195" y="1951"/>
                </a:lnTo>
                <a:lnTo>
                  <a:pt x="5196" y="1954"/>
                </a:lnTo>
                <a:lnTo>
                  <a:pt x="5195" y="1957"/>
                </a:lnTo>
                <a:lnTo>
                  <a:pt x="5190" y="1960"/>
                </a:lnTo>
                <a:lnTo>
                  <a:pt x="5183" y="1969"/>
                </a:lnTo>
                <a:lnTo>
                  <a:pt x="5179" y="1976"/>
                </a:lnTo>
                <a:lnTo>
                  <a:pt x="5178" y="1980"/>
                </a:lnTo>
                <a:lnTo>
                  <a:pt x="5178" y="1984"/>
                </a:lnTo>
                <a:lnTo>
                  <a:pt x="5178" y="1988"/>
                </a:lnTo>
                <a:lnTo>
                  <a:pt x="5178" y="1994"/>
                </a:lnTo>
                <a:lnTo>
                  <a:pt x="5175" y="1995"/>
                </a:lnTo>
                <a:lnTo>
                  <a:pt x="5171" y="1995"/>
                </a:lnTo>
                <a:lnTo>
                  <a:pt x="5168" y="1995"/>
                </a:lnTo>
                <a:lnTo>
                  <a:pt x="5164" y="1996"/>
                </a:lnTo>
                <a:lnTo>
                  <a:pt x="5164" y="1997"/>
                </a:lnTo>
                <a:lnTo>
                  <a:pt x="5163" y="1998"/>
                </a:lnTo>
                <a:lnTo>
                  <a:pt x="5163" y="2001"/>
                </a:lnTo>
                <a:lnTo>
                  <a:pt x="5162" y="2003"/>
                </a:lnTo>
                <a:lnTo>
                  <a:pt x="5162" y="2005"/>
                </a:lnTo>
                <a:lnTo>
                  <a:pt x="5161" y="2005"/>
                </a:lnTo>
                <a:lnTo>
                  <a:pt x="5160" y="2005"/>
                </a:lnTo>
                <a:lnTo>
                  <a:pt x="5159" y="2005"/>
                </a:lnTo>
                <a:lnTo>
                  <a:pt x="5157" y="2004"/>
                </a:lnTo>
                <a:lnTo>
                  <a:pt x="5157" y="2005"/>
                </a:lnTo>
                <a:lnTo>
                  <a:pt x="5156" y="2005"/>
                </a:lnTo>
                <a:lnTo>
                  <a:pt x="5155" y="2007"/>
                </a:lnTo>
                <a:close/>
                <a:moveTo>
                  <a:pt x="5628" y="2167"/>
                </a:moveTo>
                <a:lnTo>
                  <a:pt x="5627" y="2166"/>
                </a:lnTo>
                <a:lnTo>
                  <a:pt x="5627" y="2164"/>
                </a:lnTo>
                <a:lnTo>
                  <a:pt x="5627" y="2163"/>
                </a:lnTo>
                <a:lnTo>
                  <a:pt x="5626" y="2162"/>
                </a:lnTo>
                <a:lnTo>
                  <a:pt x="5623" y="2162"/>
                </a:lnTo>
                <a:lnTo>
                  <a:pt x="5621" y="2162"/>
                </a:lnTo>
                <a:lnTo>
                  <a:pt x="5616" y="2162"/>
                </a:lnTo>
                <a:lnTo>
                  <a:pt x="5611" y="2163"/>
                </a:lnTo>
                <a:lnTo>
                  <a:pt x="5608" y="2163"/>
                </a:lnTo>
                <a:lnTo>
                  <a:pt x="5606" y="2162"/>
                </a:lnTo>
                <a:lnTo>
                  <a:pt x="5602" y="2161"/>
                </a:lnTo>
                <a:lnTo>
                  <a:pt x="5598" y="2158"/>
                </a:lnTo>
                <a:lnTo>
                  <a:pt x="5590" y="2151"/>
                </a:lnTo>
                <a:lnTo>
                  <a:pt x="5585" y="2148"/>
                </a:lnTo>
                <a:lnTo>
                  <a:pt x="5580" y="2146"/>
                </a:lnTo>
                <a:lnTo>
                  <a:pt x="5575" y="2145"/>
                </a:lnTo>
                <a:lnTo>
                  <a:pt x="5572" y="2145"/>
                </a:lnTo>
                <a:lnTo>
                  <a:pt x="5569" y="2145"/>
                </a:lnTo>
                <a:lnTo>
                  <a:pt x="5568" y="2146"/>
                </a:lnTo>
                <a:lnTo>
                  <a:pt x="5567" y="2147"/>
                </a:lnTo>
                <a:lnTo>
                  <a:pt x="5566" y="2151"/>
                </a:lnTo>
                <a:lnTo>
                  <a:pt x="5565" y="2154"/>
                </a:lnTo>
                <a:lnTo>
                  <a:pt x="5564" y="2157"/>
                </a:lnTo>
                <a:lnTo>
                  <a:pt x="5562" y="2158"/>
                </a:lnTo>
                <a:lnTo>
                  <a:pt x="5560" y="2159"/>
                </a:lnTo>
                <a:lnTo>
                  <a:pt x="5556" y="2159"/>
                </a:lnTo>
                <a:lnTo>
                  <a:pt x="5553" y="2160"/>
                </a:lnTo>
                <a:lnTo>
                  <a:pt x="5551" y="2161"/>
                </a:lnTo>
                <a:lnTo>
                  <a:pt x="5550" y="2162"/>
                </a:lnTo>
                <a:lnTo>
                  <a:pt x="5548" y="2165"/>
                </a:lnTo>
                <a:lnTo>
                  <a:pt x="5547" y="2170"/>
                </a:lnTo>
                <a:lnTo>
                  <a:pt x="5546" y="2174"/>
                </a:lnTo>
                <a:lnTo>
                  <a:pt x="5544" y="2176"/>
                </a:lnTo>
                <a:lnTo>
                  <a:pt x="5542" y="2177"/>
                </a:lnTo>
                <a:lnTo>
                  <a:pt x="5540" y="2178"/>
                </a:lnTo>
                <a:lnTo>
                  <a:pt x="5536" y="2178"/>
                </a:lnTo>
                <a:lnTo>
                  <a:pt x="5532" y="2178"/>
                </a:lnTo>
                <a:lnTo>
                  <a:pt x="5530" y="2178"/>
                </a:lnTo>
                <a:lnTo>
                  <a:pt x="5527" y="2179"/>
                </a:lnTo>
                <a:lnTo>
                  <a:pt x="5525" y="2175"/>
                </a:lnTo>
                <a:lnTo>
                  <a:pt x="5524" y="2171"/>
                </a:lnTo>
                <a:lnTo>
                  <a:pt x="5522" y="2162"/>
                </a:lnTo>
                <a:lnTo>
                  <a:pt x="5518" y="2165"/>
                </a:lnTo>
                <a:lnTo>
                  <a:pt x="5515" y="2166"/>
                </a:lnTo>
                <a:lnTo>
                  <a:pt x="5514" y="2166"/>
                </a:lnTo>
                <a:lnTo>
                  <a:pt x="5513" y="2165"/>
                </a:lnTo>
                <a:lnTo>
                  <a:pt x="5512" y="2161"/>
                </a:lnTo>
                <a:lnTo>
                  <a:pt x="5512" y="2156"/>
                </a:lnTo>
                <a:lnTo>
                  <a:pt x="5512" y="2151"/>
                </a:lnTo>
                <a:lnTo>
                  <a:pt x="5512" y="2146"/>
                </a:lnTo>
                <a:lnTo>
                  <a:pt x="5513" y="2135"/>
                </a:lnTo>
                <a:lnTo>
                  <a:pt x="5513" y="2126"/>
                </a:lnTo>
                <a:lnTo>
                  <a:pt x="5507" y="2123"/>
                </a:lnTo>
                <a:lnTo>
                  <a:pt x="5502" y="2120"/>
                </a:lnTo>
                <a:lnTo>
                  <a:pt x="5497" y="2122"/>
                </a:lnTo>
                <a:lnTo>
                  <a:pt x="5493" y="2123"/>
                </a:lnTo>
                <a:lnTo>
                  <a:pt x="5490" y="2122"/>
                </a:lnTo>
                <a:lnTo>
                  <a:pt x="5486" y="2119"/>
                </a:lnTo>
                <a:lnTo>
                  <a:pt x="5484" y="2118"/>
                </a:lnTo>
                <a:lnTo>
                  <a:pt x="5482" y="2118"/>
                </a:lnTo>
                <a:lnTo>
                  <a:pt x="5479" y="2117"/>
                </a:lnTo>
                <a:lnTo>
                  <a:pt x="5477" y="2117"/>
                </a:lnTo>
                <a:lnTo>
                  <a:pt x="5476" y="2118"/>
                </a:lnTo>
                <a:lnTo>
                  <a:pt x="5475" y="2119"/>
                </a:lnTo>
                <a:lnTo>
                  <a:pt x="5473" y="2122"/>
                </a:lnTo>
                <a:lnTo>
                  <a:pt x="5471" y="2126"/>
                </a:lnTo>
                <a:lnTo>
                  <a:pt x="5468" y="2126"/>
                </a:lnTo>
                <a:lnTo>
                  <a:pt x="5464" y="2126"/>
                </a:lnTo>
                <a:lnTo>
                  <a:pt x="5460" y="2125"/>
                </a:lnTo>
                <a:lnTo>
                  <a:pt x="5458" y="2125"/>
                </a:lnTo>
                <a:lnTo>
                  <a:pt x="5457" y="2126"/>
                </a:lnTo>
                <a:lnTo>
                  <a:pt x="5457" y="2137"/>
                </a:lnTo>
                <a:lnTo>
                  <a:pt x="5457" y="2143"/>
                </a:lnTo>
                <a:lnTo>
                  <a:pt x="5464" y="2142"/>
                </a:lnTo>
                <a:lnTo>
                  <a:pt x="5468" y="2142"/>
                </a:lnTo>
                <a:lnTo>
                  <a:pt x="5470" y="2142"/>
                </a:lnTo>
                <a:lnTo>
                  <a:pt x="5471" y="2143"/>
                </a:lnTo>
                <a:lnTo>
                  <a:pt x="5472" y="2144"/>
                </a:lnTo>
                <a:lnTo>
                  <a:pt x="5473" y="2145"/>
                </a:lnTo>
                <a:lnTo>
                  <a:pt x="5473" y="2147"/>
                </a:lnTo>
                <a:lnTo>
                  <a:pt x="5473" y="2150"/>
                </a:lnTo>
                <a:lnTo>
                  <a:pt x="5474" y="2154"/>
                </a:lnTo>
                <a:lnTo>
                  <a:pt x="5482" y="2154"/>
                </a:lnTo>
                <a:lnTo>
                  <a:pt x="5491" y="2154"/>
                </a:lnTo>
                <a:lnTo>
                  <a:pt x="5498" y="2154"/>
                </a:lnTo>
                <a:lnTo>
                  <a:pt x="5502" y="2154"/>
                </a:lnTo>
                <a:lnTo>
                  <a:pt x="5504" y="2155"/>
                </a:lnTo>
                <a:lnTo>
                  <a:pt x="5504" y="2156"/>
                </a:lnTo>
                <a:lnTo>
                  <a:pt x="5504" y="2157"/>
                </a:lnTo>
                <a:lnTo>
                  <a:pt x="5504" y="2159"/>
                </a:lnTo>
                <a:lnTo>
                  <a:pt x="5503" y="2160"/>
                </a:lnTo>
                <a:lnTo>
                  <a:pt x="5503" y="2161"/>
                </a:lnTo>
                <a:lnTo>
                  <a:pt x="5502" y="2162"/>
                </a:lnTo>
                <a:lnTo>
                  <a:pt x="5487" y="2164"/>
                </a:lnTo>
                <a:lnTo>
                  <a:pt x="5471" y="2165"/>
                </a:lnTo>
                <a:lnTo>
                  <a:pt x="5480" y="2166"/>
                </a:lnTo>
                <a:lnTo>
                  <a:pt x="5487" y="2167"/>
                </a:lnTo>
                <a:lnTo>
                  <a:pt x="5491" y="2168"/>
                </a:lnTo>
                <a:lnTo>
                  <a:pt x="5493" y="2168"/>
                </a:lnTo>
                <a:lnTo>
                  <a:pt x="5493" y="2169"/>
                </a:lnTo>
                <a:lnTo>
                  <a:pt x="5492" y="2169"/>
                </a:lnTo>
                <a:lnTo>
                  <a:pt x="5487" y="2170"/>
                </a:lnTo>
                <a:lnTo>
                  <a:pt x="5480" y="2171"/>
                </a:lnTo>
                <a:lnTo>
                  <a:pt x="5475" y="2170"/>
                </a:lnTo>
                <a:lnTo>
                  <a:pt x="5474" y="2170"/>
                </a:lnTo>
                <a:lnTo>
                  <a:pt x="5475" y="2169"/>
                </a:lnTo>
                <a:lnTo>
                  <a:pt x="5479" y="2168"/>
                </a:lnTo>
                <a:lnTo>
                  <a:pt x="5483" y="2174"/>
                </a:lnTo>
                <a:lnTo>
                  <a:pt x="5486" y="2180"/>
                </a:lnTo>
                <a:lnTo>
                  <a:pt x="5493" y="2190"/>
                </a:lnTo>
                <a:lnTo>
                  <a:pt x="5495" y="2185"/>
                </a:lnTo>
                <a:lnTo>
                  <a:pt x="5497" y="2183"/>
                </a:lnTo>
                <a:lnTo>
                  <a:pt x="5499" y="2182"/>
                </a:lnTo>
                <a:lnTo>
                  <a:pt x="5498" y="2181"/>
                </a:lnTo>
                <a:lnTo>
                  <a:pt x="5500" y="2181"/>
                </a:lnTo>
                <a:lnTo>
                  <a:pt x="5502" y="2181"/>
                </a:lnTo>
                <a:lnTo>
                  <a:pt x="5504" y="2182"/>
                </a:lnTo>
                <a:lnTo>
                  <a:pt x="5505" y="2183"/>
                </a:lnTo>
                <a:lnTo>
                  <a:pt x="5506" y="2184"/>
                </a:lnTo>
                <a:lnTo>
                  <a:pt x="5505" y="2185"/>
                </a:lnTo>
                <a:lnTo>
                  <a:pt x="5508" y="2186"/>
                </a:lnTo>
                <a:lnTo>
                  <a:pt x="5512" y="2187"/>
                </a:lnTo>
                <a:lnTo>
                  <a:pt x="5516" y="2189"/>
                </a:lnTo>
                <a:lnTo>
                  <a:pt x="5519" y="2190"/>
                </a:lnTo>
                <a:lnTo>
                  <a:pt x="5519" y="2191"/>
                </a:lnTo>
                <a:lnTo>
                  <a:pt x="5520" y="2192"/>
                </a:lnTo>
                <a:lnTo>
                  <a:pt x="5520" y="2193"/>
                </a:lnTo>
                <a:lnTo>
                  <a:pt x="5520" y="2196"/>
                </a:lnTo>
                <a:lnTo>
                  <a:pt x="5520" y="2199"/>
                </a:lnTo>
                <a:lnTo>
                  <a:pt x="5520" y="2201"/>
                </a:lnTo>
                <a:lnTo>
                  <a:pt x="5522" y="2202"/>
                </a:lnTo>
                <a:lnTo>
                  <a:pt x="5526" y="2204"/>
                </a:lnTo>
                <a:lnTo>
                  <a:pt x="5531" y="2205"/>
                </a:lnTo>
                <a:lnTo>
                  <a:pt x="5540" y="2206"/>
                </a:lnTo>
                <a:lnTo>
                  <a:pt x="5545" y="2206"/>
                </a:lnTo>
                <a:lnTo>
                  <a:pt x="5550" y="2207"/>
                </a:lnTo>
                <a:lnTo>
                  <a:pt x="5554" y="2208"/>
                </a:lnTo>
                <a:lnTo>
                  <a:pt x="5558" y="2210"/>
                </a:lnTo>
                <a:lnTo>
                  <a:pt x="5559" y="2211"/>
                </a:lnTo>
                <a:lnTo>
                  <a:pt x="5559" y="2212"/>
                </a:lnTo>
                <a:lnTo>
                  <a:pt x="5559" y="2216"/>
                </a:lnTo>
                <a:lnTo>
                  <a:pt x="5560" y="2219"/>
                </a:lnTo>
                <a:lnTo>
                  <a:pt x="5561" y="2221"/>
                </a:lnTo>
                <a:lnTo>
                  <a:pt x="5562" y="2222"/>
                </a:lnTo>
                <a:lnTo>
                  <a:pt x="5563" y="2222"/>
                </a:lnTo>
                <a:lnTo>
                  <a:pt x="5563" y="2221"/>
                </a:lnTo>
                <a:lnTo>
                  <a:pt x="5564" y="2219"/>
                </a:lnTo>
                <a:lnTo>
                  <a:pt x="5565" y="2219"/>
                </a:lnTo>
                <a:lnTo>
                  <a:pt x="5567" y="2219"/>
                </a:lnTo>
                <a:lnTo>
                  <a:pt x="5572" y="2221"/>
                </a:lnTo>
                <a:lnTo>
                  <a:pt x="5577" y="2223"/>
                </a:lnTo>
                <a:lnTo>
                  <a:pt x="5581" y="2224"/>
                </a:lnTo>
                <a:lnTo>
                  <a:pt x="5584" y="2239"/>
                </a:lnTo>
                <a:lnTo>
                  <a:pt x="5589" y="2254"/>
                </a:lnTo>
                <a:lnTo>
                  <a:pt x="5592" y="2269"/>
                </a:lnTo>
                <a:lnTo>
                  <a:pt x="5595" y="2283"/>
                </a:lnTo>
                <a:lnTo>
                  <a:pt x="5592" y="2284"/>
                </a:lnTo>
                <a:lnTo>
                  <a:pt x="5589" y="2283"/>
                </a:lnTo>
                <a:lnTo>
                  <a:pt x="5586" y="2283"/>
                </a:lnTo>
                <a:lnTo>
                  <a:pt x="5583" y="2283"/>
                </a:lnTo>
                <a:lnTo>
                  <a:pt x="5582" y="2284"/>
                </a:lnTo>
                <a:lnTo>
                  <a:pt x="5581" y="2286"/>
                </a:lnTo>
                <a:lnTo>
                  <a:pt x="5578" y="2290"/>
                </a:lnTo>
                <a:lnTo>
                  <a:pt x="5572" y="2297"/>
                </a:lnTo>
                <a:lnTo>
                  <a:pt x="5577" y="2296"/>
                </a:lnTo>
                <a:lnTo>
                  <a:pt x="5581" y="2296"/>
                </a:lnTo>
                <a:lnTo>
                  <a:pt x="5592" y="2295"/>
                </a:lnTo>
                <a:lnTo>
                  <a:pt x="5592" y="2289"/>
                </a:lnTo>
                <a:lnTo>
                  <a:pt x="5598" y="2289"/>
                </a:lnTo>
                <a:lnTo>
                  <a:pt x="5605" y="2290"/>
                </a:lnTo>
                <a:lnTo>
                  <a:pt x="5612" y="2291"/>
                </a:lnTo>
                <a:lnTo>
                  <a:pt x="5617" y="2292"/>
                </a:lnTo>
                <a:lnTo>
                  <a:pt x="5623" y="2304"/>
                </a:lnTo>
                <a:lnTo>
                  <a:pt x="5628" y="2314"/>
                </a:lnTo>
                <a:lnTo>
                  <a:pt x="5643" y="2313"/>
                </a:lnTo>
                <a:lnTo>
                  <a:pt x="5659" y="2312"/>
                </a:lnTo>
                <a:lnTo>
                  <a:pt x="5666" y="2311"/>
                </a:lnTo>
                <a:lnTo>
                  <a:pt x="5669" y="2310"/>
                </a:lnTo>
                <a:lnTo>
                  <a:pt x="5672" y="2309"/>
                </a:lnTo>
                <a:lnTo>
                  <a:pt x="5674" y="2307"/>
                </a:lnTo>
                <a:lnTo>
                  <a:pt x="5676" y="2305"/>
                </a:lnTo>
                <a:lnTo>
                  <a:pt x="5678" y="2303"/>
                </a:lnTo>
                <a:lnTo>
                  <a:pt x="5679" y="2300"/>
                </a:lnTo>
                <a:lnTo>
                  <a:pt x="5679" y="2298"/>
                </a:lnTo>
                <a:lnTo>
                  <a:pt x="5679" y="2297"/>
                </a:lnTo>
                <a:lnTo>
                  <a:pt x="5679" y="2293"/>
                </a:lnTo>
                <a:lnTo>
                  <a:pt x="5679" y="2290"/>
                </a:lnTo>
                <a:lnTo>
                  <a:pt x="5679" y="2288"/>
                </a:lnTo>
                <a:lnTo>
                  <a:pt x="5679" y="2286"/>
                </a:lnTo>
                <a:lnTo>
                  <a:pt x="5691" y="2287"/>
                </a:lnTo>
                <a:lnTo>
                  <a:pt x="5698" y="2288"/>
                </a:lnTo>
                <a:lnTo>
                  <a:pt x="5706" y="2289"/>
                </a:lnTo>
                <a:lnTo>
                  <a:pt x="5713" y="2290"/>
                </a:lnTo>
                <a:lnTo>
                  <a:pt x="5721" y="2293"/>
                </a:lnTo>
                <a:lnTo>
                  <a:pt x="5726" y="2296"/>
                </a:lnTo>
                <a:lnTo>
                  <a:pt x="5729" y="2298"/>
                </a:lnTo>
                <a:lnTo>
                  <a:pt x="5731" y="2300"/>
                </a:lnTo>
                <a:lnTo>
                  <a:pt x="5731" y="2301"/>
                </a:lnTo>
                <a:lnTo>
                  <a:pt x="5732" y="2302"/>
                </a:lnTo>
                <a:lnTo>
                  <a:pt x="5732" y="2304"/>
                </a:lnTo>
                <a:lnTo>
                  <a:pt x="5733" y="2309"/>
                </a:lnTo>
                <a:lnTo>
                  <a:pt x="5734" y="2314"/>
                </a:lnTo>
                <a:lnTo>
                  <a:pt x="5735" y="2316"/>
                </a:lnTo>
                <a:lnTo>
                  <a:pt x="5736" y="2317"/>
                </a:lnTo>
                <a:lnTo>
                  <a:pt x="5737" y="2318"/>
                </a:lnTo>
                <a:lnTo>
                  <a:pt x="5739" y="2318"/>
                </a:lnTo>
                <a:lnTo>
                  <a:pt x="5742" y="2318"/>
                </a:lnTo>
                <a:lnTo>
                  <a:pt x="5745" y="2319"/>
                </a:lnTo>
                <a:lnTo>
                  <a:pt x="5748" y="2320"/>
                </a:lnTo>
                <a:lnTo>
                  <a:pt x="5756" y="2337"/>
                </a:lnTo>
                <a:lnTo>
                  <a:pt x="5761" y="2339"/>
                </a:lnTo>
                <a:lnTo>
                  <a:pt x="5766" y="2341"/>
                </a:lnTo>
                <a:lnTo>
                  <a:pt x="5779" y="2343"/>
                </a:lnTo>
                <a:lnTo>
                  <a:pt x="5792" y="2345"/>
                </a:lnTo>
                <a:lnTo>
                  <a:pt x="5799" y="2347"/>
                </a:lnTo>
                <a:lnTo>
                  <a:pt x="5804" y="2348"/>
                </a:lnTo>
                <a:lnTo>
                  <a:pt x="5804" y="2344"/>
                </a:lnTo>
                <a:lnTo>
                  <a:pt x="5804" y="2340"/>
                </a:lnTo>
                <a:lnTo>
                  <a:pt x="5800" y="2338"/>
                </a:lnTo>
                <a:lnTo>
                  <a:pt x="5798" y="2337"/>
                </a:lnTo>
                <a:lnTo>
                  <a:pt x="5795" y="2336"/>
                </a:lnTo>
                <a:lnTo>
                  <a:pt x="5793" y="2334"/>
                </a:lnTo>
                <a:lnTo>
                  <a:pt x="5795" y="2331"/>
                </a:lnTo>
                <a:lnTo>
                  <a:pt x="5796" y="2330"/>
                </a:lnTo>
                <a:lnTo>
                  <a:pt x="5796" y="2329"/>
                </a:lnTo>
                <a:lnTo>
                  <a:pt x="5795" y="2328"/>
                </a:lnTo>
                <a:lnTo>
                  <a:pt x="5794" y="2327"/>
                </a:lnTo>
                <a:lnTo>
                  <a:pt x="5792" y="2327"/>
                </a:lnTo>
                <a:lnTo>
                  <a:pt x="5789" y="2327"/>
                </a:lnTo>
                <a:lnTo>
                  <a:pt x="5785" y="2327"/>
                </a:lnTo>
                <a:lnTo>
                  <a:pt x="5783" y="2326"/>
                </a:lnTo>
                <a:lnTo>
                  <a:pt x="5781" y="2326"/>
                </a:lnTo>
                <a:lnTo>
                  <a:pt x="5780" y="2324"/>
                </a:lnTo>
                <a:lnTo>
                  <a:pt x="5780" y="2323"/>
                </a:lnTo>
                <a:lnTo>
                  <a:pt x="5780" y="2321"/>
                </a:lnTo>
                <a:lnTo>
                  <a:pt x="5780" y="2319"/>
                </a:lnTo>
                <a:lnTo>
                  <a:pt x="5781" y="2316"/>
                </a:lnTo>
                <a:lnTo>
                  <a:pt x="5781" y="2314"/>
                </a:lnTo>
                <a:lnTo>
                  <a:pt x="5780" y="2314"/>
                </a:lnTo>
                <a:lnTo>
                  <a:pt x="5779" y="2313"/>
                </a:lnTo>
                <a:lnTo>
                  <a:pt x="5776" y="2313"/>
                </a:lnTo>
                <a:lnTo>
                  <a:pt x="5773" y="2313"/>
                </a:lnTo>
                <a:lnTo>
                  <a:pt x="5770" y="2311"/>
                </a:lnTo>
                <a:lnTo>
                  <a:pt x="5769" y="2311"/>
                </a:lnTo>
                <a:lnTo>
                  <a:pt x="5768" y="2310"/>
                </a:lnTo>
                <a:lnTo>
                  <a:pt x="5768" y="2307"/>
                </a:lnTo>
                <a:lnTo>
                  <a:pt x="5767" y="2305"/>
                </a:lnTo>
                <a:lnTo>
                  <a:pt x="5767" y="2302"/>
                </a:lnTo>
                <a:lnTo>
                  <a:pt x="5766" y="2297"/>
                </a:lnTo>
                <a:lnTo>
                  <a:pt x="5766" y="2294"/>
                </a:lnTo>
                <a:lnTo>
                  <a:pt x="5764" y="2292"/>
                </a:lnTo>
                <a:lnTo>
                  <a:pt x="5764" y="2291"/>
                </a:lnTo>
                <a:lnTo>
                  <a:pt x="5762" y="2291"/>
                </a:lnTo>
                <a:lnTo>
                  <a:pt x="5759" y="2290"/>
                </a:lnTo>
                <a:lnTo>
                  <a:pt x="5756" y="2290"/>
                </a:lnTo>
                <a:lnTo>
                  <a:pt x="5753" y="2289"/>
                </a:lnTo>
                <a:lnTo>
                  <a:pt x="5751" y="2287"/>
                </a:lnTo>
                <a:lnTo>
                  <a:pt x="5750" y="2284"/>
                </a:lnTo>
                <a:lnTo>
                  <a:pt x="5749" y="2281"/>
                </a:lnTo>
                <a:lnTo>
                  <a:pt x="5748" y="2277"/>
                </a:lnTo>
                <a:lnTo>
                  <a:pt x="5745" y="2264"/>
                </a:lnTo>
                <a:lnTo>
                  <a:pt x="5751" y="2261"/>
                </a:lnTo>
                <a:lnTo>
                  <a:pt x="5759" y="2258"/>
                </a:lnTo>
                <a:lnTo>
                  <a:pt x="5756" y="2241"/>
                </a:lnTo>
                <a:lnTo>
                  <a:pt x="5754" y="2241"/>
                </a:lnTo>
                <a:lnTo>
                  <a:pt x="5752" y="2241"/>
                </a:lnTo>
                <a:lnTo>
                  <a:pt x="5749" y="2241"/>
                </a:lnTo>
                <a:lnTo>
                  <a:pt x="5745" y="2242"/>
                </a:lnTo>
                <a:lnTo>
                  <a:pt x="5744" y="2242"/>
                </a:lnTo>
                <a:lnTo>
                  <a:pt x="5742" y="2241"/>
                </a:lnTo>
                <a:lnTo>
                  <a:pt x="5741" y="2240"/>
                </a:lnTo>
                <a:lnTo>
                  <a:pt x="5740" y="2239"/>
                </a:lnTo>
                <a:lnTo>
                  <a:pt x="5739" y="2236"/>
                </a:lnTo>
                <a:lnTo>
                  <a:pt x="5738" y="2232"/>
                </a:lnTo>
                <a:lnTo>
                  <a:pt x="5736" y="2230"/>
                </a:lnTo>
                <a:lnTo>
                  <a:pt x="5734" y="2229"/>
                </a:lnTo>
                <a:lnTo>
                  <a:pt x="5732" y="2229"/>
                </a:lnTo>
                <a:lnTo>
                  <a:pt x="5728" y="2229"/>
                </a:lnTo>
                <a:lnTo>
                  <a:pt x="5723" y="2229"/>
                </a:lnTo>
                <a:lnTo>
                  <a:pt x="5721" y="2228"/>
                </a:lnTo>
                <a:lnTo>
                  <a:pt x="5719" y="2227"/>
                </a:lnTo>
                <a:lnTo>
                  <a:pt x="5719" y="2225"/>
                </a:lnTo>
                <a:lnTo>
                  <a:pt x="5719" y="2222"/>
                </a:lnTo>
                <a:lnTo>
                  <a:pt x="5719" y="2218"/>
                </a:lnTo>
                <a:lnTo>
                  <a:pt x="5719" y="2216"/>
                </a:lnTo>
                <a:lnTo>
                  <a:pt x="5713" y="2209"/>
                </a:lnTo>
                <a:lnTo>
                  <a:pt x="5707" y="2202"/>
                </a:lnTo>
                <a:lnTo>
                  <a:pt x="5705" y="2201"/>
                </a:lnTo>
                <a:lnTo>
                  <a:pt x="5703" y="2201"/>
                </a:lnTo>
                <a:lnTo>
                  <a:pt x="5701" y="2202"/>
                </a:lnTo>
                <a:lnTo>
                  <a:pt x="5699" y="2202"/>
                </a:lnTo>
                <a:lnTo>
                  <a:pt x="5697" y="2200"/>
                </a:lnTo>
                <a:lnTo>
                  <a:pt x="5694" y="2196"/>
                </a:lnTo>
                <a:lnTo>
                  <a:pt x="5692" y="2193"/>
                </a:lnTo>
                <a:lnTo>
                  <a:pt x="5690" y="2190"/>
                </a:lnTo>
                <a:lnTo>
                  <a:pt x="5686" y="2188"/>
                </a:lnTo>
                <a:lnTo>
                  <a:pt x="5680" y="2186"/>
                </a:lnTo>
                <a:lnTo>
                  <a:pt x="5668" y="2183"/>
                </a:lnTo>
                <a:lnTo>
                  <a:pt x="5656" y="2180"/>
                </a:lnTo>
                <a:lnTo>
                  <a:pt x="5650" y="2178"/>
                </a:lnTo>
                <a:lnTo>
                  <a:pt x="5645" y="2176"/>
                </a:lnTo>
                <a:lnTo>
                  <a:pt x="5639" y="2173"/>
                </a:lnTo>
                <a:lnTo>
                  <a:pt x="5628" y="2167"/>
                </a:lnTo>
                <a:close/>
                <a:moveTo>
                  <a:pt x="5162" y="2760"/>
                </a:moveTo>
                <a:lnTo>
                  <a:pt x="5162" y="2761"/>
                </a:lnTo>
                <a:lnTo>
                  <a:pt x="5162" y="2763"/>
                </a:lnTo>
                <a:lnTo>
                  <a:pt x="5160" y="2765"/>
                </a:lnTo>
                <a:lnTo>
                  <a:pt x="5159" y="2767"/>
                </a:lnTo>
                <a:lnTo>
                  <a:pt x="5158" y="2767"/>
                </a:lnTo>
                <a:lnTo>
                  <a:pt x="5159" y="2768"/>
                </a:lnTo>
                <a:lnTo>
                  <a:pt x="5161" y="2770"/>
                </a:lnTo>
                <a:lnTo>
                  <a:pt x="5162" y="2772"/>
                </a:lnTo>
                <a:lnTo>
                  <a:pt x="5164" y="2777"/>
                </a:lnTo>
                <a:lnTo>
                  <a:pt x="5165" y="2779"/>
                </a:lnTo>
                <a:lnTo>
                  <a:pt x="5165" y="2781"/>
                </a:lnTo>
                <a:lnTo>
                  <a:pt x="5166" y="2786"/>
                </a:lnTo>
                <a:lnTo>
                  <a:pt x="5166" y="2797"/>
                </a:lnTo>
                <a:lnTo>
                  <a:pt x="5166" y="2803"/>
                </a:lnTo>
                <a:lnTo>
                  <a:pt x="5167" y="2810"/>
                </a:lnTo>
                <a:lnTo>
                  <a:pt x="5173" y="2813"/>
                </a:lnTo>
                <a:lnTo>
                  <a:pt x="5174" y="2816"/>
                </a:lnTo>
                <a:lnTo>
                  <a:pt x="5174" y="2819"/>
                </a:lnTo>
                <a:lnTo>
                  <a:pt x="5175" y="2826"/>
                </a:lnTo>
                <a:lnTo>
                  <a:pt x="5175" y="2833"/>
                </a:lnTo>
                <a:lnTo>
                  <a:pt x="5176" y="2839"/>
                </a:lnTo>
                <a:lnTo>
                  <a:pt x="5178" y="2839"/>
                </a:lnTo>
                <a:lnTo>
                  <a:pt x="5179" y="2844"/>
                </a:lnTo>
                <a:lnTo>
                  <a:pt x="5179" y="2849"/>
                </a:lnTo>
                <a:lnTo>
                  <a:pt x="5179" y="2854"/>
                </a:lnTo>
                <a:lnTo>
                  <a:pt x="5178" y="2860"/>
                </a:lnTo>
                <a:lnTo>
                  <a:pt x="5177" y="2872"/>
                </a:lnTo>
                <a:lnTo>
                  <a:pt x="5176" y="2886"/>
                </a:lnTo>
                <a:lnTo>
                  <a:pt x="5167" y="2886"/>
                </a:lnTo>
                <a:lnTo>
                  <a:pt x="5162" y="2886"/>
                </a:lnTo>
                <a:lnTo>
                  <a:pt x="5164" y="2892"/>
                </a:lnTo>
                <a:lnTo>
                  <a:pt x="5166" y="2895"/>
                </a:lnTo>
                <a:lnTo>
                  <a:pt x="5167" y="2898"/>
                </a:lnTo>
                <a:lnTo>
                  <a:pt x="5169" y="2899"/>
                </a:lnTo>
                <a:lnTo>
                  <a:pt x="5170" y="2899"/>
                </a:lnTo>
                <a:lnTo>
                  <a:pt x="5174" y="2900"/>
                </a:lnTo>
                <a:lnTo>
                  <a:pt x="5178" y="2901"/>
                </a:lnTo>
                <a:lnTo>
                  <a:pt x="5181" y="2903"/>
                </a:lnTo>
                <a:lnTo>
                  <a:pt x="5182" y="2904"/>
                </a:lnTo>
                <a:lnTo>
                  <a:pt x="5182" y="2905"/>
                </a:lnTo>
                <a:lnTo>
                  <a:pt x="5182" y="2908"/>
                </a:lnTo>
                <a:lnTo>
                  <a:pt x="5183" y="2910"/>
                </a:lnTo>
                <a:lnTo>
                  <a:pt x="5183" y="2911"/>
                </a:lnTo>
                <a:lnTo>
                  <a:pt x="5184" y="2912"/>
                </a:lnTo>
                <a:lnTo>
                  <a:pt x="5187" y="2913"/>
                </a:lnTo>
                <a:lnTo>
                  <a:pt x="5189" y="2913"/>
                </a:lnTo>
                <a:lnTo>
                  <a:pt x="5192" y="2913"/>
                </a:lnTo>
                <a:lnTo>
                  <a:pt x="5194" y="2913"/>
                </a:lnTo>
                <a:lnTo>
                  <a:pt x="5197" y="2912"/>
                </a:lnTo>
                <a:lnTo>
                  <a:pt x="5199" y="2912"/>
                </a:lnTo>
                <a:lnTo>
                  <a:pt x="5201" y="2912"/>
                </a:lnTo>
                <a:lnTo>
                  <a:pt x="5209" y="2917"/>
                </a:lnTo>
                <a:lnTo>
                  <a:pt x="5212" y="2917"/>
                </a:lnTo>
                <a:lnTo>
                  <a:pt x="5214" y="2917"/>
                </a:lnTo>
                <a:lnTo>
                  <a:pt x="5218" y="2916"/>
                </a:lnTo>
                <a:lnTo>
                  <a:pt x="5220" y="2915"/>
                </a:lnTo>
                <a:lnTo>
                  <a:pt x="5221" y="2914"/>
                </a:lnTo>
                <a:lnTo>
                  <a:pt x="5224" y="2911"/>
                </a:lnTo>
                <a:lnTo>
                  <a:pt x="5228" y="2904"/>
                </a:lnTo>
                <a:lnTo>
                  <a:pt x="5232" y="2898"/>
                </a:lnTo>
                <a:lnTo>
                  <a:pt x="5234" y="2900"/>
                </a:lnTo>
                <a:lnTo>
                  <a:pt x="5236" y="2903"/>
                </a:lnTo>
                <a:lnTo>
                  <a:pt x="5238" y="2904"/>
                </a:lnTo>
                <a:lnTo>
                  <a:pt x="5239" y="2905"/>
                </a:lnTo>
                <a:lnTo>
                  <a:pt x="5241" y="2906"/>
                </a:lnTo>
                <a:lnTo>
                  <a:pt x="5243" y="2906"/>
                </a:lnTo>
                <a:lnTo>
                  <a:pt x="5244" y="2905"/>
                </a:lnTo>
                <a:lnTo>
                  <a:pt x="5245" y="2904"/>
                </a:lnTo>
                <a:lnTo>
                  <a:pt x="5245" y="2901"/>
                </a:lnTo>
                <a:lnTo>
                  <a:pt x="5244" y="2899"/>
                </a:lnTo>
                <a:lnTo>
                  <a:pt x="5243" y="2894"/>
                </a:lnTo>
                <a:lnTo>
                  <a:pt x="5243" y="2892"/>
                </a:lnTo>
                <a:lnTo>
                  <a:pt x="5244" y="2892"/>
                </a:lnTo>
                <a:lnTo>
                  <a:pt x="5247" y="2893"/>
                </a:lnTo>
                <a:lnTo>
                  <a:pt x="5251" y="2894"/>
                </a:lnTo>
                <a:lnTo>
                  <a:pt x="5253" y="2895"/>
                </a:lnTo>
                <a:lnTo>
                  <a:pt x="5254" y="2895"/>
                </a:lnTo>
                <a:lnTo>
                  <a:pt x="5257" y="2894"/>
                </a:lnTo>
                <a:lnTo>
                  <a:pt x="5261" y="2893"/>
                </a:lnTo>
                <a:lnTo>
                  <a:pt x="5271" y="2890"/>
                </a:lnTo>
                <a:lnTo>
                  <a:pt x="5280" y="2888"/>
                </a:lnTo>
                <a:lnTo>
                  <a:pt x="5285" y="2887"/>
                </a:lnTo>
                <a:lnTo>
                  <a:pt x="5288" y="2886"/>
                </a:lnTo>
                <a:lnTo>
                  <a:pt x="5289" y="2887"/>
                </a:lnTo>
                <a:lnTo>
                  <a:pt x="5290" y="2887"/>
                </a:lnTo>
                <a:lnTo>
                  <a:pt x="5292" y="2889"/>
                </a:lnTo>
                <a:lnTo>
                  <a:pt x="5293" y="2891"/>
                </a:lnTo>
                <a:lnTo>
                  <a:pt x="5294" y="2892"/>
                </a:lnTo>
                <a:lnTo>
                  <a:pt x="5296" y="2891"/>
                </a:lnTo>
                <a:lnTo>
                  <a:pt x="5300" y="2889"/>
                </a:lnTo>
                <a:lnTo>
                  <a:pt x="5305" y="2886"/>
                </a:lnTo>
                <a:lnTo>
                  <a:pt x="5307" y="2886"/>
                </a:lnTo>
                <a:lnTo>
                  <a:pt x="5309" y="2887"/>
                </a:lnTo>
                <a:lnTo>
                  <a:pt x="5312" y="2889"/>
                </a:lnTo>
                <a:lnTo>
                  <a:pt x="5315" y="2890"/>
                </a:lnTo>
                <a:lnTo>
                  <a:pt x="5317" y="2890"/>
                </a:lnTo>
                <a:lnTo>
                  <a:pt x="5319" y="2889"/>
                </a:lnTo>
                <a:lnTo>
                  <a:pt x="5320" y="2889"/>
                </a:lnTo>
                <a:lnTo>
                  <a:pt x="5321" y="2888"/>
                </a:lnTo>
                <a:lnTo>
                  <a:pt x="5322" y="2887"/>
                </a:lnTo>
                <a:lnTo>
                  <a:pt x="5323" y="2886"/>
                </a:lnTo>
                <a:lnTo>
                  <a:pt x="5324" y="2883"/>
                </a:lnTo>
                <a:lnTo>
                  <a:pt x="5325" y="2880"/>
                </a:lnTo>
                <a:lnTo>
                  <a:pt x="5327" y="2874"/>
                </a:lnTo>
                <a:lnTo>
                  <a:pt x="5329" y="2871"/>
                </a:lnTo>
                <a:lnTo>
                  <a:pt x="5330" y="2869"/>
                </a:lnTo>
                <a:lnTo>
                  <a:pt x="5333" y="2868"/>
                </a:lnTo>
                <a:lnTo>
                  <a:pt x="5335" y="2868"/>
                </a:lnTo>
                <a:lnTo>
                  <a:pt x="5336" y="2868"/>
                </a:lnTo>
                <a:lnTo>
                  <a:pt x="5337" y="2868"/>
                </a:lnTo>
                <a:lnTo>
                  <a:pt x="5340" y="2870"/>
                </a:lnTo>
                <a:lnTo>
                  <a:pt x="5342" y="2870"/>
                </a:lnTo>
                <a:lnTo>
                  <a:pt x="5344" y="2869"/>
                </a:lnTo>
                <a:lnTo>
                  <a:pt x="5344" y="2864"/>
                </a:lnTo>
                <a:lnTo>
                  <a:pt x="5345" y="2863"/>
                </a:lnTo>
                <a:lnTo>
                  <a:pt x="5346" y="2862"/>
                </a:lnTo>
                <a:lnTo>
                  <a:pt x="5349" y="2862"/>
                </a:lnTo>
                <a:lnTo>
                  <a:pt x="5353" y="2862"/>
                </a:lnTo>
                <a:lnTo>
                  <a:pt x="5354" y="2862"/>
                </a:lnTo>
                <a:lnTo>
                  <a:pt x="5356" y="2861"/>
                </a:lnTo>
                <a:lnTo>
                  <a:pt x="5356" y="2860"/>
                </a:lnTo>
                <a:lnTo>
                  <a:pt x="5357" y="2857"/>
                </a:lnTo>
                <a:lnTo>
                  <a:pt x="5357" y="2854"/>
                </a:lnTo>
                <a:lnTo>
                  <a:pt x="5358" y="2853"/>
                </a:lnTo>
                <a:lnTo>
                  <a:pt x="5361" y="2853"/>
                </a:lnTo>
                <a:lnTo>
                  <a:pt x="5361" y="2850"/>
                </a:lnTo>
                <a:lnTo>
                  <a:pt x="5363" y="2849"/>
                </a:lnTo>
                <a:lnTo>
                  <a:pt x="5365" y="2850"/>
                </a:lnTo>
                <a:lnTo>
                  <a:pt x="5369" y="2851"/>
                </a:lnTo>
                <a:lnTo>
                  <a:pt x="5373" y="2852"/>
                </a:lnTo>
                <a:lnTo>
                  <a:pt x="5376" y="2853"/>
                </a:lnTo>
                <a:lnTo>
                  <a:pt x="5378" y="2853"/>
                </a:lnTo>
                <a:lnTo>
                  <a:pt x="5382" y="2852"/>
                </a:lnTo>
                <a:lnTo>
                  <a:pt x="5386" y="2851"/>
                </a:lnTo>
                <a:lnTo>
                  <a:pt x="5396" y="2848"/>
                </a:lnTo>
                <a:lnTo>
                  <a:pt x="5419" y="2840"/>
                </a:lnTo>
                <a:lnTo>
                  <a:pt x="5431" y="2837"/>
                </a:lnTo>
                <a:lnTo>
                  <a:pt x="5443" y="2834"/>
                </a:lnTo>
                <a:lnTo>
                  <a:pt x="5454" y="2832"/>
                </a:lnTo>
                <a:lnTo>
                  <a:pt x="5458" y="2832"/>
                </a:lnTo>
                <a:lnTo>
                  <a:pt x="5462" y="2833"/>
                </a:lnTo>
                <a:lnTo>
                  <a:pt x="5465" y="2834"/>
                </a:lnTo>
                <a:lnTo>
                  <a:pt x="5466" y="2836"/>
                </a:lnTo>
                <a:lnTo>
                  <a:pt x="5469" y="2840"/>
                </a:lnTo>
                <a:lnTo>
                  <a:pt x="5471" y="2844"/>
                </a:lnTo>
                <a:lnTo>
                  <a:pt x="5472" y="2846"/>
                </a:lnTo>
                <a:lnTo>
                  <a:pt x="5474" y="2847"/>
                </a:lnTo>
                <a:lnTo>
                  <a:pt x="5477" y="2848"/>
                </a:lnTo>
                <a:lnTo>
                  <a:pt x="5480" y="2847"/>
                </a:lnTo>
                <a:lnTo>
                  <a:pt x="5487" y="2846"/>
                </a:lnTo>
                <a:lnTo>
                  <a:pt x="5494" y="2845"/>
                </a:lnTo>
                <a:lnTo>
                  <a:pt x="5498" y="2846"/>
                </a:lnTo>
                <a:lnTo>
                  <a:pt x="5502" y="2847"/>
                </a:lnTo>
                <a:lnTo>
                  <a:pt x="5502" y="2850"/>
                </a:lnTo>
                <a:lnTo>
                  <a:pt x="5504" y="2852"/>
                </a:lnTo>
                <a:lnTo>
                  <a:pt x="5505" y="2854"/>
                </a:lnTo>
                <a:lnTo>
                  <a:pt x="5504" y="2856"/>
                </a:lnTo>
                <a:lnTo>
                  <a:pt x="5502" y="2858"/>
                </a:lnTo>
                <a:lnTo>
                  <a:pt x="5507" y="2859"/>
                </a:lnTo>
                <a:lnTo>
                  <a:pt x="5511" y="2859"/>
                </a:lnTo>
                <a:lnTo>
                  <a:pt x="5513" y="2860"/>
                </a:lnTo>
                <a:lnTo>
                  <a:pt x="5512" y="2862"/>
                </a:lnTo>
                <a:lnTo>
                  <a:pt x="5510" y="2864"/>
                </a:lnTo>
                <a:lnTo>
                  <a:pt x="5510" y="2865"/>
                </a:lnTo>
                <a:lnTo>
                  <a:pt x="5510" y="2866"/>
                </a:lnTo>
                <a:lnTo>
                  <a:pt x="5510" y="2867"/>
                </a:lnTo>
                <a:lnTo>
                  <a:pt x="5511" y="2867"/>
                </a:lnTo>
                <a:lnTo>
                  <a:pt x="5510" y="2867"/>
                </a:lnTo>
                <a:lnTo>
                  <a:pt x="5507" y="2867"/>
                </a:lnTo>
                <a:lnTo>
                  <a:pt x="5509" y="2869"/>
                </a:lnTo>
                <a:lnTo>
                  <a:pt x="5510" y="2871"/>
                </a:lnTo>
                <a:lnTo>
                  <a:pt x="5511" y="2872"/>
                </a:lnTo>
                <a:lnTo>
                  <a:pt x="5510" y="2872"/>
                </a:lnTo>
                <a:lnTo>
                  <a:pt x="5518" y="2874"/>
                </a:lnTo>
                <a:lnTo>
                  <a:pt x="5524" y="2875"/>
                </a:lnTo>
                <a:lnTo>
                  <a:pt x="5525" y="2883"/>
                </a:lnTo>
                <a:lnTo>
                  <a:pt x="5525" y="2889"/>
                </a:lnTo>
                <a:lnTo>
                  <a:pt x="5526" y="2891"/>
                </a:lnTo>
                <a:lnTo>
                  <a:pt x="5527" y="2895"/>
                </a:lnTo>
                <a:lnTo>
                  <a:pt x="5528" y="2899"/>
                </a:lnTo>
                <a:lnTo>
                  <a:pt x="5530" y="2903"/>
                </a:lnTo>
                <a:lnTo>
                  <a:pt x="5531" y="2903"/>
                </a:lnTo>
                <a:lnTo>
                  <a:pt x="5534" y="2904"/>
                </a:lnTo>
                <a:lnTo>
                  <a:pt x="5538" y="2906"/>
                </a:lnTo>
                <a:lnTo>
                  <a:pt x="5555" y="2884"/>
                </a:lnTo>
                <a:lnTo>
                  <a:pt x="5557" y="2883"/>
                </a:lnTo>
                <a:lnTo>
                  <a:pt x="5560" y="2884"/>
                </a:lnTo>
                <a:lnTo>
                  <a:pt x="5562" y="2884"/>
                </a:lnTo>
                <a:lnTo>
                  <a:pt x="5563" y="2884"/>
                </a:lnTo>
                <a:lnTo>
                  <a:pt x="5564" y="2884"/>
                </a:lnTo>
                <a:lnTo>
                  <a:pt x="5566" y="2881"/>
                </a:lnTo>
                <a:lnTo>
                  <a:pt x="5568" y="2876"/>
                </a:lnTo>
                <a:lnTo>
                  <a:pt x="5570" y="2872"/>
                </a:lnTo>
                <a:lnTo>
                  <a:pt x="5572" y="2869"/>
                </a:lnTo>
                <a:lnTo>
                  <a:pt x="5574" y="2869"/>
                </a:lnTo>
                <a:lnTo>
                  <a:pt x="5576" y="2870"/>
                </a:lnTo>
                <a:lnTo>
                  <a:pt x="5576" y="2871"/>
                </a:lnTo>
                <a:lnTo>
                  <a:pt x="5577" y="2873"/>
                </a:lnTo>
                <a:lnTo>
                  <a:pt x="5576" y="2878"/>
                </a:lnTo>
                <a:lnTo>
                  <a:pt x="5574" y="2883"/>
                </a:lnTo>
                <a:lnTo>
                  <a:pt x="5569" y="2895"/>
                </a:lnTo>
                <a:lnTo>
                  <a:pt x="5567" y="2900"/>
                </a:lnTo>
                <a:lnTo>
                  <a:pt x="5567" y="2902"/>
                </a:lnTo>
                <a:lnTo>
                  <a:pt x="5567" y="2904"/>
                </a:lnTo>
                <a:lnTo>
                  <a:pt x="5568" y="2909"/>
                </a:lnTo>
                <a:lnTo>
                  <a:pt x="5570" y="2912"/>
                </a:lnTo>
                <a:lnTo>
                  <a:pt x="5570" y="2914"/>
                </a:lnTo>
                <a:lnTo>
                  <a:pt x="5569" y="2915"/>
                </a:lnTo>
                <a:lnTo>
                  <a:pt x="5567" y="2916"/>
                </a:lnTo>
                <a:lnTo>
                  <a:pt x="5564" y="2916"/>
                </a:lnTo>
                <a:lnTo>
                  <a:pt x="5561" y="2916"/>
                </a:lnTo>
                <a:lnTo>
                  <a:pt x="5558" y="2917"/>
                </a:lnTo>
                <a:lnTo>
                  <a:pt x="5558" y="2923"/>
                </a:lnTo>
                <a:lnTo>
                  <a:pt x="5560" y="2922"/>
                </a:lnTo>
                <a:lnTo>
                  <a:pt x="5562" y="2921"/>
                </a:lnTo>
                <a:lnTo>
                  <a:pt x="5564" y="2920"/>
                </a:lnTo>
                <a:lnTo>
                  <a:pt x="5571" y="2917"/>
                </a:lnTo>
                <a:lnTo>
                  <a:pt x="5573" y="2916"/>
                </a:lnTo>
                <a:lnTo>
                  <a:pt x="5574" y="2914"/>
                </a:lnTo>
                <a:lnTo>
                  <a:pt x="5574" y="2912"/>
                </a:lnTo>
                <a:lnTo>
                  <a:pt x="5574" y="2909"/>
                </a:lnTo>
                <a:lnTo>
                  <a:pt x="5575" y="2900"/>
                </a:lnTo>
                <a:lnTo>
                  <a:pt x="5579" y="2901"/>
                </a:lnTo>
                <a:lnTo>
                  <a:pt x="5583" y="2900"/>
                </a:lnTo>
                <a:lnTo>
                  <a:pt x="5583" y="2901"/>
                </a:lnTo>
                <a:lnTo>
                  <a:pt x="5583" y="2902"/>
                </a:lnTo>
                <a:lnTo>
                  <a:pt x="5581" y="2904"/>
                </a:lnTo>
                <a:lnTo>
                  <a:pt x="5580" y="2905"/>
                </a:lnTo>
                <a:lnTo>
                  <a:pt x="5580" y="2906"/>
                </a:lnTo>
                <a:lnTo>
                  <a:pt x="5581" y="2906"/>
                </a:lnTo>
                <a:lnTo>
                  <a:pt x="5582" y="2908"/>
                </a:lnTo>
                <a:lnTo>
                  <a:pt x="5584" y="2910"/>
                </a:lnTo>
                <a:lnTo>
                  <a:pt x="5587" y="2916"/>
                </a:lnTo>
                <a:lnTo>
                  <a:pt x="5588" y="2919"/>
                </a:lnTo>
                <a:lnTo>
                  <a:pt x="5589" y="2922"/>
                </a:lnTo>
                <a:lnTo>
                  <a:pt x="5589" y="2926"/>
                </a:lnTo>
                <a:lnTo>
                  <a:pt x="5589" y="2929"/>
                </a:lnTo>
                <a:lnTo>
                  <a:pt x="5586" y="2937"/>
                </a:lnTo>
                <a:lnTo>
                  <a:pt x="5595" y="2935"/>
                </a:lnTo>
                <a:lnTo>
                  <a:pt x="5603" y="2931"/>
                </a:lnTo>
                <a:lnTo>
                  <a:pt x="5607" y="2944"/>
                </a:lnTo>
                <a:lnTo>
                  <a:pt x="5610" y="2957"/>
                </a:lnTo>
                <a:lnTo>
                  <a:pt x="5611" y="2970"/>
                </a:lnTo>
                <a:lnTo>
                  <a:pt x="5612" y="2976"/>
                </a:lnTo>
                <a:lnTo>
                  <a:pt x="5612" y="2982"/>
                </a:lnTo>
                <a:lnTo>
                  <a:pt x="5617" y="2984"/>
                </a:lnTo>
                <a:lnTo>
                  <a:pt x="5620" y="2986"/>
                </a:lnTo>
                <a:lnTo>
                  <a:pt x="5623" y="2988"/>
                </a:lnTo>
                <a:lnTo>
                  <a:pt x="5624" y="2989"/>
                </a:lnTo>
                <a:lnTo>
                  <a:pt x="5624" y="2990"/>
                </a:lnTo>
                <a:lnTo>
                  <a:pt x="5625" y="2993"/>
                </a:lnTo>
                <a:lnTo>
                  <a:pt x="5626" y="2996"/>
                </a:lnTo>
                <a:lnTo>
                  <a:pt x="5627" y="2998"/>
                </a:lnTo>
                <a:lnTo>
                  <a:pt x="5628" y="2999"/>
                </a:lnTo>
                <a:lnTo>
                  <a:pt x="5632" y="3001"/>
                </a:lnTo>
                <a:lnTo>
                  <a:pt x="5637" y="3003"/>
                </a:lnTo>
                <a:lnTo>
                  <a:pt x="5645" y="3007"/>
                </a:lnTo>
                <a:lnTo>
                  <a:pt x="5646" y="3007"/>
                </a:lnTo>
                <a:lnTo>
                  <a:pt x="5646" y="3006"/>
                </a:lnTo>
                <a:lnTo>
                  <a:pt x="5647" y="3003"/>
                </a:lnTo>
                <a:lnTo>
                  <a:pt x="5649" y="3002"/>
                </a:lnTo>
                <a:lnTo>
                  <a:pt x="5650" y="3001"/>
                </a:lnTo>
                <a:lnTo>
                  <a:pt x="5651" y="3002"/>
                </a:lnTo>
                <a:lnTo>
                  <a:pt x="5653" y="3003"/>
                </a:lnTo>
                <a:lnTo>
                  <a:pt x="5655" y="3005"/>
                </a:lnTo>
                <a:lnTo>
                  <a:pt x="5657" y="3008"/>
                </a:lnTo>
                <a:lnTo>
                  <a:pt x="5659" y="3013"/>
                </a:lnTo>
                <a:lnTo>
                  <a:pt x="5661" y="3014"/>
                </a:lnTo>
                <a:lnTo>
                  <a:pt x="5662" y="3016"/>
                </a:lnTo>
                <a:lnTo>
                  <a:pt x="5666" y="3018"/>
                </a:lnTo>
                <a:lnTo>
                  <a:pt x="5670" y="3020"/>
                </a:lnTo>
                <a:lnTo>
                  <a:pt x="5673" y="3021"/>
                </a:lnTo>
                <a:lnTo>
                  <a:pt x="5676" y="3021"/>
                </a:lnTo>
                <a:lnTo>
                  <a:pt x="5679" y="3021"/>
                </a:lnTo>
                <a:lnTo>
                  <a:pt x="5681" y="3020"/>
                </a:lnTo>
                <a:lnTo>
                  <a:pt x="5684" y="3017"/>
                </a:lnTo>
                <a:lnTo>
                  <a:pt x="5686" y="3013"/>
                </a:lnTo>
                <a:lnTo>
                  <a:pt x="5689" y="3010"/>
                </a:lnTo>
                <a:lnTo>
                  <a:pt x="5691" y="3006"/>
                </a:lnTo>
                <a:lnTo>
                  <a:pt x="5692" y="3005"/>
                </a:lnTo>
                <a:lnTo>
                  <a:pt x="5693" y="3005"/>
                </a:lnTo>
                <a:lnTo>
                  <a:pt x="5699" y="3005"/>
                </a:lnTo>
                <a:lnTo>
                  <a:pt x="5697" y="3002"/>
                </a:lnTo>
                <a:lnTo>
                  <a:pt x="5696" y="3000"/>
                </a:lnTo>
                <a:lnTo>
                  <a:pt x="5696" y="2999"/>
                </a:lnTo>
                <a:lnTo>
                  <a:pt x="5698" y="2997"/>
                </a:lnTo>
                <a:lnTo>
                  <a:pt x="5702" y="2995"/>
                </a:lnTo>
                <a:lnTo>
                  <a:pt x="5705" y="2993"/>
                </a:lnTo>
                <a:lnTo>
                  <a:pt x="5707" y="2990"/>
                </a:lnTo>
                <a:lnTo>
                  <a:pt x="5707" y="2992"/>
                </a:lnTo>
                <a:lnTo>
                  <a:pt x="5707" y="2994"/>
                </a:lnTo>
                <a:lnTo>
                  <a:pt x="5707" y="2995"/>
                </a:lnTo>
                <a:lnTo>
                  <a:pt x="5709" y="2997"/>
                </a:lnTo>
                <a:lnTo>
                  <a:pt x="5710" y="2999"/>
                </a:lnTo>
                <a:lnTo>
                  <a:pt x="5705" y="3002"/>
                </a:lnTo>
                <a:lnTo>
                  <a:pt x="5703" y="3004"/>
                </a:lnTo>
                <a:lnTo>
                  <a:pt x="5702" y="3006"/>
                </a:lnTo>
                <a:lnTo>
                  <a:pt x="5702" y="3007"/>
                </a:lnTo>
                <a:lnTo>
                  <a:pt x="5709" y="3005"/>
                </a:lnTo>
                <a:lnTo>
                  <a:pt x="5717" y="3004"/>
                </a:lnTo>
                <a:lnTo>
                  <a:pt x="5719" y="3004"/>
                </a:lnTo>
                <a:lnTo>
                  <a:pt x="5720" y="3004"/>
                </a:lnTo>
                <a:lnTo>
                  <a:pt x="5719" y="3005"/>
                </a:lnTo>
                <a:lnTo>
                  <a:pt x="5718" y="3006"/>
                </a:lnTo>
                <a:lnTo>
                  <a:pt x="5717" y="3008"/>
                </a:lnTo>
                <a:lnTo>
                  <a:pt x="5710" y="3013"/>
                </a:lnTo>
                <a:lnTo>
                  <a:pt x="5714" y="3015"/>
                </a:lnTo>
                <a:lnTo>
                  <a:pt x="5719" y="3017"/>
                </a:lnTo>
                <a:lnTo>
                  <a:pt x="5724" y="3019"/>
                </a:lnTo>
                <a:lnTo>
                  <a:pt x="5728" y="3021"/>
                </a:lnTo>
                <a:lnTo>
                  <a:pt x="5728" y="3022"/>
                </a:lnTo>
                <a:lnTo>
                  <a:pt x="5729" y="3023"/>
                </a:lnTo>
                <a:lnTo>
                  <a:pt x="5729" y="3026"/>
                </a:lnTo>
                <a:lnTo>
                  <a:pt x="5730" y="3028"/>
                </a:lnTo>
                <a:lnTo>
                  <a:pt x="5731" y="3030"/>
                </a:lnTo>
                <a:lnTo>
                  <a:pt x="5731" y="3029"/>
                </a:lnTo>
                <a:lnTo>
                  <a:pt x="5732" y="3028"/>
                </a:lnTo>
                <a:lnTo>
                  <a:pt x="5732" y="3025"/>
                </a:lnTo>
                <a:lnTo>
                  <a:pt x="5733" y="3023"/>
                </a:lnTo>
                <a:lnTo>
                  <a:pt x="5734" y="3021"/>
                </a:lnTo>
                <a:lnTo>
                  <a:pt x="5735" y="3021"/>
                </a:lnTo>
                <a:lnTo>
                  <a:pt x="5737" y="3021"/>
                </a:lnTo>
                <a:lnTo>
                  <a:pt x="5740" y="3022"/>
                </a:lnTo>
                <a:lnTo>
                  <a:pt x="5742" y="3021"/>
                </a:lnTo>
                <a:lnTo>
                  <a:pt x="5745" y="3019"/>
                </a:lnTo>
                <a:lnTo>
                  <a:pt x="5748" y="3016"/>
                </a:lnTo>
                <a:lnTo>
                  <a:pt x="5750" y="3012"/>
                </a:lnTo>
                <a:lnTo>
                  <a:pt x="5752" y="3008"/>
                </a:lnTo>
                <a:lnTo>
                  <a:pt x="5755" y="2999"/>
                </a:lnTo>
                <a:lnTo>
                  <a:pt x="5756" y="2993"/>
                </a:lnTo>
                <a:lnTo>
                  <a:pt x="5766" y="2993"/>
                </a:lnTo>
                <a:lnTo>
                  <a:pt x="5775" y="2994"/>
                </a:lnTo>
                <a:lnTo>
                  <a:pt x="5784" y="2994"/>
                </a:lnTo>
                <a:lnTo>
                  <a:pt x="5787" y="2994"/>
                </a:lnTo>
                <a:lnTo>
                  <a:pt x="5790" y="2993"/>
                </a:lnTo>
                <a:lnTo>
                  <a:pt x="5790" y="2992"/>
                </a:lnTo>
                <a:lnTo>
                  <a:pt x="5791" y="2991"/>
                </a:lnTo>
                <a:lnTo>
                  <a:pt x="5792" y="2989"/>
                </a:lnTo>
                <a:lnTo>
                  <a:pt x="5794" y="2988"/>
                </a:lnTo>
                <a:lnTo>
                  <a:pt x="5795" y="2988"/>
                </a:lnTo>
                <a:lnTo>
                  <a:pt x="5795" y="2984"/>
                </a:lnTo>
                <a:lnTo>
                  <a:pt x="5796" y="2981"/>
                </a:lnTo>
                <a:lnTo>
                  <a:pt x="5798" y="2979"/>
                </a:lnTo>
                <a:lnTo>
                  <a:pt x="5798" y="2976"/>
                </a:lnTo>
                <a:lnTo>
                  <a:pt x="5798" y="2975"/>
                </a:lnTo>
                <a:lnTo>
                  <a:pt x="5796" y="2974"/>
                </a:lnTo>
                <a:lnTo>
                  <a:pt x="5793" y="2972"/>
                </a:lnTo>
                <a:lnTo>
                  <a:pt x="5792" y="2971"/>
                </a:lnTo>
                <a:lnTo>
                  <a:pt x="5791" y="2971"/>
                </a:lnTo>
                <a:lnTo>
                  <a:pt x="5790" y="2970"/>
                </a:lnTo>
                <a:lnTo>
                  <a:pt x="5790" y="2968"/>
                </a:lnTo>
                <a:lnTo>
                  <a:pt x="5790" y="2965"/>
                </a:lnTo>
                <a:lnTo>
                  <a:pt x="5791" y="2964"/>
                </a:lnTo>
                <a:lnTo>
                  <a:pt x="5794" y="2962"/>
                </a:lnTo>
                <a:lnTo>
                  <a:pt x="5798" y="2960"/>
                </a:lnTo>
                <a:lnTo>
                  <a:pt x="5799" y="2957"/>
                </a:lnTo>
                <a:lnTo>
                  <a:pt x="5800" y="2954"/>
                </a:lnTo>
                <a:lnTo>
                  <a:pt x="5800" y="2948"/>
                </a:lnTo>
                <a:lnTo>
                  <a:pt x="5800" y="2941"/>
                </a:lnTo>
                <a:lnTo>
                  <a:pt x="5800" y="2938"/>
                </a:lnTo>
                <a:lnTo>
                  <a:pt x="5801" y="2934"/>
                </a:lnTo>
                <a:lnTo>
                  <a:pt x="5802" y="2931"/>
                </a:lnTo>
                <a:lnTo>
                  <a:pt x="5804" y="2928"/>
                </a:lnTo>
                <a:lnTo>
                  <a:pt x="5808" y="2921"/>
                </a:lnTo>
                <a:lnTo>
                  <a:pt x="5812" y="2913"/>
                </a:lnTo>
                <a:lnTo>
                  <a:pt x="5814" y="2910"/>
                </a:lnTo>
                <a:lnTo>
                  <a:pt x="5815" y="2906"/>
                </a:lnTo>
                <a:lnTo>
                  <a:pt x="5816" y="2902"/>
                </a:lnTo>
                <a:lnTo>
                  <a:pt x="5816" y="2899"/>
                </a:lnTo>
                <a:lnTo>
                  <a:pt x="5815" y="2895"/>
                </a:lnTo>
                <a:lnTo>
                  <a:pt x="5815" y="2892"/>
                </a:lnTo>
                <a:lnTo>
                  <a:pt x="5814" y="2886"/>
                </a:lnTo>
                <a:lnTo>
                  <a:pt x="5814" y="2883"/>
                </a:lnTo>
                <a:lnTo>
                  <a:pt x="5815" y="2881"/>
                </a:lnTo>
                <a:lnTo>
                  <a:pt x="5819" y="2881"/>
                </a:lnTo>
                <a:lnTo>
                  <a:pt x="5824" y="2881"/>
                </a:lnTo>
                <a:lnTo>
                  <a:pt x="5824" y="2879"/>
                </a:lnTo>
                <a:lnTo>
                  <a:pt x="5824" y="2877"/>
                </a:lnTo>
                <a:lnTo>
                  <a:pt x="5823" y="2874"/>
                </a:lnTo>
                <a:lnTo>
                  <a:pt x="5824" y="2872"/>
                </a:lnTo>
                <a:lnTo>
                  <a:pt x="5825" y="2871"/>
                </a:lnTo>
                <a:lnTo>
                  <a:pt x="5827" y="2869"/>
                </a:lnTo>
                <a:lnTo>
                  <a:pt x="5832" y="2866"/>
                </a:lnTo>
                <a:lnTo>
                  <a:pt x="5843" y="2861"/>
                </a:lnTo>
                <a:lnTo>
                  <a:pt x="5843" y="2855"/>
                </a:lnTo>
                <a:lnTo>
                  <a:pt x="5843" y="2856"/>
                </a:lnTo>
                <a:lnTo>
                  <a:pt x="5842" y="2856"/>
                </a:lnTo>
                <a:lnTo>
                  <a:pt x="5842" y="2853"/>
                </a:lnTo>
                <a:lnTo>
                  <a:pt x="5842" y="2850"/>
                </a:lnTo>
                <a:lnTo>
                  <a:pt x="5843" y="2847"/>
                </a:lnTo>
                <a:lnTo>
                  <a:pt x="5849" y="2847"/>
                </a:lnTo>
                <a:lnTo>
                  <a:pt x="5849" y="2844"/>
                </a:lnTo>
                <a:lnTo>
                  <a:pt x="5850" y="2842"/>
                </a:lnTo>
                <a:lnTo>
                  <a:pt x="5852" y="2839"/>
                </a:lnTo>
                <a:lnTo>
                  <a:pt x="5852" y="2836"/>
                </a:lnTo>
                <a:lnTo>
                  <a:pt x="5852" y="2833"/>
                </a:lnTo>
                <a:lnTo>
                  <a:pt x="5852" y="2827"/>
                </a:lnTo>
                <a:lnTo>
                  <a:pt x="5852" y="2822"/>
                </a:lnTo>
                <a:lnTo>
                  <a:pt x="5852" y="2816"/>
                </a:lnTo>
                <a:lnTo>
                  <a:pt x="5852" y="2813"/>
                </a:lnTo>
                <a:lnTo>
                  <a:pt x="5852" y="2810"/>
                </a:lnTo>
                <a:lnTo>
                  <a:pt x="5852" y="2801"/>
                </a:lnTo>
                <a:lnTo>
                  <a:pt x="5851" y="2793"/>
                </a:lnTo>
                <a:lnTo>
                  <a:pt x="5852" y="2785"/>
                </a:lnTo>
                <a:lnTo>
                  <a:pt x="5857" y="2785"/>
                </a:lnTo>
                <a:lnTo>
                  <a:pt x="5859" y="2778"/>
                </a:lnTo>
                <a:lnTo>
                  <a:pt x="5860" y="2774"/>
                </a:lnTo>
                <a:lnTo>
                  <a:pt x="5860" y="2769"/>
                </a:lnTo>
                <a:lnTo>
                  <a:pt x="5859" y="2763"/>
                </a:lnTo>
                <a:lnTo>
                  <a:pt x="5857" y="2757"/>
                </a:lnTo>
                <a:lnTo>
                  <a:pt x="5853" y="2747"/>
                </a:lnTo>
                <a:lnTo>
                  <a:pt x="5850" y="2742"/>
                </a:lnTo>
                <a:lnTo>
                  <a:pt x="5849" y="2737"/>
                </a:lnTo>
                <a:lnTo>
                  <a:pt x="5849" y="2733"/>
                </a:lnTo>
                <a:lnTo>
                  <a:pt x="5849" y="2727"/>
                </a:lnTo>
                <a:lnTo>
                  <a:pt x="5851" y="2715"/>
                </a:lnTo>
                <a:lnTo>
                  <a:pt x="5851" y="2708"/>
                </a:lnTo>
                <a:lnTo>
                  <a:pt x="5852" y="2701"/>
                </a:lnTo>
                <a:lnTo>
                  <a:pt x="5851" y="2698"/>
                </a:lnTo>
                <a:lnTo>
                  <a:pt x="5851" y="2695"/>
                </a:lnTo>
                <a:lnTo>
                  <a:pt x="5850" y="2692"/>
                </a:lnTo>
                <a:lnTo>
                  <a:pt x="5849" y="2689"/>
                </a:lnTo>
                <a:lnTo>
                  <a:pt x="5832" y="2678"/>
                </a:lnTo>
                <a:lnTo>
                  <a:pt x="5832" y="2677"/>
                </a:lnTo>
                <a:lnTo>
                  <a:pt x="5831" y="2676"/>
                </a:lnTo>
                <a:lnTo>
                  <a:pt x="5832" y="2673"/>
                </a:lnTo>
                <a:lnTo>
                  <a:pt x="5832" y="2670"/>
                </a:lnTo>
                <a:lnTo>
                  <a:pt x="5832" y="2667"/>
                </a:lnTo>
                <a:lnTo>
                  <a:pt x="5829" y="2664"/>
                </a:lnTo>
                <a:lnTo>
                  <a:pt x="5823" y="2661"/>
                </a:lnTo>
                <a:lnTo>
                  <a:pt x="5815" y="2656"/>
                </a:lnTo>
                <a:lnTo>
                  <a:pt x="5814" y="2653"/>
                </a:lnTo>
                <a:lnTo>
                  <a:pt x="5813" y="2650"/>
                </a:lnTo>
                <a:lnTo>
                  <a:pt x="5813" y="2646"/>
                </a:lnTo>
                <a:lnTo>
                  <a:pt x="5812" y="2643"/>
                </a:lnTo>
                <a:lnTo>
                  <a:pt x="5812" y="2635"/>
                </a:lnTo>
                <a:lnTo>
                  <a:pt x="5812" y="2628"/>
                </a:lnTo>
                <a:lnTo>
                  <a:pt x="5806" y="2625"/>
                </a:lnTo>
                <a:lnTo>
                  <a:pt x="5801" y="2621"/>
                </a:lnTo>
                <a:lnTo>
                  <a:pt x="5799" y="2620"/>
                </a:lnTo>
                <a:lnTo>
                  <a:pt x="5796" y="2619"/>
                </a:lnTo>
                <a:lnTo>
                  <a:pt x="5793" y="2617"/>
                </a:lnTo>
                <a:lnTo>
                  <a:pt x="5790" y="2616"/>
                </a:lnTo>
                <a:lnTo>
                  <a:pt x="5790" y="2606"/>
                </a:lnTo>
                <a:lnTo>
                  <a:pt x="5790" y="2595"/>
                </a:lnTo>
                <a:lnTo>
                  <a:pt x="5789" y="2591"/>
                </a:lnTo>
                <a:lnTo>
                  <a:pt x="5788" y="2587"/>
                </a:lnTo>
                <a:lnTo>
                  <a:pt x="5787" y="2585"/>
                </a:lnTo>
                <a:lnTo>
                  <a:pt x="5785" y="2584"/>
                </a:lnTo>
                <a:lnTo>
                  <a:pt x="5783" y="2582"/>
                </a:lnTo>
                <a:lnTo>
                  <a:pt x="5781" y="2582"/>
                </a:lnTo>
                <a:lnTo>
                  <a:pt x="5776" y="2582"/>
                </a:lnTo>
                <a:lnTo>
                  <a:pt x="5777" y="2578"/>
                </a:lnTo>
                <a:lnTo>
                  <a:pt x="5779" y="2576"/>
                </a:lnTo>
                <a:lnTo>
                  <a:pt x="5780" y="2574"/>
                </a:lnTo>
                <a:lnTo>
                  <a:pt x="5781" y="2573"/>
                </a:lnTo>
                <a:lnTo>
                  <a:pt x="5781" y="2572"/>
                </a:lnTo>
                <a:lnTo>
                  <a:pt x="5781" y="2571"/>
                </a:lnTo>
                <a:lnTo>
                  <a:pt x="5780" y="2570"/>
                </a:lnTo>
                <a:lnTo>
                  <a:pt x="5779" y="2569"/>
                </a:lnTo>
                <a:lnTo>
                  <a:pt x="5779" y="2568"/>
                </a:lnTo>
                <a:lnTo>
                  <a:pt x="5779" y="2565"/>
                </a:lnTo>
                <a:lnTo>
                  <a:pt x="5774" y="2562"/>
                </a:lnTo>
                <a:lnTo>
                  <a:pt x="5769" y="2559"/>
                </a:lnTo>
                <a:lnTo>
                  <a:pt x="5754" y="2552"/>
                </a:lnTo>
                <a:lnTo>
                  <a:pt x="5747" y="2548"/>
                </a:lnTo>
                <a:lnTo>
                  <a:pt x="5741" y="2545"/>
                </a:lnTo>
                <a:lnTo>
                  <a:pt x="5736" y="2542"/>
                </a:lnTo>
                <a:lnTo>
                  <a:pt x="5734" y="2541"/>
                </a:lnTo>
                <a:lnTo>
                  <a:pt x="5734" y="2539"/>
                </a:lnTo>
                <a:lnTo>
                  <a:pt x="5732" y="2535"/>
                </a:lnTo>
                <a:lnTo>
                  <a:pt x="5731" y="2533"/>
                </a:lnTo>
                <a:lnTo>
                  <a:pt x="5731" y="2530"/>
                </a:lnTo>
                <a:lnTo>
                  <a:pt x="5731" y="2520"/>
                </a:lnTo>
                <a:lnTo>
                  <a:pt x="5732" y="2510"/>
                </a:lnTo>
                <a:lnTo>
                  <a:pt x="5731" y="2505"/>
                </a:lnTo>
                <a:lnTo>
                  <a:pt x="5731" y="2500"/>
                </a:lnTo>
                <a:lnTo>
                  <a:pt x="5730" y="2497"/>
                </a:lnTo>
                <a:lnTo>
                  <a:pt x="5728" y="2494"/>
                </a:lnTo>
                <a:lnTo>
                  <a:pt x="5724" y="2488"/>
                </a:lnTo>
                <a:lnTo>
                  <a:pt x="5719" y="2483"/>
                </a:lnTo>
                <a:lnTo>
                  <a:pt x="5718" y="2480"/>
                </a:lnTo>
                <a:lnTo>
                  <a:pt x="5717" y="2477"/>
                </a:lnTo>
                <a:lnTo>
                  <a:pt x="5716" y="2473"/>
                </a:lnTo>
                <a:lnTo>
                  <a:pt x="5716" y="2469"/>
                </a:lnTo>
                <a:lnTo>
                  <a:pt x="5717" y="2460"/>
                </a:lnTo>
                <a:lnTo>
                  <a:pt x="5718" y="2452"/>
                </a:lnTo>
                <a:lnTo>
                  <a:pt x="5718" y="2448"/>
                </a:lnTo>
                <a:lnTo>
                  <a:pt x="5717" y="2444"/>
                </a:lnTo>
                <a:lnTo>
                  <a:pt x="5707" y="2444"/>
                </a:lnTo>
                <a:lnTo>
                  <a:pt x="5704" y="2438"/>
                </a:lnTo>
                <a:lnTo>
                  <a:pt x="5702" y="2438"/>
                </a:lnTo>
                <a:lnTo>
                  <a:pt x="5702" y="2434"/>
                </a:lnTo>
                <a:lnTo>
                  <a:pt x="5702" y="2430"/>
                </a:lnTo>
                <a:lnTo>
                  <a:pt x="5699" y="2431"/>
                </a:lnTo>
                <a:lnTo>
                  <a:pt x="5698" y="2431"/>
                </a:lnTo>
                <a:lnTo>
                  <a:pt x="5693" y="2432"/>
                </a:lnTo>
                <a:lnTo>
                  <a:pt x="5693" y="2438"/>
                </a:lnTo>
                <a:lnTo>
                  <a:pt x="5691" y="2438"/>
                </a:lnTo>
                <a:lnTo>
                  <a:pt x="5689" y="2438"/>
                </a:lnTo>
                <a:lnTo>
                  <a:pt x="5688" y="2438"/>
                </a:lnTo>
                <a:lnTo>
                  <a:pt x="5688" y="2437"/>
                </a:lnTo>
                <a:lnTo>
                  <a:pt x="5687" y="2435"/>
                </a:lnTo>
                <a:lnTo>
                  <a:pt x="5686" y="2435"/>
                </a:lnTo>
                <a:lnTo>
                  <a:pt x="5685" y="2435"/>
                </a:lnTo>
                <a:lnTo>
                  <a:pt x="5684" y="2422"/>
                </a:lnTo>
                <a:lnTo>
                  <a:pt x="5683" y="2411"/>
                </a:lnTo>
                <a:lnTo>
                  <a:pt x="5681" y="2401"/>
                </a:lnTo>
                <a:lnTo>
                  <a:pt x="5678" y="2392"/>
                </a:lnTo>
                <a:lnTo>
                  <a:pt x="5675" y="2384"/>
                </a:lnTo>
                <a:lnTo>
                  <a:pt x="5671" y="2376"/>
                </a:lnTo>
                <a:lnTo>
                  <a:pt x="5662" y="2359"/>
                </a:lnTo>
                <a:lnTo>
                  <a:pt x="5658" y="2359"/>
                </a:lnTo>
                <a:lnTo>
                  <a:pt x="5654" y="2359"/>
                </a:lnTo>
                <a:lnTo>
                  <a:pt x="5652" y="2375"/>
                </a:lnTo>
                <a:lnTo>
                  <a:pt x="5651" y="2388"/>
                </a:lnTo>
                <a:lnTo>
                  <a:pt x="5650" y="2400"/>
                </a:lnTo>
                <a:lnTo>
                  <a:pt x="5651" y="2413"/>
                </a:lnTo>
                <a:lnTo>
                  <a:pt x="5645" y="2416"/>
                </a:lnTo>
                <a:lnTo>
                  <a:pt x="5645" y="2424"/>
                </a:lnTo>
                <a:lnTo>
                  <a:pt x="5645" y="2431"/>
                </a:lnTo>
                <a:lnTo>
                  <a:pt x="5646" y="2438"/>
                </a:lnTo>
                <a:lnTo>
                  <a:pt x="5646" y="2445"/>
                </a:lnTo>
                <a:lnTo>
                  <a:pt x="5647" y="2452"/>
                </a:lnTo>
                <a:lnTo>
                  <a:pt x="5647" y="2459"/>
                </a:lnTo>
                <a:lnTo>
                  <a:pt x="5647" y="2467"/>
                </a:lnTo>
                <a:lnTo>
                  <a:pt x="5645" y="2475"/>
                </a:lnTo>
                <a:lnTo>
                  <a:pt x="5642" y="2476"/>
                </a:lnTo>
                <a:lnTo>
                  <a:pt x="5641" y="2477"/>
                </a:lnTo>
                <a:lnTo>
                  <a:pt x="5640" y="2477"/>
                </a:lnTo>
                <a:lnTo>
                  <a:pt x="5639" y="2479"/>
                </a:lnTo>
                <a:lnTo>
                  <a:pt x="5639" y="2481"/>
                </a:lnTo>
                <a:lnTo>
                  <a:pt x="5639" y="2484"/>
                </a:lnTo>
                <a:lnTo>
                  <a:pt x="5640" y="2488"/>
                </a:lnTo>
                <a:lnTo>
                  <a:pt x="5640" y="2492"/>
                </a:lnTo>
                <a:lnTo>
                  <a:pt x="5634" y="2497"/>
                </a:lnTo>
                <a:lnTo>
                  <a:pt x="5634" y="2500"/>
                </a:lnTo>
                <a:lnTo>
                  <a:pt x="5634" y="2503"/>
                </a:lnTo>
                <a:lnTo>
                  <a:pt x="5634" y="2506"/>
                </a:lnTo>
                <a:lnTo>
                  <a:pt x="5634" y="2507"/>
                </a:lnTo>
                <a:lnTo>
                  <a:pt x="5634" y="2508"/>
                </a:lnTo>
                <a:lnTo>
                  <a:pt x="5633" y="2509"/>
                </a:lnTo>
                <a:lnTo>
                  <a:pt x="5631" y="2509"/>
                </a:lnTo>
                <a:lnTo>
                  <a:pt x="5630" y="2509"/>
                </a:lnTo>
                <a:lnTo>
                  <a:pt x="5628" y="2511"/>
                </a:lnTo>
                <a:lnTo>
                  <a:pt x="5627" y="2511"/>
                </a:lnTo>
                <a:lnTo>
                  <a:pt x="5625" y="2511"/>
                </a:lnTo>
                <a:lnTo>
                  <a:pt x="5621" y="2511"/>
                </a:lnTo>
                <a:lnTo>
                  <a:pt x="5618" y="2512"/>
                </a:lnTo>
                <a:lnTo>
                  <a:pt x="5616" y="2512"/>
                </a:lnTo>
                <a:lnTo>
                  <a:pt x="5614" y="2511"/>
                </a:lnTo>
                <a:lnTo>
                  <a:pt x="5613" y="2510"/>
                </a:lnTo>
                <a:lnTo>
                  <a:pt x="5611" y="2508"/>
                </a:lnTo>
                <a:lnTo>
                  <a:pt x="5609" y="2503"/>
                </a:lnTo>
                <a:lnTo>
                  <a:pt x="5608" y="2498"/>
                </a:lnTo>
                <a:lnTo>
                  <a:pt x="5607" y="2496"/>
                </a:lnTo>
                <a:lnTo>
                  <a:pt x="5607" y="2495"/>
                </a:lnTo>
                <a:lnTo>
                  <a:pt x="5606" y="2494"/>
                </a:lnTo>
                <a:lnTo>
                  <a:pt x="5604" y="2494"/>
                </a:lnTo>
                <a:lnTo>
                  <a:pt x="5602" y="2494"/>
                </a:lnTo>
                <a:lnTo>
                  <a:pt x="5599" y="2494"/>
                </a:lnTo>
                <a:lnTo>
                  <a:pt x="5597" y="2494"/>
                </a:lnTo>
                <a:lnTo>
                  <a:pt x="5596" y="2494"/>
                </a:lnTo>
                <a:lnTo>
                  <a:pt x="5595" y="2493"/>
                </a:lnTo>
                <a:lnTo>
                  <a:pt x="5592" y="2490"/>
                </a:lnTo>
                <a:lnTo>
                  <a:pt x="5590" y="2487"/>
                </a:lnTo>
                <a:lnTo>
                  <a:pt x="5587" y="2483"/>
                </a:lnTo>
                <a:lnTo>
                  <a:pt x="5585" y="2480"/>
                </a:lnTo>
                <a:lnTo>
                  <a:pt x="5583" y="2477"/>
                </a:lnTo>
                <a:lnTo>
                  <a:pt x="5580" y="2474"/>
                </a:lnTo>
                <a:lnTo>
                  <a:pt x="5578" y="2472"/>
                </a:lnTo>
                <a:lnTo>
                  <a:pt x="5575" y="2470"/>
                </a:lnTo>
                <a:lnTo>
                  <a:pt x="5572" y="2470"/>
                </a:lnTo>
                <a:lnTo>
                  <a:pt x="5567" y="2469"/>
                </a:lnTo>
                <a:lnTo>
                  <a:pt x="5561" y="2468"/>
                </a:lnTo>
                <a:lnTo>
                  <a:pt x="5558" y="2468"/>
                </a:lnTo>
                <a:lnTo>
                  <a:pt x="5555" y="2466"/>
                </a:lnTo>
                <a:lnTo>
                  <a:pt x="5555" y="2461"/>
                </a:lnTo>
                <a:lnTo>
                  <a:pt x="5547" y="2456"/>
                </a:lnTo>
                <a:lnTo>
                  <a:pt x="5543" y="2455"/>
                </a:lnTo>
                <a:lnTo>
                  <a:pt x="5538" y="2452"/>
                </a:lnTo>
                <a:lnTo>
                  <a:pt x="5539" y="2447"/>
                </a:lnTo>
                <a:lnTo>
                  <a:pt x="5539" y="2442"/>
                </a:lnTo>
                <a:lnTo>
                  <a:pt x="5538" y="2432"/>
                </a:lnTo>
                <a:lnTo>
                  <a:pt x="5544" y="2430"/>
                </a:lnTo>
                <a:lnTo>
                  <a:pt x="5545" y="2424"/>
                </a:lnTo>
                <a:lnTo>
                  <a:pt x="5545" y="2419"/>
                </a:lnTo>
                <a:lnTo>
                  <a:pt x="5545" y="2417"/>
                </a:lnTo>
                <a:lnTo>
                  <a:pt x="5544" y="2415"/>
                </a:lnTo>
                <a:lnTo>
                  <a:pt x="5543" y="2414"/>
                </a:lnTo>
                <a:lnTo>
                  <a:pt x="5541" y="2413"/>
                </a:lnTo>
                <a:lnTo>
                  <a:pt x="5545" y="2412"/>
                </a:lnTo>
                <a:lnTo>
                  <a:pt x="5548" y="2412"/>
                </a:lnTo>
                <a:lnTo>
                  <a:pt x="5555" y="2413"/>
                </a:lnTo>
                <a:lnTo>
                  <a:pt x="5555" y="2408"/>
                </a:lnTo>
                <a:lnTo>
                  <a:pt x="5555" y="2404"/>
                </a:lnTo>
                <a:lnTo>
                  <a:pt x="5554" y="2403"/>
                </a:lnTo>
                <a:lnTo>
                  <a:pt x="5553" y="2403"/>
                </a:lnTo>
                <a:lnTo>
                  <a:pt x="5552" y="2402"/>
                </a:lnTo>
                <a:lnTo>
                  <a:pt x="5552" y="2400"/>
                </a:lnTo>
                <a:lnTo>
                  <a:pt x="5552" y="2399"/>
                </a:lnTo>
                <a:lnTo>
                  <a:pt x="5554" y="2398"/>
                </a:lnTo>
                <a:lnTo>
                  <a:pt x="5556" y="2397"/>
                </a:lnTo>
                <a:lnTo>
                  <a:pt x="5559" y="2395"/>
                </a:lnTo>
                <a:lnTo>
                  <a:pt x="5560" y="2394"/>
                </a:lnTo>
                <a:lnTo>
                  <a:pt x="5561" y="2393"/>
                </a:lnTo>
                <a:lnTo>
                  <a:pt x="5561" y="2391"/>
                </a:lnTo>
                <a:lnTo>
                  <a:pt x="5560" y="2388"/>
                </a:lnTo>
                <a:lnTo>
                  <a:pt x="5558" y="2382"/>
                </a:lnTo>
                <a:lnTo>
                  <a:pt x="5555" y="2383"/>
                </a:lnTo>
                <a:lnTo>
                  <a:pt x="5548" y="2386"/>
                </a:lnTo>
                <a:lnTo>
                  <a:pt x="5544" y="2387"/>
                </a:lnTo>
                <a:lnTo>
                  <a:pt x="5541" y="2382"/>
                </a:lnTo>
                <a:lnTo>
                  <a:pt x="5534" y="2382"/>
                </a:lnTo>
                <a:lnTo>
                  <a:pt x="5527" y="2382"/>
                </a:lnTo>
                <a:lnTo>
                  <a:pt x="5520" y="2381"/>
                </a:lnTo>
                <a:lnTo>
                  <a:pt x="5510" y="2379"/>
                </a:lnTo>
                <a:lnTo>
                  <a:pt x="5512" y="2379"/>
                </a:lnTo>
                <a:lnTo>
                  <a:pt x="5509" y="2378"/>
                </a:lnTo>
                <a:lnTo>
                  <a:pt x="5506" y="2378"/>
                </a:lnTo>
                <a:lnTo>
                  <a:pt x="5507" y="2379"/>
                </a:lnTo>
                <a:lnTo>
                  <a:pt x="5504" y="2377"/>
                </a:lnTo>
                <a:lnTo>
                  <a:pt x="5502" y="2375"/>
                </a:lnTo>
                <a:lnTo>
                  <a:pt x="5501" y="2373"/>
                </a:lnTo>
                <a:lnTo>
                  <a:pt x="5499" y="2371"/>
                </a:lnTo>
                <a:lnTo>
                  <a:pt x="5495" y="2373"/>
                </a:lnTo>
                <a:lnTo>
                  <a:pt x="5493" y="2375"/>
                </a:lnTo>
                <a:lnTo>
                  <a:pt x="5493" y="2376"/>
                </a:lnTo>
                <a:lnTo>
                  <a:pt x="5489" y="2375"/>
                </a:lnTo>
                <a:lnTo>
                  <a:pt x="5487" y="2374"/>
                </a:lnTo>
                <a:lnTo>
                  <a:pt x="5488" y="2373"/>
                </a:lnTo>
                <a:lnTo>
                  <a:pt x="5485" y="2372"/>
                </a:lnTo>
                <a:lnTo>
                  <a:pt x="5482" y="2369"/>
                </a:lnTo>
                <a:lnTo>
                  <a:pt x="5479" y="2366"/>
                </a:lnTo>
                <a:lnTo>
                  <a:pt x="5477" y="2365"/>
                </a:lnTo>
                <a:lnTo>
                  <a:pt x="5473" y="2364"/>
                </a:lnTo>
                <a:lnTo>
                  <a:pt x="5470" y="2364"/>
                </a:lnTo>
                <a:lnTo>
                  <a:pt x="5469" y="2364"/>
                </a:lnTo>
                <a:lnTo>
                  <a:pt x="5469" y="2365"/>
                </a:lnTo>
                <a:lnTo>
                  <a:pt x="5469" y="2366"/>
                </a:lnTo>
                <a:lnTo>
                  <a:pt x="5470" y="2368"/>
                </a:lnTo>
                <a:lnTo>
                  <a:pt x="5474" y="2371"/>
                </a:lnTo>
                <a:lnTo>
                  <a:pt x="5485" y="2378"/>
                </a:lnTo>
                <a:lnTo>
                  <a:pt x="5491" y="2382"/>
                </a:lnTo>
                <a:lnTo>
                  <a:pt x="5490" y="2384"/>
                </a:lnTo>
                <a:lnTo>
                  <a:pt x="5490" y="2387"/>
                </a:lnTo>
                <a:lnTo>
                  <a:pt x="5489" y="2388"/>
                </a:lnTo>
                <a:lnTo>
                  <a:pt x="5488" y="2389"/>
                </a:lnTo>
                <a:lnTo>
                  <a:pt x="5487" y="2389"/>
                </a:lnTo>
                <a:lnTo>
                  <a:pt x="5485" y="2387"/>
                </a:lnTo>
                <a:lnTo>
                  <a:pt x="5485" y="2393"/>
                </a:lnTo>
                <a:lnTo>
                  <a:pt x="5482" y="2393"/>
                </a:lnTo>
                <a:lnTo>
                  <a:pt x="5479" y="2392"/>
                </a:lnTo>
                <a:lnTo>
                  <a:pt x="5472" y="2389"/>
                </a:lnTo>
                <a:lnTo>
                  <a:pt x="5464" y="2386"/>
                </a:lnTo>
                <a:lnTo>
                  <a:pt x="5460" y="2385"/>
                </a:lnTo>
                <a:lnTo>
                  <a:pt x="5457" y="2385"/>
                </a:lnTo>
                <a:lnTo>
                  <a:pt x="5456" y="2386"/>
                </a:lnTo>
                <a:lnTo>
                  <a:pt x="5455" y="2389"/>
                </a:lnTo>
                <a:lnTo>
                  <a:pt x="5454" y="2393"/>
                </a:lnTo>
                <a:lnTo>
                  <a:pt x="5453" y="2393"/>
                </a:lnTo>
                <a:lnTo>
                  <a:pt x="5452" y="2393"/>
                </a:lnTo>
                <a:lnTo>
                  <a:pt x="5449" y="2391"/>
                </a:lnTo>
                <a:lnTo>
                  <a:pt x="5446" y="2387"/>
                </a:lnTo>
                <a:lnTo>
                  <a:pt x="5444" y="2395"/>
                </a:lnTo>
                <a:lnTo>
                  <a:pt x="5443" y="2398"/>
                </a:lnTo>
                <a:lnTo>
                  <a:pt x="5442" y="2402"/>
                </a:lnTo>
                <a:lnTo>
                  <a:pt x="5442" y="2405"/>
                </a:lnTo>
                <a:lnTo>
                  <a:pt x="5442" y="2408"/>
                </a:lnTo>
                <a:lnTo>
                  <a:pt x="5443" y="2411"/>
                </a:lnTo>
                <a:lnTo>
                  <a:pt x="5446" y="2413"/>
                </a:lnTo>
                <a:lnTo>
                  <a:pt x="5445" y="2413"/>
                </a:lnTo>
                <a:lnTo>
                  <a:pt x="5443" y="2413"/>
                </a:lnTo>
                <a:lnTo>
                  <a:pt x="5440" y="2413"/>
                </a:lnTo>
                <a:lnTo>
                  <a:pt x="5437" y="2412"/>
                </a:lnTo>
                <a:lnTo>
                  <a:pt x="5436" y="2412"/>
                </a:lnTo>
                <a:lnTo>
                  <a:pt x="5434" y="2413"/>
                </a:lnTo>
                <a:lnTo>
                  <a:pt x="5434" y="2415"/>
                </a:lnTo>
                <a:lnTo>
                  <a:pt x="5434" y="2419"/>
                </a:lnTo>
                <a:lnTo>
                  <a:pt x="5434" y="2427"/>
                </a:lnTo>
                <a:lnTo>
                  <a:pt x="5428" y="2429"/>
                </a:lnTo>
                <a:lnTo>
                  <a:pt x="5426" y="2430"/>
                </a:lnTo>
                <a:lnTo>
                  <a:pt x="5423" y="2432"/>
                </a:lnTo>
                <a:lnTo>
                  <a:pt x="5425" y="2436"/>
                </a:lnTo>
                <a:lnTo>
                  <a:pt x="5427" y="2439"/>
                </a:lnTo>
                <a:lnTo>
                  <a:pt x="5431" y="2444"/>
                </a:lnTo>
                <a:lnTo>
                  <a:pt x="5431" y="2445"/>
                </a:lnTo>
                <a:lnTo>
                  <a:pt x="5431" y="2446"/>
                </a:lnTo>
                <a:lnTo>
                  <a:pt x="5430" y="2446"/>
                </a:lnTo>
                <a:lnTo>
                  <a:pt x="5430" y="2447"/>
                </a:lnTo>
                <a:lnTo>
                  <a:pt x="5426" y="2448"/>
                </a:lnTo>
                <a:lnTo>
                  <a:pt x="5420" y="2449"/>
                </a:lnTo>
                <a:lnTo>
                  <a:pt x="5421" y="2449"/>
                </a:lnTo>
                <a:lnTo>
                  <a:pt x="5419" y="2448"/>
                </a:lnTo>
                <a:lnTo>
                  <a:pt x="5415" y="2446"/>
                </a:lnTo>
                <a:lnTo>
                  <a:pt x="5416" y="2445"/>
                </a:lnTo>
                <a:lnTo>
                  <a:pt x="5415" y="2444"/>
                </a:lnTo>
                <a:lnTo>
                  <a:pt x="5414" y="2444"/>
                </a:lnTo>
                <a:lnTo>
                  <a:pt x="5412" y="2444"/>
                </a:lnTo>
                <a:lnTo>
                  <a:pt x="5406" y="2444"/>
                </a:lnTo>
                <a:lnTo>
                  <a:pt x="5406" y="2446"/>
                </a:lnTo>
                <a:lnTo>
                  <a:pt x="5406" y="2449"/>
                </a:lnTo>
                <a:lnTo>
                  <a:pt x="5406" y="2455"/>
                </a:lnTo>
                <a:lnTo>
                  <a:pt x="5398" y="2458"/>
                </a:lnTo>
                <a:lnTo>
                  <a:pt x="5400" y="2448"/>
                </a:lnTo>
                <a:lnTo>
                  <a:pt x="5401" y="2445"/>
                </a:lnTo>
                <a:lnTo>
                  <a:pt x="5401" y="2442"/>
                </a:lnTo>
                <a:lnTo>
                  <a:pt x="5401" y="2440"/>
                </a:lnTo>
                <a:lnTo>
                  <a:pt x="5400" y="2439"/>
                </a:lnTo>
                <a:lnTo>
                  <a:pt x="5399" y="2436"/>
                </a:lnTo>
                <a:lnTo>
                  <a:pt x="5396" y="2433"/>
                </a:lnTo>
                <a:lnTo>
                  <a:pt x="5392" y="2430"/>
                </a:lnTo>
                <a:lnTo>
                  <a:pt x="5389" y="2421"/>
                </a:lnTo>
                <a:lnTo>
                  <a:pt x="5382" y="2423"/>
                </a:lnTo>
                <a:lnTo>
                  <a:pt x="5377" y="2424"/>
                </a:lnTo>
                <a:lnTo>
                  <a:pt x="5373" y="2424"/>
                </a:lnTo>
                <a:lnTo>
                  <a:pt x="5371" y="2424"/>
                </a:lnTo>
                <a:lnTo>
                  <a:pt x="5370" y="2426"/>
                </a:lnTo>
                <a:lnTo>
                  <a:pt x="5369" y="2428"/>
                </a:lnTo>
                <a:lnTo>
                  <a:pt x="5367" y="2438"/>
                </a:lnTo>
                <a:lnTo>
                  <a:pt x="5365" y="2437"/>
                </a:lnTo>
                <a:lnTo>
                  <a:pt x="5364" y="2435"/>
                </a:lnTo>
                <a:lnTo>
                  <a:pt x="5364" y="2432"/>
                </a:lnTo>
                <a:lnTo>
                  <a:pt x="5358" y="2432"/>
                </a:lnTo>
                <a:lnTo>
                  <a:pt x="5361" y="2438"/>
                </a:lnTo>
                <a:lnTo>
                  <a:pt x="5356" y="2438"/>
                </a:lnTo>
                <a:lnTo>
                  <a:pt x="5358" y="2444"/>
                </a:lnTo>
                <a:lnTo>
                  <a:pt x="5358" y="2448"/>
                </a:lnTo>
                <a:lnTo>
                  <a:pt x="5358" y="2449"/>
                </a:lnTo>
                <a:lnTo>
                  <a:pt x="5356" y="2449"/>
                </a:lnTo>
                <a:lnTo>
                  <a:pt x="5354" y="2449"/>
                </a:lnTo>
                <a:lnTo>
                  <a:pt x="5352" y="2449"/>
                </a:lnTo>
                <a:lnTo>
                  <a:pt x="5350" y="2449"/>
                </a:lnTo>
                <a:lnTo>
                  <a:pt x="5352" y="2453"/>
                </a:lnTo>
                <a:lnTo>
                  <a:pt x="5354" y="2456"/>
                </a:lnTo>
                <a:lnTo>
                  <a:pt x="5353" y="2457"/>
                </a:lnTo>
                <a:lnTo>
                  <a:pt x="5353" y="2458"/>
                </a:lnTo>
                <a:lnTo>
                  <a:pt x="5352" y="2458"/>
                </a:lnTo>
                <a:lnTo>
                  <a:pt x="5351" y="2457"/>
                </a:lnTo>
                <a:lnTo>
                  <a:pt x="5348" y="2455"/>
                </a:lnTo>
                <a:lnTo>
                  <a:pt x="5344" y="2452"/>
                </a:lnTo>
                <a:lnTo>
                  <a:pt x="5344" y="2453"/>
                </a:lnTo>
                <a:lnTo>
                  <a:pt x="5343" y="2454"/>
                </a:lnTo>
                <a:lnTo>
                  <a:pt x="5341" y="2456"/>
                </a:lnTo>
                <a:lnTo>
                  <a:pt x="5340" y="2457"/>
                </a:lnTo>
                <a:lnTo>
                  <a:pt x="5339" y="2458"/>
                </a:lnTo>
                <a:lnTo>
                  <a:pt x="5338" y="2461"/>
                </a:lnTo>
                <a:lnTo>
                  <a:pt x="5338" y="2465"/>
                </a:lnTo>
                <a:lnTo>
                  <a:pt x="5339" y="2469"/>
                </a:lnTo>
                <a:lnTo>
                  <a:pt x="5339" y="2475"/>
                </a:lnTo>
                <a:lnTo>
                  <a:pt x="5336" y="2472"/>
                </a:lnTo>
                <a:lnTo>
                  <a:pt x="5327" y="2468"/>
                </a:lnTo>
                <a:lnTo>
                  <a:pt x="5325" y="2469"/>
                </a:lnTo>
                <a:lnTo>
                  <a:pt x="5323" y="2470"/>
                </a:lnTo>
                <a:lnTo>
                  <a:pt x="5322" y="2472"/>
                </a:lnTo>
                <a:lnTo>
                  <a:pt x="5322" y="2489"/>
                </a:lnTo>
                <a:lnTo>
                  <a:pt x="5325" y="2488"/>
                </a:lnTo>
                <a:lnTo>
                  <a:pt x="5326" y="2489"/>
                </a:lnTo>
                <a:lnTo>
                  <a:pt x="5326" y="2490"/>
                </a:lnTo>
                <a:lnTo>
                  <a:pt x="5325" y="2493"/>
                </a:lnTo>
                <a:lnTo>
                  <a:pt x="5323" y="2498"/>
                </a:lnTo>
                <a:lnTo>
                  <a:pt x="5322" y="2500"/>
                </a:lnTo>
                <a:lnTo>
                  <a:pt x="5318" y="2496"/>
                </a:lnTo>
                <a:lnTo>
                  <a:pt x="5315" y="2493"/>
                </a:lnTo>
                <a:lnTo>
                  <a:pt x="5313" y="2492"/>
                </a:lnTo>
                <a:lnTo>
                  <a:pt x="5311" y="2485"/>
                </a:lnTo>
                <a:lnTo>
                  <a:pt x="5310" y="2482"/>
                </a:lnTo>
                <a:lnTo>
                  <a:pt x="5310" y="2480"/>
                </a:lnTo>
                <a:lnTo>
                  <a:pt x="5310" y="2481"/>
                </a:lnTo>
                <a:lnTo>
                  <a:pt x="5308" y="2483"/>
                </a:lnTo>
                <a:lnTo>
                  <a:pt x="5305" y="2486"/>
                </a:lnTo>
                <a:lnTo>
                  <a:pt x="5299" y="2489"/>
                </a:lnTo>
                <a:lnTo>
                  <a:pt x="5298" y="2498"/>
                </a:lnTo>
                <a:lnTo>
                  <a:pt x="5296" y="2508"/>
                </a:lnTo>
                <a:lnTo>
                  <a:pt x="5296" y="2513"/>
                </a:lnTo>
                <a:lnTo>
                  <a:pt x="5296" y="2516"/>
                </a:lnTo>
                <a:lnTo>
                  <a:pt x="5297" y="2519"/>
                </a:lnTo>
                <a:lnTo>
                  <a:pt x="5298" y="2519"/>
                </a:lnTo>
                <a:lnTo>
                  <a:pt x="5299" y="2520"/>
                </a:lnTo>
                <a:lnTo>
                  <a:pt x="5295" y="2523"/>
                </a:lnTo>
                <a:lnTo>
                  <a:pt x="5290" y="2526"/>
                </a:lnTo>
                <a:lnTo>
                  <a:pt x="5286" y="2530"/>
                </a:lnTo>
                <a:lnTo>
                  <a:pt x="5282" y="2534"/>
                </a:lnTo>
                <a:lnTo>
                  <a:pt x="5282" y="2535"/>
                </a:lnTo>
                <a:lnTo>
                  <a:pt x="5282" y="2536"/>
                </a:lnTo>
                <a:lnTo>
                  <a:pt x="5281" y="2540"/>
                </a:lnTo>
                <a:lnTo>
                  <a:pt x="5281" y="2543"/>
                </a:lnTo>
                <a:lnTo>
                  <a:pt x="5280" y="2544"/>
                </a:lnTo>
                <a:lnTo>
                  <a:pt x="5280" y="2545"/>
                </a:lnTo>
                <a:lnTo>
                  <a:pt x="5276" y="2547"/>
                </a:lnTo>
                <a:lnTo>
                  <a:pt x="5273" y="2549"/>
                </a:lnTo>
                <a:lnTo>
                  <a:pt x="5269" y="2550"/>
                </a:lnTo>
                <a:lnTo>
                  <a:pt x="5265" y="2550"/>
                </a:lnTo>
                <a:lnTo>
                  <a:pt x="5257" y="2551"/>
                </a:lnTo>
                <a:lnTo>
                  <a:pt x="5253" y="2552"/>
                </a:lnTo>
                <a:lnTo>
                  <a:pt x="5249" y="2553"/>
                </a:lnTo>
                <a:lnTo>
                  <a:pt x="5246" y="2559"/>
                </a:lnTo>
                <a:lnTo>
                  <a:pt x="5242" y="2559"/>
                </a:lnTo>
                <a:lnTo>
                  <a:pt x="5241" y="2558"/>
                </a:lnTo>
                <a:lnTo>
                  <a:pt x="5241" y="2557"/>
                </a:lnTo>
                <a:lnTo>
                  <a:pt x="5239" y="2556"/>
                </a:lnTo>
                <a:lnTo>
                  <a:pt x="5237" y="2556"/>
                </a:lnTo>
                <a:lnTo>
                  <a:pt x="5236" y="2557"/>
                </a:lnTo>
                <a:lnTo>
                  <a:pt x="5235" y="2559"/>
                </a:lnTo>
                <a:lnTo>
                  <a:pt x="5233" y="2563"/>
                </a:lnTo>
                <a:lnTo>
                  <a:pt x="5231" y="2568"/>
                </a:lnTo>
                <a:lnTo>
                  <a:pt x="5230" y="2569"/>
                </a:lnTo>
                <a:lnTo>
                  <a:pt x="5229" y="2570"/>
                </a:lnTo>
                <a:lnTo>
                  <a:pt x="5228" y="2571"/>
                </a:lnTo>
                <a:lnTo>
                  <a:pt x="5226" y="2571"/>
                </a:lnTo>
                <a:lnTo>
                  <a:pt x="5223" y="2570"/>
                </a:lnTo>
                <a:lnTo>
                  <a:pt x="5220" y="2570"/>
                </a:lnTo>
                <a:lnTo>
                  <a:pt x="5218" y="2570"/>
                </a:lnTo>
                <a:lnTo>
                  <a:pt x="5215" y="2576"/>
                </a:lnTo>
                <a:lnTo>
                  <a:pt x="5210" y="2576"/>
                </a:lnTo>
                <a:lnTo>
                  <a:pt x="5205" y="2575"/>
                </a:lnTo>
                <a:lnTo>
                  <a:pt x="5201" y="2573"/>
                </a:lnTo>
                <a:lnTo>
                  <a:pt x="5199" y="2573"/>
                </a:lnTo>
                <a:lnTo>
                  <a:pt x="5198" y="2573"/>
                </a:lnTo>
                <a:lnTo>
                  <a:pt x="5197" y="2575"/>
                </a:lnTo>
                <a:lnTo>
                  <a:pt x="5196" y="2577"/>
                </a:lnTo>
                <a:lnTo>
                  <a:pt x="5196" y="2580"/>
                </a:lnTo>
                <a:lnTo>
                  <a:pt x="5195" y="2582"/>
                </a:lnTo>
                <a:lnTo>
                  <a:pt x="5193" y="2582"/>
                </a:lnTo>
                <a:lnTo>
                  <a:pt x="5190" y="2582"/>
                </a:lnTo>
                <a:lnTo>
                  <a:pt x="5187" y="2581"/>
                </a:lnTo>
                <a:lnTo>
                  <a:pt x="5184" y="2582"/>
                </a:lnTo>
                <a:lnTo>
                  <a:pt x="5184" y="2584"/>
                </a:lnTo>
                <a:lnTo>
                  <a:pt x="5180" y="2586"/>
                </a:lnTo>
                <a:lnTo>
                  <a:pt x="5177" y="2589"/>
                </a:lnTo>
                <a:lnTo>
                  <a:pt x="5171" y="2595"/>
                </a:lnTo>
                <a:lnTo>
                  <a:pt x="5165" y="2602"/>
                </a:lnTo>
                <a:lnTo>
                  <a:pt x="5162" y="2605"/>
                </a:lnTo>
                <a:lnTo>
                  <a:pt x="5159" y="2608"/>
                </a:lnTo>
                <a:lnTo>
                  <a:pt x="5150" y="2613"/>
                </a:lnTo>
                <a:lnTo>
                  <a:pt x="5151" y="2614"/>
                </a:lnTo>
                <a:lnTo>
                  <a:pt x="5149" y="2615"/>
                </a:lnTo>
                <a:lnTo>
                  <a:pt x="5145" y="2616"/>
                </a:lnTo>
                <a:lnTo>
                  <a:pt x="5147" y="2608"/>
                </a:lnTo>
                <a:lnTo>
                  <a:pt x="5145" y="2610"/>
                </a:lnTo>
                <a:lnTo>
                  <a:pt x="5143" y="2611"/>
                </a:lnTo>
                <a:lnTo>
                  <a:pt x="5142" y="2611"/>
                </a:lnTo>
                <a:lnTo>
                  <a:pt x="5143" y="2611"/>
                </a:lnTo>
                <a:lnTo>
                  <a:pt x="5143" y="2612"/>
                </a:lnTo>
                <a:lnTo>
                  <a:pt x="5142" y="2615"/>
                </a:lnTo>
                <a:lnTo>
                  <a:pt x="5139" y="2619"/>
                </a:lnTo>
                <a:lnTo>
                  <a:pt x="5139" y="2622"/>
                </a:lnTo>
                <a:lnTo>
                  <a:pt x="5140" y="2625"/>
                </a:lnTo>
                <a:lnTo>
                  <a:pt x="5141" y="2632"/>
                </a:lnTo>
                <a:lnTo>
                  <a:pt x="5143" y="2640"/>
                </a:lnTo>
                <a:lnTo>
                  <a:pt x="5143" y="2643"/>
                </a:lnTo>
                <a:lnTo>
                  <a:pt x="5142" y="2647"/>
                </a:lnTo>
                <a:lnTo>
                  <a:pt x="5141" y="2648"/>
                </a:lnTo>
                <a:lnTo>
                  <a:pt x="5140" y="2649"/>
                </a:lnTo>
                <a:lnTo>
                  <a:pt x="5136" y="2652"/>
                </a:lnTo>
                <a:lnTo>
                  <a:pt x="5133" y="2654"/>
                </a:lnTo>
                <a:lnTo>
                  <a:pt x="5131" y="2655"/>
                </a:lnTo>
                <a:lnTo>
                  <a:pt x="5131" y="2656"/>
                </a:lnTo>
                <a:lnTo>
                  <a:pt x="5131" y="2658"/>
                </a:lnTo>
                <a:lnTo>
                  <a:pt x="5132" y="2662"/>
                </a:lnTo>
                <a:lnTo>
                  <a:pt x="5134" y="2664"/>
                </a:lnTo>
                <a:lnTo>
                  <a:pt x="5135" y="2665"/>
                </a:lnTo>
                <a:lnTo>
                  <a:pt x="5136" y="2664"/>
                </a:lnTo>
                <a:lnTo>
                  <a:pt x="5136" y="2667"/>
                </a:lnTo>
                <a:lnTo>
                  <a:pt x="5139" y="2669"/>
                </a:lnTo>
                <a:lnTo>
                  <a:pt x="5141" y="2671"/>
                </a:lnTo>
                <a:lnTo>
                  <a:pt x="5144" y="2678"/>
                </a:lnTo>
                <a:lnTo>
                  <a:pt x="5146" y="2686"/>
                </a:lnTo>
                <a:lnTo>
                  <a:pt x="5147" y="2692"/>
                </a:lnTo>
                <a:lnTo>
                  <a:pt x="5147" y="2699"/>
                </a:lnTo>
                <a:lnTo>
                  <a:pt x="5147" y="2706"/>
                </a:lnTo>
                <a:lnTo>
                  <a:pt x="5145" y="2705"/>
                </a:lnTo>
                <a:lnTo>
                  <a:pt x="5144" y="2704"/>
                </a:lnTo>
                <a:lnTo>
                  <a:pt x="5139" y="2704"/>
                </a:lnTo>
                <a:lnTo>
                  <a:pt x="5139" y="2699"/>
                </a:lnTo>
                <a:lnTo>
                  <a:pt x="5139" y="2695"/>
                </a:lnTo>
                <a:lnTo>
                  <a:pt x="5138" y="2695"/>
                </a:lnTo>
                <a:lnTo>
                  <a:pt x="5137" y="2695"/>
                </a:lnTo>
                <a:lnTo>
                  <a:pt x="5136" y="2696"/>
                </a:lnTo>
                <a:lnTo>
                  <a:pt x="5136" y="2698"/>
                </a:lnTo>
                <a:lnTo>
                  <a:pt x="5136" y="2704"/>
                </a:lnTo>
                <a:lnTo>
                  <a:pt x="5145" y="2711"/>
                </a:lnTo>
                <a:lnTo>
                  <a:pt x="5147" y="2713"/>
                </a:lnTo>
                <a:lnTo>
                  <a:pt x="5148" y="2715"/>
                </a:lnTo>
                <a:lnTo>
                  <a:pt x="5149" y="2716"/>
                </a:lnTo>
                <a:lnTo>
                  <a:pt x="5149" y="2717"/>
                </a:lnTo>
                <a:lnTo>
                  <a:pt x="5146" y="2717"/>
                </a:lnTo>
                <a:lnTo>
                  <a:pt x="5138" y="2714"/>
                </a:lnTo>
                <a:lnTo>
                  <a:pt x="5133" y="2712"/>
                </a:lnTo>
                <a:lnTo>
                  <a:pt x="5133" y="2718"/>
                </a:lnTo>
                <a:lnTo>
                  <a:pt x="5135" y="2719"/>
                </a:lnTo>
                <a:lnTo>
                  <a:pt x="5137" y="2721"/>
                </a:lnTo>
                <a:lnTo>
                  <a:pt x="5143" y="2725"/>
                </a:lnTo>
                <a:lnTo>
                  <a:pt x="5147" y="2730"/>
                </a:lnTo>
                <a:lnTo>
                  <a:pt x="5149" y="2732"/>
                </a:lnTo>
                <a:lnTo>
                  <a:pt x="5150" y="2734"/>
                </a:lnTo>
                <a:lnTo>
                  <a:pt x="5151" y="2736"/>
                </a:lnTo>
                <a:lnTo>
                  <a:pt x="5151" y="2738"/>
                </a:lnTo>
                <a:lnTo>
                  <a:pt x="5150" y="2743"/>
                </a:lnTo>
                <a:lnTo>
                  <a:pt x="5150" y="2747"/>
                </a:lnTo>
                <a:lnTo>
                  <a:pt x="5150" y="2751"/>
                </a:lnTo>
                <a:lnTo>
                  <a:pt x="5151" y="2752"/>
                </a:lnTo>
                <a:lnTo>
                  <a:pt x="5152" y="2754"/>
                </a:lnTo>
                <a:lnTo>
                  <a:pt x="5156" y="2756"/>
                </a:lnTo>
                <a:lnTo>
                  <a:pt x="5159" y="2758"/>
                </a:lnTo>
                <a:lnTo>
                  <a:pt x="5162" y="2760"/>
                </a:lnTo>
                <a:close/>
                <a:moveTo>
                  <a:pt x="2939" y="755"/>
                </a:moveTo>
                <a:lnTo>
                  <a:pt x="2940" y="753"/>
                </a:lnTo>
                <a:lnTo>
                  <a:pt x="2942" y="751"/>
                </a:lnTo>
                <a:lnTo>
                  <a:pt x="2943" y="748"/>
                </a:lnTo>
                <a:lnTo>
                  <a:pt x="2944" y="746"/>
                </a:lnTo>
                <a:lnTo>
                  <a:pt x="2944" y="743"/>
                </a:lnTo>
                <a:lnTo>
                  <a:pt x="2944" y="741"/>
                </a:lnTo>
                <a:lnTo>
                  <a:pt x="2943" y="740"/>
                </a:lnTo>
                <a:lnTo>
                  <a:pt x="2942" y="739"/>
                </a:lnTo>
                <a:lnTo>
                  <a:pt x="2940" y="738"/>
                </a:lnTo>
                <a:lnTo>
                  <a:pt x="2939" y="738"/>
                </a:lnTo>
                <a:lnTo>
                  <a:pt x="2933" y="746"/>
                </a:lnTo>
                <a:lnTo>
                  <a:pt x="2934" y="745"/>
                </a:lnTo>
                <a:lnTo>
                  <a:pt x="2933" y="745"/>
                </a:lnTo>
                <a:lnTo>
                  <a:pt x="2932" y="744"/>
                </a:lnTo>
                <a:lnTo>
                  <a:pt x="2929" y="744"/>
                </a:lnTo>
                <a:lnTo>
                  <a:pt x="2924" y="743"/>
                </a:lnTo>
                <a:lnTo>
                  <a:pt x="2922" y="743"/>
                </a:lnTo>
                <a:lnTo>
                  <a:pt x="2922" y="748"/>
                </a:lnTo>
                <a:lnTo>
                  <a:pt x="2922" y="752"/>
                </a:lnTo>
                <a:lnTo>
                  <a:pt x="2919" y="753"/>
                </a:lnTo>
                <a:lnTo>
                  <a:pt x="2917" y="754"/>
                </a:lnTo>
                <a:lnTo>
                  <a:pt x="2916" y="754"/>
                </a:lnTo>
                <a:lnTo>
                  <a:pt x="2917" y="754"/>
                </a:lnTo>
                <a:lnTo>
                  <a:pt x="2922" y="755"/>
                </a:lnTo>
                <a:lnTo>
                  <a:pt x="2922" y="760"/>
                </a:lnTo>
                <a:lnTo>
                  <a:pt x="2916" y="760"/>
                </a:lnTo>
                <a:lnTo>
                  <a:pt x="2915" y="761"/>
                </a:lnTo>
                <a:lnTo>
                  <a:pt x="2914" y="763"/>
                </a:lnTo>
                <a:lnTo>
                  <a:pt x="2914" y="765"/>
                </a:lnTo>
                <a:lnTo>
                  <a:pt x="2912" y="767"/>
                </a:lnTo>
                <a:lnTo>
                  <a:pt x="2911" y="770"/>
                </a:lnTo>
                <a:lnTo>
                  <a:pt x="2908" y="771"/>
                </a:lnTo>
                <a:lnTo>
                  <a:pt x="2906" y="772"/>
                </a:lnTo>
                <a:lnTo>
                  <a:pt x="2904" y="772"/>
                </a:lnTo>
                <a:lnTo>
                  <a:pt x="2902" y="772"/>
                </a:lnTo>
                <a:lnTo>
                  <a:pt x="2899" y="772"/>
                </a:lnTo>
                <a:lnTo>
                  <a:pt x="2897" y="769"/>
                </a:lnTo>
                <a:lnTo>
                  <a:pt x="2895" y="767"/>
                </a:lnTo>
                <a:lnTo>
                  <a:pt x="2894" y="766"/>
                </a:lnTo>
                <a:lnTo>
                  <a:pt x="2894" y="768"/>
                </a:lnTo>
                <a:lnTo>
                  <a:pt x="2894" y="771"/>
                </a:lnTo>
                <a:lnTo>
                  <a:pt x="2894" y="777"/>
                </a:lnTo>
                <a:lnTo>
                  <a:pt x="2896" y="776"/>
                </a:lnTo>
                <a:lnTo>
                  <a:pt x="2898" y="777"/>
                </a:lnTo>
                <a:lnTo>
                  <a:pt x="2899" y="778"/>
                </a:lnTo>
                <a:lnTo>
                  <a:pt x="2899" y="779"/>
                </a:lnTo>
                <a:lnTo>
                  <a:pt x="2898" y="783"/>
                </a:lnTo>
                <a:lnTo>
                  <a:pt x="2898" y="784"/>
                </a:lnTo>
                <a:lnTo>
                  <a:pt x="2899" y="785"/>
                </a:lnTo>
                <a:lnTo>
                  <a:pt x="2899" y="786"/>
                </a:lnTo>
                <a:lnTo>
                  <a:pt x="2893" y="785"/>
                </a:lnTo>
                <a:lnTo>
                  <a:pt x="2890" y="785"/>
                </a:lnTo>
                <a:lnTo>
                  <a:pt x="2888" y="786"/>
                </a:lnTo>
                <a:lnTo>
                  <a:pt x="2888" y="788"/>
                </a:lnTo>
                <a:lnTo>
                  <a:pt x="2888" y="789"/>
                </a:lnTo>
                <a:lnTo>
                  <a:pt x="2887" y="790"/>
                </a:lnTo>
                <a:lnTo>
                  <a:pt x="2885" y="791"/>
                </a:lnTo>
                <a:lnTo>
                  <a:pt x="2887" y="795"/>
                </a:lnTo>
                <a:lnTo>
                  <a:pt x="2889" y="798"/>
                </a:lnTo>
                <a:lnTo>
                  <a:pt x="2891" y="800"/>
                </a:lnTo>
                <a:lnTo>
                  <a:pt x="2896" y="800"/>
                </a:lnTo>
                <a:lnTo>
                  <a:pt x="2905" y="800"/>
                </a:lnTo>
                <a:lnTo>
                  <a:pt x="2897" y="816"/>
                </a:lnTo>
                <a:lnTo>
                  <a:pt x="2894" y="824"/>
                </a:lnTo>
                <a:lnTo>
                  <a:pt x="2891" y="833"/>
                </a:lnTo>
                <a:lnTo>
                  <a:pt x="2888" y="834"/>
                </a:lnTo>
                <a:lnTo>
                  <a:pt x="2886" y="833"/>
                </a:lnTo>
                <a:lnTo>
                  <a:pt x="2883" y="833"/>
                </a:lnTo>
                <a:lnTo>
                  <a:pt x="2883" y="834"/>
                </a:lnTo>
                <a:lnTo>
                  <a:pt x="2885" y="839"/>
                </a:lnTo>
                <a:lnTo>
                  <a:pt x="2887" y="843"/>
                </a:lnTo>
                <a:lnTo>
                  <a:pt x="2887" y="844"/>
                </a:lnTo>
                <a:lnTo>
                  <a:pt x="2889" y="844"/>
                </a:lnTo>
                <a:lnTo>
                  <a:pt x="2894" y="845"/>
                </a:lnTo>
                <a:lnTo>
                  <a:pt x="2892" y="848"/>
                </a:lnTo>
                <a:lnTo>
                  <a:pt x="2891" y="849"/>
                </a:lnTo>
                <a:lnTo>
                  <a:pt x="2891" y="850"/>
                </a:lnTo>
                <a:lnTo>
                  <a:pt x="2896" y="850"/>
                </a:lnTo>
                <a:lnTo>
                  <a:pt x="2896" y="847"/>
                </a:lnTo>
                <a:lnTo>
                  <a:pt x="2898" y="848"/>
                </a:lnTo>
                <a:lnTo>
                  <a:pt x="2899" y="847"/>
                </a:lnTo>
                <a:lnTo>
                  <a:pt x="2900" y="846"/>
                </a:lnTo>
                <a:lnTo>
                  <a:pt x="2900" y="845"/>
                </a:lnTo>
                <a:lnTo>
                  <a:pt x="2901" y="844"/>
                </a:lnTo>
                <a:lnTo>
                  <a:pt x="2902" y="844"/>
                </a:lnTo>
                <a:lnTo>
                  <a:pt x="2905" y="845"/>
                </a:lnTo>
                <a:lnTo>
                  <a:pt x="2906" y="846"/>
                </a:lnTo>
                <a:lnTo>
                  <a:pt x="2906" y="849"/>
                </a:lnTo>
                <a:lnTo>
                  <a:pt x="2907" y="850"/>
                </a:lnTo>
                <a:lnTo>
                  <a:pt x="2908" y="851"/>
                </a:lnTo>
                <a:lnTo>
                  <a:pt x="2910" y="851"/>
                </a:lnTo>
                <a:lnTo>
                  <a:pt x="2913" y="850"/>
                </a:lnTo>
                <a:lnTo>
                  <a:pt x="2913" y="847"/>
                </a:lnTo>
                <a:lnTo>
                  <a:pt x="2915" y="846"/>
                </a:lnTo>
                <a:lnTo>
                  <a:pt x="2918" y="843"/>
                </a:lnTo>
                <a:lnTo>
                  <a:pt x="2922" y="839"/>
                </a:lnTo>
                <a:lnTo>
                  <a:pt x="2924" y="839"/>
                </a:lnTo>
                <a:lnTo>
                  <a:pt x="2927" y="839"/>
                </a:lnTo>
                <a:lnTo>
                  <a:pt x="2930" y="840"/>
                </a:lnTo>
                <a:lnTo>
                  <a:pt x="2932" y="839"/>
                </a:lnTo>
                <a:lnTo>
                  <a:pt x="2933" y="839"/>
                </a:lnTo>
                <a:lnTo>
                  <a:pt x="2933" y="835"/>
                </a:lnTo>
                <a:lnTo>
                  <a:pt x="2933" y="831"/>
                </a:lnTo>
                <a:lnTo>
                  <a:pt x="2935" y="830"/>
                </a:lnTo>
                <a:lnTo>
                  <a:pt x="2937" y="830"/>
                </a:lnTo>
                <a:lnTo>
                  <a:pt x="2941" y="831"/>
                </a:lnTo>
                <a:lnTo>
                  <a:pt x="2941" y="825"/>
                </a:lnTo>
                <a:lnTo>
                  <a:pt x="2942" y="825"/>
                </a:lnTo>
                <a:lnTo>
                  <a:pt x="2943" y="826"/>
                </a:lnTo>
                <a:lnTo>
                  <a:pt x="2945" y="827"/>
                </a:lnTo>
                <a:lnTo>
                  <a:pt x="2946" y="828"/>
                </a:lnTo>
                <a:lnTo>
                  <a:pt x="2947" y="829"/>
                </a:lnTo>
                <a:lnTo>
                  <a:pt x="2948" y="829"/>
                </a:lnTo>
                <a:lnTo>
                  <a:pt x="2950" y="828"/>
                </a:lnTo>
                <a:lnTo>
                  <a:pt x="2951" y="827"/>
                </a:lnTo>
                <a:lnTo>
                  <a:pt x="2950" y="826"/>
                </a:lnTo>
                <a:lnTo>
                  <a:pt x="2948" y="825"/>
                </a:lnTo>
                <a:lnTo>
                  <a:pt x="2946" y="824"/>
                </a:lnTo>
                <a:lnTo>
                  <a:pt x="2946" y="823"/>
                </a:lnTo>
                <a:lnTo>
                  <a:pt x="2947" y="822"/>
                </a:lnTo>
                <a:lnTo>
                  <a:pt x="2951" y="819"/>
                </a:lnTo>
                <a:lnTo>
                  <a:pt x="2952" y="818"/>
                </a:lnTo>
                <a:lnTo>
                  <a:pt x="2952" y="816"/>
                </a:lnTo>
                <a:lnTo>
                  <a:pt x="2953" y="814"/>
                </a:lnTo>
                <a:lnTo>
                  <a:pt x="2953" y="813"/>
                </a:lnTo>
                <a:lnTo>
                  <a:pt x="2952" y="809"/>
                </a:lnTo>
                <a:lnTo>
                  <a:pt x="2949" y="803"/>
                </a:lnTo>
                <a:lnTo>
                  <a:pt x="2948" y="800"/>
                </a:lnTo>
                <a:lnTo>
                  <a:pt x="2947" y="797"/>
                </a:lnTo>
                <a:lnTo>
                  <a:pt x="2947" y="794"/>
                </a:lnTo>
                <a:lnTo>
                  <a:pt x="2948" y="790"/>
                </a:lnTo>
                <a:lnTo>
                  <a:pt x="2949" y="785"/>
                </a:lnTo>
                <a:lnTo>
                  <a:pt x="2950" y="780"/>
                </a:lnTo>
                <a:lnTo>
                  <a:pt x="2952" y="778"/>
                </a:lnTo>
                <a:lnTo>
                  <a:pt x="2954" y="776"/>
                </a:lnTo>
                <a:lnTo>
                  <a:pt x="2956" y="773"/>
                </a:lnTo>
                <a:lnTo>
                  <a:pt x="2958" y="772"/>
                </a:lnTo>
                <a:lnTo>
                  <a:pt x="2961" y="771"/>
                </a:lnTo>
                <a:lnTo>
                  <a:pt x="2964" y="772"/>
                </a:lnTo>
                <a:lnTo>
                  <a:pt x="2967" y="772"/>
                </a:lnTo>
                <a:lnTo>
                  <a:pt x="2968" y="772"/>
                </a:lnTo>
                <a:lnTo>
                  <a:pt x="2969" y="772"/>
                </a:lnTo>
                <a:lnTo>
                  <a:pt x="2968" y="769"/>
                </a:lnTo>
                <a:lnTo>
                  <a:pt x="2967" y="769"/>
                </a:lnTo>
                <a:lnTo>
                  <a:pt x="2964" y="769"/>
                </a:lnTo>
                <a:lnTo>
                  <a:pt x="2964" y="763"/>
                </a:lnTo>
                <a:lnTo>
                  <a:pt x="2964" y="757"/>
                </a:lnTo>
                <a:lnTo>
                  <a:pt x="2958" y="757"/>
                </a:lnTo>
                <a:lnTo>
                  <a:pt x="2958" y="756"/>
                </a:lnTo>
                <a:lnTo>
                  <a:pt x="2959" y="754"/>
                </a:lnTo>
                <a:lnTo>
                  <a:pt x="2960" y="752"/>
                </a:lnTo>
                <a:lnTo>
                  <a:pt x="2961" y="750"/>
                </a:lnTo>
                <a:lnTo>
                  <a:pt x="2962" y="748"/>
                </a:lnTo>
                <a:lnTo>
                  <a:pt x="2960" y="747"/>
                </a:lnTo>
                <a:lnTo>
                  <a:pt x="2958" y="746"/>
                </a:lnTo>
                <a:lnTo>
                  <a:pt x="2953" y="746"/>
                </a:lnTo>
                <a:lnTo>
                  <a:pt x="2950" y="747"/>
                </a:lnTo>
                <a:lnTo>
                  <a:pt x="2946" y="750"/>
                </a:lnTo>
                <a:lnTo>
                  <a:pt x="2942" y="753"/>
                </a:lnTo>
                <a:lnTo>
                  <a:pt x="2939" y="755"/>
                </a:lnTo>
                <a:close/>
                <a:moveTo>
                  <a:pt x="6203" y="3069"/>
                </a:moveTo>
                <a:lnTo>
                  <a:pt x="6201" y="3071"/>
                </a:lnTo>
                <a:lnTo>
                  <a:pt x="6199" y="3074"/>
                </a:lnTo>
                <a:lnTo>
                  <a:pt x="6195" y="3078"/>
                </a:lnTo>
                <a:lnTo>
                  <a:pt x="6194" y="3082"/>
                </a:lnTo>
                <a:lnTo>
                  <a:pt x="6195" y="3088"/>
                </a:lnTo>
                <a:lnTo>
                  <a:pt x="6195" y="3093"/>
                </a:lnTo>
                <a:lnTo>
                  <a:pt x="6195" y="3095"/>
                </a:lnTo>
                <a:lnTo>
                  <a:pt x="6195" y="3097"/>
                </a:lnTo>
                <a:lnTo>
                  <a:pt x="6193" y="3099"/>
                </a:lnTo>
                <a:lnTo>
                  <a:pt x="6191" y="3100"/>
                </a:lnTo>
                <a:lnTo>
                  <a:pt x="6188" y="3102"/>
                </a:lnTo>
                <a:lnTo>
                  <a:pt x="6186" y="3103"/>
                </a:lnTo>
                <a:lnTo>
                  <a:pt x="6186" y="3104"/>
                </a:lnTo>
                <a:lnTo>
                  <a:pt x="6186" y="3105"/>
                </a:lnTo>
                <a:lnTo>
                  <a:pt x="6186" y="3107"/>
                </a:lnTo>
                <a:lnTo>
                  <a:pt x="6187" y="3109"/>
                </a:lnTo>
                <a:lnTo>
                  <a:pt x="6186" y="3111"/>
                </a:lnTo>
                <a:lnTo>
                  <a:pt x="6185" y="3112"/>
                </a:lnTo>
                <a:lnTo>
                  <a:pt x="6183" y="3113"/>
                </a:lnTo>
                <a:lnTo>
                  <a:pt x="6182" y="3113"/>
                </a:lnTo>
                <a:lnTo>
                  <a:pt x="6181" y="3114"/>
                </a:lnTo>
                <a:lnTo>
                  <a:pt x="6176" y="3126"/>
                </a:lnTo>
                <a:lnTo>
                  <a:pt x="6171" y="3137"/>
                </a:lnTo>
                <a:lnTo>
                  <a:pt x="6168" y="3142"/>
                </a:lnTo>
                <a:lnTo>
                  <a:pt x="6164" y="3146"/>
                </a:lnTo>
                <a:lnTo>
                  <a:pt x="6160" y="3150"/>
                </a:lnTo>
                <a:lnTo>
                  <a:pt x="6155" y="3154"/>
                </a:lnTo>
                <a:lnTo>
                  <a:pt x="6150" y="3156"/>
                </a:lnTo>
                <a:lnTo>
                  <a:pt x="6143" y="3158"/>
                </a:lnTo>
                <a:lnTo>
                  <a:pt x="6136" y="3160"/>
                </a:lnTo>
                <a:lnTo>
                  <a:pt x="6130" y="3162"/>
                </a:lnTo>
                <a:lnTo>
                  <a:pt x="6129" y="3164"/>
                </a:lnTo>
                <a:lnTo>
                  <a:pt x="6128" y="3166"/>
                </a:lnTo>
                <a:lnTo>
                  <a:pt x="6128" y="3168"/>
                </a:lnTo>
                <a:lnTo>
                  <a:pt x="6128" y="3169"/>
                </a:lnTo>
                <a:lnTo>
                  <a:pt x="6127" y="3171"/>
                </a:lnTo>
                <a:lnTo>
                  <a:pt x="6122" y="3171"/>
                </a:lnTo>
                <a:lnTo>
                  <a:pt x="6122" y="3176"/>
                </a:lnTo>
                <a:lnTo>
                  <a:pt x="6121" y="3177"/>
                </a:lnTo>
                <a:lnTo>
                  <a:pt x="6120" y="3177"/>
                </a:lnTo>
                <a:lnTo>
                  <a:pt x="6117" y="3176"/>
                </a:lnTo>
                <a:lnTo>
                  <a:pt x="6115" y="3176"/>
                </a:lnTo>
                <a:lnTo>
                  <a:pt x="6113" y="3176"/>
                </a:lnTo>
                <a:lnTo>
                  <a:pt x="6112" y="3177"/>
                </a:lnTo>
                <a:lnTo>
                  <a:pt x="6111" y="3178"/>
                </a:lnTo>
                <a:lnTo>
                  <a:pt x="6110" y="3178"/>
                </a:lnTo>
                <a:lnTo>
                  <a:pt x="6108" y="3182"/>
                </a:lnTo>
                <a:lnTo>
                  <a:pt x="6107" y="3186"/>
                </a:lnTo>
                <a:lnTo>
                  <a:pt x="6105" y="3190"/>
                </a:lnTo>
                <a:lnTo>
                  <a:pt x="6099" y="3190"/>
                </a:lnTo>
                <a:lnTo>
                  <a:pt x="6098" y="3199"/>
                </a:lnTo>
                <a:lnTo>
                  <a:pt x="6097" y="3203"/>
                </a:lnTo>
                <a:lnTo>
                  <a:pt x="6096" y="3207"/>
                </a:lnTo>
                <a:lnTo>
                  <a:pt x="6095" y="3207"/>
                </a:lnTo>
                <a:lnTo>
                  <a:pt x="6095" y="3208"/>
                </a:lnTo>
                <a:lnTo>
                  <a:pt x="6094" y="3211"/>
                </a:lnTo>
                <a:lnTo>
                  <a:pt x="6095" y="3215"/>
                </a:lnTo>
                <a:lnTo>
                  <a:pt x="6095" y="3217"/>
                </a:lnTo>
                <a:lnTo>
                  <a:pt x="6096" y="3218"/>
                </a:lnTo>
                <a:lnTo>
                  <a:pt x="6099" y="3220"/>
                </a:lnTo>
                <a:lnTo>
                  <a:pt x="6102" y="3220"/>
                </a:lnTo>
                <a:lnTo>
                  <a:pt x="6107" y="3220"/>
                </a:lnTo>
                <a:lnTo>
                  <a:pt x="6111" y="3218"/>
                </a:lnTo>
                <a:lnTo>
                  <a:pt x="6113" y="3218"/>
                </a:lnTo>
                <a:lnTo>
                  <a:pt x="6116" y="3218"/>
                </a:lnTo>
                <a:lnTo>
                  <a:pt x="6119" y="3227"/>
                </a:lnTo>
                <a:lnTo>
                  <a:pt x="6130" y="3229"/>
                </a:lnTo>
                <a:lnTo>
                  <a:pt x="6135" y="3230"/>
                </a:lnTo>
                <a:lnTo>
                  <a:pt x="6139" y="3230"/>
                </a:lnTo>
                <a:lnTo>
                  <a:pt x="6143" y="3230"/>
                </a:lnTo>
                <a:lnTo>
                  <a:pt x="6147" y="3230"/>
                </a:lnTo>
                <a:lnTo>
                  <a:pt x="6149" y="3229"/>
                </a:lnTo>
                <a:lnTo>
                  <a:pt x="6150" y="3227"/>
                </a:lnTo>
                <a:lnTo>
                  <a:pt x="6155" y="3223"/>
                </a:lnTo>
                <a:lnTo>
                  <a:pt x="6160" y="3217"/>
                </a:lnTo>
                <a:lnTo>
                  <a:pt x="6165" y="3210"/>
                </a:lnTo>
                <a:lnTo>
                  <a:pt x="6173" y="3195"/>
                </a:lnTo>
                <a:lnTo>
                  <a:pt x="6176" y="3189"/>
                </a:lnTo>
                <a:lnTo>
                  <a:pt x="6178" y="3185"/>
                </a:lnTo>
                <a:lnTo>
                  <a:pt x="6178" y="3181"/>
                </a:lnTo>
                <a:lnTo>
                  <a:pt x="6177" y="3177"/>
                </a:lnTo>
                <a:lnTo>
                  <a:pt x="6177" y="3173"/>
                </a:lnTo>
                <a:lnTo>
                  <a:pt x="6177" y="3172"/>
                </a:lnTo>
                <a:lnTo>
                  <a:pt x="6178" y="3171"/>
                </a:lnTo>
                <a:lnTo>
                  <a:pt x="6180" y="3169"/>
                </a:lnTo>
                <a:lnTo>
                  <a:pt x="6183" y="3167"/>
                </a:lnTo>
                <a:lnTo>
                  <a:pt x="6192" y="3164"/>
                </a:lnTo>
                <a:lnTo>
                  <a:pt x="6202" y="3162"/>
                </a:lnTo>
                <a:lnTo>
                  <a:pt x="6209" y="3159"/>
                </a:lnTo>
                <a:lnTo>
                  <a:pt x="6209" y="3155"/>
                </a:lnTo>
                <a:lnTo>
                  <a:pt x="6207" y="3151"/>
                </a:lnTo>
                <a:lnTo>
                  <a:pt x="6206" y="3148"/>
                </a:lnTo>
                <a:lnTo>
                  <a:pt x="6206" y="3146"/>
                </a:lnTo>
                <a:lnTo>
                  <a:pt x="6206" y="3145"/>
                </a:lnTo>
                <a:lnTo>
                  <a:pt x="6221" y="3128"/>
                </a:lnTo>
                <a:lnTo>
                  <a:pt x="6232" y="3116"/>
                </a:lnTo>
                <a:lnTo>
                  <a:pt x="6235" y="3111"/>
                </a:lnTo>
                <a:lnTo>
                  <a:pt x="6237" y="3109"/>
                </a:lnTo>
                <a:lnTo>
                  <a:pt x="6237" y="3104"/>
                </a:lnTo>
                <a:lnTo>
                  <a:pt x="6237" y="3098"/>
                </a:lnTo>
                <a:lnTo>
                  <a:pt x="6237" y="3091"/>
                </a:lnTo>
                <a:lnTo>
                  <a:pt x="6237" y="3083"/>
                </a:lnTo>
                <a:lnTo>
                  <a:pt x="6234" y="3083"/>
                </a:lnTo>
                <a:lnTo>
                  <a:pt x="6234" y="3084"/>
                </a:lnTo>
                <a:lnTo>
                  <a:pt x="6234" y="3085"/>
                </a:lnTo>
                <a:lnTo>
                  <a:pt x="6234" y="3087"/>
                </a:lnTo>
                <a:lnTo>
                  <a:pt x="6234" y="3089"/>
                </a:lnTo>
                <a:lnTo>
                  <a:pt x="6231" y="3087"/>
                </a:lnTo>
                <a:lnTo>
                  <a:pt x="6229" y="3087"/>
                </a:lnTo>
                <a:lnTo>
                  <a:pt x="6228" y="3086"/>
                </a:lnTo>
                <a:lnTo>
                  <a:pt x="6227" y="3083"/>
                </a:lnTo>
                <a:lnTo>
                  <a:pt x="6226" y="3081"/>
                </a:lnTo>
                <a:lnTo>
                  <a:pt x="6223" y="3084"/>
                </a:lnTo>
                <a:lnTo>
                  <a:pt x="6222" y="3087"/>
                </a:lnTo>
                <a:lnTo>
                  <a:pt x="6222" y="3088"/>
                </a:lnTo>
                <a:lnTo>
                  <a:pt x="6223" y="3089"/>
                </a:lnTo>
                <a:lnTo>
                  <a:pt x="6219" y="3089"/>
                </a:lnTo>
                <a:lnTo>
                  <a:pt x="6214" y="3089"/>
                </a:lnTo>
                <a:lnTo>
                  <a:pt x="6213" y="3083"/>
                </a:lnTo>
                <a:lnTo>
                  <a:pt x="6212" y="3077"/>
                </a:lnTo>
                <a:lnTo>
                  <a:pt x="6212" y="3069"/>
                </a:lnTo>
                <a:lnTo>
                  <a:pt x="6207" y="3069"/>
                </a:lnTo>
                <a:lnTo>
                  <a:pt x="6203" y="3069"/>
                </a:lnTo>
                <a:close/>
                <a:moveTo>
                  <a:pt x="5696" y="3066"/>
                </a:moveTo>
                <a:lnTo>
                  <a:pt x="5696" y="3069"/>
                </a:lnTo>
                <a:lnTo>
                  <a:pt x="5695" y="3072"/>
                </a:lnTo>
                <a:lnTo>
                  <a:pt x="5693" y="3075"/>
                </a:lnTo>
                <a:lnTo>
                  <a:pt x="5695" y="3076"/>
                </a:lnTo>
                <a:lnTo>
                  <a:pt x="5696" y="3077"/>
                </a:lnTo>
                <a:lnTo>
                  <a:pt x="5698" y="3080"/>
                </a:lnTo>
                <a:lnTo>
                  <a:pt x="5699" y="3084"/>
                </a:lnTo>
                <a:lnTo>
                  <a:pt x="5701" y="3088"/>
                </a:lnTo>
                <a:lnTo>
                  <a:pt x="5703" y="3097"/>
                </a:lnTo>
                <a:lnTo>
                  <a:pt x="5705" y="3100"/>
                </a:lnTo>
                <a:lnTo>
                  <a:pt x="5706" y="3102"/>
                </a:lnTo>
                <a:lnTo>
                  <a:pt x="5707" y="3103"/>
                </a:lnTo>
                <a:lnTo>
                  <a:pt x="5709" y="3104"/>
                </a:lnTo>
                <a:lnTo>
                  <a:pt x="5711" y="3104"/>
                </a:lnTo>
                <a:lnTo>
                  <a:pt x="5714" y="3105"/>
                </a:lnTo>
                <a:lnTo>
                  <a:pt x="5717" y="3106"/>
                </a:lnTo>
                <a:lnTo>
                  <a:pt x="5713" y="3108"/>
                </a:lnTo>
                <a:lnTo>
                  <a:pt x="5711" y="3110"/>
                </a:lnTo>
                <a:lnTo>
                  <a:pt x="5710" y="3112"/>
                </a:lnTo>
                <a:lnTo>
                  <a:pt x="5710" y="3114"/>
                </a:lnTo>
                <a:lnTo>
                  <a:pt x="5710" y="3118"/>
                </a:lnTo>
                <a:lnTo>
                  <a:pt x="5713" y="3121"/>
                </a:lnTo>
                <a:lnTo>
                  <a:pt x="5720" y="3128"/>
                </a:lnTo>
                <a:lnTo>
                  <a:pt x="5723" y="3131"/>
                </a:lnTo>
                <a:lnTo>
                  <a:pt x="5724" y="3132"/>
                </a:lnTo>
                <a:lnTo>
                  <a:pt x="5725" y="3134"/>
                </a:lnTo>
                <a:lnTo>
                  <a:pt x="5725" y="3140"/>
                </a:lnTo>
                <a:lnTo>
                  <a:pt x="5730" y="3142"/>
                </a:lnTo>
                <a:lnTo>
                  <a:pt x="5733" y="3142"/>
                </a:lnTo>
                <a:lnTo>
                  <a:pt x="5735" y="3142"/>
                </a:lnTo>
                <a:lnTo>
                  <a:pt x="5736" y="3142"/>
                </a:lnTo>
                <a:lnTo>
                  <a:pt x="5738" y="3141"/>
                </a:lnTo>
                <a:lnTo>
                  <a:pt x="5741" y="3139"/>
                </a:lnTo>
                <a:lnTo>
                  <a:pt x="5743" y="3136"/>
                </a:lnTo>
                <a:lnTo>
                  <a:pt x="5744" y="3133"/>
                </a:lnTo>
                <a:lnTo>
                  <a:pt x="5748" y="3126"/>
                </a:lnTo>
                <a:lnTo>
                  <a:pt x="5749" y="3127"/>
                </a:lnTo>
                <a:lnTo>
                  <a:pt x="5751" y="3129"/>
                </a:lnTo>
                <a:lnTo>
                  <a:pt x="5753" y="3131"/>
                </a:lnTo>
                <a:lnTo>
                  <a:pt x="5754" y="3132"/>
                </a:lnTo>
                <a:lnTo>
                  <a:pt x="5755" y="3133"/>
                </a:lnTo>
                <a:lnTo>
                  <a:pt x="5757" y="3132"/>
                </a:lnTo>
                <a:lnTo>
                  <a:pt x="5759" y="3131"/>
                </a:lnTo>
                <a:lnTo>
                  <a:pt x="5759" y="3126"/>
                </a:lnTo>
                <a:lnTo>
                  <a:pt x="5758" y="3125"/>
                </a:lnTo>
                <a:lnTo>
                  <a:pt x="5757" y="3122"/>
                </a:lnTo>
                <a:lnTo>
                  <a:pt x="5756" y="3118"/>
                </a:lnTo>
                <a:lnTo>
                  <a:pt x="5756" y="3114"/>
                </a:lnTo>
                <a:lnTo>
                  <a:pt x="5759" y="3103"/>
                </a:lnTo>
                <a:lnTo>
                  <a:pt x="5764" y="3103"/>
                </a:lnTo>
                <a:lnTo>
                  <a:pt x="5765" y="3099"/>
                </a:lnTo>
                <a:lnTo>
                  <a:pt x="5765" y="3095"/>
                </a:lnTo>
                <a:lnTo>
                  <a:pt x="5765" y="3087"/>
                </a:lnTo>
                <a:lnTo>
                  <a:pt x="5762" y="3072"/>
                </a:lnTo>
                <a:lnTo>
                  <a:pt x="5757" y="3074"/>
                </a:lnTo>
                <a:lnTo>
                  <a:pt x="5752" y="3076"/>
                </a:lnTo>
                <a:lnTo>
                  <a:pt x="5748" y="3077"/>
                </a:lnTo>
                <a:lnTo>
                  <a:pt x="5743" y="3078"/>
                </a:lnTo>
                <a:lnTo>
                  <a:pt x="5740" y="3078"/>
                </a:lnTo>
                <a:lnTo>
                  <a:pt x="5736" y="3078"/>
                </a:lnTo>
                <a:lnTo>
                  <a:pt x="5729" y="3077"/>
                </a:lnTo>
                <a:lnTo>
                  <a:pt x="5722" y="3075"/>
                </a:lnTo>
                <a:lnTo>
                  <a:pt x="5714" y="3073"/>
                </a:lnTo>
                <a:lnTo>
                  <a:pt x="5705" y="3070"/>
                </a:lnTo>
                <a:lnTo>
                  <a:pt x="5696" y="3066"/>
                </a:lnTo>
                <a:close/>
                <a:moveTo>
                  <a:pt x="6209" y="2915"/>
                </a:moveTo>
                <a:lnTo>
                  <a:pt x="6209" y="2916"/>
                </a:lnTo>
                <a:lnTo>
                  <a:pt x="6207" y="2918"/>
                </a:lnTo>
                <a:lnTo>
                  <a:pt x="6206" y="2919"/>
                </a:lnTo>
                <a:lnTo>
                  <a:pt x="6205" y="2920"/>
                </a:lnTo>
                <a:lnTo>
                  <a:pt x="6206" y="2920"/>
                </a:lnTo>
                <a:lnTo>
                  <a:pt x="6210" y="2923"/>
                </a:lnTo>
                <a:lnTo>
                  <a:pt x="6212" y="2926"/>
                </a:lnTo>
                <a:lnTo>
                  <a:pt x="6214" y="2929"/>
                </a:lnTo>
                <a:lnTo>
                  <a:pt x="6216" y="2932"/>
                </a:lnTo>
                <a:lnTo>
                  <a:pt x="6219" y="2940"/>
                </a:lnTo>
                <a:lnTo>
                  <a:pt x="6223" y="2948"/>
                </a:lnTo>
                <a:lnTo>
                  <a:pt x="6226" y="2951"/>
                </a:lnTo>
                <a:lnTo>
                  <a:pt x="6229" y="2955"/>
                </a:lnTo>
                <a:lnTo>
                  <a:pt x="6233" y="2958"/>
                </a:lnTo>
                <a:lnTo>
                  <a:pt x="6234" y="2960"/>
                </a:lnTo>
                <a:lnTo>
                  <a:pt x="6234" y="2962"/>
                </a:lnTo>
                <a:lnTo>
                  <a:pt x="6234" y="2965"/>
                </a:lnTo>
                <a:lnTo>
                  <a:pt x="6240" y="2965"/>
                </a:lnTo>
                <a:lnTo>
                  <a:pt x="6240" y="2968"/>
                </a:lnTo>
                <a:lnTo>
                  <a:pt x="6240" y="2970"/>
                </a:lnTo>
                <a:lnTo>
                  <a:pt x="6240" y="2971"/>
                </a:lnTo>
                <a:lnTo>
                  <a:pt x="6239" y="2972"/>
                </a:lnTo>
                <a:lnTo>
                  <a:pt x="6237" y="2975"/>
                </a:lnTo>
                <a:lnTo>
                  <a:pt x="6237" y="2977"/>
                </a:lnTo>
                <a:lnTo>
                  <a:pt x="6237" y="2979"/>
                </a:lnTo>
                <a:lnTo>
                  <a:pt x="6237" y="2980"/>
                </a:lnTo>
                <a:lnTo>
                  <a:pt x="6238" y="2981"/>
                </a:lnTo>
                <a:lnTo>
                  <a:pt x="6241" y="2983"/>
                </a:lnTo>
                <a:lnTo>
                  <a:pt x="6245" y="2985"/>
                </a:lnTo>
                <a:lnTo>
                  <a:pt x="6246" y="2986"/>
                </a:lnTo>
                <a:lnTo>
                  <a:pt x="6245" y="2988"/>
                </a:lnTo>
                <a:lnTo>
                  <a:pt x="6244" y="2990"/>
                </a:lnTo>
                <a:lnTo>
                  <a:pt x="6243" y="2992"/>
                </a:lnTo>
                <a:lnTo>
                  <a:pt x="6242" y="2993"/>
                </a:lnTo>
                <a:lnTo>
                  <a:pt x="6243" y="2993"/>
                </a:lnTo>
                <a:lnTo>
                  <a:pt x="6244" y="2994"/>
                </a:lnTo>
                <a:lnTo>
                  <a:pt x="6245" y="2996"/>
                </a:lnTo>
                <a:lnTo>
                  <a:pt x="6246" y="3000"/>
                </a:lnTo>
                <a:lnTo>
                  <a:pt x="6246" y="3006"/>
                </a:lnTo>
                <a:lnTo>
                  <a:pt x="6246" y="3012"/>
                </a:lnTo>
                <a:lnTo>
                  <a:pt x="6245" y="3018"/>
                </a:lnTo>
                <a:lnTo>
                  <a:pt x="6243" y="3024"/>
                </a:lnTo>
                <a:lnTo>
                  <a:pt x="6242" y="3029"/>
                </a:lnTo>
                <a:lnTo>
                  <a:pt x="6241" y="3031"/>
                </a:lnTo>
                <a:lnTo>
                  <a:pt x="6240" y="3033"/>
                </a:lnTo>
                <a:lnTo>
                  <a:pt x="6226" y="3041"/>
                </a:lnTo>
                <a:lnTo>
                  <a:pt x="6235" y="3046"/>
                </a:lnTo>
                <a:lnTo>
                  <a:pt x="6240" y="3050"/>
                </a:lnTo>
                <a:lnTo>
                  <a:pt x="6242" y="3051"/>
                </a:lnTo>
                <a:lnTo>
                  <a:pt x="6245" y="3053"/>
                </a:lnTo>
                <a:lnTo>
                  <a:pt x="6249" y="3058"/>
                </a:lnTo>
                <a:lnTo>
                  <a:pt x="6251" y="3060"/>
                </a:lnTo>
                <a:lnTo>
                  <a:pt x="6253" y="3063"/>
                </a:lnTo>
                <a:lnTo>
                  <a:pt x="6254" y="3065"/>
                </a:lnTo>
                <a:lnTo>
                  <a:pt x="6254" y="3068"/>
                </a:lnTo>
                <a:lnTo>
                  <a:pt x="6254" y="3071"/>
                </a:lnTo>
                <a:lnTo>
                  <a:pt x="6254" y="3075"/>
                </a:lnTo>
                <a:lnTo>
                  <a:pt x="6248" y="3081"/>
                </a:lnTo>
                <a:lnTo>
                  <a:pt x="6248" y="3086"/>
                </a:lnTo>
                <a:lnTo>
                  <a:pt x="6248" y="3092"/>
                </a:lnTo>
                <a:lnTo>
                  <a:pt x="6258" y="3094"/>
                </a:lnTo>
                <a:lnTo>
                  <a:pt x="6264" y="3095"/>
                </a:lnTo>
                <a:lnTo>
                  <a:pt x="6266" y="3095"/>
                </a:lnTo>
                <a:lnTo>
                  <a:pt x="6268" y="3094"/>
                </a:lnTo>
                <a:lnTo>
                  <a:pt x="6270" y="3092"/>
                </a:lnTo>
                <a:lnTo>
                  <a:pt x="6272" y="3088"/>
                </a:lnTo>
                <a:lnTo>
                  <a:pt x="6273" y="3083"/>
                </a:lnTo>
                <a:lnTo>
                  <a:pt x="6276" y="3077"/>
                </a:lnTo>
                <a:lnTo>
                  <a:pt x="6279" y="3069"/>
                </a:lnTo>
                <a:lnTo>
                  <a:pt x="6281" y="3067"/>
                </a:lnTo>
                <a:lnTo>
                  <a:pt x="6285" y="3065"/>
                </a:lnTo>
                <a:lnTo>
                  <a:pt x="6287" y="3063"/>
                </a:lnTo>
                <a:lnTo>
                  <a:pt x="6289" y="3061"/>
                </a:lnTo>
                <a:lnTo>
                  <a:pt x="6290" y="3058"/>
                </a:lnTo>
                <a:lnTo>
                  <a:pt x="6290" y="3055"/>
                </a:lnTo>
                <a:lnTo>
                  <a:pt x="6290" y="3052"/>
                </a:lnTo>
                <a:lnTo>
                  <a:pt x="6289" y="3050"/>
                </a:lnTo>
                <a:lnTo>
                  <a:pt x="6288" y="3048"/>
                </a:lnTo>
                <a:lnTo>
                  <a:pt x="6288" y="3047"/>
                </a:lnTo>
                <a:lnTo>
                  <a:pt x="6289" y="3044"/>
                </a:lnTo>
                <a:lnTo>
                  <a:pt x="6292" y="3042"/>
                </a:lnTo>
                <a:lnTo>
                  <a:pt x="6296" y="3041"/>
                </a:lnTo>
                <a:lnTo>
                  <a:pt x="6302" y="3039"/>
                </a:lnTo>
                <a:lnTo>
                  <a:pt x="6307" y="3044"/>
                </a:lnTo>
                <a:lnTo>
                  <a:pt x="6307" y="3040"/>
                </a:lnTo>
                <a:lnTo>
                  <a:pt x="6306" y="3037"/>
                </a:lnTo>
                <a:lnTo>
                  <a:pt x="6305" y="3035"/>
                </a:lnTo>
                <a:lnTo>
                  <a:pt x="6304" y="3034"/>
                </a:lnTo>
                <a:lnTo>
                  <a:pt x="6304" y="3033"/>
                </a:lnTo>
                <a:lnTo>
                  <a:pt x="6305" y="3031"/>
                </a:lnTo>
                <a:lnTo>
                  <a:pt x="6306" y="3029"/>
                </a:lnTo>
                <a:lnTo>
                  <a:pt x="6310" y="3024"/>
                </a:lnTo>
                <a:lnTo>
                  <a:pt x="6314" y="3020"/>
                </a:lnTo>
                <a:lnTo>
                  <a:pt x="6316" y="3016"/>
                </a:lnTo>
                <a:lnTo>
                  <a:pt x="6316" y="3013"/>
                </a:lnTo>
                <a:lnTo>
                  <a:pt x="6316" y="3010"/>
                </a:lnTo>
                <a:lnTo>
                  <a:pt x="6315" y="3007"/>
                </a:lnTo>
                <a:lnTo>
                  <a:pt x="6316" y="3005"/>
                </a:lnTo>
                <a:lnTo>
                  <a:pt x="6313" y="3005"/>
                </a:lnTo>
                <a:lnTo>
                  <a:pt x="6312" y="3005"/>
                </a:lnTo>
                <a:lnTo>
                  <a:pt x="6311" y="3004"/>
                </a:lnTo>
                <a:lnTo>
                  <a:pt x="6310" y="3002"/>
                </a:lnTo>
                <a:lnTo>
                  <a:pt x="6309" y="3002"/>
                </a:lnTo>
                <a:lnTo>
                  <a:pt x="6307" y="3002"/>
                </a:lnTo>
                <a:lnTo>
                  <a:pt x="6305" y="3003"/>
                </a:lnTo>
                <a:lnTo>
                  <a:pt x="6303" y="3006"/>
                </a:lnTo>
                <a:lnTo>
                  <a:pt x="6299" y="3010"/>
                </a:lnTo>
                <a:lnTo>
                  <a:pt x="6295" y="3011"/>
                </a:lnTo>
                <a:lnTo>
                  <a:pt x="6291" y="3011"/>
                </a:lnTo>
                <a:lnTo>
                  <a:pt x="6288" y="3011"/>
                </a:lnTo>
                <a:lnTo>
                  <a:pt x="6284" y="3009"/>
                </a:lnTo>
                <a:lnTo>
                  <a:pt x="6277" y="3005"/>
                </a:lnTo>
                <a:lnTo>
                  <a:pt x="6271" y="3002"/>
                </a:lnTo>
                <a:lnTo>
                  <a:pt x="6271" y="2992"/>
                </a:lnTo>
                <a:lnTo>
                  <a:pt x="6271" y="2982"/>
                </a:lnTo>
                <a:lnTo>
                  <a:pt x="6268" y="2981"/>
                </a:lnTo>
                <a:lnTo>
                  <a:pt x="6266" y="2980"/>
                </a:lnTo>
                <a:lnTo>
                  <a:pt x="6266" y="2979"/>
                </a:lnTo>
                <a:lnTo>
                  <a:pt x="6266" y="2978"/>
                </a:lnTo>
                <a:lnTo>
                  <a:pt x="6267" y="2977"/>
                </a:lnTo>
                <a:lnTo>
                  <a:pt x="6266" y="2975"/>
                </a:lnTo>
                <a:lnTo>
                  <a:pt x="6265" y="2974"/>
                </a:lnTo>
                <a:lnTo>
                  <a:pt x="6261" y="2982"/>
                </a:lnTo>
                <a:lnTo>
                  <a:pt x="6259" y="2984"/>
                </a:lnTo>
                <a:lnTo>
                  <a:pt x="6257" y="2985"/>
                </a:lnTo>
                <a:lnTo>
                  <a:pt x="6254" y="2984"/>
                </a:lnTo>
                <a:lnTo>
                  <a:pt x="6252" y="2983"/>
                </a:lnTo>
                <a:lnTo>
                  <a:pt x="6251" y="2982"/>
                </a:lnTo>
                <a:lnTo>
                  <a:pt x="6250" y="2980"/>
                </a:lnTo>
                <a:lnTo>
                  <a:pt x="6249" y="2978"/>
                </a:lnTo>
                <a:lnTo>
                  <a:pt x="6248" y="2975"/>
                </a:lnTo>
                <a:lnTo>
                  <a:pt x="6248" y="2970"/>
                </a:lnTo>
                <a:lnTo>
                  <a:pt x="6248" y="2956"/>
                </a:lnTo>
                <a:lnTo>
                  <a:pt x="6247" y="2949"/>
                </a:lnTo>
                <a:lnTo>
                  <a:pt x="6246" y="2946"/>
                </a:lnTo>
                <a:lnTo>
                  <a:pt x="6245" y="2943"/>
                </a:lnTo>
                <a:lnTo>
                  <a:pt x="6237" y="2943"/>
                </a:lnTo>
                <a:lnTo>
                  <a:pt x="6237" y="2942"/>
                </a:lnTo>
                <a:lnTo>
                  <a:pt x="6238" y="2940"/>
                </a:lnTo>
                <a:lnTo>
                  <a:pt x="6240" y="2937"/>
                </a:lnTo>
                <a:lnTo>
                  <a:pt x="6233" y="2931"/>
                </a:lnTo>
                <a:lnTo>
                  <a:pt x="6226" y="2926"/>
                </a:lnTo>
                <a:lnTo>
                  <a:pt x="6223" y="2929"/>
                </a:lnTo>
                <a:lnTo>
                  <a:pt x="6222" y="2931"/>
                </a:lnTo>
                <a:lnTo>
                  <a:pt x="6221" y="2931"/>
                </a:lnTo>
                <a:lnTo>
                  <a:pt x="6220" y="2931"/>
                </a:lnTo>
                <a:lnTo>
                  <a:pt x="6218" y="2929"/>
                </a:lnTo>
                <a:lnTo>
                  <a:pt x="6216" y="2926"/>
                </a:lnTo>
                <a:lnTo>
                  <a:pt x="6212" y="2920"/>
                </a:lnTo>
                <a:lnTo>
                  <a:pt x="6214" y="2917"/>
                </a:lnTo>
                <a:lnTo>
                  <a:pt x="6214" y="2916"/>
                </a:lnTo>
                <a:lnTo>
                  <a:pt x="6214" y="2915"/>
                </a:lnTo>
                <a:lnTo>
                  <a:pt x="6209" y="2915"/>
                </a:lnTo>
                <a:close/>
                <a:moveTo>
                  <a:pt x="3957" y="2387"/>
                </a:moveTo>
                <a:lnTo>
                  <a:pt x="3952" y="2404"/>
                </a:lnTo>
                <a:lnTo>
                  <a:pt x="3950" y="2414"/>
                </a:lnTo>
                <a:lnTo>
                  <a:pt x="3948" y="2424"/>
                </a:lnTo>
                <a:lnTo>
                  <a:pt x="3945" y="2424"/>
                </a:lnTo>
                <a:lnTo>
                  <a:pt x="3940" y="2425"/>
                </a:lnTo>
                <a:lnTo>
                  <a:pt x="3936" y="2425"/>
                </a:lnTo>
                <a:lnTo>
                  <a:pt x="3935" y="2426"/>
                </a:lnTo>
                <a:lnTo>
                  <a:pt x="3934" y="2427"/>
                </a:lnTo>
                <a:lnTo>
                  <a:pt x="3934" y="2430"/>
                </a:lnTo>
                <a:lnTo>
                  <a:pt x="3935" y="2429"/>
                </a:lnTo>
                <a:lnTo>
                  <a:pt x="3937" y="2432"/>
                </a:lnTo>
                <a:lnTo>
                  <a:pt x="3938" y="2435"/>
                </a:lnTo>
                <a:lnTo>
                  <a:pt x="3938" y="2437"/>
                </a:lnTo>
                <a:lnTo>
                  <a:pt x="3937" y="2438"/>
                </a:lnTo>
                <a:lnTo>
                  <a:pt x="3931" y="2438"/>
                </a:lnTo>
                <a:lnTo>
                  <a:pt x="3931" y="2440"/>
                </a:lnTo>
                <a:lnTo>
                  <a:pt x="3931" y="2443"/>
                </a:lnTo>
                <a:lnTo>
                  <a:pt x="3930" y="2447"/>
                </a:lnTo>
                <a:lnTo>
                  <a:pt x="3929" y="2452"/>
                </a:lnTo>
                <a:lnTo>
                  <a:pt x="3925" y="2450"/>
                </a:lnTo>
                <a:lnTo>
                  <a:pt x="3925" y="2449"/>
                </a:lnTo>
                <a:lnTo>
                  <a:pt x="3924" y="2448"/>
                </a:lnTo>
                <a:lnTo>
                  <a:pt x="3920" y="2449"/>
                </a:lnTo>
                <a:lnTo>
                  <a:pt x="3921" y="2457"/>
                </a:lnTo>
                <a:lnTo>
                  <a:pt x="3921" y="2461"/>
                </a:lnTo>
                <a:lnTo>
                  <a:pt x="3920" y="2463"/>
                </a:lnTo>
                <a:lnTo>
                  <a:pt x="3919" y="2463"/>
                </a:lnTo>
                <a:lnTo>
                  <a:pt x="3917" y="2462"/>
                </a:lnTo>
                <a:lnTo>
                  <a:pt x="3915" y="2461"/>
                </a:lnTo>
                <a:lnTo>
                  <a:pt x="3913" y="2460"/>
                </a:lnTo>
                <a:lnTo>
                  <a:pt x="3912" y="2461"/>
                </a:lnTo>
                <a:lnTo>
                  <a:pt x="3910" y="2462"/>
                </a:lnTo>
                <a:lnTo>
                  <a:pt x="3909" y="2465"/>
                </a:lnTo>
                <a:lnTo>
                  <a:pt x="3907" y="2468"/>
                </a:lnTo>
                <a:lnTo>
                  <a:pt x="3906" y="2469"/>
                </a:lnTo>
                <a:lnTo>
                  <a:pt x="3904" y="2469"/>
                </a:lnTo>
                <a:lnTo>
                  <a:pt x="3901" y="2469"/>
                </a:lnTo>
                <a:lnTo>
                  <a:pt x="3898" y="2468"/>
                </a:lnTo>
                <a:lnTo>
                  <a:pt x="3895" y="2467"/>
                </a:lnTo>
                <a:lnTo>
                  <a:pt x="3893" y="2466"/>
                </a:lnTo>
                <a:lnTo>
                  <a:pt x="3892" y="2466"/>
                </a:lnTo>
                <a:lnTo>
                  <a:pt x="3892" y="2472"/>
                </a:lnTo>
                <a:lnTo>
                  <a:pt x="3882" y="2477"/>
                </a:lnTo>
                <a:lnTo>
                  <a:pt x="3877" y="2480"/>
                </a:lnTo>
                <a:lnTo>
                  <a:pt x="3872" y="2483"/>
                </a:lnTo>
                <a:lnTo>
                  <a:pt x="3867" y="2486"/>
                </a:lnTo>
                <a:lnTo>
                  <a:pt x="3863" y="2491"/>
                </a:lnTo>
                <a:lnTo>
                  <a:pt x="3860" y="2495"/>
                </a:lnTo>
                <a:lnTo>
                  <a:pt x="3859" y="2497"/>
                </a:lnTo>
                <a:lnTo>
                  <a:pt x="3858" y="2500"/>
                </a:lnTo>
                <a:lnTo>
                  <a:pt x="3858" y="2504"/>
                </a:lnTo>
                <a:lnTo>
                  <a:pt x="3858" y="2508"/>
                </a:lnTo>
                <a:lnTo>
                  <a:pt x="3858" y="2512"/>
                </a:lnTo>
                <a:lnTo>
                  <a:pt x="3859" y="2515"/>
                </a:lnTo>
                <a:lnTo>
                  <a:pt x="3861" y="2523"/>
                </a:lnTo>
                <a:lnTo>
                  <a:pt x="3864" y="2531"/>
                </a:lnTo>
                <a:lnTo>
                  <a:pt x="3867" y="2539"/>
                </a:lnTo>
                <a:lnTo>
                  <a:pt x="3869" y="2546"/>
                </a:lnTo>
                <a:lnTo>
                  <a:pt x="3870" y="2550"/>
                </a:lnTo>
                <a:lnTo>
                  <a:pt x="3870" y="2554"/>
                </a:lnTo>
                <a:lnTo>
                  <a:pt x="3870" y="2562"/>
                </a:lnTo>
                <a:lnTo>
                  <a:pt x="3867" y="2564"/>
                </a:lnTo>
                <a:lnTo>
                  <a:pt x="3862" y="2568"/>
                </a:lnTo>
                <a:lnTo>
                  <a:pt x="3855" y="2573"/>
                </a:lnTo>
                <a:lnTo>
                  <a:pt x="3855" y="2575"/>
                </a:lnTo>
                <a:lnTo>
                  <a:pt x="3855" y="2576"/>
                </a:lnTo>
                <a:lnTo>
                  <a:pt x="3855" y="2580"/>
                </a:lnTo>
                <a:lnTo>
                  <a:pt x="3856" y="2584"/>
                </a:lnTo>
                <a:lnTo>
                  <a:pt x="3855" y="2587"/>
                </a:lnTo>
                <a:lnTo>
                  <a:pt x="3854" y="2588"/>
                </a:lnTo>
                <a:lnTo>
                  <a:pt x="3851" y="2590"/>
                </a:lnTo>
                <a:lnTo>
                  <a:pt x="3849" y="2591"/>
                </a:lnTo>
                <a:lnTo>
                  <a:pt x="3847" y="2593"/>
                </a:lnTo>
                <a:lnTo>
                  <a:pt x="3845" y="2598"/>
                </a:lnTo>
                <a:lnTo>
                  <a:pt x="3844" y="2603"/>
                </a:lnTo>
                <a:lnTo>
                  <a:pt x="3843" y="2607"/>
                </a:lnTo>
                <a:lnTo>
                  <a:pt x="3842" y="2611"/>
                </a:lnTo>
                <a:lnTo>
                  <a:pt x="3842" y="2615"/>
                </a:lnTo>
                <a:lnTo>
                  <a:pt x="3843" y="2619"/>
                </a:lnTo>
                <a:lnTo>
                  <a:pt x="3843" y="2623"/>
                </a:lnTo>
                <a:lnTo>
                  <a:pt x="3844" y="2626"/>
                </a:lnTo>
                <a:lnTo>
                  <a:pt x="3847" y="2633"/>
                </a:lnTo>
                <a:lnTo>
                  <a:pt x="3850" y="2640"/>
                </a:lnTo>
                <a:lnTo>
                  <a:pt x="3855" y="2653"/>
                </a:lnTo>
                <a:lnTo>
                  <a:pt x="3860" y="2667"/>
                </a:lnTo>
                <a:lnTo>
                  <a:pt x="3863" y="2672"/>
                </a:lnTo>
                <a:lnTo>
                  <a:pt x="3865" y="2677"/>
                </a:lnTo>
                <a:lnTo>
                  <a:pt x="3868" y="2681"/>
                </a:lnTo>
                <a:lnTo>
                  <a:pt x="3872" y="2685"/>
                </a:lnTo>
                <a:lnTo>
                  <a:pt x="3875" y="2687"/>
                </a:lnTo>
                <a:lnTo>
                  <a:pt x="3877" y="2689"/>
                </a:lnTo>
                <a:lnTo>
                  <a:pt x="3884" y="2692"/>
                </a:lnTo>
                <a:lnTo>
                  <a:pt x="3888" y="2693"/>
                </a:lnTo>
                <a:lnTo>
                  <a:pt x="3890" y="2693"/>
                </a:lnTo>
                <a:lnTo>
                  <a:pt x="3889" y="2692"/>
                </a:lnTo>
                <a:lnTo>
                  <a:pt x="3897" y="2690"/>
                </a:lnTo>
                <a:lnTo>
                  <a:pt x="3905" y="2687"/>
                </a:lnTo>
                <a:lnTo>
                  <a:pt x="3912" y="2683"/>
                </a:lnTo>
                <a:lnTo>
                  <a:pt x="3915" y="2681"/>
                </a:lnTo>
                <a:lnTo>
                  <a:pt x="3916" y="2680"/>
                </a:lnTo>
                <a:lnTo>
                  <a:pt x="3917" y="2678"/>
                </a:lnTo>
                <a:lnTo>
                  <a:pt x="3919" y="2674"/>
                </a:lnTo>
                <a:lnTo>
                  <a:pt x="3921" y="2670"/>
                </a:lnTo>
                <a:lnTo>
                  <a:pt x="3923" y="2661"/>
                </a:lnTo>
                <a:lnTo>
                  <a:pt x="3924" y="2651"/>
                </a:lnTo>
                <a:lnTo>
                  <a:pt x="3925" y="2646"/>
                </a:lnTo>
                <a:lnTo>
                  <a:pt x="3926" y="2642"/>
                </a:lnTo>
                <a:lnTo>
                  <a:pt x="3928" y="2634"/>
                </a:lnTo>
                <a:lnTo>
                  <a:pt x="3931" y="2627"/>
                </a:lnTo>
                <a:lnTo>
                  <a:pt x="3938" y="2610"/>
                </a:lnTo>
                <a:lnTo>
                  <a:pt x="3941" y="2602"/>
                </a:lnTo>
                <a:lnTo>
                  <a:pt x="3944" y="2592"/>
                </a:lnTo>
                <a:lnTo>
                  <a:pt x="3947" y="2584"/>
                </a:lnTo>
                <a:lnTo>
                  <a:pt x="3948" y="2576"/>
                </a:lnTo>
                <a:lnTo>
                  <a:pt x="3948" y="2573"/>
                </a:lnTo>
                <a:lnTo>
                  <a:pt x="3948" y="2571"/>
                </a:lnTo>
                <a:lnTo>
                  <a:pt x="3947" y="2566"/>
                </a:lnTo>
                <a:lnTo>
                  <a:pt x="3946" y="2562"/>
                </a:lnTo>
                <a:lnTo>
                  <a:pt x="3945" y="2560"/>
                </a:lnTo>
                <a:lnTo>
                  <a:pt x="3945" y="2559"/>
                </a:lnTo>
                <a:lnTo>
                  <a:pt x="3952" y="2548"/>
                </a:lnTo>
                <a:lnTo>
                  <a:pt x="3960" y="2537"/>
                </a:lnTo>
                <a:lnTo>
                  <a:pt x="3963" y="2527"/>
                </a:lnTo>
                <a:lnTo>
                  <a:pt x="3965" y="2520"/>
                </a:lnTo>
                <a:lnTo>
                  <a:pt x="3965" y="2516"/>
                </a:lnTo>
                <a:lnTo>
                  <a:pt x="3964" y="2513"/>
                </a:lnTo>
                <a:lnTo>
                  <a:pt x="3962" y="2508"/>
                </a:lnTo>
                <a:lnTo>
                  <a:pt x="3968" y="2503"/>
                </a:lnTo>
                <a:lnTo>
                  <a:pt x="3968" y="2500"/>
                </a:lnTo>
                <a:lnTo>
                  <a:pt x="3968" y="2498"/>
                </a:lnTo>
                <a:lnTo>
                  <a:pt x="3968" y="2494"/>
                </a:lnTo>
                <a:lnTo>
                  <a:pt x="3969" y="2492"/>
                </a:lnTo>
                <a:lnTo>
                  <a:pt x="3970" y="2491"/>
                </a:lnTo>
                <a:lnTo>
                  <a:pt x="3971" y="2490"/>
                </a:lnTo>
                <a:lnTo>
                  <a:pt x="3974" y="2489"/>
                </a:lnTo>
                <a:lnTo>
                  <a:pt x="3974" y="2483"/>
                </a:lnTo>
                <a:lnTo>
                  <a:pt x="3972" y="2478"/>
                </a:lnTo>
                <a:lnTo>
                  <a:pt x="3970" y="2472"/>
                </a:lnTo>
                <a:lnTo>
                  <a:pt x="3967" y="2466"/>
                </a:lnTo>
                <a:lnTo>
                  <a:pt x="3965" y="2461"/>
                </a:lnTo>
                <a:lnTo>
                  <a:pt x="3967" y="2461"/>
                </a:lnTo>
                <a:lnTo>
                  <a:pt x="3969" y="2461"/>
                </a:lnTo>
                <a:lnTo>
                  <a:pt x="3974" y="2461"/>
                </a:lnTo>
                <a:lnTo>
                  <a:pt x="3973" y="2464"/>
                </a:lnTo>
                <a:lnTo>
                  <a:pt x="3974" y="2469"/>
                </a:lnTo>
                <a:lnTo>
                  <a:pt x="3979" y="2469"/>
                </a:lnTo>
                <a:lnTo>
                  <a:pt x="3979" y="2466"/>
                </a:lnTo>
                <a:lnTo>
                  <a:pt x="3979" y="2463"/>
                </a:lnTo>
                <a:lnTo>
                  <a:pt x="3979" y="2462"/>
                </a:lnTo>
                <a:lnTo>
                  <a:pt x="3979" y="2461"/>
                </a:lnTo>
                <a:lnTo>
                  <a:pt x="3980" y="2461"/>
                </a:lnTo>
                <a:lnTo>
                  <a:pt x="3982" y="2461"/>
                </a:lnTo>
                <a:lnTo>
                  <a:pt x="3981" y="2446"/>
                </a:lnTo>
                <a:lnTo>
                  <a:pt x="3979" y="2430"/>
                </a:lnTo>
                <a:lnTo>
                  <a:pt x="3979" y="2421"/>
                </a:lnTo>
                <a:lnTo>
                  <a:pt x="3977" y="2414"/>
                </a:lnTo>
                <a:lnTo>
                  <a:pt x="3976" y="2407"/>
                </a:lnTo>
                <a:lnTo>
                  <a:pt x="3974" y="2401"/>
                </a:lnTo>
                <a:lnTo>
                  <a:pt x="3973" y="2400"/>
                </a:lnTo>
                <a:lnTo>
                  <a:pt x="3972" y="2399"/>
                </a:lnTo>
                <a:lnTo>
                  <a:pt x="3971" y="2399"/>
                </a:lnTo>
                <a:lnTo>
                  <a:pt x="3970" y="2399"/>
                </a:lnTo>
                <a:lnTo>
                  <a:pt x="3967" y="2401"/>
                </a:lnTo>
                <a:lnTo>
                  <a:pt x="3965" y="2401"/>
                </a:lnTo>
                <a:lnTo>
                  <a:pt x="3961" y="2394"/>
                </a:lnTo>
                <a:lnTo>
                  <a:pt x="3957" y="2387"/>
                </a:lnTo>
                <a:close/>
                <a:moveTo>
                  <a:pt x="5001" y="2227"/>
                </a:moveTo>
                <a:lnTo>
                  <a:pt x="4999" y="2234"/>
                </a:lnTo>
                <a:lnTo>
                  <a:pt x="4996" y="2240"/>
                </a:lnTo>
                <a:lnTo>
                  <a:pt x="4990" y="2252"/>
                </a:lnTo>
                <a:lnTo>
                  <a:pt x="4995" y="2253"/>
                </a:lnTo>
                <a:lnTo>
                  <a:pt x="4999" y="2254"/>
                </a:lnTo>
                <a:lnTo>
                  <a:pt x="5010" y="2255"/>
                </a:lnTo>
                <a:lnTo>
                  <a:pt x="5007" y="2259"/>
                </a:lnTo>
                <a:lnTo>
                  <a:pt x="5006" y="2262"/>
                </a:lnTo>
                <a:lnTo>
                  <a:pt x="5006" y="2263"/>
                </a:lnTo>
                <a:lnTo>
                  <a:pt x="5007" y="2264"/>
                </a:lnTo>
                <a:lnTo>
                  <a:pt x="5011" y="2264"/>
                </a:lnTo>
                <a:lnTo>
                  <a:pt x="5014" y="2264"/>
                </a:lnTo>
                <a:lnTo>
                  <a:pt x="5017" y="2264"/>
                </a:lnTo>
                <a:lnTo>
                  <a:pt x="5020" y="2263"/>
                </a:lnTo>
                <a:lnTo>
                  <a:pt x="5022" y="2262"/>
                </a:lnTo>
                <a:lnTo>
                  <a:pt x="5025" y="2262"/>
                </a:lnTo>
                <a:lnTo>
                  <a:pt x="5028" y="2262"/>
                </a:lnTo>
                <a:lnTo>
                  <a:pt x="5032" y="2264"/>
                </a:lnTo>
                <a:lnTo>
                  <a:pt x="5032" y="2269"/>
                </a:lnTo>
                <a:lnTo>
                  <a:pt x="5037" y="2271"/>
                </a:lnTo>
                <a:lnTo>
                  <a:pt x="5041" y="2272"/>
                </a:lnTo>
                <a:lnTo>
                  <a:pt x="5044" y="2272"/>
                </a:lnTo>
                <a:lnTo>
                  <a:pt x="5048" y="2272"/>
                </a:lnTo>
                <a:lnTo>
                  <a:pt x="5055" y="2271"/>
                </a:lnTo>
                <a:lnTo>
                  <a:pt x="5059" y="2270"/>
                </a:lnTo>
                <a:lnTo>
                  <a:pt x="5063" y="2269"/>
                </a:lnTo>
                <a:lnTo>
                  <a:pt x="5067" y="2269"/>
                </a:lnTo>
                <a:lnTo>
                  <a:pt x="5072" y="2269"/>
                </a:lnTo>
                <a:lnTo>
                  <a:pt x="5074" y="2270"/>
                </a:lnTo>
                <a:lnTo>
                  <a:pt x="5077" y="2271"/>
                </a:lnTo>
                <a:lnTo>
                  <a:pt x="5084" y="2275"/>
                </a:lnTo>
                <a:lnTo>
                  <a:pt x="5091" y="2278"/>
                </a:lnTo>
                <a:lnTo>
                  <a:pt x="5097" y="2280"/>
                </a:lnTo>
                <a:lnTo>
                  <a:pt x="5102" y="2281"/>
                </a:lnTo>
                <a:lnTo>
                  <a:pt x="5107" y="2281"/>
                </a:lnTo>
                <a:lnTo>
                  <a:pt x="5118" y="2281"/>
                </a:lnTo>
                <a:lnTo>
                  <a:pt x="5128" y="2280"/>
                </a:lnTo>
                <a:lnTo>
                  <a:pt x="5133" y="2280"/>
                </a:lnTo>
                <a:lnTo>
                  <a:pt x="5136" y="2280"/>
                </a:lnTo>
                <a:lnTo>
                  <a:pt x="5138" y="2281"/>
                </a:lnTo>
                <a:lnTo>
                  <a:pt x="5139" y="2282"/>
                </a:lnTo>
                <a:lnTo>
                  <a:pt x="5142" y="2286"/>
                </a:lnTo>
                <a:lnTo>
                  <a:pt x="5145" y="2289"/>
                </a:lnTo>
                <a:lnTo>
                  <a:pt x="5146" y="2291"/>
                </a:lnTo>
                <a:lnTo>
                  <a:pt x="5147" y="2292"/>
                </a:lnTo>
                <a:lnTo>
                  <a:pt x="5150" y="2293"/>
                </a:lnTo>
                <a:lnTo>
                  <a:pt x="5152" y="2293"/>
                </a:lnTo>
                <a:lnTo>
                  <a:pt x="5156" y="2293"/>
                </a:lnTo>
                <a:lnTo>
                  <a:pt x="5160" y="2294"/>
                </a:lnTo>
                <a:lnTo>
                  <a:pt x="5164" y="2295"/>
                </a:lnTo>
                <a:lnTo>
                  <a:pt x="5163" y="2292"/>
                </a:lnTo>
                <a:lnTo>
                  <a:pt x="5160" y="2288"/>
                </a:lnTo>
                <a:lnTo>
                  <a:pt x="5156" y="2283"/>
                </a:lnTo>
                <a:lnTo>
                  <a:pt x="5156" y="2280"/>
                </a:lnTo>
                <a:lnTo>
                  <a:pt x="5156" y="2277"/>
                </a:lnTo>
                <a:lnTo>
                  <a:pt x="5158" y="2273"/>
                </a:lnTo>
                <a:lnTo>
                  <a:pt x="5159" y="2269"/>
                </a:lnTo>
                <a:lnTo>
                  <a:pt x="5158" y="2269"/>
                </a:lnTo>
                <a:lnTo>
                  <a:pt x="5156" y="2268"/>
                </a:lnTo>
                <a:lnTo>
                  <a:pt x="5154" y="2266"/>
                </a:lnTo>
                <a:lnTo>
                  <a:pt x="5150" y="2264"/>
                </a:lnTo>
                <a:lnTo>
                  <a:pt x="5128" y="2264"/>
                </a:lnTo>
                <a:lnTo>
                  <a:pt x="5130" y="2258"/>
                </a:lnTo>
                <a:lnTo>
                  <a:pt x="5131" y="2255"/>
                </a:lnTo>
                <a:lnTo>
                  <a:pt x="5131" y="2252"/>
                </a:lnTo>
                <a:lnTo>
                  <a:pt x="5129" y="2249"/>
                </a:lnTo>
                <a:lnTo>
                  <a:pt x="5128" y="2247"/>
                </a:lnTo>
                <a:lnTo>
                  <a:pt x="5128" y="2244"/>
                </a:lnTo>
                <a:lnTo>
                  <a:pt x="5118" y="2243"/>
                </a:lnTo>
                <a:lnTo>
                  <a:pt x="5110" y="2242"/>
                </a:lnTo>
                <a:lnTo>
                  <a:pt x="5103" y="2242"/>
                </a:lnTo>
                <a:lnTo>
                  <a:pt x="5100" y="2242"/>
                </a:lnTo>
                <a:lnTo>
                  <a:pt x="5097" y="2241"/>
                </a:lnTo>
                <a:lnTo>
                  <a:pt x="5096" y="2240"/>
                </a:lnTo>
                <a:lnTo>
                  <a:pt x="5095" y="2238"/>
                </a:lnTo>
                <a:lnTo>
                  <a:pt x="5094" y="2237"/>
                </a:lnTo>
                <a:lnTo>
                  <a:pt x="5093" y="2236"/>
                </a:lnTo>
                <a:lnTo>
                  <a:pt x="5092" y="2236"/>
                </a:lnTo>
                <a:lnTo>
                  <a:pt x="5091" y="2235"/>
                </a:lnTo>
                <a:lnTo>
                  <a:pt x="5086" y="2244"/>
                </a:lnTo>
                <a:lnTo>
                  <a:pt x="5069" y="2244"/>
                </a:lnTo>
                <a:lnTo>
                  <a:pt x="5064" y="2243"/>
                </a:lnTo>
                <a:lnTo>
                  <a:pt x="5060" y="2241"/>
                </a:lnTo>
                <a:lnTo>
                  <a:pt x="5057" y="2238"/>
                </a:lnTo>
                <a:lnTo>
                  <a:pt x="5054" y="2236"/>
                </a:lnTo>
                <a:lnTo>
                  <a:pt x="5047" y="2231"/>
                </a:lnTo>
                <a:lnTo>
                  <a:pt x="5044" y="2228"/>
                </a:lnTo>
                <a:lnTo>
                  <a:pt x="5041" y="2227"/>
                </a:lnTo>
                <a:lnTo>
                  <a:pt x="5038" y="2227"/>
                </a:lnTo>
                <a:lnTo>
                  <a:pt x="5035" y="2227"/>
                </a:lnTo>
                <a:lnTo>
                  <a:pt x="5028" y="2229"/>
                </a:lnTo>
                <a:lnTo>
                  <a:pt x="5018" y="2233"/>
                </a:lnTo>
                <a:lnTo>
                  <a:pt x="5013" y="2232"/>
                </a:lnTo>
                <a:lnTo>
                  <a:pt x="5009" y="2230"/>
                </a:lnTo>
                <a:lnTo>
                  <a:pt x="5005" y="2228"/>
                </a:lnTo>
                <a:lnTo>
                  <a:pt x="5003" y="2228"/>
                </a:lnTo>
                <a:lnTo>
                  <a:pt x="5001" y="2227"/>
                </a:lnTo>
                <a:close/>
                <a:moveTo>
                  <a:pt x="5342" y="2067"/>
                </a:moveTo>
                <a:lnTo>
                  <a:pt x="5339" y="2069"/>
                </a:lnTo>
                <a:lnTo>
                  <a:pt x="5335" y="2075"/>
                </a:lnTo>
                <a:lnTo>
                  <a:pt x="5333" y="2078"/>
                </a:lnTo>
                <a:lnTo>
                  <a:pt x="5330" y="2080"/>
                </a:lnTo>
                <a:lnTo>
                  <a:pt x="5328" y="2082"/>
                </a:lnTo>
                <a:lnTo>
                  <a:pt x="5325" y="2084"/>
                </a:lnTo>
                <a:lnTo>
                  <a:pt x="5319" y="2084"/>
                </a:lnTo>
                <a:lnTo>
                  <a:pt x="5313" y="2085"/>
                </a:lnTo>
                <a:lnTo>
                  <a:pt x="5301" y="2084"/>
                </a:lnTo>
                <a:lnTo>
                  <a:pt x="5280" y="2081"/>
                </a:lnTo>
                <a:lnTo>
                  <a:pt x="5280" y="2075"/>
                </a:lnTo>
                <a:lnTo>
                  <a:pt x="5278" y="2075"/>
                </a:lnTo>
                <a:lnTo>
                  <a:pt x="5275" y="2076"/>
                </a:lnTo>
                <a:lnTo>
                  <a:pt x="5270" y="2079"/>
                </a:lnTo>
                <a:lnTo>
                  <a:pt x="5266" y="2082"/>
                </a:lnTo>
                <a:lnTo>
                  <a:pt x="5263" y="2084"/>
                </a:lnTo>
                <a:lnTo>
                  <a:pt x="5261" y="2084"/>
                </a:lnTo>
                <a:lnTo>
                  <a:pt x="5260" y="2083"/>
                </a:lnTo>
                <a:lnTo>
                  <a:pt x="5260" y="2082"/>
                </a:lnTo>
                <a:lnTo>
                  <a:pt x="5259" y="2080"/>
                </a:lnTo>
                <a:lnTo>
                  <a:pt x="5258" y="2080"/>
                </a:lnTo>
                <a:lnTo>
                  <a:pt x="5257" y="2081"/>
                </a:lnTo>
                <a:lnTo>
                  <a:pt x="5257" y="2086"/>
                </a:lnTo>
                <a:lnTo>
                  <a:pt x="5253" y="2089"/>
                </a:lnTo>
                <a:lnTo>
                  <a:pt x="5249" y="2092"/>
                </a:lnTo>
                <a:lnTo>
                  <a:pt x="5248" y="2096"/>
                </a:lnTo>
                <a:lnTo>
                  <a:pt x="5248" y="2100"/>
                </a:lnTo>
                <a:lnTo>
                  <a:pt x="5248" y="2103"/>
                </a:lnTo>
                <a:lnTo>
                  <a:pt x="5249" y="2106"/>
                </a:lnTo>
                <a:lnTo>
                  <a:pt x="5251" y="2110"/>
                </a:lnTo>
                <a:lnTo>
                  <a:pt x="5252" y="2113"/>
                </a:lnTo>
                <a:lnTo>
                  <a:pt x="5252" y="2115"/>
                </a:lnTo>
                <a:lnTo>
                  <a:pt x="5250" y="2117"/>
                </a:lnTo>
                <a:lnTo>
                  <a:pt x="5247" y="2119"/>
                </a:lnTo>
                <a:lnTo>
                  <a:pt x="5245" y="2121"/>
                </a:lnTo>
                <a:lnTo>
                  <a:pt x="5243" y="2123"/>
                </a:lnTo>
                <a:lnTo>
                  <a:pt x="5243" y="2125"/>
                </a:lnTo>
                <a:lnTo>
                  <a:pt x="5242" y="2128"/>
                </a:lnTo>
                <a:lnTo>
                  <a:pt x="5243" y="2133"/>
                </a:lnTo>
                <a:lnTo>
                  <a:pt x="5243" y="2138"/>
                </a:lnTo>
                <a:lnTo>
                  <a:pt x="5243" y="2143"/>
                </a:lnTo>
                <a:lnTo>
                  <a:pt x="5242" y="2145"/>
                </a:lnTo>
                <a:lnTo>
                  <a:pt x="5241" y="2148"/>
                </a:lnTo>
                <a:lnTo>
                  <a:pt x="5239" y="2154"/>
                </a:lnTo>
                <a:lnTo>
                  <a:pt x="5236" y="2160"/>
                </a:lnTo>
                <a:lnTo>
                  <a:pt x="5235" y="2163"/>
                </a:lnTo>
                <a:lnTo>
                  <a:pt x="5235" y="2165"/>
                </a:lnTo>
                <a:lnTo>
                  <a:pt x="5234" y="2175"/>
                </a:lnTo>
                <a:lnTo>
                  <a:pt x="5234" y="2177"/>
                </a:lnTo>
                <a:lnTo>
                  <a:pt x="5235" y="2177"/>
                </a:lnTo>
                <a:lnTo>
                  <a:pt x="5239" y="2177"/>
                </a:lnTo>
                <a:lnTo>
                  <a:pt x="5240" y="2177"/>
                </a:lnTo>
                <a:lnTo>
                  <a:pt x="5242" y="2177"/>
                </a:lnTo>
                <a:lnTo>
                  <a:pt x="5246" y="2179"/>
                </a:lnTo>
                <a:lnTo>
                  <a:pt x="5243" y="2201"/>
                </a:lnTo>
                <a:lnTo>
                  <a:pt x="5240" y="2224"/>
                </a:lnTo>
                <a:lnTo>
                  <a:pt x="5247" y="2223"/>
                </a:lnTo>
                <a:lnTo>
                  <a:pt x="5252" y="2223"/>
                </a:lnTo>
                <a:lnTo>
                  <a:pt x="5257" y="2222"/>
                </a:lnTo>
                <a:lnTo>
                  <a:pt x="5260" y="2221"/>
                </a:lnTo>
                <a:lnTo>
                  <a:pt x="5262" y="2221"/>
                </a:lnTo>
                <a:lnTo>
                  <a:pt x="5263" y="2220"/>
                </a:lnTo>
                <a:lnTo>
                  <a:pt x="5264" y="2218"/>
                </a:lnTo>
                <a:lnTo>
                  <a:pt x="5265" y="2216"/>
                </a:lnTo>
                <a:lnTo>
                  <a:pt x="5266" y="2211"/>
                </a:lnTo>
                <a:lnTo>
                  <a:pt x="5266" y="2205"/>
                </a:lnTo>
                <a:lnTo>
                  <a:pt x="5260" y="2196"/>
                </a:lnTo>
                <a:lnTo>
                  <a:pt x="5261" y="2193"/>
                </a:lnTo>
                <a:lnTo>
                  <a:pt x="5261" y="2192"/>
                </a:lnTo>
                <a:lnTo>
                  <a:pt x="5262" y="2192"/>
                </a:lnTo>
                <a:lnTo>
                  <a:pt x="5263" y="2193"/>
                </a:lnTo>
                <a:lnTo>
                  <a:pt x="5265" y="2184"/>
                </a:lnTo>
                <a:lnTo>
                  <a:pt x="5266" y="2178"/>
                </a:lnTo>
                <a:lnTo>
                  <a:pt x="5268" y="2174"/>
                </a:lnTo>
                <a:lnTo>
                  <a:pt x="5270" y="2172"/>
                </a:lnTo>
                <a:lnTo>
                  <a:pt x="5271" y="2171"/>
                </a:lnTo>
                <a:lnTo>
                  <a:pt x="5272" y="2171"/>
                </a:lnTo>
                <a:lnTo>
                  <a:pt x="5274" y="2172"/>
                </a:lnTo>
                <a:lnTo>
                  <a:pt x="5276" y="2175"/>
                </a:lnTo>
                <a:lnTo>
                  <a:pt x="5277" y="2178"/>
                </a:lnTo>
                <a:lnTo>
                  <a:pt x="5280" y="2187"/>
                </a:lnTo>
                <a:lnTo>
                  <a:pt x="5283" y="2197"/>
                </a:lnTo>
                <a:lnTo>
                  <a:pt x="5284" y="2206"/>
                </a:lnTo>
                <a:lnTo>
                  <a:pt x="5285" y="2213"/>
                </a:lnTo>
                <a:lnTo>
                  <a:pt x="5288" y="2212"/>
                </a:lnTo>
                <a:lnTo>
                  <a:pt x="5291" y="2213"/>
                </a:lnTo>
                <a:lnTo>
                  <a:pt x="5294" y="2213"/>
                </a:lnTo>
                <a:lnTo>
                  <a:pt x="5295" y="2213"/>
                </a:lnTo>
                <a:lnTo>
                  <a:pt x="5297" y="2213"/>
                </a:lnTo>
                <a:lnTo>
                  <a:pt x="5297" y="2211"/>
                </a:lnTo>
                <a:lnTo>
                  <a:pt x="5297" y="2208"/>
                </a:lnTo>
                <a:lnTo>
                  <a:pt x="5297" y="2202"/>
                </a:lnTo>
                <a:lnTo>
                  <a:pt x="5305" y="2201"/>
                </a:lnTo>
                <a:lnTo>
                  <a:pt x="5308" y="2200"/>
                </a:lnTo>
                <a:lnTo>
                  <a:pt x="5311" y="2199"/>
                </a:lnTo>
                <a:lnTo>
                  <a:pt x="5312" y="2200"/>
                </a:lnTo>
                <a:lnTo>
                  <a:pt x="5313" y="2200"/>
                </a:lnTo>
                <a:lnTo>
                  <a:pt x="5313" y="2199"/>
                </a:lnTo>
                <a:lnTo>
                  <a:pt x="5313" y="2196"/>
                </a:lnTo>
                <a:lnTo>
                  <a:pt x="5310" y="2193"/>
                </a:lnTo>
                <a:lnTo>
                  <a:pt x="5306" y="2191"/>
                </a:lnTo>
                <a:lnTo>
                  <a:pt x="5302" y="2188"/>
                </a:lnTo>
                <a:lnTo>
                  <a:pt x="5300" y="2186"/>
                </a:lnTo>
                <a:lnTo>
                  <a:pt x="5299" y="2185"/>
                </a:lnTo>
                <a:lnTo>
                  <a:pt x="5299" y="2183"/>
                </a:lnTo>
                <a:lnTo>
                  <a:pt x="5299" y="2182"/>
                </a:lnTo>
                <a:lnTo>
                  <a:pt x="5301" y="2179"/>
                </a:lnTo>
                <a:lnTo>
                  <a:pt x="5303" y="2176"/>
                </a:lnTo>
                <a:lnTo>
                  <a:pt x="5303" y="2175"/>
                </a:lnTo>
                <a:lnTo>
                  <a:pt x="5302" y="2174"/>
                </a:lnTo>
                <a:lnTo>
                  <a:pt x="5300" y="2172"/>
                </a:lnTo>
                <a:lnTo>
                  <a:pt x="5296" y="2171"/>
                </a:lnTo>
                <a:lnTo>
                  <a:pt x="5293" y="2170"/>
                </a:lnTo>
                <a:lnTo>
                  <a:pt x="5292" y="2169"/>
                </a:lnTo>
                <a:lnTo>
                  <a:pt x="5291" y="2168"/>
                </a:lnTo>
                <a:lnTo>
                  <a:pt x="5290" y="2166"/>
                </a:lnTo>
                <a:lnTo>
                  <a:pt x="5290" y="2164"/>
                </a:lnTo>
                <a:lnTo>
                  <a:pt x="5289" y="2160"/>
                </a:lnTo>
                <a:lnTo>
                  <a:pt x="5289" y="2157"/>
                </a:lnTo>
                <a:lnTo>
                  <a:pt x="5288" y="2154"/>
                </a:lnTo>
                <a:lnTo>
                  <a:pt x="5277" y="2151"/>
                </a:lnTo>
                <a:lnTo>
                  <a:pt x="5277" y="2145"/>
                </a:lnTo>
                <a:lnTo>
                  <a:pt x="5280" y="2145"/>
                </a:lnTo>
                <a:lnTo>
                  <a:pt x="5284" y="2145"/>
                </a:lnTo>
                <a:lnTo>
                  <a:pt x="5287" y="2146"/>
                </a:lnTo>
                <a:lnTo>
                  <a:pt x="5291" y="2145"/>
                </a:lnTo>
                <a:lnTo>
                  <a:pt x="5293" y="2145"/>
                </a:lnTo>
                <a:lnTo>
                  <a:pt x="5295" y="2143"/>
                </a:lnTo>
                <a:lnTo>
                  <a:pt x="5298" y="2139"/>
                </a:lnTo>
                <a:lnTo>
                  <a:pt x="5301" y="2136"/>
                </a:lnTo>
                <a:lnTo>
                  <a:pt x="5303" y="2135"/>
                </a:lnTo>
                <a:lnTo>
                  <a:pt x="5305" y="2134"/>
                </a:lnTo>
                <a:lnTo>
                  <a:pt x="5305" y="2143"/>
                </a:lnTo>
                <a:lnTo>
                  <a:pt x="5311" y="2140"/>
                </a:lnTo>
                <a:lnTo>
                  <a:pt x="5314" y="2140"/>
                </a:lnTo>
                <a:lnTo>
                  <a:pt x="5316" y="2139"/>
                </a:lnTo>
                <a:lnTo>
                  <a:pt x="5319" y="2140"/>
                </a:lnTo>
                <a:lnTo>
                  <a:pt x="5310" y="2135"/>
                </a:lnTo>
                <a:lnTo>
                  <a:pt x="5308" y="2133"/>
                </a:lnTo>
                <a:lnTo>
                  <a:pt x="5307" y="2133"/>
                </a:lnTo>
                <a:lnTo>
                  <a:pt x="5307" y="2132"/>
                </a:lnTo>
                <a:lnTo>
                  <a:pt x="5308" y="2130"/>
                </a:lnTo>
                <a:lnTo>
                  <a:pt x="5310" y="2128"/>
                </a:lnTo>
                <a:lnTo>
                  <a:pt x="5316" y="2120"/>
                </a:lnTo>
                <a:lnTo>
                  <a:pt x="5306" y="2120"/>
                </a:lnTo>
                <a:lnTo>
                  <a:pt x="5299" y="2119"/>
                </a:lnTo>
                <a:lnTo>
                  <a:pt x="5295" y="2119"/>
                </a:lnTo>
                <a:lnTo>
                  <a:pt x="5291" y="2119"/>
                </a:lnTo>
                <a:lnTo>
                  <a:pt x="5287" y="2119"/>
                </a:lnTo>
                <a:lnTo>
                  <a:pt x="5282" y="2120"/>
                </a:lnTo>
                <a:lnTo>
                  <a:pt x="5281" y="2121"/>
                </a:lnTo>
                <a:lnTo>
                  <a:pt x="5281" y="2122"/>
                </a:lnTo>
                <a:lnTo>
                  <a:pt x="5279" y="2124"/>
                </a:lnTo>
                <a:lnTo>
                  <a:pt x="5278" y="2125"/>
                </a:lnTo>
                <a:lnTo>
                  <a:pt x="5276" y="2126"/>
                </a:lnTo>
                <a:lnTo>
                  <a:pt x="5274" y="2126"/>
                </a:lnTo>
                <a:lnTo>
                  <a:pt x="5271" y="2126"/>
                </a:lnTo>
                <a:lnTo>
                  <a:pt x="5271" y="2120"/>
                </a:lnTo>
                <a:lnTo>
                  <a:pt x="5263" y="2120"/>
                </a:lnTo>
                <a:lnTo>
                  <a:pt x="5264" y="2106"/>
                </a:lnTo>
                <a:lnTo>
                  <a:pt x="5266" y="2095"/>
                </a:lnTo>
                <a:lnTo>
                  <a:pt x="5274" y="2095"/>
                </a:lnTo>
                <a:lnTo>
                  <a:pt x="5284" y="2096"/>
                </a:lnTo>
                <a:lnTo>
                  <a:pt x="5303" y="2098"/>
                </a:lnTo>
                <a:lnTo>
                  <a:pt x="5313" y="2099"/>
                </a:lnTo>
                <a:lnTo>
                  <a:pt x="5321" y="2098"/>
                </a:lnTo>
                <a:lnTo>
                  <a:pt x="5325" y="2098"/>
                </a:lnTo>
                <a:lnTo>
                  <a:pt x="5329" y="2097"/>
                </a:lnTo>
                <a:lnTo>
                  <a:pt x="5333" y="2096"/>
                </a:lnTo>
                <a:lnTo>
                  <a:pt x="5336" y="2095"/>
                </a:lnTo>
                <a:lnTo>
                  <a:pt x="5336" y="2092"/>
                </a:lnTo>
                <a:lnTo>
                  <a:pt x="5340" y="2087"/>
                </a:lnTo>
                <a:lnTo>
                  <a:pt x="5346" y="2077"/>
                </a:lnTo>
                <a:lnTo>
                  <a:pt x="5348" y="2072"/>
                </a:lnTo>
                <a:lnTo>
                  <a:pt x="5349" y="2070"/>
                </a:lnTo>
                <a:lnTo>
                  <a:pt x="5349" y="2068"/>
                </a:lnTo>
                <a:lnTo>
                  <a:pt x="5348" y="2067"/>
                </a:lnTo>
                <a:lnTo>
                  <a:pt x="5347" y="2066"/>
                </a:lnTo>
                <a:lnTo>
                  <a:pt x="5344" y="2066"/>
                </a:lnTo>
                <a:lnTo>
                  <a:pt x="5342" y="2067"/>
                </a:lnTo>
                <a:close/>
                <a:moveTo>
                  <a:pt x="4804" y="1965"/>
                </a:moveTo>
                <a:lnTo>
                  <a:pt x="4804" y="1968"/>
                </a:lnTo>
                <a:lnTo>
                  <a:pt x="4803" y="1971"/>
                </a:lnTo>
                <a:lnTo>
                  <a:pt x="4802" y="1973"/>
                </a:lnTo>
                <a:lnTo>
                  <a:pt x="4801" y="1975"/>
                </a:lnTo>
                <a:lnTo>
                  <a:pt x="4802" y="1979"/>
                </a:lnTo>
                <a:lnTo>
                  <a:pt x="4802" y="1982"/>
                </a:lnTo>
                <a:lnTo>
                  <a:pt x="4803" y="1985"/>
                </a:lnTo>
                <a:lnTo>
                  <a:pt x="4807" y="1990"/>
                </a:lnTo>
                <a:lnTo>
                  <a:pt x="4811" y="1995"/>
                </a:lnTo>
                <a:lnTo>
                  <a:pt x="4816" y="2000"/>
                </a:lnTo>
                <a:lnTo>
                  <a:pt x="4827" y="2008"/>
                </a:lnTo>
                <a:lnTo>
                  <a:pt x="4831" y="2012"/>
                </a:lnTo>
                <a:lnTo>
                  <a:pt x="4835" y="2016"/>
                </a:lnTo>
                <a:lnTo>
                  <a:pt x="4838" y="2020"/>
                </a:lnTo>
                <a:lnTo>
                  <a:pt x="4840" y="2023"/>
                </a:lnTo>
                <a:lnTo>
                  <a:pt x="4844" y="2031"/>
                </a:lnTo>
                <a:lnTo>
                  <a:pt x="4847" y="2039"/>
                </a:lnTo>
                <a:lnTo>
                  <a:pt x="4849" y="2043"/>
                </a:lnTo>
                <a:lnTo>
                  <a:pt x="4852" y="2047"/>
                </a:lnTo>
                <a:lnTo>
                  <a:pt x="4854" y="2048"/>
                </a:lnTo>
                <a:lnTo>
                  <a:pt x="4856" y="2050"/>
                </a:lnTo>
                <a:lnTo>
                  <a:pt x="4862" y="2053"/>
                </a:lnTo>
                <a:lnTo>
                  <a:pt x="4868" y="2056"/>
                </a:lnTo>
                <a:lnTo>
                  <a:pt x="4871" y="2057"/>
                </a:lnTo>
                <a:lnTo>
                  <a:pt x="4872" y="2058"/>
                </a:lnTo>
                <a:lnTo>
                  <a:pt x="4873" y="2062"/>
                </a:lnTo>
                <a:lnTo>
                  <a:pt x="4874" y="2066"/>
                </a:lnTo>
                <a:lnTo>
                  <a:pt x="4874" y="2075"/>
                </a:lnTo>
                <a:lnTo>
                  <a:pt x="4875" y="2084"/>
                </a:lnTo>
                <a:lnTo>
                  <a:pt x="4876" y="2088"/>
                </a:lnTo>
                <a:lnTo>
                  <a:pt x="4877" y="2092"/>
                </a:lnTo>
                <a:lnTo>
                  <a:pt x="4879" y="2095"/>
                </a:lnTo>
                <a:lnTo>
                  <a:pt x="4882" y="2098"/>
                </a:lnTo>
                <a:lnTo>
                  <a:pt x="4888" y="2103"/>
                </a:lnTo>
                <a:lnTo>
                  <a:pt x="4895" y="2109"/>
                </a:lnTo>
                <a:lnTo>
                  <a:pt x="4898" y="2112"/>
                </a:lnTo>
                <a:lnTo>
                  <a:pt x="4900" y="2115"/>
                </a:lnTo>
                <a:lnTo>
                  <a:pt x="4903" y="2120"/>
                </a:lnTo>
                <a:lnTo>
                  <a:pt x="4906" y="2126"/>
                </a:lnTo>
                <a:lnTo>
                  <a:pt x="4910" y="2138"/>
                </a:lnTo>
                <a:lnTo>
                  <a:pt x="4914" y="2150"/>
                </a:lnTo>
                <a:lnTo>
                  <a:pt x="4917" y="2156"/>
                </a:lnTo>
                <a:lnTo>
                  <a:pt x="4920" y="2162"/>
                </a:lnTo>
                <a:lnTo>
                  <a:pt x="4922" y="2165"/>
                </a:lnTo>
                <a:lnTo>
                  <a:pt x="4925" y="2168"/>
                </a:lnTo>
                <a:lnTo>
                  <a:pt x="4929" y="2171"/>
                </a:lnTo>
                <a:lnTo>
                  <a:pt x="4931" y="2174"/>
                </a:lnTo>
                <a:lnTo>
                  <a:pt x="4933" y="2178"/>
                </a:lnTo>
                <a:lnTo>
                  <a:pt x="4934" y="2183"/>
                </a:lnTo>
                <a:lnTo>
                  <a:pt x="4936" y="2192"/>
                </a:lnTo>
                <a:lnTo>
                  <a:pt x="4938" y="2197"/>
                </a:lnTo>
                <a:lnTo>
                  <a:pt x="4939" y="2201"/>
                </a:lnTo>
                <a:lnTo>
                  <a:pt x="4942" y="2204"/>
                </a:lnTo>
                <a:lnTo>
                  <a:pt x="4945" y="2207"/>
                </a:lnTo>
                <a:lnTo>
                  <a:pt x="4947" y="2208"/>
                </a:lnTo>
                <a:lnTo>
                  <a:pt x="4949" y="2209"/>
                </a:lnTo>
                <a:lnTo>
                  <a:pt x="4953" y="2210"/>
                </a:lnTo>
                <a:lnTo>
                  <a:pt x="4958" y="2211"/>
                </a:lnTo>
                <a:lnTo>
                  <a:pt x="4960" y="2212"/>
                </a:lnTo>
                <a:lnTo>
                  <a:pt x="4962" y="2213"/>
                </a:lnTo>
                <a:lnTo>
                  <a:pt x="4962" y="2219"/>
                </a:lnTo>
                <a:lnTo>
                  <a:pt x="4970" y="2224"/>
                </a:lnTo>
                <a:lnTo>
                  <a:pt x="4975" y="2226"/>
                </a:lnTo>
                <a:lnTo>
                  <a:pt x="4977" y="2227"/>
                </a:lnTo>
                <a:lnTo>
                  <a:pt x="4979" y="2227"/>
                </a:lnTo>
                <a:lnTo>
                  <a:pt x="4978" y="2226"/>
                </a:lnTo>
                <a:lnTo>
                  <a:pt x="4977" y="2224"/>
                </a:lnTo>
                <a:lnTo>
                  <a:pt x="4977" y="2222"/>
                </a:lnTo>
                <a:lnTo>
                  <a:pt x="4978" y="2221"/>
                </a:lnTo>
                <a:lnTo>
                  <a:pt x="4979" y="2220"/>
                </a:lnTo>
                <a:lnTo>
                  <a:pt x="4982" y="2219"/>
                </a:lnTo>
                <a:lnTo>
                  <a:pt x="4988" y="2220"/>
                </a:lnTo>
                <a:lnTo>
                  <a:pt x="4994" y="2221"/>
                </a:lnTo>
                <a:lnTo>
                  <a:pt x="4998" y="2221"/>
                </a:lnTo>
                <a:lnTo>
                  <a:pt x="4998" y="2213"/>
                </a:lnTo>
                <a:lnTo>
                  <a:pt x="4998" y="2206"/>
                </a:lnTo>
                <a:lnTo>
                  <a:pt x="4998" y="2203"/>
                </a:lnTo>
                <a:lnTo>
                  <a:pt x="4997" y="2200"/>
                </a:lnTo>
                <a:lnTo>
                  <a:pt x="4995" y="2198"/>
                </a:lnTo>
                <a:lnTo>
                  <a:pt x="4993" y="2196"/>
                </a:lnTo>
                <a:lnTo>
                  <a:pt x="4993" y="2193"/>
                </a:lnTo>
                <a:lnTo>
                  <a:pt x="5001" y="2190"/>
                </a:lnTo>
                <a:lnTo>
                  <a:pt x="5003" y="2181"/>
                </a:lnTo>
                <a:lnTo>
                  <a:pt x="5004" y="2174"/>
                </a:lnTo>
                <a:lnTo>
                  <a:pt x="5000" y="2170"/>
                </a:lnTo>
                <a:lnTo>
                  <a:pt x="4997" y="2167"/>
                </a:lnTo>
                <a:lnTo>
                  <a:pt x="4996" y="2165"/>
                </a:lnTo>
                <a:lnTo>
                  <a:pt x="4995" y="2162"/>
                </a:lnTo>
                <a:lnTo>
                  <a:pt x="4996" y="2159"/>
                </a:lnTo>
                <a:lnTo>
                  <a:pt x="4996" y="2156"/>
                </a:lnTo>
                <a:lnTo>
                  <a:pt x="4996" y="2154"/>
                </a:lnTo>
                <a:lnTo>
                  <a:pt x="4987" y="2155"/>
                </a:lnTo>
                <a:lnTo>
                  <a:pt x="4982" y="2155"/>
                </a:lnTo>
                <a:lnTo>
                  <a:pt x="4980" y="2154"/>
                </a:lnTo>
                <a:lnTo>
                  <a:pt x="4979" y="2154"/>
                </a:lnTo>
                <a:lnTo>
                  <a:pt x="4978" y="2153"/>
                </a:lnTo>
                <a:lnTo>
                  <a:pt x="4977" y="2152"/>
                </a:lnTo>
                <a:lnTo>
                  <a:pt x="4976" y="2148"/>
                </a:lnTo>
                <a:lnTo>
                  <a:pt x="4975" y="2144"/>
                </a:lnTo>
                <a:lnTo>
                  <a:pt x="4975" y="2140"/>
                </a:lnTo>
                <a:lnTo>
                  <a:pt x="4975" y="2132"/>
                </a:lnTo>
                <a:lnTo>
                  <a:pt x="4976" y="2126"/>
                </a:lnTo>
                <a:lnTo>
                  <a:pt x="4965" y="2124"/>
                </a:lnTo>
                <a:lnTo>
                  <a:pt x="4956" y="2123"/>
                </a:lnTo>
                <a:lnTo>
                  <a:pt x="4959" y="2109"/>
                </a:lnTo>
                <a:lnTo>
                  <a:pt x="4958" y="2110"/>
                </a:lnTo>
                <a:lnTo>
                  <a:pt x="4958" y="2111"/>
                </a:lnTo>
                <a:lnTo>
                  <a:pt x="4958" y="2112"/>
                </a:lnTo>
                <a:lnTo>
                  <a:pt x="4959" y="2113"/>
                </a:lnTo>
                <a:lnTo>
                  <a:pt x="4962" y="2115"/>
                </a:lnTo>
                <a:lnTo>
                  <a:pt x="4962" y="2109"/>
                </a:lnTo>
                <a:lnTo>
                  <a:pt x="4962" y="2105"/>
                </a:lnTo>
                <a:lnTo>
                  <a:pt x="4961" y="2100"/>
                </a:lnTo>
                <a:lnTo>
                  <a:pt x="4959" y="2095"/>
                </a:lnTo>
                <a:lnTo>
                  <a:pt x="4957" y="2093"/>
                </a:lnTo>
                <a:lnTo>
                  <a:pt x="4955" y="2092"/>
                </a:lnTo>
                <a:lnTo>
                  <a:pt x="4952" y="2091"/>
                </a:lnTo>
                <a:lnTo>
                  <a:pt x="4951" y="2089"/>
                </a:lnTo>
                <a:lnTo>
                  <a:pt x="4951" y="2084"/>
                </a:lnTo>
                <a:lnTo>
                  <a:pt x="4945" y="2084"/>
                </a:lnTo>
                <a:lnTo>
                  <a:pt x="4945" y="2082"/>
                </a:lnTo>
                <a:lnTo>
                  <a:pt x="4945" y="2081"/>
                </a:lnTo>
                <a:lnTo>
                  <a:pt x="4947" y="2079"/>
                </a:lnTo>
                <a:lnTo>
                  <a:pt x="4948" y="2076"/>
                </a:lnTo>
                <a:lnTo>
                  <a:pt x="4948" y="2075"/>
                </a:lnTo>
                <a:lnTo>
                  <a:pt x="4948" y="2072"/>
                </a:lnTo>
                <a:lnTo>
                  <a:pt x="4941" y="2078"/>
                </a:lnTo>
                <a:lnTo>
                  <a:pt x="4937" y="2081"/>
                </a:lnTo>
                <a:lnTo>
                  <a:pt x="4934" y="2084"/>
                </a:lnTo>
                <a:lnTo>
                  <a:pt x="4933" y="2080"/>
                </a:lnTo>
                <a:lnTo>
                  <a:pt x="4933" y="2075"/>
                </a:lnTo>
                <a:lnTo>
                  <a:pt x="4932" y="2071"/>
                </a:lnTo>
                <a:lnTo>
                  <a:pt x="4931" y="2067"/>
                </a:lnTo>
                <a:lnTo>
                  <a:pt x="4930" y="2066"/>
                </a:lnTo>
                <a:lnTo>
                  <a:pt x="4929" y="2065"/>
                </a:lnTo>
                <a:lnTo>
                  <a:pt x="4925" y="2064"/>
                </a:lnTo>
                <a:lnTo>
                  <a:pt x="4922" y="2063"/>
                </a:lnTo>
                <a:lnTo>
                  <a:pt x="4920" y="2061"/>
                </a:lnTo>
                <a:lnTo>
                  <a:pt x="4918" y="2058"/>
                </a:lnTo>
                <a:lnTo>
                  <a:pt x="4917" y="2054"/>
                </a:lnTo>
                <a:lnTo>
                  <a:pt x="4916" y="2050"/>
                </a:lnTo>
                <a:lnTo>
                  <a:pt x="4915" y="2048"/>
                </a:lnTo>
                <a:lnTo>
                  <a:pt x="4914" y="2047"/>
                </a:lnTo>
                <a:lnTo>
                  <a:pt x="4913" y="2046"/>
                </a:lnTo>
                <a:lnTo>
                  <a:pt x="4912" y="2046"/>
                </a:lnTo>
                <a:lnTo>
                  <a:pt x="4911" y="2047"/>
                </a:lnTo>
                <a:lnTo>
                  <a:pt x="4911" y="2048"/>
                </a:lnTo>
                <a:lnTo>
                  <a:pt x="4911" y="2053"/>
                </a:lnTo>
                <a:lnTo>
                  <a:pt x="4905" y="2049"/>
                </a:lnTo>
                <a:lnTo>
                  <a:pt x="4902" y="2046"/>
                </a:lnTo>
                <a:lnTo>
                  <a:pt x="4900" y="2044"/>
                </a:lnTo>
                <a:lnTo>
                  <a:pt x="4899" y="2043"/>
                </a:lnTo>
                <a:lnTo>
                  <a:pt x="4899" y="2041"/>
                </a:lnTo>
                <a:lnTo>
                  <a:pt x="4900" y="2037"/>
                </a:lnTo>
                <a:lnTo>
                  <a:pt x="4900" y="2034"/>
                </a:lnTo>
                <a:lnTo>
                  <a:pt x="4900" y="2032"/>
                </a:lnTo>
                <a:lnTo>
                  <a:pt x="4900" y="2030"/>
                </a:lnTo>
                <a:lnTo>
                  <a:pt x="4899" y="2030"/>
                </a:lnTo>
                <a:lnTo>
                  <a:pt x="4896" y="2030"/>
                </a:lnTo>
                <a:lnTo>
                  <a:pt x="4892" y="2030"/>
                </a:lnTo>
                <a:lnTo>
                  <a:pt x="4891" y="2026"/>
                </a:lnTo>
                <a:lnTo>
                  <a:pt x="4892" y="2022"/>
                </a:lnTo>
                <a:lnTo>
                  <a:pt x="4884" y="2019"/>
                </a:lnTo>
                <a:lnTo>
                  <a:pt x="4880" y="2018"/>
                </a:lnTo>
                <a:lnTo>
                  <a:pt x="4877" y="2016"/>
                </a:lnTo>
                <a:lnTo>
                  <a:pt x="4877" y="2015"/>
                </a:lnTo>
                <a:lnTo>
                  <a:pt x="4876" y="2014"/>
                </a:lnTo>
                <a:lnTo>
                  <a:pt x="4876" y="2010"/>
                </a:lnTo>
                <a:lnTo>
                  <a:pt x="4876" y="2007"/>
                </a:lnTo>
                <a:lnTo>
                  <a:pt x="4875" y="2005"/>
                </a:lnTo>
                <a:lnTo>
                  <a:pt x="4866" y="1999"/>
                </a:lnTo>
                <a:lnTo>
                  <a:pt x="4858" y="1994"/>
                </a:lnTo>
                <a:lnTo>
                  <a:pt x="4856" y="1990"/>
                </a:lnTo>
                <a:lnTo>
                  <a:pt x="4855" y="1985"/>
                </a:lnTo>
                <a:lnTo>
                  <a:pt x="4854" y="1980"/>
                </a:lnTo>
                <a:lnTo>
                  <a:pt x="4853" y="1978"/>
                </a:lnTo>
                <a:lnTo>
                  <a:pt x="4852" y="1977"/>
                </a:lnTo>
                <a:lnTo>
                  <a:pt x="4849" y="1975"/>
                </a:lnTo>
                <a:lnTo>
                  <a:pt x="4845" y="1975"/>
                </a:lnTo>
                <a:lnTo>
                  <a:pt x="4838" y="1974"/>
                </a:lnTo>
                <a:lnTo>
                  <a:pt x="4829" y="1975"/>
                </a:lnTo>
                <a:lnTo>
                  <a:pt x="4825" y="1975"/>
                </a:lnTo>
                <a:lnTo>
                  <a:pt x="4821" y="1974"/>
                </a:lnTo>
                <a:lnTo>
                  <a:pt x="4820" y="1972"/>
                </a:lnTo>
                <a:lnTo>
                  <a:pt x="4818" y="1970"/>
                </a:lnTo>
                <a:lnTo>
                  <a:pt x="4817" y="1967"/>
                </a:lnTo>
                <a:lnTo>
                  <a:pt x="4816" y="1965"/>
                </a:lnTo>
                <a:lnTo>
                  <a:pt x="4813" y="1965"/>
                </a:lnTo>
                <a:lnTo>
                  <a:pt x="4810" y="1965"/>
                </a:lnTo>
                <a:lnTo>
                  <a:pt x="4807" y="1966"/>
                </a:lnTo>
                <a:lnTo>
                  <a:pt x="4806" y="1966"/>
                </a:lnTo>
                <a:lnTo>
                  <a:pt x="4804" y="1965"/>
                </a:lnTo>
                <a:close/>
                <a:moveTo>
                  <a:pt x="5356" y="1892"/>
                </a:moveTo>
                <a:lnTo>
                  <a:pt x="5355" y="1895"/>
                </a:lnTo>
                <a:lnTo>
                  <a:pt x="5355" y="1899"/>
                </a:lnTo>
                <a:lnTo>
                  <a:pt x="5356" y="1906"/>
                </a:lnTo>
                <a:lnTo>
                  <a:pt x="5353" y="1907"/>
                </a:lnTo>
                <a:lnTo>
                  <a:pt x="5350" y="1906"/>
                </a:lnTo>
                <a:lnTo>
                  <a:pt x="5347" y="1906"/>
                </a:lnTo>
                <a:lnTo>
                  <a:pt x="5346" y="1906"/>
                </a:lnTo>
                <a:lnTo>
                  <a:pt x="5344" y="1906"/>
                </a:lnTo>
                <a:lnTo>
                  <a:pt x="5344" y="1915"/>
                </a:lnTo>
                <a:lnTo>
                  <a:pt x="5339" y="1915"/>
                </a:lnTo>
                <a:lnTo>
                  <a:pt x="5335" y="1915"/>
                </a:lnTo>
                <a:lnTo>
                  <a:pt x="5331" y="1916"/>
                </a:lnTo>
                <a:lnTo>
                  <a:pt x="5325" y="1918"/>
                </a:lnTo>
                <a:lnTo>
                  <a:pt x="5323" y="1918"/>
                </a:lnTo>
                <a:lnTo>
                  <a:pt x="5323" y="1919"/>
                </a:lnTo>
                <a:lnTo>
                  <a:pt x="5325" y="1920"/>
                </a:lnTo>
                <a:lnTo>
                  <a:pt x="5325" y="1921"/>
                </a:lnTo>
                <a:lnTo>
                  <a:pt x="5322" y="1920"/>
                </a:lnTo>
                <a:lnTo>
                  <a:pt x="5322" y="1919"/>
                </a:lnTo>
                <a:lnTo>
                  <a:pt x="5322" y="1917"/>
                </a:lnTo>
                <a:lnTo>
                  <a:pt x="5321" y="1915"/>
                </a:lnTo>
                <a:lnTo>
                  <a:pt x="5320" y="1913"/>
                </a:lnTo>
                <a:lnTo>
                  <a:pt x="5318" y="1912"/>
                </a:lnTo>
                <a:lnTo>
                  <a:pt x="5315" y="1911"/>
                </a:lnTo>
                <a:lnTo>
                  <a:pt x="5313" y="1912"/>
                </a:lnTo>
                <a:lnTo>
                  <a:pt x="5311" y="1912"/>
                </a:lnTo>
                <a:lnTo>
                  <a:pt x="5310" y="1912"/>
                </a:lnTo>
                <a:lnTo>
                  <a:pt x="5309" y="1913"/>
                </a:lnTo>
                <a:lnTo>
                  <a:pt x="5308" y="1915"/>
                </a:lnTo>
                <a:lnTo>
                  <a:pt x="5305" y="1918"/>
                </a:lnTo>
                <a:lnTo>
                  <a:pt x="5303" y="1919"/>
                </a:lnTo>
                <a:lnTo>
                  <a:pt x="5299" y="1920"/>
                </a:lnTo>
                <a:lnTo>
                  <a:pt x="5294" y="1923"/>
                </a:lnTo>
                <a:lnTo>
                  <a:pt x="5293" y="1926"/>
                </a:lnTo>
                <a:lnTo>
                  <a:pt x="5293" y="1930"/>
                </a:lnTo>
                <a:lnTo>
                  <a:pt x="5294" y="1937"/>
                </a:lnTo>
                <a:lnTo>
                  <a:pt x="5291" y="1938"/>
                </a:lnTo>
                <a:lnTo>
                  <a:pt x="5289" y="1939"/>
                </a:lnTo>
                <a:lnTo>
                  <a:pt x="5289" y="1940"/>
                </a:lnTo>
                <a:lnTo>
                  <a:pt x="5289" y="1942"/>
                </a:lnTo>
                <a:lnTo>
                  <a:pt x="5290" y="1944"/>
                </a:lnTo>
                <a:lnTo>
                  <a:pt x="5291" y="1945"/>
                </a:lnTo>
                <a:lnTo>
                  <a:pt x="5292" y="1946"/>
                </a:lnTo>
                <a:lnTo>
                  <a:pt x="5294" y="1946"/>
                </a:lnTo>
                <a:lnTo>
                  <a:pt x="5302" y="1934"/>
                </a:lnTo>
                <a:lnTo>
                  <a:pt x="5301" y="1934"/>
                </a:lnTo>
                <a:lnTo>
                  <a:pt x="5301" y="1933"/>
                </a:lnTo>
                <a:lnTo>
                  <a:pt x="5302" y="1933"/>
                </a:lnTo>
                <a:lnTo>
                  <a:pt x="5304" y="1933"/>
                </a:lnTo>
                <a:lnTo>
                  <a:pt x="5306" y="1933"/>
                </a:lnTo>
                <a:lnTo>
                  <a:pt x="5307" y="1934"/>
                </a:lnTo>
                <a:lnTo>
                  <a:pt x="5307" y="1935"/>
                </a:lnTo>
                <a:lnTo>
                  <a:pt x="5306" y="1936"/>
                </a:lnTo>
                <a:lnTo>
                  <a:pt x="5305" y="1937"/>
                </a:lnTo>
                <a:lnTo>
                  <a:pt x="5313" y="1937"/>
                </a:lnTo>
                <a:lnTo>
                  <a:pt x="5319" y="1937"/>
                </a:lnTo>
                <a:lnTo>
                  <a:pt x="5324" y="1937"/>
                </a:lnTo>
                <a:lnTo>
                  <a:pt x="5330" y="1937"/>
                </a:lnTo>
                <a:lnTo>
                  <a:pt x="5330" y="1943"/>
                </a:lnTo>
                <a:lnTo>
                  <a:pt x="5325" y="1946"/>
                </a:lnTo>
                <a:lnTo>
                  <a:pt x="5326" y="1950"/>
                </a:lnTo>
                <a:lnTo>
                  <a:pt x="5327" y="1953"/>
                </a:lnTo>
                <a:lnTo>
                  <a:pt x="5327" y="1958"/>
                </a:lnTo>
                <a:lnTo>
                  <a:pt x="5328" y="1959"/>
                </a:lnTo>
                <a:lnTo>
                  <a:pt x="5329" y="1961"/>
                </a:lnTo>
                <a:lnTo>
                  <a:pt x="5330" y="1963"/>
                </a:lnTo>
                <a:lnTo>
                  <a:pt x="5333" y="1965"/>
                </a:lnTo>
                <a:lnTo>
                  <a:pt x="5337" y="1968"/>
                </a:lnTo>
                <a:lnTo>
                  <a:pt x="5340" y="1969"/>
                </a:lnTo>
                <a:lnTo>
                  <a:pt x="5350" y="1971"/>
                </a:lnTo>
                <a:lnTo>
                  <a:pt x="5350" y="1979"/>
                </a:lnTo>
                <a:lnTo>
                  <a:pt x="5354" y="1976"/>
                </a:lnTo>
                <a:lnTo>
                  <a:pt x="5355" y="1975"/>
                </a:lnTo>
                <a:lnTo>
                  <a:pt x="5356" y="1975"/>
                </a:lnTo>
                <a:lnTo>
                  <a:pt x="5358" y="1974"/>
                </a:lnTo>
                <a:lnTo>
                  <a:pt x="5357" y="1964"/>
                </a:lnTo>
                <a:lnTo>
                  <a:pt x="5356" y="1954"/>
                </a:lnTo>
                <a:lnTo>
                  <a:pt x="5359" y="1956"/>
                </a:lnTo>
                <a:lnTo>
                  <a:pt x="5361" y="1957"/>
                </a:lnTo>
                <a:lnTo>
                  <a:pt x="5363" y="1958"/>
                </a:lnTo>
                <a:lnTo>
                  <a:pt x="5364" y="1958"/>
                </a:lnTo>
                <a:lnTo>
                  <a:pt x="5364" y="1957"/>
                </a:lnTo>
                <a:lnTo>
                  <a:pt x="5363" y="1956"/>
                </a:lnTo>
                <a:lnTo>
                  <a:pt x="5362" y="1954"/>
                </a:lnTo>
                <a:lnTo>
                  <a:pt x="5359" y="1948"/>
                </a:lnTo>
                <a:lnTo>
                  <a:pt x="5359" y="1945"/>
                </a:lnTo>
                <a:lnTo>
                  <a:pt x="5358" y="1943"/>
                </a:lnTo>
                <a:lnTo>
                  <a:pt x="5364" y="1943"/>
                </a:lnTo>
                <a:lnTo>
                  <a:pt x="5367" y="1937"/>
                </a:lnTo>
                <a:lnTo>
                  <a:pt x="5370" y="1932"/>
                </a:lnTo>
                <a:lnTo>
                  <a:pt x="5371" y="1930"/>
                </a:lnTo>
                <a:lnTo>
                  <a:pt x="5373" y="1928"/>
                </a:lnTo>
                <a:lnTo>
                  <a:pt x="5375" y="1926"/>
                </a:lnTo>
                <a:lnTo>
                  <a:pt x="5376" y="1923"/>
                </a:lnTo>
                <a:lnTo>
                  <a:pt x="5377" y="1921"/>
                </a:lnTo>
                <a:lnTo>
                  <a:pt x="5377" y="1919"/>
                </a:lnTo>
                <a:lnTo>
                  <a:pt x="5375" y="1918"/>
                </a:lnTo>
                <a:lnTo>
                  <a:pt x="5374" y="1917"/>
                </a:lnTo>
                <a:lnTo>
                  <a:pt x="5373" y="1916"/>
                </a:lnTo>
                <a:lnTo>
                  <a:pt x="5371" y="1913"/>
                </a:lnTo>
                <a:lnTo>
                  <a:pt x="5369" y="1910"/>
                </a:lnTo>
                <a:lnTo>
                  <a:pt x="5368" y="1906"/>
                </a:lnTo>
                <a:lnTo>
                  <a:pt x="5367" y="1898"/>
                </a:lnTo>
                <a:lnTo>
                  <a:pt x="5367" y="1892"/>
                </a:lnTo>
                <a:lnTo>
                  <a:pt x="5361" y="1893"/>
                </a:lnTo>
                <a:lnTo>
                  <a:pt x="5358" y="1893"/>
                </a:lnTo>
                <a:lnTo>
                  <a:pt x="5356" y="1892"/>
                </a:lnTo>
                <a:close/>
                <a:moveTo>
                  <a:pt x="5246" y="1847"/>
                </a:moveTo>
                <a:lnTo>
                  <a:pt x="5245" y="1851"/>
                </a:lnTo>
                <a:lnTo>
                  <a:pt x="5246" y="1854"/>
                </a:lnTo>
                <a:lnTo>
                  <a:pt x="5246" y="1856"/>
                </a:lnTo>
                <a:lnTo>
                  <a:pt x="5246" y="1858"/>
                </a:lnTo>
                <a:lnTo>
                  <a:pt x="5240" y="1858"/>
                </a:lnTo>
                <a:lnTo>
                  <a:pt x="5237" y="1868"/>
                </a:lnTo>
                <a:lnTo>
                  <a:pt x="5233" y="1878"/>
                </a:lnTo>
                <a:lnTo>
                  <a:pt x="5231" y="1883"/>
                </a:lnTo>
                <a:lnTo>
                  <a:pt x="5228" y="1888"/>
                </a:lnTo>
                <a:lnTo>
                  <a:pt x="5226" y="1892"/>
                </a:lnTo>
                <a:lnTo>
                  <a:pt x="5223" y="1895"/>
                </a:lnTo>
                <a:lnTo>
                  <a:pt x="5222" y="1896"/>
                </a:lnTo>
                <a:lnTo>
                  <a:pt x="5219" y="1897"/>
                </a:lnTo>
                <a:lnTo>
                  <a:pt x="5215" y="1899"/>
                </a:lnTo>
                <a:lnTo>
                  <a:pt x="5210" y="1901"/>
                </a:lnTo>
                <a:lnTo>
                  <a:pt x="5208" y="1902"/>
                </a:lnTo>
                <a:lnTo>
                  <a:pt x="5207" y="1903"/>
                </a:lnTo>
                <a:lnTo>
                  <a:pt x="5204" y="1908"/>
                </a:lnTo>
                <a:lnTo>
                  <a:pt x="5203" y="1911"/>
                </a:lnTo>
                <a:lnTo>
                  <a:pt x="5204" y="1912"/>
                </a:lnTo>
                <a:lnTo>
                  <a:pt x="5205" y="1912"/>
                </a:lnTo>
                <a:lnTo>
                  <a:pt x="5207" y="1912"/>
                </a:lnTo>
                <a:lnTo>
                  <a:pt x="5218" y="1907"/>
                </a:lnTo>
                <a:lnTo>
                  <a:pt x="5224" y="1904"/>
                </a:lnTo>
                <a:lnTo>
                  <a:pt x="5227" y="1902"/>
                </a:lnTo>
                <a:lnTo>
                  <a:pt x="5229" y="1901"/>
                </a:lnTo>
                <a:lnTo>
                  <a:pt x="5230" y="1899"/>
                </a:lnTo>
                <a:lnTo>
                  <a:pt x="5231" y="1897"/>
                </a:lnTo>
                <a:lnTo>
                  <a:pt x="5232" y="1893"/>
                </a:lnTo>
                <a:lnTo>
                  <a:pt x="5233" y="1888"/>
                </a:lnTo>
                <a:lnTo>
                  <a:pt x="5234" y="1886"/>
                </a:lnTo>
                <a:lnTo>
                  <a:pt x="5235" y="1884"/>
                </a:lnTo>
                <a:lnTo>
                  <a:pt x="5236" y="1882"/>
                </a:lnTo>
                <a:lnTo>
                  <a:pt x="5238" y="1880"/>
                </a:lnTo>
                <a:lnTo>
                  <a:pt x="5244" y="1876"/>
                </a:lnTo>
                <a:lnTo>
                  <a:pt x="5249" y="1872"/>
                </a:lnTo>
                <a:lnTo>
                  <a:pt x="5251" y="1869"/>
                </a:lnTo>
                <a:lnTo>
                  <a:pt x="5252" y="1867"/>
                </a:lnTo>
                <a:lnTo>
                  <a:pt x="5251" y="1863"/>
                </a:lnTo>
                <a:lnTo>
                  <a:pt x="5249" y="1857"/>
                </a:lnTo>
                <a:lnTo>
                  <a:pt x="5247" y="1851"/>
                </a:lnTo>
                <a:lnTo>
                  <a:pt x="5246" y="1847"/>
                </a:lnTo>
                <a:close/>
                <a:moveTo>
                  <a:pt x="5271" y="1678"/>
                </a:moveTo>
                <a:lnTo>
                  <a:pt x="5269" y="1690"/>
                </a:lnTo>
                <a:lnTo>
                  <a:pt x="5269" y="1695"/>
                </a:lnTo>
                <a:lnTo>
                  <a:pt x="5269" y="1700"/>
                </a:lnTo>
                <a:lnTo>
                  <a:pt x="5269" y="1710"/>
                </a:lnTo>
                <a:lnTo>
                  <a:pt x="5268" y="1721"/>
                </a:lnTo>
                <a:lnTo>
                  <a:pt x="5263" y="1723"/>
                </a:lnTo>
                <a:lnTo>
                  <a:pt x="5262" y="1725"/>
                </a:lnTo>
                <a:lnTo>
                  <a:pt x="5262" y="1728"/>
                </a:lnTo>
                <a:lnTo>
                  <a:pt x="5263" y="1732"/>
                </a:lnTo>
                <a:lnTo>
                  <a:pt x="5264" y="1731"/>
                </a:lnTo>
                <a:lnTo>
                  <a:pt x="5265" y="1731"/>
                </a:lnTo>
                <a:lnTo>
                  <a:pt x="5265" y="1732"/>
                </a:lnTo>
                <a:lnTo>
                  <a:pt x="5266" y="1733"/>
                </a:lnTo>
                <a:lnTo>
                  <a:pt x="5266" y="1738"/>
                </a:lnTo>
                <a:lnTo>
                  <a:pt x="5261" y="1738"/>
                </a:lnTo>
                <a:lnTo>
                  <a:pt x="5259" y="1738"/>
                </a:lnTo>
                <a:lnTo>
                  <a:pt x="5260" y="1738"/>
                </a:lnTo>
                <a:lnTo>
                  <a:pt x="5255" y="1736"/>
                </a:lnTo>
                <a:lnTo>
                  <a:pt x="5253" y="1735"/>
                </a:lnTo>
                <a:lnTo>
                  <a:pt x="5254" y="1735"/>
                </a:lnTo>
                <a:lnTo>
                  <a:pt x="5253" y="1736"/>
                </a:lnTo>
                <a:lnTo>
                  <a:pt x="5252" y="1740"/>
                </a:lnTo>
                <a:lnTo>
                  <a:pt x="5252" y="1742"/>
                </a:lnTo>
                <a:lnTo>
                  <a:pt x="5253" y="1744"/>
                </a:lnTo>
                <a:lnTo>
                  <a:pt x="5254" y="1745"/>
                </a:lnTo>
                <a:lnTo>
                  <a:pt x="5256" y="1746"/>
                </a:lnTo>
                <a:lnTo>
                  <a:pt x="5257" y="1746"/>
                </a:lnTo>
                <a:lnTo>
                  <a:pt x="5261" y="1760"/>
                </a:lnTo>
                <a:lnTo>
                  <a:pt x="5263" y="1765"/>
                </a:lnTo>
                <a:lnTo>
                  <a:pt x="5266" y="1771"/>
                </a:lnTo>
                <a:lnTo>
                  <a:pt x="5267" y="1770"/>
                </a:lnTo>
                <a:lnTo>
                  <a:pt x="5267" y="1769"/>
                </a:lnTo>
                <a:lnTo>
                  <a:pt x="5269" y="1767"/>
                </a:lnTo>
                <a:lnTo>
                  <a:pt x="5270" y="1766"/>
                </a:lnTo>
                <a:lnTo>
                  <a:pt x="5272" y="1766"/>
                </a:lnTo>
                <a:lnTo>
                  <a:pt x="5274" y="1766"/>
                </a:lnTo>
                <a:lnTo>
                  <a:pt x="5272" y="1776"/>
                </a:lnTo>
                <a:lnTo>
                  <a:pt x="5271" y="1779"/>
                </a:lnTo>
                <a:lnTo>
                  <a:pt x="5271" y="1782"/>
                </a:lnTo>
                <a:lnTo>
                  <a:pt x="5272" y="1785"/>
                </a:lnTo>
                <a:lnTo>
                  <a:pt x="5273" y="1788"/>
                </a:lnTo>
                <a:lnTo>
                  <a:pt x="5277" y="1797"/>
                </a:lnTo>
                <a:lnTo>
                  <a:pt x="5288" y="1793"/>
                </a:lnTo>
                <a:lnTo>
                  <a:pt x="5291" y="1792"/>
                </a:lnTo>
                <a:lnTo>
                  <a:pt x="5294" y="1792"/>
                </a:lnTo>
                <a:lnTo>
                  <a:pt x="5296" y="1793"/>
                </a:lnTo>
                <a:lnTo>
                  <a:pt x="5299" y="1795"/>
                </a:lnTo>
                <a:lnTo>
                  <a:pt x="5308" y="1802"/>
                </a:lnTo>
                <a:lnTo>
                  <a:pt x="5307" y="1797"/>
                </a:lnTo>
                <a:lnTo>
                  <a:pt x="5305" y="1792"/>
                </a:lnTo>
                <a:lnTo>
                  <a:pt x="5305" y="1790"/>
                </a:lnTo>
                <a:lnTo>
                  <a:pt x="5306" y="1790"/>
                </a:lnTo>
                <a:lnTo>
                  <a:pt x="5308" y="1791"/>
                </a:lnTo>
                <a:lnTo>
                  <a:pt x="5310" y="1793"/>
                </a:lnTo>
                <a:lnTo>
                  <a:pt x="5313" y="1796"/>
                </a:lnTo>
                <a:lnTo>
                  <a:pt x="5317" y="1802"/>
                </a:lnTo>
                <a:lnTo>
                  <a:pt x="5321" y="1808"/>
                </a:lnTo>
                <a:lnTo>
                  <a:pt x="5325" y="1813"/>
                </a:lnTo>
                <a:lnTo>
                  <a:pt x="5326" y="1813"/>
                </a:lnTo>
                <a:lnTo>
                  <a:pt x="5327" y="1814"/>
                </a:lnTo>
                <a:lnTo>
                  <a:pt x="5330" y="1816"/>
                </a:lnTo>
                <a:lnTo>
                  <a:pt x="5331" y="1813"/>
                </a:lnTo>
                <a:lnTo>
                  <a:pt x="5330" y="1811"/>
                </a:lnTo>
                <a:lnTo>
                  <a:pt x="5331" y="1810"/>
                </a:lnTo>
                <a:lnTo>
                  <a:pt x="5333" y="1808"/>
                </a:lnTo>
                <a:lnTo>
                  <a:pt x="5327" y="1795"/>
                </a:lnTo>
                <a:lnTo>
                  <a:pt x="5326" y="1789"/>
                </a:lnTo>
                <a:lnTo>
                  <a:pt x="5325" y="1783"/>
                </a:lnTo>
                <a:lnTo>
                  <a:pt x="5313" y="1785"/>
                </a:lnTo>
                <a:lnTo>
                  <a:pt x="5313" y="1777"/>
                </a:lnTo>
                <a:lnTo>
                  <a:pt x="5306" y="1779"/>
                </a:lnTo>
                <a:lnTo>
                  <a:pt x="5300" y="1780"/>
                </a:lnTo>
                <a:lnTo>
                  <a:pt x="5295" y="1781"/>
                </a:lnTo>
                <a:lnTo>
                  <a:pt x="5288" y="1783"/>
                </a:lnTo>
                <a:lnTo>
                  <a:pt x="5287" y="1775"/>
                </a:lnTo>
                <a:lnTo>
                  <a:pt x="5286" y="1771"/>
                </a:lnTo>
                <a:lnTo>
                  <a:pt x="5286" y="1769"/>
                </a:lnTo>
                <a:lnTo>
                  <a:pt x="5285" y="1768"/>
                </a:lnTo>
                <a:lnTo>
                  <a:pt x="5285" y="1769"/>
                </a:lnTo>
                <a:lnTo>
                  <a:pt x="5284" y="1766"/>
                </a:lnTo>
                <a:lnTo>
                  <a:pt x="5282" y="1760"/>
                </a:lnTo>
                <a:lnTo>
                  <a:pt x="5285" y="1758"/>
                </a:lnTo>
                <a:lnTo>
                  <a:pt x="5286" y="1757"/>
                </a:lnTo>
                <a:lnTo>
                  <a:pt x="5286" y="1755"/>
                </a:lnTo>
                <a:lnTo>
                  <a:pt x="5285" y="1753"/>
                </a:lnTo>
                <a:lnTo>
                  <a:pt x="5283" y="1749"/>
                </a:lnTo>
                <a:lnTo>
                  <a:pt x="5283" y="1747"/>
                </a:lnTo>
                <a:lnTo>
                  <a:pt x="5282" y="1746"/>
                </a:lnTo>
                <a:lnTo>
                  <a:pt x="5285" y="1746"/>
                </a:lnTo>
                <a:lnTo>
                  <a:pt x="5289" y="1738"/>
                </a:lnTo>
                <a:lnTo>
                  <a:pt x="5294" y="1731"/>
                </a:lnTo>
                <a:lnTo>
                  <a:pt x="5299" y="1724"/>
                </a:lnTo>
                <a:lnTo>
                  <a:pt x="5302" y="1721"/>
                </a:lnTo>
                <a:lnTo>
                  <a:pt x="5305" y="1718"/>
                </a:lnTo>
                <a:lnTo>
                  <a:pt x="5305" y="1717"/>
                </a:lnTo>
                <a:lnTo>
                  <a:pt x="5305" y="1715"/>
                </a:lnTo>
                <a:lnTo>
                  <a:pt x="5302" y="1710"/>
                </a:lnTo>
                <a:lnTo>
                  <a:pt x="5297" y="1704"/>
                </a:lnTo>
                <a:lnTo>
                  <a:pt x="5296" y="1696"/>
                </a:lnTo>
                <a:lnTo>
                  <a:pt x="5297" y="1690"/>
                </a:lnTo>
                <a:lnTo>
                  <a:pt x="5298" y="1684"/>
                </a:lnTo>
                <a:lnTo>
                  <a:pt x="5299" y="1678"/>
                </a:lnTo>
                <a:lnTo>
                  <a:pt x="5297" y="1679"/>
                </a:lnTo>
                <a:lnTo>
                  <a:pt x="5296" y="1681"/>
                </a:lnTo>
                <a:lnTo>
                  <a:pt x="5294" y="1684"/>
                </a:lnTo>
                <a:lnTo>
                  <a:pt x="5290" y="1685"/>
                </a:lnTo>
                <a:lnTo>
                  <a:pt x="5287" y="1685"/>
                </a:lnTo>
                <a:lnTo>
                  <a:pt x="5284" y="1684"/>
                </a:lnTo>
                <a:lnTo>
                  <a:pt x="5282" y="1683"/>
                </a:lnTo>
                <a:lnTo>
                  <a:pt x="5277" y="1681"/>
                </a:lnTo>
                <a:lnTo>
                  <a:pt x="5271" y="1678"/>
                </a:lnTo>
                <a:close/>
                <a:moveTo>
                  <a:pt x="1635" y="1673"/>
                </a:moveTo>
                <a:lnTo>
                  <a:pt x="1630" y="1681"/>
                </a:lnTo>
                <a:lnTo>
                  <a:pt x="1635" y="1684"/>
                </a:lnTo>
                <a:lnTo>
                  <a:pt x="1640" y="1685"/>
                </a:lnTo>
                <a:lnTo>
                  <a:pt x="1644" y="1687"/>
                </a:lnTo>
                <a:lnTo>
                  <a:pt x="1649" y="1690"/>
                </a:lnTo>
                <a:lnTo>
                  <a:pt x="1649" y="1692"/>
                </a:lnTo>
                <a:lnTo>
                  <a:pt x="1652" y="1693"/>
                </a:lnTo>
                <a:lnTo>
                  <a:pt x="1655" y="1693"/>
                </a:lnTo>
                <a:lnTo>
                  <a:pt x="1660" y="1692"/>
                </a:lnTo>
                <a:lnTo>
                  <a:pt x="1665" y="1690"/>
                </a:lnTo>
                <a:lnTo>
                  <a:pt x="1669" y="1687"/>
                </a:lnTo>
                <a:lnTo>
                  <a:pt x="1671" y="1685"/>
                </a:lnTo>
                <a:lnTo>
                  <a:pt x="1671" y="1684"/>
                </a:lnTo>
                <a:lnTo>
                  <a:pt x="1671" y="1683"/>
                </a:lnTo>
                <a:lnTo>
                  <a:pt x="1670" y="1682"/>
                </a:lnTo>
                <a:lnTo>
                  <a:pt x="1669" y="1681"/>
                </a:lnTo>
                <a:lnTo>
                  <a:pt x="1663" y="1681"/>
                </a:lnTo>
                <a:lnTo>
                  <a:pt x="1663" y="1676"/>
                </a:lnTo>
                <a:lnTo>
                  <a:pt x="1660" y="1674"/>
                </a:lnTo>
                <a:lnTo>
                  <a:pt x="1657" y="1674"/>
                </a:lnTo>
                <a:lnTo>
                  <a:pt x="1650" y="1673"/>
                </a:lnTo>
                <a:lnTo>
                  <a:pt x="1643" y="1673"/>
                </a:lnTo>
                <a:lnTo>
                  <a:pt x="1639" y="1673"/>
                </a:lnTo>
                <a:lnTo>
                  <a:pt x="1635" y="1673"/>
                </a:lnTo>
                <a:close/>
                <a:moveTo>
                  <a:pt x="5083" y="1647"/>
                </a:moveTo>
                <a:lnTo>
                  <a:pt x="5080" y="1648"/>
                </a:lnTo>
                <a:lnTo>
                  <a:pt x="5075" y="1650"/>
                </a:lnTo>
                <a:lnTo>
                  <a:pt x="5071" y="1653"/>
                </a:lnTo>
                <a:lnTo>
                  <a:pt x="5066" y="1656"/>
                </a:lnTo>
                <a:lnTo>
                  <a:pt x="5056" y="1662"/>
                </a:lnTo>
                <a:lnTo>
                  <a:pt x="5049" y="1667"/>
                </a:lnTo>
                <a:lnTo>
                  <a:pt x="5052" y="1677"/>
                </a:lnTo>
                <a:lnTo>
                  <a:pt x="5054" y="1682"/>
                </a:lnTo>
                <a:lnTo>
                  <a:pt x="5056" y="1686"/>
                </a:lnTo>
                <a:lnTo>
                  <a:pt x="5058" y="1690"/>
                </a:lnTo>
                <a:lnTo>
                  <a:pt x="5060" y="1691"/>
                </a:lnTo>
                <a:lnTo>
                  <a:pt x="5062" y="1692"/>
                </a:lnTo>
                <a:lnTo>
                  <a:pt x="5065" y="1693"/>
                </a:lnTo>
                <a:lnTo>
                  <a:pt x="5067" y="1693"/>
                </a:lnTo>
                <a:lnTo>
                  <a:pt x="5071" y="1693"/>
                </a:lnTo>
                <a:lnTo>
                  <a:pt x="5074" y="1692"/>
                </a:lnTo>
                <a:lnTo>
                  <a:pt x="5077" y="1692"/>
                </a:lnTo>
                <a:lnTo>
                  <a:pt x="5079" y="1691"/>
                </a:lnTo>
                <a:lnTo>
                  <a:pt x="5083" y="1688"/>
                </a:lnTo>
                <a:lnTo>
                  <a:pt x="5086" y="1685"/>
                </a:lnTo>
                <a:lnTo>
                  <a:pt x="5088" y="1680"/>
                </a:lnTo>
                <a:lnTo>
                  <a:pt x="5090" y="1675"/>
                </a:lnTo>
                <a:lnTo>
                  <a:pt x="5091" y="1670"/>
                </a:lnTo>
                <a:lnTo>
                  <a:pt x="5094" y="1659"/>
                </a:lnTo>
                <a:lnTo>
                  <a:pt x="5095" y="1659"/>
                </a:lnTo>
                <a:lnTo>
                  <a:pt x="5096" y="1659"/>
                </a:lnTo>
                <a:lnTo>
                  <a:pt x="5097" y="1659"/>
                </a:lnTo>
                <a:lnTo>
                  <a:pt x="5098" y="1658"/>
                </a:lnTo>
                <a:lnTo>
                  <a:pt x="5100" y="1656"/>
                </a:lnTo>
                <a:lnTo>
                  <a:pt x="5100" y="1654"/>
                </a:lnTo>
                <a:lnTo>
                  <a:pt x="5099" y="1653"/>
                </a:lnTo>
                <a:lnTo>
                  <a:pt x="5098" y="1651"/>
                </a:lnTo>
                <a:lnTo>
                  <a:pt x="5095" y="1649"/>
                </a:lnTo>
                <a:lnTo>
                  <a:pt x="5093" y="1648"/>
                </a:lnTo>
                <a:lnTo>
                  <a:pt x="5090" y="1648"/>
                </a:lnTo>
                <a:lnTo>
                  <a:pt x="5083" y="1647"/>
                </a:lnTo>
                <a:close/>
                <a:moveTo>
                  <a:pt x="1551" y="1566"/>
                </a:moveTo>
                <a:lnTo>
                  <a:pt x="1545" y="1568"/>
                </a:lnTo>
                <a:lnTo>
                  <a:pt x="1542" y="1569"/>
                </a:lnTo>
                <a:lnTo>
                  <a:pt x="1540" y="1571"/>
                </a:lnTo>
                <a:lnTo>
                  <a:pt x="1538" y="1573"/>
                </a:lnTo>
                <a:lnTo>
                  <a:pt x="1536" y="1575"/>
                </a:lnTo>
                <a:lnTo>
                  <a:pt x="1532" y="1579"/>
                </a:lnTo>
                <a:lnTo>
                  <a:pt x="1529" y="1583"/>
                </a:lnTo>
                <a:lnTo>
                  <a:pt x="1526" y="1588"/>
                </a:lnTo>
                <a:lnTo>
                  <a:pt x="1523" y="1597"/>
                </a:lnTo>
                <a:lnTo>
                  <a:pt x="1525" y="1596"/>
                </a:lnTo>
                <a:lnTo>
                  <a:pt x="1526" y="1596"/>
                </a:lnTo>
                <a:lnTo>
                  <a:pt x="1530" y="1596"/>
                </a:lnTo>
                <a:lnTo>
                  <a:pt x="1533" y="1595"/>
                </a:lnTo>
                <a:lnTo>
                  <a:pt x="1535" y="1595"/>
                </a:lnTo>
                <a:lnTo>
                  <a:pt x="1537" y="1594"/>
                </a:lnTo>
                <a:lnTo>
                  <a:pt x="1537" y="1588"/>
                </a:lnTo>
                <a:lnTo>
                  <a:pt x="1542" y="1585"/>
                </a:lnTo>
                <a:lnTo>
                  <a:pt x="1544" y="1583"/>
                </a:lnTo>
                <a:lnTo>
                  <a:pt x="1546" y="1582"/>
                </a:lnTo>
                <a:lnTo>
                  <a:pt x="1554" y="1574"/>
                </a:lnTo>
                <a:lnTo>
                  <a:pt x="1558" y="1575"/>
                </a:lnTo>
                <a:lnTo>
                  <a:pt x="1562" y="1575"/>
                </a:lnTo>
                <a:lnTo>
                  <a:pt x="1566" y="1576"/>
                </a:lnTo>
                <a:lnTo>
                  <a:pt x="1571" y="1577"/>
                </a:lnTo>
                <a:lnTo>
                  <a:pt x="1572" y="1579"/>
                </a:lnTo>
                <a:lnTo>
                  <a:pt x="1573" y="1581"/>
                </a:lnTo>
                <a:lnTo>
                  <a:pt x="1575" y="1584"/>
                </a:lnTo>
                <a:lnTo>
                  <a:pt x="1576" y="1586"/>
                </a:lnTo>
                <a:lnTo>
                  <a:pt x="1579" y="1586"/>
                </a:lnTo>
                <a:lnTo>
                  <a:pt x="1582" y="1586"/>
                </a:lnTo>
                <a:lnTo>
                  <a:pt x="1585" y="1585"/>
                </a:lnTo>
                <a:lnTo>
                  <a:pt x="1587" y="1586"/>
                </a:lnTo>
                <a:lnTo>
                  <a:pt x="1590" y="1591"/>
                </a:lnTo>
                <a:lnTo>
                  <a:pt x="1592" y="1591"/>
                </a:lnTo>
                <a:lnTo>
                  <a:pt x="1595" y="1591"/>
                </a:lnTo>
                <a:lnTo>
                  <a:pt x="1597" y="1591"/>
                </a:lnTo>
                <a:lnTo>
                  <a:pt x="1599" y="1591"/>
                </a:lnTo>
                <a:lnTo>
                  <a:pt x="1601" y="1594"/>
                </a:lnTo>
                <a:lnTo>
                  <a:pt x="1603" y="1598"/>
                </a:lnTo>
                <a:lnTo>
                  <a:pt x="1605" y="1601"/>
                </a:lnTo>
                <a:lnTo>
                  <a:pt x="1607" y="1603"/>
                </a:lnTo>
                <a:lnTo>
                  <a:pt x="1608" y="1604"/>
                </a:lnTo>
                <a:lnTo>
                  <a:pt x="1610" y="1605"/>
                </a:lnTo>
                <a:lnTo>
                  <a:pt x="1615" y="1605"/>
                </a:lnTo>
                <a:lnTo>
                  <a:pt x="1620" y="1605"/>
                </a:lnTo>
                <a:lnTo>
                  <a:pt x="1625" y="1604"/>
                </a:lnTo>
                <a:lnTo>
                  <a:pt x="1628" y="1605"/>
                </a:lnTo>
                <a:lnTo>
                  <a:pt x="1630" y="1605"/>
                </a:lnTo>
                <a:lnTo>
                  <a:pt x="1630" y="1607"/>
                </a:lnTo>
                <a:lnTo>
                  <a:pt x="1630" y="1609"/>
                </a:lnTo>
                <a:lnTo>
                  <a:pt x="1630" y="1612"/>
                </a:lnTo>
                <a:lnTo>
                  <a:pt x="1630" y="1614"/>
                </a:lnTo>
                <a:lnTo>
                  <a:pt x="1631" y="1617"/>
                </a:lnTo>
                <a:lnTo>
                  <a:pt x="1634" y="1620"/>
                </a:lnTo>
                <a:lnTo>
                  <a:pt x="1637" y="1622"/>
                </a:lnTo>
                <a:lnTo>
                  <a:pt x="1640" y="1624"/>
                </a:lnTo>
                <a:lnTo>
                  <a:pt x="1648" y="1628"/>
                </a:lnTo>
                <a:lnTo>
                  <a:pt x="1655" y="1631"/>
                </a:lnTo>
                <a:lnTo>
                  <a:pt x="1653" y="1635"/>
                </a:lnTo>
                <a:lnTo>
                  <a:pt x="1651" y="1639"/>
                </a:lnTo>
                <a:lnTo>
                  <a:pt x="1647" y="1647"/>
                </a:lnTo>
                <a:lnTo>
                  <a:pt x="1661" y="1646"/>
                </a:lnTo>
                <a:lnTo>
                  <a:pt x="1676" y="1643"/>
                </a:lnTo>
                <a:lnTo>
                  <a:pt x="1691" y="1641"/>
                </a:lnTo>
                <a:lnTo>
                  <a:pt x="1706" y="1639"/>
                </a:lnTo>
                <a:lnTo>
                  <a:pt x="1703" y="1628"/>
                </a:lnTo>
                <a:lnTo>
                  <a:pt x="1693" y="1629"/>
                </a:lnTo>
                <a:lnTo>
                  <a:pt x="1687" y="1629"/>
                </a:lnTo>
                <a:lnTo>
                  <a:pt x="1685" y="1628"/>
                </a:lnTo>
                <a:lnTo>
                  <a:pt x="1683" y="1628"/>
                </a:lnTo>
                <a:lnTo>
                  <a:pt x="1680" y="1614"/>
                </a:lnTo>
                <a:lnTo>
                  <a:pt x="1676" y="1613"/>
                </a:lnTo>
                <a:lnTo>
                  <a:pt x="1672" y="1613"/>
                </a:lnTo>
                <a:lnTo>
                  <a:pt x="1663" y="1614"/>
                </a:lnTo>
                <a:lnTo>
                  <a:pt x="1663" y="1611"/>
                </a:lnTo>
                <a:lnTo>
                  <a:pt x="1662" y="1609"/>
                </a:lnTo>
                <a:lnTo>
                  <a:pt x="1662" y="1607"/>
                </a:lnTo>
                <a:lnTo>
                  <a:pt x="1661" y="1605"/>
                </a:lnTo>
                <a:lnTo>
                  <a:pt x="1657" y="1603"/>
                </a:lnTo>
                <a:lnTo>
                  <a:pt x="1653" y="1600"/>
                </a:lnTo>
                <a:lnTo>
                  <a:pt x="1645" y="1595"/>
                </a:lnTo>
                <a:lnTo>
                  <a:pt x="1636" y="1591"/>
                </a:lnTo>
                <a:lnTo>
                  <a:pt x="1631" y="1590"/>
                </a:lnTo>
                <a:lnTo>
                  <a:pt x="1627" y="1588"/>
                </a:lnTo>
                <a:lnTo>
                  <a:pt x="1625" y="1588"/>
                </a:lnTo>
                <a:lnTo>
                  <a:pt x="1623" y="1589"/>
                </a:lnTo>
                <a:lnTo>
                  <a:pt x="1620" y="1589"/>
                </a:lnTo>
                <a:lnTo>
                  <a:pt x="1619" y="1589"/>
                </a:lnTo>
                <a:lnTo>
                  <a:pt x="1618" y="1588"/>
                </a:lnTo>
                <a:lnTo>
                  <a:pt x="1617" y="1587"/>
                </a:lnTo>
                <a:lnTo>
                  <a:pt x="1616" y="1586"/>
                </a:lnTo>
                <a:lnTo>
                  <a:pt x="1614" y="1581"/>
                </a:lnTo>
                <a:lnTo>
                  <a:pt x="1612" y="1577"/>
                </a:lnTo>
                <a:lnTo>
                  <a:pt x="1610" y="1574"/>
                </a:lnTo>
                <a:lnTo>
                  <a:pt x="1606" y="1573"/>
                </a:lnTo>
                <a:lnTo>
                  <a:pt x="1598" y="1572"/>
                </a:lnTo>
                <a:lnTo>
                  <a:pt x="1579" y="1569"/>
                </a:lnTo>
                <a:lnTo>
                  <a:pt x="1560" y="1567"/>
                </a:lnTo>
                <a:lnTo>
                  <a:pt x="1551" y="1566"/>
                </a:lnTo>
                <a:close/>
                <a:moveTo>
                  <a:pt x="5280" y="1524"/>
                </a:moveTo>
                <a:lnTo>
                  <a:pt x="5277" y="1529"/>
                </a:lnTo>
                <a:lnTo>
                  <a:pt x="5274" y="1533"/>
                </a:lnTo>
                <a:lnTo>
                  <a:pt x="5269" y="1543"/>
                </a:lnTo>
                <a:lnTo>
                  <a:pt x="5264" y="1552"/>
                </a:lnTo>
                <a:lnTo>
                  <a:pt x="5262" y="1558"/>
                </a:lnTo>
                <a:lnTo>
                  <a:pt x="5260" y="1563"/>
                </a:lnTo>
                <a:lnTo>
                  <a:pt x="5259" y="1570"/>
                </a:lnTo>
                <a:lnTo>
                  <a:pt x="5258" y="1575"/>
                </a:lnTo>
                <a:lnTo>
                  <a:pt x="5258" y="1579"/>
                </a:lnTo>
                <a:lnTo>
                  <a:pt x="5259" y="1582"/>
                </a:lnTo>
                <a:lnTo>
                  <a:pt x="5260" y="1585"/>
                </a:lnTo>
                <a:lnTo>
                  <a:pt x="5261" y="1589"/>
                </a:lnTo>
                <a:lnTo>
                  <a:pt x="5266" y="1597"/>
                </a:lnTo>
                <a:lnTo>
                  <a:pt x="5271" y="1597"/>
                </a:lnTo>
                <a:lnTo>
                  <a:pt x="5275" y="1588"/>
                </a:lnTo>
                <a:lnTo>
                  <a:pt x="5278" y="1580"/>
                </a:lnTo>
                <a:lnTo>
                  <a:pt x="5281" y="1570"/>
                </a:lnTo>
                <a:lnTo>
                  <a:pt x="5283" y="1561"/>
                </a:lnTo>
                <a:lnTo>
                  <a:pt x="5285" y="1551"/>
                </a:lnTo>
                <a:lnTo>
                  <a:pt x="5287" y="1542"/>
                </a:lnTo>
                <a:lnTo>
                  <a:pt x="5288" y="1524"/>
                </a:lnTo>
                <a:lnTo>
                  <a:pt x="5284" y="1524"/>
                </a:lnTo>
                <a:lnTo>
                  <a:pt x="5280" y="1524"/>
                </a:lnTo>
                <a:close/>
                <a:moveTo>
                  <a:pt x="5448" y="1313"/>
                </a:moveTo>
                <a:lnTo>
                  <a:pt x="5443" y="1324"/>
                </a:lnTo>
                <a:lnTo>
                  <a:pt x="5441" y="1324"/>
                </a:lnTo>
                <a:lnTo>
                  <a:pt x="5440" y="1325"/>
                </a:lnTo>
                <a:lnTo>
                  <a:pt x="5439" y="1324"/>
                </a:lnTo>
                <a:lnTo>
                  <a:pt x="5438" y="1324"/>
                </a:lnTo>
                <a:lnTo>
                  <a:pt x="5436" y="1322"/>
                </a:lnTo>
                <a:lnTo>
                  <a:pt x="5434" y="1321"/>
                </a:lnTo>
                <a:lnTo>
                  <a:pt x="5435" y="1323"/>
                </a:lnTo>
                <a:lnTo>
                  <a:pt x="5434" y="1324"/>
                </a:lnTo>
                <a:lnTo>
                  <a:pt x="5434" y="1326"/>
                </a:lnTo>
                <a:lnTo>
                  <a:pt x="5433" y="1327"/>
                </a:lnTo>
                <a:lnTo>
                  <a:pt x="5431" y="1328"/>
                </a:lnTo>
                <a:lnTo>
                  <a:pt x="5432" y="1330"/>
                </a:lnTo>
                <a:lnTo>
                  <a:pt x="5434" y="1333"/>
                </a:lnTo>
                <a:lnTo>
                  <a:pt x="5436" y="1336"/>
                </a:lnTo>
                <a:lnTo>
                  <a:pt x="5440" y="1344"/>
                </a:lnTo>
                <a:lnTo>
                  <a:pt x="5437" y="1342"/>
                </a:lnTo>
                <a:lnTo>
                  <a:pt x="5436" y="1341"/>
                </a:lnTo>
                <a:lnTo>
                  <a:pt x="5435" y="1342"/>
                </a:lnTo>
                <a:lnTo>
                  <a:pt x="5435" y="1344"/>
                </a:lnTo>
                <a:lnTo>
                  <a:pt x="5436" y="1346"/>
                </a:lnTo>
                <a:lnTo>
                  <a:pt x="5437" y="1349"/>
                </a:lnTo>
                <a:lnTo>
                  <a:pt x="5438" y="1351"/>
                </a:lnTo>
                <a:lnTo>
                  <a:pt x="5440" y="1352"/>
                </a:lnTo>
                <a:lnTo>
                  <a:pt x="5441" y="1352"/>
                </a:lnTo>
                <a:lnTo>
                  <a:pt x="5442" y="1352"/>
                </a:lnTo>
                <a:lnTo>
                  <a:pt x="5443" y="1352"/>
                </a:lnTo>
                <a:lnTo>
                  <a:pt x="5445" y="1351"/>
                </a:lnTo>
                <a:lnTo>
                  <a:pt x="5448" y="1352"/>
                </a:lnTo>
                <a:lnTo>
                  <a:pt x="5448" y="1341"/>
                </a:lnTo>
                <a:lnTo>
                  <a:pt x="5447" y="1341"/>
                </a:lnTo>
                <a:lnTo>
                  <a:pt x="5446" y="1341"/>
                </a:lnTo>
                <a:lnTo>
                  <a:pt x="5445" y="1340"/>
                </a:lnTo>
                <a:lnTo>
                  <a:pt x="5446" y="1339"/>
                </a:lnTo>
                <a:lnTo>
                  <a:pt x="5447" y="1339"/>
                </a:lnTo>
                <a:lnTo>
                  <a:pt x="5448" y="1338"/>
                </a:lnTo>
                <a:lnTo>
                  <a:pt x="5451" y="1338"/>
                </a:lnTo>
                <a:lnTo>
                  <a:pt x="5451" y="1341"/>
                </a:lnTo>
                <a:lnTo>
                  <a:pt x="5451" y="1343"/>
                </a:lnTo>
                <a:lnTo>
                  <a:pt x="5451" y="1344"/>
                </a:lnTo>
                <a:lnTo>
                  <a:pt x="5452" y="1345"/>
                </a:lnTo>
                <a:lnTo>
                  <a:pt x="5454" y="1346"/>
                </a:lnTo>
                <a:lnTo>
                  <a:pt x="5447" y="1355"/>
                </a:lnTo>
                <a:lnTo>
                  <a:pt x="5445" y="1359"/>
                </a:lnTo>
                <a:lnTo>
                  <a:pt x="5444" y="1362"/>
                </a:lnTo>
                <a:lnTo>
                  <a:pt x="5443" y="1369"/>
                </a:lnTo>
                <a:lnTo>
                  <a:pt x="5443" y="1380"/>
                </a:lnTo>
                <a:lnTo>
                  <a:pt x="5445" y="1379"/>
                </a:lnTo>
                <a:lnTo>
                  <a:pt x="5446" y="1378"/>
                </a:lnTo>
                <a:lnTo>
                  <a:pt x="5448" y="1377"/>
                </a:lnTo>
                <a:lnTo>
                  <a:pt x="5450" y="1377"/>
                </a:lnTo>
                <a:lnTo>
                  <a:pt x="5451" y="1377"/>
                </a:lnTo>
                <a:lnTo>
                  <a:pt x="5450" y="1378"/>
                </a:lnTo>
                <a:lnTo>
                  <a:pt x="5449" y="1379"/>
                </a:lnTo>
                <a:lnTo>
                  <a:pt x="5448" y="1380"/>
                </a:lnTo>
                <a:lnTo>
                  <a:pt x="5448" y="1381"/>
                </a:lnTo>
                <a:lnTo>
                  <a:pt x="5449" y="1382"/>
                </a:lnTo>
                <a:lnTo>
                  <a:pt x="5451" y="1384"/>
                </a:lnTo>
                <a:lnTo>
                  <a:pt x="5454" y="1386"/>
                </a:lnTo>
                <a:lnTo>
                  <a:pt x="5456" y="1382"/>
                </a:lnTo>
                <a:lnTo>
                  <a:pt x="5460" y="1378"/>
                </a:lnTo>
                <a:lnTo>
                  <a:pt x="5463" y="1373"/>
                </a:lnTo>
                <a:lnTo>
                  <a:pt x="5464" y="1371"/>
                </a:lnTo>
                <a:lnTo>
                  <a:pt x="5465" y="1369"/>
                </a:lnTo>
                <a:lnTo>
                  <a:pt x="5466" y="1366"/>
                </a:lnTo>
                <a:lnTo>
                  <a:pt x="5466" y="1363"/>
                </a:lnTo>
                <a:lnTo>
                  <a:pt x="5467" y="1357"/>
                </a:lnTo>
                <a:lnTo>
                  <a:pt x="5467" y="1352"/>
                </a:lnTo>
                <a:lnTo>
                  <a:pt x="5467" y="1349"/>
                </a:lnTo>
                <a:lnTo>
                  <a:pt x="5468" y="1346"/>
                </a:lnTo>
                <a:lnTo>
                  <a:pt x="5474" y="1344"/>
                </a:lnTo>
                <a:lnTo>
                  <a:pt x="5474" y="1340"/>
                </a:lnTo>
                <a:lnTo>
                  <a:pt x="5472" y="1338"/>
                </a:lnTo>
                <a:lnTo>
                  <a:pt x="5471" y="1336"/>
                </a:lnTo>
                <a:lnTo>
                  <a:pt x="5471" y="1334"/>
                </a:lnTo>
                <a:lnTo>
                  <a:pt x="5471" y="1332"/>
                </a:lnTo>
                <a:lnTo>
                  <a:pt x="5465" y="1332"/>
                </a:lnTo>
                <a:lnTo>
                  <a:pt x="5466" y="1330"/>
                </a:lnTo>
                <a:lnTo>
                  <a:pt x="5468" y="1328"/>
                </a:lnTo>
                <a:lnTo>
                  <a:pt x="5468" y="1326"/>
                </a:lnTo>
                <a:lnTo>
                  <a:pt x="5469" y="1325"/>
                </a:lnTo>
                <a:lnTo>
                  <a:pt x="5469" y="1323"/>
                </a:lnTo>
                <a:lnTo>
                  <a:pt x="5468" y="1321"/>
                </a:lnTo>
                <a:lnTo>
                  <a:pt x="5464" y="1321"/>
                </a:lnTo>
                <a:lnTo>
                  <a:pt x="5460" y="1321"/>
                </a:lnTo>
                <a:lnTo>
                  <a:pt x="5458" y="1320"/>
                </a:lnTo>
                <a:lnTo>
                  <a:pt x="5457" y="1318"/>
                </a:lnTo>
                <a:lnTo>
                  <a:pt x="5456" y="1315"/>
                </a:lnTo>
                <a:lnTo>
                  <a:pt x="5455" y="1314"/>
                </a:lnTo>
                <a:lnTo>
                  <a:pt x="5454" y="1313"/>
                </a:lnTo>
                <a:lnTo>
                  <a:pt x="5451" y="1313"/>
                </a:lnTo>
                <a:lnTo>
                  <a:pt x="5448" y="1313"/>
                </a:lnTo>
                <a:close/>
                <a:moveTo>
                  <a:pt x="5628" y="1130"/>
                </a:moveTo>
                <a:lnTo>
                  <a:pt x="5628" y="1131"/>
                </a:lnTo>
                <a:lnTo>
                  <a:pt x="5628" y="1132"/>
                </a:lnTo>
                <a:lnTo>
                  <a:pt x="5628" y="1134"/>
                </a:lnTo>
                <a:lnTo>
                  <a:pt x="5629" y="1136"/>
                </a:lnTo>
                <a:lnTo>
                  <a:pt x="5628" y="1138"/>
                </a:lnTo>
                <a:lnTo>
                  <a:pt x="5627" y="1140"/>
                </a:lnTo>
                <a:lnTo>
                  <a:pt x="5625" y="1141"/>
                </a:lnTo>
                <a:lnTo>
                  <a:pt x="5620" y="1144"/>
                </a:lnTo>
                <a:lnTo>
                  <a:pt x="5622" y="1152"/>
                </a:lnTo>
                <a:lnTo>
                  <a:pt x="5623" y="1161"/>
                </a:lnTo>
                <a:lnTo>
                  <a:pt x="5618" y="1163"/>
                </a:lnTo>
                <a:lnTo>
                  <a:pt x="5616" y="1164"/>
                </a:lnTo>
                <a:lnTo>
                  <a:pt x="5614" y="1166"/>
                </a:lnTo>
                <a:lnTo>
                  <a:pt x="5617" y="1167"/>
                </a:lnTo>
                <a:lnTo>
                  <a:pt x="5620" y="1168"/>
                </a:lnTo>
                <a:lnTo>
                  <a:pt x="5622" y="1171"/>
                </a:lnTo>
                <a:lnTo>
                  <a:pt x="5623" y="1172"/>
                </a:lnTo>
                <a:lnTo>
                  <a:pt x="5623" y="1173"/>
                </a:lnTo>
                <a:lnTo>
                  <a:pt x="5623" y="1175"/>
                </a:lnTo>
                <a:lnTo>
                  <a:pt x="5622" y="1177"/>
                </a:lnTo>
                <a:lnTo>
                  <a:pt x="5620" y="1179"/>
                </a:lnTo>
                <a:lnTo>
                  <a:pt x="5618" y="1180"/>
                </a:lnTo>
                <a:lnTo>
                  <a:pt x="5617" y="1180"/>
                </a:lnTo>
                <a:lnTo>
                  <a:pt x="5618" y="1186"/>
                </a:lnTo>
                <a:lnTo>
                  <a:pt x="5617" y="1192"/>
                </a:lnTo>
                <a:lnTo>
                  <a:pt x="5597" y="1220"/>
                </a:lnTo>
                <a:lnTo>
                  <a:pt x="5592" y="1220"/>
                </a:lnTo>
                <a:lnTo>
                  <a:pt x="5591" y="1222"/>
                </a:lnTo>
                <a:lnTo>
                  <a:pt x="5590" y="1224"/>
                </a:lnTo>
                <a:lnTo>
                  <a:pt x="5590" y="1228"/>
                </a:lnTo>
                <a:lnTo>
                  <a:pt x="5590" y="1230"/>
                </a:lnTo>
                <a:lnTo>
                  <a:pt x="5589" y="1231"/>
                </a:lnTo>
                <a:lnTo>
                  <a:pt x="5588" y="1233"/>
                </a:lnTo>
                <a:lnTo>
                  <a:pt x="5586" y="1234"/>
                </a:lnTo>
                <a:lnTo>
                  <a:pt x="5586" y="1237"/>
                </a:lnTo>
                <a:lnTo>
                  <a:pt x="5584" y="1238"/>
                </a:lnTo>
                <a:lnTo>
                  <a:pt x="5583" y="1238"/>
                </a:lnTo>
                <a:lnTo>
                  <a:pt x="5579" y="1238"/>
                </a:lnTo>
                <a:lnTo>
                  <a:pt x="5576" y="1238"/>
                </a:lnTo>
                <a:lnTo>
                  <a:pt x="5572" y="1240"/>
                </a:lnTo>
                <a:lnTo>
                  <a:pt x="5572" y="1245"/>
                </a:lnTo>
                <a:lnTo>
                  <a:pt x="5567" y="1245"/>
                </a:lnTo>
                <a:lnTo>
                  <a:pt x="5561" y="1245"/>
                </a:lnTo>
                <a:lnTo>
                  <a:pt x="5561" y="1243"/>
                </a:lnTo>
                <a:lnTo>
                  <a:pt x="5561" y="1240"/>
                </a:lnTo>
                <a:lnTo>
                  <a:pt x="5561" y="1237"/>
                </a:lnTo>
                <a:lnTo>
                  <a:pt x="5561" y="1234"/>
                </a:lnTo>
                <a:lnTo>
                  <a:pt x="5562" y="1232"/>
                </a:lnTo>
                <a:lnTo>
                  <a:pt x="5565" y="1230"/>
                </a:lnTo>
                <a:lnTo>
                  <a:pt x="5568" y="1228"/>
                </a:lnTo>
                <a:lnTo>
                  <a:pt x="5569" y="1225"/>
                </a:lnTo>
                <a:lnTo>
                  <a:pt x="5566" y="1227"/>
                </a:lnTo>
                <a:lnTo>
                  <a:pt x="5562" y="1229"/>
                </a:lnTo>
                <a:lnTo>
                  <a:pt x="5558" y="1231"/>
                </a:lnTo>
                <a:lnTo>
                  <a:pt x="5556" y="1232"/>
                </a:lnTo>
                <a:lnTo>
                  <a:pt x="5555" y="1234"/>
                </a:lnTo>
                <a:lnTo>
                  <a:pt x="5555" y="1235"/>
                </a:lnTo>
                <a:lnTo>
                  <a:pt x="5555" y="1237"/>
                </a:lnTo>
                <a:lnTo>
                  <a:pt x="5555" y="1241"/>
                </a:lnTo>
                <a:lnTo>
                  <a:pt x="5555" y="1244"/>
                </a:lnTo>
                <a:lnTo>
                  <a:pt x="5555" y="1248"/>
                </a:lnTo>
                <a:lnTo>
                  <a:pt x="5555" y="1250"/>
                </a:lnTo>
                <a:lnTo>
                  <a:pt x="5553" y="1252"/>
                </a:lnTo>
                <a:lnTo>
                  <a:pt x="5550" y="1255"/>
                </a:lnTo>
                <a:lnTo>
                  <a:pt x="5546" y="1259"/>
                </a:lnTo>
                <a:lnTo>
                  <a:pt x="5544" y="1262"/>
                </a:lnTo>
                <a:lnTo>
                  <a:pt x="5544" y="1264"/>
                </a:lnTo>
                <a:lnTo>
                  <a:pt x="5544" y="1266"/>
                </a:lnTo>
                <a:lnTo>
                  <a:pt x="5545" y="1268"/>
                </a:lnTo>
                <a:lnTo>
                  <a:pt x="5547" y="1270"/>
                </a:lnTo>
                <a:lnTo>
                  <a:pt x="5547" y="1271"/>
                </a:lnTo>
                <a:lnTo>
                  <a:pt x="5547" y="1273"/>
                </a:lnTo>
                <a:lnTo>
                  <a:pt x="5547" y="1274"/>
                </a:lnTo>
                <a:lnTo>
                  <a:pt x="5546" y="1275"/>
                </a:lnTo>
                <a:lnTo>
                  <a:pt x="5544" y="1276"/>
                </a:lnTo>
                <a:lnTo>
                  <a:pt x="5543" y="1278"/>
                </a:lnTo>
                <a:lnTo>
                  <a:pt x="5541" y="1282"/>
                </a:lnTo>
                <a:lnTo>
                  <a:pt x="5531" y="1277"/>
                </a:lnTo>
                <a:lnTo>
                  <a:pt x="5527" y="1276"/>
                </a:lnTo>
                <a:lnTo>
                  <a:pt x="5524" y="1275"/>
                </a:lnTo>
                <a:lnTo>
                  <a:pt x="5520" y="1276"/>
                </a:lnTo>
                <a:lnTo>
                  <a:pt x="5518" y="1276"/>
                </a:lnTo>
                <a:lnTo>
                  <a:pt x="5516" y="1277"/>
                </a:lnTo>
                <a:lnTo>
                  <a:pt x="5505" y="1282"/>
                </a:lnTo>
                <a:lnTo>
                  <a:pt x="5505" y="1279"/>
                </a:lnTo>
                <a:lnTo>
                  <a:pt x="5505" y="1277"/>
                </a:lnTo>
                <a:lnTo>
                  <a:pt x="5504" y="1276"/>
                </a:lnTo>
                <a:lnTo>
                  <a:pt x="5502" y="1276"/>
                </a:lnTo>
                <a:lnTo>
                  <a:pt x="5497" y="1278"/>
                </a:lnTo>
                <a:lnTo>
                  <a:pt x="5495" y="1279"/>
                </a:lnTo>
                <a:lnTo>
                  <a:pt x="5493" y="1281"/>
                </a:lnTo>
                <a:lnTo>
                  <a:pt x="5489" y="1285"/>
                </a:lnTo>
                <a:lnTo>
                  <a:pt x="5485" y="1289"/>
                </a:lnTo>
                <a:lnTo>
                  <a:pt x="5477" y="1298"/>
                </a:lnTo>
                <a:lnTo>
                  <a:pt x="5473" y="1301"/>
                </a:lnTo>
                <a:lnTo>
                  <a:pt x="5468" y="1304"/>
                </a:lnTo>
                <a:lnTo>
                  <a:pt x="5466" y="1305"/>
                </a:lnTo>
                <a:lnTo>
                  <a:pt x="5464" y="1305"/>
                </a:lnTo>
                <a:lnTo>
                  <a:pt x="5463" y="1305"/>
                </a:lnTo>
                <a:lnTo>
                  <a:pt x="5462" y="1304"/>
                </a:lnTo>
                <a:lnTo>
                  <a:pt x="5459" y="1302"/>
                </a:lnTo>
                <a:lnTo>
                  <a:pt x="5457" y="1301"/>
                </a:lnTo>
                <a:lnTo>
                  <a:pt x="5457" y="1307"/>
                </a:lnTo>
                <a:lnTo>
                  <a:pt x="5457" y="1313"/>
                </a:lnTo>
                <a:lnTo>
                  <a:pt x="5467" y="1312"/>
                </a:lnTo>
                <a:lnTo>
                  <a:pt x="5474" y="1312"/>
                </a:lnTo>
                <a:lnTo>
                  <a:pt x="5482" y="1313"/>
                </a:lnTo>
                <a:lnTo>
                  <a:pt x="5483" y="1308"/>
                </a:lnTo>
                <a:lnTo>
                  <a:pt x="5484" y="1305"/>
                </a:lnTo>
                <a:lnTo>
                  <a:pt x="5485" y="1304"/>
                </a:lnTo>
                <a:lnTo>
                  <a:pt x="5498" y="1303"/>
                </a:lnTo>
                <a:lnTo>
                  <a:pt x="5508" y="1303"/>
                </a:lnTo>
                <a:lnTo>
                  <a:pt x="5516" y="1301"/>
                </a:lnTo>
                <a:lnTo>
                  <a:pt x="5533" y="1301"/>
                </a:lnTo>
                <a:lnTo>
                  <a:pt x="5532" y="1304"/>
                </a:lnTo>
                <a:lnTo>
                  <a:pt x="5531" y="1305"/>
                </a:lnTo>
                <a:lnTo>
                  <a:pt x="5527" y="1307"/>
                </a:lnTo>
                <a:lnTo>
                  <a:pt x="5528" y="1309"/>
                </a:lnTo>
                <a:lnTo>
                  <a:pt x="5528" y="1313"/>
                </a:lnTo>
                <a:lnTo>
                  <a:pt x="5527" y="1318"/>
                </a:lnTo>
                <a:lnTo>
                  <a:pt x="5530" y="1320"/>
                </a:lnTo>
                <a:lnTo>
                  <a:pt x="5531" y="1321"/>
                </a:lnTo>
                <a:lnTo>
                  <a:pt x="5531" y="1323"/>
                </a:lnTo>
                <a:lnTo>
                  <a:pt x="5533" y="1327"/>
                </a:lnTo>
                <a:lnTo>
                  <a:pt x="5534" y="1326"/>
                </a:lnTo>
                <a:lnTo>
                  <a:pt x="5535" y="1326"/>
                </a:lnTo>
                <a:lnTo>
                  <a:pt x="5538" y="1327"/>
                </a:lnTo>
                <a:lnTo>
                  <a:pt x="5541" y="1327"/>
                </a:lnTo>
                <a:lnTo>
                  <a:pt x="5544" y="1327"/>
                </a:lnTo>
                <a:lnTo>
                  <a:pt x="5545" y="1326"/>
                </a:lnTo>
                <a:lnTo>
                  <a:pt x="5546" y="1325"/>
                </a:lnTo>
                <a:lnTo>
                  <a:pt x="5547" y="1321"/>
                </a:lnTo>
                <a:lnTo>
                  <a:pt x="5548" y="1318"/>
                </a:lnTo>
                <a:lnTo>
                  <a:pt x="5549" y="1317"/>
                </a:lnTo>
                <a:lnTo>
                  <a:pt x="5550" y="1315"/>
                </a:lnTo>
                <a:lnTo>
                  <a:pt x="5552" y="1314"/>
                </a:lnTo>
                <a:lnTo>
                  <a:pt x="5555" y="1313"/>
                </a:lnTo>
                <a:lnTo>
                  <a:pt x="5558" y="1312"/>
                </a:lnTo>
                <a:lnTo>
                  <a:pt x="5561" y="1310"/>
                </a:lnTo>
                <a:lnTo>
                  <a:pt x="5559" y="1304"/>
                </a:lnTo>
                <a:lnTo>
                  <a:pt x="5558" y="1302"/>
                </a:lnTo>
                <a:lnTo>
                  <a:pt x="5558" y="1299"/>
                </a:lnTo>
                <a:lnTo>
                  <a:pt x="5564" y="1299"/>
                </a:lnTo>
                <a:lnTo>
                  <a:pt x="5567" y="1299"/>
                </a:lnTo>
                <a:lnTo>
                  <a:pt x="5570" y="1300"/>
                </a:lnTo>
                <a:lnTo>
                  <a:pt x="5572" y="1301"/>
                </a:lnTo>
                <a:lnTo>
                  <a:pt x="5570" y="1301"/>
                </a:lnTo>
                <a:lnTo>
                  <a:pt x="5569" y="1302"/>
                </a:lnTo>
                <a:lnTo>
                  <a:pt x="5569" y="1303"/>
                </a:lnTo>
                <a:lnTo>
                  <a:pt x="5569" y="1305"/>
                </a:lnTo>
                <a:lnTo>
                  <a:pt x="5569" y="1307"/>
                </a:lnTo>
                <a:lnTo>
                  <a:pt x="5571" y="1307"/>
                </a:lnTo>
                <a:lnTo>
                  <a:pt x="5572" y="1306"/>
                </a:lnTo>
                <a:lnTo>
                  <a:pt x="5573" y="1304"/>
                </a:lnTo>
                <a:lnTo>
                  <a:pt x="5574" y="1302"/>
                </a:lnTo>
                <a:lnTo>
                  <a:pt x="5575" y="1301"/>
                </a:lnTo>
                <a:lnTo>
                  <a:pt x="5578" y="1301"/>
                </a:lnTo>
                <a:lnTo>
                  <a:pt x="5582" y="1302"/>
                </a:lnTo>
                <a:lnTo>
                  <a:pt x="5585" y="1303"/>
                </a:lnTo>
                <a:lnTo>
                  <a:pt x="5589" y="1304"/>
                </a:lnTo>
                <a:lnTo>
                  <a:pt x="5593" y="1298"/>
                </a:lnTo>
                <a:lnTo>
                  <a:pt x="5595" y="1295"/>
                </a:lnTo>
                <a:lnTo>
                  <a:pt x="5597" y="1293"/>
                </a:lnTo>
                <a:lnTo>
                  <a:pt x="5600" y="1298"/>
                </a:lnTo>
                <a:lnTo>
                  <a:pt x="5601" y="1302"/>
                </a:lnTo>
                <a:lnTo>
                  <a:pt x="5601" y="1304"/>
                </a:lnTo>
                <a:lnTo>
                  <a:pt x="5600" y="1304"/>
                </a:lnTo>
                <a:lnTo>
                  <a:pt x="5606" y="1304"/>
                </a:lnTo>
                <a:lnTo>
                  <a:pt x="5607" y="1297"/>
                </a:lnTo>
                <a:lnTo>
                  <a:pt x="5607" y="1294"/>
                </a:lnTo>
                <a:lnTo>
                  <a:pt x="5609" y="1290"/>
                </a:lnTo>
                <a:lnTo>
                  <a:pt x="5617" y="1290"/>
                </a:lnTo>
                <a:lnTo>
                  <a:pt x="5618" y="1288"/>
                </a:lnTo>
                <a:lnTo>
                  <a:pt x="5618" y="1285"/>
                </a:lnTo>
                <a:lnTo>
                  <a:pt x="5618" y="1281"/>
                </a:lnTo>
                <a:lnTo>
                  <a:pt x="5618" y="1277"/>
                </a:lnTo>
                <a:lnTo>
                  <a:pt x="5618" y="1276"/>
                </a:lnTo>
                <a:lnTo>
                  <a:pt x="5619" y="1275"/>
                </a:lnTo>
                <a:lnTo>
                  <a:pt x="5620" y="1273"/>
                </a:lnTo>
                <a:lnTo>
                  <a:pt x="5621" y="1272"/>
                </a:lnTo>
                <a:lnTo>
                  <a:pt x="5622" y="1272"/>
                </a:lnTo>
                <a:lnTo>
                  <a:pt x="5623" y="1273"/>
                </a:lnTo>
                <a:lnTo>
                  <a:pt x="5624" y="1273"/>
                </a:lnTo>
                <a:lnTo>
                  <a:pt x="5625" y="1275"/>
                </a:lnTo>
                <a:lnTo>
                  <a:pt x="5626" y="1276"/>
                </a:lnTo>
                <a:lnTo>
                  <a:pt x="5624" y="1279"/>
                </a:lnTo>
                <a:lnTo>
                  <a:pt x="5620" y="1286"/>
                </a:lnTo>
                <a:lnTo>
                  <a:pt x="5619" y="1290"/>
                </a:lnTo>
                <a:lnTo>
                  <a:pt x="5619" y="1291"/>
                </a:lnTo>
                <a:lnTo>
                  <a:pt x="5619" y="1293"/>
                </a:lnTo>
                <a:lnTo>
                  <a:pt x="5619" y="1294"/>
                </a:lnTo>
                <a:lnTo>
                  <a:pt x="5620" y="1295"/>
                </a:lnTo>
                <a:lnTo>
                  <a:pt x="5621" y="1296"/>
                </a:lnTo>
                <a:lnTo>
                  <a:pt x="5623" y="1296"/>
                </a:lnTo>
                <a:lnTo>
                  <a:pt x="5631" y="1287"/>
                </a:lnTo>
                <a:lnTo>
                  <a:pt x="5635" y="1281"/>
                </a:lnTo>
                <a:lnTo>
                  <a:pt x="5635" y="1278"/>
                </a:lnTo>
                <a:lnTo>
                  <a:pt x="5636" y="1275"/>
                </a:lnTo>
                <a:lnTo>
                  <a:pt x="5635" y="1273"/>
                </a:lnTo>
                <a:lnTo>
                  <a:pt x="5634" y="1271"/>
                </a:lnTo>
                <a:lnTo>
                  <a:pt x="5632" y="1269"/>
                </a:lnTo>
                <a:lnTo>
                  <a:pt x="5628" y="1268"/>
                </a:lnTo>
                <a:lnTo>
                  <a:pt x="5631" y="1266"/>
                </a:lnTo>
                <a:lnTo>
                  <a:pt x="5632" y="1264"/>
                </a:lnTo>
                <a:lnTo>
                  <a:pt x="5632" y="1263"/>
                </a:lnTo>
                <a:lnTo>
                  <a:pt x="5632" y="1261"/>
                </a:lnTo>
                <a:lnTo>
                  <a:pt x="5631" y="1255"/>
                </a:lnTo>
                <a:lnTo>
                  <a:pt x="5631" y="1252"/>
                </a:lnTo>
                <a:lnTo>
                  <a:pt x="5631" y="1250"/>
                </a:lnTo>
                <a:lnTo>
                  <a:pt x="5631" y="1248"/>
                </a:lnTo>
                <a:lnTo>
                  <a:pt x="5637" y="1240"/>
                </a:lnTo>
                <a:lnTo>
                  <a:pt x="5637" y="1235"/>
                </a:lnTo>
                <a:lnTo>
                  <a:pt x="5637" y="1231"/>
                </a:lnTo>
                <a:lnTo>
                  <a:pt x="5637" y="1223"/>
                </a:lnTo>
                <a:lnTo>
                  <a:pt x="5636" y="1214"/>
                </a:lnTo>
                <a:lnTo>
                  <a:pt x="5636" y="1210"/>
                </a:lnTo>
                <a:lnTo>
                  <a:pt x="5637" y="1206"/>
                </a:lnTo>
                <a:lnTo>
                  <a:pt x="5638" y="1204"/>
                </a:lnTo>
                <a:lnTo>
                  <a:pt x="5639" y="1203"/>
                </a:lnTo>
                <a:lnTo>
                  <a:pt x="5642" y="1202"/>
                </a:lnTo>
                <a:lnTo>
                  <a:pt x="5645" y="1202"/>
                </a:lnTo>
                <a:lnTo>
                  <a:pt x="5647" y="1201"/>
                </a:lnTo>
                <a:lnTo>
                  <a:pt x="5648" y="1200"/>
                </a:lnTo>
                <a:lnTo>
                  <a:pt x="5649" y="1199"/>
                </a:lnTo>
                <a:lnTo>
                  <a:pt x="5649" y="1198"/>
                </a:lnTo>
                <a:lnTo>
                  <a:pt x="5647" y="1195"/>
                </a:lnTo>
                <a:lnTo>
                  <a:pt x="5645" y="1193"/>
                </a:lnTo>
                <a:lnTo>
                  <a:pt x="5645" y="1192"/>
                </a:lnTo>
                <a:lnTo>
                  <a:pt x="5651" y="1192"/>
                </a:lnTo>
                <a:lnTo>
                  <a:pt x="5653" y="1185"/>
                </a:lnTo>
                <a:lnTo>
                  <a:pt x="5654" y="1179"/>
                </a:lnTo>
                <a:lnTo>
                  <a:pt x="5655" y="1173"/>
                </a:lnTo>
                <a:lnTo>
                  <a:pt x="5655" y="1168"/>
                </a:lnTo>
                <a:lnTo>
                  <a:pt x="5654" y="1163"/>
                </a:lnTo>
                <a:lnTo>
                  <a:pt x="5653" y="1158"/>
                </a:lnTo>
                <a:lnTo>
                  <a:pt x="5648" y="1147"/>
                </a:lnTo>
                <a:lnTo>
                  <a:pt x="5647" y="1144"/>
                </a:lnTo>
                <a:lnTo>
                  <a:pt x="5647" y="1141"/>
                </a:lnTo>
                <a:lnTo>
                  <a:pt x="5646" y="1137"/>
                </a:lnTo>
                <a:lnTo>
                  <a:pt x="5645" y="1135"/>
                </a:lnTo>
                <a:lnTo>
                  <a:pt x="5628" y="1130"/>
                </a:lnTo>
                <a:close/>
                <a:moveTo>
                  <a:pt x="5651" y="1012"/>
                </a:moveTo>
                <a:lnTo>
                  <a:pt x="5650" y="1012"/>
                </a:lnTo>
                <a:lnTo>
                  <a:pt x="5649" y="1013"/>
                </a:lnTo>
                <a:lnTo>
                  <a:pt x="5648" y="1014"/>
                </a:lnTo>
                <a:lnTo>
                  <a:pt x="5647" y="1015"/>
                </a:lnTo>
                <a:lnTo>
                  <a:pt x="5646" y="1018"/>
                </a:lnTo>
                <a:lnTo>
                  <a:pt x="5645" y="1021"/>
                </a:lnTo>
                <a:lnTo>
                  <a:pt x="5646" y="1024"/>
                </a:lnTo>
                <a:lnTo>
                  <a:pt x="5646" y="1027"/>
                </a:lnTo>
                <a:lnTo>
                  <a:pt x="5647" y="1028"/>
                </a:lnTo>
                <a:lnTo>
                  <a:pt x="5648" y="1028"/>
                </a:lnTo>
                <a:lnTo>
                  <a:pt x="5651" y="1029"/>
                </a:lnTo>
                <a:lnTo>
                  <a:pt x="5651" y="1032"/>
                </a:lnTo>
                <a:lnTo>
                  <a:pt x="5652" y="1037"/>
                </a:lnTo>
                <a:lnTo>
                  <a:pt x="5652" y="1042"/>
                </a:lnTo>
                <a:lnTo>
                  <a:pt x="5652" y="1045"/>
                </a:lnTo>
                <a:lnTo>
                  <a:pt x="5651" y="1048"/>
                </a:lnTo>
                <a:lnTo>
                  <a:pt x="5647" y="1055"/>
                </a:lnTo>
                <a:lnTo>
                  <a:pt x="5644" y="1060"/>
                </a:lnTo>
                <a:lnTo>
                  <a:pt x="5642" y="1062"/>
                </a:lnTo>
                <a:lnTo>
                  <a:pt x="5643" y="1066"/>
                </a:lnTo>
                <a:lnTo>
                  <a:pt x="5644" y="1068"/>
                </a:lnTo>
                <a:lnTo>
                  <a:pt x="5645" y="1070"/>
                </a:lnTo>
                <a:lnTo>
                  <a:pt x="5645" y="1071"/>
                </a:lnTo>
                <a:lnTo>
                  <a:pt x="5645" y="1074"/>
                </a:lnTo>
                <a:lnTo>
                  <a:pt x="5643" y="1074"/>
                </a:lnTo>
                <a:lnTo>
                  <a:pt x="5642" y="1076"/>
                </a:lnTo>
                <a:lnTo>
                  <a:pt x="5641" y="1077"/>
                </a:lnTo>
                <a:lnTo>
                  <a:pt x="5640" y="1079"/>
                </a:lnTo>
                <a:lnTo>
                  <a:pt x="5636" y="1077"/>
                </a:lnTo>
                <a:lnTo>
                  <a:pt x="5634" y="1075"/>
                </a:lnTo>
                <a:lnTo>
                  <a:pt x="5633" y="1074"/>
                </a:lnTo>
                <a:lnTo>
                  <a:pt x="5634" y="1074"/>
                </a:lnTo>
                <a:lnTo>
                  <a:pt x="5627" y="1073"/>
                </a:lnTo>
                <a:lnTo>
                  <a:pt x="5623" y="1074"/>
                </a:lnTo>
                <a:lnTo>
                  <a:pt x="5624" y="1076"/>
                </a:lnTo>
                <a:lnTo>
                  <a:pt x="5624" y="1078"/>
                </a:lnTo>
                <a:lnTo>
                  <a:pt x="5626" y="1082"/>
                </a:lnTo>
                <a:lnTo>
                  <a:pt x="5623" y="1084"/>
                </a:lnTo>
                <a:lnTo>
                  <a:pt x="5620" y="1085"/>
                </a:lnTo>
                <a:lnTo>
                  <a:pt x="5614" y="1088"/>
                </a:lnTo>
                <a:lnTo>
                  <a:pt x="5619" y="1095"/>
                </a:lnTo>
                <a:lnTo>
                  <a:pt x="5622" y="1099"/>
                </a:lnTo>
                <a:lnTo>
                  <a:pt x="5623" y="1102"/>
                </a:lnTo>
                <a:lnTo>
                  <a:pt x="5623" y="1104"/>
                </a:lnTo>
                <a:lnTo>
                  <a:pt x="5623" y="1105"/>
                </a:lnTo>
                <a:lnTo>
                  <a:pt x="5623" y="1107"/>
                </a:lnTo>
                <a:lnTo>
                  <a:pt x="5622" y="1109"/>
                </a:lnTo>
                <a:lnTo>
                  <a:pt x="5621" y="1111"/>
                </a:lnTo>
                <a:lnTo>
                  <a:pt x="5620" y="1113"/>
                </a:lnTo>
                <a:lnTo>
                  <a:pt x="5620" y="1114"/>
                </a:lnTo>
                <a:lnTo>
                  <a:pt x="5621" y="1115"/>
                </a:lnTo>
                <a:lnTo>
                  <a:pt x="5625" y="1114"/>
                </a:lnTo>
                <a:lnTo>
                  <a:pt x="5631" y="1113"/>
                </a:lnTo>
                <a:lnTo>
                  <a:pt x="5640" y="1110"/>
                </a:lnTo>
                <a:lnTo>
                  <a:pt x="5641" y="1110"/>
                </a:lnTo>
                <a:lnTo>
                  <a:pt x="5642" y="1109"/>
                </a:lnTo>
                <a:lnTo>
                  <a:pt x="5642" y="1108"/>
                </a:lnTo>
                <a:lnTo>
                  <a:pt x="5641" y="1106"/>
                </a:lnTo>
                <a:lnTo>
                  <a:pt x="5639" y="1105"/>
                </a:lnTo>
                <a:lnTo>
                  <a:pt x="5633" y="1103"/>
                </a:lnTo>
                <a:lnTo>
                  <a:pt x="5628" y="1102"/>
                </a:lnTo>
                <a:lnTo>
                  <a:pt x="5628" y="1101"/>
                </a:lnTo>
                <a:lnTo>
                  <a:pt x="5628" y="1100"/>
                </a:lnTo>
                <a:lnTo>
                  <a:pt x="5628" y="1097"/>
                </a:lnTo>
                <a:lnTo>
                  <a:pt x="5629" y="1095"/>
                </a:lnTo>
                <a:lnTo>
                  <a:pt x="5628" y="1093"/>
                </a:lnTo>
                <a:lnTo>
                  <a:pt x="5634" y="1092"/>
                </a:lnTo>
                <a:lnTo>
                  <a:pt x="5640" y="1090"/>
                </a:lnTo>
                <a:lnTo>
                  <a:pt x="5643" y="1090"/>
                </a:lnTo>
                <a:lnTo>
                  <a:pt x="5647" y="1089"/>
                </a:lnTo>
                <a:lnTo>
                  <a:pt x="5650" y="1089"/>
                </a:lnTo>
                <a:lnTo>
                  <a:pt x="5654" y="1090"/>
                </a:lnTo>
                <a:lnTo>
                  <a:pt x="5659" y="1102"/>
                </a:lnTo>
                <a:lnTo>
                  <a:pt x="5669" y="1101"/>
                </a:lnTo>
                <a:lnTo>
                  <a:pt x="5674" y="1101"/>
                </a:lnTo>
                <a:lnTo>
                  <a:pt x="5679" y="1102"/>
                </a:lnTo>
                <a:lnTo>
                  <a:pt x="5681" y="1096"/>
                </a:lnTo>
                <a:lnTo>
                  <a:pt x="5682" y="1092"/>
                </a:lnTo>
                <a:lnTo>
                  <a:pt x="5684" y="1088"/>
                </a:lnTo>
                <a:lnTo>
                  <a:pt x="5685" y="1087"/>
                </a:lnTo>
                <a:lnTo>
                  <a:pt x="5687" y="1085"/>
                </a:lnTo>
                <a:lnTo>
                  <a:pt x="5691" y="1083"/>
                </a:lnTo>
                <a:lnTo>
                  <a:pt x="5695" y="1081"/>
                </a:lnTo>
                <a:lnTo>
                  <a:pt x="5702" y="1080"/>
                </a:lnTo>
                <a:lnTo>
                  <a:pt x="5711" y="1078"/>
                </a:lnTo>
                <a:lnTo>
                  <a:pt x="5717" y="1078"/>
                </a:lnTo>
                <a:lnTo>
                  <a:pt x="5722" y="1076"/>
                </a:lnTo>
                <a:lnTo>
                  <a:pt x="5720" y="1073"/>
                </a:lnTo>
                <a:lnTo>
                  <a:pt x="5719" y="1071"/>
                </a:lnTo>
                <a:lnTo>
                  <a:pt x="5713" y="1068"/>
                </a:lnTo>
                <a:lnTo>
                  <a:pt x="5714" y="1065"/>
                </a:lnTo>
                <a:lnTo>
                  <a:pt x="5716" y="1062"/>
                </a:lnTo>
                <a:lnTo>
                  <a:pt x="5717" y="1060"/>
                </a:lnTo>
                <a:lnTo>
                  <a:pt x="5717" y="1057"/>
                </a:lnTo>
                <a:lnTo>
                  <a:pt x="5714" y="1057"/>
                </a:lnTo>
                <a:lnTo>
                  <a:pt x="5713" y="1057"/>
                </a:lnTo>
                <a:lnTo>
                  <a:pt x="5710" y="1059"/>
                </a:lnTo>
                <a:lnTo>
                  <a:pt x="5706" y="1060"/>
                </a:lnTo>
                <a:lnTo>
                  <a:pt x="5704" y="1060"/>
                </a:lnTo>
                <a:lnTo>
                  <a:pt x="5702" y="1059"/>
                </a:lnTo>
                <a:lnTo>
                  <a:pt x="5700" y="1058"/>
                </a:lnTo>
                <a:lnTo>
                  <a:pt x="5700" y="1056"/>
                </a:lnTo>
                <a:lnTo>
                  <a:pt x="5699" y="1054"/>
                </a:lnTo>
                <a:lnTo>
                  <a:pt x="5699" y="1051"/>
                </a:lnTo>
                <a:lnTo>
                  <a:pt x="5692" y="1051"/>
                </a:lnTo>
                <a:lnTo>
                  <a:pt x="5686" y="1051"/>
                </a:lnTo>
                <a:lnTo>
                  <a:pt x="5681" y="1050"/>
                </a:lnTo>
                <a:lnTo>
                  <a:pt x="5679" y="1049"/>
                </a:lnTo>
                <a:lnTo>
                  <a:pt x="5676" y="1048"/>
                </a:lnTo>
                <a:lnTo>
                  <a:pt x="5675" y="1047"/>
                </a:lnTo>
                <a:lnTo>
                  <a:pt x="5673" y="1045"/>
                </a:lnTo>
                <a:lnTo>
                  <a:pt x="5671" y="1039"/>
                </a:lnTo>
                <a:lnTo>
                  <a:pt x="5670" y="1033"/>
                </a:lnTo>
                <a:lnTo>
                  <a:pt x="5668" y="1029"/>
                </a:lnTo>
                <a:lnTo>
                  <a:pt x="5664" y="1024"/>
                </a:lnTo>
                <a:lnTo>
                  <a:pt x="5660" y="1020"/>
                </a:lnTo>
                <a:lnTo>
                  <a:pt x="5655" y="1016"/>
                </a:lnTo>
                <a:lnTo>
                  <a:pt x="5651" y="1012"/>
                </a:lnTo>
                <a:close/>
                <a:moveTo>
                  <a:pt x="5673" y="777"/>
                </a:moveTo>
                <a:lnTo>
                  <a:pt x="5671" y="781"/>
                </a:lnTo>
                <a:lnTo>
                  <a:pt x="5670" y="783"/>
                </a:lnTo>
                <a:lnTo>
                  <a:pt x="5668" y="783"/>
                </a:lnTo>
                <a:lnTo>
                  <a:pt x="5665" y="786"/>
                </a:lnTo>
                <a:lnTo>
                  <a:pt x="5667" y="790"/>
                </a:lnTo>
                <a:lnTo>
                  <a:pt x="5669" y="796"/>
                </a:lnTo>
                <a:lnTo>
                  <a:pt x="5670" y="798"/>
                </a:lnTo>
                <a:lnTo>
                  <a:pt x="5671" y="801"/>
                </a:lnTo>
                <a:lnTo>
                  <a:pt x="5671" y="805"/>
                </a:lnTo>
                <a:lnTo>
                  <a:pt x="5671" y="808"/>
                </a:lnTo>
                <a:lnTo>
                  <a:pt x="5669" y="809"/>
                </a:lnTo>
                <a:lnTo>
                  <a:pt x="5664" y="813"/>
                </a:lnTo>
                <a:lnTo>
                  <a:pt x="5662" y="815"/>
                </a:lnTo>
                <a:lnTo>
                  <a:pt x="5660" y="817"/>
                </a:lnTo>
                <a:lnTo>
                  <a:pt x="5658" y="820"/>
                </a:lnTo>
                <a:lnTo>
                  <a:pt x="5657" y="822"/>
                </a:lnTo>
                <a:lnTo>
                  <a:pt x="5655" y="828"/>
                </a:lnTo>
                <a:lnTo>
                  <a:pt x="5655" y="834"/>
                </a:lnTo>
                <a:lnTo>
                  <a:pt x="5655" y="839"/>
                </a:lnTo>
                <a:lnTo>
                  <a:pt x="5655" y="844"/>
                </a:lnTo>
                <a:lnTo>
                  <a:pt x="5656" y="849"/>
                </a:lnTo>
                <a:lnTo>
                  <a:pt x="5658" y="853"/>
                </a:lnTo>
                <a:lnTo>
                  <a:pt x="5659" y="857"/>
                </a:lnTo>
                <a:lnTo>
                  <a:pt x="5659" y="862"/>
                </a:lnTo>
                <a:lnTo>
                  <a:pt x="5660" y="870"/>
                </a:lnTo>
                <a:lnTo>
                  <a:pt x="5660" y="878"/>
                </a:lnTo>
                <a:lnTo>
                  <a:pt x="5659" y="894"/>
                </a:lnTo>
                <a:lnTo>
                  <a:pt x="5658" y="909"/>
                </a:lnTo>
                <a:lnTo>
                  <a:pt x="5657" y="922"/>
                </a:lnTo>
                <a:lnTo>
                  <a:pt x="5658" y="921"/>
                </a:lnTo>
                <a:lnTo>
                  <a:pt x="5659" y="922"/>
                </a:lnTo>
                <a:lnTo>
                  <a:pt x="5659" y="924"/>
                </a:lnTo>
                <a:lnTo>
                  <a:pt x="5660" y="925"/>
                </a:lnTo>
                <a:lnTo>
                  <a:pt x="5659" y="930"/>
                </a:lnTo>
                <a:lnTo>
                  <a:pt x="5659" y="933"/>
                </a:lnTo>
                <a:lnTo>
                  <a:pt x="5658" y="934"/>
                </a:lnTo>
                <a:lnTo>
                  <a:pt x="5657" y="936"/>
                </a:lnTo>
                <a:lnTo>
                  <a:pt x="5657" y="939"/>
                </a:lnTo>
                <a:lnTo>
                  <a:pt x="5662" y="950"/>
                </a:lnTo>
                <a:lnTo>
                  <a:pt x="5662" y="955"/>
                </a:lnTo>
                <a:lnTo>
                  <a:pt x="5661" y="962"/>
                </a:lnTo>
                <a:lnTo>
                  <a:pt x="5659" y="975"/>
                </a:lnTo>
                <a:lnTo>
                  <a:pt x="5656" y="990"/>
                </a:lnTo>
                <a:lnTo>
                  <a:pt x="5654" y="1003"/>
                </a:lnTo>
                <a:lnTo>
                  <a:pt x="5657" y="997"/>
                </a:lnTo>
                <a:lnTo>
                  <a:pt x="5660" y="992"/>
                </a:lnTo>
                <a:lnTo>
                  <a:pt x="5662" y="989"/>
                </a:lnTo>
                <a:lnTo>
                  <a:pt x="5663" y="989"/>
                </a:lnTo>
                <a:lnTo>
                  <a:pt x="5663" y="988"/>
                </a:lnTo>
                <a:lnTo>
                  <a:pt x="5664" y="988"/>
                </a:lnTo>
                <a:lnTo>
                  <a:pt x="5666" y="989"/>
                </a:lnTo>
                <a:lnTo>
                  <a:pt x="5668" y="991"/>
                </a:lnTo>
                <a:lnTo>
                  <a:pt x="5676" y="998"/>
                </a:lnTo>
                <a:lnTo>
                  <a:pt x="5677" y="999"/>
                </a:lnTo>
                <a:lnTo>
                  <a:pt x="5679" y="1002"/>
                </a:lnTo>
                <a:lnTo>
                  <a:pt x="5682" y="1006"/>
                </a:lnTo>
                <a:lnTo>
                  <a:pt x="5681" y="1002"/>
                </a:lnTo>
                <a:lnTo>
                  <a:pt x="5682" y="999"/>
                </a:lnTo>
                <a:lnTo>
                  <a:pt x="5682" y="996"/>
                </a:lnTo>
                <a:lnTo>
                  <a:pt x="5682" y="992"/>
                </a:lnTo>
                <a:lnTo>
                  <a:pt x="5679" y="987"/>
                </a:lnTo>
                <a:lnTo>
                  <a:pt x="5675" y="980"/>
                </a:lnTo>
                <a:lnTo>
                  <a:pt x="5670" y="973"/>
                </a:lnTo>
                <a:lnTo>
                  <a:pt x="5669" y="970"/>
                </a:lnTo>
                <a:lnTo>
                  <a:pt x="5668" y="967"/>
                </a:lnTo>
                <a:lnTo>
                  <a:pt x="5667" y="960"/>
                </a:lnTo>
                <a:lnTo>
                  <a:pt x="5668" y="954"/>
                </a:lnTo>
                <a:lnTo>
                  <a:pt x="5669" y="947"/>
                </a:lnTo>
                <a:lnTo>
                  <a:pt x="5670" y="941"/>
                </a:lnTo>
                <a:lnTo>
                  <a:pt x="5673" y="929"/>
                </a:lnTo>
                <a:lnTo>
                  <a:pt x="5675" y="923"/>
                </a:lnTo>
                <a:lnTo>
                  <a:pt x="5676" y="916"/>
                </a:lnTo>
                <a:lnTo>
                  <a:pt x="5679" y="915"/>
                </a:lnTo>
                <a:lnTo>
                  <a:pt x="5679" y="913"/>
                </a:lnTo>
                <a:lnTo>
                  <a:pt x="5679" y="910"/>
                </a:lnTo>
                <a:lnTo>
                  <a:pt x="5682" y="911"/>
                </a:lnTo>
                <a:lnTo>
                  <a:pt x="5686" y="910"/>
                </a:lnTo>
                <a:lnTo>
                  <a:pt x="5690" y="910"/>
                </a:lnTo>
                <a:lnTo>
                  <a:pt x="5692" y="910"/>
                </a:lnTo>
                <a:lnTo>
                  <a:pt x="5693" y="910"/>
                </a:lnTo>
                <a:lnTo>
                  <a:pt x="5695" y="912"/>
                </a:lnTo>
                <a:lnTo>
                  <a:pt x="5699" y="915"/>
                </a:lnTo>
                <a:lnTo>
                  <a:pt x="5704" y="922"/>
                </a:lnTo>
                <a:lnTo>
                  <a:pt x="5701" y="915"/>
                </a:lnTo>
                <a:lnTo>
                  <a:pt x="5697" y="906"/>
                </a:lnTo>
                <a:lnTo>
                  <a:pt x="5695" y="902"/>
                </a:lnTo>
                <a:lnTo>
                  <a:pt x="5693" y="898"/>
                </a:lnTo>
                <a:lnTo>
                  <a:pt x="5690" y="895"/>
                </a:lnTo>
                <a:lnTo>
                  <a:pt x="5687" y="893"/>
                </a:lnTo>
                <a:lnTo>
                  <a:pt x="5685" y="893"/>
                </a:lnTo>
                <a:lnTo>
                  <a:pt x="5684" y="889"/>
                </a:lnTo>
                <a:lnTo>
                  <a:pt x="5684" y="882"/>
                </a:lnTo>
                <a:lnTo>
                  <a:pt x="5685" y="864"/>
                </a:lnTo>
                <a:lnTo>
                  <a:pt x="5685" y="848"/>
                </a:lnTo>
                <a:lnTo>
                  <a:pt x="5684" y="843"/>
                </a:lnTo>
                <a:lnTo>
                  <a:pt x="5683" y="840"/>
                </a:lnTo>
                <a:lnTo>
                  <a:pt x="5682" y="839"/>
                </a:lnTo>
                <a:lnTo>
                  <a:pt x="5683" y="836"/>
                </a:lnTo>
                <a:lnTo>
                  <a:pt x="5685" y="833"/>
                </a:lnTo>
                <a:lnTo>
                  <a:pt x="5687" y="829"/>
                </a:lnTo>
                <a:lnTo>
                  <a:pt x="5687" y="827"/>
                </a:lnTo>
                <a:lnTo>
                  <a:pt x="5687" y="825"/>
                </a:lnTo>
                <a:lnTo>
                  <a:pt x="5687" y="823"/>
                </a:lnTo>
                <a:lnTo>
                  <a:pt x="5686" y="821"/>
                </a:lnTo>
                <a:lnTo>
                  <a:pt x="5682" y="815"/>
                </a:lnTo>
                <a:lnTo>
                  <a:pt x="5678" y="810"/>
                </a:lnTo>
                <a:lnTo>
                  <a:pt x="5677" y="807"/>
                </a:lnTo>
                <a:lnTo>
                  <a:pt x="5676" y="805"/>
                </a:lnTo>
                <a:lnTo>
                  <a:pt x="5676" y="803"/>
                </a:lnTo>
                <a:lnTo>
                  <a:pt x="5677" y="801"/>
                </a:lnTo>
                <a:lnTo>
                  <a:pt x="5679" y="797"/>
                </a:lnTo>
                <a:lnTo>
                  <a:pt x="5681" y="793"/>
                </a:lnTo>
                <a:lnTo>
                  <a:pt x="5682" y="788"/>
                </a:lnTo>
                <a:lnTo>
                  <a:pt x="5681" y="787"/>
                </a:lnTo>
                <a:lnTo>
                  <a:pt x="5681" y="786"/>
                </a:lnTo>
                <a:lnTo>
                  <a:pt x="5678" y="783"/>
                </a:lnTo>
                <a:lnTo>
                  <a:pt x="5675" y="780"/>
                </a:lnTo>
                <a:lnTo>
                  <a:pt x="5673" y="777"/>
                </a:lnTo>
                <a:close/>
                <a:moveTo>
                  <a:pt x="2998" y="634"/>
                </a:moveTo>
                <a:lnTo>
                  <a:pt x="2994" y="638"/>
                </a:lnTo>
                <a:lnTo>
                  <a:pt x="2991" y="641"/>
                </a:lnTo>
                <a:lnTo>
                  <a:pt x="2989" y="642"/>
                </a:lnTo>
                <a:lnTo>
                  <a:pt x="2981" y="636"/>
                </a:lnTo>
                <a:lnTo>
                  <a:pt x="2980" y="639"/>
                </a:lnTo>
                <a:lnTo>
                  <a:pt x="2981" y="642"/>
                </a:lnTo>
                <a:lnTo>
                  <a:pt x="2981" y="645"/>
                </a:lnTo>
                <a:lnTo>
                  <a:pt x="2981" y="648"/>
                </a:lnTo>
                <a:lnTo>
                  <a:pt x="2975" y="651"/>
                </a:lnTo>
                <a:lnTo>
                  <a:pt x="2974" y="653"/>
                </a:lnTo>
                <a:lnTo>
                  <a:pt x="2973" y="655"/>
                </a:lnTo>
                <a:lnTo>
                  <a:pt x="2974" y="657"/>
                </a:lnTo>
                <a:lnTo>
                  <a:pt x="2974" y="658"/>
                </a:lnTo>
                <a:lnTo>
                  <a:pt x="2976" y="661"/>
                </a:lnTo>
                <a:lnTo>
                  <a:pt x="2976" y="662"/>
                </a:lnTo>
                <a:lnTo>
                  <a:pt x="2975" y="665"/>
                </a:lnTo>
                <a:lnTo>
                  <a:pt x="2967" y="665"/>
                </a:lnTo>
                <a:lnTo>
                  <a:pt x="2967" y="669"/>
                </a:lnTo>
                <a:lnTo>
                  <a:pt x="2967" y="673"/>
                </a:lnTo>
                <a:lnTo>
                  <a:pt x="2964" y="673"/>
                </a:lnTo>
                <a:lnTo>
                  <a:pt x="2965" y="674"/>
                </a:lnTo>
                <a:lnTo>
                  <a:pt x="2966" y="676"/>
                </a:lnTo>
                <a:lnTo>
                  <a:pt x="2967" y="681"/>
                </a:lnTo>
                <a:lnTo>
                  <a:pt x="2971" y="681"/>
                </a:lnTo>
                <a:lnTo>
                  <a:pt x="2968" y="681"/>
                </a:lnTo>
                <a:lnTo>
                  <a:pt x="2967" y="682"/>
                </a:lnTo>
                <a:lnTo>
                  <a:pt x="2969" y="684"/>
                </a:lnTo>
                <a:lnTo>
                  <a:pt x="2966" y="685"/>
                </a:lnTo>
                <a:lnTo>
                  <a:pt x="2964" y="685"/>
                </a:lnTo>
                <a:lnTo>
                  <a:pt x="2964" y="686"/>
                </a:lnTo>
                <a:lnTo>
                  <a:pt x="2964" y="687"/>
                </a:lnTo>
                <a:lnTo>
                  <a:pt x="2964" y="688"/>
                </a:lnTo>
                <a:lnTo>
                  <a:pt x="2965" y="690"/>
                </a:lnTo>
                <a:lnTo>
                  <a:pt x="2967" y="691"/>
                </a:lnTo>
                <a:lnTo>
                  <a:pt x="2969" y="693"/>
                </a:lnTo>
                <a:lnTo>
                  <a:pt x="2964" y="696"/>
                </a:lnTo>
                <a:lnTo>
                  <a:pt x="2964" y="700"/>
                </a:lnTo>
                <a:lnTo>
                  <a:pt x="2964" y="707"/>
                </a:lnTo>
                <a:lnTo>
                  <a:pt x="2969" y="707"/>
                </a:lnTo>
                <a:lnTo>
                  <a:pt x="2974" y="706"/>
                </a:lnTo>
                <a:lnTo>
                  <a:pt x="2975" y="706"/>
                </a:lnTo>
                <a:lnTo>
                  <a:pt x="2974" y="707"/>
                </a:lnTo>
                <a:lnTo>
                  <a:pt x="2972" y="710"/>
                </a:lnTo>
                <a:lnTo>
                  <a:pt x="2969" y="711"/>
                </a:lnTo>
                <a:lnTo>
                  <a:pt x="2967" y="712"/>
                </a:lnTo>
                <a:lnTo>
                  <a:pt x="2967" y="715"/>
                </a:lnTo>
                <a:lnTo>
                  <a:pt x="2967" y="718"/>
                </a:lnTo>
                <a:lnTo>
                  <a:pt x="2968" y="721"/>
                </a:lnTo>
                <a:lnTo>
                  <a:pt x="2967" y="724"/>
                </a:lnTo>
                <a:lnTo>
                  <a:pt x="2967" y="726"/>
                </a:lnTo>
                <a:lnTo>
                  <a:pt x="2969" y="725"/>
                </a:lnTo>
                <a:lnTo>
                  <a:pt x="2970" y="723"/>
                </a:lnTo>
                <a:lnTo>
                  <a:pt x="2972" y="718"/>
                </a:lnTo>
                <a:lnTo>
                  <a:pt x="2975" y="719"/>
                </a:lnTo>
                <a:lnTo>
                  <a:pt x="2977" y="718"/>
                </a:lnTo>
                <a:lnTo>
                  <a:pt x="2979" y="718"/>
                </a:lnTo>
                <a:lnTo>
                  <a:pt x="2981" y="718"/>
                </a:lnTo>
                <a:lnTo>
                  <a:pt x="2981" y="724"/>
                </a:lnTo>
                <a:lnTo>
                  <a:pt x="2980" y="727"/>
                </a:lnTo>
                <a:lnTo>
                  <a:pt x="2979" y="735"/>
                </a:lnTo>
                <a:lnTo>
                  <a:pt x="2977" y="746"/>
                </a:lnTo>
                <a:lnTo>
                  <a:pt x="2975" y="755"/>
                </a:lnTo>
                <a:lnTo>
                  <a:pt x="2991" y="753"/>
                </a:lnTo>
                <a:lnTo>
                  <a:pt x="3012" y="752"/>
                </a:lnTo>
                <a:lnTo>
                  <a:pt x="3008" y="759"/>
                </a:lnTo>
                <a:lnTo>
                  <a:pt x="3003" y="766"/>
                </a:lnTo>
                <a:lnTo>
                  <a:pt x="3007" y="767"/>
                </a:lnTo>
                <a:lnTo>
                  <a:pt x="3011" y="767"/>
                </a:lnTo>
                <a:lnTo>
                  <a:pt x="3020" y="769"/>
                </a:lnTo>
                <a:lnTo>
                  <a:pt x="3017" y="783"/>
                </a:lnTo>
                <a:lnTo>
                  <a:pt x="3015" y="788"/>
                </a:lnTo>
                <a:lnTo>
                  <a:pt x="3014" y="789"/>
                </a:lnTo>
                <a:lnTo>
                  <a:pt x="3012" y="791"/>
                </a:lnTo>
                <a:lnTo>
                  <a:pt x="3011" y="792"/>
                </a:lnTo>
                <a:lnTo>
                  <a:pt x="3009" y="792"/>
                </a:lnTo>
                <a:lnTo>
                  <a:pt x="3003" y="792"/>
                </a:lnTo>
                <a:lnTo>
                  <a:pt x="2996" y="791"/>
                </a:lnTo>
                <a:lnTo>
                  <a:pt x="2986" y="788"/>
                </a:lnTo>
                <a:lnTo>
                  <a:pt x="2987" y="792"/>
                </a:lnTo>
                <a:lnTo>
                  <a:pt x="2986" y="797"/>
                </a:lnTo>
                <a:lnTo>
                  <a:pt x="2988" y="796"/>
                </a:lnTo>
                <a:lnTo>
                  <a:pt x="2989" y="796"/>
                </a:lnTo>
                <a:lnTo>
                  <a:pt x="2990" y="796"/>
                </a:lnTo>
                <a:lnTo>
                  <a:pt x="2991" y="797"/>
                </a:lnTo>
                <a:lnTo>
                  <a:pt x="2992" y="800"/>
                </a:lnTo>
                <a:lnTo>
                  <a:pt x="2989" y="803"/>
                </a:lnTo>
                <a:lnTo>
                  <a:pt x="2986" y="806"/>
                </a:lnTo>
                <a:lnTo>
                  <a:pt x="2981" y="814"/>
                </a:lnTo>
                <a:lnTo>
                  <a:pt x="2986" y="812"/>
                </a:lnTo>
                <a:lnTo>
                  <a:pt x="2988" y="811"/>
                </a:lnTo>
                <a:lnTo>
                  <a:pt x="2992" y="811"/>
                </a:lnTo>
                <a:lnTo>
                  <a:pt x="2992" y="817"/>
                </a:lnTo>
                <a:lnTo>
                  <a:pt x="2992" y="822"/>
                </a:lnTo>
                <a:lnTo>
                  <a:pt x="2987" y="825"/>
                </a:lnTo>
                <a:lnTo>
                  <a:pt x="2982" y="828"/>
                </a:lnTo>
                <a:lnTo>
                  <a:pt x="2978" y="830"/>
                </a:lnTo>
                <a:lnTo>
                  <a:pt x="2972" y="833"/>
                </a:lnTo>
                <a:lnTo>
                  <a:pt x="2974" y="842"/>
                </a:lnTo>
                <a:lnTo>
                  <a:pt x="2975" y="844"/>
                </a:lnTo>
                <a:lnTo>
                  <a:pt x="2977" y="845"/>
                </a:lnTo>
                <a:lnTo>
                  <a:pt x="2978" y="845"/>
                </a:lnTo>
                <a:lnTo>
                  <a:pt x="2981" y="844"/>
                </a:lnTo>
                <a:lnTo>
                  <a:pt x="2989" y="839"/>
                </a:lnTo>
                <a:lnTo>
                  <a:pt x="2989" y="847"/>
                </a:lnTo>
                <a:lnTo>
                  <a:pt x="2995" y="846"/>
                </a:lnTo>
                <a:lnTo>
                  <a:pt x="2999" y="845"/>
                </a:lnTo>
                <a:lnTo>
                  <a:pt x="3006" y="845"/>
                </a:lnTo>
                <a:lnTo>
                  <a:pt x="3009" y="844"/>
                </a:lnTo>
                <a:lnTo>
                  <a:pt x="3012" y="843"/>
                </a:lnTo>
                <a:lnTo>
                  <a:pt x="3023" y="843"/>
                </a:lnTo>
                <a:lnTo>
                  <a:pt x="3021" y="843"/>
                </a:lnTo>
                <a:lnTo>
                  <a:pt x="3020" y="844"/>
                </a:lnTo>
                <a:lnTo>
                  <a:pt x="3019" y="847"/>
                </a:lnTo>
                <a:lnTo>
                  <a:pt x="3017" y="853"/>
                </a:lnTo>
                <a:lnTo>
                  <a:pt x="2986" y="853"/>
                </a:lnTo>
                <a:lnTo>
                  <a:pt x="2981" y="863"/>
                </a:lnTo>
                <a:lnTo>
                  <a:pt x="2978" y="869"/>
                </a:lnTo>
                <a:lnTo>
                  <a:pt x="2974" y="873"/>
                </a:lnTo>
                <a:lnTo>
                  <a:pt x="2971" y="877"/>
                </a:lnTo>
                <a:lnTo>
                  <a:pt x="2967" y="881"/>
                </a:lnTo>
                <a:lnTo>
                  <a:pt x="2963" y="885"/>
                </a:lnTo>
                <a:lnTo>
                  <a:pt x="2958" y="888"/>
                </a:lnTo>
                <a:lnTo>
                  <a:pt x="2961" y="888"/>
                </a:lnTo>
                <a:lnTo>
                  <a:pt x="2963" y="888"/>
                </a:lnTo>
                <a:lnTo>
                  <a:pt x="2967" y="890"/>
                </a:lnTo>
                <a:lnTo>
                  <a:pt x="2970" y="891"/>
                </a:lnTo>
                <a:lnTo>
                  <a:pt x="2973" y="891"/>
                </a:lnTo>
                <a:lnTo>
                  <a:pt x="2975" y="891"/>
                </a:lnTo>
                <a:lnTo>
                  <a:pt x="2975" y="882"/>
                </a:lnTo>
                <a:lnTo>
                  <a:pt x="2981" y="879"/>
                </a:lnTo>
                <a:lnTo>
                  <a:pt x="2986" y="877"/>
                </a:lnTo>
                <a:lnTo>
                  <a:pt x="2989" y="876"/>
                </a:lnTo>
                <a:lnTo>
                  <a:pt x="2992" y="877"/>
                </a:lnTo>
                <a:lnTo>
                  <a:pt x="2994" y="877"/>
                </a:lnTo>
                <a:lnTo>
                  <a:pt x="2996" y="878"/>
                </a:lnTo>
                <a:lnTo>
                  <a:pt x="2999" y="879"/>
                </a:lnTo>
                <a:lnTo>
                  <a:pt x="3001" y="880"/>
                </a:lnTo>
                <a:lnTo>
                  <a:pt x="3003" y="879"/>
                </a:lnTo>
                <a:lnTo>
                  <a:pt x="3006" y="875"/>
                </a:lnTo>
                <a:lnTo>
                  <a:pt x="3009" y="871"/>
                </a:lnTo>
                <a:lnTo>
                  <a:pt x="3012" y="871"/>
                </a:lnTo>
                <a:lnTo>
                  <a:pt x="3015" y="871"/>
                </a:lnTo>
                <a:lnTo>
                  <a:pt x="3021" y="872"/>
                </a:lnTo>
                <a:lnTo>
                  <a:pt x="3027" y="874"/>
                </a:lnTo>
                <a:lnTo>
                  <a:pt x="3029" y="874"/>
                </a:lnTo>
                <a:lnTo>
                  <a:pt x="3031" y="874"/>
                </a:lnTo>
                <a:lnTo>
                  <a:pt x="3033" y="872"/>
                </a:lnTo>
                <a:lnTo>
                  <a:pt x="3034" y="870"/>
                </a:lnTo>
                <a:lnTo>
                  <a:pt x="3036" y="867"/>
                </a:lnTo>
                <a:lnTo>
                  <a:pt x="3037" y="864"/>
                </a:lnTo>
                <a:lnTo>
                  <a:pt x="3041" y="864"/>
                </a:lnTo>
                <a:lnTo>
                  <a:pt x="3046" y="864"/>
                </a:lnTo>
                <a:lnTo>
                  <a:pt x="3057" y="865"/>
                </a:lnTo>
                <a:lnTo>
                  <a:pt x="3067" y="868"/>
                </a:lnTo>
                <a:lnTo>
                  <a:pt x="3072" y="868"/>
                </a:lnTo>
                <a:lnTo>
                  <a:pt x="3076" y="868"/>
                </a:lnTo>
                <a:lnTo>
                  <a:pt x="3080" y="867"/>
                </a:lnTo>
                <a:lnTo>
                  <a:pt x="3084" y="864"/>
                </a:lnTo>
                <a:lnTo>
                  <a:pt x="3089" y="861"/>
                </a:lnTo>
                <a:lnTo>
                  <a:pt x="3093" y="859"/>
                </a:lnTo>
                <a:lnTo>
                  <a:pt x="3093" y="853"/>
                </a:lnTo>
                <a:lnTo>
                  <a:pt x="3090" y="853"/>
                </a:lnTo>
                <a:lnTo>
                  <a:pt x="3086" y="853"/>
                </a:lnTo>
                <a:lnTo>
                  <a:pt x="3079" y="853"/>
                </a:lnTo>
                <a:lnTo>
                  <a:pt x="3081" y="850"/>
                </a:lnTo>
                <a:lnTo>
                  <a:pt x="3082" y="846"/>
                </a:lnTo>
                <a:lnTo>
                  <a:pt x="3083" y="842"/>
                </a:lnTo>
                <a:lnTo>
                  <a:pt x="3084" y="840"/>
                </a:lnTo>
                <a:lnTo>
                  <a:pt x="3085" y="839"/>
                </a:lnTo>
                <a:lnTo>
                  <a:pt x="3087" y="838"/>
                </a:lnTo>
                <a:lnTo>
                  <a:pt x="3089" y="838"/>
                </a:lnTo>
                <a:lnTo>
                  <a:pt x="3093" y="838"/>
                </a:lnTo>
                <a:lnTo>
                  <a:pt x="3096" y="838"/>
                </a:lnTo>
                <a:lnTo>
                  <a:pt x="3098" y="837"/>
                </a:lnTo>
                <a:lnTo>
                  <a:pt x="3099" y="836"/>
                </a:lnTo>
                <a:lnTo>
                  <a:pt x="3100" y="834"/>
                </a:lnTo>
                <a:lnTo>
                  <a:pt x="3101" y="832"/>
                </a:lnTo>
                <a:lnTo>
                  <a:pt x="3102" y="827"/>
                </a:lnTo>
                <a:lnTo>
                  <a:pt x="3103" y="821"/>
                </a:lnTo>
                <a:lnTo>
                  <a:pt x="3104" y="817"/>
                </a:lnTo>
                <a:lnTo>
                  <a:pt x="3103" y="816"/>
                </a:lnTo>
                <a:lnTo>
                  <a:pt x="3102" y="814"/>
                </a:lnTo>
                <a:lnTo>
                  <a:pt x="3101" y="812"/>
                </a:lnTo>
                <a:lnTo>
                  <a:pt x="3101" y="810"/>
                </a:lnTo>
                <a:lnTo>
                  <a:pt x="3099" y="808"/>
                </a:lnTo>
                <a:lnTo>
                  <a:pt x="3095" y="807"/>
                </a:lnTo>
                <a:lnTo>
                  <a:pt x="3092" y="806"/>
                </a:lnTo>
                <a:lnTo>
                  <a:pt x="3088" y="806"/>
                </a:lnTo>
                <a:lnTo>
                  <a:pt x="3087" y="806"/>
                </a:lnTo>
                <a:lnTo>
                  <a:pt x="3085" y="805"/>
                </a:lnTo>
                <a:lnTo>
                  <a:pt x="3082" y="814"/>
                </a:lnTo>
                <a:lnTo>
                  <a:pt x="3081" y="814"/>
                </a:lnTo>
                <a:lnTo>
                  <a:pt x="3080" y="814"/>
                </a:lnTo>
                <a:lnTo>
                  <a:pt x="3078" y="812"/>
                </a:lnTo>
                <a:lnTo>
                  <a:pt x="3078" y="811"/>
                </a:lnTo>
                <a:lnTo>
                  <a:pt x="3077" y="810"/>
                </a:lnTo>
                <a:lnTo>
                  <a:pt x="3076" y="810"/>
                </a:lnTo>
                <a:lnTo>
                  <a:pt x="3074" y="811"/>
                </a:lnTo>
                <a:lnTo>
                  <a:pt x="3075" y="804"/>
                </a:lnTo>
                <a:lnTo>
                  <a:pt x="3076" y="794"/>
                </a:lnTo>
                <a:lnTo>
                  <a:pt x="3073" y="793"/>
                </a:lnTo>
                <a:lnTo>
                  <a:pt x="3072" y="793"/>
                </a:lnTo>
                <a:lnTo>
                  <a:pt x="3072" y="792"/>
                </a:lnTo>
                <a:lnTo>
                  <a:pt x="3071" y="788"/>
                </a:lnTo>
                <a:lnTo>
                  <a:pt x="3073" y="788"/>
                </a:lnTo>
                <a:lnTo>
                  <a:pt x="3076" y="788"/>
                </a:lnTo>
                <a:lnTo>
                  <a:pt x="3077" y="787"/>
                </a:lnTo>
                <a:lnTo>
                  <a:pt x="3077" y="786"/>
                </a:lnTo>
                <a:lnTo>
                  <a:pt x="3077" y="785"/>
                </a:lnTo>
                <a:lnTo>
                  <a:pt x="3076" y="783"/>
                </a:lnTo>
                <a:lnTo>
                  <a:pt x="3071" y="783"/>
                </a:lnTo>
                <a:lnTo>
                  <a:pt x="3068" y="779"/>
                </a:lnTo>
                <a:lnTo>
                  <a:pt x="3062" y="772"/>
                </a:lnTo>
                <a:lnTo>
                  <a:pt x="3057" y="764"/>
                </a:lnTo>
                <a:lnTo>
                  <a:pt x="3054" y="760"/>
                </a:lnTo>
                <a:lnTo>
                  <a:pt x="3051" y="759"/>
                </a:lnTo>
                <a:lnTo>
                  <a:pt x="3049" y="759"/>
                </a:lnTo>
                <a:lnTo>
                  <a:pt x="3047" y="759"/>
                </a:lnTo>
                <a:lnTo>
                  <a:pt x="3045" y="757"/>
                </a:lnTo>
                <a:lnTo>
                  <a:pt x="3044" y="754"/>
                </a:lnTo>
                <a:lnTo>
                  <a:pt x="3042" y="751"/>
                </a:lnTo>
                <a:lnTo>
                  <a:pt x="3040" y="743"/>
                </a:lnTo>
                <a:lnTo>
                  <a:pt x="3039" y="739"/>
                </a:lnTo>
                <a:lnTo>
                  <a:pt x="3038" y="735"/>
                </a:lnTo>
                <a:lnTo>
                  <a:pt x="3036" y="732"/>
                </a:lnTo>
                <a:lnTo>
                  <a:pt x="3034" y="729"/>
                </a:lnTo>
                <a:lnTo>
                  <a:pt x="3032" y="728"/>
                </a:lnTo>
                <a:lnTo>
                  <a:pt x="3030" y="728"/>
                </a:lnTo>
                <a:lnTo>
                  <a:pt x="3027" y="728"/>
                </a:lnTo>
                <a:lnTo>
                  <a:pt x="3026" y="726"/>
                </a:lnTo>
                <a:lnTo>
                  <a:pt x="3026" y="721"/>
                </a:lnTo>
                <a:lnTo>
                  <a:pt x="3024" y="720"/>
                </a:lnTo>
                <a:lnTo>
                  <a:pt x="3022" y="720"/>
                </a:lnTo>
                <a:lnTo>
                  <a:pt x="3020" y="721"/>
                </a:lnTo>
                <a:lnTo>
                  <a:pt x="3019" y="721"/>
                </a:lnTo>
                <a:lnTo>
                  <a:pt x="3018" y="721"/>
                </a:lnTo>
                <a:lnTo>
                  <a:pt x="3016" y="721"/>
                </a:lnTo>
                <a:lnTo>
                  <a:pt x="3014" y="721"/>
                </a:lnTo>
                <a:lnTo>
                  <a:pt x="3017" y="717"/>
                </a:lnTo>
                <a:lnTo>
                  <a:pt x="3020" y="714"/>
                </a:lnTo>
                <a:lnTo>
                  <a:pt x="3021" y="711"/>
                </a:lnTo>
                <a:lnTo>
                  <a:pt x="3023" y="708"/>
                </a:lnTo>
                <a:lnTo>
                  <a:pt x="3023" y="705"/>
                </a:lnTo>
                <a:lnTo>
                  <a:pt x="3022" y="704"/>
                </a:lnTo>
                <a:lnTo>
                  <a:pt x="3021" y="703"/>
                </a:lnTo>
                <a:lnTo>
                  <a:pt x="3017" y="701"/>
                </a:lnTo>
                <a:lnTo>
                  <a:pt x="3024" y="696"/>
                </a:lnTo>
                <a:lnTo>
                  <a:pt x="3029" y="692"/>
                </a:lnTo>
                <a:lnTo>
                  <a:pt x="3031" y="690"/>
                </a:lnTo>
                <a:lnTo>
                  <a:pt x="3033" y="684"/>
                </a:lnTo>
                <a:lnTo>
                  <a:pt x="3035" y="679"/>
                </a:lnTo>
                <a:lnTo>
                  <a:pt x="3035" y="675"/>
                </a:lnTo>
                <a:lnTo>
                  <a:pt x="3034" y="673"/>
                </a:lnTo>
                <a:lnTo>
                  <a:pt x="3034" y="672"/>
                </a:lnTo>
                <a:lnTo>
                  <a:pt x="3032" y="670"/>
                </a:lnTo>
                <a:lnTo>
                  <a:pt x="3030" y="668"/>
                </a:lnTo>
                <a:lnTo>
                  <a:pt x="3028" y="668"/>
                </a:lnTo>
                <a:lnTo>
                  <a:pt x="3025" y="667"/>
                </a:lnTo>
                <a:lnTo>
                  <a:pt x="3021" y="668"/>
                </a:lnTo>
                <a:lnTo>
                  <a:pt x="3018" y="668"/>
                </a:lnTo>
                <a:lnTo>
                  <a:pt x="3010" y="670"/>
                </a:lnTo>
                <a:lnTo>
                  <a:pt x="3003" y="672"/>
                </a:lnTo>
                <a:lnTo>
                  <a:pt x="3000" y="673"/>
                </a:lnTo>
                <a:lnTo>
                  <a:pt x="2998" y="673"/>
                </a:lnTo>
                <a:lnTo>
                  <a:pt x="2996" y="673"/>
                </a:lnTo>
                <a:lnTo>
                  <a:pt x="2995" y="673"/>
                </a:lnTo>
                <a:lnTo>
                  <a:pt x="2995" y="671"/>
                </a:lnTo>
                <a:lnTo>
                  <a:pt x="2995" y="670"/>
                </a:lnTo>
                <a:lnTo>
                  <a:pt x="2992" y="670"/>
                </a:lnTo>
                <a:lnTo>
                  <a:pt x="2993" y="668"/>
                </a:lnTo>
                <a:lnTo>
                  <a:pt x="2993" y="665"/>
                </a:lnTo>
                <a:lnTo>
                  <a:pt x="2994" y="661"/>
                </a:lnTo>
                <a:lnTo>
                  <a:pt x="2995" y="659"/>
                </a:lnTo>
                <a:lnTo>
                  <a:pt x="2997" y="657"/>
                </a:lnTo>
                <a:lnTo>
                  <a:pt x="2999" y="656"/>
                </a:lnTo>
                <a:lnTo>
                  <a:pt x="3000" y="657"/>
                </a:lnTo>
                <a:lnTo>
                  <a:pt x="3001" y="657"/>
                </a:lnTo>
                <a:lnTo>
                  <a:pt x="3002" y="656"/>
                </a:lnTo>
                <a:lnTo>
                  <a:pt x="3006" y="648"/>
                </a:lnTo>
                <a:lnTo>
                  <a:pt x="3012" y="648"/>
                </a:lnTo>
                <a:lnTo>
                  <a:pt x="3011" y="640"/>
                </a:lnTo>
                <a:lnTo>
                  <a:pt x="3010" y="636"/>
                </a:lnTo>
                <a:lnTo>
                  <a:pt x="3009" y="636"/>
                </a:lnTo>
                <a:lnTo>
                  <a:pt x="3007" y="636"/>
                </a:lnTo>
                <a:lnTo>
                  <a:pt x="3004" y="635"/>
                </a:lnTo>
                <a:lnTo>
                  <a:pt x="3000" y="634"/>
                </a:lnTo>
                <a:lnTo>
                  <a:pt x="2998" y="634"/>
                </a:lnTo>
                <a:close/>
                <a:moveTo>
                  <a:pt x="2773" y="392"/>
                </a:moveTo>
                <a:lnTo>
                  <a:pt x="2773" y="403"/>
                </a:lnTo>
                <a:lnTo>
                  <a:pt x="2767" y="402"/>
                </a:lnTo>
                <a:lnTo>
                  <a:pt x="2763" y="401"/>
                </a:lnTo>
                <a:lnTo>
                  <a:pt x="2760" y="400"/>
                </a:lnTo>
                <a:lnTo>
                  <a:pt x="2756" y="400"/>
                </a:lnTo>
                <a:lnTo>
                  <a:pt x="2756" y="406"/>
                </a:lnTo>
                <a:lnTo>
                  <a:pt x="2749" y="408"/>
                </a:lnTo>
                <a:lnTo>
                  <a:pt x="2744" y="409"/>
                </a:lnTo>
                <a:lnTo>
                  <a:pt x="2744" y="408"/>
                </a:lnTo>
                <a:lnTo>
                  <a:pt x="2743" y="408"/>
                </a:lnTo>
                <a:lnTo>
                  <a:pt x="2742" y="406"/>
                </a:lnTo>
                <a:lnTo>
                  <a:pt x="2739" y="404"/>
                </a:lnTo>
                <a:lnTo>
                  <a:pt x="2736" y="403"/>
                </a:lnTo>
                <a:lnTo>
                  <a:pt x="2738" y="409"/>
                </a:lnTo>
                <a:lnTo>
                  <a:pt x="2739" y="413"/>
                </a:lnTo>
                <a:lnTo>
                  <a:pt x="2739" y="414"/>
                </a:lnTo>
                <a:lnTo>
                  <a:pt x="2735" y="413"/>
                </a:lnTo>
                <a:lnTo>
                  <a:pt x="2732" y="412"/>
                </a:lnTo>
                <a:lnTo>
                  <a:pt x="2731" y="412"/>
                </a:lnTo>
                <a:lnTo>
                  <a:pt x="2730" y="411"/>
                </a:lnTo>
                <a:lnTo>
                  <a:pt x="2729" y="404"/>
                </a:lnTo>
                <a:lnTo>
                  <a:pt x="2728" y="397"/>
                </a:lnTo>
                <a:lnTo>
                  <a:pt x="2726" y="400"/>
                </a:lnTo>
                <a:lnTo>
                  <a:pt x="2725" y="402"/>
                </a:lnTo>
                <a:lnTo>
                  <a:pt x="2724" y="402"/>
                </a:lnTo>
                <a:lnTo>
                  <a:pt x="2725" y="403"/>
                </a:lnTo>
                <a:lnTo>
                  <a:pt x="2723" y="403"/>
                </a:lnTo>
                <a:lnTo>
                  <a:pt x="2721" y="403"/>
                </a:lnTo>
                <a:lnTo>
                  <a:pt x="2718" y="403"/>
                </a:lnTo>
                <a:lnTo>
                  <a:pt x="2716" y="403"/>
                </a:lnTo>
                <a:lnTo>
                  <a:pt x="2716" y="406"/>
                </a:lnTo>
                <a:lnTo>
                  <a:pt x="2714" y="407"/>
                </a:lnTo>
                <a:lnTo>
                  <a:pt x="2714" y="408"/>
                </a:lnTo>
                <a:lnTo>
                  <a:pt x="2714" y="409"/>
                </a:lnTo>
                <a:lnTo>
                  <a:pt x="2714" y="414"/>
                </a:lnTo>
                <a:lnTo>
                  <a:pt x="2708" y="414"/>
                </a:lnTo>
                <a:lnTo>
                  <a:pt x="2707" y="411"/>
                </a:lnTo>
                <a:lnTo>
                  <a:pt x="2706" y="409"/>
                </a:lnTo>
                <a:lnTo>
                  <a:pt x="2706" y="406"/>
                </a:lnTo>
                <a:lnTo>
                  <a:pt x="2705" y="403"/>
                </a:lnTo>
                <a:lnTo>
                  <a:pt x="2699" y="403"/>
                </a:lnTo>
                <a:lnTo>
                  <a:pt x="2700" y="413"/>
                </a:lnTo>
                <a:lnTo>
                  <a:pt x="2700" y="419"/>
                </a:lnTo>
                <a:lnTo>
                  <a:pt x="2700" y="421"/>
                </a:lnTo>
                <a:lnTo>
                  <a:pt x="2699" y="423"/>
                </a:lnTo>
                <a:lnTo>
                  <a:pt x="2688" y="423"/>
                </a:lnTo>
                <a:lnTo>
                  <a:pt x="2689" y="423"/>
                </a:lnTo>
                <a:lnTo>
                  <a:pt x="2689" y="425"/>
                </a:lnTo>
                <a:lnTo>
                  <a:pt x="2689" y="426"/>
                </a:lnTo>
                <a:lnTo>
                  <a:pt x="2687" y="427"/>
                </a:lnTo>
                <a:lnTo>
                  <a:pt x="2684" y="430"/>
                </a:lnTo>
                <a:lnTo>
                  <a:pt x="2683" y="431"/>
                </a:lnTo>
                <a:lnTo>
                  <a:pt x="2681" y="424"/>
                </a:lnTo>
                <a:lnTo>
                  <a:pt x="2680" y="422"/>
                </a:lnTo>
                <a:lnTo>
                  <a:pt x="2680" y="420"/>
                </a:lnTo>
                <a:lnTo>
                  <a:pt x="2681" y="420"/>
                </a:lnTo>
                <a:lnTo>
                  <a:pt x="2681" y="419"/>
                </a:lnTo>
                <a:lnTo>
                  <a:pt x="2683" y="420"/>
                </a:lnTo>
                <a:lnTo>
                  <a:pt x="2682" y="417"/>
                </a:lnTo>
                <a:lnTo>
                  <a:pt x="2682" y="413"/>
                </a:lnTo>
                <a:lnTo>
                  <a:pt x="2683" y="409"/>
                </a:lnTo>
                <a:lnTo>
                  <a:pt x="2677" y="409"/>
                </a:lnTo>
                <a:lnTo>
                  <a:pt x="2674" y="404"/>
                </a:lnTo>
                <a:lnTo>
                  <a:pt x="2671" y="400"/>
                </a:lnTo>
                <a:lnTo>
                  <a:pt x="2668" y="400"/>
                </a:lnTo>
                <a:lnTo>
                  <a:pt x="2660" y="400"/>
                </a:lnTo>
                <a:lnTo>
                  <a:pt x="2662" y="403"/>
                </a:lnTo>
                <a:lnTo>
                  <a:pt x="2667" y="407"/>
                </a:lnTo>
                <a:lnTo>
                  <a:pt x="2668" y="410"/>
                </a:lnTo>
                <a:lnTo>
                  <a:pt x="2669" y="412"/>
                </a:lnTo>
                <a:lnTo>
                  <a:pt x="2669" y="413"/>
                </a:lnTo>
                <a:lnTo>
                  <a:pt x="2668" y="414"/>
                </a:lnTo>
                <a:lnTo>
                  <a:pt x="2667" y="414"/>
                </a:lnTo>
                <a:lnTo>
                  <a:pt x="2666" y="414"/>
                </a:lnTo>
                <a:lnTo>
                  <a:pt x="2657" y="409"/>
                </a:lnTo>
                <a:lnTo>
                  <a:pt x="2655" y="409"/>
                </a:lnTo>
                <a:lnTo>
                  <a:pt x="2651" y="410"/>
                </a:lnTo>
                <a:lnTo>
                  <a:pt x="2649" y="411"/>
                </a:lnTo>
                <a:lnTo>
                  <a:pt x="2648" y="411"/>
                </a:lnTo>
                <a:lnTo>
                  <a:pt x="2649" y="411"/>
                </a:lnTo>
                <a:lnTo>
                  <a:pt x="2647" y="411"/>
                </a:lnTo>
                <a:lnTo>
                  <a:pt x="2646" y="411"/>
                </a:lnTo>
                <a:lnTo>
                  <a:pt x="2646" y="412"/>
                </a:lnTo>
                <a:lnTo>
                  <a:pt x="2647" y="413"/>
                </a:lnTo>
                <a:lnTo>
                  <a:pt x="2649" y="417"/>
                </a:lnTo>
                <a:lnTo>
                  <a:pt x="2648" y="418"/>
                </a:lnTo>
                <a:lnTo>
                  <a:pt x="2647" y="419"/>
                </a:lnTo>
                <a:lnTo>
                  <a:pt x="2644" y="420"/>
                </a:lnTo>
                <a:lnTo>
                  <a:pt x="2640" y="421"/>
                </a:lnTo>
                <a:lnTo>
                  <a:pt x="2639" y="422"/>
                </a:lnTo>
                <a:lnTo>
                  <a:pt x="2638" y="423"/>
                </a:lnTo>
                <a:lnTo>
                  <a:pt x="2637" y="424"/>
                </a:lnTo>
                <a:lnTo>
                  <a:pt x="2634" y="426"/>
                </a:lnTo>
                <a:lnTo>
                  <a:pt x="2629" y="428"/>
                </a:lnTo>
                <a:lnTo>
                  <a:pt x="2636" y="431"/>
                </a:lnTo>
                <a:lnTo>
                  <a:pt x="2640" y="431"/>
                </a:lnTo>
                <a:lnTo>
                  <a:pt x="2643" y="431"/>
                </a:lnTo>
                <a:lnTo>
                  <a:pt x="2646" y="429"/>
                </a:lnTo>
                <a:lnTo>
                  <a:pt x="2651" y="425"/>
                </a:lnTo>
                <a:lnTo>
                  <a:pt x="2656" y="422"/>
                </a:lnTo>
                <a:lnTo>
                  <a:pt x="2658" y="420"/>
                </a:lnTo>
                <a:lnTo>
                  <a:pt x="2660" y="420"/>
                </a:lnTo>
                <a:lnTo>
                  <a:pt x="2665" y="420"/>
                </a:lnTo>
                <a:lnTo>
                  <a:pt x="2666" y="420"/>
                </a:lnTo>
                <a:lnTo>
                  <a:pt x="2666" y="421"/>
                </a:lnTo>
                <a:lnTo>
                  <a:pt x="2665" y="423"/>
                </a:lnTo>
                <a:lnTo>
                  <a:pt x="2663" y="425"/>
                </a:lnTo>
                <a:lnTo>
                  <a:pt x="2661" y="428"/>
                </a:lnTo>
                <a:lnTo>
                  <a:pt x="2661" y="431"/>
                </a:lnTo>
                <a:lnTo>
                  <a:pt x="2661" y="433"/>
                </a:lnTo>
                <a:lnTo>
                  <a:pt x="2663" y="434"/>
                </a:lnTo>
                <a:lnTo>
                  <a:pt x="2665" y="436"/>
                </a:lnTo>
                <a:lnTo>
                  <a:pt x="2669" y="437"/>
                </a:lnTo>
                <a:lnTo>
                  <a:pt x="2664" y="437"/>
                </a:lnTo>
                <a:lnTo>
                  <a:pt x="2660" y="437"/>
                </a:lnTo>
                <a:lnTo>
                  <a:pt x="2652" y="437"/>
                </a:lnTo>
                <a:lnTo>
                  <a:pt x="2649" y="442"/>
                </a:lnTo>
                <a:lnTo>
                  <a:pt x="2645" y="443"/>
                </a:lnTo>
                <a:lnTo>
                  <a:pt x="2641" y="444"/>
                </a:lnTo>
                <a:lnTo>
                  <a:pt x="2635" y="445"/>
                </a:lnTo>
                <a:lnTo>
                  <a:pt x="2638" y="451"/>
                </a:lnTo>
                <a:lnTo>
                  <a:pt x="2642" y="450"/>
                </a:lnTo>
                <a:lnTo>
                  <a:pt x="2649" y="448"/>
                </a:lnTo>
                <a:lnTo>
                  <a:pt x="2652" y="448"/>
                </a:lnTo>
                <a:lnTo>
                  <a:pt x="2656" y="447"/>
                </a:lnTo>
                <a:lnTo>
                  <a:pt x="2659" y="447"/>
                </a:lnTo>
                <a:lnTo>
                  <a:pt x="2663" y="448"/>
                </a:lnTo>
                <a:lnTo>
                  <a:pt x="2665" y="449"/>
                </a:lnTo>
                <a:lnTo>
                  <a:pt x="2666" y="450"/>
                </a:lnTo>
                <a:lnTo>
                  <a:pt x="2670" y="454"/>
                </a:lnTo>
                <a:lnTo>
                  <a:pt x="2674" y="459"/>
                </a:lnTo>
                <a:lnTo>
                  <a:pt x="2677" y="462"/>
                </a:lnTo>
                <a:lnTo>
                  <a:pt x="2667" y="465"/>
                </a:lnTo>
                <a:lnTo>
                  <a:pt x="2657" y="468"/>
                </a:lnTo>
                <a:lnTo>
                  <a:pt x="2660" y="472"/>
                </a:lnTo>
                <a:lnTo>
                  <a:pt x="2663" y="476"/>
                </a:lnTo>
                <a:lnTo>
                  <a:pt x="2668" y="474"/>
                </a:lnTo>
                <a:lnTo>
                  <a:pt x="2671" y="473"/>
                </a:lnTo>
                <a:lnTo>
                  <a:pt x="2674" y="473"/>
                </a:lnTo>
                <a:lnTo>
                  <a:pt x="2677" y="471"/>
                </a:lnTo>
                <a:lnTo>
                  <a:pt x="2681" y="470"/>
                </a:lnTo>
                <a:lnTo>
                  <a:pt x="2685" y="470"/>
                </a:lnTo>
                <a:lnTo>
                  <a:pt x="2689" y="471"/>
                </a:lnTo>
                <a:lnTo>
                  <a:pt x="2694" y="473"/>
                </a:lnTo>
                <a:lnTo>
                  <a:pt x="2705" y="476"/>
                </a:lnTo>
                <a:lnTo>
                  <a:pt x="2705" y="478"/>
                </a:lnTo>
                <a:lnTo>
                  <a:pt x="2705" y="480"/>
                </a:lnTo>
                <a:lnTo>
                  <a:pt x="2705" y="481"/>
                </a:lnTo>
                <a:lnTo>
                  <a:pt x="2705" y="482"/>
                </a:lnTo>
                <a:lnTo>
                  <a:pt x="2704" y="482"/>
                </a:lnTo>
                <a:lnTo>
                  <a:pt x="2702" y="482"/>
                </a:lnTo>
                <a:lnTo>
                  <a:pt x="2700" y="485"/>
                </a:lnTo>
                <a:lnTo>
                  <a:pt x="2700" y="486"/>
                </a:lnTo>
                <a:lnTo>
                  <a:pt x="2699" y="487"/>
                </a:lnTo>
                <a:lnTo>
                  <a:pt x="2739" y="487"/>
                </a:lnTo>
                <a:lnTo>
                  <a:pt x="2743" y="482"/>
                </a:lnTo>
                <a:lnTo>
                  <a:pt x="2744" y="479"/>
                </a:lnTo>
                <a:lnTo>
                  <a:pt x="2744" y="478"/>
                </a:lnTo>
                <a:lnTo>
                  <a:pt x="2742" y="479"/>
                </a:lnTo>
                <a:lnTo>
                  <a:pt x="2739" y="470"/>
                </a:lnTo>
                <a:lnTo>
                  <a:pt x="2743" y="472"/>
                </a:lnTo>
                <a:lnTo>
                  <a:pt x="2747" y="474"/>
                </a:lnTo>
                <a:lnTo>
                  <a:pt x="2751" y="476"/>
                </a:lnTo>
                <a:lnTo>
                  <a:pt x="2753" y="476"/>
                </a:lnTo>
                <a:lnTo>
                  <a:pt x="2756" y="476"/>
                </a:lnTo>
                <a:lnTo>
                  <a:pt x="2757" y="475"/>
                </a:lnTo>
                <a:lnTo>
                  <a:pt x="2759" y="473"/>
                </a:lnTo>
                <a:lnTo>
                  <a:pt x="2762" y="471"/>
                </a:lnTo>
                <a:lnTo>
                  <a:pt x="2764" y="470"/>
                </a:lnTo>
                <a:lnTo>
                  <a:pt x="2765" y="472"/>
                </a:lnTo>
                <a:lnTo>
                  <a:pt x="2767" y="473"/>
                </a:lnTo>
                <a:lnTo>
                  <a:pt x="2768" y="474"/>
                </a:lnTo>
                <a:lnTo>
                  <a:pt x="2770" y="473"/>
                </a:lnTo>
                <a:lnTo>
                  <a:pt x="2771" y="472"/>
                </a:lnTo>
                <a:lnTo>
                  <a:pt x="2773" y="471"/>
                </a:lnTo>
                <a:lnTo>
                  <a:pt x="2776" y="468"/>
                </a:lnTo>
                <a:lnTo>
                  <a:pt x="2780" y="464"/>
                </a:lnTo>
                <a:lnTo>
                  <a:pt x="2782" y="463"/>
                </a:lnTo>
                <a:lnTo>
                  <a:pt x="2784" y="462"/>
                </a:lnTo>
                <a:lnTo>
                  <a:pt x="2786" y="462"/>
                </a:lnTo>
                <a:lnTo>
                  <a:pt x="2788" y="462"/>
                </a:lnTo>
                <a:lnTo>
                  <a:pt x="2790" y="462"/>
                </a:lnTo>
                <a:lnTo>
                  <a:pt x="2791" y="462"/>
                </a:lnTo>
                <a:lnTo>
                  <a:pt x="2792" y="462"/>
                </a:lnTo>
                <a:lnTo>
                  <a:pt x="2795" y="460"/>
                </a:lnTo>
                <a:lnTo>
                  <a:pt x="2798" y="458"/>
                </a:lnTo>
                <a:lnTo>
                  <a:pt x="2803" y="452"/>
                </a:lnTo>
                <a:lnTo>
                  <a:pt x="2808" y="446"/>
                </a:lnTo>
                <a:lnTo>
                  <a:pt x="2812" y="440"/>
                </a:lnTo>
                <a:lnTo>
                  <a:pt x="2810" y="440"/>
                </a:lnTo>
                <a:lnTo>
                  <a:pt x="2810" y="441"/>
                </a:lnTo>
                <a:lnTo>
                  <a:pt x="2810" y="442"/>
                </a:lnTo>
                <a:lnTo>
                  <a:pt x="2811" y="442"/>
                </a:lnTo>
                <a:lnTo>
                  <a:pt x="2815" y="442"/>
                </a:lnTo>
                <a:lnTo>
                  <a:pt x="2815" y="445"/>
                </a:lnTo>
                <a:lnTo>
                  <a:pt x="2816" y="445"/>
                </a:lnTo>
                <a:lnTo>
                  <a:pt x="2817" y="445"/>
                </a:lnTo>
                <a:lnTo>
                  <a:pt x="2819" y="443"/>
                </a:lnTo>
                <a:lnTo>
                  <a:pt x="2820" y="442"/>
                </a:lnTo>
                <a:lnTo>
                  <a:pt x="2818" y="423"/>
                </a:lnTo>
                <a:lnTo>
                  <a:pt x="2814" y="421"/>
                </a:lnTo>
                <a:lnTo>
                  <a:pt x="2810" y="419"/>
                </a:lnTo>
                <a:lnTo>
                  <a:pt x="2806" y="417"/>
                </a:lnTo>
                <a:lnTo>
                  <a:pt x="2805" y="417"/>
                </a:lnTo>
                <a:lnTo>
                  <a:pt x="2804" y="418"/>
                </a:lnTo>
                <a:lnTo>
                  <a:pt x="2802" y="420"/>
                </a:lnTo>
                <a:lnTo>
                  <a:pt x="2800" y="422"/>
                </a:lnTo>
                <a:lnTo>
                  <a:pt x="2799" y="423"/>
                </a:lnTo>
                <a:lnTo>
                  <a:pt x="2798" y="423"/>
                </a:lnTo>
                <a:lnTo>
                  <a:pt x="2797" y="422"/>
                </a:lnTo>
                <a:lnTo>
                  <a:pt x="2797" y="420"/>
                </a:lnTo>
                <a:lnTo>
                  <a:pt x="2797" y="419"/>
                </a:lnTo>
                <a:lnTo>
                  <a:pt x="2798" y="418"/>
                </a:lnTo>
                <a:lnTo>
                  <a:pt x="2801" y="414"/>
                </a:lnTo>
                <a:lnTo>
                  <a:pt x="2802" y="413"/>
                </a:lnTo>
                <a:lnTo>
                  <a:pt x="2802" y="412"/>
                </a:lnTo>
                <a:lnTo>
                  <a:pt x="2799" y="409"/>
                </a:lnTo>
                <a:lnTo>
                  <a:pt x="2795" y="406"/>
                </a:lnTo>
                <a:lnTo>
                  <a:pt x="2799" y="401"/>
                </a:lnTo>
                <a:lnTo>
                  <a:pt x="2802" y="399"/>
                </a:lnTo>
                <a:lnTo>
                  <a:pt x="2804" y="397"/>
                </a:lnTo>
                <a:lnTo>
                  <a:pt x="2805" y="396"/>
                </a:lnTo>
                <a:lnTo>
                  <a:pt x="2802" y="396"/>
                </a:lnTo>
                <a:lnTo>
                  <a:pt x="2792" y="400"/>
                </a:lnTo>
                <a:lnTo>
                  <a:pt x="2794" y="401"/>
                </a:lnTo>
                <a:lnTo>
                  <a:pt x="2794" y="402"/>
                </a:lnTo>
                <a:lnTo>
                  <a:pt x="2793" y="403"/>
                </a:lnTo>
                <a:lnTo>
                  <a:pt x="2789" y="403"/>
                </a:lnTo>
                <a:lnTo>
                  <a:pt x="2787" y="401"/>
                </a:lnTo>
                <a:lnTo>
                  <a:pt x="2786" y="399"/>
                </a:lnTo>
                <a:lnTo>
                  <a:pt x="2784" y="395"/>
                </a:lnTo>
                <a:lnTo>
                  <a:pt x="2782" y="393"/>
                </a:lnTo>
                <a:lnTo>
                  <a:pt x="2780" y="392"/>
                </a:lnTo>
                <a:lnTo>
                  <a:pt x="2777" y="391"/>
                </a:lnTo>
                <a:lnTo>
                  <a:pt x="2773" y="392"/>
                </a:lnTo>
                <a:close/>
                <a:moveTo>
                  <a:pt x="2093" y="2881"/>
                </a:moveTo>
                <a:lnTo>
                  <a:pt x="2099" y="2871"/>
                </a:lnTo>
                <a:lnTo>
                  <a:pt x="2101" y="2867"/>
                </a:lnTo>
                <a:lnTo>
                  <a:pt x="2102" y="2864"/>
                </a:lnTo>
                <a:lnTo>
                  <a:pt x="2103" y="2861"/>
                </a:lnTo>
                <a:lnTo>
                  <a:pt x="2102" y="2859"/>
                </a:lnTo>
                <a:lnTo>
                  <a:pt x="2102" y="2858"/>
                </a:lnTo>
                <a:lnTo>
                  <a:pt x="2101" y="2856"/>
                </a:lnTo>
                <a:lnTo>
                  <a:pt x="2100" y="2855"/>
                </a:lnTo>
                <a:lnTo>
                  <a:pt x="2099" y="2854"/>
                </a:lnTo>
                <a:lnTo>
                  <a:pt x="2099" y="2852"/>
                </a:lnTo>
                <a:lnTo>
                  <a:pt x="2099" y="2850"/>
                </a:lnTo>
                <a:lnTo>
                  <a:pt x="2103" y="2845"/>
                </a:lnTo>
                <a:lnTo>
                  <a:pt x="2112" y="2835"/>
                </a:lnTo>
                <a:lnTo>
                  <a:pt x="2121" y="2824"/>
                </a:lnTo>
                <a:lnTo>
                  <a:pt x="2125" y="2819"/>
                </a:lnTo>
                <a:lnTo>
                  <a:pt x="2125" y="2815"/>
                </a:lnTo>
                <a:lnTo>
                  <a:pt x="2125" y="2812"/>
                </a:lnTo>
                <a:lnTo>
                  <a:pt x="2124" y="2808"/>
                </a:lnTo>
                <a:lnTo>
                  <a:pt x="2124" y="2807"/>
                </a:lnTo>
                <a:lnTo>
                  <a:pt x="2125" y="2805"/>
                </a:lnTo>
                <a:lnTo>
                  <a:pt x="2127" y="2806"/>
                </a:lnTo>
                <a:lnTo>
                  <a:pt x="2130" y="2808"/>
                </a:lnTo>
                <a:lnTo>
                  <a:pt x="2132" y="2810"/>
                </a:lnTo>
                <a:lnTo>
                  <a:pt x="2133" y="2810"/>
                </a:lnTo>
                <a:lnTo>
                  <a:pt x="2135" y="2811"/>
                </a:lnTo>
                <a:lnTo>
                  <a:pt x="2137" y="2810"/>
                </a:lnTo>
                <a:lnTo>
                  <a:pt x="2138" y="2810"/>
                </a:lnTo>
                <a:lnTo>
                  <a:pt x="2138" y="2809"/>
                </a:lnTo>
                <a:lnTo>
                  <a:pt x="2139" y="2808"/>
                </a:lnTo>
                <a:lnTo>
                  <a:pt x="2140" y="2807"/>
                </a:lnTo>
                <a:lnTo>
                  <a:pt x="2142" y="2808"/>
                </a:lnTo>
                <a:lnTo>
                  <a:pt x="2139" y="2816"/>
                </a:lnTo>
                <a:lnTo>
                  <a:pt x="2136" y="2823"/>
                </a:lnTo>
                <a:lnTo>
                  <a:pt x="2130" y="2836"/>
                </a:lnTo>
                <a:lnTo>
                  <a:pt x="2133" y="2833"/>
                </a:lnTo>
                <a:lnTo>
                  <a:pt x="2136" y="2830"/>
                </a:lnTo>
                <a:lnTo>
                  <a:pt x="2139" y="2827"/>
                </a:lnTo>
                <a:lnTo>
                  <a:pt x="2142" y="2824"/>
                </a:lnTo>
                <a:lnTo>
                  <a:pt x="2144" y="2819"/>
                </a:lnTo>
                <a:lnTo>
                  <a:pt x="2145" y="2814"/>
                </a:lnTo>
                <a:lnTo>
                  <a:pt x="2147" y="2804"/>
                </a:lnTo>
                <a:lnTo>
                  <a:pt x="2148" y="2799"/>
                </a:lnTo>
                <a:lnTo>
                  <a:pt x="2149" y="2795"/>
                </a:lnTo>
                <a:lnTo>
                  <a:pt x="2151" y="2790"/>
                </a:lnTo>
                <a:lnTo>
                  <a:pt x="2153" y="2785"/>
                </a:lnTo>
                <a:lnTo>
                  <a:pt x="2155" y="2782"/>
                </a:lnTo>
                <a:lnTo>
                  <a:pt x="2158" y="2779"/>
                </a:lnTo>
                <a:lnTo>
                  <a:pt x="2165" y="2773"/>
                </a:lnTo>
                <a:lnTo>
                  <a:pt x="2171" y="2767"/>
                </a:lnTo>
                <a:lnTo>
                  <a:pt x="2174" y="2763"/>
                </a:lnTo>
                <a:lnTo>
                  <a:pt x="2175" y="2760"/>
                </a:lnTo>
                <a:lnTo>
                  <a:pt x="2176" y="2756"/>
                </a:lnTo>
                <a:lnTo>
                  <a:pt x="2176" y="2753"/>
                </a:lnTo>
                <a:lnTo>
                  <a:pt x="2175" y="2743"/>
                </a:lnTo>
                <a:lnTo>
                  <a:pt x="2172" y="2723"/>
                </a:lnTo>
                <a:lnTo>
                  <a:pt x="2170" y="2713"/>
                </a:lnTo>
                <a:lnTo>
                  <a:pt x="2170" y="2704"/>
                </a:lnTo>
                <a:lnTo>
                  <a:pt x="2170" y="2700"/>
                </a:lnTo>
                <a:lnTo>
                  <a:pt x="2171" y="2697"/>
                </a:lnTo>
                <a:lnTo>
                  <a:pt x="2173" y="2694"/>
                </a:lnTo>
                <a:lnTo>
                  <a:pt x="2175" y="2692"/>
                </a:lnTo>
                <a:lnTo>
                  <a:pt x="2176" y="2692"/>
                </a:lnTo>
                <a:lnTo>
                  <a:pt x="2176" y="2691"/>
                </a:lnTo>
                <a:lnTo>
                  <a:pt x="2174" y="2690"/>
                </a:lnTo>
                <a:lnTo>
                  <a:pt x="2172" y="2689"/>
                </a:lnTo>
                <a:lnTo>
                  <a:pt x="2172" y="2688"/>
                </a:lnTo>
                <a:lnTo>
                  <a:pt x="2172" y="2687"/>
                </a:lnTo>
                <a:lnTo>
                  <a:pt x="2174" y="2685"/>
                </a:lnTo>
                <a:lnTo>
                  <a:pt x="2175" y="2685"/>
                </a:lnTo>
                <a:lnTo>
                  <a:pt x="2177" y="2685"/>
                </a:lnTo>
                <a:lnTo>
                  <a:pt x="2181" y="2685"/>
                </a:lnTo>
                <a:lnTo>
                  <a:pt x="2182" y="2684"/>
                </a:lnTo>
                <a:lnTo>
                  <a:pt x="2184" y="2684"/>
                </a:lnTo>
                <a:lnTo>
                  <a:pt x="2184" y="2678"/>
                </a:lnTo>
                <a:lnTo>
                  <a:pt x="2192" y="2674"/>
                </a:lnTo>
                <a:lnTo>
                  <a:pt x="2202" y="2670"/>
                </a:lnTo>
                <a:lnTo>
                  <a:pt x="2207" y="2667"/>
                </a:lnTo>
                <a:lnTo>
                  <a:pt x="2211" y="2664"/>
                </a:lnTo>
                <a:lnTo>
                  <a:pt x="2215" y="2661"/>
                </a:lnTo>
                <a:lnTo>
                  <a:pt x="2217" y="2658"/>
                </a:lnTo>
                <a:lnTo>
                  <a:pt x="2218" y="2657"/>
                </a:lnTo>
                <a:lnTo>
                  <a:pt x="2218" y="2656"/>
                </a:lnTo>
                <a:lnTo>
                  <a:pt x="2218" y="2654"/>
                </a:lnTo>
                <a:lnTo>
                  <a:pt x="2219" y="2652"/>
                </a:lnTo>
                <a:lnTo>
                  <a:pt x="2219" y="2651"/>
                </a:lnTo>
                <a:lnTo>
                  <a:pt x="2220" y="2650"/>
                </a:lnTo>
                <a:lnTo>
                  <a:pt x="2223" y="2649"/>
                </a:lnTo>
                <a:lnTo>
                  <a:pt x="2226" y="2648"/>
                </a:lnTo>
                <a:lnTo>
                  <a:pt x="2235" y="2647"/>
                </a:lnTo>
                <a:lnTo>
                  <a:pt x="2243" y="2646"/>
                </a:lnTo>
                <a:lnTo>
                  <a:pt x="2246" y="2646"/>
                </a:lnTo>
                <a:lnTo>
                  <a:pt x="2248" y="2644"/>
                </a:lnTo>
                <a:lnTo>
                  <a:pt x="2246" y="2633"/>
                </a:lnTo>
                <a:lnTo>
                  <a:pt x="2248" y="2633"/>
                </a:lnTo>
                <a:lnTo>
                  <a:pt x="2250" y="2633"/>
                </a:lnTo>
                <a:lnTo>
                  <a:pt x="2251" y="2630"/>
                </a:lnTo>
                <a:lnTo>
                  <a:pt x="2265" y="2629"/>
                </a:lnTo>
                <a:lnTo>
                  <a:pt x="2279" y="2628"/>
                </a:lnTo>
                <a:lnTo>
                  <a:pt x="2279" y="2623"/>
                </a:lnTo>
                <a:lnTo>
                  <a:pt x="2279" y="2619"/>
                </a:lnTo>
                <a:lnTo>
                  <a:pt x="2282" y="2620"/>
                </a:lnTo>
                <a:lnTo>
                  <a:pt x="2283" y="2621"/>
                </a:lnTo>
                <a:lnTo>
                  <a:pt x="2285" y="2623"/>
                </a:lnTo>
                <a:lnTo>
                  <a:pt x="2288" y="2624"/>
                </a:lnTo>
                <a:lnTo>
                  <a:pt x="2291" y="2624"/>
                </a:lnTo>
                <a:lnTo>
                  <a:pt x="2295" y="2624"/>
                </a:lnTo>
                <a:lnTo>
                  <a:pt x="2297" y="2623"/>
                </a:lnTo>
                <a:lnTo>
                  <a:pt x="2299" y="2622"/>
                </a:lnTo>
                <a:lnTo>
                  <a:pt x="2299" y="2620"/>
                </a:lnTo>
                <a:lnTo>
                  <a:pt x="2299" y="2618"/>
                </a:lnTo>
                <a:lnTo>
                  <a:pt x="2299" y="2615"/>
                </a:lnTo>
                <a:lnTo>
                  <a:pt x="2299" y="2613"/>
                </a:lnTo>
                <a:lnTo>
                  <a:pt x="2310" y="2608"/>
                </a:lnTo>
                <a:lnTo>
                  <a:pt x="2308" y="2597"/>
                </a:lnTo>
                <a:lnTo>
                  <a:pt x="2307" y="2594"/>
                </a:lnTo>
                <a:lnTo>
                  <a:pt x="2307" y="2591"/>
                </a:lnTo>
                <a:lnTo>
                  <a:pt x="2307" y="2588"/>
                </a:lnTo>
                <a:lnTo>
                  <a:pt x="2308" y="2584"/>
                </a:lnTo>
                <a:lnTo>
                  <a:pt x="2308" y="2582"/>
                </a:lnTo>
                <a:lnTo>
                  <a:pt x="2309" y="2579"/>
                </a:lnTo>
                <a:lnTo>
                  <a:pt x="2313" y="2573"/>
                </a:lnTo>
                <a:lnTo>
                  <a:pt x="2318" y="2567"/>
                </a:lnTo>
                <a:lnTo>
                  <a:pt x="2323" y="2560"/>
                </a:lnTo>
                <a:lnTo>
                  <a:pt x="2333" y="2548"/>
                </a:lnTo>
                <a:lnTo>
                  <a:pt x="2336" y="2543"/>
                </a:lnTo>
                <a:lnTo>
                  <a:pt x="2338" y="2539"/>
                </a:lnTo>
                <a:lnTo>
                  <a:pt x="2339" y="2537"/>
                </a:lnTo>
                <a:lnTo>
                  <a:pt x="2339" y="2534"/>
                </a:lnTo>
                <a:lnTo>
                  <a:pt x="2338" y="2528"/>
                </a:lnTo>
                <a:lnTo>
                  <a:pt x="2338" y="2522"/>
                </a:lnTo>
                <a:lnTo>
                  <a:pt x="2338" y="2519"/>
                </a:lnTo>
                <a:lnTo>
                  <a:pt x="2338" y="2517"/>
                </a:lnTo>
                <a:lnTo>
                  <a:pt x="2339" y="2516"/>
                </a:lnTo>
                <a:lnTo>
                  <a:pt x="2340" y="2515"/>
                </a:lnTo>
                <a:lnTo>
                  <a:pt x="2344" y="2513"/>
                </a:lnTo>
                <a:lnTo>
                  <a:pt x="2348" y="2510"/>
                </a:lnTo>
                <a:lnTo>
                  <a:pt x="2349" y="2509"/>
                </a:lnTo>
                <a:lnTo>
                  <a:pt x="2350" y="2508"/>
                </a:lnTo>
                <a:lnTo>
                  <a:pt x="2349" y="2505"/>
                </a:lnTo>
                <a:lnTo>
                  <a:pt x="2347" y="2500"/>
                </a:lnTo>
                <a:lnTo>
                  <a:pt x="2345" y="2493"/>
                </a:lnTo>
                <a:lnTo>
                  <a:pt x="2344" y="2489"/>
                </a:lnTo>
                <a:lnTo>
                  <a:pt x="2344" y="2486"/>
                </a:lnTo>
                <a:lnTo>
                  <a:pt x="2350" y="2483"/>
                </a:lnTo>
                <a:lnTo>
                  <a:pt x="2349" y="2473"/>
                </a:lnTo>
                <a:lnTo>
                  <a:pt x="2349" y="2468"/>
                </a:lnTo>
                <a:lnTo>
                  <a:pt x="2350" y="2463"/>
                </a:lnTo>
                <a:lnTo>
                  <a:pt x="2353" y="2463"/>
                </a:lnTo>
                <a:lnTo>
                  <a:pt x="2352" y="2452"/>
                </a:lnTo>
                <a:lnTo>
                  <a:pt x="2351" y="2440"/>
                </a:lnTo>
                <a:lnTo>
                  <a:pt x="2350" y="2430"/>
                </a:lnTo>
                <a:lnTo>
                  <a:pt x="2350" y="2421"/>
                </a:lnTo>
                <a:lnTo>
                  <a:pt x="2347" y="2420"/>
                </a:lnTo>
                <a:lnTo>
                  <a:pt x="2345" y="2420"/>
                </a:lnTo>
                <a:lnTo>
                  <a:pt x="2344" y="2420"/>
                </a:lnTo>
                <a:lnTo>
                  <a:pt x="2344" y="2419"/>
                </a:lnTo>
                <a:lnTo>
                  <a:pt x="2344" y="2416"/>
                </a:lnTo>
                <a:lnTo>
                  <a:pt x="2350" y="2416"/>
                </a:lnTo>
                <a:lnTo>
                  <a:pt x="2350" y="2412"/>
                </a:lnTo>
                <a:lnTo>
                  <a:pt x="2350" y="2409"/>
                </a:lnTo>
                <a:lnTo>
                  <a:pt x="2350" y="2405"/>
                </a:lnTo>
                <a:lnTo>
                  <a:pt x="2351" y="2403"/>
                </a:lnTo>
                <a:lnTo>
                  <a:pt x="2352" y="2400"/>
                </a:lnTo>
                <a:lnTo>
                  <a:pt x="2354" y="2397"/>
                </a:lnTo>
                <a:lnTo>
                  <a:pt x="2358" y="2393"/>
                </a:lnTo>
                <a:lnTo>
                  <a:pt x="2358" y="2392"/>
                </a:lnTo>
                <a:lnTo>
                  <a:pt x="2357" y="2390"/>
                </a:lnTo>
                <a:lnTo>
                  <a:pt x="2355" y="2388"/>
                </a:lnTo>
                <a:lnTo>
                  <a:pt x="2355" y="2386"/>
                </a:lnTo>
                <a:lnTo>
                  <a:pt x="2355" y="2385"/>
                </a:lnTo>
                <a:lnTo>
                  <a:pt x="2363" y="2388"/>
                </a:lnTo>
                <a:lnTo>
                  <a:pt x="2369" y="2393"/>
                </a:lnTo>
                <a:lnTo>
                  <a:pt x="2372" y="2387"/>
                </a:lnTo>
                <a:lnTo>
                  <a:pt x="2374" y="2381"/>
                </a:lnTo>
                <a:lnTo>
                  <a:pt x="2378" y="2368"/>
                </a:lnTo>
                <a:lnTo>
                  <a:pt x="2380" y="2362"/>
                </a:lnTo>
                <a:lnTo>
                  <a:pt x="2383" y="2356"/>
                </a:lnTo>
                <a:lnTo>
                  <a:pt x="2386" y="2350"/>
                </a:lnTo>
                <a:lnTo>
                  <a:pt x="2389" y="2345"/>
                </a:lnTo>
                <a:lnTo>
                  <a:pt x="2390" y="2344"/>
                </a:lnTo>
                <a:lnTo>
                  <a:pt x="2392" y="2342"/>
                </a:lnTo>
                <a:lnTo>
                  <a:pt x="2395" y="2339"/>
                </a:lnTo>
                <a:lnTo>
                  <a:pt x="2403" y="2334"/>
                </a:lnTo>
                <a:lnTo>
                  <a:pt x="2411" y="2329"/>
                </a:lnTo>
                <a:lnTo>
                  <a:pt x="2414" y="2326"/>
                </a:lnTo>
                <a:lnTo>
                  <a:pt x="2417" y="2323"/>
                </a:lnTo>
                <a:lnTo>
                  <a:pt x="2421" y="2316"/>
                </a:lnTo>
                <a:lnTo>
                  <a:pt x="2425" y="2308"/>
                </a:lnTo>
                <a:lnTo>
                  <a:pt x="2426" y="2303"/>
                </a:lnTo>
                <a:lnTo>
                  <a:pt x="2428" y="2298"/>
                </a:lnTo>
                <a:lnTo>
                  <a:pt x="2429" y="2293"/>
                </a:lnTo>
                <a:lnTo>
                  <a:pt x="2430" y="2287"/>
                </a:lnTo>
                <a:lnTo>
                  <a:pt x="2432" y="2276"/>
                </a:lnTo>
                <a:lnTo>
                  <a:pt x="2432" y="2271"/>
                </a:lnTo>
                <a:lnTo>
                  <a:pt x="2432" y="2265"/>
                </a:lnTo>
                <a:lnTo>
                  <a:pt x="2432" y="2259"/>
                </a:lnTo>
                <a:lnTo>
                  <a:pt x="2431" y="2254"/>
                </a:lnTo>
                <a:lnTo>
                  <a:pt x="2430" y="2249"/>
                </a:lnTo>
                <a:lnTo>
                  <a:pt x="2428" y="2244"/>
                </a:lnTo>
                <a:lnTo>
                  <a:pt x="2427" y="2242"/>
                </a:lnTo>
                <a:lnTo>
                  <a:pt x="2424" y="2241"/>
                </a:lnTo>
                <a:lnTo>
                  <a:pt x="2422" y="2240"/>
                </a:lnTo>
                <a:lnTo>
                  <a:pt x="2420" y="2238"/>
                </a:lnTo>
                <a:lnTo>
                  <a:pt x="2417" y="2233"/>
                </a:lnTo>
                <a:lnTo>
                  <a:pt x="2415" y="2227"/>
                </a:lnTo>
                <a:lnTo>
                  <a:pt x="2412" y="2216"/>
                </a:lnTo>
                <a:lnTo>
                  <a:pt x="2403" y="2218"/>
                </a:lnTo>
                <a:lnTo>
                  <a:pt x="2399" y="2218"/>
                </a:lnTo>
                <a:lnTo>
                  <a:pt x="2398" y="2219"/>
                </a:lnTo>
                <a:lnTo>
                  <a:pt x="2398" y="2210"/>
                </a:lnTo>
                <a:lnTo>
                  <a:pt x="2395" y="2210"/>
                </a:lnTo>
                <a:lnTo>
                  <a:pt x="2393" y="2210"/>
                </a:lnTo>
                <a:lnTo>
                  <a:pt x="2390" y="2212"/>
                </a:lnTo>
                <a:lnTo>
                  <a:pt x="2387" y="2214"/>
                </a:lnTo>
                <a:lnTo>
                  <a:pt x="2385" y="2214"/>
                </a:lnTo>
                <a:lnTo>
                  <a:pt x="2383" y="2213"/>
                </a:lnTo>
                <a:lnTo>
                  <a:pt x="2376" y="2201"/>
                </a:lnTo>
                <a:lnTo>
                  <a:pt x="2371" y="2193"/>
                </a:lnTo>
                <a:lnTo>
                  <a:pt x="2367" y="2188"/>
                </a:lnTo>
                <a:lnTo>
                  <a:pt x="2360" y="2183"/>
                </a:lnTo>
                <a:lnTo>
                  <a:pt x="2350" y="2177"/>
                </a:lnTo>
                <a:lnTo>
                  <a:pt x="2340" y="2171"/>
                </a:lnTo>
                <a:lnTo>
                  <a:pt x="2333" y="2168"/>
                </a:lnTo>
                <a:lnTo>
                  <a:pt x="2330" y="2168"/>
                </a:lnTo>
                <a:lnTo>
                  <a:pt x="2327" y="2168"/>
                </a:lnTo>
                <a:lnTo>
                  <a:pt x="2320" y="2169"/>
                </a:lnTo>
                <a:lnTo>
                  <a:pt x="2313" y="2170"/>
                </a:lnTo>
                <a:lnTo>
                  <a:pt x="2309" y="2169"/>
                </a:lnTo>
                <a:lnTo>
                  <a:pt x="2305" y="2168"/>
                </a:lnTo>
                <a:lnTo>
                  <a:pt x="2302" y="2162"/>
                </a:lnTo>
                <a:lnTo>
                  <a:pt x="2298" y="2162"/>
                </a:lnTo>
                <a:lnTo>
                  <a:pt x="2295" y="2164"/>
                </a:lnTo>
                <a:lnTo>
                  <a:pt x="2293" y="2165"/>
                </a:lnTo>
                <a:lnTo>
                  <a:pt x="2292" y="2165"/>
                </a:lnTo>
                <a:lnTo>
                  <a:pt x="2291" y="2165"/>
                </a:lnTo>
                <a:lnTo>
                  <a:pt x="2289" y="2164"/>
                </a:lnTo>
                <a:lnTo>
                  <a:pt x="2287" y="2162"/>
                </a:lnTo>
                <a:lnTo>
                  <a:pt x="2285" y="2160"/>
                </a:lnTo>
                <a:lnTo>
                  <a:pt x="2283" y="2158"/>
                </a:lnTo>
                <a:lnTo>
                  <a:pt x="2280" y="2157"/>
                </a:lnTo>
                <a:lnTo>
                  <a:pt x="2277" y="2156"/>
                </a:lnTo>
                <a:lnTo>
                  <a:pt x="2273" y="2156"/>
                </a:lnTo>
                <a:lnTo>
                  <a:pt x="2268" y="2157"/>
                </a:lnTo>
                <a:lnTo>
                  <a:pt x="2267" y="2158"/>
                </a:lnTo>
                <a:lnTo>
                  <a:pt x="2267" y="2162"/>
                </a:lnTo>
                <a:lnTo>
                  <a:pt x="2265" y="2168"/>
                </a:lnTo>
                <a:lnTo>
                  <a:pt x="2261" y="2168"/>
                </a:lnTo>
                <a:lnTo>
                  <a:pt x="2257" y="2168"/>
                </a:lnTo>
                <a:lnTo>
                  <a:pt x="2256" y="2165"/>
                </a:lnTo>
                <a:lnTo>
                  <a:pt x="2256" y="2163"/>
                </a:lnTo>
                <a:lnTo>
                  <a:pt x="2256" y="2161"/>
                </a:lnTo>
                <a:lnTo>
                  <a:pt x="2256" y="2160"/>
                </a:lnTo>
                <a:lnTo>
                  <a:pt x="2255" y="2160"/>
                </a:lnTo>
                <a:lnTo>
                  <a:pt x="2251" y="2157"/>
                </a:lnTo>
                <a:lnTo>
                  <a:pt x="2252" y="2154"/>
                </a:lnTo>
                <a:lnTo>
                  <a:pt x="2254" y="2152"/>
                </a:lnTo>
                <a:lnTo>
                  <a:pt x="2255" y="2149"/>
                </a:lnTo>
                <a:lnTo>
                  <a:pt x="2255" y="2147"/>
                </a:lnTo>
                <a:lnTo>
                  <a:pt x="2254" y="2145"/>
                </a:lnTo>
                <a:lnTo>
                  <a:pt x="2248" y="2145"/>
                </a:lnTo>
                <a:lnTo>
                  <a:pt x="2246" y="2134"/>
                </a:lnTo>
                <a:lnTo>
                  <a:pt x="2241" y="2136"/>
                </a:lnTo>
                <a:lnTo>
                  <a:pt x="2237" y="2137"/>
                </a:lnTo>
                <a:lnTo>
                  <a:pt x="2237" y="2131"/>
                </a:lnTo>
                <a:lnTo>
                  <a:pt x="2229" y="2127"/>
                </a:lnTo>
                <a:lnTo>
                  <a:pt x="2223" y="2124"/>
                </a:lnTo>
                <a:lnTo>
                  <a:pt x="2216" y="2121"/>
                </a:lnTo>
                <a:lnTo>
                  <a:pt x="2209" y="2118"/>
                </a:lnTo>
                <a:lnTo>
                  <a:pt x="2202" y="2117"/>
                </a:lnTo>
                <a:lnTo>
                  <a:pt x="2199" y="2116"/>
                </a:lnTo>
                <a:lnTo>
                  <a:pt x="2195" y="2116"/>
                </a:lnTo>
                <a:lnTo>
                  <a:pt x="2192" y="2116"/>
                </a:lnTo>
                <a:lnTo>
                  <a:pt x="2189" y="2117"/>
                </a:lnTo>
                <a:lnTo>
                  <a:pt x="2187" y="2126"/>
                </a:lnTo>
                <a:lnTo>
                  <a:pt x="2181" y="2126"/>
                </a:lnTo>
                <a:lnTo>
                  <a:pt x="2180" y="2125"/>
                </a:lnTo>
                <a:lnTo>
                  <a:pt x="2179" y="2124"/>
                </a:lnTo>
                <a:lnTo>
                  <a:pt x="2179" y="2122"/>
                </a:lnTo>
                <a:lnTo>
                  <a:pt x="2178" y="2121"/>
                </a:lnTo>
                <a:lnTo>
                  <a:pt x="2179" y="2118"/>
                </a:lnTo>
                <a:lnTo>
                  <a:pt x="2179" y="2115"/>
                </a:lnTo>
                <a:lnTo>
                  <a:pt x="2181" y="2109"/>
                </a:lnTo>
                <a:lnTo>
                  <a:pt x="2181" y="2107"/>
                </a:lnTo>
                <a:lnTo>
                  <a:pt x="2181" y="2106"/>
                </a:lnTo>
                <a:lnTo>
                  <a:pt x="2179" y="2105"/>
                </a:lnTo>
                <a:lnTo>
                  <a:pt x="2177" y="2105"/>
                </a:lnTo>
                <a:lnTo>
                  <a:pt x="2173" y="2106"/>
                </a:lnTo>
                <a:lnTo>
                  <a:pt x="2168" y="2106"/>
                </a:lnTo>
                <a:lnTo>
                  <a:pt x="2166" y="2106"/>
                </a:lnTo>
                <a:lnTo>
                  <a:pt x="2164" y="2106"/>
                </a:lnTo>
                <a:lnTo>
                  <a:pt x="2167" y="2098"/>
                </a:lnTo>
                <a:lnTo>
                  <a:pt x="2164" y="2098"/>
                </a:lnTo>
                <a:lnTo>
                  <a:pt x="2162" y="2098"/>
                </a:lnTo>
                <a:lnTo>
                  <a:pt x="2161" y="2099"/>
                </a:lnTo>
                <a:lnTo>
                  <a:pt x="2159" y="2099"/>
                </a:lnTo>
                <a:lnTo>
                  <a:pt x="2157" y="2101"/>
                </a:lnTo>
                <a:lnTo>
                  <a:pt x="2155" y="2101"/>
                </a:lnTo>
                <a:lnTo>
                  <a:pt x="2153" y="2100"/>
                </a:lnTo>
                <a:lnTo>
                  <a:pt x="2152" y="2100"/>
                </a:lnTo>
                <a:lnTo>
                  <a:pt x="2152" y="2099"/>
                </a:lnTo>
                <a:lnTo>
                  <a:pt x="2151" y="2098"/>
                </a:lnTo>
                <a:lnTo>
                  <a:pt x="2150" y="2097"/>
                </a:lnTo>
                <a:lnTo>
                  <a:pt x="2149" y="2096"/>
                </a:lnTo>
                <a:lnTo>
                  <a:pt x="2148" y="2095"/>
                </a:lnTo>
                <a:lnTo>
                  <a:pt x="2147" y="2095"/>
                </a:lnTo>
                <a:lnTo>
                  <a:pt x="2153" y="2084"/>
                </a:lnTo>
                <a:lnTo>
                  <a:pt x="2154" y="2081"/>
                </a:lnTo>
                <a:lnTo>
                  <a:pt x="2154" y="2079"/>
                </a:lnTo>
                <a:lnTo>
                  <a:pt x="2153" y="2078"/>
                </a:lnTo>
                <a:lnTo>
                  <a:pt x="2150" y="2077"/>
                </a:lnTo>
                <a:lnTo>
                  <a:pt x="2145" y="2075"/>
                </a:lnTo>
                <a:lnTo>
                  <a:pt x="2139" y="2072"/>
                </a:lnTo>
                <a:lnTo>
                  <a:pt x="2145" y="2068"/>
                </a:lnTo>
                <a:lnTo>
                  <a:pt x="2149" y="2066"/>
                </a:lnTo>
                <a:lnTo>
                  <a:pt x="2153" y="2064"/>
                </a:lnTo>
                <a:lnTo>
                  <a:pt x="2152" y="2062"/>
                </a:lnTo>
                <a:lnTo>
                  <a:pt x="2153" y="2060"/>
                </a:lnTo>
                <a:lnTo>
                  <a:pt x="2153" y="2057"/>
                </a:lnTo>
                <a:lnTo>
                  <a:pt x="2153" y="2056"/>
                </a:lnTo>
                <a:lnTo>
                  <a:pt x="2153" y="2055"/>
                </a:lnTo>
                <a:lnTo>
                  <a:pt x="2151" y="2055"/>
                </a:lnTo>
                <a:lnTo>
                  <a:pt x="2147" y="2055"/>
                </a:lnTo>
                <a:lnTo>
                  <a:pt x="2142" y="2055"/>
                </a:lnTo>
                <a:lnTo>
                  <a:pt x="2139" y="2045"/>
                </a:lnTo>
                <a:lnTo>
                  <a:pt x="2138" y="2036"/>
                </a:lnTo>
                <a:lnTo>
                  <a:pt x="2136" y="2026"/>
                </a:lnTo>
                <a:lnTo>
                  <a:pt x="2133" y="2016"/>
                </a:lnTo>
                <a:lnTo>
                  <a:pt x="2131" y="2012"/>
                </a:lnTo>
                <a:lnTo>
                  <a:pt x="2127" y="2005"/>
                </a:lnTo>
                <a:lnTo>
                  <a:pt x="2122" y="2005"/>
                </a:lnTo>
                <a:lnTo>
                  <a:pt x="2122" y="2003"/>
                </a:lnTo>
                <a:lnTo>
                  <a:pt x="2122" y="2000"/>
                </a:lnTo>
                <a:lnTo>
                  <a:pt x="2122" y="1998"/>
                </a:lnTo>
                <a:lnTo>
                  <a:pt x="2122" y="1997"/>
                </a:lnTo>
                <a:lnTo>
                  <a:pt x="2122" y="1996"/>
                </a:lnTo>
                <a:lnTo>
                  <a:pt x="2121" y="1995"/>
                </a:lnTo>
                <a:lnTo>
                  <a:pt x="2119" y="1995"/>
                </a:lnTo>
                <a:lnTo>
                  <a:pt x="2116" y="1993"/>
                </a:lnTo>
                <a:lnTo>
                  <a:pt x="2113" y="1992"/>
                </a:lnTo>
                <a:lnTo>
                  <a:pt x="2111" y="1991"/>
                </a:lnTo>
                <a:lnTo>
                  <a:pt x="2109" y="1989"/>
                </a:lnTo>
                <a:lnTo>
                  <a:pt x="2108" y="1987"/>
                </a:lnTo>
                <a:lnTo>
                  <a:pt x="2107" y="1982"/>
                </a:lnTo>
                <a:lnTo>
                  <a:pt x="2105" y="1977"/>
                </a:lnTo>
                <a:lnTo>
                  <a:pt x="2104" y="1975"/>
                </a:lnTo>
                <a:lnTo>
                  <a:pt x="2102" y="1974"/>
                </a:lnTo>
                <a:lnTo>
                  <a:pt x="2096" y="1971"/>
                </a:lnTo>
                <a:lnTo>
                  <a:pt x="2091" y="1968"/>
                </a:lnTo>
                <a:lnTo>
                  <a:pt x="2088" y="1968"/>
                </a:lnTo>
                <a:lnTo>
                  <a:pt x="2086" y="1967"/>
                </a:lnTo>
                <a:lnTo>
                  <a:pt x="2082" y="1968"/>
                </a:lnTo>
                <a:lnTo>
                  <a:pt x="2078" y="1969"/>
                </a:lnTo>
                <a:lnTo>
                  <a:pt x="2076" y="1969"/>
                </a:lnTo>
                <a:lnTo>
                  <a:pt x="2074" y="1968"/>
                </a:lnTo>
                <a:lnTo>
                  <a:pt x="2074" y="1960"/>
                </a:lnTo>
                <a:lnTo>
                  <a:pt x="2062" y="1959"/>
                </a:lnTo>
                <a:lnTo>
                  <a:pt x="2052" y="1958"/>
                </a:lnTo>
                <a:lnTo>
                  <a:pt x="2041" y="1958"/>
                </a:lnTo>
                <a:lnTo>
                  <a:pt x="2026" y="1957"/>
                </a:lnTo>
                <a:lnTo>
                  <a:pt x="2026" y="1960"/>
                </a:lnTo>
                <a:lnTo>
                  <a:pt x="2026" y="1962"/>
                </a:lnTo>
                <a:lnTo>
                  <a:pt x="2026" y="1963"/>
                </a:lnTo>
                <a:lnTo>
                  <a:pt x="2026" y="1964"/>
                </a:lnTo>
                <a:lnTo>
                  <a:pt x="2025" y="1965"/>
                </a:lnTo>
                <a:lnTo>
                  <a:pt x="2023" y="1965"/>
                </a:lnTo>
                <a:lnTo>
                  <a:pt x="2023" y="1963"/>
                </a:lnTo>
                <a:lnTo>
                  <a:pt x="2022" y="1961"/>
                </a:lnTo>
                <a:lnTo>
                  <a:pt x="2023" y="1956"/>
                </a:lnTo>
                <a:lnTo>
                  <a:pt x="2022" y="1952"/>
                </a:lnTo>
                <a:lnTo>
                  <a:pt x="2022" y="1950"/>
                </a:lnTo>
                <a:lnTo>
                  <a:pt x="2021" y="1949"/>
                </a:lnTo>
                <a:lnTo>
                  <a:pt x="2019" y="1948"/>
                </a:lnTo>
                <a:lnTo>
                  <a:pt x="2017" y="1948"/>
                </a:lnTo>
                <a:lnTo>
                  <a:pt x="2014" y="1949"/>
                </a:lnTo>
                <a:lnTo>
                  <a:pt x="2012" y="1949"/>
                </a:lnTo>
                <a:lnTo>
                  <a:pt x="2009" y="1944"/>
                </a:lnTo>
                <a:lnTo>
                  <a:pt x="2007" y="1940"/>
                </a:lnTo>
                <a:lnTo>
                  <a:pt x="2003" y="1941"/>
                </a:lnTo>
                <a:lnTo>
                  <a:pt x="2001" y="1942"/>
                </a:lnTo>
                <a:lnTo>
                  <a:pt x="1999" y="1943"/>
                </a:lnTo>
                <a:lnTo>
                  <a:pt x="1995" y="1943"/>
                </a:lnTo>
                <a:lnTo>
                  <a:pt x="1996" y="1949"/>
                </a:lnTo>
                <a:lnTo>
                  <a:pt x="1995" y="1954"/>
                </a:lnTo>
                <a:lnTo>
                  <a:pt x="1994" y="1954"/>
                </a:lnTo>
                <a:lnTo>
                  <a:pt x="1992" y="1953"/>
                </a:lnTo>
                <a:lnTo>
                  <a:pt x="1990" y="1953"/>
                </a:lnTo>
                <a:lnTo>
                  <a:pt x="1988" y="1953"/>
                </a:lnTo>
                <a:lnTo>
                  <a:pt x="1987" y="1954"/>
                </a:lnTo>
                <a:lnTo>
                  <a:pt x="1990" y="1946"/>
                </a:lnTo>
                <a:lnTo>
                  <a:pt x="1992" y="1940"/>
                </a:lnTo>
                <a:lnTo>
                  <a:pt x="1993" y="1933"/>
                </a:lnTo>
                <a:lnTo>
                  <a:pt x="1995" y="1923"/>
                </a:lnTo>
                <a:lnTo>
                  <a:pt x="1994" y="1923"/>
                </a:lnTo>
                <a:lnTo>
                  <a:pt x="1993" y="1923"/>
                </a:lnTo>
                <a:lnTo>
                  <a:pt x="1991" y="1923"/>
                </a:lnTo>
                <a:lnTo>
                  <a:pt x="1989" y="1924"/>
                </a:lnTo>
                <a:lnTo>
                  <a:pt x="1987" y="1923"/>
                </a:lnTo>
                <a:lnTo>
                  <a:pt x="1987" y="1918"/>
                </a:lnTo>
                <a:lnTo>
                  <a:pt x="1983" y="1916"/>
                </a:lnTo>
                <a:lnTo>
                  <a:pt x="1980" y="1916"/>
                </a:lnTo>
                <a:lnTo>
                  <a:pt x="1979" y="1915"/>
                </a:lnTo>
                <a:lnTo>
                  <a:pt x="1978" y="1915"/>
                </a:lnTo>
                <a:lnTo>
                  <a:pt x="1977" y="1913"/>
                </a:lnTo>
                <a:lnTo>
                  <a:pt x="1976" y="1910"/>
                </a:lnTo>
                <a:lnTo>
                  <a:pt x="1974" y="1908"/>
                </a:lnTo>
                <a:lnTo>
                  <a:pt x="1973" y="1906"/>
                </a:lnTo>
                <a:lnTo>
                  <a:pt x="1972" y="1906"/>
                </a:lnTo>
                <a:lnTo>
                  <a:pt x="1970" y="1906"/>
                </a:lnTo>
                <a:lnTo>
                  <a:pt x="1965" y="1904"/>
                </a:lnTo>
                <a:lnTo>
                  <a:pt x="1960" y="1904"/>
                </a:lnTo>
                <a:lnTo>
                  <a:pt x="1956" y="1904"/>
                </a:lnTo>
                <a:lnTo>
                  <a:pt x="1951" y="1904"/>
                </a:lnTo>
                <a:lnTo>
                  <a:pt x="1942" y="1905"/>
                </a:lnTo>
                <a:lnTo>
                  <a:pt x="1933" y="1906"/>
                </a:lnTo>
                <a:lnTo>
                  <a:pt x="1925" y="1909"/>
                </a:lnTo>
                <a:lnTo>
                  <a:pt x="1926" y="1908"/>
                </a:lnTo>
                <a:lnTo>
                  <a:pt x="1927" y="1906"/>
                </a:lnTo>
                <a:lnTo>
                  <a:pt x="1928" y="1901"/>
                </a:lnTo>
                <a:lnTo>
                  <a:pt x="1938" y="1901"/>
                </a:lnTo>
                <a:lnTo>
                  <a:pt x="1943" y="1901"/>
                </a:lnTo>
                <a:lnTo>
                  <a:pt x="1947" y="1901"/>
                </a:lnTo>
                <a:lnTo>
                  <a:pt x="1948" y="1896"/>
                </a:lnTo>
                <a:lnTo>
                  <a:pt x="1948" y="1892"/>
                </a:lnTo>
                <a:lnTo>
                  <a:pt x="1949" y="1888"/>
                </a:lnTo>
                <a:lnTo>
                  <a:pt x="1950" y="1884"/>
                </a:lnTo>
                <a:lnTo>
                  <a:pt x="1953" y="1884"/>
                </a:lnTo>
                <a:lnTo>
                  <a:pt x="1954" y="1883"/>
                </a:lnTo>
                <a:lnTo>
                  <a:pt x="1953" y="1883"/>
                </a:lnTo>
                <a:lnTo>
                  <a:pt x="1952" y="1881"/>
                </a:lnTo>
                <a:lnTo>
                  <a:pt x="1947" y="1878"/>
                </a:lnTo>
                <a:lnTo>
                  <a:pt x="1945" y="1878"/>
                </a:lnTo>
                <a:lnTo>
                  <a:pt x="1944" y="1878"/>
                </a:lnTo>
                <a:lnTo>
                  <a:pt x="1942" y="1880"/>
                </a:lnTo>
                <a:lnTo>
                  <a:pt x="1940" y="1881"/>
                </a:lnTo>
                <a:lnTo>
                  <a:pt x="1939" y="1881"/>
                </a:lnTo>
                <a:lnTo>
                  <a:pt x="1936" y="1881"/>
                </a:lnTo>
                <a:lnTo>
                  <a:pt x="1936" y="1875"/>
                </a:lnTo>
                <a:lnTo>
                  <a:pt x="1934" y="1875"/>
                </a:lnTo>
                <a:lnTo>
                  <a:pt x="1932" y="1875"/>
                </a:lnTo>
                <a:lnTo>
                  <a:pt x="1931" y="1876"/>
                </a:lnTo>
                <a:lnTo>
                  <a:pt x="1931" y="1877"/>
                </a:lnTo>
                <a:lnTo>
                  <a:pt x="1929" y="1878"/>
                </a:lnTo>
                <a:lnTo>
                  <a:pt x="1927" y="1879"/>
                </a:lnTo>
                <a:lnTo>
                  <a:pt x="1925" y="1878"/>
                </a:lnTo>
                <a:lnTo>
                  <a:pt x="1925" y="1873"/>
                </a:lnTo>
                <a:lnTo>
                  <a:pt x="1923" y="1873"/>
                </a:lnTo>
                <a:lnTo>
                  <a:pt x="1922" y="1873"/>
                </a:lnTo>
                <a:lnTo>
                  <a:pt x="1921" y="1872"/>
                </a:lnTo>
                <a:lnTo>
                  <a:pt x="1921" y="1870"/>
                </a:lnTo>
                <a:lnTo>
                  <a:pt x="1919" y="1864"/>
                </a:lnTo>
                <a:lnTo>
                  <a:pt x="1926" y="1861"/>
                </a:lnTo>
                <a:lnTo>
                  <a:pt x="1931" y="1858"/>
                </a:lnTo>
                <a:lnTo>
                  <a:pt x="1900" y="1858"/>
                </a:lnTo>
                <a:lnTo>
                  <a:pt x="1903" y="1861"/>
                </a:lnTo>
                <a:lnTo>
                  <a:pt x="1905" y="1863"/>
                </a:lnTo>
                <a:lnTo>
                  <a:pt x="1905" y="1864"/>
                </a:lnTo>
                <a:lnTo>
                  <a:pt x="1902" y="1864"/>
                </a:lnTo>
                <a:lnTo>
                  <a:pt x="1898" y="1862"/>
                </a:lnTo>
                <a:lnTo>
                  <a:pt x="1896" y="1861"/>
                </a:lnTo>
                <a:lnTo>
                  <a:pt x="1894" y="1861"/>
                </a:lnTo>
                <a:lnTo>
                  <a:pt x="1891" y="1866"/>
                </a:lnTo>
                <a:lnTo>
                  <a:pt x="1888" y="1870"/>
                </a:lnTo>
                <a:lnTo>
                  <a:pt x="1884" y="1870"/>
                </a:lnTo>
                <a:lnTo>
                  <a:pt x="1880" y="1870"/>
                </a:lnTo>
                <a:lnTo>
                  <a:pt x="1872" y="1869"/>
                </a:lnTo>
                <a:lnTo>
                  <a:pt x="1857" y="1867"/>
                </a:lnTo>
                <a:lnTo>
                  <a:pt x="1857" y="1861"/>
                </a:lnTo>
                <a:lnTo>
                  <a:pt x="1852" y="1861"/>
                </a:lnTo>
                <a:lnTo>
                  <a:pt x="1847" y="1861"/>
                </a:lnTo>
                <a:lnTo>
                  <a:pt x="1842" y="1862"/>
                </a:lnTo>
                <a:lnTo>
                  <a:pt x="1837" y="1864"/>
                </a:lnTo>
                <a:lnTo>
                  <a:pt x="1827" y="1867"/>
                </a:lnTo>
                <a:lnTo>
                  <a:pt x="1818" y="1870"/>
                </a:lnTo>
                <a:lnTo>
                  <a:pt x="1816" y="1862"/>
                </a:lnTo>
                <a:lnTo>
                  <a:pt x="1815" y="1858"/>
                </a:lnTo>
                <a:lnTo>
                  <a:pt x="1813" y="1854"/>
                </a:lnTo>
                <a:lnTo>
                  <a:pt x="1811" y="1851"/>
                </a:lnTo>
                <a:lnTo>
                  <a:pt x="1808" y="1848"/>
                </a:lnTo>
                <a:lnTo>
                  <a:pt x="1804" y="1846"/>
                </a:lnTo>
                <a:lnTo>
                  <a:pt x="1798" y="1844"/>
                </a:lnTo>
                <a:lnTo>
                  <a:pt x="1796" y="1844"/>
                </a:lnTo>
                <a:lnTo>
                  <a:pt x="1793" y="1845"/>
                </a:lnTo>
                <a:lnTo>
                  <a:pt x="1789" y="1845"/>
                </a:lnTo>
                <a:lnTo>
                  <a:pt x="1787" y="1844"/>
                </a:lnTo>
                <a:lnTo>
                  <a:pt x="1787" y="1840"/>
                </a:lnTo>
                <a:lnTo>
                  <a:pt x="1787" y="1836"/>
                </a:lnTo>
                <a:lnTo>
                  <a:pt x="1783" y="1835"/>
                </a:lnTo>
                <a:lnTo>
                  <a:pt x="1780" y="1834"/>
                </a:lnTo>
                <a:lnTo>
                  <a:pt x="1779" y="1833"/>
                </a:lnTo>
                <a:lnTo>
                  <a:pt x="1779" y="1835"/>
                </a:lnTo>
                <a:lnTo>
                  <a:pt x="1779" y="1837"/>
                </a:lnTo>
                <a:lnTo>
                  <a:pt x="1779" y="1842"/>
                </a:lnTo>
                <a:lnTo>
                  <a:pt x="1781" y="1842"/>
                </a:lnTo>
                <a:lnTo>
                  <a:pt x="1782" y="1843"/>
                </a:lnTo>
                <a:lnTo>
                  <a:pt x="1783" y="1844"/>
                </a:lnTo>
                <a:lnTo>
                  <a:pt x="1784" y="1845"/>
                </a:lnTo>
                <a:lnTo>
                  <a:pt x="1785" y="1848"/>
                </a:lnTo>
                <a:lnTo>
                  <a:pt x="1786" y="1849"/>
                </a:lnTo>
                <a:lnTo>
                  <a:pt x="1787" y="1850"/>
                </a:lnTo>
                <a:lnTo>
                  <a:pt x="1779" y="1852"/>
                </a:lnTo>
                <a:lnTo>
                  <a:pt x="1773" y="1853"/>
                </a:lnTo>
                <a:lnTo>
                  <a:pt x="1766" y="1854"/>
                </a:lnTo>
                <a:lnTo>
                  <a:pt x="1759" y="1856"/>
                </a:lnTo>
                <a:lnTo>
                  <a:pt x="1759" y="1860"/>
                </a:lnTo>
                <a:lnTo>
                  <a:pt x="1759" y="1864"/>
                </a:lnTo>
                <a:lnTo>
                  <a:pt x="1758" y="1868"/>
                </a:lnTo>
                <a:lnTo>
                  <a:pt x="1759" y="1873"/>
                </a:lnTo>
                <a:lnTo>
                  <a:pt x="1762" y="1876"/>
                </a:lnTo>
                <a:lnTo>
                  <a:pt x="1768" y="1885"/>
                </a:lnTo>
                <a:lnTo>
                  <a:pt x="1770" y="1889"/>
                </a:lnTo>
                <a:lnTo>
                  <a:pt x="1771" y="1891"/>
                </a:lnTo>
                <a:lnTo>
                  <a:pt x="1771" y="1893"/>
                </a:lnTo>
                <a:lnTo>
                  <a:pt x="1770" y="1895"/>
                </a:lnTo>
                <a:lnTo>
                  <a:pt x="1769" y="1896"/>
                </a:lnTo>
                <a:lnTo>
                  <a:pt x="1767" y="1897"/>
                </a:lnTo>
                <a:lnTo>
                  <a:pt x="1765" y="1898"/>
                </a:lnTo>
                <a:lnTo>
                  <a:pt x="1761" y="1898"/>
                </a:lnTo>
                <a:lnTo>
                  <a:pt x="1759" y="1898"/>
                </a:lnTo>
                <a:lnTo>
                  <a:pt x="1756" y="1898"/>
                </a:lnTo>
                <a:lnTo>
                  <a:pt x="1755" y="1897"/>
                </a:lnTo>
                <a:lnTo>
                  <a:pt x="1752" y="1895"/>
                </a:lnTo>
                <a:lnTo>
                  <a:pt x="1751" y="1893"/>
                </a:lnTo>
                <a:lnTo>
                  <a:pt x="1750" y="1891"/>
                </a:lnTo>
                <a:lnTo>
                  <a:pt x="1750" y="1889"/>
                </a:lnTo>
                <a:lnTo>
                  <a:pt x="1749" y="1887"/>
                </a:lnTo>
                <a:lnTo>
                  <a:pt x="1749" y="1883"/>
                </a:lnTo>
                <a:lnTo>
                  <a:pt x="1749" y="1878"/>
                </a:lnTo>
                <a:lnTo>
                  <a:pt x="1748" y="1873"/>
                </a:lnTo>
                <a:lnTo>
                  <a:pt x="1753" y="1872"/>
                </a:lnTo>
                <a:lnTo>
                  <a:pt x="1755" y="1871"/>
                </a:lnTo>
                <a:lnTo>
                  <a:pt x="1756" y="1871"/>
                </a:lnTo>
                <a:lnTo>
                  <a:pt x="1756" y="1870"/>
                </a:lnTo>
                <a:lnTo>
                  <a:pt x="1756" y="1867"/>
                </a:lnTo>
                <a:lnTo>
                  <a:pt x="1756" y="1865"/>
                </a:lnTo>
                <a:lnTo>
                  <a:pt x="1756" y="1863"/>
                </a:lnTo>
                <a:lnTo>
                  <a:pt x="1756" y="1861"/>
                </a:lnTo>
                <a:lnTo>
                  <a:pt x="1751" y="1861"/>
                </a:lnTo>
                <a:lnTo>
                  <a:pt x="1753" y="1856"/>
                </a:lnTo>
                <a:lnTo>
                  <a:pt x="1749" y="1854"/>
                </a:lnTo>
                <a:lnTo>
                  <a:pt x="1745" y="1853"/>
                </a:lnTo>
                <a:lnTo>
                  <a:pt x="1745" y="1850"/>
                </a:lnTo>
                <a:lnTo>
                  <a:pt x="1753" y="1844"/>
                </a:lnTo>
                <a:lnTo>
                  <a:pt x="1757" y="1842"/>
                </a:lnTo>
                <a:lnTo>
                  <a:pt x="1762" y="1839"/>
                </a:lnTo>
                <a:lnTo>
                  <a:pt x="1759" y="1834"/>
                </a:lnTo>
                <a:lnTo>
                  <a:pt x="1756" y="1828"/>
                </a:lnTo>
                <a:lnTo>
                  <a:pt x="1750" y="1829"/>
                </a:lnTo>
                <a:lnTo>
                  <a:pt x="1748" y="1829"/>
                </a:lnTo>
                <a:lnTo>
                  <a:pt x="1745" y="1830"/>
                </a:lnTo>
                <a:lnTo>
                  <a:pt x="1745" y="1836"/>
                </a:lnTo>
                <a:lnTo>
                  <a:pt x="1741" y="1839"/>
                </a:lnTo>
                <a:lnTo>
                  <a:pt x="1734" y="1845"/>
                </a:lnTo>
                <a:lnTo>
                  <a:pt x="1722" y="1853"/>
                </a:lnTo>
                <a:lnTo>
                  <a:pt x="1721" y="1853"/>
                </a:lnTo>
                <a:lnTo>
                  <a:pt x="1720" y="1852"/>
                </a:lnTo>
                <a:lnTo>
                  <a:pt x="1717" y="1851"/>
                </a:lnTo>
                <a:lnTo>
                  <a:pt x="1713" y="1850"/>
                </a:lnTo>
                <a:lnTo>
                  <a:pt x="1711" y="1849"/>
                </a:lnTo>
                <a:lnTo>
                  <a:pt x="1708" y="1850"/>
                </a:lnTo>
                <a:lnTo>
                  <a:pt x="1707" y="1851"/>
                </a:lnTo>
                <a:lnTo>
                  <a:pt x="1707" y="1852"/>
                </a:lnTo>
                <a:lnTo>
                  <a:pt x="1706" y="1854"/>
                </a:lnTo>
                <a:lnTo>
                  <a:pt x="1706" y="1858"/>
                </a:lnTo>
                <a:lnTo>
                  <a:pt x="1706" y="1861"/>
                </a:lnTo>
                <a:lnTo>
                  <a:pt x="1704" y="1861"/>
                </a:lnTo>
                <a:lnTo>
                  <a:pt x="1703" y="1860"/>
                </a:lnTo>
                <a:lnTo>
                  <a:pt x="1703" y="1858"/>
                </a:lnTo>
                <a:lnTo>
                  <a:pt x="1698" y="1858"/>
                </a:lnTo>
                <a:lnTo>
                  <a:pt x="1692" y="1858"/>
                </a:lnTo>
                <a:lnTo>
                  <a:pt x="1690" y="1869"/>
                </a:lnTo>
                <a:lnTo>
                  <a:pt x="1689" y="1881"/>
                </a:lnTo>
                <a:lnTo>
                  <a:pt x="1683" y="1881"/>
                </a:lnTo>
                <a:lnTo>
                  <a:pt x="1683" y="1884"/>
                </a:lnTo>
                <a:lnTo>
                  <a:pt x="1683" y="1887"/>
                </a:lnTo>
                <a:lnTo>
                  <a:pt x="1684" y="1890"/>
                </a:lnTo>
                <a:lnTo>
                  <a:pt x="1683" y="1892"/>
                </a:lnTo>
                <a:lnTo>
                  <a:pt x="1679" y="1892"/>
                </a:lnTo>
                <a:lnTo>
                  <a:pt x="1675" y="1892"/>
                </a:lnTo>
                <a:lnTo>
                  <a:pt x="1670" y="1900"/>
                </a:lnTo>
                <a:lnTo>
                  <a:pt x="1666" y="1906"/>
                </a:lnTo>
                <a:lnTo>
                  <a:pt x="1666" y="1909"/>
                </a:lnTo>
                <a:lnTo>
                  <a:pt x="1666" y="1912"/>
                </a:lnTo>
                <a:lnTo>
                  <a:pt x="1667" y="1915"/>
                </a:lnTo>
                <a:lnTo>
                  <a:pt x="1666" y="1918"/>
                </a:lnTo>
                <a:lnTo>
                  <a:pt x="1655" y="1910"/>
                </a:lnTo>
                <a:lnTo>
                  <a:pt x="1648" y="1903"/>
                </a:lnTo>
                <a:lnTo>
                  <a:pt x="1641" y="1897"/>
                </a:lnTo>
                <a:lnTo>
                  <a:pt x="1638" y="1893"/>
                </a:lnTo>
                <a:lnTo>
                  <a:pt x="1635" y="1889"/>
                </a:lnTo>
                <a:lnTo>
                  <a:pt x="1630" y="1881"/>
                </a:lnTo>
                <a:lnTo>
                  <a:pt x="1625" y="1881"/>
                </a:lnTo>
                <a:lnTo>
                  <a:pt x="1620" y="1880"/>
                </a:lnTo>
                <a:lnTo>
                  <a:pt x="1615" y="1878"/>
                </a:lnTo>
                <a:lnTo>
                  <a:pt x="1614" y="1878"/>
                </a:lnTo>
                <a:lnTo>
                  <a:pt x="1613" y="1878"/>
                </a:lnTo>
                <a:lnTo>
                  <a:pt x="1612" y="1882"/>
                </a:lnTo>
                <a:lnTo>
                  <a:pt x="1611" y="1885"/>
                </a:lnTo>
                <a:lnTo>
                  <a:pt x="1610" y="1887"/>
                </a:lnTo>
                <a:lnTo>
                  <a:pt x="1605" y="1888"/>
                </a:lnTo>
                <a:lnTo>
                  <a:pt x="1601" y="1889"/>
                </a:lnTo>
                <a:lnTo>
                  <a:pt x="1594" y="1891"/>
                </a:lnTo>
                <a:lnTo>
                  <a:pt x="1587" y="1892"/>
                </a:lnTo>
                <a:lnTo>
                  <a:pt x="1583" y="1893"/>
                </a:lnTo>
                <a:lnTo>
                  <a:pt x="1579" y="1895"/>
                </a:lnTo>
                <a:lnTo>
                  <a:pt x="1578" y="1893"/>
                </a:lnTo>
                <a:lnTo>
                  <a:pt x="1577" y="1891"/>
                </a:lnTo>
                <a:lnTo>
                  <a:pt x="1576" y="1890"/>
                </a:lnTo>
                <a:lnTo>
                  <a:pt x="1573" y="1889"/>
                </a:lnTo>
                <a:lnTo>
                  <a:pt x="1571" y="1892"/>
                </a:lnTo>
                <a:lnTo>
                  <a:pt x="1569" y="1892"/>
                </a:lnTo>
                <a:lnTo>
                  <a:pt x="1568" y="1893"/>
                </a:lnTo>
                <a:lnTo>
                  <a:pt x="1566" y="1893"/>
                </a:lnTo>
                <a:lnTo>
                  <a:pt x="1565" y="1892"/>
                </a:lnTo>
                <a:lnTo>
                  <a:pt x="1564" y="1891"/>
                </a:lnTo>
                <a:lnTo>
                  <a:pt x="1562" y="1887"/>
                </a:lnTo>
                <a:lnTo>
                  <a:pt x="1558" y="1878"/>
                </a:lnTo>
                <a:lnTo>
                  <a:pt x="1554" y="1867"/>
                </a:lnTo>
                <a:lnTo>
                  <a:pt x="1550" y="1862"/>
                </a:lnTo>
                <a:lnTo>
                  <a:pt x="1545" y="1857"/>
                </a:lnTo>
                <a:lnTo>
                  <a:pt x="1541" y="1852"/>
                </a:lnTo>
                <a:lnTo>
                  <a:pt x="1537" y="1846"/>
                </a:lnTo>
                <a:lnTo>
                  <a:pt x="1534" y="1842"/>
                </a:lnTo>
                <a:lnTo>
                  <a:pt x="1548" y="1754"/>
                </a:lnTo>
                <a:lnTo>
                  <a:pt x="1541" y="1753"/>
                </a:lnTo>
                <a:lnTo>
                  <a:pt x="1534" y="1752"/>
                </a:lnTo>
                <a:lnTo>
                  <a:pt x="1532" y="1749"/>
                </a:lnTo>
                <a:lnTo>
                  <a:pt x="1531" y="1745"/>
                </a:lnTo>
                <a:lnTo>
                  <a:pt x="1528" y="1738"/>
                </a:lnTo>
                <a:lnTo>
                  <a:pt x="1523" y="1736"/>
                </a:lnTo>
                <a:lnTo>
                  <a:pt x="1515" y="1734"/>
                </a:lnTo>
                <a:lnTo>
                  <a:pt x="1508" y="1733"/>
                </a:lnTo>
                <a:lnTo>
                  <a:pt x="1503" y="1732"/>
                </a:lnTo>
                <a:lnTo>
                  <a:pt x="1500" y="1732"/>
                </a:lnTo>
                <a:lnTo>
                  <a:pt x="1497" y="1733"/>
                </a:lnTo>
                <a:lnTo>
                  <a:pt x="1491" y="1736"/>
                </a:lnTo>
                <a:lnTo>
                  <a:pt x="1485" y="1739"/>
                </a:lnTo>
                <a:lnTo>
                  <a:pt x="1482" y="1740"/>
                </a:lnTo>
                <a:lnTo>
                  <a:pt x="1481" y="1740"/>
                </a:lnTo>
                <a:lnTo>
                  <a:pt x="1473" y="1741"/>
                </a:lnTo>
                <a:lnTo>
                  <a:pt x="1466" y="1741"/>
                </a:lnTo>
                <a:lnTo>
                  <a:pt x="1451" y="1740"/>
                </a:lnTo>
                <a:lnTo>
                  <a:pt x="1444" y="1740"/>
                </a:lnTo>
                <a:lnTo>
                  <a:pt x="1448" y="1732"/>
                </a:lnTo>
                <a:lnTo>
                  <a:pt x="1452" y="1720"/>
                </a:lnTo>
                <a:lnTo>
                  <a:pt x="1456" y="1707"/>
                </a:lnTo>
                <a:lnTo>
                  <a:pt x="1457" y="1701"/>
                </a:lnTo>
                <a:lnTo>
                  <a:pt x="1458" y="1695"/>
                </a:lnTo>
                <a:lnTo>
                  <a:pt x="1459" y="1689"/>
                </a:lnTo>
                <a:lnTo>
                  <a:pt x="1458" y="1684"/>
                </a:lnTo>
                <a:lnTo>
                  <a:pt x="1457" y="1683"/>
                </a:lnTo>
                <a:lnTo>
                  <a:pt x="1455" y="1681"/>
                </a:lnTo>
                <a:lnTo>
                  <a:pt x="1454" y="1679"/>
                </a:lnTo>
                <a:lnTo>
                  <a:pt x="1452" y="1676"/>
                </a:lnTo>
                <a:lnTo>
                  <a:pt x="1453" y="1676"/>
                </a:lnTo>
                <a:lnTo>
                  <a:pt x="1454" y="1675"/>
                </a:lnTo>
                <a:lnTo>
                  <a:pt x="1456" y="1673"/>
                </a:lnTo>
                <a:lnTo>
                  <a:pt x="1458" y="1670"/>
                </a:lnTo>
                <a:lnTo>
                  <a:pt x="1458" y="1674"/>
                </a:lnTo>
                <a:lnTo>
                  <a:pt x="1458" y="1678"/>
                </a:lnTo>
                <a:lnTo>
                  <a:pt x="1464" y="1680"/>
                </a:lnTo>
                <a:lnTo>
                  <a:pt x="1467" y="1680"/>
                </a:lnTo>
                <a:lnTo>
                  <a:pt x="1468" y="1680"/>
                </a:lnTo>
                <a:lnTo>
                  <a:pt x="1467" y="1678"/>
                </a:lnTo>
                <a:lnTo>
                  <a:pt x="1466" y="1672"/>
                </a:lnTo>
                <a:lnTo>
                  <a:pt x="1466" y="1667"/>
                </a:lnTo>
                <a:lnTo>
                  <a:pt x="1467" y="1662"/>
                </a:lnTo>
                <a:lnTo>
                  <a:pt x="1469" y="1650"/>
                </a:lnTo>
                <a:lnTo>
                  <a:pt x="1473" y="1631"/>
                </a:lnTo>
                <a:lnTo>
                  <a:pt x="1475" y="1621"/>
                </a:lnTo>
                <a:lnTo>
                  <a:pt x="1476" y="1617"/>
                </a:lnTo>
                <a:lnTo>
                  <a:pt x="1476" y="1613"/>
                </a:lnTo>
                <a:lnTo>
                  <a:pt x="1476" y="1606"/>
                </a:lnTo>
                <a:lnTo>
                  <a:pt x="1476" y="1604"/>
                </a:lnTo>
                <a:lnTo>
                  <a:pt x="1475" y="1602"/>
                </a:lnTo>
                <a:lnTo>
                  <a:pt x="1472" y="1601"/>
                </a:lnTo>
                <a:lnTo>
                  <a:pt x="1469" y="1600"/>
                </a:lnTo>
                <a:lnTo>
                  <a:pt x="1462" y="1600"/>
                </a:lnTo>
                <a:lnTo>
                  <a:pt x="1455" y="1602"/>
                </a:lnTo>
                <a:lnTo>
                  <a:pt x="1447" y="1604"/>
                </a:lnTo>
                <a:lnTo>
                  <a:pt x="1439" y="1608"/>
                </a:lnTo>
                <a:lnTo>
                  <a:pt x="1431" y="1611"/>
                </a:lnTo>
                <a:lnTo>
                  <a:pt x="1419" y="1617"/>
                </a:lnTo>
                <a:lnTo>
                  <a:pt x="1418" y="1620"/>
                </a:lnTo>
                <a:lnTo>
                  <a:pt x="1418" y="1624"/>
                </a:lnTo>
                <a:lnTo>
                  <a:pt x="1418" y="1631"/>
                </a:lnTo>
                <a:lnTo>
                  <a:pt x="1418" y="1634"/>
                </a:lnTo>
                <a:lnTo>
                  <a:pt x="1418" y="1638"/>
                </a:lnTo>
                <a:lnTo>
                  <a:pt x="1417" y="1641"/>
                </a:lnTo>
                <a:lnTo>
                  <a:pt x="1416" y="1645"/>
                </a:lnTo>
                <a:lnTo>
                  <a:pt x="1410" y="1647"/>
                </a:lnTo>
                <a:lnTo>
                  <a:pt x="1410" y="1651"/>
                </a:lnTo>
                <a:lnTo>
                  <a:pt x="1411" y="1655"/>
                </a:lnTo>
                <a:lnTo>
                  <a:pt x="1411" y="1658"/>
                </a:lnTo>
                <a:lnTo>
                  <a:pt x="1411" y="1660"/>
                </a:lnTo>
                <a:lnTo>
                  <a:pt x="1410" y="1662"/>
                </a:lnTo>
                <a:lnTo>
                  <a:pt x="1406" y="1663"/>
                </a:lnTo>
                <a:lnTo>
                  <a:pt x="1403" y="1664"/>
                </a:lnTo>
                <a:lnTo>
                  <a:pt x="1402" y="1664"/>
                </a:lnTo>
                <a:lnTo>
                  <a:pt x="1400" y="1669"/>
                </a:lnTo>
                <a:lnTo>
                  <a:pt x="1399" y="1673"/>
                </a:lnTo>
                <a:lnTo>
                  <a:pt x="1396" y="1673"/>
                </a:lnTo>
                <a:lnTo>
                  <a:pt x="1394" y="1674"/>
                </a:lnTo>
                <a:lnTo>
                  <a:pt x="1393" y="1675"/>
                </a:lnTo>
                <a:lnTo>
                  <a:pt x="1392" y="1676"/>
                </a:lnTo>
                <a:lnTo>
                  <a:pt x="1391" y="1676"/>
                </a:lnTo>
                <a:lnTo>
                  <a:pt x="1391" y="1670"/>
                </a:lnTo>
                <a:lnTo>
                  <a:pt x="1386" y="1670"/>
                </a:lnTo>
                <a:lnTo>
                  <a:pt x="1382" y="1670"/>
                </a:lnTo>
                <a:lnTo>
                  <a:pt x="1379" y="1670"/>
                </a:lnTo>
                <a:lnTo>
                  <a:pt x="1377" y="1670"/>
                </a:lnTo>
                <a:lnTo>
                  <a:pt x="1375" y="1671"/>
                </a:lnTo>
                <a:lnTo>
                  <a:pt x="1374" y="1674"/>
                </a:lnTo>
                <a:lnTo>
                  <a:pt x="1372" y="1677"/>
                </a:lnTo>
                <a:lnTo>
                  <a:pt x="1371" y="1678"/>
                </a:lnTo>
                <a:lnTo>
                  <a:pt x="1367" y="1679"/>
                </a:lnTo>
                <a:lnTo>
                  <a:pt x="1363" y="1680"/>
                </a:lnTo>
                <a:lnTo>
                  <a:pt x="1360" y="1680"/>
                </a:lnTo>
                <a:lnTo>
                  <a:pt x="1358" y="1680"/>
                </a:lnTo>
                <a:lnTo>
                  <a:pt x="1357" y="1681"/>
                </a:lnTo>
                <a:lnTo>
                  <a:pt x="1356" y="1682"/>
                </a:lnTo>
                <a:lnTo>
                  <a:pt x="1356" y="1683"/>
                </a:lnTo>
                <a:lnTo>
                  <a:pt x="1356" y="1686"/>
                </a:lnTo>
                <a:lnTo>
                  <a:pt x="1355" y="1688"/>
                </a:lnTo>
                <a:lnTo>
                  <a:pt x="1355" y="1689"/>
                </a:lnTo>
                <a:lnTo>
                  <a:pt x="1354" y="1690"/>
                </a:lnTo>
                <a:lnTo>
                  <a:pt x="1353" y="1690"/>
                </a:lnTo>
                <a:lnTo>
                  <a:pt x="1350" y="1690"/>
                </a:lnTo>
                <a:lnTo>
                  <a:pt x="1349" y="1690"/>
                </a:lnTo>
                <a:lnTo>
                  <a:pt x="1349" y="1689"/>
                </a:lnTo>
                <a:lnTo>
                  <a:pt x="1351" y="1687"/>
                </a:lnTo>
                <a:lnTo>
                  <a:pt x="1348" y="1687"/>
                </a:lnTo>
                <a:lnTo>
                  <a:pt x="1344" y="1687"/>
                </a:lnTo>
                <a:lnTo>
                  <a:pt x="1341" y="1688"/>
                </a:lnTo>
                <a:lnTo>
                  <a:pt x="1337" y="1690"/>
                </a:lnTo>
                <a:lnTo>
                  <a:pt x="1336" y="1683"/>
                </a:lnTo>
                <a:lnTo>
                  <a:pt x="1335" y="1680"/>
                </a:lnTo>
                <a:lnTo>
                  <a:pt x="1334" y="1678"/>
                </a:lnTo>
                <a:lnTo>
                  <a:pt x="1332" y="1678"/>
                </a:lnTo>
                <a:lnTo>
                  <a:pt x="1330" y="1677"/>
                </a:lnTo>
                <a:lnTo>
                  <a:pt x="1324" y="1677"/>
                </a:lnTo>
                <a:lnTo>
                  <a:pt x="1319" y="1677"/>
                </a:lnTo>
                <a:lnTo>
                  <a:pt x="1317" y="1677"/>
                </a:lnTo>
                <a:lnTo>
                  <a:pt x="1315" y="1676"/>
                </a:lnTo>
                <a:lnTo>
                  <a:pt x="1314" y="1675"/>
                </a:lnTo>
                <a:lnTo>
                  <a:pt x="1313" y="1673"/>
                </a:lnTo>
                <a:lnTo>
                  <a:pt x="1312" y="1669"/>
                </a:lnTo>
                <a:lnTo>
                  <a:pt x="1310" y="1665"/>
                </a:lnTo>
                <a:lnTo>
                  <a:pt x="1309" y="1662"/>
                </a:lnTo>
                <a:lnTo>
                  <a:pt x="1302" y="1650"/>
                </a:lnTo>
                <a:lnTo>
                  <a:pt x="1295" y="1639"/>
                </a:lnTo>
                <a:lnTo>
                  <a:pt x="1289" y="1628"/>
                </a:lnTo>
                <a:lnTo>
                  <a:pt x="1286" y="1621"/>
                </a:lnTo>
                <a:lnTo>
                  <a:pt x="1284" y="1614"/>
                </a:lnTo>
                <a:lnTo>
                  <a:pt x="1281" y="1615"/>
                </a:lnTo>
                <a:lnTo>
                  <a:pt x="1279" y="1616"/>
                </a:lnTo>
                <a:lnTo>
                  <a:pt x="1278" y="1617"/>
                </a:lnTo>
                <a:lnTo>
                  <a:pt x="1279" y="1615"/>
                </a:lnTo>
                <a:lnTo>
                  <a:pt x="1280" y="1613"/>
                </a:lnTo>
                <a:lnTo>
                  <a:pt x="1280" y="1607"/>
                </a:lnTo>
                <a:lnTo>
                  <a:pt x="1280" y="1600"/>
                </a:lnTo>
                <a:lnTo>
                  <a:pt x="1279" y="1598"/>
                </a:lnTo>
                <a:lnTo>
                  <a:pt x="1278" y="1597"/>
                </a:lnTo>
                <a:lnTo>
                  <a:pt x="1284" y="1591"/>
                </a:lnTo>
                <a:lnTo>
                  <a:pt x="1284" y="1588"/>
                </a:lnTo>
                <a:lnTo>
                  <a:pt x="1284" y="1584"/>
                </a:lnTo>
                <a:lnTo>
                  <a:pt x="1282" y="1577"/>
                </a:lnTo>
                <a:lnTo>
                  <a:pt x="1279" y="1571"/>
                </a:lnTo>
                <a:lnTo>
                  <a:pt x="1279" y="1568"/>
                </a:lnTo>
                <a:lnTo>
                  <a:pt x="1278" y="1566"/>
                </a:lnTo>
                <a:lnTo>
                  <a:pt x="1278" y="1561"/>
                </a:lnTo>
                <a:lnTo>
                  <a:pt x="1279" y="1558"/>
                </a:lnTo>
                <a:lnTo>
                  <a:pt x="1280" y="1554"/>
                </a:lnTo>
                <a:lnTo>
                  <a:pt x="1281" y="1552"/>
                </a:lnTo>
                <a:lnTo>
                  <a:pt x="1278" y="1542"/>
                </a:lnTo>
                <a:lnTo>
                  <a:pt x="1276" y="1536"/>
                </a:lnTo>
                <a:lnTo>
                  <a:pt x="1275" y="1534"/>
                </a:lnTo>
                <a:lnTo>
                  <a:pt x="1275" y="1532"/>
                </a:lnTo>
                <a:lnTo>
                  <a:pt x="1276" y="1530"/>
                </a:lnTo>
                <a:lnTo>
                  <a:pt x="1278" y="1528"/>
                </a:lnTo>
                <a:lnTo>
                  <a:pt x="1284" y="1524"/>
                </a:lnTo>
                <a:lnTo>
                  <a:pt x="1289" y="1519"/>
                </a:lnTo>
                <a:lnTo>
                  <a:pt x="1291" y="1517"/>
                </a:lnTo>
                <a:lnTo>
                  <a:pt x="1292" y="1515"/>
                </a:lnTo>
                <a:lnTo>
                  <a:pt x="1292" y="1511"/>
                </a:lnTo>
                <a:lnTo>
                  <a:pt x="1292" y="1507"/>
                </a:lnTo>
                <a:lnTo>
                  <a:pt x="1291" y="1503"/>
                </a:lnTo>
                <a:lnTo>
                  <a:pt x="1289" y="1499"/>
                </a:lnTo>
                <a:lnTo>
                  <a:pt x="1284" y="1491"/>
                </a:lnTo>
                <a:lnTo>
                  <a:pt x="1281" y="1484"/>
                </a:lnTo>
                <a:lnTo>
                  <a:pt x="1282" y="1483"/>
                </a:lnTo>
                <a:lnTo>
                  <a:pt x="1283" y="1481"/>
                </a:lnTo>
                <a:lnTo>
                  <a:pt x="1283" y="1479"/>
                </a:lnTo>
                <a:lnTo>
                  <a:pt x="1283" y="1476"/>
                </a:lnTo>
                <a:lnTo>
                  <a:pt x="1281" y="1467"/>
                </a:lnTo>
                <a:lnTo>
                  <a:pt x="1287" y="1467"/>
                </a:lnTo>
                <a:lnTo>
                  <a:pt x="1287" y="1465"/>
                </a:lnTo>
                <a:lnTo>
                  <a:pt x="1286" y="1462"/>
                </a:lnTo>
                <a:lnTo>
                  <a:pt x="1286" y="1459"/>
                </a:lnTo>
                <a:lnTo>
                  <a:pt x="1286" y="1457"/>
                </a:lnTo>
                <a:lnTo>
                  <a:pt x="1287" y="1456"/>
                </a:lnTo>
                <a:lnTo>
                  <a:pt x="1288" y="1455"/>
                </a:lnTo>
                <a:lnTo>
                  <a:pt x="1290" y="1453"/>
                </a:lnTo>
                <a:lnTo>
                  <a:pt x="1296" y="1452"/>
                </a:lnTo>
                <a:lnTo>
                  <a:pt x="1302" y="1450"/>
                </a:lnTo>
                <a:lnTo>
                  <a:pt x="1304" y="1449"/>
                </a:lnTo>
                <a:lnTo>
                  <a:pt x="1306" y="1448"/>
                </a:lnTo>
                <a:lnTo>
                  <a:pt x="1307" y="1446"/>
                </a:lnTo>
                <a:lnTo>
                  <a:pt x="1307" y="1445"/>
                </a:lnTo>
                <a:lnTo>
                  <a:pt x="1307" y="1442"/>
                </a:lnTo>
                <a:lnTo>
                  <a:pt x="1307" y="1439"/>
                </a:lnTo>
                <a:lnTo>
                  <a:pt x="1308" y="1438"/>
                </a:lnTo>
                <a:lnTo>
                  <a:pt x="1309" y="1436"/>
                </a:lnTo>
                <a:lnTo>
                  <a:pt x="1311" y="1436"/>
                </a:lnTo>
                <a:lnTo>
                  <a:pt x="1313" y="1435"/>
                </a:lnTo>
                <a:lnTo>
                  <a:pt x="1316" y="1435"/>
                </a:lnTo>
                <a:lnTo>
                  <a:pt x="1320" y="1435"/>
                </a:lnTo>
                <a:lnTo>
                  <a:pt x="1322" y="1434"/>
                </a:lnTo>
                <a:lnTo>
                  <a:pt x="1323" y="1434"/>
                </a:lnTo>
                <a:lnTo>
                  <a:pt x="1328" y="1423"/>
                </a:lnTo>
                <a:lnTo>
                  <a:pt x="1332" y="1414"/>
                </a:lnTo>
                <a:lnTo>
                  <a:pt x="1333" y="1414"/>
                </a:lnTo>
                <a:lnTo>
                  <a:pt x="1336" y="1416"/>
                </a:lnTo>
                <a:lnTo>
                  <a:pt x="1339" y="1417"/>
                </a:lnTo>
                <a:lnTo>
                  <a:pt x="1343" y="1417"/>
                </a:lnTo>
                <a:lnTo>
                  <a:pt x="1345" y="1416"/>
                </a:lnTo>
                <a:lnTo>
                  <a:pt x="1348" y="1414"/>
                </a:lnTo>
                <a:lnTo>
                  <a:pt x="1353" y="1409"/>
                </a:lnTo>
                <a:lnTo>
                  <a:pt x="1359" y="1405"/>
                </a:lnTo>
                <a:lnTo>
                  <a:pt x="1361" y="1403"/>
                </a:lnTo>
                <a:lnTo>
                  <a:pt x="1362" y="1403"/>
                </a:lnTo>
                <a:lnTo>
                  <a:pt x="1366" y="1403"/>
                </a:lnTo>
                <a:lnTo>
                  <a:pt x="1371" y="1404"/>
                </a:lnTo>
                <a:lnTo>
                  <a:pt x="1383" y="1407"/>
                </a:lnTo>
                <a:lnTo>
                  <a:pt x="1393" y="1411"/>
                </a:lnTo>
                <a:lnTo>
                  <a:pt x="1397" y="1413"/>
                </a:lnTo>
                <a:lnTo>
                  <a:pt x="1399" y="1414"/>
                </a:lnTo>
                <a:lnTo>
                  <a:pt x="1400" y="1416"/>
                </a:lnTo>
                <a:lnTo>
                  <a:pt x="1400" y="1418"/>
                </a:lnTo>
                <a:lnTo>
                  <a:pt x="1401" y="1421"/>
                </a:lnTo>
                <a:lnTo>
                  <a:pt x="1401" y="1422"/>
                </a:lnTo>
                <a:lnTo>
                  <a:pt x="1402" y="1422"/>
                </a:lnTo>
                <a:lnTo>
                  <a:pt x="1404" y="1423"/>
                </a:lnTo>
                <a:lnTo>
                  <a:pt x="1406" y="1423"/>
                </a:lnTo>
                <a:lnTo>
                  <a:pt x="1409" y="1421"/>
                </a:lnTo>
                <a:lnTo>
                  <a:pt x="1410" y="1421"/>
                </a:lnTo>
                <a:lnTo>
                  <a:pt x="1412" y="1420"/>
                </a:lnTo>
                <a:lnTo>
                  <a:pt x="1414" y="1419"/>
                </a:lnTo>
                <a:lnTo>
                  <a:pt x="1416" y="1420"/>
                </a:lnTo>
                <a:lnTo>
                  <a:pt x="1414" y="1415"/>
                </a:lnTo>
                <a:lnTo>
                  <a:pt x="1413" y="1411"/>
                </a:lnTo>
                <a:lnTo>
                  <a:pt x="1415" y="1410"/>
                </a:lnTo>
                <a:lnTo>
                  <a:pt x="1417" y="1408"/>
                </a:lnTo>
                <a:lnTo>
                  <a:pt x="1420" y="1407"/>
                </a:lnTo>
                <a:lnTo>
                  <a:pt x="1422" y="1406"/>
                </a:lnTo>
                <a:lnTo>
                  <a:pt x="1430" y="1417"/>
                </a:lnTo>
                <a:lnTo>
                  <a:pt x="1433" y="1417"/>
                </a:lnTo>
                <a:lnTo>
                  <a:pt x="1436" y="1417"/>
                </a:lnTo>
                <a:lnTo>
                  <a:pt x="1439" y="1416"/>
                </a:lnTo>
                <a:lnTo>
                  <a:pt x="1440" y="1416"/>
                </a:lnTo>
                <a:lnTo>
                  <a:pt x="1441" y="1417"/>
                </a:lnTo>
                <a:lnTo>
                  <a:pt x="1441" y="1422"/>
                </a:lnTo>
                <a:lnTo>
                  <a:pt x="1443" y="1422"/>
                </a:lnTo>
                <a:lnTo>
                  <a:pt x="1444" y="1422"/>
                </a:lnTo>
                <a:lnTo>
                  <a:pt x="1446" y="1422"/>
                </a:lnTo>
                <a:lnTo>
                  <a:pt x="1447" y="1421"/>
                </a:lnTo>
                <a:lnTo>
                  <a:pt x="1448" y="1420"/>
                </a:lnTo>
                <a:lnTo>
                  <a:pt x="1448" y="1419"/>
                </a:lnTo>
                <a:lnTo>
                  <a:pt x="1448" y="1418"/>
                </a:lnTo>
                <a:lnTo>
                  <a:pt x="1447" y="1417"/>
                </a:lnTo>
                <a:lnTo>
                  <a:pt x="1438" y="1414"/>
                </a:lnTo>
                <a:lnTo>
                  <a:pt x="1438" y="1412"/>
                </a:lnTo>
                <a:lnTo>
                  <a:pt x="1438" y="1411"/>
                </a:lnTo>
                <a:lnTo>
                  <a:pt x="1439" y="1410"/>
                </a:lnTo>
                <a:lnTo>
                  <a:pt x="1440" y="1409"/>
                </a:lnTo>
                <a:lnTo>
                  <a:pt x="1441" y="1408"/>
                </a:lnTo>
                <a:lnTo>
                  <a:pt x="1441" y="1407"/>
                </a:lnTo>
                <a:lnTo>
                  <a:pt x="1442" y="1405"/>
                </a:lnTo>
                <a:lnTo>
                  <a:pt x="1444" y="1403"/>
                </a:lnTo>
                <a:lnTo>
                  <a:pt x="1440" y="1401"/>
                </a:lnTo>
                <a:lnTo>
                  <a:pt x="1436" y="1399"/>
                </a:lnTo>
                <a:lnTo>
                  <a:pt x="1430" y="1397"/>
                </a:lnTo>
                <a:lnTo>
                  <a:pt x="1427" y="1397"/>
                </a:lnTo>
                <a:lnTo>
                  <a:pt x="1424" y="1391"/>
                </a:lnTo>
                <a:lnTo>
                  <a:pt x="1426" y="1391"/>
                </a:lnTo>
                <a:lnTo>
                  <a:pt x="1427" y="1392"/>
                </a:lnTo>
                <a:lnTo>
                  <a:pt x="1430" y="1393"/>
                </a:lnTo>
                <a:lnTo>
                  <a:pt x="1434" y="1395"/>
                </a:lnTo>
                <a:lnTo>
                  <a:pt x="1436" y="1395"/>
                </a:lnTo>
                <a:lnTo>
                  <a:pt x="1438" y="1394"/>
                </a:lnTo>
                <a:lnTo>
                  <a:pt x="1438" y="1389"/>
                </a:lnTo>
                <a:lnTo>
                  <a:pt x="1449" y="1390"/>
                </a:lnTo>
                <a:lnTo>
                  <a:pt x="1461" y="1391"/>
                </a:lnTo>
                <a:lnTo>
                  <a:pt x="1460" y="1391"/>
                </a:lnTo>
                <a:lnTo>
                  <a:pt x="1460" y="1390"/>
                </a:lnTo>
                <a:lnTo>
                  <a:pt x="1460" y="1389"/>
                </a:lnTo>
                <a:lnTo>
                  <a:pt x="1461" y="1388"/>
                </a:lnTo>
                <a:lnTo>
                  <a:pt x="1464" y="1386"/>
                </a:lnTo>
                <a:lnTo>
                  <a:pt x="1465" y="1387"/>
                </a:lnTo>
                <a:lnTo>
                  <a:pt x="1466" y="1389"/>
                </a:lnTo>
                <a:lnTo>
                  <a:pt x="1466" y="1391"/>
                </a:lnTo>
                <a:lnTo>
                  <a:pt x="1467" y="1393"/>
                </a:lnTo>
                <a:lnTo>
                  <a:pt x="1468" y="1393"/>
                </a:lnTo>
                <a:lnTo>
                  <a:pt x="1470" y="1394"/>
                </a:lnTo>
                <a:lnTo>
                  <a:pt x="1472" y="1394"/>
                </a:lnTo>
                <a:lnTo>
                  <a:pt x="1478" y="1386"/>
                </a:lnTo>
                <a:lnTo>
                  <a:pt x="1486" y="1391"/>
                </a:lnTo>
                <a:lnTo>
                  <a:pt x="1487" y="1391"/>
                </a:lnTo>
                <a:lnTo>
                  <a:pt x="1487" y="1390"/>
                </a:lnTo>
                <a:lnTo>
                  <a:pt x="1488" y="1388"/>
                </a:lnTo>
                <a:lnTo>
                  <a:pt x="1490" y="1386"/>
                </a:lnTo>
                <a:lnTo>
                  <a:pt x="1491" y="1386"/>
                </a:lnTo>
                <a:lnTo>
                  <a:pt x="1492" y="1386"/>
                </a:lnTo>
                <a:lnTo>
                  <a:pt x="1493" y="1387"/>
                </a:lnTo>
                <a:lnTo>
                  <a:pt x="1494" y="1388"/>
                </a:lnTo>
                <a:lnTo>
                  <a:pt x="1495" y="1389"/>
                </a:lnTo>
                <a:lnTo>
                  <a:pt x="1495" y="1391"/>
                </a:lnTo>
                <a:lnTo>
                  <a:pt x="1495" y="1394"/>
                </a:lnTo>
                <a:lnTo>
                  <a:pt x="1498" y="1395"/>
                </a:lnTo>
                <a:lnTo>
                  <a:pt x="1501" y="1396"/>
                </a:lnTo>
                <a:lnTo>
                  <a:pt x="1505" y="1396"/>
                </a:lnTo>
                <a:lnTo>
                  <a:pt x="1507" y="1396"/>
                </a:lnTo>
                <a:lnTo>
                  <a:pt x="1509" y="1397"/>
                </a:lnTo>
                <a:lnTo>
                  <a:pt x="1510" y="1398"/>
                </a:lnTo>
                <a:lnTo>
                  <a:pt x="1511" y="1400"/>
                </a:lnTo>
                <a:lnTo>
                  <a:pt x="1511" y="1403"/>
                </a:lnTo>
                <a:lnTo>
                  <a:pt x="1512" y="1406"/>
                </a:lnTo>
                <a:lnTo>
                  <a:pt x="1515" y="1405"/>
                </a:lnTo>
                <a:lnTo>
                  <a:pt x="1518" y="1406"/>
                </a:lnTo>
                <a:lnTo>
                  <a:pt x="1526" y="1408"/>
                </a:lnTo>
                <a:lnTo>
                  <a:pt x="1528" y="1404"/>
                </a:lnTo>
                <a:lnTo>
                  <a:pt x="1531" y="1400"/>
                </a:lnTo>
                <a:lnTo>
                  <a:pt x="1532" y="1400"/>
                </a:lnTo>
                <a:lnTo>
                  <a:pt x="1533" y="1400"/>
                </a:lnTo>
                <a:lnTo>
                  <a:pt x="1535" y="1400"/>
                </a:lnTo>
                <a:lnTo>
                  <a:pt x="1537" y="1400"/>
                </a:lnTo>
                <a:lnTo>
                  <a:pt x="1539" y="1400"/>
                </a:lnTo>
                <a:lnTo>
                  <a:pt x="1540" y="1400"/>
                </a:lnTo>
                <a:lnTo>
                  <a:pt x="1542" y="1407"/>
                </a:lnTo>
                <a:lnTo>
                  <a:pt x="1544" y="1411"/>
                </a:lnTo>
                <a:lnTo>
                  <a:pt x="1545" y="1414"/>
                </a:lnTo>
                <a:lnTo>
                  <a:pt x="1554" y="1417"/>
                </a:lnTo>
                <a:lnTo>
                  <a:pt x="1555" y="1421"/>
                </a:lnTo>
                <a:lnTo>
                  <a:pt x="1555" y="1426"/>
                </a:lnTo>
                <a:lnTo>
                  <a:pt x="1555" y="1431"/>
                </a:lnTo>
                <a:lnTo>
                  <a:pt x="1555" y="1436"/>
                </a:lnTo>
                <a:lnTo>
                  <a:pt x="1554" y="1447"/>
                </a:lnTo>
                <a:lnTo>
                  <a:pt x="1554" y="1456"/>
                </a:lnTo>
                <a:lnTo>
                  <a:pt x="1558" y="1455"/>
                </a:lnTo>
                <a:lnTo>
                  <a:pt x="1560" y="1454"/>
                </a:lnTo>
                <a:lnTo>
                  <a:pt x="1561" y="1453"/>
                </a:lnTo>
                <a:lnTo>
                  <a:pt x="1565" y="1453"/>
                </a:lnTo>
                <a:lnTo>
                  <a:pt x="1564" y="1455"/>
                </a:lnTo>
                <a:lnTo>
                  <a:pt x="1563" y="1457"/>
                </a:lnTo>
                <a:lnTo>
                  <a:pt x="1561" y="1462"/>
                </a:lnTo>
                <a:lnTo>
                  <a:pt x="1559" y="1464"/>
                </a:lnTo>
                <a:lnTo>
                  <a:pt x="1559" y="1467"/>
                </a:lnTo>
                <a:lnTo>
                  <a:pt x="1559" y="1470"/>
                </a:lnTo>
                <a:lnTo>
                  <a:pt x="1559" y="1473"/>
                </a:lnTo>
                <a:lnTo>
                  <a:pt x="1565" y="1476"/>
                </a:lnTo>
                <a:lnTo>
                  <a:pt x="1569" y="1477"/>
                </a:lnTo>
                <a:lnTo>
                  <a:pt x="1571" y="1479"/>
                </a:lnTo>
                <a:lnTo>
                  <a:pt x="1571" y="1480"/>
                </a:lnTo>
                <a:lnTo>
                  <a:pt x="1572" y="1482"/>
                </a:lnTo>
                <a:lnTo>
                  <a:pt x="1572" y="1485"/>
                </a:lnTo>
                <a:lnTo>
                  <a:pt x="1572" y="1489"/>
                </a:lnTo>
                <a:lnTo>
                  <a:pt x="1573" y="1493"/>
                </a:lnTo>
                <a:lnTo>
                  <a:pt x="1575" y="1495"/>
                </a:lnTo>
                <a:lnTo>
                  <a:pt x="1578" y="1497"/>
                </a:lnTo>
                <a:lnTo>
                  <a:pt x="1580" y="1500"/>
                </a:lnTo>
                <a:lnTo>
                  <a:pt x="1582" y="1501"/>
                </a:lnTo>
                <a:lnTo>
                  <a:pt x="1582" y="1503"/>
                </a:lnTo>
                <a:lnTo>
                  <a:pt x="1582" y="1505"/>
                </a:lnTo>
                <a:lnTo>
                  <a:pt x="1581" y="1508"/>
                </a:lnTo>
                <a:lnTo>
                  <a:pt x="1582" y="1510"/>
                </a:lnTo>
                <a:lnTo>
                  <a:pt x="1583" y="1511"/>
                </a:lnTo>
                <a:lnTo>
                  <a:pt x="1585" y="1511"/>
                </a:lnTo>
                <a:lnTo>
                  <a:pt x="1589" y="1513"/>
                </a:lnTo>
                <a:lnTo>
                  <a:pt x="1593" y="1514"/>
                </a:lnTo>
                <a:lnTo>
                  <a:pt x="1596" y="1515"/>
                </a:lnTo>
                <a:lnTo>
                  <a:pt x="1597" y="1509"/>
                </a:lnTo>
                <a:lnTo>
                  <a:pt x="1598" y="1503"/>
                </a:lnTo>
                <a:lnTo>
                  <a:pt x="1599" y="1498"/>
                </a:lnTo>
                <a:lnTo>
                  <a:pt x="1600" y="1492"/>
                </a:lnTo>
                <a:lnTo>
                  <a:pt x="1601" y="1486"/>
                </a:lnTo>
                <a:lnTo>
                  <a:pt x="1602" y="1480"/>
                </a:lnTo>
                <a:lnTo>
                  <a:pt x="1602" y="1474"/>
                </a:lnTo>
                <a:lnTo>
                  <a:pt x="1602" y="1467"/>
                </a:lnTo>
                <a:lnTo>
                  <a:pt x="1598" y="1453"/>
                </a:lnTo>
                <a:lnTo>
                  <a:pt x="1593" y="1436"/>
                </a:lnTo>
                <a:lnTo>
                  <a:pt x="1587" y="1434"/>
                </a:lnTo>
                <a:lnTo>
                  <a:pt x="1587" y="1432"/>
                </a:lnTo>
                <a:lnTo>
                  <a:pt x="1588" y="1431"/>
                </a:lnTo>
                <a:lnTo>
                  <a:pt x="1589" y="1430"/>
                </a:lnTo>
                <a:lnTo>
                  <a:pt x="1590" y="1430"/>
                </a:lnTo>
                <a:lnTo>
                  <a:pt x="1591" y="1429"/>
                </a:lnTo>
                <a:lnTo>
                  <a:pt x="1591" y="1427"/>
                </a:lnTo>
                <a:lnTo>
                  <a:pt x="1590" y="1425"/>
                </a:lnTo>
                <a:lnTo>
                  <a:pt x="1589" y="1423"/>
                </a:lnTo>
                <a:lnTo>
                  <a:pt x="1586" y="1420"/>
                </a:lnTo>
                <a:lnTo>
                  <a:pt x="1583" y="1416"/>
                </a:lnTo>
                <a:lnTo>
                  <a:pt x="1582" y="1414"/>
                </a:lnTo>
                <a:lnTo>
                  <a:pt x="1581" y="1412"/>
                </a:lnTo>
                <a:lnTo>
                  <a:pt x="1581" y="1409"/>
                </a:lnTo>
                <a:lnTo>
                  <a:pt x="1582" y="1404"/>
                </a:lnTo>
                <a:lnTo>
                  <a:pt x="1582" y="1399"/>
                </a:lnTo>
                <a:lnTo>
                  <a:pt x="1582" y="1397"/>
                </a:lnTo>
                <a:lnTo>
                  <a:pt x="1582" y="1394"/>
                </a:lnTo>
                <a:lnTo>
                  <a:pt x="1580" y="1393"/>
                </a:lnTo>
                <a:lnTo>
                  <a:pt x="1576" y="1390"/>
                </a:lnTo>
                <a:lnTo>
                  <a:pt x="1574" y="1388"/>
                </a:lnTo>
                <a:lnTo>
                  <a:pt x="1573" y="1387"/>
                </a:lnTo>
                <a:lnTo>
                  <a:pt x="1574" y="1386"/>
                </a:lnTo>
                <a:lnTo>
                  <a:pt x="1576" y="1386"/>
                </a:lnTo>
                <a:lnTo>
                  <a:pt x="1579" y="1386"/>
                </a:lnTo>
                <a:lnTo>
                  <a:pt x="1578" y="1385"/>
                </a:lnTo>
                <a:lnTo>
                  <a:pt x="1578" y="1384"/>
                </a:lnTo>
                <a:lnTo>
                  <a:pt x="1579" y="1383"/>
                </a:lnTo>
                <a:lnTo>
                  <a:pt x="1584" y="1382"/>
                </a:lnTo>
                <a:lnTo>
                  <a:pt x="1585" y="1381"/>
                </a:lnTo>
                <a:lnTo>
                  <a:pt x="1584" y="1380"/>
                </a:lnTo>
                <a:lnTo>
                  <a:pt x="1582" y="1380"/>
                </a:lnTo>
                <a:lnTo>
                  <a:pt x="1581" y="1380"/>
                </a:lnTo>
                <a:lnTo>
                  <a:pt x="1580" y="1379"/>
                </a:lnTo>
                <a:lnTo>
                  <a:pt x="1580" y="1377"/>
                </a:lnTo>
                <a:lnTo>
                  <a:pt x="1581" y="1375"/>
                </a:lnTo>
                <a:lnTo>
                  <a:pt x="1581" y="1373"/>
                </a:lnTo>
                <a:lnTo>
                  <a:pt x="1583" y="1368"/>
                </a:lnTo>
                <a:lnTo>
                  <a:pt x="1590" y="1355"/>
                </a:lnTo>
                <a:lnTo>
                  <a:pt x="1590" y="1352"/>
                </a:lnTo>
                <a:lnTo>
                  <a:pt x="1590" y="1349"/>
                </a:lnTo>
                <a:lnTo>
                  <a:pt x="1590" y="1346"/>
                </a:lnTo>
                <a:lnTo>
                  <a:pt x="1590" y="1344"/>
                </a:lnTo>
                <a:lnTo>
                  <a:pt x="1592" y="1343"/>
                </a:lnTo>
                <a:lnTo>
                  <a:pt x="1594" y="1343"/>
                </a:lnTo>
                <a:lnTo>
                  <a:pt x="1597" y="1344"/>
                </a:lnTo>
                <a:lnTo>
                  <a:pt x="1599" y="1344"/>
                </a:lnTo>
                <a:lnTo>
                  <a:pt x="1600" y="1343"/>
                </a:lnTo>
                <a:lnTo>
                  <a:pt x="1600" y="1342"/>
                </a:lnTo>
                <a:lnTo>
                  <a:pt x="1600" y="1339"/>
                </a:lnTo>
                <a:lnTo>
                  <a:pt x="1601" y="1337"/>
                </a:lnTo>
                <a:lnTo>
                  <a:pt x="1601" y="1336"/>
                </a:lnTo>
                <a:lnTo>
                  <a:pt x="1602" y="1335"/>
                </a:lnTo>
                <a:lnTo>
                  <a:pt x="1606" y="1333"/>
                </a:lnTo>
                <a:lnTo>
                  <a:pt x="1612" y="1331"/>
                </a:lnTo>
                <a:lnTo>
                  <a:pt x="1618" y="1329"/>
                </a:lnTo>
                <a:lnTo>
                  <a:pt x="1620" y="1328"/>
                </a:lnTo>
                <a:lnTo>
                  <a:pt x="1621" y="1327"/>
                </a:lnTo>
                <a:lnTo>
                  <a:pt x="1622" y="1325"/>
                </a:lnTo>
                <a:lnTo>
                  <a:pt x="1622" y="1324"/>
                </a:lnTo>
                <a:lnTo>
                  <a:pt x="1622" y="1321"/>
                </a:lnTo>
                <a:lnTo>
                  <a:pt x="1622" y="1318"/>
                </a:lnTo>
                <a:lnTo>
                  <a:pt x="1623" y="1317"/>
                </a:lnTo>
                <a:lnTo>
                  <a:pt x="1624" y="1315"/>
                </a:lnTo>
                <a:lnTo>
                  <a:pt x="1629" y="1313"/>
                </a:lnTo>
                <a:lnTo>
                  <a:pt x="1634" y="1313"/>
                </a:lnTo>
                <a:lnTo>
                  <a:pt x="1639" y="1312"/>
                </a:lnTo>
                <a:lnTo>
                  <a:pt x="1641" y="1311"/>
                </a:lnTo>
                <a:lnTo>
                  <a:pt x="1644" y="1310"/>
                </a:lnTo>
                <a:lnTo>
                  <a:pt x="1645" y="1308"/>
                </a:lnTo>
                <a:lnTo>
                  <a:pt x="1646" y="1306"/>
                </a:lnTo>
                <a:lnTo>
                  <a:pt x="1648" y="1302"/>
                </a:lnTo>
                <a:lnTo>
                  <a:pt x="1650" y="1297"/>
                </a:lnTo>
                <a:lnTo>
                  <a:pt x="1652" y="1293"/>
                </a:lnTo>
                <a:lnTo>
                  <a:pt x="1654" y="1292"/>
                </a:lnTo>
                <a:lnTo>
                  <a:pt x="1656" y="1292"/>
                </a:lnTo>
                <a:lnTo>
                  <a:pt x="1661" y="1290"/>
                </a:lnTo>
                <a:lnTo>
                  <a:pt x="1655" y="1279"/>
                </a:lnTo>
                <a:lnTo>
                  <a:pt x="1658" y="1278"/>
                </a:lnTo>
                <a:lnTo>
                  <a:pt x="1661" y="1277"/>
                </a:lnTo>
                <a:lnTo>
                  <a:pt x="1664" y="1277"/>
                </a:lnTo>
                <a:lnTo>
                  <a:pt x="1666" y="1276"/>
                </a:lnTo>
                <a:lnTo>
                  <a:pt x="1663" y="1270"/>
                </a:lnTo>
                <a:lnTo>
                  <a:pt x="1664" y="1270"/>
                </a:lnTo>
                <a:lnTo>
                  <a:pt x="1669" y="1269"/>
                </a:lnTo>
                <a:lnTo>
                  <a:pt x="1677" y="1268"/>
                </a:lnTo>
                <a:lnTo>
                  <a:pt x="1683" y="1268"/>
                </a:lnTo>
                <a:lnTo>
                  <a:pt x="1681" y="1266"/>
                </a:lnTo>
                <a:lnTo>
                  <a:pt x="1680" y="1263"/>
                </a:lnTo>
                <a:lnTo>
                  <a:pt x="1677" y="1259"/>
                </a:lnTo>
                <a:lnTo>
                  <a:pt x="1675" y="1259"/>
                </a:lnTo>
                <a:lnTo>
                  <a:pt x="1672" y="1259"/>
                </a:lnTo>
                <a:lnTo>
                  <a:pt x="1666" y="1259"/>
                </a:lnTo>
                <a:lnTo>
                  <a:pt x="1666" y="1254"/>
                </a:lnTo>
                <a:lnTo>
                  <a:pt x="1672" y="1253"/>
                </a:lnTo>
                <a:lnTo>
                  <a:pt x="1675" y="1252"/>
                </a:lnTo>
                <a:lnTo>
                  <a:pt x="1677" y="1251"/>
                </a:lnTo>
                <a:lnTo>
                  <a:pt x="1677" y="1246"/>
                </a:lnTo>
                <a:lnTo>
                  <a:pt x="1677" y="1240"/>
                </a:lnTo>
                <a:lnTo>
                  <a:pt x="1675" y="1239"/>
                </a:lnTo>
                <a:lnTo>
                  <a:pt x="1672" y="1238"/>
                </a:lnTo>
                <a:lnTo>
                  <a:pt x="1669" y="1238"/>
                </a:lnTo>
                <a:lnTo>
                  <a:pt x="1666" y="1237"/>
                </a:lnTo>
                <a:lnTo>
                  <a:pt x="1665" y="1236"/>
                </a:lnTo>
                <a:lnTo>
                  <a:pt x="1664" y="1235"/>
                </a:lnTo>
                <a:lnTo>
                  <a:pt x="1664" y="1233"/>
                </a:lnTo>
                <a:lnTo>
                  <a:pt x="1663" y="1230"/>
                </a:lnTo>
                <a:lnTo>
                  <a:pt x="1662" y="1229"/>
                </a:lnTo>
                <a:lnTo>
                  <a:pt x="1661" y="1228"/>
                </a:lnTo>
                <a:lnTo>
                  <a:pt x="1666" y="1223"/>
                </a:lnTo>
                <a:lnTo>
                  <a:pt x="1669" y="1219"/>
                </a:lnTo>
                <a:lnTo>
                  <a:pt x="1669" y="1218"/>
                </a:lnTo>
                <a:lnTo>
                  <a:pt x="1669" y="1217"/>
                </a:lnTo>
                <a:lnTo>
                  <a:pt x="1666" y="1216"/>
                </a:lnTo>
                <a:lnTo>
                  <a:pt x="1665" y="1216"/>
                </a:lnTo>
                <a:lnTo>
                  <a:pt x="1665" y="1215"/>
                </a:lnTo>
                <a:lnTo>
                  <a:pt x="1665" y="1213"/>
                </a:lnTo>
                <a:lnTo>
                  <a:pt x="1666" y="1211"/>
                </a:lnTo>
                <a:lnTo>
                  <a:pt x="1666" y="1210"/>
                </a:lnTo>
                <a:lnTo>
                  <a:pt x="1666" y="1209"/>
                </a:lnTo>
                <a:lnTo>
                  <a:pt x="1665" y="1207"/>
                </a:lnTo>
                <a:lnTo>
                  <a:pt x="1664" y="1206"/>
                </a:lnTo>
                <a:lnTo>
                  <a:pt x="1661" y="1205"/>
                </a:lnTo>
                <a:lnTo>
                  <a:pt x="1655" y="1203"/>
                </a:lnTo>
                <a:lnTo>
                  <a:pt x="1656" y="1201"/>
                </a:lnTo>
                <a:lnTo>
                  <a:pt x="1656" y="1200"/>
                </a:lnTo>
                <a:lnTo>
                  <a:pt x="1658" y="1200"/>
                </a:lnTo>
                <a:lnTo>
                  <a:pt x="1661" y="1200"/>
                </a:lnTo>
                <a:lnTo>
                  <a:pt x="1661" y="1199"/>
                </a:lnTo>
                <a:lnTo>
                  <a:pt x="1660" y="1197"/>
                </a:lnTo>
                <a:lnTo>
                  <a:pt x="1659" y="1195"/>
                </a:lnTo>
                <a:lnTo>
                  <a:pt x="1658" y="1193"/>
                </a:lnTo>
                <a:lnTo>
                  <a:pt x="1658" y="1192"/>
                </a:lnTo>
                <a:lnTo>
                  <a:pt x="1660" y="1189"/>
                </a:lnTo>
                <a:lnTo>
                  <a:pt x="1662" y="1186"/>
                </a:lnTo>
                <a:lnTo>
                  <a:pt x="1663" y="1184"/>
                </a:lnTo>
                <a:lnTo>
                  <a:pt x="1664" y="1181"/>
                </a:lnTo>
                <a:lnTo>
                  <a:pt x="1665" y="1175"/>
                </a:lnTo>
                <a:lnTo>
                  <a:pt x="1665" y="1171"/>
                </a:lnTo>
                <a:lnTo>
                  <a:pt x="1666" y="1166"/>
                </a:lnTo>
                <a:lnTo>
                  <a:pt x="1669" y="1166"/>
                </a:lnTo>
                <a:lnTo>
                  <a:pt x="1672" y="1166"/>
                </a:lnTo>
                <a:lnTo>
                  <a:pt x="1677" y="1164"/>
                </a:lnTo>
                <a:lnTo>
                  <a:pt x="1678" y="1165"/>
                </a:lnTo>
                <a:lnTo>
                  <a:pt x="1679" y="1167"/>
                </a:lnTo>
                <a:lnTo>
                  <a:pt x="1680" y="1168"/>
                </a:lnTo>
                <a:lnTo>
                  <a:pt x="1681" y="1169"/>
                </a:lnTo>
                <a:lnTo>
                  <a:pt x="1680" y="1169"/>
                </a:lnTo>
                <a:lnTo>
                  <a:pt x="1678" y="1171"/>
                </a:lnTo>
                <a:lnTo>
                  <a:pt x="1677" y="1172"/>
                </a:lnTo>
                <a:lnTo>
                  <a:pt x="1675" y="1177"/>
                </a:lnTo>
                <a:lnTo>
                  <a:pt x="1673" y="1182"/>
                </a:lnTo>
                <a:lnTo>
                  <a:pt x="1672" y="1187"/>
                </a:lnTo>
                <a:lnTo>
                  <a:pt x="1671" y="1196"/>
                </a:lnTo>
                <a:lnTo>
                  <a:pt x="1670" y="1199"/>
                </a:lnTo>
                <a:lnTo>
                  <a:pt x="1670" y="1200"/>
                </a:lnTo>
                <a:lnTo>
                  <a:pt x="1669" y="1200"/>
                </a:lnTo>
                <a:lnTo>
                  <a:pt x="1671" y="1203"/>
                </a:lnTo>
                <a:lnTo>
                  <a:pt x="1672" y="1205"/>
                </a:lnTo>
                <a:lnTo>
                  <a:pt x="1672" y="1206"/>
                </a:lnTo>
                <a:lnTo>
                  <a:pt x="1673" y="1206"/>
                </a:lnTo>
                <a:lnTo>
                  <a:pt x="1674" y="1205"/>
                </a:lnTo>
                <a:lnTo>
                  <a:pt x="1676" y="1204"/>
                </a:lnTo>
                <a:lnTo>
                  <a:pt x="1679" y="1203"/>
                </a:lnTo>
                <a:lnTo>
                  <a:pt x="1681" y="1203"/>
                </a:lnTo>
                <a:lnTo>
                  <a:pt x="1683" y="1203"/>
                </a:lnTo>
                <a:lnTo>
                  <a:pt x="1683" y="1209"/>
                </a:lnTo>
                <a:lnTo>
                  <a:pt x="1687" y="1208"/>
                </a:lnTo>
                <a:lnTo>
                  <a:pt x="1692" y="1209"/>
                </a:lnTo>
                <a:lnTo>
                  <a:pt x="1694" y="1196"/>
                </a:lnTo>
                <a:lnTo>
                  <a:pt x="1697" y="1180"/>
                </a:lnTo>
                <a:lnTo>
                  <a:pt x="1692" y="1180"/>
                </a:lnTo>
                <a:lnTo>
                  <a:pt x="1690" y="1179"/>
                </a:lnTo>
                <a:lnTo>
                  <a:pt x="1689" y="1179"/>
                </a:lnTo>
                <a:lnTo>
                  <a:pt x="1689" y="1178"/>
                </a:lnTo>
                <a:lnTo>
                  <a:pt x="1689" y="1173"/>
                </a:lnTo>
                <a:lnTo>
                  <a:pt x="1689" y="1169"/>
                </a:lnTo>
                <a:lnTo>
                  <a:pt x="1698" y="1170"/>
                </a:lnTo>
                <a:lnTo>
                  <a:pt x="1704" y="1169"/>
                </a:lnTo>
                <a:lnTo>
                  <a:pt x="1709" y="1168"/>
                </a:lnTo>
                <a:lnTo>
                  <a:pt x="1710" y="1167"/>
                </a:lnTo>
                <a:lnTo>
                  <a:pt x="1711" y="1166"/>
                </a:lnTo>
                <a:lnTo>
                  <a:pt x="1714" y="1163"/>
                </a:lnTo>
                <a:lnTo>
                  <a:pt x="1716" y="1159"/>
                </a:lnTo>
                <a:lnTo>
                  <a:pt x="1718" y="1154"/>
                </a:lnTo>
                <a:lnTo>
                  <a:pt x="1722" y="1147"/>
                </a:lnTo>
                <a:lnTo>
                  <a:pt x="1714" y="1141"/>
                </a:lnTo>
                <a:lnTo>
                  <a:pt x="1714" y="1139"/>
                </a:lnTo>
                <a:lnTo>
                  <a:pt x="1714" y="1137"/>
                </a:lnTo>
                <a:lnTo>
                  <a:pt x="1715" y="1136"/>
                </a:lnTo>
                <a:lnTo>
                  <a:pt x="1717" y="1135"/>
                </a:lnTo>
                <a:lnTo>
                  <a:pt x="1717" y="1134"/>
                </a:lnTo>
                <a:lnTo>
                  <a:pt x="1717" y="1133"/>
                </a:lnTo>
                <a:lnTo>
                  <a:pt x="1725" y="1125"/>
                </a:lnTo>
                <a:lnTo>
                  <a:pt x="1729" y="1121"/>
                </a:lnTo>
                <a:lnTo>
                  <a:pt x="1732" y="1119"/>
                </a:lnTo>
                <a:lnTo>
                  <a:pt x="1734" y="1119"/>
                </a:lnTo>
                <a:lnTo>
                  <a:pt x="1736" y="1118"/>
                </a:lnTo>
                <a:lnTo>
                  <a:pt x="1739" y="1119"/>
                </a:lnTo>
                <a:lnTo>
                  <a:pt x="1742" y="1119"/>
                </a:lnTo>
                <a:lnTo>
                  <a:pt x="1745" y="1119"/>
                </a:lnTo>
                <a:lnTo>
                  <a:pt x="1748" y="1113"/>
                </a:lnTo>
                <a:lnTo>
                  <a:pt x="1751" y="1113"/>
                </a:lnTo>
                <a:lnTo>
                  <a:pt x="1753" y="1113"/>
                </a:lnTo>
                <a:lnTo>
                  <a:pt x="1755" y="1114"/>
                </a:lnTo>
                <a:lnTo>
                  <a:pt x="1758" y="1115"/>
                </a:lnTo>
                <a:lnTo>
                  <a:pt x="1760" y="1116"/>
                </a:lnTo>
                <a:lnTo>
                  <a:pt x="1762" y="1116"/>
                </a:lnTo>
                <a:lnTo>
                  <a:pt x="1763" y="1109"/>
                </a:lnTo>
                <a:lnTo>
                  <a:pt x="1765" y="1102"/>
                </a:lnTo>
                <a:lnTo>
                  <a:pt x="1768" y="1103"/>
                </a:lnTo>
                <a:lnTo>
                  <a:pt x="1769" y="1105"/>
                </a:lnTo>
                <a:lnTo>
                  <a:pt x="1769" y="1107"/>
                </a:lnTo>
                <a:lnTo>
                  <a:pt x="1770" y="1110"/>
                </a:lnTo>
                <a:lnTo>
                  <a:pt x="1775" y="1110"/>
                </a:lnTo>
                <a:lnTo>
                  <a:pt x="1777" y="1109"/>
                </a:lnTo>
                <a:lnTo>
                  <a:pt x="1777" y="1108"/>
                </a:lnTo>
                <a:lnTo>
                  <a:pt x="1776" y="1107"/>
                </a:lnTo>
                <a:lnTo>
                  <a:pt x="1779" y="1106"/>
                </a:lnTo>
                <a:lnTo>
                  <a:pt x="1781" y="1105"/>
                </a:lnTo>
                <a:lnTo>
                  <a:pt x="1784" y="1104"/>
                </a:lnTo>
                <a:lnTo>
                  <a:pt x="1778" y="1100"/>
                </a:lnTo>
                <a:lnTo>
                  <a:pt x="1770" y="1096"/>
                </a:lnTo>
                <a:lnTo>
                  <a:pt x="1772" y="1093"/>
                </a:lnTo>
                <a:lnTo>
                  <a:pt x="1775" y="1091"/>
                </a:lnTo>
                <a:lnTo>
                  <a:pt x="1777" y="1089"/>
                </a:lnTo>
                <a:lnTo>
                  <a:pt x="1779" y="1088"/>
                </a:lnTo>
                <a:lnTo>
                  <a:pt x="1779" y="1085"/>
                </a:lnTo>
                <a:lnTo>
                  <a:pt x="1779" y="1084"/>
                </a:lnTo>
                <a:lnTo>
                  <a:pt x="1779" y="1083"/>
                </a:lnTo>
                <a:lnTo>
                  <a:pt x="1778" y="1083"/>
                </a:lnTo>
                <a:lnTo>
                  <a:pt x="1776" y="1082"/>
                </a:lnTo>
                <a:lnTo>
                  <a:pt x="1776" y="1081"/>
                </a:lnTo>
                <a:lnTo>
                  <a:pt x="1776" y="1079"/>
                </a:lnTo>
                <a:lnTo>
                  <a:pt x="1782" y="1076"/>
                </a:lnTo>
                <a:lnTo>
                  <a:pt x="1783" y="1074"/>
                </a:lnTo>
                <a:lnTo>
                  <a:pt x="1784" y="1072"/>
                </a:lnTo>
                <a:lnTo>
                  <a:pt x="1785" y="1067"/>
                </a:lnTo>
                <a:lnTo>
                  <a:pt x="1786" y="1062"/>
                </a:lnTo>
                <a:lnTo>
                  <a:pt x="1786" y="1059"/>
                </a:lnTo>
                <a:lnTo>
                  <a:pt x="1787" y="1057"/>
                </a:lnTo>
                <a:lnTo>
                  <a:pt x="1797" y="1057"/>
                </a:lnTo>
                <a:lnTo>
                  <a:pt x="1801" y="1056"/>
                </a:lnTo>
                <a:lnTo>
                  <a:pt x="1804" y="1055"/>
                </a:lnTo>
                <a:lnTo>
                  <a:pt x="1807" y="1053"/>
                </a:lnTo>
                <a:lnTo>
                  <a:pt x="1809" y="1050"/>
                </a:lnTo>
                <a:lnTo>
                  <a:pt x="1815" y="1040"/>
                </a:lnTo>
                <a:lnTo>
                  <a:pt x="1815" y="1048"/>
                </a:lnTo>
                <a:lnTo>
                  <a:pt x="1824" y="1043"/>
                </a:lnTo>
                <a:lnTo>
                  <a:pt x="1823" y="1043"/>
                </a:lnTo>
                <a:lnTo>
                  <a:pt x="1824" y="1044"/>
                </a:lnTo>
                <a:lnTo>
                  <a:pt x="1826" y="1046"/>
                </a:lnTo>
                <a:lnTo>
                  <a:pt x="1829" y="1048"/>
                </a:lnTo>
                <a:lnTo>
                  <a:pt x="1843" y="1037"/>
                </a:lnTo>
                <a:lnTo>
                  <a:pt x="1840" y="1029"/>
                </a:lnTo>
                <a:lnTo>
                  <a:pt x="1838" y="1020"/>
                </a:lnTo>
                <a:lnTo>
                  <a:pt x="1840" y="1021"/>
                </a:lnTo>
                <a:lnTo>
                  <a:pt x="1842" y="1023"/>
                </a:lnTo>
                <a:lnTo>
                  <a:pt x="1846" y="1026"/>
                </a:lnTo>
                <a:lnTo>
                  <a:pt x="1849" y="1026"/>
                </a:lnTo>
                <a:lnTo>
                  <a:pt x="1851" y="1026"/>
                </a:lnTo>
                <a:lnTo>
                  <a:pt x="1856" y="1025"/>
                </a:lnTo>
                <a:lnTo>
                  <a:pt x="1860" y="1024"/>
                </a:lnTo>
                <a:lnTo>
                  <a:pt x="1862" y="1023"/>
                </a:lnTo>
                <a:lnTo>
                  <a:pt x="1863" y="1023"/>
                </a:lnTo>
                <a:lnTo>
                  <a:pt x="1861" y="1019"/>
                </a:lnTo>
                <a:lnTo>
                  <a:pt x="1860" y="1016"/>
                </a:lnTo>
                <a:lnTo>
                  <a:pt x="1860" y="1015"/>
                </a:lnTo>
                <a:lnTo>
                  <a:pt x="1860" y="1014"/>
                </a:lnTo>
                <a:lnTo>
                  <a:pt x="1861" y="1014"/>
                </a:lnTo>
                <a:lnTo>
                  <a:pt x="1862" y="1014"/>
                </a:lnTo>
                <a:lnTo>
                  <a:pt x="1864" y="1016"/>
                </a:lnTo>
                <a:lnTo>
                  <a:pt x="1866" y="1020"/>
                </a:lnTo>
                <a:lnTo>
                  <a:pt x="1872" y="1015"/>
                </a:lnTo>
                <a:lnTo>
                  <a:pt x="1877" y="1010"/>
                </a:lnTo>
                <a:lnTo>
                  <a:pt x="1879" y="1007"/>
                </a:lnTo>
                <a:lnTo>
                  <a:pt x="1881" y="1004"/>
                </a:lnTo>
                <a:lnTo>
                  <a:pt x="1886" y="998"/>
                </a:lnTo>
                <a:lnTo>
                  <a:pt x="1886" y="1000"/>
                </a:lnTo>
                <a:lnTo>
                  <a:pt x="1886" y="999"/>
                </a:lnTo>
                <a:lnTo>
                  <a:pt x="1887" y="999"/>
                </a:lnTo>
                <a:lnTo>
                  <a:pt x="1888" y="1000"/>
                </a:lnTo>
                <a:lnTo>
                  <a:pt x="1889" y="1000"/>
                </a:lnTo>
                <a:lnTo>
                  <a:pt x="1891" y="1003"/>
                </a:lnTo>
                <a:lnTo>
                  <a:pt x="1886" y="1003"/>
                </a:lnTo>
                <a:lnTo>
                  <a:pt x="1885" y="1008"/>
                </a:lnTo>
                <a:lnTo>
                  <a:pt x="1885" y="1011"/>
                </a:lnTo>
                <a:lnTo>
                  <a:pt x="1884" y="1013"/>
                </a:lnTo>
                <a:lnTo>
                  <a:pt x="1883" y="1017"/>
                </a:lnTo>
                <a:lnTo>
                  <a:pt x="1894" y="1014"/>
                </a:lnTo>
                <a:lnTo>
                  <a:pt x="1905" y="1012"/>
                </a:lnTo>
                <a:lnTo>
                  <a:pt x="1908" y="1014"/>
                </a:lnTo>
                <a:lnTo>
                  <a:pt x="1909" y="1016"/>
                </a:lnTo>
                <a:lnTo>
                  <a:pt x="1909" y="1017"/>
                </a:lnTo>
                <a:lnTo>
                  <a:pt x="1908" y="1017"/>
                </a:lnTo>
                <a:lnTo>
                  <a:pt x="1905" y="1018"/>
                </a:lnTo>
                <a:lnTo>
                  <a:pt x="1904" y="1020"/>
                </a:lnTo>
                <a:lnTo>
                  <a:pt x="1904" y="1022"/>
                </a:lnTo>
                <a:lnTo>
                  <a:pt x="1902" y="1026"/>
                </a:lnTo>
                <a:lnTo>
                  <a:pt x="1893" y="1023"/>
                </a:lnTo>
                <a:lnTo>
                  <a:pt x="1890" y="1023"/>
                </a:lnTo>
                <a:lnTo>
                  <a:pt x="1888" y="1023"/>
                </a:lnTo>
                <a:lnTo>
                  <a:pt x="1883" y="1025"/>
                </a:lnTo>
                <a:lnTo>
                  <a:pt x="1874" y="1029"/>
                </a:lnTo>
                <a:lnTo>
                  <a:pt x="1874" y="1034"/>
                </a:lnTo>
                <a:lnTo>
                  <a:pt x="1870" y="1034"/>
                </a:lnTo>
                <a:lnTo>
                  <a:pt x="1866" y="1034"/>
                </a:lnTo>
                <a:lnTo>
                  <a:pt x="1863" y="1039"/>
                </a:lnTo>
                <a:lnTo>
                  <a:pt x="1861" y="1042"/>
                </a:lnTo>
                <a:lnTo>
                  <a:pt x="1858" y="1045"/>
                </a:lnTo>
                <a:lnTo>
                  <a:pt x="1857" y="1048"/>
                </a:lnTo>
                <a:lnTo>
                  <a:pt x="1857" y="1050"/>
                </a:lnTo>
                <a:lnTo>
                  <a:pt x="1857" y="1051"/>
                </a:lnTo>
                <a:lnTo>
                  <a:pt x="1858" y="1054"/>
                </a:lnTo>
                <a:lnTo>
                  <a:pt x="1862" y="1057"/>
                </a:lnTo>
                <a:lnTo>
                  <a:pt x="1869" y="1059"/>
                </a:lnTo>
                <a:lnTo>
                  <a:pt x="1872" y="1065"/>
                </a:lnTo>
                <a:lnTo>
                  <a:pt x="1874" y="1065"/>
                </a:lnTo>
                <a:lnTo>
                  <a:pt x="1875" y="1065"/>
                </a:lnTo>
                <a:lnTo>
                  <a:pt x="1876" y="1065"/>
                </a:lnTo>
                <a:lnTo>
                  <a:pt x="1877" y="1064"/>
                </a:lnTo>
                <a:lnTo>
                  <a:pt x="1878" y="1062"/>
                </a:lnTo>
                <a:lnTo>
                  <a:pt x="1879" y="1062"/>
                </a:lnTo>
                <a:lnTo>
                  <a:pt x="1880" y="1062"/>
                </a:lnTo>
                <a:lnTo>
                  <a:pt x="1880" y="1063"/>
                </a:lnTo>
                <a:lnTo>
                  <a:pt x="1880" y="1065"/>
                </a:lnTo>
                <a:lnTo>
                  <a:pt x="1881" y="1067"/>
                </a:lnTo>
                <a:lnTo>
                  <a:pt x="1883" y="1068"/>
                </a:lnTo>
                <a:lnTo>
                  <a:pt x="1894" y="1059"/>
                </a:lnTo>
                <a:lnTo>
                  <a:pt x="1895" y="1058"/>
                </a:lnTo>
                <a:lnTo>
                  <a:pt x="1895" y="1056"/>
                </a:lnTo>
                <a:lnTo>
                  <a:pt x="1895" y="1052"/>
                </a:lnTo>
                <a:lnTo>
                  <a:pt x="1895" y="1048"/>
                </a:lnTo>
                <a:lnTo>
                  <a:pt x="1897" y="1045"/>
                </a:lnTo>
                <a:lnTo>
                  <a:pt x="1900" y="1043"/>
                </a:lnTo>
                <a:lnTo>
                  <a:pt x="1901" y="1042"/>
                </a:lnTo>
                <a:lnTo>
                  <a:pt x="1902" y="1042"/>
                </a:lnTo>
                <a:lnTo>
                  <a:pt x="1903" y="1043"/>
                </a:lnTo>
                <a:lnTo>
                  <a:pt x="1903" y="1044"/>
                </a:lnTo>
                <a:lnTo>
                  <a:pt x="1904" y="1045"/>
                </a:lnTo>
                <a:lnTo>
                  <a:pt x="1906" y="1046"/>
                </a:lnTo>
                <a:lnTo>
                  <a:pt x="1907" y="1046"/>
                </a:lnTo>
                <a:lnTo>
                  <a:pt x="1908" y="1045"/>
                </a:lnTo>
                <a:lnTo>
                  <a:pt x="1909" y="1041"/>
                </a:lnTo>
                <a:lnTo>
                  <a:pt x="1910" y="1038"/>
                </a:lnTo>
                <a:lnTo>
                  <a:pt x="1911" y="1037"/>
                </a:lnTo>
                <a:lnTo>
                  <a:pt x="1912" y="1037"/>
                </a:lnTo>
                <a:lnTo>
                  <a:pt x="1914" y="1036"/>
                </a:lnTo>
                <a:lnTo>
                  <a:pt x="1918" y="1037"/>
                </a:lnTo>
                <a:lnTo>
                  <a:pt x="1921" y="1037"/>
                </a:lnTo>
                <a:lnTo>
                  <a:pt x="1925" y="1037"/>
                </a:lnTo>
                <a:lnTo>
                  <a:pt x="1925" y="1034"/>
                </a:lnTo>
                <a:lnTo>
                  <a:pt x="1935" y="1029"/>
                </a:lnTo>
                <a:lnTo>
                  <a:pt x="1939" y="1026"/>
                </a:lnTo>
                <a:lnTo>
                  <a:pt x="1941" y="1025"/>
                </a:lnTo>
                <a:lnTo>
                  <a:pt x="1942" y="1023"/>
                </a:lnTo>
                <a:lnTo>
                  <a:pt x="1942" y="1017"/>
                </a:lnTo>
                <a:lnTo>
                  <a:pt x="1947" y="1017"/>
                </a:lnTo>
                <a:lnTo>
                  <a:pt x="1946" y="1013"/>
                </a:lnTo>
                <a:lnTo>
                  <a:pt x="1945" y="1010"/>
                </a:lnTo>
                <a:lnTo>
                  <a:pt x="1944" y="1006"/>
                </a:lnTo>
                <a:lnTo>
                  <a:pt x="1942" y="1000"/>
                </a:lnTo>
                <a:lnTo>
                  <a:pt x="1936" y="1005"/>
                </a:lnTo>
                <a:lnTo>
                  <a:pt x="1933" y="1007"/>
                </a:lnTo>
                <a:lnTo>
                  <a:pt x="1930" y="1009"/>
                </a:lnTo>
                <a:lnTo>
                  <a:pt x="1927" y="1010"/>
                </a:lnTo>
                <a:lnTo>
                  <a:pt x="1924" y="1011"/>
                </a:lnTo>
                <a:lnTo>
                  <a:pt x="1922" y="1011"/>
                </a:lnTo>
                <a:lnTo>
                  <a:pt x="1920" y="1010"/>
                </a:lnTo>
                <a:lnTo>
                  <a:pt x="1917" y="1009"/>
                </a:lnTo>
                <a:lnTo>
                  <a:pt x="1911" y="1003"/>
                </a:lnTo>
                <a:lnTo>
                  <a:pt x="1907" y="1003"/>
                </a:lnTo>
                <a:lnTo>
                  <a:pt x="1906" y="1005"/>
                </a:lnTo>
                <a:lnTo>
                  <a:pt x="1905" y="1006"/>
                </a:lnTo>
                <a:lnTo>
                  <a:pt x="1904" y="1006"/>
                </a:lnTo>
                <a:lnTo>
                  <a:pt x="1902" y="1006"/>
                </a:lnTo>
                <a:lnTo>
                  <a:pt x="1903" y="1005"/>
                </a:lnTo>
                <a:lnTo>
                  <a:pt x="1902" y="1003"/>
                </a:lnTo>
                <a:lnTo>
                  <a:pt x="1900" y="1000"/>
                </a:lnTo>
                <a:lnTo>
                  <a:pt x="1905" y="1000"/>
                </a:lnTo>
                <a:lnTo>
                  <a:pt x="1905" y="999"/>
                </a:lnTo>
                <a:lnTo>
                  <a:pt x="1906" y="998"/>
                </a:lnTo>
                <a:lnTo>
                  <a:pt x="1908" y="995"/>
                </a:lnTo>
                <a:lnTo>
                  <a:pt x="1898" y="992"/>
                </a:lnTo>
                <a:lnTo>
                  <a:pt x="1893" y="991"/>
                </a:lnTo>
                <a:lnTo>
                  <a:pt x="1888" y="989"/>
                </a:lnTo>
                <a:lnTo>
                  <a:pt x="1889" y="986"/>
                </a:lnTo>
                <a:lnTo>
                  <a:pt x="1890" y="981"/>
                </a:lnTo>
                <a:lnTo>
                  <a:pt x="1890" y="977"/>
                </a:lnTo>
                <a:lnTo>
                  <a:pt x="1889" y="976"/>
                </a:lnTo>
                <a:lnTo>
                  <a:pt x="1888" y="975"/>
                </a:lnTo>
                <a:lnTo>
                  <a:pt x="1890" y="975"/>
                </a:lnTo>
                <a:lnTo>
                  <a:pt x="1891" y="975"/>
                </a:lnTo>
                <a:lnTo>
                  <a:pt x="1891" y="974"/>
                </a:lnTo>
                <a:lnTo>
                  <a:pt x="1891" y="972"/>
                </a:lnTo>
                <a:lnTo>
                  <a:pt x="1891" y="969"/>
                </a:lnTo>
                <a:lnTo>
                  <a:pt x="1887" y="970"/>
                </a:lnTo>
                <a:lnTo>
                  <a:pt x="1885" y="971"/>
                </a:lnTo>
                <a:lnTo>
                  <a:pt x="1885" y="972"/>
                </a:lnTo>
                <a:lnTo>
                  <a:pt x="1886" y="972"/>
                </a:lnTo>
                <a:lnTo>
                  <a:pt x="1883" y="972"/>
                </a:lnTo>
                <a:lnTo>
                  <a:pt x="1886" y="964"/>
                </a:lnTo>
                <a:lnTo>
                  <a:pt x="1886" y="962"/>
                </a:lnTo>
                <a:lnTo>
                  <a:pt x="1886" y="961"/>
                </a:lnTo>
                <a:lnTo>
                  <a:pt x="1888" y="955"/>
                </a:lnTo>
                <a:lnTo>
                  <a:pt x="1890" y="951"/>
                </a:lnTo>
                <a:lnTo>
                  <a:pt x="1890" y="949"/>
                </a:lnTo>
                <a:lnTo>
                  <a:pt x="1889" y="948"/>
                </a:lnTo>
                <a:lnTo>
                  <a:pt x="1888" y="947"/>
                </a:lnTo>
                <a:lnTo>
                  <a:pt x="1883" y="948"/>
                </a:lnTo>
                <a:lnTo>
                  <a:pt x="1872" y="949"/>
                </a:lnTo>
                <a:lnTo>
                  <a:pt x="1864" y="950"/>
                </a:lnTo>
                <a:lnTo>
                  <a:pt x="1863" y="950"/>
                </a:lnTo>
                <a:lnTo>
                  <a:pt x="1866" y="950"/>
                </a:lnTo>
                <a:lnTo>
                  <a:pt x="1863" y="944"/>
                </a:lnTo>
                <a:lnTo>
                  <a:pt x="1860" y="939"/>
                </a:lnTo>
                <a:lnTo>
                  <a:pt x="1862" y="939"/>
                </a:lnTo>
                <a:lnTo>
                  <a:pt x="1864" y="939"/>
                </a:lnTo>
                <a:lnTo>
                  <a:pt x="1865" y="938"/>
                </a:lnTo>
                <a:lnTo>
                  <a:pt x="1865" y="937"/>
                </a:lnTo>
                <a:lnTo>
                  <a:pt x="1866" y="936"/>
                </a:lnTo>
                <a:lnTo>
                  <a:pt x="1867" y="935"/>
                </a:lnTo>
                <a:lnTo>
                  <a:pt x="1869" y="936"/>
                </a:lnTo>
                <a:lnTo>
                  <a:pt x="1874" y="944"/>
                </a:lnTo>
                <a:lnTo>
                  <a:pt x="1876" y="943"/>
                </a:lnTo>
                <a:lnTo>
                  <a:pt x="1877" y="942"/>
                </a:lnTo>
                <a:lnTo>
                  <a:pt x="1883" y="941"/>
                </a:lnTo>
                <a:lnTo>
                  <a:pt x="1884" y="935"/>
                </a:lnTo>
                <a:lnTo>
                  <a:pt x="1885" y="932"/>
                </a:lnTo>
                <a:lnTo>
                  <a:pt x="1885" y="931"/>
                </a:lnTo>
                <a:lnTo>
                  <a:pt x="1886" y="930"/>
                </a:lnTo>
                <a:lnTo>
                  <a:pt x="1890" y="930"/>
                </a:lnTo>
                <a:lnTo>
                  <a:pt x="1894" y="930"/>
                </a:lnTo>
                <a:lnTo>
                  <a:pt x="1895" y="928"/>
                </a:lnTo>
                <a:lnTo>
                  <a:pt x="1895" y="927"/>
                </a:lnTo>
                <a:lnTo>
                  <a:pt x="1894" y="923"/>
                </a:lnTo>
                <a:lnTo>
                  <a:pt x="1893" y="919"/>
                </a:lnTo>
                <a:lnTo>
                  <a:pt x="1893" y="918"/>
                </a:lnTo>
                <a:lnTo>
                  <a:pt x="1894" y="916"/>
                </a:lnTo>
                <a:lnTo>
                  <a:pt x="1895" y="917"/>
                </a:lnTo>
                <a:lnTo>
                  <a:pt x="1896" y="917"/>
                </a:lnTo>
                <a:lnTo>
                  <a:pt x="1897" y="917"/>
                </a:lnTo>
                <a:lnTo>
                  <a:pt x="1898" y="916"/>
                </a:lnTo>
                <a:lnTo>
                  <a:pt x="1900" y="913"/>
                </a:lnTo>
                <a:lnTo>
                  <a:pt x="1894" y="910"/>
                </a:lnTo>
                <a:lnTo>
                  <a:pt x="1892" y="908"/>
                </a:lnTo>
                <a:lnTo>
                  <a:pt x="1891" y="906"/>
                </a:lnTo>
                <a:lnTo>
                  <a:pt x="1891" y="905"/>
                </a:lnTo>
                <a:lnTo>
                  <a:pt x="1891" y="902"/>
                </a:lnTo>
                <a:lnTo>
                  <a:pt x="1886" y="900"/>
                </a:lnTo>
                <a:lnTo>
                  <a:pt x="1881" y="899"/>
                </a:lnTo>
                <a:lnTo>
                  <a:pt x="1876" y="899"/>
                </a:lnTo>
                <a:lnTo>
                  <a:pt x="1871" y="900"/>
                </a:lnTo>
                <a:lnTo>
                  <a:pt x="1867" y="901"/>
                </a:lnTo>
                <a:lnTo>
                  <a:pt x="1863" y="902"/>
                </a:lnTo>
                <a:lnTo>
                  <a:pt x="1855" y="905"/>
                </a:lnTo>
                <a:lnTo>
                  <a:pt x="1849" y="907"/>
                </a:lnTo>
                <a:lnTo>
                  <a:pt x="1843" y="910"/>
                </a:lnTo>
                <a:lnTo>
                  <a:pt x="1834" y="915"/>
                </a:lnTo>
                <a:lnTo>
                  <a:pt x="1825" y="921"/>
                </a:lnTo>
                <a:lnTo>
                  <a:pt x="1817" y="928"/>
                </a:lnTo>
                <a:lnTo>
                  <a:pt x="1809" y="935"/>
                </a:lnTo>
                <a:lnTo>
                  <a:pt x="1794" y="950"/>
                </a:lnTo>
                <a:lnTo>
                  <a:pt x="1782" y="967"/>
                </a:lnTo>
                <a:lnTo>
                  <a:pt x="1786" y="959"/>
                </a:lnTo>
                <a:lnTo>
                  <a:pt x="1790" y="953"/>
                </a:lnTo>
                <a:lnTo>
                  <a:pt x="1793" y="945"/>
                </a:lnTo>
                <a:lnTo>
                  <a:pt x="1796" y="939"/>
                </a:lnTo>
                <a:lnTo>
                  <a:pt x="1793" y="938"/>
                </a:lnTo>
                <a:lnTo>
                  <a:pt x="1791" y="939"/>
                </a:lnTo>
                <a:lnTo>
                  <a:pt x="1790" y="938"/>
                </a:lnTo>
                <a:lnTo>
                  <a:pt x="1789" y="937"/>
                </a:lnTo>
                <a:lnTo>
                  <a:pt x="1790" y="936"/>
                </a:lnTo>
                <a:lnTo>
                  <a:pt x="1791" y="935"/>
                </a:lnTo>
                <a:lnTo>
                  <a:pt x="1791" y="934"/>
                </a:lnTo>
                <a:lnTo>
                  <a:pt x="1794" y="934"/>
                </a:lnTo>
                <a:lnTo>
                  <a:pt x="1796" y="934"/>
                </a:lnTo>
                <a:lnTo>
                  <a:pt x="1798" y="933"/>
                </a:lnTo>
                <a:lnTo>
                  <a:pt x="1800" y="931"/>
                </a:lnTo>
                <a:lnTo>
                  <a:pt x="1802" y="929"/>
                </a:lnTo>
                <a:lnTo>
                  <a:pt x="1804" y="925"/>
                </a:lnTo>
                <a:lnTo>
                  <a:pt x="1807" y="920"/>
                </a:lnTo>
                <a:lnTo>
                  <a:pt x="1810" y="916"/>
                </a:lnTo>
                <a:lnTo>
                  <a:pt x="1811" y="915"/>
                </a:lnTo>
                <a:lnTo>
                  <a:pt x="1814" y="916"/>
                </a:lnTo>
                <a:lnTo>
                  <a:pt x="1816" y="916"/>
                </a:lnTo>
                <a:lnTo>
                  <a:pt x="1818" y="916"/>
                </a:lnTo>
                <a:lnTo>
                  <a:pt x="1819" y="914"/>
                </a:lnTo>
                <a:lnTo>
                  <a:pt x="1818" y="912"/>
                </a:lnTo>
                <a:lnTo>
                  <a:pt x="1818" y="909"/>
                </a:lnTo>
                <a:lnTo>
                  <a:pt x="1818" y="908"/>
                </a:lnTo>
                <a:lnTo>
                  <a:pt x="1819" y="907"/>
                </a:lnTo>
                <a:lnTo>
                  <a:pt x="1820" y="907"/>
                </a:lnTo>
                <a:lnTo>
                  <a:pt x="1822" y="907"/>
                </a:lnTo>
                <a:lnTo>
                  <a:pt x="1824" y="908"/>
                </a:lnTo>
                <a:lnTo>
                  <a:pt x="1827" y="908"/>
                </a:lnTo>
                <a:lnTo>
                  <a:pt x="1841" y="891"/>
                </a:lnTo>
                <a:lnTo>
                  <a:pt x="1843" y="888"/>
                </a:lnTo>
                <a:lnTo>
                  <a:pt x="1846" y="885"/>
                </a:lnTo>
                <a:lnTo>
                  <a:pt x="1850" y="880"/>
                </a:lnTo>
                <a:lnTo>
                  <a:pt x="1852" y="878"/>
                </a:lnTo>
                <a:lnTo>
                  <a:pt x="1854" y="877"/>
                </a:lnTo>
                <a:lnTo>
                  <a:pt x="1855" y="877"/>
                </a:lnTo>
                <a:lnTo>
                  <a:pt x="1863" y="875"/>
                </a:lnTo>
                <a:lnTo>
                  <a:pt x="1872" y="874"/>
                </a:lnTo>
                <a:lnTo>
                  <a:pt x="1881" y="875"/>
                </a:lnTo>
                <a:lnTo>
                  <a:pt x="1889" y="875"/>
                </a:lnTo>
                <a:lnTo>
                  <a:pt x="1905" y="877"/>
                </a:lnTo>
                <a:lnTo>
                  <a:pt x="1911" y="877"/>
                </a:lnTo>
                <a:lnTo>
                  <a:pt x="1917" y="877"/>
                </a:lnTo>
                <a:lnTo>
                  <a:pt x="1918" y="876"/>
                </a:lnTo>
                <a:lnTo>
                  <a:pt x="1918" y="875"/>
                </a:lnTo>
                <a:lnTo>
                  <a:pt x="1920" y="873"/>
                </a:lnTo>
                <a:lnTo>
                  <a:pt x="1921" y="872"/>
                </a:lnTo>
                <a:lnTo>
                  <a:pt x="1923" y="871"/>
                </a:lnTo>
                <a:lnTo>
                  <a:pt x="1925" y="871"/>
                </a:lnTo>
                <a:lnTo>
                  <a:pt x="1928" y="871"/>
                </a:lnTo>
                <a:lnTo>
                  <a:pt x="1929" y="871"/>
                </a:lnTo>
                <a:lnTo>
                  <a:pt x="1929" y="872"/>
                </a:lnTo>
                <a:lnTo>
                  <a:pt x="1930" y="875"/>
                </a:lnTo>
                <a:lnTo>
                  <a:pt x="1932" y="877"/>
                </a:lnTo>
                <a:lnTo>
                  <a:pt x="1934" y="877"/>
                </a:lnTo>
                <a:lnTo>
                  <a:pt x="1936" y="877"/>
                </a:lnTo>
                <a:lnTo>
                  <a:pt x="1937" y="876"/>
                </a:lnTo>
                <a:lnTo>
                  <a:pt x="1937" y="875"/>
                </a:lnTo>
                <a:lnTo>
                  <a:pt x="1938" y="873"/>
                </a:lnTo>
                <a:lnTo>
                  <a:pt x="1939" y="871"/>
                </a:lnTo>
                <a:lnTo>
                  <a:pt x="1940" y="871"/>
                </a:lnTo>
                <a:lnTo>
                  <a:pt x="1942" y="871"/>
                </a:lnTo>
                <a:lnTo>
                  <a:pt x="1943" y="872"/>
                </a:lnTo>
                <a:lnTo>
                  <a:pt x="1945" y="875"/>
                </a:lnTo>
                <a:lnTo>
                  <a:pt x="1947" y="879"/>
                </a:lnTo>
                <a:lnTo>
                  <a:pt x="1956" y="879"/>
                </a:lnTo>
                <a:lnTo>
                  <a:pt x="1956" y="874"/>
                </a:lnTo>
                <a:lnTo>
                  <a:pt x="1958" y="874"/>
                </a:lnTo>
                <a:lnTo>
                  <a:pt x="1960" y="874"/>
                </a:lnTo>
                <a:lnTo>
                  <a:pt x="1963" y="876"/>
                </a:lnTo>
                <a:lnTo>
                  <a:pt x="1964" y="877"/>
                </a:lnTo>
                <a:lnTo>
                  <a:pt x="1965" y="877"/>
                </a:lnTo>
                <a:lnTo>
                  <a:pt x="1967" y="877"/>
                </a:lnTo>
                <a:lnTo>
                  <a:pt x="1970" y="877"/>
                </a:lnTo>
                <a:lnTo>
                  <a:pt x="1970" y="871"/>
                </a:lnTo>
                <a:lnTo>
                  <a:pt x="1971" y="871"/>
                </a:lnTo>
                <a:lnTo>
                  <a:pt x="1973" y="870"/>
                </a:lnTo>
                <a:lnTo>
                  <a:pt x="1976" y="871"/>
                </a:lnTo>
                <a:lnTo>
                  <a:pt x="1979" y="871"/>
                </a:lnTo>
                <a:lnTo>
                  <a:pt x="1981" y="871"/>
                </a:lnTo>
                <a:lnTo>
                  <a:pt x="1982" y="870"/>
                </a:lnTo>
                <a:lnTo>
                  <a:pt x="1983" y="869"/>
                </a:lnTo>
                <a:lnTo>
                  <a:pt x="1983" y="867"/>
                </a:lnTo>
                <a:lnTo>
                  <a:pt x="1983" y="863"/>
                </a:lnTo>
                <a:lnTo>
                  <a:pt x="1983" y="862"/>
                </a:lnTo>
                <a:lnTo>
                  <a:pt x="1984" y="862"/>
                </a:lnTo>
                <a:lnTo>
                  <a:pt x="1986" y="861"/>
                </a:lnTo>
                <a:lnTo>
                  <a:pt x="1987" y="860"/>
                </a:lnTo>
                <a:lnTo>
                  <a:pt x="1991" y="859"/>
                </a:lnTo>
                <a:lnTo>
                  <a:pt x="1995" y="858"/>
                </a:lnTo>
                <a:lnTo>
                  <a:pt x="1997" y="857"/>
                </a:lnTo>
                <a:lnTo>
                  <a:pt x="1998" y="856"/>
                </a:lnTo>
                <a:lnTo>
                  <a:pt x="1998" y="853"/>
                </a:lnTo>
                <a:lnTo>
                  <a:pt x="1998" y="848"/>
                </a:lnTo>
                <a:lnTo>
                  <a:pt x="1998" y="846"/>
                </a:lnTo>
                <a:lnTo>
                  <a:pt x="1998" y="843"/>
                </a:lnTo>
                <a:lnTo>
                  <a:pt x="1999" y="841"/>
                </a:lnTo>
                <a:lnTo>
                  <a:pt x="2001" y="839"/>
                </a:lnTo>
                <a:lnTo>
                  <a:pt x="2006" y="837"/>
                </a:lnTo>
                <a:lnTo>
                  <a:pt x="2013" y="835"/>
                </a:lnTo>
                <a:lnTo>
                  <a:pt x="2021" y="832"/>
                </a:lnTo>
                <a:lnTo>
                  <a:pt x="2026" y="831"/>
                </a:lnTo>
                <a:lnTo>
                  <a:pt x="2025" y="831"/>
                </a:lnTo>
                <a:lnTo>
                  <a:pt x="2025" y="832"/>
                </a:lnTo>
                <a:lnTo>
                  <a:pt x="2026" y="833"/>
                </a:lnTo>
                <a:lnTo>
                  <a:pt x="2027" y="833"/>
                </a:lnTo>
                <a:lnTo>
                  <a:pt x="2030" y="833"/>
                </a:lnTo>
                <a:lnTo>
                  <a:pt x="2032" y="833"/>
                </a:lnTo>
                <a:lnTo>
                  <a:pt x="2036" y="830"/>
                </a:lnTo>
                <a:lnTo>
                  <a:pt x="2044" y="824"/>
                </a:lnTo>
                <a:lnTo>
                  <a:pt x="2051" y="818"/>
                </a:lnTo>
                <a:lnTo>
                  <a:pt x="2053" y="815"/>
                </a:lnTo>
                <a:lnTo>
                  <a:pt x="2054" y="814"/>
                </a:lnTo>
                <a:lnTo>
                  <a:pt x="2052" y="786"/>
                </a:lnTo>
                <a:lnTo>
                  <a:pt x="2051" y="785"/>
                </a:lnTo>
                <a:lnTo>
                  <a:pt x="2050" y="786"/>
                </a:lnTo>
                <a:lnTo>
                  <a:pt x="2048" y="787"/>
                </a:lnTo>
                <a:lnTo>
                  <a:pt x="2046" y="788"/>
                </a:lnTo>
                <a:lnTo>
                  <a:pt x="2045" y="789"/>
                </a:lnTo>
                <a:lnTo>
                  <a:pt x="2043" y="788"/>
                </a:lnTo>
                <a:lnTo>
                  <a:pt x="2041" y="788"/>
                </a:lnTo>
                <a:lnTo>
                  <a:pt x="2040" y="787"/>
                </a:lnTo>
                <a:lnTo>
                  <a:pt x="2037" y="785"/>
                </a:lnTo>
                <a:lnTo>
                  <a:pt x="2032" y="779"/>
                </a:lnTo>
                <a:lnTo>
                  <a:pt x="2029" y="777"/>
                </a:lnTo>
                <a:lnTo>
                  <a:pt x="2027" y="776"/>
                </a:lnTo>
                <a:lnTo>
                  <a:pt x="2025" y="775"/>
                </a:lnTo>
                <a:lnTo>
                  <a:pt x="2020" y="774"/>
                </a:lnTo>
                <a:lnTo>
                  <a:pt x="2016" y="774"/>
                </a:lnTo>
                <a:lnTo>
                  <a:pt x="2012" y="774"/>
                </a:lnTo>
                <a:lnTo>
                  <a:pt x="2012" y="775"/>
                </a:lnTo>
                <a:lnTo>
                  <a:pt x="2013" y="777"/>
                </a:lnTo>
                <a:lnTo>
                  <a:pt x="2015" y="780"/>
                </a:lnTo>
                <a:lnTo>
                  <a:pt x="2007" y="781"/>
                </a:lnTo>
                <a:lnTo>
                  <a:pt x="2001" y="783"/>
                </a:lnTo>
                <a:lnTo>
                  <a:pt x="1989" y="788"/>
                </a:lnTo>
                <a:lnTo>
                  <a:pt x="1976" y="794"/>
                </a:lnTo>
                <a:lnTo>
                  <a:pt x="1976" y="800"/>
                </a:lnTo>
                <a:lnTo>
                  <a:pt x="1972" y="800"/>
                </a:lnTo>
                <a:lnTo>
                  <a:pt x="1970" y="799"/>
                </a:lnTo>
                <a:lnTo>
                  <a:pt x="1969" y="798"/>
                </a:lnTo>
                <a:lnTo>
                  <a:pt x="1969" y="796"/>
                </a:lnTo>
                <a:lnTo>
                  <a:pt x="1969" y="792"/>
                </a:lnTo>
                <a:lnTo>
                  <a:pt x="1968" y="790"/>
                </a:lnTo>
                <a:lnTo>
                  <a:pt x="1967" y="788"/>
                </a:lnTo>
                <a:lnTo>
                  <a:pt x="1969" y="788"/>
                </a:lnTo>
                <a:lnTo>
                  <a:pt x="1971" y="788"/>
                </a:lnTo>
                <a:lnTo>
                  <a:pt x="1976" y="788"/>
                </a:lnTo>
                <a:lnTo>
                  <a:pt x="1980" y="789"/>
                </a:lnTo>
                <a:lnTo>
                  <a:pt x="1982" y="789"/>
                </a:lnTo>
                <a:lnTo>
                  <a:pt x="1984" y="788"/>
                </a:lnTo>
                <a:lnTo>
                  <a:pt x="1986" y="787"/>
                </a:lnTo>
                <a:lnTo>
                  <a:pt x="1988" y="786"/>
                </a:lnTo>
                <a:lnTo>
                  <a:pt x="1992" y="782"/>
                </a:lnTo>
                <a:lnTo>
                  <a:pt x="1997" y="777"/>
                </a:lnTo>
                <a:lnTo>
                  <a:pt x="2001" y="774"/>
                </a:lnTo>
                <a:lnTo>
                  <a:pt x="2003" y="774"/>
                </a:lnTo>
                <a:lnTo>
                  <a:pt x="2005" y="773"/>
                </a:lnTo>
                <a:lnTo>
                  <a:pt x="2009" y="773"/>
                </a:lnTo>
                <a:lnTo>
                  <a:pt x="2014" y="773"/>
                </a:lnTo>
                <a:lnTo>
                  <a:pt x="2016" y="772"/>
                </a:lnTo>
                <a:lnTo>
                  <a:pt x="2018" y="772"/>
                </a:lnTo>
                <a:lnTo>
                  <a:pt x="2019" y="771"/>
                </a:lnTo>
                <a:lnTo>
                  <a:pt x="2020" y="769"/>
                </a:lnTo>
                <a:lnTo>
                  <a:pt x="2022" y="766"/>
                </a:lnTo>
                <a:lnTo>
                  <a:pt x="2024" y="763"/>
                </a:lnTo>
                <a:lnTo>
                  <a:pt x="2026" y="760"/>
                </a:lnTo>
                <a:lnTo>
                  <a:pt x="2025" y="760"/>
                </a:lnTo>
                <a:lnTo>
                  <a:pt x="2023" y="761"/>
                </a:lnTo>
                <a:lnTo>
                  <a:pt x="2018" y="763"/>
                </a:lnTo>
                <a:lnTo>
                  <a:pt x="2015" y="757"/>
                </a:lnTo>
                <a:lnTo>
                  <a:pt x="2017" y="757"/>
                </a:lnTo>
                <a:lnTo>
                  <a:pt x="2018" y="756"/>
                </a:lnTo>
                <a:lnTo>
                  <a:pt x="2017" y="755"/>
                </a:lnTo>
                <a:lnTo>
                  <a:pt x="2017" y="754"/>
                </a:lnTo>
                <a:lnTo>
                  <a:pt x="2014" y="753"/>
                </a:lnTo>
                <a:lnTo>
                  <a:pt x="2012" y="752"/>
                </a:lnTo>
                <a:lnTo>
                  <a:pt x="2012" y="753"/>
                </a:lnTo>
                <a:lnTo>
                  <a:pt x="2012" y="755"/>
                </a:lnTo>
                <a:lnTo>
                  <a:pt x="2011" y="756"/>
                </a:lnTo>
                <a:lnTo>
                  <a:pt x="2010" y="757"/>
                </a:lnTo>
                <a:lnTo>
                  <a:pt x="2009" y="758"/>
                </a:lnTo>
                <a:lnTo>
                  <a:pt x="2007" y="757"/>
                </a:lnTo>
                <a:lnTo>
                  <a:pt x="2003" y="756"/>
                </a:lnTo>
                <a:lnTo>
                  <a:pt x="2001" y="755"/>
                </a:lnTo>
                <a:lnTo>
                  <a:pt x="2000" y="754"/>
                </a:lnTo>
                <a:lnTo>
                  <a:pt x="2000" y="752"/>
                </a:lnTo>
                <a:lnTo>
                  <a:pt x="2000" y="748"/>
                </a:lnTo>
                <a:lnTo>
                  <a:pt x="1999" y="746"/>
                </a:lnTo>
                <a:lnTo>
                  <a:pt x="1998" y="743"/>
                </a:lnTo>
                <a:lnTo>
                  <a:pt x="1990" y="746"/>
                </a:lnTo>
                <a:lnTo>
                  <a:pt x="1985" y="747"/>
                </a:lnTo>
                <a:lnTo>
                  <a:pt x="1982" y="746"/>
                </a:lnTo>
                <a:lnTo>
                  <a:pt x="1978" y="746"/>
                </a:lnTo>
                <a:lnTo>
                  <a:pt x="1967" y="743"/>
                </a:lnTo>
                <a:lnTo>
                  <a:pt x="1967" y="740"/>
                </a:lnTo>
                <a:lnTo>
                  <a:pt x="1968" y="737"/>
                </a:lnTo>
                <a:lnTo>
                  <a:pt x="1969" y="734"/>
                </a:lnTo>
                <a:lnTo>
                  <a:pt x="1968" y="732"/>
                </a:lnTo>
                <a:lnTo>
                  <a:pt x="1967" y="729"/>
                </a:lnTo>
                <a:lnTo>
                  <a:pt x="1964" y="729"/>
                </a:lnTo>
                <a:lnTo>
                  <a:pt x="1963" y="728"/>
                </a:lnTo>
                <a:lnTo>
                  <a:pt x="1960" y="725"/>
                </a:lnTo>
                <a:lnTo>
                  <a:pt x="1958" y="722"/>
                </a:lnTo>
                <a:lnTo>
                  <a:pt x="1956" y="721"/>
                </a:lnTo>
                <a:lnTo>
                  <a:pt x="1954" y="721"/>
                </a:lnTo>
                <a:lnTo>
                  <a:pt x="1952" y="721"/>
                </a:lnTo>
                <a:lnTo>
                  <a:pt x="1949" y="721"/>
                </a:lnTo>
                <a:lnTo>
                  <a:pt x="1947" y="721"/>
                </a:lnTo>
                <a:lnTo>
                  <a:pt x="1942" y="707"/>
                </a:lnTo>
                <a:lnTo>
                  <a:pt x="1939" y="709"/>
                </a:lnTo>
                <a:lnTo>
                  <a:pt x="1937" y="710"/>
                </a:lnTo>
                <a:lnTo>
                  <a:pt x="1936" y="710"/>
                </a:lnTo>
                <a:lnTo>
                  <a:pt x="1939" y="698"/>
                </a:lnTo>
                <a:lnTo>
                  <a:pt x="1937" y="699"/>
                </a:lnTo>
                <a:lnTo>
                  <a:pt x="1936" y="699"/>
                </a:lnTo>
                <a:lnTo>
                  <a:pt x="1935" y="698"/>
                </a:lnTo>
                <a:lnTo>
                  <a:pt x="1933" y="696"/>
                </a:lnTo>
                <a:lnTo>
                  <a:pt x="1945" y="695"/>
                </a:lnTo>
                <a:lnTo>
                  <a:pt x="1953" y="696"/>
                </a:lnTo>
                <a:lnTo>
                  <a:pt x="1953" y="691"/>
                </a:lnTo>
                <a:lnTo>
                  <a:pt x="1953" y="687"/>
                </a:lnTo>
                <a:lnTo>
                  <a:pt x="1950" y="686"/>
                </a:lnTo>
                <a:lnTo>
                  <a:pt x="1946" y="684"/>
                </a:lnTo>
                <a:lnTo>
                  <a:pt x="1939" y="681"/>
                </a:lnTo>
                <a:lnTo>
                  <a:pt x="1940" y="675"/>
                </a:lnTo>
                <a:lnTo>
                  <a:pt x="1940" y="671"/>
                </a:lnTo>
                <a:lnTo>
                  <a:pt x="1939" y="669"/>
                </a:lnTo>
                <a:lnTo>
                  <a:pt x="1939" y="667"/>
                </a:lnTo>
                <a:lnTo>
                  <a:pt x="1936" y="667"/>
                </a:lnTo>
                <a:lnTo>
                  <a:pt x="1934" y="667"/>
                </a:lnTo>
                <a:lnTo>
                  <a:pt x="1933" y="666"/>
                </a:lnTo>
                <a:lnTo>
                  <a:pt x="1930" y="663"/>
                </a:lnTo>
                <a:lnTo>
                  <a:pt x="1925" y="656"/>
                </a:lnTo>
                <a:lnTo>
                  <a:pt x="1927" y="651"/>
                </a:lnTo>
                <a:lnTo>
                  <a:pt x="1928" y="648"/>
                </a:lnTo>
                <a:lnTo>
                  <a:pt x="1918" y="648"/>
                </a:lnTo>
                <a:lnTo>
                  <a:pt x="1908" y="648"/>
                </a:lnTo>
                <a:lnTo>
                  <a:pt x="1915" y="644"/>
                </a:lnTo>
                <a:lnTo>
                  <a:pt x="1922" y="639"/>
                </a:lnTo>
                <a:lnTo>
                  <a:pt x="1914" y="622"/>
                </a:lnTo>
                <a:lnTo>
                  <a:pt x="1908" y="623"/>
                </a:lnTo>
                <a:lnTo>
                  <a:pt x="1905" y="623"/>
                </a:lnTo>
                <a:lnTo>
                  <a:pt x="1902" y="622"/>
                </a:lnTo>
                <a:lnTo>
                  <a:pt x="1901" y="621"/>
                </a:lnTo>
                <a:lnTo>
                  <a:pt x="1902" y="620"/>
                </a:lnTo>
                <a:lnTo>
                  <a:pt x="1902" y="618"/>
                </a:lnTo>
                <a:lnTo>
                  <a:pt x="1900" y="617"/>
                </a:lnTo>
                <a:lnTo>
                  <a:pt x="1900" y="608"/>
                </a:lnTo>
                <a:lnTo>
                  <a:pt x="1899" y="606"/>
                </a:lnTo>
                <a:lnTo>
                  <a:pt x="1899" y="603"/>
                </a:lnTo>
                <a:lnTo>
                  <a:pt x="1900" y="594"/>
                </a:lnTo>
                <a:lnTo>
                  <a:pt x="1894" y="591"/>
                </a:lnTo>
                <a:lnTo>
                  <a:pt x="1894" y="588"/>
                </a:lnTo>
                <a:lnTo>
                  <a:pt x="1895" y="585"/>
                </a:lnTo>
                <a:lnTo>
                  <a:pt x="1896" y="582"/>
                </a:lnTo>
                <a:lnTo>
                  <a:pt x="1897" y="580"/>
                </a:lnTo>
                <a:lnTo>
                  <a:pt x="1893" y="580"/>
                </a:lnTo>
                <a:lnTo>
                  <a:pt x="1888" y="580"/>
                </a:lnTo>
                <a:lnTo>
                  <a:pt x="1880" y="599"/>
                </a:lnTo>
                <a:lnTo>
                  <a:pt x="1877" y="607"/>
                </a:lnTo>
                <a:lnTo>
                  <a:pt x="1875" y="611"/>
                </a:lnTo>
                <a:lnTo>
                  <a:pt x="1874" y="617"/>
                </a:lnTo>
                <a:lnTo>
                  <a:pt x="1873" y="617"/>
                </a:lnTo>
                <a:lnTo>
                  <a:pt x="1872" y="616"/>
                </a:lnTo>
                <a:lnTo>
                  <a:pt x="1871" y="615"/>
                </a:lnTo>
                <a:lnTo>
                  <a:pt x="1871" y="614"/>
                </a:lnTo>
                <a:lnTo>
                  <a:pt x="1872" y="611"/>
                </a:lnTo>
                <a:lnTo>
                  <a:pt x="1872" y="608"/>
                </a:lnTo>
                <a:lnTo>
                  <a:pt x="1870" y="610"/>
                </a:lnTo>
                <a:lnTo>
                  <a:pt x="1867" y="611"/>
                </a:lnTo>
                <a:lnTo>
                  <a:pt x="1865" y="613"/>
                </a:lnTo>
                <a:lnTo>
                  <a:pt x="1863" y="614"/>
                </a:lnTo>
                <a:lnTo>
                  <a:pt x="1863" y="616"/>
                </a:lnTo>
                <a:lnTo>
                  <a:pt x="1863" y="618"/>
                </a:lnTo>
                <a:lnTo>
                  <a:pt x="1864" y="621"/>
                </a:lnTo>
                <a:lnTo>
                  <a:pt x="1863" y="622"/>
                </a:lnTo>
                <a:lnTo>
                  <a:pt x="1860" y="620"/>
                </a:lnTo>
                <a:lnTo>
                  <a:pt x="1859" y="619"/>
                </a:lnTo>
                <a:lnTo>
                  <a:pt x="1858" y="619"/>
                </a:lnTo>
                <a:lnTo>
                  <a:pt x="1857" y="620"/>
                </a:lnTo>
                <a:lnTo>
                  <a:pt x="1856" y="622"/>
                </a:lnTo>
                <a:lnTo>
                  <a:pt x="1856" y="625"/>
                </a:lnTo>
                <a:lnTo>
                  <a:pt x="1856" y="628"/>
                </a:lnTo>
                <a:lnTo>
                  <a:pt x="1855" y="631"/>
                </a:lnTo>
                <a:lnTo>
                  <a:pt x="1852" y="633"/>
                </a:lnTo>
                <a:lnTo>
                  <a:pt x="1848" y="635"/>
                </a:lnTo>
                <a:lnTo>
                  <a:pt x="1841" y="639"/>
                </a:lnTo>
                <a:lnTo>
                  <a:pt x="1837" y="637"/>
                </a:lnTo>
                <a:lnTo>
                  <a:pt x="1835" y="634"/>
                </a:lnTo>
                <a:lnTo>
                  <a:pt x="1829" y="628"/>
                </a:lnTo>
                <a:lnTo>
                  <a:pt x="1828" y="630"/>
                </a:lnTo>
                <a:lnTo>
                  <a:pt x="1826" y="632"/>
                </a:lnTo>
                <a:lnTo>
                  <a:pt x="1824" y="634"/>
                </a:lnTo>
                <a:lnTo>
                  <a:pt x="1823" y="634"/>
                </a:lnTo>
                <a:lnTo>
                  <a:pt x="1821" y="634"/>
                </a:lnTo>
                <a:lnTo>
                  <a:pt x="1820" y="631"/>
                </a:lnTo>
                <a:lnTo>
                  <a:pt x="1819" y="627"/>
                </a:lnTo>
                <a:lnTo>
                  <a:pt x="1818" y="620"/>
                </a:lnTo>
                <a:lnTo>
                  <a:pt x="1809" y="619"/>
                </a:lnTo>
                <a:lnTo>
                  <a:pt x="1805" y="619"/>
                </a:lnTo>
                <a:lnTo>
                  <a:pt x="1801" y="617"/>
                </a:lnTo>
                <a:lnTo>
                  <a:pt x="1793" y="614"/>
                </a:lnTo>
                <a:lnTo>
                  <a:pt x="1793" y="605"/>
                </a:lnTo>
                <a:lnTo>
                  <a:pt x="1793" y="598"/>
                </a:lnTo>
                <a:lnTo>
                  <a:pt x="1792" y="592"/>
                </a:lnTo>
                <a:lnTo>
                  <a:pt x="1790" y="583"/>
                </a:lnTo>
                <a:lnTo>
                  <a:pt x="1795" y="582"/>
                </a:lnTo>
                <a:lnTo>
                  <a:pt x="1797" y="582"/>
                </a:lnTo>
                <a:lnTo>
                  <a:pt x="1798" y="580"/>
                </a:lnTo>
                <a:lnTo>
                  <a:pt x="1798" y="578"/>
                </a:lnTo>
                <a:lnTo>
                  <a:pt x="1798" y="577"/>
                </a:lnTo>
                <a:lnTo>
                  <a:pt x="1797" y="577"/>
                </a:lnTo>
                <a:lnTo>
                  <a:pt x="1795" y="577"/>
                </a:lnTo>
                <a:lnTo>
                  <a:pt x="1793" y="577"/>
                </a:lnTo>
                <a:lnTo>
                  <a:pt x="1798" y="568"/>
                </a:lnTo>
                <a:lnTo>
                  <a:pt x="1804" y="558"/>
                </a:lnTo>
                <a:lnTo>
                  <a:pt x="1801" y="559"/>
                </a:lnTo>
                <a:lnTo>
                  <a:pt x="1798" y="561"/>
                </a:lnTo>
                <a:lnTo>
                  <a:pt x="1797" y="562"/>
                </a:lnTo>
                <a:lnTo>
                  <a:pt x="1796" y="563"/>
                </a:lnTo>
                <a:lnTo>
                  <a:pt x="1793" y="563"/>
                </a:lnTo>
                <a:lnTo>
                  <a:pt x="1790" y="562"/>
                </a:lnTo>
                <a:lnTo>
                  <a:pt x="1786" y="561"/>
                </a:lnTo>
                <a:lnTo>
                  <a:pt x="1784" y="560"/>
                </a:lnTo>
                <a:lnTo>
                  <a:pt x="1782" y="561"/>
                </a:lnTo>
                <a:lnTo>
                  <a:pt x="1782" y="558"/>
                </a:lnTo>
                <a:lnTo>
                  <a:pt x="1781" y="556"/>
                </a:lnTo>
                <a:lnTo>
                  <a:pt x="1782" y="555"/>
                </a:lnTo>
                <a:lnTo>
                  <a:pt x="1783" y="555"/>
                </a:lnTo>
                <a:lnTo>
                  <a:pt x="1784" y="555"/>
                </a:lnTo>
                <a:lnTo>
                  <a:pt x="1786" y="552"/>
                </a:lnTo>
                <a:lnTo>
                  <a:pt x="1787" y="550"/>
                </a:lnTo>
                <a:lnTo>
                  <a:pt x="1787" y="549"/>
                </a:lnTo>
                <a:lnTo>
                  <a:pt x="1784" y="549"/>
                </a:lnTo>
                <a:lnTo>
                  <a:pt x="1781" y="549"/>
                </a:lnTo>
                <a:lnTo>
                  <a:pt x="1773" y="549"/>
                </a:lnTo>
                <a:lnTo>
                  <a:pt x="1765" y="550"/>
                </a:lnTo>
                <a:lnTo>
                  <a:pt x="1762" y="550"/>
                </a:lnTo>
                <a:lnTo>
                  <a:pt x="1759" y="549"/>
                </a:lnTo>
                <a:lnTo>
                  <a:pt x="1759" y="545"/>
                </a:lnTo>
                <a:lnTo>
                  <a:pt x="1759" y="541"/>
                </a:lnTo>
                <a:lnTo>
                  <a:pt x="1753" y="541"/>
                </a:lnTo>
                <a:lnTo>
                  <a:pt x="1753" y="535"/>
                </a:lnTo>
                <a:lnTo>
                  <a:pt x="1753" y="534"/>
                </a:lnTo>
                <a:lnTo>
                  <a:pt x="1752" y="532"/>
                </a:lnTo>
                <a:lnTo>
                  <a:pt x="1749" y="529"/>
                </a:lnTo>
                <a:lnTo>
                  <a:pt x="1745" y="526"/>
                </a:lnTo>
                <a:lnTo>
                  <a:pt x="1741" y="523"/>
                </a:lnTo>
                <a:lnTo>
                  <a:pt x="1732" y="517"/>
                </a:lnTo>
                <a:lnTo>
                  <a:pt x="1725" y="513"/>
                </a:lnTo>
                <a:lnTo>
                  <a:pt x="1723" y="514"/>
                </a:lnTo>
                <a:lnTo>
                  <a:pt x="1720" y="514"/>
                </a:lnTo>
                <a:lnTo>
                  <a:pt x="1717" y="515"/>
                </a:lnTo>
                <a:lnTo>
                  <a:pt x="1714" y="515"/>
                </a:lnTo>
                <a:lnTo>
                  <a:pt x="1713" y="517"/>
                </a:lnTo>
                <a:lnTo>
                  <a:pt x="1711" y="520"/>
                </a:lnTo>
                <a:lnTo>
                  <a:pt x="1710" y="522"/>
                </a:lnTo>
                <a:lnTo>
                  <a:pt x="1708" y="524"/>
                </a:lnTo>
                <a:lnTo>
                  <a:pt x="1707" y="524"/>
                </a:lnTo>
                <a:lnTo>
                  <a:pt x="1705" y="524"/>
                </a:lnTo>
                <a:lnTo>
                  <a:pt x="1701" y="524"/>
                </a:lnTo>
                <a:lnTo>
                  <a:pt x="1698" y="523"/>
                </a:lnTo>
                <a:lnTo>
                  <a:pt x="1696" y="523"/>
                </a:lnTo>
                <a:lnTo>
                  <a:pt x="1694" y="524"/>
                </a:lnTo>
                <a:lnTo>
                  <a:pt x="1694" y="530"/>
                </a:lnTo>
                <a:lnTo>
                  <a:pt x="1691" y="530"/>
                </a:lnTo>
                <a:lnTo>
                  <a:pt x="1687" y="530"/>
                </a:lnTo>
                <a:lnTo>
                  <a:pt x="1683" y="529"/>
                </a:lnTo>
                <a:lnTo>
                  <a:pt x="1679" y="528"/>
                </a:lnTo>
                <a:lnTo>
                  <a:pt x="1671" y="526"/>
                </a:lnTo>
                <a:lnTo>
                  <a:pt x="1663" y="524"/>
                </a:lnTo>
                <a:lnTo>
                  <a:pt x="1657" y="524"/>
                </a:lnTo>
                <a:lnTo>
                  <a:pt x="1653" y="525"/>
                </a:lnTo>
                <a:lnTo>
                  <a:pt x="1648" y="526"/>
                </a:lnTo>
                <a:lnTo>
                  <a:pt x="1644" y="527"/>
                </a:lnTo>
                <a:lnTo>
                  <a:pt x="1641" y="535"/>
                </a:lnTo>
                <a:lnTo>
                  <a:pt x="1644" y="536"/>
                </a:lnTo>
                <a:lnTo>
                  <a:pt x="1646" y="537"/>
                </a:lnTo>
                <a:lnTo>
                  <a:pt x="1652" y="538"/>
                </a:lnTo>
                <a:lnTo>
                  <a:pt x="1652" y="544"/>
                </a:lnTo>
                <a:lnTo>
                  <a:pt x="1647" y="544"/>
                </a:lnTo>
                <a:lnTo>
                  <a:pt x="1646" y="545"/>
                </a:lnTo>
                <a:lnTo>
                  <a:pt x="1646" y="546"/>
                </a:lnTo>
                <a:lnTo>
                  <a:pt x="1648" y="547"/>
                </a:lnTo>
                <a:lnTo>
                  <a:pt x="1649" y="548"/>
                </a:lnTo>
                <a:lnTo>
                  <a:pt x="1650" y="550"/>
                </a:lnTo>
                <a:lnTo>
                  <a:pt x="1649" y="552"/>
                </a:lnTo>
                <a:lnTo>
                  <a:pt x="1646" y="557"/>
                </a:lnTo>
                <a:lnTo>
                  <a:pt x="1643" y="560"/>
                </a:lnTo>
                <a:lnTo>
                  <a:pt x="1641" y="563"/>
                </a:lnTo>
                <a:lnTo>
                  <a:pt x="1639" y="563"/>
                </a:lnTo>
                <a:lnTo>
                  <a:pt x="1638" y="564"/>
                </a:lnTo>
                <a:lnTo>
                  <a:pt x="1639" y="565"/>
                </a:lnTo>
                <a:lnTo>
                  <a:pt x="1641" y="569"/>
                </a:lnTo>
                <a:lnTo>
                  <a:pt x="1645" y="569"/>
                </a:lnTo>
                <a:lnTo>
                  <a:pt x="1649" y="569"/>
                </a:lnTo>
                <a:lnTo>
                  <a:pt x="1649" y="573"/>
                </a:lnTo>
                <a:lnTo>
                  <a:pt x="1649" y="576"/>
                </a:lnTo>
                <a:lnTo>
                  <a:pt x="1647" y="581"/>
                </a:lnTo>
                <a:lnTo>
                  <a:pt x="1648" y="583"/>
                </a:lnTo>
                <a:lnTo>
                  <a:pt x="1649" y="586"/>
                </a:lnTo>
                <a:lnTo>
                  <a:pt x="1651" y="588"/>
                </a:lnTo>
                <a:lnTo>
                  <a:pt x="1655" y="591"/>
                </a:lnTo>
                <a:lnTo>
                  <a:pt x="1655" y="592"/>
                </a:lnTo>
                <a:lnTo>
                  <a:pt x="1656" y="593"/>
                </a:lnTo>
                <a:lnTo>
                  <a:pt x="1655" y="596"/>
                </a:lnTo>
                <a:lnTo>
                  <a:pt x="1653" y="598"/>
                </a:lnTo>
                <a:lnTo>
                  <a:pt x="1652" y="597"/>
                </a:lnTo>
                <a:lnTo>
                  <a:pt x="1649" y="603"/>
                </a:lnTo>
                <a:lnTo>
                  <a:pt x="1645" y="601"/>
                </a:lnTo>
                <a:lnTo>
                  <a:pt x="1641" y="600"/>
                </a:lnTo>
                <a:lnTo>
                  <a:pt x="1644" y="606"/>
                </a:lnTo>
                <a:lnTo>
                  <a:pt x="1645" y="605"/>
                </a:lnTo>
                <a:lnTo>
                  <a:pt x="1646" y="605"/>
                </a:lnTo>
                <a:lnTo>
                  <a:pt x="1647" y="606"/>
                </a:lnTo>
                <a:lnTo>
                  <a:pt x="1647" y="608"/>
                </a:lnTo>
                <a:lnTo>
                  <a:pt x="1647" y="611"/>
                </a:lnTo>
                <a:lnTo>
                  <a:pt x="1647" y="614"/>
                </a:lnTo>
                <a:lnTo>
                  <a:pt x="1642" y="615"/>
                </a:lnTo>
                <a:lnTo>
                  <a:pt x="1638" y="615"/>
                </a:lnTo>
                <a:lnTo>
                  <a:pt x="1634" y="615"/>
                </a:lnTo>
                <a:lnTo>
                  <a:pt x="1630" y="617"/>
                </a:lnTo>
                <a:lnTo>
                  <a:pt x="1630" y="618"/>
                </a:lnTo>
                <a:lnTo>
                  <a:pt x="1630" y="620"/>
                </a:lnTo>
                <a:lnTo>
                  <a:pt x="1630" y="626"/>
                </a:lnTo>
                <a:lnTo>
                  <a:pt x="1630" y="634"/>
                </a:lnTo>
                <a:lnTo>
                  <a:pt x="1632" y="635"/>
                </a:lnTo>
                <a:lnTo>
                  <a:pt x="1634" y="635"/>
                </a:lnTo>
                <a:lnTo>
                  <a:pt x="1638" y="636"/>
                </a:lnTo>
                <a:lnTo>
                  <a:pt x="1643" y="637"/>
                </a:lnTo>
                <a:lnTo>
                  <a:pt x="1647" y="639"/>
                </a:lnTo>
                <a:lnTo>
                  <a:pt x="1649" y="642"/>
                </a:lnTo>
                <a:lnTo>
                  <a:pt x="1651" y="646"/>
                </a:lnTo>
                <a:lnTo>
                  <a:pt x="1652" y="650"/>
                </a:lnTo>
                <a:lnTo>
                  <a:pt x="1653" y="654"/>
                </a:lnTo>
                <a:lnTo>
                  <a:pt x="1655" y="663"/>
                </a:lnTo>
                <a:lnTo>
                  <a:pt x="1656" y="667"/>
                </a:lnTo>
                <a:lnTo>
                  <a:pt x="1658" y="670"/>
                </a:lnTo>
                <a:lnTo>
                  <a:pt x="1659" y="671"/>
                </a:lnTo>
                <a:lnTo>
                  <a:pt x="1660" y="672"/>
                </a:lnTo>
                <a:lnTo>
                  <a:pt x="1664" y="674"/>
                </a:lnTo>
                <a:lnTo>
                  <a:pt x="1667" y="676"/>
                </a:lnTo>
                <a:lnTo>
                  <a:pt x="1668" y="678"/>
                </a:lnTo>
                <a:lnTo>
                  <a:pt x="1669" y="679"/>
                </a:lnTo>
                <a:lnTo>
                  <a:pt x="1669" y="683"/>
                </a:lnTo>
                <a:lnTo>
                  <a:pt x="1668" y="690"/>
                </a:lnTo>
                <a:lnTo>
                  <a:pt x="1663" y="707"/>
                </a:lnTo>
                <a:lnTo>
                  <a:pt x="1666" y="704"/>
                </a:lnTo>
                <a:lnTo>
                  <a:pt x="1667" y="702"/>
                </a:lnTo>
                <a:lnTo>
                  <a:pt x="1668" y="701"/>
                </a:lnTo>
                <a:lnTo>
                  <a:pt x="1669" y="701"/>
                </a:lnTo>
                <a:lnTo>
                  <a:pt x="1670" y="702"/>
                </a:lnTo>
                <a:lnTo>
                  <a:pt x="1670" y="703"/>
                </a:lnTo>
                <a:lnTo>
                  <a:pt x="1671" y="707"/>
                </a:lnTo>
                <a:lnTo>
                  <a:pt x="1672" y="712"/>
                </a:lnTo>
                <a:lnTo>
                  <a:pt x="1670" y="713"/>
                </a:lnTo>
                <a:lnTo>
                  <a:pt x="1668" y="713"/>
                </a:lnTo>
                <a:lnTo>
                  <a:pt x="1665" y="712"/>
                </a:lnTo>
                <a:lnTo>
                  <a:pt x="1663" y="712"/>
                </a:lnTo>
                <a:lnTo>
                  <a:pt x="1655" y="729"/>
                </a:lnTo>
                <a:lnTo>
                  <a:pt x="1651" y="733"/>
                </a:lnTo>
                <a:lnTo>
                  <a:pt x="1647" y="737"/>
                </a:lnTo>
                <a:lnTo>
                  <a:pt x="1643" y="741"/>
                </a:lnTo>
                <a:lnTo>
                  <a:pt x="1638" y="744"/>
                </a:lnTo>
                <a:lnTo>
                  <a:pt x="1629" y="750"/>
                </a:lnTo>
                <a:lnTo>
                  <a:pt x="1618" y="755"/>
                </a:lnTo>
                <a:lnTo>
                  <a:pt x="1621" y="767"/>
                </a:lnTo>
                <a:lnTo>
                  <a:pt x="1623" y="779"/>
                </a:lnTo>
                <a:lnTo>
                  <a:pt x="1625" y="789"/>
                </a:lnTo>
                <a:lnTo>
                  <a:pt x="1627" y="800"/>
                </a:lnTo>
                <a:lnTo>
                  <a:pt x="1628" y="805"/>
                </a:lnTo>
                <a:lnTo>
                  <a:pt x="1628" y="810"/>
                </a:lnTo>
                <a:lnTo>
                  <a:pt x="1628" y="820"/>
                </a:lnTo>
                <a:lnTo>
                  <a:pt x="1628" y="825"/>
                </a:lnTo>
                <a:lnTo>
                  <a:pt x="1627" y="831"/>
                </a:lnTo>
                <a:lnTo>
                  <a:pt x="1626" y="836"/>
                </a:lnTo>
                <a:lnTo>
                  <a:pt x="1624" y="842"/>
                </a:lnTo>
                <a:lnTo>
                  <a:pt x="1620" y="841"/>
                </a:lnTo>
                <a:lnTo>
                  <a:pt x="1616" y="842"/>
                </a:lnTo>
                <a:lnTo>
                  <a:pt x="1613" y="844"/>
                </a:lnTo>
                <a:lnTo>
                  <a:pt x="1611" y="846"/>
                </a:lnTo>
                <a:lnTo>
                  <a:pt x="1609" y="850"/>
                </a:lnTo>
                <a:lnTo>
                  <a:pt x="1608" y="851"/>
                </a:lnTo>
                <a:lnTo>
                  <a:pt x="1605" y="851"/>
                </a:lnTo>
                <a:lnTo>
                  <a:pt x="1601" y="850"/>
                </a:lnTo>
                <a:lnTo>
                  <a:pt x="1596" y="847"/>
                </a:lnTo>
                <a:lnTo>
                  <a:pt x="1592" y="844"/>
                </a:lnTo>
                <a:lnTo>
                  <a:pt x="1586" y="838"/>
                </a:lnTo>
                <a:lnTo>
                  <a:pt x="1576" y="828"/>
                </a:lnTo>
                <a:lnTo>
                  <a:pt x="1576" y="825"/>
                </a:lnTo>
                <a:lnTo>
                  <a:pt x="1577" y="822"/>
                </a:lnTo>
                <a:lnTo>
                  <a:pt x="1578" y="818"/>
                </a:lnTo>
                <a:lnTo>
                  <a:pt x="1577" y="816"/>
                </a:lnTo>
                <a:lnTo>
                  <a:pt x="1576" y="814"/>
                </a:lnTo>
                <a:lnTo>
                  <a:pt x="1574" y="812"/>
                </a:lnTo>
                <a:lnTo>
                  <a:pt x="1570" y="811"/>
                </a:lnTo>
                <a:lnTo>
                  <a:pt x="1565" y="808"/>
                </a:lnTo>
                <a:lnTo>
                  <a:pt x="1564" y="806"/>
                </a:lnTo>
                <a:lnTo>
                  <a:pt x="1564" y="805"/>
                </a:lnTo>
                <a:lnTo>
                  <a:pt x="1565" y="801"/>
                </a:lnTo>
                <a:lnTo>
                  <a:pt x="1566" y="797"/>
                </a:lnTo>
                <a:lnTo>
                  <a:pt x="1565" y="796"/>
                </a:lnTo>
                <a:lnTo>
                  <a:pt x="1565" y="794"/>
                </a:lnTo>
                <a:lnTo>
                  <a:pt x="1563" y="794"/>
                </a:lnTo>
                <a:lnTo>
                  <a:pt x="1562" y="793"/>
                </a:lnTo>
                <a:lnTo>
                  <a:pt x="1561" y="791"/>
                </a:lnTo>
                <a:lnTo>
                  <a:pt x="1562" y="789"/>
                </a:lnTo>
                <a:lnTo>
                  <a:pt x="1564" y="787"/>
                </a:lnTo>
                <a:lnTo>
                  <a:pt x="1565" y="786"/>
                </a:lnTo>
                <a:lnTo>
                  <a:pt x="1563" y="784"/>
                </a:lnTo>
                <a:lnTo>
                  <a:pt x="1562" y="781"/>
                </a:lnTo>
                <a:lnTo>
                  <a:pt x="1562" y="780"/>
                </a:lnTo>
                <a:lnTo>
                  <a:pt x="1563" y="779"/>
                </a:lnTo>
                <a:lnTo>
                  <a:pt x="1564" y="778"/>
                </a:lnTo>
                <a:lnTo>
                  <a:pt x="1565" y="777"/>
                </a:lnTo>
                <a:lnTo>
                  <a:pt x="1568" y="760"/>
                </a:lnTo>
                <a:lnTo>
                  <a:pt x="1565" y="757"/>
                </a:lnTo>
                <a:lnTo>
                  <a:pt x="1564" y="754"/>
                </a:lnTo>
                <a:lnTo>
                  <a:pt x="1564" y="753"/>
                </a:lnTo>
                <a:lnTo>
                  <a:pt x="1565" y="752"/>
                </a:lnTo>
                <a:lnTo>
                  <a:pt x="1566" y="752"/>
                </a:lnTo>
                <a:lnTo>
                  <a:pt x="1567" y="752"/>
                </a:lnTo>
                <a:lnTo>
                  <a:pt x="1567" y="749"/>
                </a:lnTo>
                <a:lnTo>
                  <a:pt x="1566" y="745"/>
                </a:lnTo>
                <a:lnTo>
                  <a:pt x="1565" y="744"/>
                </a:lnTo>
                <a:lnTo>
                  <a:pt x="1565" y="743"/>
                </a:lnTo>
                <a:lnTo>
                  <a:pt x="1562" y="742"/>
                </a:lnTo>
                <a:lnTo>
                  <a:pt x="1560" y="741"/>
                </a:lnTo>
                <a:lnTo>
                  <a:pt x="1557" y="740"/>
                </a:lnTo>
                <a:lnTo>
                  <a:pt x="1554" y="739"/>
                </a:lnTo>
                <a:lnTo>
                  <a:pt x="1548" y="739"/>
                </a:lnTo>
                <a:lnTo>
                  <a:pt x="1542" y="739"/>
                </a:lnTo>
                <a:lnTo>
                  <a:pt x="1531" y="741"/>
                </a:lnTo>
                <a:lnTo>
                  <a:pt x="1525" y="741"/>
                </a:lnTo>
                <a:lnTo>
                  <a:pt x="1522" y="741"/>
                </a:lnTo>
                <a:lnTo>
                  <a:pt x="1520" y="741"/>
                </a:lnTo>
                <a:lnTo>
                  <a:pt x="1518" y="740"/>
                </a:lnTo>
                <a:lnTo>
                  <a:pt x="1515" y="738"/>
                </a:lnTo>
                <a:lnTo>
                  <a:pt x="1510" y="734"/>
                </a:lnTo>
                <a:lnTo>
                  <a:pt x="1505" y="729"/>
                </a:lnTo>
                <a:lnTo>
                  <a:pt x="1500" y="726"/>
                </a:lnTo>
                <a:lnTo>
                  <a:pt x="1494" y="724"/>
                </a:lnTo>
                <a:lnTo>
                  <a:pt x="1484" y="722"/>
                </a:lnTo>
                <a:lnTo>
                  <a:pt x="1474" y="720"/>
                </a:lnTo>
                <a:lnTo>
                  <a:pt x="1471" y="719"/>
                </a:lnTo>
                <a:lnTo>
                  <a:pt x="1469" y="718"/>
                </a:lnTo>
                <a:lnTo>
                  <a:pt x="1468" y="716"/>
                </a:lnTo>
                <a:lnTo>
                  <a:pt x="1467" y="714"/>
                </a:lnTo>
                <a:lnTo>
                  <a:pt x="1467" y="711"/>
                </a:lnTo>
                <a:lnTo>
                  <a:pt x="1467" y="708"/>
                </a:lnTo>
                <a:lnTo>
                  <a:pt x="1466" y="703"/>
                </a:lnTo>
                <a:lnTo>
                  <a:pt x="1465" y="700"/>
                </a:lnTo>
                <a:lnTo>
                  <a:pt x="1464" y="698"/>
                </a:lnTo>
                <a:lnTo>
                  <a:pt x="1462" y="697"/>
                </a:lnTo>
                <a:lnTo>
                  <a:pt x="1461" y="697"/>
                </a:lnTo>
                <a:lnTo>
                  <a:pt x="1458" y="696"/>
                </a:lnTo>
                <a:lnTo>
                  <a:pt x="1454" y="696"/>
                </a:lnTo>
                <a:lnTo>
                  <a:pt x="1450" y="696"/>
                </a:lnTo>
                <a:lnTo>
                  <a:pt x="1447" y="693"/>
                </a:lnTo>
                <a:lnTo>
                  <a:pt x="1443" y="690"/>
                </a:lnTo>
                <a:lnTo>
                  <a:pt x="1439" y="686"/>
                </a:lnTo>
                <a:lnTo>
                  <a:pt x="1436" y="684"/>
                </a:lnTo>
                <a:lnTo>
                  <a:pt x="1433" y="684"/>
                </a:lnTo>
                <a:lnTo>
                  <a:pt x="1430" y="684"/>
                </a:lnTo>
                <a:lnTo>
                  <a:pt x="1427" y="684"/>
                </a:lnTo>
                <a:lnTo>
                  <a:pt x="1424" y="684"/>
                </a:lnTo>
                <a:lnTo>
                  <a:pt x="1421" y="683"/>
                </a:lnTo>
                <a:lnTo>
                  <a:pt x="1418" y="680"/>
                </a:lnTo>
                <a:lnTo>
                  <a:pt x="1413" y="676"/>
                </a:lnTo>
                <a:lnTo>
                  <a:pt x="1409" y="675"/>
                </a:lnTo>
                <a:lnTo>
                  <a:pt x="1405" y="674"/>
                </a:lnTo>
                <a:lnTo>
                  <a:pt x="1401" y="675"/>
                </a:lnTo>
                <a:lnTo>
                  <a:pt x="1397" y="676"/>
                </a:lnTo>
                <a:lnTo>
                  <a:pt x="1390" y="678"/>
                </a:lnTo>
                <a:lnTo>
                  <a:pt x="1386" y="680"/>
                </a:lnTo>
                <a:lnTo>
                  <a:pt x="1382" y="681"/>
                </a:lnTo>
                <a:lnTo>
                  <a:pt x="1381" y="676"/>
                </a:lnTo>
                <a:lnTo>
                  <a:pt x="1379" y="669"/>
                </a:lnTo>
                <a:lnTo>
                  <a:pt x="1374" y="656"/>
                </a:lnTo>
                <a:lnTo>
                  <a:pt x="1369" y="642"/>
                </a:lnTo>
                <a:lnTo>
                  <a:pt x="1362" y="628"/>
                </a:lnTo>
                <a:lnTo>
                  <a:pt x="1355" y="628"/>
                </a:lnTo>
                <a:lnTo>
                  <a:pt x="1350" y="629"/>
                </a:lnTo>
                <a:lnTo>
                  <a:pt x="1346" y="630"/>
                </a:lnTo>
                <a:lnTo>
                  <a:pt x="1344" y="631"/>
                </a:lnTo>
                <a:lnTo>
                  <a:pt x="1341" y="630"/>
                </a:lnTo>
                <a:lnTo>
                  <a:pt x="1339" y="628"/>
                </a:lnTo>
                <a:lnTo>
                  <a:pt x="1337" y="624"/>
                </a:lnTo>
                <a:lnTo>
                  <a:pt x="1334" y="617"/>
                </a:lnTo>
                <a:lnTo>
                  <a:pt x="1329" y="611"/>
                </a:lnTo>
                <a:lnTo>
                  <a:pt x="1329" y="607"/>
                </a:lnTo>
                <a:lnTo>
                  <a:pt x="1329" y="601"/>
                </a:lnTo>
                <a:lnTo>
                  <a:pt x="1330" y="594"/>
                </a:lnTo>
                <a:lnTo>
                  <a:pt x="1331" y="591"/>
                </a:lnTo>
                <a:lnTo>
                  <a:pt x="1332" y="589"/>
                </a:lnTo>
                <a:lnTo>
                  <a:pt x="1336" y="586"/>
                </a:lnTo>
                <a:lnTo>
                  <a:pt x="1340" y="583"/>
                </a:lnTo>
                <a:lnTo>
                  <a:pt x="1340" y="581"/>
                </a:lnTo>
                <a:lnTo>
                  <a:pt x="1340" y="579"/>
                </a:lnTo>
                <a:lnTo>
                  <a:pt x="1338" y="577"/>
                </a:lnTo>
                <a:lnTo>
                  <a:pt x="1336" y="574"/>
                </a:lnTo>
                <a:lnTo>
                  <a:pt x="1336" y="573"/>
                </a:lnTo>
                <a:lnTo>
                  <a:pt x="1337" y="572"/>
                </a:lnTo>
                <a:lnTo>
                  <a:pt x="1339" y="571"/>
                </a:lnTo>
                <a:lnTo>
                  <a:pt x="1341" y="571"/>
                </a:lnTo>
                <a:lnTo>
                  <a:pt x="1346" y="572"/>
                </a:lnTo>
                <a:lnTo>
                  <a:pt x="1346" y="568"/>
                </a:lnTo>
                <a:lnTo>
                  <a:pt x="1346" y="565"/>
                </a:lnTo>
                <a:lnTo>
                  <a:pt x="1345" y="561"/>
                </a:lnTo>
                <a:lnTo>
                  <a:pt x="1345" y="559"/>
                </a:lnTo>
                <a:lnTo>
                  <a:pt x="1346" y="558"/>
                </a:lnTo>
                <a:lnTo>
                  <a:pt x="1346" y="556"/>
                </a:lnTo>
                <a:lnTo>
                  <a:pt x="1348" y="555"/>
                </a:lnTo>
                <a:lnTo>
                  <a:pt x="1352" y="553"/>
                </a:lnTo>
                <a:lnTo>
                  <a:pt x="1355" y="550"/>
                </a:lnTo>
                <a:lnTo>
                  <a:pt x="1356" y="548"/>
                </a:lnTo>
                <a:lnTo>
                  <a:pt x="1357" y="546"/>
                </a:lnTo>
                <a:lnTo>
                  <a:pt x="1357" y="544"/>
                </a:lnTo>
                <a:lnTo>
                  <a:pt x="1359" y="543"/>
                </a:lnTo>
                <a:lnTo>
                  <a:pt x="1363" y="544"/>
                </a:lnTo>
                <a:lnTo>
                  <a:pt x="1366" y="544"/>
                </a:lnTo>
                <a:lnTo>
                  <a:pt x="1367" y="544"/>
                </a:lnTo>
                <a:lnTo>
                  <a:pt x="1368" y="544"/>
                </a:lnTo>
                <a:lnTo>
                  <a:pt x="1369" y="541"/>
                </a:lnTo>
                <a:lnTo>
                  <a:pt x="1369" y="537"/>
                </a:lnTo>
                <a:lnTo>
                  <a:pt x="1368" y="530"/>
                </a:lnTo>
                <a:lnTo>
                  <a:pt x="1371" y="528"/>
                </a:lnTo>
                <a:lnTo>
                  <a:pt x="1372" y="528"/>
                </a:lnTo>
                <a:lnTo>
                  <a:pt x="1374" y="524"/>
                </a:lnTo>
                <a:lnTo>
                  <a:pt x="1376" y="525"/>
                </a:lnTo>
                <a:lnTo>
                  <a:pt x="1378" y="527"/>
                </a:lnTo>
                <a:lnTo>
                  <a:pt x="1381" y="528"/>
                </a:lnTo>
                <a:lnTo>
                  <a:pt x="1383" y="527"/>
                </a:lnTo>
                <a:lnTo>
                  <a:pt x="1385" y="527"/>
                </a:lnTo>
                <a:lnTo>
                  <a:pt x="1385" y="526"/>
                </a:lnTo>
                <a:lnTo>
                  <a:pt x="1385" y="525"/>
                </a:lnTo>
                <a:lnTo>
                  <a:pt x="1383" y="524"/>
                </a:lnTo>
                <a:lnTo>
                  <a:pt x="1379" y="521"/>
                </a:lnTo>
                <a:lnTo>
                  <a:pt x="1386" y="518"/>
                </a:lnTo>
                <a:lnTo>
                  <a:pt x="1391" y="515"/>
                </a:lnTo>
                <a:lnTo>
                  <a:pt x="1386" y="515"/>
                </a:lnTo>
                <a:lnTo>
                  <a:pt x="1384" y="514"/>
                </a:lnTo>
                <a:lnTo>
                  <a:pt x="1384" y="513"/>
                </a:lnTo>
                <a:lnTo>
                  <a:pt x="1385" y="513"/>
                </a:lnTo>
                <a:lnTo>
                  <a:pt x="1388" y="512"/>
                </a:lnTo>
                <a:lnTo>
                  <a:pt x="1390" y="512"/>
                </a:lnTo>
                <a:lnTo>
                  <a:pt x="1392" y="513"/>
                </a:lnTo>
                <a:lnTo>
                  <a:pt x="1393" y="514"/>
                </a:lnTo>
                <a:lnTo>
                  <a:pt x="1397" y="515"/>
                </a:lnTo>
                <a:lnTo>
                  <a:pt x="1399" y="516"/>
                </a:lnTo>
                <a:lnTo>
                  <a:pt x="1402" y="515"/>
                </a:lnTo>
                <a:lnTo>
                  <a:pt x="1404" y="514"/>
                </a:lnTo>
                <a:lnTo>
                  <a:pt x="1407" y="512"/>
                </a:lnTo>
                <a:lnTo>
                  <a:pt x="1410" y="509"/>
                </a:lnTo>
                <a:lnTo>
                  <a:pt x="1413" y="507"/>
                </a:lnTo>
                <a:lnTo>
                  <a:pt x="1413" y="506"/>
                </a:lnTo>
                <a:lnTo>
                  <a:pt x="1413" y="504"/>
                </a:lnTo>
                <a:lnTo>
                  <a:pt x="1413" y="502"/>
                </a:lnTo>
                <a:lnTo>
                  <a:pt x="1415" y="500"/>
                </a:lnTo>
                <a:lnTo>
                  <a:pt x="1415" y="499"/>
                </a:lnTo>
                <a:lnTo>
                  <a:pt x="1416" y="499"/>
                </a:lnTo>
                <a:lnTo>
                  <a:pt x="1413" y="497"/>
                </a:lnTo>
                <a:lnTo>
                  <a:pt x="1411" y="495"/>
                </a:lnTo>
                <a:lnTo>
                  <a:pt x="1409" y="494"/>
                </a:lnTo>
                <a:lnTo>
                  <a:pt x="1407" y="493"/>
                </a:lnTo>
                <a:lnTo>
                  <a:pt x="1407" y="487"/>
                </a:lnTo>
                <a:lnTo>
                  <a:pt x="1413" y="490"/>
                </a:lnTo>
                <a:lnTo>
                  <a:pt x="1416" y="490"/>
                </a:lnTo>
                <a:lnTo>
                  <a:pt x="1419" y="490"/>
                </a:lnTo>
                <a:lnTo>
                  <a:pt x="1422" y="468"/>
                </a:lnTo>
                <a:lnTo>
                  <a:pt x="1427" y="467"/>
                </a:lnTo>
                <a:lnTo>
                  <a:pt x="1433" y="468"/>
                </a:lnTo>
                <a:lnTo>
                  <a:pt x="1433" y="465"/>
                </a:lnTo>
                <a:lnTo>
                  <a:pt x="1432" y="463"/>
                </a:lnTo>
                <a:lnTo>
                  <a:pt x="1433" y="462"/>
                </a:lnTo>
                <a:lnTo>
                  <a:pt x="1436" y="462"/>
                </a:lnTo>
                <a:lnTo>
                  <a:pt x="1439" y="462"/>
                </a:lnTo>
                <a:lnTo>
                  <a:pt x="1441" y="462"/>
                </a:lnTo>
                <a:lnTo>
                  <a:pt x="1443" y="463"/>
                </a:lnTo>
                <a:lnTo>
                  <a:pt x="1444" y="464"/>
                </a:lnTo>
                <a:lnTo>
                  <a:pt x="1445" y="465"/>
                </a:lnTo>
                <a:lnTo>
                  <a:pt x="1446" y="465"/>
                </a:lnTo>
                <a:lnTo>
                  <a:pt x="1447" y="467"/>
                </a:lnTo>
                <a:lnTo>
                  <a:pt x="1448" y="468"/>
                </a:lnTo>
                <a:lnTo>
                  <a:pt x="1449" y="468"/>
                </a:lnTo>
                <a:lnTo>
                  <a:pt x="1450" y="468"/>
                </a:lnTo>
                <a:lnTo>
                  <a:pt x="1455" y="466"/>
                </a:lnTo>
                <a:lnTo>
                  <a:pt x="1464" y="462"/>
                </a:lnTo>
                <a:lnTo>
                  <a:pt x="1466" y="461"/>
                </a:lnTo>
                <a:lnTo>
                  <a:pt x="1468" y="461"/>
                </a:lnTo>
                <a:lnTo>
                  <a:pt x="1470" y="461"/>
                </a:lnTo>
                <a:lnTo>
                  <a:pt x="1472" y="459"/>
                </a:lnTo>
                <a:lnTo>
                  <a:pt x="1473" y="458"/>
                </a:lnTo>
                <a:lnTo>
                  <a:pt x="1473" y="457"/>
                </a:lnTo>
                <a:lnTo>
                  <a:pt x="1472" y="454"/>
                </a:lnTo>
                <a:lnTo>
                  <a:pt x="1469" y="448"/>
                </a:lnTo>
                <a:lnTo>
                  <a:pt x="1472" y="447"/>
                </a:lnTo>
                <a:lnTo>
                  <a:pt x="1472" y="446"/>
                </a:lnTo>
                <a:lnTo>
                  <a:pt x="1472" y="445"/>
                </a:lnTo>
                <a:lnTo>
                  <a:pt x="1472" y="442"/>
                </a:lnTo>
                <a:lnTo>
                  <a:pt x="1475" y="443"/>
                </a:lnTo>
                <a:lnTo>
                  <a:pt x="1476" y="443"/>
                </a:lnTo>
                <a:lnTo>
                  <a:pt x="1477" y="442"/>
                </a:lnTo>
                <a:lnTo>
                  <a:pt x="1477" y="441"/>
                </a:lnTo>
                <a:lnTo>
                  <a:pt x="1476" y="438"/>
                </a:lnTo>
                <a:lnTo>
                  <a:pt x="1475" y="437"/>
                </a:lnTo>
                <a:lnTo>
                  <a:pt x="1448" y="435"/>
                </a:lnTo>
                <a:lnTo>
                  <a:pt x="1433" y="434"/>
                </a:lnTo>
                <a:lnTo>
                  <a:pt x="1416" y="434"/>
                </a:lnTo>
                <a:lnTo>
                  <a:pt x="1426" y="431"/>
                </a:lnTo>
                <a:lnTo>
                  <a:pt x="1429" y="430"/>
                </a:lnTo>
                <a:lnTo>
                  <a:pt x="1430" y="429"/>
                </a:lnTo>
                <a:lnTo>
                  <a:pt x="1430" y="427"/>
                </a:lnTo>
                <a:lnTo>
                  <a:pt x="1431" y="425"/>
                </a:lnTo>
                <a:lnTo>
                  <a:pt x="1431" y="422"/>
                </a:lnTo>
                <a:lnTo>
                  <a:pt x="1433" y="417"/>
                </a:lnTo>
                <a:lnTo>
                  <a:pt x="1435" y="418"/>
                </a:lnTo>
                <a:lnTo>
                  <a:pt x="1436" y="418"/>
                </a:lnTo>
                <a:lnTo>
                  <a:pt x="1435" y="420"/>
                </a:lnTo>
                <a:lnTo>
                  <a:pt x="1435" y="421"/>
                </a:lnTo>
                <a:lnTo>
                  <a:pt x="1436" y="423"/>
                </a:lnTo>
                <a:lnTo>
                  <a:pt x="1452" y="423"/>
                </a:lnTo>
                <a:lnTo>
                  <a:pt x="1458" y="423"/>
                </a:lnTo>
                <a:lnTo>
                  <a:pt x="1463" y="424"/>
                </a:lnTo>
                <a:lnTo>
                  <a:pt x="1467" y="426"/>
                </a:lnTo>
                <a:lnTo>
                  <a:pt x="1472" y="429"/>
                </a:lnTo>
                <a:lnTo>
                  <a:pt x="1483" y="437"/>
                </a:lnTo>
                <a:lnTo>
                  <a:pt x="1484" y="436"/>
                </a:lnTo>
                <a:lnTo>
                  <a:pt x="1484" y="435"/>
                </a:lnTo>
                <a:lnTo>
                  <a:pt x="1483" y="433"/>
                </a:lnTo>
                <a:lnTo>
                  <a:pt x="1483" y="430"/>
                </a:lnTo>
                <a:lnTo>
                  <a:pt x="1483" y="428"/>
                </a:lnTo>
                <a:lnTo>
                  <a:pt x="1487" y="425"/>
                </a:lnTo>
                <a:lnTo>
                  <a:pt x="1492" y="423"/>
                </a:lnTo>
                <a:lnTo>
                  <a:pt x="1489" y="412"/>
                </a:lnTo>
                <a:lnTo>
                  <a:pt x="1486" y="403"/>
                </a:lnTo>
                <a:lnTo>
                  <a:pt x="1491" y="402"/>
                </a:lnTo>
                <a:lnTo>
                  <a:pt x="1496" y="401"/>
                </a:lnTo>
                <a:lnTo>
                  <a:pt x="1501" y="400"/>
                </a:lnTo>
                <a:lnTo>
                  <a:pt x="1503" y="400"/>
                </a:lnTo>
                <a:lnTo>
                  <a:pt x="1506" y="401"/>
                </a:lnTo>
                <a:lnTo>
                  <a:pt x="1507" y="403"/>
                </a:lnTo>
                <a:lnTo>
                  <a:pt x="1511" y="408"/>
                </a:lnTo>
                <a:lnTo>
                  <a:pt x="1512" y="410"/>
                </a:lnTo>
                <a:lnTo>
                  <a:pt x="1515" y="412"/>
                </a:lnTo>
                <a:lnTo>
                  <a:pt x="1518" y="414"/>
                </a:lnTo>
                <a:lnTo>
                  <a:pt x="1523" y="414"/>
                </a:lnTo>
                <a:lnTo>
                  <a:pt x="1528" y="414"/>
                </a:lnTo>
                <a:lnTo>
                  <a:pt x="1531" y="413"/>
                </a:lnTo>
                <a:lnTo>
                  <a:pt x="1533" y="412"/>
                </a:lnTo>
                <a:lnTo>
                  <a:pt x="1533" y="411"/>
                </a:lnTo>
                <a:lnTo>
                  <a:pt x="1533" y="410"/>
                </a:lnTo>
                <a:lnTo>
                  <a:pt x="1532" y="409"/>
                </a:lnTo>
                <a:lnTo>
                  <a:pt x="1530" y="407"/>
                </a:lnTo>
                <a:lnTo>
                  <a:pt x="1527" y="405"/>
                </a:lnTo>
                <a:lnTo>
                  <a:pt x="1523" y="403"/>
                </a:lnTo>
                <a:lnTo>
                  <a:pt x="1523" y="397"/>
                </a:lnTo>
                <a:lnTo>
                  <a:pt x="1525" y="398"/>
                </a:lnTo>
                <a:lnTo>
                  <a:pt x="1526" y="398"/>
                </a:lnTo>
                <a:lnTo>
                  <a:pt x="1527" y="397"/>
                </a:lnTo>
                <a:lnTo>
                  <a:pt x="1528" y="396"/>
                </a:lnTo>
                <a:lnTo>
                  <a:pt x="1529" y="395"/>
                </a:lnTo>
                <a:lnTo>
                  <a:pt x="1530" y="394"/>
                </a:lnTo>
                <a:lnTo>
                  <a:pt x="1531" y="395"/>
                </a:lnTo>
                <a:lnTo>
                  <a:pt x="1531" y="400"/>
                </a:lnTo>
                <a:lnTo>
                  <a:pt x="1537" y="403"/>
                </a:lnTo>
                <a:lnTo>
                  <a:pt x="1540" y="404"/>
                </a:lnTo>
                <a:lnTo>
                  <a:pt x="1542" y="406"/>
                </a:lnTo>
                <a:lnTo>
                  <a:pt x="1545" y="403"/>
                </a:lnTo>
                <a:lnTo>
                  <a:pt x="1548" y="398"/>
                </a:lnTo>
                <a:lnTo>
                  <a:pt x="1551" y="394"/>
                </a:lnTo>
                <a:lnTo>
                  <a:pt x="1552" y="393"/>
                </a:lnTo>
                <a:lnTo>
                  <a:pt x="1554" y="392"/>
                </a:lnTo>
                <a:lnTo>
                  <a:pt x="1555" y="391"/>
                </a:lnTo>
                <a:lnTo>
                  <a:pt x="1556" y="391"/>
                </a:lnTo>
                <a:lnTo>
                  <a:pt x="1558" y="391"/>
                </a:lnTo>
                <a:lnTo>
                  <a:pt x="1560" y="392"/>
                </a:lnTo>
                <a:lnTo>
                  <a:pt x="1562" y="392"/>
                </a:lnTo>
                <a:lnTo>
                  <a:pt x="1565" y="386"/>
                </a:lnTo>
                <a:lnTo>
                  <a:pt x="1575" y="383"/>
                </a:lnTo>
                <a:lnTo>
                  <a:pt x="1581" y="381"/>
                </a:lnTo>
                <a:lnTo>
                  <a:pt x="1588" y="379"/>
                </a:lnTo>
                <a:lnTo>
                  <a:pt x="1596" y="375"/>
                </a:lnTo>
                <a:lnTo>
                  <a:pt x="1595" y="368"/>
                </a:lnTo>
                <a:lnTo>
                  <a:pt x="1595" y="364"/>
                </a:lnTo>
                <a:lnTo>
                  <a:pt x="1595" y="362"/>
                </a:lnTo>
                <a:lnTo>
                  <a:pt x="1596" y="361"/>
                </a:lnTo>
                <a:lnTo>
                  <a:pt x="1587" y="357"/>
                </a:lnTo>
                <a:lnTo>
                  <a:pt x="1582" y="355"/>
                </a:lnTo>
                <a:lnTo>
                  <a:pt x="1577" y="352"/>
                </a:lnTo>
                <a:lnTo>
                  <a:pt x="1575" y="350"/>
                </a:lnTo>
                <a:lnTo>
                  <a:pt x="1574" y="349"/>
                </a:lnTo>
                <a:lnTo>
                  <a:pt x="1572" y="347"/>
                </a:lnTo>
                <a:lnTo>
                  <a:pt x="1571" y="344"/>
                </a:lnTo>
                <a:lnTo>
                  <a:pt x="1570" y="342"/>
                </a:lnTo>
                <a:lnTo>
                  <a:pt x="1570" y="339"/>
                </a:lnTo>
                <a:lnTo>
                  <a:pt x="1571" y="333"/>
                </a:lnTo>
                <a:lnTo>
                  <a:pt x="1573" y="331"/>
                </a:lnTo>
                <a:lnTo>
                  <a:pt x="1574" y="329"/>
                </a:lnTo>
                <a:lnTo>
                  <a:pt x="1574" y="328"/>
                </a:lnTo>
                <a:lnTo>
                  <a:pt x="1573" y="327"/>
                </a:lnTo>
                <a:lnTo>
                  <a:pt x="1576" y="328"/>
                </a:lnTo>
                <a:lnTo>
                  <a:pt x="1578" y="328"/>
                </a:lnTo>
                <a:lnTo>
                  <a:pt x="1579" y="327"/>
                </a:lnTo>
                <a:lnTo>
                  <a:pt x="1580" y="326"/>
                </a:lnTo>
                <a:lnTo>
                  <a:pt x="1581" y="323"/>
                </a:lnTo>
                <a:lnTo>
                  <a:pt x="1582" y="321"/>
                </a:lnTo>
                <a:lnTo>
                  <a:pt x="1577" y="322"/>
                </a:lnTo>
                <a:lnTo>
                  <a:pt x="1575" y="322"/>
                </a:lnTo>
                <a:lnTo>
                  <a:pt x="1575" y="321"/>
                </a:lnTo>
                <a:lnTo>
                  <a:pt x="1575" y="318"/>
                </a:lnTo>
                <a:lnTo>
                  <a:pt x="1576" y="315"/>
                </a:lnTo>
                <a:lnTo>
                  <a:pt x="1582" y="308"/>
                </a:lnTo>
                <a:lnTo>
                  <a:pt x="1585" y="304"/>
                </a:lnTo>
                <a:lnTo>
                  <a:pt x="1585" y="302"/>
                </a:lnTo>
                <a:lnTo>
                  <a:pt x="1584" y="301"/>
                </a:lnTo>
                <a:lnTo>
                  <a:pt x="1583" y="299"/>
                </a:lnTo>
                <a:lnTo>
                  <a:pt x="1582" y="298"/>
                </a:lnTo>
                <a:lnTo>
                  <a:pt x="1582" y="296"/>
                </a:lnTo>
                <a:lnTo>
                  <a:pt x="1579" y="297"/>
                </a:lnTo>
                <a:lnTo>
                  <a:pt x="1577" y="299"/>
                </a:lnTo>
                <a:lnTo>
                  <a:pt x="1573" y="302"/>
                </a:lnTo>
                <a:lnTo>
                  <a:pt x="1573" y="301"/>
                </a:lnTo>
                <a:lnTo>
                  <a:pt x="1572" y="300"/>
                </a:lnTo>
                <a:lnTo>
                  <a:pt x="1569" y="300"/>
                </a:lnTo>
                <a:lnTo>
                  <a:pt x="1567" y="300"/>
                </a:lnTo>
                <a:lnTo>
                  <a:pt x="1565" y="299"/>
                </a:lnTo>
                <a:lnTo>
                  <a:pt x="1563" y="290"/>
                </a:lnTo>
                <a:lnTo>
                  <a:pt x="1559" y="279"/>
                </a:lnTo>
                <a:lnTo>
                  <a:pt x="1547" y="280"/>
                </a:lnTo>
                <a:lnTo>
                  <a:pt x="1537" y="279"/>
                </a:lnTo>
                <a:lnTo>
                  <a:pt x="1526" y="278"/>
                </a:lnTo>
                <a:lnTo>
                  <a:pt x="1512" y="276"/>
                </a:lnTo>
                <a:lnTo>
                  <a:pt x="1514" y="285"/>
                </a:lnTo>
                <a:lnTo>
                  <a:pt x="1518" y="295"/>
                </a:lnTo>
                <a:lnTo>
                  <a:pt x="1526" y="313"/>
                </a:lnTo>
                <a:lnTo>
                  <a:pt x="1523" y="314"/>
                </a:lnTo>
                <a:lnTo>
                  <a:pt x="1523" y="315"/>
                </a:lnTo>
                <a:lnTo>
                  <a:pt x="1523" y="316"/>
                </a:lnTo>
                <a:lnTo>
                  <a:pt x="1523" y="319"/>
                </a:lnTo>
                <a:lnTo>
                  <a:pt x="1517" y="318"/>
                </a:lnTo>
                <a:lnTo>
                  <a:pt x="1514" y="318"/>
                </a:lnTo>
                <a:lnTo>
                  <a:pt x="1512" y="319"/>
                </a:lnTo>
                <a:lnTo>
                  <a:pt x="1511" y="322"/>
                </a:lnTo>
                <a:lnTo>
                  <a:pt x="1510" y="330"/>
                </a:lnTo>
                <a:lnTo>
                  <a:pt x="1509" y="341"/>
                </a:lnTo>
                <a:lnTo>
                  <a:pt x="1503" y="341"/>
                </a:lnTo>
                <a:lnTo>
                  <a:pt x="1498" y="351"/>
                </a:lnTo>
                <a:lnTo>
                  <a:pt x="1495" y="359"/>
                </a:lnTo>
                <a:lnTo>
                  <a:pt x="1490" y="367"/>
                </a:lnTo>
                <a:lnTo>
                  <a:pt x="1483" y="375"/>
                </a:lnTo>
                <a:lnTo>
                  <a:pt x="1485" y="375"/>
                </a:lnTo>
                <a:lnTo>
                  <a:pt x="1486" y="376"/>
                </a:lnTo>
                <a:lnTo>
                  <a:pt x="1482" y="376"/>
                </a:lnTo>
                <a:lnTo>
                  <a:pt x="1477" y="376"/>
                </a:lnTo>
                <a:lnTo>
                  <a:pt x="1472" y="375"/>
                </a:lnTo>
                <a:lnTo>
                  <a:pt x="1471" y="374"/>
                </a:lnTo>
                <a:lnTo>
                  <a:pt x="1470" y="372"/>
                </a:lnTo>
                <a:lnTo>
                  <a:pt x="1469" y="368"/>
                </a:lnTo>
                <a:lnTo>
                  <a:pt x="1468" y="364"/>
                </a:lnTo>
                <a:lnTo>
                  <a:pt x="1467" y="362"/>
                </a:lnTo>
                <a:lnTo>
                  <a:pt x="1467" y="361"/>
                </a:lnTo>
                <a:lnTo>
                  <a:pt x="1466" y="360"/>
                </a:lnTo>
                <a:lnTo>
                  <a:pt x="1465" y="359"/>
                </a:lnTo>
                <a:lnTo>
                  <a:pt x="1462" y="358"/>
                </a:lnTo>
                <a:lnTo>
                  <a:pt x="1460" y="357"/>
                </a:lnTo>
                <a:lnTo>
                  <a:pt x="1459" y="356"/>
                </a:lnTo>
                <a:lnTo>
                  <a:pt x="1458" y="355"/>
                </a:lnTo>
                <a:lnTo>
                  <a:pt x="1453" y="348"/>
                </a:lnTo>
                <a:lnTo>
                  <a:pt x="1452" y="346"/>
                </a:lnTo>
                <a:lnTo>
                  <a:pt x="1450" y="344"/>
                </a:lnTo>
                <a:lnTo>
                  <a:pt x="1450" y="342"/>
                </a:lnTo>
                <a:lnTo>
                  <a:pt x="1450" y="341"/>
                </a:lnTo>
                <a:lnTo>
                  <a:pt x="1452" y="339"/>
                </a:lnTo>
                <a:lnTo>
                  <a:pt x="1455" y="336"/>
                </a:lnTo>
                <a:lnTo>
                  <a:pt x="1457" y="332"/>
                </a:lnTo>
                <a:lnTo>
                  <a:pt x="1458" y="328"/>
                </a:lnTo>
                <a:lnTo>
                  <a:pt x="1461" y="321"/>
                </a:lnTo>
                <a:lnTo>
                  <a:pt x="1464" y="313"/>
                </a:lnTo>
                <a:lnTo>
                  <a:pt x="1467" y="312"/>
                </a:lnTo>
                <a:lnTo>
                  <a:pt x="1468" y="311"/>
                </a:lnTo>
                <a:lnTo>
                  <a:pt x="1467" y="310"/>
                </a:lnTo>
                <a:lnTo>
                  <a:pt x="1465" y="309"/>
                </a:lnTo>
                <a:lnTo>
                  <a:pt x="1463" y="308"/>
                </a:lnTo>
                <a:lnTo>
                  <a:pt x="1461" y="303"/>
                </a:lnTo>
                <a:lnTo>
                  <a:pt x="1460" y="298"/>
                </a:lnTo>
                <a:lnTo>
                  <a:pt x="1458" y="293"/>
                </a:lnTo>
                <a:lnTo>
                  <a:pt x="1450" y="296"/>
                </a:lnTo>
                <a:lnTo>
                  <a:pt x="1441" y="299"/>
                </a:lnTo>
                <a:lnTo>
                  <a:pt x="1440" y="312"/>
                </a:lnTo>
                <a:lnTo>
                  <a:pt x="1438" y="327"/>
                </a:lnTo>
                <a:lnTo>
                  <a:pt x="1433" y="328"/>
                </a:lnTo>
                <a:lnTo>
                  <a:pt x="1431" y="328"/>
                </a:lnTo>
                <a:lnTo>
                  <a:pt x="1430" y="329"/>
                </a:lnTo>
                <a:lnTo>
                  <a:pt x="1430" y="330"/>
                </a:lnTo>
                <a:lnTo>
                  <a:pt x="1430" y="332"/>
                </a:lnTo>
                <a:lnTo>
                  <a:pt x="1430" y="334"/>
                </a:lnTo>
                <a:lnTo>
                  <a:pt x="1430" y="336"/>
                </a:lnTo>
                <a:lnTo>
                  <a:pt x="1430" y="337"/>
                </a:lnTo>
                <a:lnTo>
                  <a:pt x="1430" y="338"/>
                </a:lnTo>
                <a:lnTo>
                  <a:pt x="1426" y="338"/>
                </a:lnTo>
                <a:lnTo>
                  <a:pt x="1422" y="338"/>
                </a:lnTo>
                <a:lnTo>
                  <a:pt x="1421" y="337"/>
                </a:lnTo>
                <a:lnTo>
                  <a:pt x="1422" y="335"/>
                </a:lnTo>
                <a:lnTo>
                  <a:pt x="1423" y="333"/>
                </a:lnTo>
                <a:lnTo>
                  <a:pt x="1424" y="331"/>
                </a:lnTo>
                <a:lnTo>
                  <a:pt x="1424" y="330"/>
                </a:lnTo>
                <a:lnTo>
                  <a:pt x="1423" y="328"/>
                </a:lnTo>
                <a:lnTo>
                  <a:pt x="1422" y="327"/>
                </a:lnTo>
                <a:lnTo>
                  <a:pt x="1420" y="323"/>
                </a:lnTo>
                <a:lnTo>
                  <a:pt x="1418" y="313"/>
                </a:lnTo>
                <a:lnTo>
                  <a:pt x="1416" y="305"/>
                </a:lnTo>
                <a:lnTo>
                  <a:pt x="1415" y="301"/>
                </a:lnTo>
                <a:lnTo>
                  <a:pt x="1413" y="299"/>
                </a:lnTo>
                <a:lnTo>
                  <a:pt x="1411" y="297"/>
                </a:lnTo>
                <a:lnTo>
                  <a:pt x="1408" y="296"/>
                </a:lnTo>
                <a:lnTo>
                  <a:pt x="1403" y="296"/>
                </a:lnTo>
                <a:lnTo>
                  <a:pt x="1397" y="295"/>
                </a:lnTo>
                <a:lnTo>
                  <a:pt x="1394" y="294"/>
                </a:lnTo>
                <a:lnTo>
                  <a:pt x="1391" y="293"/>
                </a:lnTo>
                <a:lnTo>
                  <a:pt x="1382" y="282"/>
                </a:lnTo>
                <a:lnTo>
                  <a:pt x="1381" y="283"/>
                </a:lnTo>
                <a:lnTo>
                  <a:pt x="1382" y="282"/>
                </a:lnTo>
                <a:lnTo>
                  <a:pt x="1386" y="277"/>
                </a:lnTo>
                <a:lnTo>
                  <a:pt x="1392" y="272"/>
                </a:lnTo>
                <a:lnTo>
                  <a:pt x="1396" y="268"/>
                </a:lnTo>
                <a:lnTo>
                  <a:pt x="1398" y="266"/>
                </a:lnTo>
                <a:lnTo>
                  <a:pt x="1398" y="265"/>
                </a:lnTo>
                <a:lnTo>
                  <a:pt x="1397" y="264"/>
                </a:lnTo>
                <a:lnTo>
                  <a:pt x="1396" y="263"/>
                </a:lnTo>
                <a:lnTo>
                  <a:pt x="1391" y="262"/>
                </a:lnTo>
                <a:lnTo>
                  <a:pt x="1389" y="265"/>
                </a:lnTo>
                <a:lnTo>
                  <a:pt x="1389" y="267"/>
                </a:lnTo>
                <a:lnTo>
                  <a:pt x="1388" y="268"/>
                </a:lnTo>
                <a:lnTo>
                  <a:pt x="1385" y="268"/>
                </a:lnTo>
                <a:lnTo>
                  <a:pt x="1386" y="267"/>
                </a:lnTo>
                <a:lnTo>
                  <a:pt x="1386" y="265"/>
                </a:lnTo>
                <a:lnTo>
                  <a:pt x="1387" y="262"/>
                </a:lnTo>
                <a:lnTo>
                  <a:pt x="1387" y="258"/>
                </a:lnTo>
                <a:lnTo>
                  <a:pt x="1388" y="254"/>
                </a:lnTo>
                <a:lnTo>
                  <a:pt x="1392" y="255"/>
                </a:lnTo>
                <a:lnTo>
                  <a:pt x="1396" y="256"/>
                </a:lnTo>
                <a:lnTo>
                  <a:pt x="1405" y="259"/>
                </a:lnTo>
                <a:lnTo>
                  <a:pt x="1405" y="257"/>
                </a:lnTo>
                <a:lnTo>
                  <a:pt x="1405" y="254"/>
                </a:lnTo>
                <a:lnTo>
                  <a:pt x="1406" y="253"/>
                </a:lnTo>
                <a:lnTo>
                  <a:pt x="1406" y="252"/>
                </a:lnTo>
                <a:lnTo>
                  <a:pt x="1407" y="251"/>
                </a:lnTo>
                <a:lnTo>
                  <a:pt x="1406" y="250"/>
                </a:lnTo>
                <a:lnTo>
                  <a:pt x="1405" y="250"/>
                </a:lnTo>
                <a:lnTo>
                  <a:pt x="1402" y="250"/>
                </a:lnTo>
                <a:lnTo>
                  <a:pt x="1400" y="251"/>
                </a:lnTo>
                <a:lnTo>
                  <a:pt x="1399" y="251"/>
                </a:lnTo>
                <a:lnTo>
                  <a:pt x="1399" y="245"/>
                </a:lnTo>
                <a:lnTo>
                  <a:pt x="1394" y="244"/>
                </a:lnTo>
                <a:lnTo>
                  <a:pt x="1390" y="244"/>
                </a:lnTo>
                <a:lnTo>
                  <a:pt x="1388" y="243"/>
                </a:lnTo>
                <a:lnTo>
                  <a:pt x="1387" y="242"/>
                </a:lnTo>
                <a:lnTo>
                  <a:pt x="1386" y="240"/>
                </a:lnTo>
                <a:lnTo>
                  <a:pt x="1384" y="237"/>
                </a:lnTo>
                <a:lnTo>
                  <a:pt x="1381" y="233"/>
                </a:lnTo>
                <a:lnTo>
                  <a:pt x="1379" y="231"/>
                </a:lnTo>
                <a:lnTo>
                  <a:pt x="1377" y="230"/>
                </a:lnTo>
                <a:lnTo>
                  <a:pt x="1374" y="229"/>
                </a:lnTo>
                <a:lnTo>
                  <a:pt x="1369" y="229"/>
                </a:lnTo>
                <a:lnTo>
                  <a:pt x="1364" y="228"/>
                </a:lnTo>
                <a:lnTo>
                  <a:pt x="1362" y="227"/>
                </a:lnTo>
                <a:lnTo>
                  <a:pt x="1360" y="226"/>
                </a:lnTo>
                <a:lnTo>
                  <a:pt x="1329" y="226"/>
                </a:lnTo>
                <a:lnTo>
                  <a:pt x="1326" y="227"/>
                </a:lnTo>
                <a:lnTo>
                  <a:pt x="1322" y="229"/>
                </a:lnTo>
                <a:lnTo>
                  <a:pt x="1318" y="232"/>
                </a:lnTo>
                <a:lnTo>
                  <a:pt x="1315" y="236"/>
                </a:lnTo>
                <a:lnTo>
                  <a:pt x="1313" y="241"/>
                </a:lnTo>
                <a:lnTo>
                  <a:pt x="1312" y="243"/>
                </a:lnTo>
                <a:lnTo>
                  <a:pt x="1311" y="245"/>
                </a:lnTo>
                <a:lnTo>
                  <a:pt x="1311" y="248"/>
                </a:lnTo>
                <a:lnTo>
                  <a:pt x="1312" y="250"/>
                </a:lnTo>
                <a:lnTo>
                  <a:pt x="1313" y="252"/>
                </a:lnTo>
                <a:lnTo>
                  <a:pt x="1315" y="254"/>
                </a:lnTo>
                <a:lnTo>
                  <a:pt x="1313" y="254"/>
                </a:lnTo>
                <a:lnTo>
                  <a:pt x="1310" y="254"/>
                </a:lnTo>
                <a:lnTo>
                  <a:pt x="1306" y="254"/>
                </a:lnTo>
                <a:lnTo>
                  <a:pt x="1306" y="255"/>
                </a:lnTo>
                <a:lnTo>
                  <a:pt x="1305" y="257"/>
                </a:lnTo>
                <a:lnTo>
                  <a:pt x="1303" y="259"/>
                </a:lnTo>
                <a:lnTo>
                  <a:pt x="1308" y="263"/>
                </a:lnTo>
                <a:lnTo>
                  <a:pt x="1312" y="266"/>
                </a:lnTo>
                <a:lnTo>
                  <a:pt x="1316" y="270"/>
                </a:lnTo>
                <a:lnTo>
                  <a:pt x="1320" y="274"/>
                </a:lnTo>
                <a:lnTo>
                  <a:pt x="1318" y="274"/>
                </a:lnTo>
                <a:lnTo>
                  <a:pt x="1316" y="275"/>
                </a:lnTo>
                <a:lnTo>
                  <a:pt x="1314" y="277"/>
                </a:lnTo>
                <a:lnTo>
                  <a:pt x="1314" y="278"/>
                </a:lnTo>
                <a:lnTo>
                  <a:pt x="1314" y="279"/>
                </a:lnTo>
                <a:lnTo>
                  <a:pt x="1314" y="280"/>
                </a:lnTo>
                <a:lnTo>
                  <a:pt x="1315" y="281"/>
                </a:lnTo>
                <a:lnTo>
                  <a:pt x="1318" y="282"/>
                </a:lnTo>
                <a:lnTo>
                  <a:pt x="1323" y="282"/>
                </a:lnTo>
                <a:lnTo>
                  <a:pt x="1322" y="283"/>
                </a:lnTo>
                <a:lnTo>
                  <a:pt x="1322" y="284"/>
                </a:lnTo>
                <a:lnTo>
                  <a:pt x="1323" y="285"/>
                </a:lnTo>
                <a:lnTo>
                  <a:pt x="1326" y="285"/>
                </a:lnTo>
                <a:lnTo>
                  <a:pt x="1325" y="284"/>
                </a:lnTo>
                <a:lnTo>
                  <a:pt x="1324" y="283"/>
                </a:lnTo>
                <a:lnTo>
                  <a:pt x="1324" y="279"/>
                </a:lnTo>
                <a:lnTo>
                  <a:pt x="1324" y="275"/>
                </a:lnTo>
                <a:lnTo>
                  <a:pt x="1325" y="274"/>
                </a:lnTo>
                <a:lnTo>
                  <a:pt x="1326" y="274"/>
                </a:lnTo>
                <a:lnTo>
                  <a:pt x="1328" y="273"/>
                </a:lnTo>
                <a:lnTo>
                  <a:pt x="1330" y="274"/>
                </a:lnTo>
                <a:lnTo>
                  <a:pt x="1332" y="274"/>
                </a:lnTo>
                <a:lnTo>
                  <a:pt x="1334" y="274"/>
                </a:lnTo>
                <a:lnTo>
                  <a:pt x="1339" y="280"/>
                </a:lnTo>
                <a:lnTo>
                  <a:pt x="1344" y="285"/>
                </a:lnTo>
                <a:lnTo>
                  <a:pt x="1345" y="287"/>
                </a:lnTo>
                <a:lnTo>
                  <a:pt x="1347" y="288"/>
                </a:lnTo>
                <a:lnTo>
                  <a:pt x="1351" y="288"/>
                </a:lnTo>
                <a:lnTo>
                  <a:pt x="1354" y="287"/>
                </a:lnTo>
                <a:lnTo>
                  <a:pt x="1359" y="286"/>
                </a:lnTo>
                <a:lnTo>
                  <a:pt x="1374" y="279"/>
                </a:lnTo>
                <a:lnTo>
                  <a:pt x="1374" y="285"/>
                </a:lnTo>
                <a:lnTo>
                  <a:pt x="1368" y="286"/>
                </a:lnTo>
                <a:lnTo>
                  <a:pt x="1365" y="288"/>
                </a:lnTo>
                <a:lnTo>
                  <a:pt x="1362" y="288"/>
                </a:lnTo>
                <a:lnTo>
                  <a:pt x="1362" y="289"/>
                </a:lnTo>
                <a:lnTo>
                  <a:pt x="1362" y="290"/>
                </a:lnTo>
                <a:lnTo>
                  <a:pt x="1362" y="294"/>
                </a:lnTo>
                <a:lnTo>
                  <a:pt x="1362" y="302"/>
                </a:lnTo>
                <a:lnTo>
                  <a:pt x="1357" y="300"/>
                </a:lnTo>
                <a:lnTo>
                  <a:pt x="1354" y="299"/>
                </a:lnTo>
                <a:lnTo>
                  <a:pt x="1352" y="299"/>
                </a:lnTo>
                <a:lnTo>
                  <a:pt x="1350" y="299"/>
                </a:lnTo>
                <a:lnTo>
                  <a:pt x="1346" y="299"/>
                </a:lnTo>
                <a:lnTo>
                  <a:pt x="1345" y="304"/>
                </a:lnTo>
                <a:lnTo>
                  <a:pt x="1344" y="309"/>
                </a:lnTo>
                <a:lnTo>
                  <a:pt x="1343" y="321"/>
                </a:lnTo>
                <a:lnTo>
                  <a:pt x="1350" y="319"/>
                </a:lnTo>
                <a:lnTo>
                  <a:pt x="1353" y="318"/>
                </a:lnTo>
                <a:lnTo>
                  <a:pt x="1357" y="319"/>
                </a:lnTo>
                <a:lnTo>
                  <a:pt x="1356" y="319"/>
                </a:lnTo>
                <a:lnTo>
                  <a:pt x="1356" y="320"/>
                </a:lnTo>
                <a:lnTo>
                  <a:pt x="1357" y="323"/>
                </a:lnTo>
                <a:lnTo>
                  <a:pt x="1360" y="327"/>
                </a:lnTo>
                <a:lnTo>
                  <a:pt x="1353" y="328"/>
                </a:lnTo>
                <a:lnTo>
                  <a:pt x="1349" y="328"/>
                </a:lnTo>
                <a:lnTo>
                  <a:pt x="1346" y="330"/>
                </a:lnTo>
                <a:lnTo>
                  <a:pt x="1346" y="333"/>
                </a:lnTo>
                <a:lnTo>
                  <a:pt x="1333" y="341"/>
                </a:lnTo>
                <a:lnTo>
                  <a:pt x="1327" y="347"/>
                </a:lnTo>
                <a:lnTo>
                  <a:pt x="1321" y="353"/>
                </a:lnTo>
                <a:lnTo>
                  <a:pt x="1318" y="359"/>
                </a:lnTo>
                <a:lnTo>
                  <a:pt x="1317" y="362"/>
                </a:lnTo>
                <a:lnTo>
                  <a:pt x="1317" y="366"/>
                </a:lnTo>
                <a:lnTo>
                  <a:pt x="1317" y="369"/>
                </a:lnTo>
                <a:lnTo>
                  <a:pt x="1319" y="372"/>
                </a:lnTo>
                <a:lnTo>
                  <a:pt x="1322" y="375"/>
                </a:lnTo>
                <a:lnTo>
                  <a:pt x="1326" y="378"/>
                </a:lnTo>
                <a:lnTo>
                  <a:pt x="1326" y="379"/>
                </a:lnTo>
                <a:lnTo>
                  <a:pt x="1325" y="380"/>
                </a:lnTo>
                <a:lnTo>
                  <a:pt x="1323" y="382"/>
                </a:lnTo>
                <a:lnTo>
                  <a:pt x="1323" y="383"/>
                </a:lnTo>
                <a:lnTo>
                  <a:pt x="1316" y="379"/>
                </a:lnTo>
                <a:lnTo>
                  <a:pt x="1309" y="375"/>
                </a:lnTo>
                <a:lnTo>
                  <a:pt x="1305" y="371"/>
                </a:lnTo>
                <a:lnTo>
                  <a:pt x="1302" y="367"/>
                </a:lnTo>
                <a:lnTo>
                  <a:pt x="1301" y="365"/>
                </a:lnTo>
                <a:lnTo>
                  <a:pt x="1300" y="363"/>
                </a:lnTo>
                <a:lnTo>
                  <a:pt x="1299" y="359"/>
                </a:lnTo>
                <a:lnTo>
                  <a:pt x="1298" y="354"/>
                </a:lnTo>
                <a:lnTo>
                  <a:pt x="1298" y="348"/>
                </a:lnTo>
                <a:lnTo>
                  <a:pt x="1298" y="335"/>
                </a:lnTo>
                <a:lnTo>
                  <a:pt x="1296" y="335"/>
                </a:lnTo>
                <a:lnTo>
                  <a:pt x="1295" y="336"/>
                </a:lnTo>
                <a:lnTo>
                  <a:pt x="1294" y="337"/>
                </a:lnTo>
                <a:lnTo>
                  <a:pt x="1292" y="338"/>
                </a:lnTo>
                <a:lnTo>
                  <a:pt x="1293" y="339"/>
                </a:lnTo>
                <a:lnTo>
                  <a:pt x="1294" y="340"/>
                </a:lnTo>
                <a:lnTo>
                  <a:pt x="1293" y="341"/>
                </a:lnTo>
                <a:lnTo>
                  <a:pt x="1289" y="341"/>
                </a:lnTo>
                <a:lnTo>
                  <a:pt x="1285" y="337"/>
                </a:lnTo>
                <a:lnTo>
                  <a:pt x="1281" y="333"/>
                </a:lnTo>
                <a:lnTo>
                  <a:pt x="1277" y="328"/>
                </a:lnTo>
                <a:lnTo>
                  <a:pt x="1272" y="324"/>
                </a:lnTo>
                <a:lnTo>
                  <a:pt x="1270" y="329"/>
                </a:lnTo>
                <a:lnTo>
                  <a:pt x="1267" y="336"/>
                </a:lnTo>
                <a:lnTo>
                  <a:pt x="1266" y="339"/>
                </a:lnTo>
                <a:lnTo>
                  <a:pt x="1266" y="343"/>
                </a:lnTo>
                <a:lnTo>
                  <a:pt x="1267" y="345"/>
                </a:lnTo>
                <a:lnTo>
                  <a:pt x="1267" y="346"/>
                </a:lnTo>
                <a:lnTo>
                  <a:pt x="1268" y="348"/>
                </a:lnTo>
                <a:lnTo>
                  <a:pt x="1270" y="349"/>
                </a:lnTo>
                <a:lnTo>
                  <a:pt x="1261" y="352"/>
                </a:lnTo>
                <a:lnTo>
                  <a:pt x="1254" y="354"/>
                </a:lnTo>
                <a:lnTo>
                  <a:pt x="1250" y="355"/>
                </a:lnTo>
                <a:lnTo>
                  <a:pt x="1246" y="355"/>
                </a:lnTo>
                <a:lnTo>
                  <a:pt x="1241" y="354"/>
                </a:lnTo>
                <a:lnTo>
                  <a:pt x="1236" y="352"/>
                </a:lnTo>
                <a:lnTo>
                  <a:pt x="1233" y="347"/>
                </a:lnTo>
                <a:lnTo>
                  <a:pt x="1229" y="347"/>
                </a:lnTo>
                <a:lnTo>
                  <a:pt x="1226" y="348"/>
                </a:lnTo>
                <a:lnTo>
                  <a:pt x="1220" y="352"/>
                </a:lnTo>
                <a:lnTo>
                  <a:pt x="1215" y="356"/>
                </a:lnTo>
                <a:lnTo>
                  <a:pt x="1211" y="357"/>
                </a:lnTo>
                <a:lnTo>
                  <a:pt x="1208" y="358"/>
                </a:lnTo>
                <a:lnTo>
                  <a:pt x="1205" y="352"/>
                </a:lnTo>
                <a:lnTo>
                  <a:pt x="1200" y="352"/>
                </a:lnTo>
                <a:lnTo>
                  <a:pt x="1196" y="352"/>
                </a:lnTo>
                <a:lnTo>
                  <a:pt x="1194" y="352"/>
                </a:lnTo>
                <a:lnTo>
                  <a:pt x="1192" y="352"/>
                </a:lnTo>
                <a:lnTo>
                  <a:pt x="1189" y="351"/>
                </a:lnTo>
                <a:lnTo>
                  <a:pt x="1185" y="349"/>
                </a:lnTo>
                <a:lnTo>
                  <a:pt x="1183" y="347"/>
                </a:lnTo>
                <a:lnTo>
                  <a:pt x="1180" y="343"/>
                </a:lnTo>
                <a:lnTo>
                  <a:pt x="1177" y="340"/>
                </a:lnTo>
                <a:lnTo>
                  <a:pt x="1176" y="339"/>
                </a:lnTo>
                <a:lnTo>
                  <a:pt x="1174" y="338"/>
                </a:lnTo>
                <a:lnTo>
                  <a:pt x="1173" y="338"/>
                </a:lnTo>
                <a:lnTo>
                  <a:pt x="1172" y="339"/>
                </a:lnTo>
                <a:lnTo>
                  <a:pt x="1170" y="340"/>
                </a:lnTo>
                <a:lnTo>
                  <a:pt x="1168" y="342"/>
                </a:lnTo>
                <a:lnTo>
                  <a:pt x="1167" y="343"/>
                </a:lnTo>
                <a:lnTo>
                  <a:pt x="1166" y="344"/>
                </a:lnTo>
                <a:lnTo>
                  <a:pt x="1166" y="341"/>
                </a:lnTo>
                <a:lnTo>
                  <a:pt x="1163" y="344"/>
                </a:lnTo>
                <a:lnTo>
                  <a:pt x="1159" y="345"/>
                </a:lnTo>
                <a:lnTo>
                  <a:pt x="1158" y="345"/>
                </a:lnTo>
                <a:lnTo>
                  <a:pt x="1157" y="344"/>
                </a:lnTo>
                <a:lnTo>
                  <a:pt x="1158" y="342"/>
                </a:lnTo>
                <a:lnTo>
                  <a:pt x="1160" y="338"/>
                </a:lnTo>
                <a:lnTo>
                  <a:pt x="1160" y="337"/>
                </a:lnTo>
                <a:lnTo>
                  <a:pt x="1160" y="335"/>
                </a:lnTo>
                <a:lnTo>
                  <a:pt x="1158" y="335"/>
                </a:lnTo>
                <a:lnTo>
                  <a:pt x="1156" y="334"/>
                </a:lnTo>
                <a:lnTo>
                  <a:pt x="1153" y="334"/>
                </a:lnTo>
                <a:lnTo>
                  <a:pt x="1152" y="333"/>
                </a:lnTo>
                <a:lnTo>
                  <a:pt x="1149" y="334"/>
                </a:lnTo>
                <a:lnTo>
                  <a:pt x="1149" y="336"/>
                </a:lnTo>
                <a:lnTo>
                  <a:pt x="1147" y="337"/>
                </a:lnTo>
                <a:lnTo>
                  <a:pt x="1145" y="338"/>
                </a:lnTo>
                <a:lnTo>
                  <a:pt x="1143" y="338"/>
                </a:lnTo>
                <a:lnTo>
                  <a:pt x="1141" y="332"/>
                </a:lnTo>
                <a:lnTo>
                  <a:pt x="1139" y="325"/>
                </a:lnTo>
                <a:lnTo>
                  <a:pt x="1135" y="313"/>
                </a:lnTo>
                <a:lnTo>
                  <a:pt x="1109" y="314"/>
                </a:lnTo>
                <a:lnTo>
                  <a:pt x="1084" y="316"/>
                </a:lnTo>
                <a:lnTo>
                  <a:pt x="1081" y="323"/>
                </a:lnTo>
                <a:lnTo>
                  <a:pt x="1080" y="329"/>
                </a:lnTo>
                <a:lnTo>
                  <a:pt x="1078" y="335"/>
                </a:lnTo>
                <a:lnTo>
                  <a:pt x="1076" y="341"/>
                </a:lnTo>
                <a:lnTo>
                  <a:pt x="1080" y="339"/>
                </a:lnTo>
                <a:lnTo>
                  <a:pt x="1084" y="338"/>
                </a:lnTo>
                <a:lnTo>
                  <a:pt x="1083" y="339"/>
                </a:lnTo>
                <a:lnTo>
                  <a:pt x="1083" y="340"/>
                </a:lnTo>
                <a:lnTo>
                  <a:pt x="1085" y="341"/>
                </a:lnTo>
                <a:lnTo>
                  <a:pt x="1090" y="341"/>
                </a:lnTo>
                <a:lnTo>
                  <a:pt x="1087" y="333"/>
                </a:lnTo>
                <a:lnTo>
                  <a:pt x="1089" y="332"/>
                </a:lnTo>
                <a:lnTo>
                  <a:pt x="1090" y="333"/>
                </a:lnTo>
                <a:lnTo>
                  <a:pt x="1092" y="334"/>
                </a:lnTo>
                <a:lnTo>
                  <a:pt x="1094" y="335"/>
                </a:lnTo>
                <a:lnTo>
                  <a:pt x="1096" y="336"/>
                </a:lnTo>
                <a:lnTo>
                  <a:pt x="1098" y="335"/>
                </a:lnTo>
                <a:lnTo>
                  <a:pt x="1104" y="327"/>
                </a:lnTo>
                <a:lnTo>
                  <a:pt x="1107" y="328"/>
                </a:lnTo>
                <a:lnTo>
                  <a:pt x="1110" y="329"/>
                </a:lnTo>
                <a:lnTo>
                  <a:pt x="1113" y="330"/>
                </a:lnTo>
                <a:lnTo>
                  <a:pt x="1118" y="330"/>
                </a:lnTo>
                <a:lnTo>
                  <a:pt x="1099" y="342"/>
                </a:lnTo>
                <a:lnTo>
                  <a:pt x="1081" y="355"/>
                </a:lnTo>
                <a:lnTo>
                  <a:pt x="1082" y="359"/>
                </a:lnTo>
                <a:lnTo>
                  <a:pt x="1084" y="362"/>
                </a:lnTo>
                <a:lnTo>
                  <a:pt x="1087" y="366"/>
                </a:lnTo>
                <a:lnTo>
                  <a:pt x="1087" y="368"/>
                </a:lnTo>
                <a:lnTo>
                  <a:pt x="1087" y="370"/>
                </a:lnTo>
                <a:lnTo>
                  <a:pt x="1086" y="371"/>
                </a:lnTo>
                <a:lnTo>
                  <a:pt x="1085" y="371"/>
                </a:lnTo>
                <a:lnTo>
                  <a:pt x="1084" y="373"/>
                </a:lnTo>
                <a:lnTo>
                  <a:pt x="1084" y="375"/>
                </a:lnTo>
                <a:lnTo>
                  <a:pt x="1087" y="377"/>
                </a:lnTo>
                <a:lnTo>
                  <a:pt x="1088" y="379"/>
                </a:lnTo>
                <a:lnTo>
                  <a:pt x="1090" y="380"/>
                </a:lnTo>
                <a:lnTo>
                  <a:pt x="1092" y="380"/>
                </a:lnTo>
                <a:lnTo>
                  <a:pt x="1093" y="381"/>
                </a:lnTo>
                <a:lnTo>
                  <a:pt x="1092" y="382"/>
                </a:lnTo>
                <a:lnTo>
                  <a:pt x="1091" y="383"/>
                </a:lnTo>
                <a:lnTo>
                  <a:pt x="1089" y="384"/>
                </a:lnTo>
                <a:lnTo>
                  <a:pt x="1088" y="384"/>
                </a:lnTo>
                <a:lnTo>
                  <a:pt x="1087" y="383"/>
                </a:lnTo>
                <a:lnTo>
                  <a:pt x="1084" y="392"/>
                </a:lnTo>
                <a:lnTo>
                  <a:pt x="1082" y="390"/>
                </a:lnTo>
                <a:lnTo>
                  <a:pt x="1080" y="389"/>
                </a:lnTo>
                <a:lnTo>
                  <a:pt x="1077" y="388"/>
                </a:lnTo>
                <a:lnTo>
                  <a:pt x="1076" y="386"/>
                </a:lnTo>
                <a:lnTo>
                  <a:pt x="1075" y="383"/>
                </a:lnTo>
                <a:lnTo>
                  <a:pt x="1074" y="379"/>
                </a:lnTo>
                <a:lnTo>
                  <a:pt x="1073" y="369"/>
                </a:lnTo>
                <a:lnTo>
                  <a:pt x="1073" y="365"/>
                </a:lnTo>
                <a:lnTo>
                  <a:pt x="1072" y="363"/>
                </a:lnTo>
                <a:lnTo>
                  <a:pt x="1071" y="363"/>
                </a:lnTo>
                <a:lnTo>
                  <a:pt x="1070" y="366"/>
                </a:lnTo>
                <a:lnTo>
                  <a:pt x="1067" y="375"/>
                </a:lnTo>
                <a:lnTo>
                  <a:pt x="1064" y="364"/>
                </a:lnTo>
                <a:lnTo>
                  <a:pt x="1061" y="352"/>
                </a:lnTo>
                <a:lnTo>
                  <a:pt x="1056" y="353"/>
                </a:lnTo>
                <a:lnTo>
                  <a:pt x="1052" y="353"/>
                </a:lnTo>
                <a:lnTo>
                  <a:pt x="1050" y="352"/>
                </a:lnTo>
                <a:lnTo>
                  <a:pt x="1048" y="350"/>
                </a:lnTo>
                <a:lnTo>
                  <a:pt x="1047" y="347"/>
                </a:lnTo>
                <a:lnTo>
                  <a:pt x="1046" y="344"/>
                </a:lnTo>
                <a:lnTo>
                  <a:pt x="1045" y="341"/>
                </a:lnTo>
                <a:lnTo>
                  <a:pt x="1037" y="347"/>
                </a:lnTo>
                <a:lnTo>
                  <a:pt x="1034" y="350"/>
                </a:lnTo>
                <a:lnTo>
                  <a:pt x="1031" y="352"/>
                </a:lnTo>
                <a:lnTo>
                  <a:pt x="1028" y="353"/>
                </a:lnTo>
                <a:lnTo>
                  <a:pt x="1027" y="353"/>
                </a:lnTo>
                <a:lnTo>
                  <a:pt x="1028" y="352"/>
                </a:lnTo>
                <a:lnTo>
                  <a:pt x="1029" y="351"/>
                </a:lnTo>
                <a:lnTo>
                  <a:pt x="1029" y="350"/>
                </a:lnTo>
                <a:lnTo>
                  <a:pt x="1028" y="349"/>
                </a:lnTo>
                <a:lnTo>
                  <a:pt x="1023" y="349"/>
                </a:lnTo>
                <a:lnTo>
                  <a:pt x="1017" y="351"/>
                </a:lnTo>
                <a:lnTo>
                  <a:pt x="1002" y="355"/>
                </a:lnTo>
                <a:lnTo>
                  <a:pt x="994" y="357"/>
                </a:lnTo>
                <a:lnTo>
                  <a:pt x="987" y="359"/>
                </a:lnTo>
                <a:lnTo>
                  <a:pt x="979" y="359"/>
                </a:lnTo>
                <a:lnTo>
                  <a:pt x="975" y="359"/>
                </a:lnTo>
                <a:lnTo>
                  <a:pt x="971" y="358"/>
                </a:lnTo>
                <a:lnTo>
                  <a:pt x="969" y="357"/>
                </a:lnTo>
                <a:lnTo>
                  <a:pt x="968" y="354"/>
                </a:lnTo>
                <a:lnTo>
                  <a:pt x="967" y="351"/>
                </a:lnTo>
                <a:lnTo>
                  <a:pt x="966" y="348"/>
                </a:lnTo>
                <a:lnTo>
                  <a:pt x="966" y="345"/>
                </a:lnTo>
                <a:lnTo>
                  <a:pt x="967" y="343"/>
                </a:lnTo>
                <a:lnTo>
                  <a:pt x="968" y="342"/>
                </a:lnTo>
                <a:lnTo>
                  <a:pt x="969" y="341"/>
                </a:lnTo>
                <a:lnTo>
                  <a:pt x="971" y="341"/>
                </a:lnTo>
                <a:lnTo>
                  <a:pt x="970" y="340"/>
                </a:lnTo>
                <a:lnTo>
                  <a:pt x="969" y="339"/>
                </a:lnTo>
                <a:lnTo>
                  <a:pt x="969" y="337"/>
                </a:lnTo>
                <a:lnTo>
                  <a:pt x="969" y="335"/>
                </a:lnTo>
                <a:lnTo>
                  <a:pt x="977" y="336"/>
                </a:lnTo>
                <a:lnTo>
                  <a:pt x="981" y="336"/>
                </a:lnTo>
                <a:lnTo>
                  <a:pt x="986" y="335"/>
                </a:lnTo>
                <a:lnTo>
                  <a:pt x="981" y="330"/>
                </a:lnTo>
                <a:lnTo>
                  <a:pt x="975" y="323"/>
                </a:lnTo>
                <a:lnTo>
                  <a:pt x="971" y="319"/>
                </a:lnTo>
                <a:lnTo>
                  <a:pt x="968" y="316"/>
                </a:lnTo>
                <a:lnTo>
                  <a:pt x="965" y="314"/>
                </a:lnTo>
                <a:lnTo>
                  <a:pt x="963" y="313"/>
                </a:lnTo>
                <a:lnTo>
                  <a:pt x="960" y="312"/>
                </a:lnTo>
                <a:lnTo>
                  <a:pt x="957" y="312"/>
                </a:lnTo>
                <a:lnTo>
                  <a:pt x="955" y="313"/>
                </a:lnTo>
                <a:lnTo>
                  <a:pt x="954" y="313"/>
                </a:lnTo>
                <a:lnTo>
                  <a:pt x="952" y="315"/>
                </a:lnTo>
                <a:lnTo>
                  <a:pt x="951" y="317"/>
                </a:lnTo>
                <a:lnTo>
                  <a:pt x="950" y="319"/>
                </a:lnTo>
                <a:lnTo>
                  <a:pt x="948" y="321"/>
                </a:lnTo>
                <a:lnTo>
                  <a:pt x="944" y="322"/>
                </a:lnTo>
                <a:lnTo>
                  <a:pt x="941" y="322"/>
                </a:lnTo>
                <a:lnTo>
                  <a:pt x="938" y="321"/>
                </a:lnTo>
                <a:lnTo>
                  <a:pt x="936" y="321"/>
                </a:lnTo>
                <a:lnTo>
                  <a:pt x="934" y="320"/>
                </a:lnTo>
                <a:lnTo>
                  <a:pt x="930" y="317"/>
                </a:lnTo>
                <a:lnTo>
                  <a:pt x="924" y="313"/>
                </a:lnTo>
                <a:lnTo>
                  <a:pt x="918" y="312"/>
                </a:lnTo>
                <a:lnTo>
                  <a:pt x="913" y="312"/>
                </a:lnTo>
                <a:lnTo>
                  <a:pt x="908" y="312"/>
                </a:lnTo>
                <a:lnTo>
                  <a:pt x="906" y="311"/>
                </a:lnTo>
                <a:lnTo>
                  <a:pt x="904" y="310"/>
                </a:lnTo>
                <a:lnTo>
                  <a:pt x="903" y="309"/>
                </a:lnTo>
                <a:lnTo>
                  <a:pt x="903" y="308"/>
                </a:lnTo>
                <a:lnTo>
                  <a:pt x="903" y="306"/>
                </a:lnTo>
                <a:lnTo>
                  <a:pt x="903" y="303"/>
                </a:lnTo>
                <a:lnTo>
                  <a:pt x="902" y="302"/>
                </a:lnTo>
                <a:lnTo>
                  <a:pt x="901" y="302"/>
                </a:lnTo>
                <a:lnTo>
                  <a:pt x="899" y="301"/>
                </a:lnTo>
                <a:lnTo>
                  <a:pt x="898" y="301"/>
                </a:lnTo>
                <a:lnTo>
                  <a:pt x="896" y="302"/>
                </a:lnTo>
                <a:lnTo>
                  <a:pt x="895" y="304"/>
                </a:lnTo>
                <a:lnTo>
                  <a:pt x="894" y="304"/>
                </a:lnTo>
                <a:lnTo>
                  <a:pt x="893" y="304"/>
                </a:lnTo>
                <a:lnTo>
                  <a:pt x="887" y="299"/>
                </a:lnTo>
                <a:lnTo>
                  <a:pt x="881" y="296"/>
                </a:lnTo>
                <a:lnTo>
                  <a:pt x="875" y="293"/>
                </a:lnTo>
                <a:lnTo>
                  <a:pt x="860" y="286"/>
                </a:lnTo>
                <a:lnTo>
                  <a:pt x="852" y="283"/>
                </a:lnTo>
                <a:lnTo>
                  <a:pt x="844" y="281"/>
                </a:lnTo>
                <a:lnTo>
                  <a:pt x="840" y="281"/>
                </a:lnTo>
                <a:lnTo>
                  <a:pt x="836" y="281"/>
                </a:lnTo>
                <a:lnTo>
                  <a:pt x="832" y="281"/>
                </a:lnTo>
                <a:lnTo>
                  <a:pt x="828" y="282"/>
                </a:lnTo>
                <a:lnTo>
                  <a:pt x="828" y="288"/>
                </a:lnTo>
                <a:lnTo>
                  <a:pt x="819" y="292"/>
                </a:lnTo>
                <a:lnTo>
                  <a:pt x="810" y="296"/>
                </a:lnTo>
                <a:lnTo>
                  <a:pt x="808" y="288"/>
                </a:lnTo>
                <a:lnTo>
                  <a:pt x="806" y="280"/>
                </a:lnTo>
                <a:lnTo>
                  <a:pt x="805" y="273"/>
                </a:lnTo>
                <a:lnTo>
                  <a:pt x="805" y="268"/>
                </a:lnTo>
                <a:lnTo>
                  <a:pt x="803" y="270"/>
                </a:lnTo>
                <a:lnTo>
                  <a:pt x="802" y="271"/>
                </a:lnTo>
                <a:lnTo>
                  <a:pt x="799" y="274"/>
                </a:lnTo>
                <a:lnTo>
                  <a:pt x="800" y="274"/>
                </a:lnTo>
                <a:lnTo>
                  <a:pt x="801" y="277"/>
                </a:lnTo>
                <a:lnTo>
                  <a:pt x="801" y="280"/>
                </a:lnTo>
                <a:lnTo>
                  <a:pt x="800" y="284"/>
                </a:lnTo>
                <a:lnTo>
                  <a:pt x="796" y="299"/>
                </a:lnTo>
                <a:lnTo>
                  <a:pt x="790" y="299"/>
                </a:lnTo>
                <a:lnTo>
                  <a:pt x="784" y="294"/>
                </a:lnTo>
                <a:lnTo>
                  <a:pt x="774" y="285"/>
                </a:lnTo>
                <a:lnTo>
                  <a:pt x="769" y="281"/>
                </a:lnTo>
                <a:lnTo>
                  <a:pt x="764" y="276"/>
                </a:lnTo>
                <a:lnTo>
                  <a:pt x="761" y="273"/>
                </a:lnTo>
                <a:lnTo>
                  <a:pt x="760" y="271"/>
                </a:lnTo>
                <a:lnTo>
                  <a:pt x="760" y="265"/>
                </a:lnTo>
                <a:lnTo>
                  <a:pt x="754" y="265"/>
                </a:lnTo>
                <a:lnTo>
                  <a:pt x="754" y="262"/>
                </a:lnTo>
                <a:lnTo>
                  <a:pt x="750" y="260"/>
                </a:lnTo>
                <a:lnTo>
                  <a:pt x="746" y="257"/>
                </a:lnTo>
                <a:lnTo>
                  <a:pt x="738" y="251"/>
                </a:lnTo>
                <a:lnTo>
                  <a:pt x="731" y="244"/>
                </a:lnTo>
                <a:lnTo>
                  <a:pt x="723" y="237"/>
                </a:lnTo>
                <a:lnTo>
                  <a:pt x="720" y="251"/>
                </a:lnTo>
                <a:lnTo>
                  <a:pt x="722" y="251"/>
                </a:lnTo>
                <a:lnTo>
                  <a:pt x="723" y="252"/>
                </a:lnTo>
                <a:lnTo>
                  <a:pt x="723" y="253"/>
                </a:lnTo>
                <a:lnTo>
                  <a:pt x="723" y="254"/>
                </a:lnTo>
                <a:lnTo>
                  <a:pt x="723" y="255"/>
                </a:lnTo>
                <a:lnTo>
                  <a:pt x="723" y="256"/>
                </a:lnTo>
                <a:lnTo>
                  <a:pt x="721" y="257"/>
                </a:lnTo>
                <a:lnTo>
                  <a:pt x="720" y="257"/>
                </a:lnTo>
                <a:lnTo>
                  <a:pt x="716" y="267"/>
                </a:lnTo>
                <a:lnTo>
                  <a:pt x="713" y="273"/>
                </a:lnTo>
                <a:lnTo>
                  <a:pt x="712" y="275"/>
                </a:lnTo>
                <a:lnTo>
                  <a:pt x="712" y="276"/>
                </a:lnTo>
                <a:lnTo>
                  <a:pt x="710" y="276"/>
                </a:lnTo>
                <a:lnTo>
                  <a:pt x="707" y="275"/>
                </a:lnTo>
                <a:lnTo>
                  <a:pt x="704" y="274"/>
                </a:lnTo>
                <a:lnTo>
                  <a:pt x="700" y="274"/>
                </a:lnTo>
                <a:lnTo>
                  <a:pt x="696" y="275"/>
                </a:lnTo>
                <a:lnTo>
                  <a:pt x="693" y="277"/>
                </a:lnTo>
                <a:lnTo>
                  <a:pt x="692" y="278"/>
                </a:lnTo>
                <a:lnTo>
                  <a:pt x="691" y="279"/>
                </a:lnTo>
                <a:lnTo>
                  <a:pt x="689" y="282"/>
                </a:lnTo>
                <a:lnTo>
                  <a:pt x="686" y="290"/>
                </a:lnTo>
                <a:lnTo>
                  <a:pt x="684" y="299"/>
                </a:lnTo>
                <a:lnTo>
                  <a:pt x="681" y="299"/>
                </a:lnTo>
                <a:lnTo>
                  <a:pt x="682" y="299"/>
                </a:lnTo>
                <a:lnTo>
                  <a:pt x="682" y="298"/>
                </a:lnTo>
                <a:lnTo>
                  <a:pt x="681" y="296"/>
                </a:lnTo>
                <a:lnTo>
                  <a:pt x="678" y="293"/>
                </a:lnTo>
                <a:lnTo>
                  <a:pt x="674" y="296"/>
                </a:lnTo>
                <a:lnTo>
                  <a:pt x="672" y="298"/>
                </a:lnTo>
                <a:lnTo>
                  <a:pt x="671" y="298"/>
                </a:lnTo>
                <a:lnTo>
                  <a:pt x="670" y="299"/>
                </a:lnTo>
                <a:lnTo>
                  <a:pt x="670" y="293"/>
                </a:lnTo>
                <a:lnTo>
                  <a:pt x="660" y="297"/>
                </a:lnTo>
                <a:lnTo>
                  <a:pt x="656" y="300"/>
                </a:lnTo>
                <a:lnTo>
                  <a:pt x="653" y="302"/>
                </a:lnTo>
                <a:lnTo>
                  <a:pt x="647" y="319"/>
                </a:lnTo>
                <a:lnTo>
                  <a:pt x="646" y="319"/>
                </a:lnTo>
                <a:lnTo>
                  <a:pt x="644" y="320"/>
                </a:lnTo>
                <a:lnTo>
                  <a:pt x="641" y="320"/>
                </a:lnTo>
                <a:lnTo>
                  <a:pt x="638" y="320"/>
                </a:lnTo>
                <a:lnTo>
                  <a:pt x="637" y="321"/>
                </a:lnTo>
                <a:lnTo>
                  <a:pt x="636" y="321"/>
                </a:lnTo>
                <a:lnTo>
                  <a:pt x="635" y="321"/>
                </a:lnTo>
                <a:lnTo>
                  <a:pt x="635" y="320"/>
                </a:lnTo>
                <a:lnTo>
                  <a:pt x="636" y="318"/>
                </a:lnTo>
                <a:lnTo>
                  <a:pt x="633" y="319"/>
                </a:lnTo>
                <a:lnTo>
                  <a:pt x="643" y="301"/>
                </a:lnTo>
                <a:lnTo>
                  <a:pt x="649" y="290"/>
                </a:lnTo>
                <a:lnTo>
                  <a:pt x="653" y="285"/>
                </a:lnTo>
                <a:lnTo>
                  <a:pt x="656" y="283"/>
                </a:lnTo>
                <a:lnTo>
                  <a:pt x="660" y="282"/>
                </a:lnTo>
                <a:lnTo>
                  <a:pt x="668" y="281"/>
                </a:lnTo>
                <a:lnTo>
                  <a:pt x="676" y="280"/>
                </a:lnTo>
                <a:lnTo>
                  <a:pt x="680" y="278"/>
                </a:lnTo>
                <a:lnTo>
                  <a:pt x="684" y="276"/>
                </a:lnTo>
                <a:lnTo>
                  <a:pt x="691" y="271"/>
                </a:lnTo>
                <a:lnTo>
                  <a:pt x="696" y="268"/>
                </a:lnTo>
                <a:lnTo>
                  <a:pt x="698" y="265"/>
                </a:lnTo>
                <a:lnTo>
                  <a:pt x="698" y="264"/>
                </a:lnTo>
                <a:lnTo>
                  <a:pt x="697" y="263"/>
                </a:lnTo>
                <a:lnTo>
                  <a:pt x="694" y="262"/>
                </a:lnTo>
                <a:lnTo>
                  <a:pt x="690" y="261"/>
                </a:lnTo>
                <a:lnTo>
                  <a:pt x="675" y="259"/>
                </a:lnTo>
                <a:lnTo>
                  <a:pt x="673" y="264"/>
                </a:lnTo>
                <a:lnTo>
                  <a:pt x="672" y="268"/>
                </a:lnTo>
                <a:lnTo>
                  <a:pt x="671" y="272"/>
                </a:lnTo>
                <a:lnTo>
                  <a:pt x="670" y="276"/>
                </a:lnTo>
                <a:lnTo>
                  <a:pt x="668" y="276"/>
                </a:lnTo>
                <a:lnTo>
                  <a:pt x="667" y="275"/>
                </a:lnTo>
                <a:lnTo>
                  <a:pt x="665" y="273"/>
                </a:lnTo>
                <a:lnTo>
                  <a:pt x="661" y="271"/>
                </a:lnTo>
                <a:lnTo>
                  <a:pt x="656" y="272"/>
                </a:lnTo>
                <a:lnTo>
                  <a:pt x="648" y="275"/>
                </a:lnTo>
                <a:lnTo>
                  <a:pt x="636" y="279"/>
                </a:lnTo>
                <a:lnTo>
                  <a:pt x="635" y="281"/>
                </a:lnTo>
                <a:lnTo>
                  <a:pt x="635" y="282"/>
                </a:lnTo>
                <a:lnTo>
                  <a:pt x="635" y="285"/>
                </a:lnTo>
                <a:lnTo>
                  <a:pt x="635" y="288"/>
                </a:lnTo>
                <a:lnTo>
                  <a:pt x="634" y="289"/>
                </a:lnTo>
                <a:lnTo>
                  <a:pt x="633" y="290"/>
                </a:lnTo>
                <a:lnTo>
                  <a:pt x="630" y="291"/>
                </a:lnTo>
                <a:lnTo>
                  <a:pt x="627" y="292"/>
                </a:lnTo>
                <a:lnTo>
                  <a:pt x="624" y="292"/>
                </a:lnTo>
                <a:lnTo>
                  <a:pt x="622" y="293"/>
                </a:lnTo>
                <a:lnTo>
                  <a:pt x="621" y="292"/>
                </a:lnTo>
                <a:lnTo>
                  <a:pt x="621" y="289"/>
                </a:lnTo>
                <a:lnTo>
                  <a:pt x="622" y="285"/>
                </a:lnTo>
                <a:lnTo>
                  <a:pt x="618" y="283"/>
                </a:lnTo>
                <a:lnTo>
                  <a:pt x="615" y="282"/>
                </a:lnTo>
                <a:lnTo>
                  <a:pt x="613" y="281"/>
                </a:lnTo>
                <a:lnTo>
                  <a:pt x="610" y="279"/>
                </a:lnTo>
                <a:lnTo>
                  <a:pt x="610" y="282"/>
                </a:lnTo>
                <a:lnTo>
                  <a:pt x="609" y="284"/>
                </a:lnTo>
                <a:lnTo>
                  <a:pt x="609" y="288"/>
                </a:lnTo>
                <a:lnTo>
                  <a:pt x="609" y="292"/>
                </a:lnTo>
                <a:lnTo>
                  <a:pt x="608" y="296"/>
                </a:lnTo>
                <a:lnTo>
                  <a:pt x="607" y="297"/>
                </a:lnTo>
                <a:lnTo>
                  <a:pt x="606" y="297"/>
                </a:lnTo>
                <a:lnTo>
                  <a:pt x="605" y="296"/>
                </a:lnTo>
                <a:lnTo>
                  <a:pt x="605" y="294"/>
                </a:lnTo>
                <a:lnTo>
                  <a:pt x="605" y="293"/>
                </a:lnTo>
                <a:lnTo>
                  <a:pt x="602" y="293"/>
                </a:lnTo>
                <a:lnTo>
                  <a:pt x="600" y="293"/>
                </a:lnTo>
                <a:lnTo>
                  <a:pt x="599" y="294"/>
                </a:lnTo>
                <a:lnTo>
                  <a:pt x="599" y="296"/>
                </a:lnTo>
                <a:lnTo>
                  <a:pt x="600" y="299"/>
                </a:lnTo>
                <a:lnTo>
                  <a:pt x="600" y="301"/>
                </a:lnTo>
                <a:lnTo>
                  <a:pt x="599" y="302"/>
                </a:lnTo>
                <a:lnTo>
                  <a:pt x="596" y="302"/>
                </a:lnTo>
                <a:lnTo>
                  <a:pt x="592" y="301"/>
                </a:lnTo>
                <a:lnTo>
                  <a:pt x="587" y="300"/>
                </a:lnTo>
                <a:lnTo>
                  <a:pt x="582" y="299"/>
                </a:lnTo>
                <a:lnTo>
                  <a:pt x="582" y="301"/>
                </a:lnTo>
                <a:lnTo>
                  <a:pt x="582" y="303"/>
                </a:lnTo>
                <a:lnTo>
                  <a:pt x="582" y="304"/>
                </a:lnTo>
                <a:lnTo>
                  <a:pt x="583" y="304"/>
                </a:lnTo>
                <a:lnTo>
                  <a:pt x="585" y="304"/>
                </a:lnTo>
                <a:lnTo>
                  <a:pt x="585" y="307"/>
                </a:lnTo>
                <a:lnTo>
                  <a:pt x="589" y="308"/>
                </a:lnTo>
                <a:lnTo>
                  <a:pt x="591" y="310"/>
                </a:lnTo>
                <a:lnTo>
                  <a:pt x="593" y="313"/>
                </a:lnTo>
                <a:lnTo>
                  <a:pt x="593" y="314"/>
                </a:lnTo>
                <a:lnTo>
                  <a:pt x="593" y="315"/>
                </a:lnTo>
                <a:lnTo>
                  <a:pt x="591" y="316"/>
                </a:lnTo>
                <a:lnTo>
                  <a:pt x="590" y="316"/>
                </a:lnTo>
                <a:lnTo>
                  <a:pt x="588" y="316"/>
                </a:lnTo>
                <a:lnTo>
                  <a:pt x="585" y="316"/>
                </a:lnTo>
                <a:lnTo>
                  <a:pt x="582" y="307"/>
                </a:lnTo>
                <a:lnTo>
                  <a:pt x="581" y="306"/>
                </a:lnTo>
                <a:lnTo>
                  <a:pt x="579" y="306"/>
                </a:lnTo>
                <a:lnTo>
                  <a:pt x="576" y="305"/>
                </a:lnTo>
                <a:lnTo>
                  <a:pt x="572" y="305"/>
                </a:lnTo>
                <a:lnTo>
                  <a:pt x="571" y="305"/>
                </a:lnTo>
                <a:lnTo>
                  <a:pt x="568" y="304"/>
                </a:lnTo>
                <a:lnTo>
                  <a:pt x="565" y="299"/>
                </a:lnTo>
                <a:lnTo>
                  <a:pt x="544" y="291"/>
                </a:lnTo>
                <a:lnTo>
                  <a:pt x="534" y="287"/>
                </a:lnTo>
                <a:lnTo>
                  <a:pt x="530" y="285"/>
                </a:lnTo>
                <a:lnTo>
                  <a:pt x="526" y="282"/>
                </a:lnTo>
                <a:lnTo>
                  <a:pt x="525" y="279"/>
                </a:lnTo>
                <a:lnTo>
                  <a:pt x="523" y="276"/>
                </a:lnTo>
                <a:lnTo>
                  <a:pt x="519" y="276"/>
                </a:lnTo>
                <a:lnTo>
                  <a:pt x="516" y="276"/>
                </a:lnTo>
                <a:lnTo>
                  <a:pt x="513" y="276"/>
                </a:lnTo>
                <a:lnTo>
                  <a:pt x="510" y="277"/>
                </a:lnTo>
                <a:lnTo>
                  <a:pt x="508" y="278"/>
                </a:lnTo>
                <a:lnTo>
                  <a:pt x="505" y="279"/>
                </a:lnTo>
                <a:lnTo>
                  <a:pt x="502" y="279"/>
                </a:lnTo>
                <a:lnTo>
                  <a:pt x="498" y="279"/>
                </a:lnTo>
                <a:lnTo>
                  <a:pt x="494" y="278"/>
                </a:lnTo>
                <a:lnTo>
                  <a:pt x="489" y="277"/>
                </a:lnTo>
                <a:lnTo>
                  <a:pt x="480" y="272"/>
                </a:lnTo>
                <a:lnTo>
                  <a:pt x="472" y="268"/>
                </a:lnTo>
                <a:lnTo>
                  <a:pt x="463" y="265"/>
                </a:lnTo>
                <a:lnTo>
                  <a:pt x="459" y="263"/>
                </a:lnTo>
                <a:lnTo>
                  <a:pt x="454" y="262"/>
                </a:lnTo>
                <a:lnTo>
                  <a:pt x="449" y="262"/>
                </a:lnTo>
                <a:lnTo>
                  <a:pt x="445" y="262"/>
                </a:lnTo>
                <a:lnTo>
                  <a:pt x="445" y="271"/>
                </a:lnTo>
                <a:lnTo>
                  <a:pt x="435" y="271"/>
                </a:lnTo>
                <a:lnTo>
                  <a:pt x="428" y="271"/>
                </a:lnTo>
                <a:lnTo>
                  <a:pt x="425" y="265"/>
                </a:lnTo>
                <a:lnTo>
                  <a:pt x="414" y="265"/>
                </a:lnTo>
                <a:lnTo>
                  <a:pt x="402" y="265"/>
                </a:lnTo>
                <a:lnTo>
                  <a:pt x="402" y="259"/>
                </a:lnTo>
                <a:lnTo>
                  <a:pt x="398" y="259"/>
                </a:lnTo>
                <a:lnTo>
                  <a:pt x="393" y="259"/>
                </a:lnTo>
                <a:lnTo>
                  <a:pt x="382" y="261"/>
                </a:lnTo>
                <a:lnTo>
                  <a:pt x="372" y="262"/>
                </a:lnTo>
                <a:lnTo>
                  <a:pt x="367" y="262"/>
                </a:lnTo>
                <a:lnTo>
                  <a:pt x="363" y="262"/>
                </a:lnTo>
                <a:lnTo>
                  <a:pt x="360" y="257"/>
                </a:lnTo>
                <a:lnTo>
                  <a:pt x="359" y="257"/>
                </a:lnTo>
                <a:lnTo>
                  <a:pt x="358" y="257"/>
                </a:lnTo>
                <a:lnTo>
                  <a:pt x="357" y="258"/>
                </a:lnTo>
                <a:lnTo>
                  <a:pt x="355" y="259"/>
                </a:lnTo>
                <a:lnTo>
                  <a:pt x="354" y="260"/>
                </a:lnTo>
                <a:lnTo>
                  <a:pt x="352" y="259"/>
                </a:lnTo>
                <a:lnTo>
                  <a:pt x="349" y="258"/>
                </a:lnTo>
                <a:lnTo>
                  <a:pt x="345" y="255"/>
                </a:lnTo>
                <a:lnTo>
                  <a:pt x="341" y="252"/>
                </a:lnTo>
                <a:lnTo>
                  <a:pt x="338" y="251"/>
                </a:lnTo>
                <a:lnTo>
                  <a:pt x="333" y="251"/>
                </a:lnTo>
                <a:lnTo>
                  <a:pt x="329" y="251"/>
                </a:lnTo>
                <a:lnTo>
                  <a:pt x="325" y="252"/>
                </a:lnTo>
                <a:lnTo>
                  <a:pt x="322" y="254"/>
                </a:lnTo>
                <a:lnTo>
                  <a:pt x="319" y="255"/>
                </a:lnTo>
                <a:lnTo>
                  <a:pt x="315" y="256"/>
                </a:lnTo>
                <a:lnTo>
                  <a:pt x="311" y="257"/>
                </a:lnTo>
                <a:lnTo>
                  <a:pt x="307" y="257"/>
                </a:lnTo>
                <a:lnTo>
                  <a:pt x="301" y="256"/>
                </a:lnTo>
                <a:lnTo>
                  <a:pt x="292" y="253"/>
                </a:lnTo>
                <a:lnTo>
                  <a:pt x="276" y="248"/>
                </a:lnTo>
                <a:lnTo>
                  <a:pt x="273" y="243"/>
                </a:lnTo>
                <a:lnTo>
                  <a:pt x="269" y="242"/>
                </a:lnTo>
                <a:lnTo>
                  <a:pt x="265" y="242"/>
                </a:lnTo>
                <a:lnTo>
                  <a:pt x="257" y="244"/>
                </a:lnTo>
                <a:lnTo>
                  <a:pt x="250" y="245"/>
                </a:lnTo>
                <a:lnTo>
                  <a:pt x="247" y="245"/>
                </a:lnTo>
                <a:lnTo>
                  <a:pt x="245" y="245"/>
                </a:lnTo>
                <a:lnTo>
                  <a:pt x="243" y="245"/>
                </a:lnTo>
                <a:lnTo>
                  <a:pt x="242" y="243"/>
                </a:lnTo>
                <a:lnTo>
                  <a:pt x="240" y="240"/>
                </a:lnTo>
                <a:lnTo>
                  <a:pt x="238" y="237"/>
                </a:lnTo>
                <a:lnTo>
                  <a:pt x="236" y="234"/>
                </a:lnTo>
                <a:lnTo>
                  <a:pt x="228" y="240"/>
                </a:lnTo>
                <a:lnTo>
                  <a:pt x="220" y="245"/>
                </a:lnTo>
                <a:lnTo>
                  <a:pt x="219" y="244"/>
                </a:lnTo>
                <a:lnTo>
                  <a:pt x="218" y="243"/>
                </a:lnTo>
                <a:lnTo>
                  <a:pt x="218" y="240"/>
                </a:lnTo>
                <a:lnTo>
                  <a:pt x="218" y="237"/>
                </a:lnTo>
                <a:lnTo>
                  <a:pt x="217" y="233"/>
                </a:lnTo>
                <a:lnTo>
                  <a:pt x="215" y="230"/>
                </a:lnTo>
                <a:lnTo>
                  <a:pt x="214" y="229"/>
                </a:lnTo>
                <a:lnTo>
                  <a:pt x="212" y="228"/>
                </a:lnTo>
                <a:lnTo>
                  <a:pt x="209" y="228"/>
                </a:lnTo>
                <a:lnTo>
                  <a:pt x="206" y="227"/>
                </a:lnTo>
                <a:lnTo>
                  <a:pt x="202" y="228"/>
                </a:lnTo>
                <a:lnTo>
                  <a:pt x="197" y="229"/>
                </a:lnTo>
                <a:lnTo>
                  <a:pt x="195" y="229"/>
                </a:lnTo>
                <a:lnTo>
                  <a:pt x="193" y="231"/>
                </a:lnTo>
                <a:lnTo>
                  <a:pt x="189" y="235"/>
                </a:lnTo>
                <a:lnTo>
                  <a:pt x="184" y="240"/>
                </a:lnTo>
                <a:lnTo>
                  <a:pt x="180" y="243"/>
                </a:lnTo>
                <a:lnTo>
                  <a:pt x="178" y="243"/>
                </a:lnTo>
                <a:lnTo>
                  <a:pt x="176" y="243"/>
                </a:lnTo>
                <a:lnTo>
                  <a:pt x="172" y="243"/>
                </a:lnTo>
                <a:lnTo>
                  <a:pt x="167" y="242"/>
                </a:lnTo>
                <a:lnTo>
                  <a:pt x="165" y="242"/>
                </a:lnTo>
                <a:lnTo>
                  <a:pt x="163" y="243"/>
                </a:lnTo>
                <a:lnTo>
                  <a:pt x="162" y="244"/>
                </a:lnTo>
                <a:lnTo>
                  <a:pt x="161" y="246"/>
                </a:lnTo>
                <a:lnTo>
                  <a:pt x="160" y="248"/>
                </a:lnTo>
                <a:lnTo>
                  <a:pt x="159" y="248"/>
                </a:lnTo>
                <a:lnTo>
                  <a:pt x="158" y="248"/>
                </a:lnTo>
                <a:lnTo>
                  <a:pt x="157" y="247"/>
                </a:lnTo>
                <a:lnTo>
                  <a:pt x="157" y="244"/>
                </a:lnTo>
                <a:lnTo>
                  <a:pt x="157" y="243"/>
                </a:lnTo>
                <a:lnTo>
                  <a:pt x="156" y="242"/>
                </a:lnTo>
                <a:lnTo>
                  <a:pt x="154" y="242"/>
                </a:lnTo>
                <a:lnTo>
                  <a:pt x="152" y="243"/>
                </a:lnTo>
                <a:lnTo>
                  <a:pt x="152" y="248"/>
                </a:lnTo>
                <a:lnTo>
                  <a:pt x="150" y="249"/>
                </a:lnTo>
                <a:lnTo>
                  <a:pt x="148" y="249"/>
                </a:lnTo>
                <a:lnTo>
                  <a:pt x="144" y="248"/>
                </a:lnTo>
                <a:lnTo>
                  <a:pt x="142" y="251"/>
                </a:lnTo>
                <a:lnTo>
                  <a:pt x="141" y="254"/>
                </a:lnTo>
                <a:lnTo>
                  <a:pt x="138" y="254"/>
                </a:lnTo>
                <a:lnTo>
                  <a:pt x="136" y="254"/>
                </a:lnTo>
                <a:lnTo>
                  <a:pt x="131" y="254"/>
                </a:lnTo>
                <a:lnTo>
                  <a:pt x="126" y="253"/>
                </a:lnTo>
                <a:lnTo>
                  <a:pt x="123" y="253"/>
                </a:lnTo>
                <a:lnTo>
                  <a:pt x="121" y="254"/>
                </a:lnTo>
                <a:lnTo>
                  <a:pt x="118" y="255"/>
                </a:lnTo>
                <a:lnTo>
                  <a:pt x="116" y="257"/>
                </a:lnTo>
                <a:lnTo>
                  <a:pt x="114" y="260"/>
                </a:lnTo>
                <a:lnTo>
                  <a:pt x="112" y="263"/>
                </a:lnTo>
                <a:lnTo>
                  <a:pt x="108" y="269"/>
                </a:lnTo>
                <a:lnTo>
                  <a:pt x="106" y="272"/>
                </a:lnTo>
                <a:lnTo>
                  <a:pt x="104" y="274"/>
                </a:lnTo>
                <a:lnTo>
                  <a:pt x="102" y="274"/>
                </a:lnTo>
                <a:lnTo>
                  <a:pt x="100" y="275"/>
                </a:lnTo>
                <a:lnTo>
                  <a:pt x="97" y="275"/>
                </a:lnTo>
                <a:lnTo>
                  <a:pt x="96" y="275"/>
                </a:lnTo>
                <a:lnTo>
                  <a:pt x="96" y="276"/>
                </a:lnTo>
                <a:lnTo>
                  <a:pt x="95" y="279"/>
                </a:lnTo>
                <a:lnTo>
                  <a:pt x="94" y="283"/>
                </a:lnTo>
                <a:lnTo>
                  <a:pt x="91" y="294"/>
                </a:lnTo>
                <a:lnTo>
                  <a:pt x="89" y="305"/>
                </a:lnTo>
                <a:lnTo>
                  <a:pt x="88" y="308"/>
                </a:lnTo>
                <a:lnTo>
                  <a:pt x="87" y="310"/>
                </a:lnTo>
                <a:lnTo>
                  <a:pt x="84" y="312"/>
                </a:lnTo>
                <a:lnTo>
                  <a:pt x="80" y="313"/>
                </a:lnTo>
                <a:lnTo>
                  <a:pt x="76" y="313"/>
                </a:lnTo>
                <a:lnTo>
                  <a:pt x="71" y="313"/>
                </a:lnTo>
                <a:lnTo>
                  <a:pt x="62" y="313"/>
                </a:lnTo>
                <a:lnTo>
                  <a:pt x="56" y="313"/>
                </a:lnTo>
                <a:lnTo>
                  <a:pt x="55" y="314"/>
                </a:lnTo>
                <a:lnTo>
                  <a:pt x="53" y="316"/>
                </a:lnTo>
                <a:lnTo>
                  <a:pt x="50" y="318"/>
                </a:lnTo>
                <a:lnTo>
                  <a:pt x="49" y="318"/>
                </a:lnTo>
                <a:lnTo>
                  <a:pt x="48" y="319"/>
                </a:lnTo>
                <a:lnTo>
                  <a:pt x="41" y="316"/>
                </a:lnTo>
                <a:lnTo>
                  <a:pt x="38" y="315"/>
                </a:lnTo>
                <a:lnTo>
                  <a:pt x="36" y="315"/>
                </a:lnTo>
                <a:lnTo>
                  <a:pt x="33" y="315"/>
                </a:lnTo>
                <a:lnTo>
                  <a:pt x="31" y="316"/>
                </a:lnTo>
                <a:lnTo>
                  <a:pt x="31" y="333"/>
                </a:lnTo>
                <a:lnTo>
                  <a:pt x="31" y="334"/>
                </a:lnTo>
                <a:lnTo>
                  <a:pt x="30" y="335"/>
                </a:lnTo>
                <a:lnTo>
                  <a:pt x="28" y="338"/>
                </a:lnTo>
                <a:lnTo>
                  <a:pt x="31" y="339"/>
                </a:lnTo>
                <a:lnTo>
                  <a:pt x="34" y="341"/>
                </a:lnTo>
                <a:lnTo>
                  <a:pt x="40" y="342"/>
                </a:lnTo>
                <a:lnTo>
                  <a:pt x="45" y="344"/>
                </a:lnTo>
                <a:lnTo>
                  <a:pt x="51" y="347"/>
                </a:lnTo>
                <a:lnTo>
                  <a:pt x="52" y="348"/>
                </a:lnTo>
                <a:lnTo>
                  <a:pt x="54" y="350"/>
                </a:lnTo>
                <a:lnTo>
                  <a:pt x="58" y="354"/>
                </a:lnTo>
                <a:lnTo>
                  <a:pt x="62" y="358"/>
                </a:lnTo>
                <a:lnTo>
                  <a:pt x="65" y="361"/>
                </a:lnTo>
                <a:lnTo>
                  <a:pt x="67" y="361"/>
                </a:lnTo>
                <a:lnTo>
                  <a:pt x="71" y="360"/>
                </a:lnTo>
                <a:lnTo>
                  <a:pt x="74" y="360"/>
                </a:lnTo>
                <a:lnTo>
                  <a:pt x="76" y="361"/>
                </a:lnTo>
                <a:lnTo>
                  <a:pt x="77" y="362"/>
                </a:lnTo>
                <a:lnTo>
                  <a:pt x="77" y="364"/>
                </a:lnTo>
                <a:lnTo>
                  <a:pt x="77" y="368"/>
                </a:lnTo>
                <a:lnTo>
                  <a:pt x="77" y="372"/>
                </a:lnTo>
                <a:lnTo>
                  <a:pt x="77" y="373"/>
                </a:lnTo>
                <a:lnTo>
                  <a:pt x="77" y="374"/>
                </a:lnTo>
                <a:lnTo>
                  <a:pt x="79" y="375"/>
                </a:lnTo>
                <a:lnTo>
                  <a:pt x="82" y="376"/>
                </a:lnTo>
                <a:lnTo>
                  <a:pt x="84" y="375"/>
                </a:lnTo>
                <a:lnTo>
                  <a:pt x="86" y="375"/>
                </a:lnTo>
                <a:lnTo>
                  <a:pt x="88" y="374"/>
                </a:lnTo>
                <a:lnTo>
                  <a:pt x="90" y="372"/>
                </a:lnTo>
                <a:lnTo>
                  <a:pt x="92" y="372"/>
                </a:lnTo>
                <a:lnTo>
                  <a:pt x="95" y="371"/>
                </a:lnTo>
                <a:lnTo>
                  <a:pt x="99" y="372"/>
                </a:lnTo>
                <a:lnTo>
                  <a:pt x="104" y="372"/>
                </a:lnTo>
                <a:lnTo>
                  <a:pt x="107" y="372"/>
                </a:lnTo>
                <a:lnTo>
                  <a:pt x="108" y="372"/>
                </a:lnTo>
                <a:lnTo>
                  <a:pt x="107" y="372"/>
                </a:lnTo>
                <a:lnTo>
                  <a:pt x="110" y="372"/>
                </a:lnTo>
                <a:lnTo>
                  <a:pt x="112" y="372"/>
                </a:lnTo>
                <a:lnTo>
                  <a:pt x="112" y="373"/>
                </a:lnTo>
                <a:lnTo>
                  <a:pt x="112" y="374"/>
                </a:lnTo>
                <a:lnTo>
                  <a:pt x="112" y="375"/>
                </a:lnTo>
                <a:lnTo>
                  <a:pt x="112" y="377"/>
                </a:lnTo>
                <a:lnTo>
                  <a:pt x="111" y="379"/>
                </a:lnTo>
                <a:lnTo>
                  <a:pt x="109" y="380"/>
                </a:lnTo>
                <a:lnTo>
                  <a:pt x="107" y="380"/>
                </a:lnTo>
                <a:lnTo>
                  <a:pt x="124" y="389"/>
                </a:lnTo>
                <a:lnTo>
                  <a:pt x="123" y="388"/>
                </a:lnTo>
                <a:lnTo>
                  <a:pt x="126" y="387"/>
                </a:lnTo>
                <a:lnTo>
                  <a:pt x="132" y="386"/>
                </a:lnTo>
                <a:lnTo>
                  <a:pt x="132" y="390"/>
                </a:lnTo>
                <a:lnTo>
                  <a:pt x="132" y="395"/>
                </a:lnTo>
                <a:lnTo>
                  <a:pt x="126" y="394"/>
                </a:lnTo>
                <a:lnTo>
                  <a:pt x="122" y="393"/>
                </a:lnTo>
                <a:lnTo>
                  <a:pt x="113" y="392"/>
                </a:lnTo>
                <a:lnTo>
                  <a:pt x="112" y="393"/>
                </a:lnTo>
                <a:lnTo>
                  <a:pt x="110" y="395"/>
                </a:lnTo>
                <a:lnTo>
                  <a:pt x="107" y="397"/>
                </a:lnTo>
                <a:lnTo>
                  <a:pt x="113" y="397"/>
                </a:lnTo>
                <a:lnTo>
                  <a:pt x="118" y="397"/>
                </a:lnTo>
                <a:lnTo>
                  <a:pt x="121" y="409"/>
                </a:lnTo>
                <a:lnTo>
                  <a:pt x="118" y="403"/>
                </a:lnTo>
                <a:lnTo>
                  <a:pt x="107" y="411"/>
                </a:lnTo>
                <a:lnTo>
                  <a:pt x="102" y="411"/>
                </a:lnTo>
                <a:lnTo>
                  <a:pt x="97" y="411"/>
                </a:lnTo>
                <a:lnTo>
                  <a:pt x="92" y="410"/>
                </a:lnTo>
                <a:lnTo>
                  <a:pt x="87" y="408"/>
                </a:lnTo>
                <a:lnTo>
                  <a:pt x="78" y="405"/>
                </a:lnTo>
                <a:lnTo>
                  <a:pt x="70" y="403"/>
                </a:lnTo>
                <a:lnTo>
                  <a:pt x="72" y="402"/>
                </a:lnTo>
                <a:lnTo>
                  <a:pt x="73" y="401"/>
                </a:lnTo>
                <a:lnTo>
                  <a:pt x="73" y="399"/>
                </a:lnTo>
                <a:lnTo>
                  <a:pt x="73" y="396"/>
                </a:lnTo>
                <a:lnTo>
                  <a:pt x="73" y="393"/>
                </a:lnTo>
                <a:lnTo>
                  <a:pt x="71" y="387"/>
                </a:lnTo>
                <a:lnTo>
                  <a:pt x="70" y="383"/>
                </a:lnTo>
                <a:lnTo>
                  <a:pt x="53" y="389"/>
                </a:lnTo>
                <a:lnTo>
                  <a:pt x="45" y="391"/>
                </a:lnTo>
                <a:lnTo>
                  <a:pt x="37" y="395"/>
                </a:lnTo>
                <a:lnTo>
                  <a:pt x="37" y="400"/>
                </a:lnTo>
                <a:lnTo>
                  <a:pt x="37" y="406"/>
                </a:lnTo>
                <a:lnTo>
                  <a:pt x="34" y="407"/>
                </a:lnTo>
                <a:lnTo>
                  <a:pt x="32" y="407"/>
                </a:lnTo>
                <a:lnTo>
                  <a:pt x="28" y="405"/>
                </a:lnTo>
                <a:lnTo>
                  <a:pt x="25" y="403"/>
                </a:lnTo>
                <a:lnTo>
                  <a:pt x="22" y="403"/>
                </a:lnTo>
                <a:lnTo>
                  <a:pt x="20" y="403"/>
                </a:lnTo>
                <a:lnTo>
                  <a:pt x="18" y="404"/>
                </a:lnTo>
                <a:lnTo>
                  <a:pt x="15" y="405"/>
                </a:lnTo>
                <a:lnTo>
                  <a:pt x="10" y="409"/>
                </a:lnTo>
                <a:lnTo>
                  <a:pt x="0" y="417"/>
                </a:lnTo>
                <a:lnTo>
                  <a:pt x="3" y="423"/>
                </a:lnTo>
                <a:lnTo>
                  <a:pt x="12" y="423"/>
                </a:lnTo>
                <a:lnTo>
                  <a:pt x="18" y="424"/>
                </a:lnTo>
                <a:lnTo>
                  <a:pt x="22" y="424"/>
                </a:lnTo>
                <a:lnTo>
                  <a:pt x="26" y="425"/>
                </a:lnTo>
                <a:lnTo>
                  <a:pt x="27" y="426"/>
                </a:lnTo>
                <a:lnTo>
                  <a:pt x="27" y="427"/>
                </a:lnTo>
                <a:lnTo>
                  <a:pt x="26" y="428"/>
                </a:lnTo>
                <a:lnTo>
                  <a:pt x="24" y="429"/>
                </a:lnTo>
                <a:lnTo>
                  <a:pt x="17" y="431"/>
                </a:lnTo>
                <a:lnTo>
                  <a:pt x="19" y="433"/>
                </a:lnTo>
                <a:lnTo>
                  <a:pt x="20" y="436"/>
                </a:lnTo>
                <a:lnTo>
                  <a:pt x="22" y="438"/>
                </a:lnTo>
                <a:lnTo>
                  <a:pt x="25" y="440"/>
                </a:lnTo>
                <a:lnTo>
                  <a:pt x="26" y="442"/>
                </a:lnTo>
                <a:lnTo>
                  <a:pt x="26" y="445"/>
                </a:lnTo>
                <a:lnTo>
                  <a:pt x="27" y="446"/>
                </a:lnTo>
                <a:lnTo>
                  <a:pt x="28" y="448"/>
                </a:lnTo>
                <a:lnTo>
                  <a:pt x="31" y="450"/>
                </a:lnTo>
                <a:lnTo>
                  <a:pt x="34" y="451"/>
                </a:lnTo>
                <a:lnTo>
                  <a:pt x="38" y="452"/>
                </a:lnTo>
                <a:lnTo>
                  <a:pt x="42" y="452"/>
                </a:lnTo>
                <a:lnTo>
                  <a:pt x="49" y="452"/>
                </a:lnTo>
                <a:lnTo>
                  <a:pt x="57" y="452"/>
                </a:lnTo>
                <a:lnTo>
                  <a:pt x="73" y="449"/>
                </a:lnTo>
                <a:lnTo>
                  <a:pt x="87" y="445"/>
                </a:lnTo>
                <a:lnTo>
                  <a:pt x="91" y="452"/>
                </a:lnTo>
                <a:lnTo>
                  <a:pt x="92" y="453"/>
                </a:lnTo>
                <a:lnTo>
                  <a:pt x="93" y="455"/>
                </a:lnTo>
                <a:lnTo>
                  <a:pt x="95" y="456"/>
                </a:lnTo>
                <a:lnTo>
                  <a:pt x="96" y="456"/>
                </a:lnTo>
                <a:lnTo>
                  <a:pt x="97" y="455"/>
                </a:lnTo>
                <a:lnTo>
                  <a:pt x="98" y="452"/>
                </a:lnTo>
                <a:lnTo>
                  <a:pt x="100" y="449"/>
                </a:lnTo>
                <a:lnTo>
                  <a:pt x="101" y="448"/>
                </a:lnTo>
                <a:lnTo>
                  <a:pt x="106" y="447"/>
                </a:lnTo>
                <a:lnTo>
                  <a:pt x="110" y="446"/>
                </a:lnTo>
                <a:lnTo>
                  <a:pt x="114" y="446"/>
                </a:lnTo>
                <a:lnTo>
                  <a:pt x="118" y="447"/>
                </a:lnTo>
                <a:lnTo>
                  <a:pt x="126" y="448"/>
                </a:lnTo>
                <a:lnTo>
                  <a:pt x="132" y="448"/>
                </a:lnTo>
                <a:lnTo>
                  <a:pt x="130" y="456"/>
                </a:lnTo>
                <a:lnTo>
                  <a:pt x="129" y="463"/>
                </a:lnTo>
                <a:lnTo>
                  <a:pt x="128" y="470"/>
                </a:lnTo>
                <a:lnTo>
                  <a:pt x="129" y="475"/>
                </a:lnTo>
                <a:lnTo>
                  <a:pt x="130" y="482"/>
                </a:lnTo>
                <a:lnTo>
                  <a:pt x="126" y="484"/>
                </a:lnTo>
                <a:lnTo>
                  <a:pt x="121" y="486"/>
                </a:lnTo>
                <a:lnTo>
                  <a:pt x="117" y="489"/>
                </a:lnTo>
                <a:lnTo>
                  <a:pt x="115" y="490"/>
                </a:lnTo>
                <a:lnTo>
                  <a:pt x="113" y="490"/>
                </a:lnTo>
                <a:lnTo>
                  <a:pt x="110" y="490"/>
                </a:lnTo>
                <a:lnTo>
                  <a:pt x="110" y="489"/>
                </a:lnTo>
                <a:lnTo>
                  <a:pt x="110" y="488"/>
                </a:lnTo>
                <a:lnTo>
                  <a:pt x="109" y="487"/>
                </a:lnTo>
                <a:lnTo>
                  <a:pt x="108" y="487"/>
                </a:lnTo>
                <a:lnTo>
                  <a:pt x="107" y="487"/>
                </a:lnTo>
                <a:lnTo>
                  <a:pt x="105" y="489"/>
                </a:lnTo>
                <a:lnTo>
                  <a:pt x="101" y="493"/>
                </a:lnTo>
                <a:lnTo>
                  <a:pt x="98" y="497"/>
                </a:lnTo>
                <a:lnTo>
                  <a:pt x="96" y="499"/>
                </a:lnTo>
                <a:lnTo>
                  <a:pt x="92" y="499"/>
                </a:lnTo>
                <a:lnTo>
                  <a:pt x="89" y="499"/>
                </a:lnTo>
                <a:lnTo>
                  <a:pt x="85" y="498"/>
                </a:lnTo>
                <a:lnTo>
                  <a:pt x="83" y="498"/>
                </a:lnTo>
                <a:lnTo>
                  <a:pt x="82" y="499"/>
                </a:lnTo>
                <a:lnTo>
                  <a:pt x="79" y="494"/>
                </a:lnTo>
                <a:lnTo>
                  <a:pt x="76" y="490"/>
                </a:lnTo>
                <a:lnTo>
                  <a:pt x="75" y="490"/>
                </a:lnTo>
                <a:lnTo>
                  <a:pt x="74" y="490"/>
                </a:lnTo>
                <a:lnTo>
                  <a:pt x="72" y="490"/>
                </a:lnTo>
                <a:lnTo>
                  <a:pt x="70" y="491"/>
                </a:lnTo>
                <a:lnTo>
                  <a:pt x="69" y="491"/>
                </a:lnTo>
                <a:lnTo>
                  <a:pt x="68" y="490"/>
                </a:lnTo>
                <a:lnTo>
                  <a:pt x="65" y="494"/>
                </a:lnTo>
                <a:lnTo>
                  <a:pt x="62" y="498"/>
                </a:lnTo>
                <a:lnTo>
                  <a:pt x="57" y="502"/>
                </a:lnTo>
                <a:lnTo>
                  <a:pt x="57" y="503"/>
                </a:lnTo>
                <a:lnTo>
                  <a:pt x="58" y="504"/>
                </a:lnTo>
                <a:lnTo>
                  <a:pt x="68" y="504"/>
                </a:lnTo>
                <a:lnTo>
                  <a:pt x="67" y="509"/>
                </a:lnTo>
                <a:lnTo>
                  <a:pt x="68" y="513"/>
                </a:lnTo>
                <a:lnTo>
                  <a:pt x="64" y="512"/>
                </a:lnTo>
                <a:lnTo>
                  <a:pt x="59" y="510"/>
                </a:lnTo>
                <a:lnTo>
                  <a:pt x="58" y="512"/>
                </a:lnTo>
                <a:lnTo>
                  <a:pt x="58" y="514"/>
                </a:lnTo>
                <a:lnTo>
                  <a:pt x="57" y="517"/>
                </a:lnTo>
                <a:lnTo>
                  <a:pt x="56" y="518"/>
                </a:lnTo>
                <a:lnTo>
                  <a:pt x="53" y="520"/>
                </a:lnTo>
                <a:lnTo>
                  <a:pt x="49" y="522"/>
                </a:lnTo>
                <a:lnTo>
                  <a:pt x="47" y="523"/>
                </a:lnTo>
                <a:lnTo>
                  <a:pt x="45" y="524"/>
                </a:lnTo>
                <a:lnTo>
                  <a:pt x="43" y="525"/>
                </a:lnTo>
                <a:lnTo>
                  <a:pt x="42" y="527"/>
                </a:lnTo>
                <a:lnTo>
                  <a:pt x="42" y="528"/>
                </a:lnTo>
                <a:lnTo>
                  <a:pt x="42" y="529"/>
                </a:lnTo>
                <a:lnTo>
                  <a:pt x="42" y="531"/>
                </a:lnTo>
                <a:lnTo>
                  <a:pt x="43" y="533"/>
                </a:lnTo>
                <a:lnTo>
                  <a:pt x="43" y="534"/>
                </a:lnTo>
                <a:lnTo>
                  <a:pt x="42" y="535"/>
                </a:lnTo>
                <a:lnTo>
                  <a:pt x="41" y="537"/>
                </a:lnTo>
                <a:lnTo>
                  <a:pt x="38" y="538"/>
                </a:lnTo>
                <a:lnTo>
                  <a:pt x="36" y="539"/>
                </a:lnTo>
                <a:lnTo>
                  <a:pt x="34" y="541"/>
                </a:lnTo>
                <a:lnTo>
                  <a:pt x="44" y="549"/>
                </a:lnTo>
                <a:lnTo>
                  <a:pt x="48" y="552"/>
                </a:lnTo>
                <a:lnTo>
                  <a:pt x="52" y="554"/>
                </a:lnTo>
                <a:lnTo>
                  <a:pt x="56" y="556"/>
                </a:lnTo>
                <a:lnTo>
                  <a:pt x="61" y="557"/>
                </a:lnTo>
                <a:lnTo>
                  <a:pt x="67" y="557"/>
                </a:lnTo>
                <a:lnTo>
                  <a:pt x="76" y="558"/>
                </a:lnTo>
                <a:lnTo>
                  <a:pt x="70" y="569"/>
                </a:lnTo>
                <a:lnTo>
                  <a:pt x="69" y="568"/>
                </a:lnTo>
                <a:lnTo>
                  <a:pt x="68" y="567"/>
                </a:lnTo>
                <a:lnTo>
                  <a:pt x="66" y="565"/>
                </a:lnTo>
                <a:lnTo>
                  <a:pt x="64" y="562"/>
                </a:lnTo>
                <a:lnTo>
                  <a:pt x="62" y="561"/>
                </a:lnTo>
                <a:lnTo>
                  <a:pt x="60" y="560"/>
                </a:lnTo>
                <a:lnTo>
                  <a:pt x="58" y="560"/>
                </a:lnTo>
                <a:lnTo>
                  <a:pt x="54" y="562"/>
                </a:lnTo>
                <a:lnTo>
                  <a:pt x="53" y="563"/>
                </a:lnTo>
                <a:lnTo>
                  <a:pt x="53" y="564"/>
                </a:lnTo>
                <a:lnTo>
                  <a:pt x="54" y="565"/>
                </a:lnTo>
                <a:lnTo>
                  <a:pt x="56" y="566"/>
                </a:lnTo>
                <a:lnTo>
                  <a:pt x="56" y="572"/>
                </a:lnTo>
                <a:lnTo>
                  <a:pt x="62" y="572"/>
                </a:lnTo>
                <a:lnTo>
                  <a:pt x="65" y="572"/>
                </a:lnTo>
                <a:lnTo>
                  <a:pt x="66" y="573"/>
                </a:lnTo>
                <a:lnTo>
                  <a:pt x="66" y="574"/>
                </a:lnTo>
                <a:lnTo>
                  <a:pt x="63" y="577"/>
                </a:lnTo>
                <a:lnTo>
                  <a:pt x="62" y="580"/>
                </a:lnTo>
                <a:lnTo>
                  <a:pt x="62" y="583"/>
                </a:lnTo>
                <a:lnTo>
                  <a:pt x="66" y="588"/>
                </a:lnTo>
                <a:lnTo>
                  <a:pt x="69" y="591"/>
                </a:lnTo>
                <a:lnTo>
                  <a:pt x="70" y="594"/>
                </a:lnTo>
                <a:lnTo>
                  <a:pt x="74" y="594"/>
                </a:lnTo>
                <a:lnTo>
                  <a:pt x="78" y="594"/>
                </a:lnTo>
                <a:lnTo>
                  <a:pt x="82" y="595"/>
                </a:lnTo>
                <a:lnTo>
                  <a:pt x="86" y="595"/>
                </a:lnTo>
                <a:lnTo>
                  <a:pt x="89" y="594"/>
                </a:lnTo>
                <a:lnTo>
                  <a:pt x="92" y="593"/>
                </a:lnTo>
                <a:lnTo>
                  <a:pt x="93" y="591"/>
                </a:lnTo>
                <a:lnTo>
                  <a:pt x="94" y="590"/>
                </a:lnTo>
                <a:lnTo>
                  <a:pt x="95" y="588"/>
                </a:lnTo>
                <a:lnTo>
                  <a:pt x="96" y="586"/>
                </a:lnTo>
                <a:lnTo>
                  <a:pt x="96" y="584"/>
                </a:lnTo>
                <a:lnTo>
                  <a:pt x="95" y="582"/>
                </a:lnTo>
                <a:lnTo>
                  <a:pt x="95" y="579"/>
                </a:lnTo>
                <a:lnTo>
                  <a:pt x="96" y="577"/>
                </a:lnTo>
                <a:lnTo>
                  <a:pt x="98" y="578"/>
                </a:lnTo>
                <a:lnTo>
                  <a:pt x="101" y="578"/>
                </a:lnTo>
                <a:lnTo>
                  <a:pt x="102" y="579"/>
                </a:lnTo>
                <a:lnTo>
                  <a:pt x="103" y="580"/>
                </a:lnTo>
                <a:lnTo>
                  <a:pt x="103" y="581"/>
                </a:lnTo>
                <a:lnTo>
                  <a:pt x="101" y="583"/>
                </a:lnTo>
                <a:lnTo>
                  <a:pt x="101" y="582"/>
                </a:lnTo>
                <a:lnTo>
                  <a:pt x="100" y="583"/>
                </a:lnTo>
                <a:lnTo>
                  <a:pt x="100" y="585"/>
                </a:lnTo>
                <a:lnTo>
                  <a:pt x="101" y="588"/>
                </a:lnTo>
                <a:lnTo>
                  <a:pt x="102" y="592"/>
                </a:lnTo>
                <a:lnTo>
                  <a:pt x="104" y="597"/>
                </a:lnTo>
                <a:lnTo>
                  <a:pt x="105" y="599"/>
                </a:lnTo>
                <a:lnTo>
                  <a:pt x="106" y="601"/>
                </a:lnTo>
                <a:lnTo>
                  <a:pt x="108" y="603"/>
                </a:lnTo>
                <a:lnTo>
                  <a:pt x="110" y="606"/>
                </a:lnTo>
                <a:lnTo>
                  <a:pt x="110" y="607"/>
                </a:lnTo>
                <a:lnTo>
                  <a:pt x="108" y="609"/>
                </a:lnTo>
                <a:lnTo>
                  <a:pt x="107" y="611"/>
                </a:lnTo>
                <a:lnTo>
                  <a:pt x="107" y="612"/>
                </a:lnTo>
                <a:lnTo>
                  <a:pt x="107" y="614"/>
                </a:lnTo>
                <a:lnTo>
                  <a:pt x="106" y="614"/>
                </a:lnTo>
                <a:lnTo>
                  <a:pt x="108" y="616"/>
                </a:lnTo>
                <a:lnTo>
                  <a:pt x="113" y="617"/>
                </a:lnTo>
                <a:lnTo>
                  <a:pt x="110" y="631"/>
                </a:lnTo>
                <a:lnTo>
                  <a:pt x="112" y="631"/>
                </a:lnTo>
                <a:lnTo>
                  <a:pt x="114" y="630"/>
                </a:lnTo>
                <a:lnTo>
                  <a:pt x="118" y="629"/>
                </a:lnTo>
                <a:lnTo>
                  <a:pt x="122" y="626"/>
                </a:lnTo>
                <a:lnTo>
                  <a:pt x="125" y="623"/>
                </a:lnTo>
                <a:lnTo>
                  <a:pt x="130" y="617"/>
                </a:lnTo>
                <a:lnTo>
                  <a:pt x="134" y="615"/>
                </a:lnTo>
                <a:lnTo>
                  <a:pt x="138" y="614"/>
                </a:lnTo>
                <a:lnTo>
                  <a:pt x="139" y="614"/>
                </a:lnTo>
                <a:lnTo>
                  <a:pt x="140" y="615"/>
                </a:lnTo>
                <a:lnTo>
                  <a:pt x="141" y="618"/>
                </a:lnTo>
                <a:lnTo>
                  <a:pt x="142" y="621"/>
                </a:lnTo>
                <a:lnTo>
                  <a:pt x="143" y="622"/>
                </a:lnTo>
                <a:lnTo>
                  <a:pt x="144" y="622"/>
                </a:lnTo>
                <a:lnTo>
                  <a:pt x="146" y="623"/>
                </a:lnTo>
                <a:lnTo>
                  <a:pt x="147" y="623"/>
                </a:lnTo>
                <a:lnTo>
                  <a:pt x="148" y="622"/>
                </a:lnTo>
                <a:lnTo>
                  <a:pt x="149" y="621"/>
                </a:lnTo>
                <a:lnTo>
                  <a:pt x="150" y="620"/>
                </a:lnTo>
                <a:lnTo>
                  <a:pt x="151" y="619"/>
                </a:lnTo>
                <a:lnTo>
                  <a:pt x="153" y="619"/>
                </a:lnTo>
                <a:lnTo>
                  <a:pt x="155" y="620"/>
                </a:lnTo>
                <a:lnTo>
                  <a:pt x="163" y="634"/>
                </a:lnTo>
                <a:lnTo>
                  <a:pt x="165" y="632"/>
                </a:lnTo>
                <a:lnTo>
                  <a:pt x="166" y="631"/>
                </a:lnTo>
                <a:lnTo>
                  <a:pt x="166" y="629"/>
                </a:lnTo>
                <a:lnTo>
                  <a:pt x="166" y="625"/>
                </a:lnTo>
                <a:lnTo>
                  <a:pt x="176" y="628"/>
                </a:lnTo>
                <a:lnTo>
                  <a:pt x="180" y="628"/>
                </a:lnTo>
                <a:lnTo>
                  <a:pt x="183" y="628"/>
                </a:lnTo>
                <a:lnTo>
                  <a:pt x="187" y="627"/>
                </a:lnTo>
                <a:lnTo>
                  <a:pt x="192" y="626"/>
                </a:lnTo>
                <a:lnTo>
                  <a:pt x="203" y="620"/>
                </a:lnTo>
                <a:lnTo>
                  <a:pt x="201" y="624"/>
                </a:lnTo>
                <a:lnTo>
                  <a:pt x="200" y="628"/>
                </a:lnTo>
                <a:lnTo>
                  <a:pt x="199" y="632"/>
                </a:lnTo>
                <a:lnTo>
                  <a:pt x="197" y="636"/>
                </a:lnTo>
                <a:lnTo>
                  <a:pt x="190" y="642"/>
                </a:lnTo>
                <a:lnTo>
                  <a:pt x="186" y="647"/>
                </a:lnTo>
                <a:lnTo>
                  <a:pt x="183" y="651"/>
                </a:lnTo>
                <a:lnTo>
                  <a:pt x="182" y="655"/>
                </a:lnTo>
                <a:lnTo>
                  <a:pt x="183" y="659"/>
                </a:lnTo>
                <a:lnTo>
                  <a:pt x="183" y="663"/>
                </a:lnTo>
                <a:lnTo>
                  <a:pt x="183" y="667"/>
                </a:lnTo>
                <a:lnTo>
                  <a:pt x="172" y="684"/>
                </a:lnTo>
                <a:lnTo>
                  <a:pt x="169" y="687"/>
                </a:lnTo>
                <a:lnTo>
                  <a:pt x="165" y="690"/>
                </a:lnTo>
                <a:lnTo>
                  <a:pt x="160" y="693"/>
                </a:lnTo>
                <a:lnTo>
                  <a:pt x="156" y="695"/>
                </a:lnTo>
                <a:lnTo>
                  <a:pt x="138" y="704"/>
                </a:lnTo>
                <a:lnTo>
                  <a:pt x="138" y="710"/>
                </a:lnTo>
                <a:lnTo>
                  <a:pt x="138" y="713"/>
                </a:lnTo>
                <a:lnTo>
                  <a:pt x="138" y="715"/>
                </a:lnTo>
                <a:lnTo>
                  <a:pt x="134" y="715"/>
                </a:lnTo>
                <a:lnTo>
                  <a:pt x="131" y="716"/>
                </a:lnTo>
                <a:lnTo>
                  <a:pt x="129" y="717"/>
                </a:lnTo>
                <a:lnTo>
                  <a:pt x="127" y="718"/>
                </a:lnTo>
                <a:lnTo>
                  <a:pt x="128" y="718"/>
                </a:lnTo>
                <a:lnTo>
                  <a:pt x="128" y="717"/>
                </a:lnTo>
                <a:lnTo>
                  <a:pt x="127" y="716"/>
                </a:lnTo>
                <a:lnTo>
                  <a:pt x="124" y="715"/>
                </a:lnTo>
                <a:lnTo>
                  <a:pt x="121" y="714"/>
                </a:lnTo>
                <a:lnTo>
                  <a:pt x="117" y="714"/>
                </a:lnTo>
                <a:lnTo>
                  <a:pt x="114" y="714"/>
                </a:lnTo>
                <a:lnTo>
                  <a:pt x="112" y="715"/>
                </a:lnTo>
                <a:lnTo>
                  <a:pt x="110" y="715"/>
                </a:lnTo>
                <a:lnTo>
                  <a:pt x="108" y="717"/>
                </a:lnTo>
                <a:lnTo>
                  <a:pt x="106" y="719"/>
                </a:lnTo>
                <a:lnTo>
                  <a:pt x="102" y="727"/>
                </a:lnTo>
                <a:lnTo>
                  <a:pt x="96" y="738"/>
                </a:lnTo>
                <a:lnTo>
                  <a:pt x="94" y="738"/>
                </a:lnTo>
                <a:lnTo>
                  <a:pt x="92" y="738"/>
                </a:lnTo>
                <a:lnTo>
                  <a:pt x="90" y="737"/>
                </a:lnTo>
                <a:lnTo>
                  <a:pt x="87" y="738"/>
                </a:lnTo>
                <a:lnTo>
                  <a:pt x="85" y="741"/>
                </a:lnTo>
                <a:lnTo>
                  <a:pt x="85" y="746"/>
                </a:lnTo>
                <a:lnTo>
                  <a:pt x="94" y="743"/>
                </a:lnTo>
                <a:lnTo>
                  <a:pt x="96" y="742"/>
                </a:lnTo>
                <a:lnTo>
                  <a:pt x="98" y="742"/>
                </a:lnTo>
                <a:lnTo>
                  <a:pt x="101" y="740"/>
                </a:lnTo>
                <a:lnTo>
                  <a:pt x="103" y="737"/>
                </a:lnTo>
                <a:lnTo>
                  <a:pt x="106" y="734"/>
                </a:lnTo>
                <a:lnTo>
                  <a:pt x="109" y="728"/>
                </a:lnTo>
                <a:lnTo>
                  <a:pt x="113" y="721"/>
                </a:lnTo>
                <a:lnTo>
                  <a:pt x="114" y="721"/>
                </a:lnTo>
                <a:lnTo>
                  <a:pt x="117" y="721"/>
                </a:lnTo>
                <a:lnTo>
                  <a:pt x="121" y="721"/>
                </a:lnTo>
                <a:lnTo>
                  <a:pt x="119" y="725"/>
                </a:lnTo>
                <a:lnTo>
                  <a:pt x="118" y="728"/>
                </a:lnTo>
                <a:lnTo>
                  <a:pt x="118" y="729"/>
                </a:lnTo>
                <a:lnTo>
                  <a:pt x="121" y="730"/>
                </a:lnTo>
                <a:lnTo>
                  <a:pt x="123" y="730"/>
                </a:lnTo>
                <a:lnTo>
                  <a:pt x="126" y="729"/>
                </a:lnTo>
                <a:lnTo>
                  <a:pt x="128" y="728"/>
                </a:lnTo>
                <a:lnTo>
                  <a:pt x="132" y="726"/>
                </a:lnTo>
                <a:lnTo>
                  <a:pt x="137" y="724"/>
                </a:lnTo>
                <a:lnTo>
                  <a:pt x="145" y="718"/>
                </a:lnTo>
                <a:lnTo>
                  <a:pt x="148" y="716"/>
                </a:lnTo>
                <a:lnTo>
                  <a:pt x="152" y="715"/>
                </a:lnTo>
                <a:lnTo>
                  <a:pt x="154" y="716"/>
                </a:lnTo>
                <a:lnTo>
                  <a:pt x="155" y="717"/>
                </a:lnTo>
                <a:lnTo>
                  <a:pt x="155" y="718"/>
                </a:lnTo>
                <a:lnTo>
                  <a:pt x="156" y="718"/>
                </a:lnTo>
                <a:lnTo>
                  <a:pt x="156" y="719"/>
                </a:lnTo>
                <a:lnTo>
                  <a:pt x="158" y="718"/>
                </a:lnTo>
                <a:lnTo>
                  <a:pt x="160" y="710"/>
                </a:lnTo>
                <a:lnTo>
                  <a:pt x="162" y="709"/>
                </a:lnTo>
                <a:lnTo>
                  <a:pt x="163" y="710"/>
                </a:lnTo>
                <a:lnTo>
                  <a:pt x="163" y="711"/>
                </a:lnTo>
                <a:lnTo>
                  <a:pt x="164" y="712"/>
                </a:lnTo>
                <a:lnTo>
                  <a:pt x="164" y="713"/>
                </a:lnTo>
                <a:lnTo>
                  <a:pt x="165" y="713"/>
                </a:lnTo>
                <a:lnTo>
                  <a:pt x="166" y="712"/>
                </a:lnTo>
                <a:lnTo>
                  <a:pt x="166" y="710"/>
                </a:lnTo>
                <a:lnTo>
                  <a:pt x="166" y="707"/>
                </a:lnTo>
                <a:lnTo>
                  <a:pt x="166" y="701"/>
                </a:lnTo>
                <a:lnTo>
                  <a:pt x="171" y="700"/>
                </a:lnTo>
                <a:lnTo>
                  <a:pt x="175" y="699"/>
                </a:lnTo>
                <a:lnTo>
                  <a:pt x="177" y="698"/>
                </a:lnTo>
                <a:lnTo>
                  <a:pt x="175" y="695"/>
                </a:lnTo>
                <a:lnTo>
                  <a:pt x="174" y="694"/>
                </a:lnTo>
                <a:lnTo>
                  <a:pt x="175" y="693"/>
                </a:lnTo>
                <a:lnTo>
                  <a:pt x="176" y="692"/>
                </a:lnTo>
                <a:lnTo>
                  <a:pt x="177" y="692"/>
                </a:lnTo>
                <a:lnTo>
                  <a:pt x="179" y="692"/>
                </a:lnTo>
                <a:lnTo>
                  <a:pt x="181" y="693"/>
                </a:lnTo>
                <a:lnTo>
                  <a:pt x="183" y="693"/>
                </a:lnTo>
                <a:lnTo>
                  <a:pt x="187" y="690"/>
                </a:lnTo>
                <a:lnTo>
                  <a:pt x="193" y="686"/>
                </a:lnTo>
                <a:lnTo>
                  <a:pt x="203" y="679"/>
                </a:lnTo>
                <a:lnTo>
                  <a:pt x="200" y="670"/>
                </a:lnTo>
                <a:lnTo>
                  <a:pt x="201" y="669"/>
                </a:lnTo>
                <a:lnTo>
                  <a:pt x="203" y="668"/>
                </a:lnTo>
                <a:lnTo>
                  <a:pt x="206" y="667"/>
                </a:lnTo>
                <a:lnTo>
                  <a:pt x="210" y="666"/>
                </a:lnTo>
                <a:lnTo>
                  <a:pt x="214" y="665"/>
                </a:lnTo>
                <a:lnTo>
                  <a:pt x="216" y="663"/>
                </a:lnTo>
                <a:lnTo>
                  <a:pt x="218" y="660"/>
                </a:lnTo>
                <a:lnTo>
                  <a:pt x="222" y="655"/>
                </a:lnTo>
                <a:lnTo>
                  <a:pt x="226" y="649"/>
                </a:lnTo>
                <a:lnTo>
                  <a:pt x="229" y="647"/>
                </a:lnTo>
                <a:lnTo>
                  <a:pt x="231" y="645"/>
                </a:lnTo>
                <a:lnTo>
                  <a:pt x="232" y="644"/>
                </a:lnTo>
                <a:lnTo>
                  <a:pt x="234" y="644"/>
                </a:lnTo>
                <a:lnTo>
                  <a:pt x="238" y="643"/>
                </a:lnTo>
                <a:lnTo>
                  <a:pt x="242" y="643"/>
                </a:lnTo>
                <a:lnTo>
                  <a:pt x="243" y="643"/>
                </a:lnTo>
                <a:lnTo>
                  <a:pt x="245" y="642"/>
                </a:lnTo>
                <a:lnTo>
                  <a:pt x="245" y="641"/>
                </a:lnTo>
                <a:lnTo>
                  <a:pt x="245" y="638"/>
                </a:lnTo>
                <a:lnTo>
                  <a:pt x="245" y="636"/>
                </a:lnTo>
                <a:lnTo>
                  <a:pt x="245" y="634"/>
                </a:lnTo>
                <a:lnTo>
                  <a:pt x="246" y="632"/>
                </a:lnTo>
                <a:lnTo>
                  <a:pt x="247" y="631"/>
                </a:lnTo>
                <a:lnTo>
                  <a:pt x="251" y="629"/>
                </a:lnTo>
                <a:lnTo>
                  <a:pt x="255" y="627"/>
                </a:lnTo>
                <a:lnTo>
                  <a:pt x="259" y="625"/>
                </a:lnTo>
                <a:lnTo>
                  <a:pt x="259" y="620"/>
                </a:lnTo>
                <a:lnTo>
                  <a:pt x="256" y="619"/>
                </a:lnTo>
                <a:lnTo>
                  <a:pt x="252" y="619"/>
                </a:lnTo>
                <a:lnTo>
                  <a:pt x="245" y="620"/>
                </a:lnTo>
                <a:lnTo>
                  <a:pt x="249" y="607"/>
                </a:lnTo>
                <a:lnTo>
                  <a:pt x="251" y="603"/>
                </a:lnTo>
                <a:lnTo>
                  <a:pt x="253" y="600"/>
                </a:lnTo>
                <a:lnTo>
                  <a:pt x="256" y="597"/>
                </a:lnTo>
                <a:lnTo>
                  <a:pt x="259" y="594"/>
                </a:lnTo>
                <a:lnTo>
                  <a:pt x="264" y="592"/>
                </a:lnTo>
                <a:lnTo>
                  <a:pt x="270" y="589"/>
                </a:lnTo>
                <a:lnTo>
                  <a:pt x="269" y="587"/>
                </a:lnTo>
                <a:lnTo>
                  <a:pt x="268" y="585"/>
                </a:lnTo>
                <a:lnTo>
                  <a:pt x="267" y="584"/>
                </a:lnTo>
                <a:lnTo>
                  <a:pt x="267" y="583"/>
                </a:lnTo>
                <a:lnTo>
                  <a:pt x="267" y="582"/>
                </a:lnTo>
                <a:lnTo>
                  <a:pt x="267" y="580"/>
                </a:lnTo>
                <a:lnTo>
                  <a:pt x="271" y="580"/>
                </a:lnTo>
                <a:lnTo>
                  <a:pt x="273" y="581"/>
                </a:lnTo>
                <a:lnTo>
                  <a:pt x="275" y="581"/>
                </a:lnTo>
                <a:lnTo>
                  <a:pt x="279" y="580"/>
                </a:lnTo>
                <a:lnTo>
                  <a:pt x="279" y="576"/>
                </a:lnTo>
                <a:lnTo>
                  <a:pt x="279" y="573"/>
                </a:lnTo>
                <a:lnTo>
                  <a:pt x="280" y="571"/>
                </a:lnTo>
                <a:lnTo>
                  <a:pt x="281" y="569"/>
                </a:lnTo>
                <a:lnTo>
                  <a:pt x="284" y="568"/>
                </a:lnTo>
                <a:lnTo>
                  <a:pt x="287" y="568"/>
                </a:lnTo>
                <a:lnTo>
                  <a:pt x="290" y="567"/>
                </a:lnTo>
                <a:lnTo>
                  <a:pt x="293" y="566"/>
                </a:lnTo>
                <a:lnTo>
                  <a:pt x="293" y="565"/>
                </a:lnTo>
                <a:lnTo>
                  <a:pt x="294" y="564"/>
                </a:lnTo>
                <a:lnTo>
                  <a:pt x="294" y="561"/>
                </a:lnTo>
                <a:lnTo>
                  <a:pt x="294" y="558"/>
                </a:lnTo>
                <a:lnTo>
                  <a:pt x="295" y="555"/>
                </a:lnTo>
                <a:lnTo>
                  <a:pt x="310" y="544"/>
                </a:lnTo>
                <a:lnTo>
                  <a:pt x="312" y="543"/>
                </a:lnTo>
                <a:lnTo>
                  <a:pt x="314" y="543"/>
                </a:lnTo>
                <a:lnTo>
                  <a:pt x="314" y="544"/>
                </a:lnTo>
                <a:lnTo>
                  <a:pt x="315" y="545"/>
                </a:lnTo>
                <a:lnTo>
                  <a:pt x="316" y="548"/>
                </a:lnTo>
                <a:lnTo>
                  <a:pt x="316" y="549"/>
                </a:lnTo>
                <a:lnTo>
                  <a:pt x="318" y="549"/>
                </a:lnTo>
                <a:lnTo>
                  <a:pt x="326" y="544"/>
                </a:lnTo>
                <a:lnTo>
                  <a:pt x="329" y="543"/>
                </a:lnTo>
                <a:lnTo>
                  <a:pt x="331" y="544"/>
                </a:lnTo>
                <a:lnTo>
                  <a:pt x="332" y="545"/>
                </a:lnTo>
                <a:lnTo>
                  <a:pt x="331" y="546"/>
                </a:lnTo>
                <a:lnTo>
                  <a:pt x="331" y="547"/>
                </a:lnTo>
                <a:lnTo>
                  <a:pt x="329" y="548"/>
                </a:lnTo>
                <a:lnTo>
                  <a:pt x="328" y="549"/>
                </a:lnTo>
                <a:lnTo>
                  <a:pt x="326" y="549"/>
                </a:lnTo>
                <a:lnTo>
                  <a:pt x="326" y="555"/>
                </a:lnTo>
                <a:lnTo>
                  <a:pt x="329" y="555"/>
                </a:lnTo>
                <a:lnTo>
                  <a:pt x="330" y="555"/>
                </a:lnTo>
                <a:lnTo>
                  <a:pt x="331" y="556"/>
                </a:lnTo>
                <a:lnTo>
                  <a:pt x="331" y="557"/>
                </a:lnTo>
                <a:lnTo>
                  <a:pt x="331" y="559"/>
                </a:lnTo>
                <a:lnTo>
                  <a:pt x="331" y="560"/>
                </a:lnTo>
                <a:lnTo>
                  <a:pt x="332" y="561"/>
                </a:lnTo>
                <a:lnTo>
                  <a:pt x="326" y="560"/>
                </a:lnTo>
                <a:lnTo>
                  <a:pt x="322" y="558"/>
                </a:lnTo>
                <a:lnTo>
                  <a:pt x="317" y="557"/>
                </a:lnTo>
                <a:lnTo>
                  <a:pt x="315" y="557"/>
                </a:lnTo>
                <a:lnTo>
                  <a:pt x="312" y="558"/>
                </a:lnTo>
                <a:lnTo>
                  <a:pt x="308" y="562"/>
                </a:lnTo>
                <a:lnTo>
                  <a:pt x="304" y="566"/>
                </a:lnTo>
                <a:lnTo>
                  <a:pt x="298" y="566"/>
                </a:lnTo>
                <a:lnTo>
                  <a:pt x="297" y="572"/>
                </a:lnTo>
                <a:lnTo>
                  <a:pt x="295" y="582"/>
                </a:lnTo>
                <a:lnTo>
                  <a:pt x="293" y="600"/>
                </a:lnTo>
                <a:lnTo>
                  <a:pt x="295" y="600"/>
                </a:lnTo>
                <a:lnTo>
                  <a:pt x="297" y="600"/>
                </a:lnTo>
                <a:lnTo>
                  <a:pt x="301" y="600"/>
                </a:lnTo>
                <a:lnTo>
                  <a:pt x="301" y="606"/>
                </a:lnTo>
                <a:lnTo>
                  <a:pt x="295" y="608"/>
                </a:lnTo>
                <a:lnTo>
                  <a:pt x="290" y="611"/>
                </a:lnTo>
                <a:lnTo>
                  <a:pt x="293" y="614"/>
                </a:lnTo>
                <a:lnTo>
                  <a:pt x="295" y="615"/>
                </a:lnTo>
                <a:lnTo>
                  <a:pt x="296" y="616"/>
                </a:lnTo>
                <a:lnTo>
                  <a:pt x="295" y="617"/>
                </a:lnTo>
                <a:lnTo>
                  <a:pt x="307" y="613"/>
                </a:lnTo>
                <a:lnTo>
                  <a:pt x="318" y="608"/>
                </a:lnTo>
                <a:lnTo>
                  <a:pt x="318" y="603"/>
                </a:lnTo>
                <a:lnTo>
                  <a:pt x="321" y="602"/>
                </a:lnTo>
                <a:lnTo>
                  <a:pt x="324" y="601"/>
                </a:lnTo>
                <a:lnTo>
                  <a:pt x="327" y="601"/>
                </a:lnTo>
                <a:lnTo>
                  <a:pt x="328" y="601"/>
                </a:lnTo>
                <a:lnTo>
                  <a:pt x="329" y="600"/>
                </a:lnTo>
                <a:lnTo>
                  <a:pt x="330" y="598"/>
                </a:lnTo>
                <a:lnTo>
                  <a:pt x="331" y="597"/>
                </a:lnTo>
                <a:lnTo>
                  <a:pt x="332" y="592"/>
                </a:lnTo>
                <a:lnTo>
                  <a:pt x="333" y="590"/>
                </a:lnTo>
                <a:lnTo>
                  <a:pt x="334" y="588"/>
                </a:lnTo>
                <a:lnTo>
                  <a:pt x="336" y="587"/>
                </a:lnTo>
                <a:lnTo>
                  <a:pt x="338" y="586"/>
                </a:lnTo>
                <a:lnTo>
                  <a:pt x="340" y="586"/>
                </a:lnTo>
                <a:lnTo>
                  <a:pt x="343" y="586"/>
                </a:lnTo>
                <a:lnTo>
                  <a:pt x="348" y="588"/>
                </a:lnTo>
                <a:lnTo>
                  <a:pt x="353" y="591"/>
                </a:lnTo>
                <a:lnTo>
                  <a:pt x="355" y="591"/>
                </a:lnTo>
                <a:lnTo>
                  <a:pt x="357" y="591"/>
                </a:lnTo>
                <a:lnTo>
                  <a:pt x="361" y="588"/>
                </a:lnTo>
                <a:lnTo>
                  <a:pt x="363" y="585"/>
                </a:lnTo>
                <a:lnTo>
                  <a:pt x="366" y="583"/>
                </a:lnTo>
                <a:lnTo>
                  <a:pt x="365" y="580"/>
                </a:lnTo>
                <a:lnTo>
                  <a:pt x="364" y="574"/>
                </a:lnTo>
                <a:lnTo>
                  <a:pt x="363" y="570"/>
                </a:lnTo>
                <a:lnTo>
                  <a:pt x="363" y="572"/>
                </a:lnTo>
                <a:lnTo>
                  <a:pt x="355" y="569"/>
                </a:lnTo>
                <a:lnTo>
                  <a:pt x="355" y="562"/>
                </a:lnTo>
                <a:lnTo>
                  <a:pt x="355" y="558"/>
                </a:lnTo>
                <a:lnTo>
                  <a:pt x="355" y="556"/>
                </a:lnTo>
                <a:lnTo>
                  <a:pt x="355" y="555"/>
                </a:lnTo>
                <a:lnTo>
                  <a:pt x="364" y="557"/>
                </a:lnTo>
                <a:lnTo>
                  <a:pt x="372" y="558"/>
                </a:lnTo>
                <a:lnTo>
                  <a:pt x="376" y="558"/>
                </a:lnTo>
                <a:lnTo>
                  <a:pt x="379" y="558"/>
                </a:lnTo>
                <a:lnTo>
                  <a:pt x="382" y="557"/>
                </a:lnTo>
                <a:lnTo>
                  <a:pt x="385" y="555"/>
                </a:lnTo>
                <a:lnTo>
                  <a:pt x="386" y="554"/>
                </a:lnTo>
                <a:lnTo>
                  <a:pt x="386" y="553"/>
                </a:lnTo>
                <a:lnTo>
                  <a:pt x="385" y="552"/>
                </a:lnTo>
                <a:lnTo>
                  <a:pt x="385" y="551"/>
                </a:lnTo>
                <a:lnTo>
                  <a:pt x="388" y="552"/>
                </a:lnTo>
                <a:lnTo>
                  <a:pt x="388" y="561"/>
                </a:lnTo>
                <a:lnTo>
                  <a:pt x="393" y="563"/>
                </a:lnTo>
                <a:lnTo>
                  <a:pt x="388" y="563"/>
                </a:lnTo>
                <a:lnTo>
                  <a:pt x="395" y="566"/>
                </a:lnTo>
                <a:lnTo>
                  <a:pt x="402" y="569"/>
                </a:lnTo>
                <a:lnTo>
                  <a:pt x="401" y="570"/>
                </a:lnTo>
                <a:lnTo>
                  <a:pt x="401" y="571"/>
                </a:lnTo>
                <a:lnTo>
                  <a:pt x="400" y="573"/>
                </a:lnTo>
                <a:lnTo>
                  <a:pt x="400" y="575"/>
                </a:lnTo>
                <a:lnTo>
                  <a:pt x="401" y="576"/>
                </a:lnTo>
                <a:lnTo>
                  <a:pt x="401" y="578"/>
                </a:lnTo>
                <a:lnTo>
                  <a:pt x="402" y="579"/>
                </a:lnTo>
                <a:lnTo>
                  <a:pt x="402" y="580"/>
                </a:lnTo>
                <a:lnTo>
                  <a:pt x="405" y="581"/>
                </a:lnTo>
                <a:lnTo>
                  <a:pt x="406" y="581"/>
                </a:lnTo>
                <a:lnTo>
                  <a:pt x="408" y="580"/>
                </a:lnTo>
                <a:lnTo>
                  <a:pt x="410" y="579"/>
                </a:lnTo>
                <a:lnTo>
                  <a:pt x="413" y="578"/>
                </a:lnTo>
                <a:lnTo>
                  <a:pt x="414" y="577"/>
                </a:lnTo>
                <a:lnTo>
                  <a:pt x="416" y="577"/>
                </a:lnTo>
                <a:lnTo>
                  <a:pt x="418" y="581"/>
                </a:lnTo>
                <a:lnTo>
                  <a:pt x="419" y="586"/>
                </a:lnTo>
                <a:lnTo>
                  <a:pt x="423" y="587"/>
                </a:lnTo>
                <a:lnTo>
                  <a:pt x="426" y="587"/>
                </a:lnTo>
                <a:lnTo>
                  <a:pt x="430" y="588"/>
                </a:lnTo>
                <a:lnTo>
                  <a:pt x="433" y="589"/>
                </a:lnTo>
                <a:lnTo>
                  <a:pt x="433" y="591"/>
                </a:lnTo>
                <a:lnTo>
                  <a:pt x="438" y="592"/>
                </a:lnTo>
                <a:lnTo>
                  <a:pt x="443" y="592"/>
                </a:lnTo>
                <a:lnTo>
                  <a:pt x="446" y="591"/>
                </a:lnTo>
                <a:lnTo>
                  <a:pt x="450" y="590"/>
                </a:lnTo>
                <a:lnTo>
                  <a:pt x="458" y="589"/>
                </a:lnTo>
                <a:lnTo>
                  <a:pt x="462" y="588"/>
                </a:lnTo>
                <a:lnTo>
                  <a:pt x="467" y="589"/>
                </a:lnTo>
                <a:lnTo>
                  <a:pt x="472" y="590"/>
                </a:lnTo>
                <a:lnTo>
                  <a:pt x="479" y="593"/>
                </a:lnTo>
                <a:lnTo>
                  <a:pt x="493" y="600"/>
                </a:lnTo>
                <a:lnTo>
                  <a:pt x="500" y="603"/>
                </a:lnTo>
                <a:lnTo>
                  <a:pt x="508" y="605"/>
                </a:lnTo>
                <a:lnTo>
                  <a:pt x="511" y="606"/>
                </a:lnTo>
                <a:lnTo>
                  <a:pt x="514" y="606"/>
                </a:lnTo>
                <a:lnTo>
                  <a:pt x="520" y="606"/>
                </a:lnTo>
                <a:lnTo>
                  <a:pt x="523" y="603"/>
                </a:lnTo>
                <a:lnTo>
                  <a:pt x="524" y="601"/>
                </a:lnTo>
                <a:lnTo>
                  <a:pt x="525" y="600"/>
                </a:lnTo>
                <a:lnTo>
                  <a:pt x="526" y="600"/>
                </a:lnTo>
                <a:lnTo>
                  <a:pt x="523" y="614"/>
                </a:lnTo>
                <a:lnTo>
                  <a:pt x="527" y="616"/>
                </a:lnTo>
                <a:lnTo>
                  <a:pt x="533" y="619"/>
                </a:lnTo>
                <a:lnTo>
                  <a:pt x="539" y="622"/>
                </a:lnTo>
                <a:lnTo>
                  <a:pt x="541" y="622"/>
                </a:lnTo>
                <a:lnTo>
                  <a:pt x="543" y="622"/>
                </a:lnTo>
                <a:lnTo>
                  <a:pt x="543" y="614"/>
                </a:lnTo>
                <a:lnTo>
                  <a:pt x="547" y="614"/>
                </a:lnTo>
                <a:lnTo>
                  <a:pt x="551" y="614"/>
                </a:lnTo>
                <a:lnTo>
                  <a:pt x="552" y="615"/>
                </a:lnTo>
                <a:lnTo>
                  <a:pt x="552" y="616"/>
                </a:lnTo>
                <a:lnTo>
                  <a:pt x="550" y="621"/>
                </a:lnTo>
                <a:lnTo>
                  <a:pt x="549" y="626"/>
                </a:lnTo>
                <a:lnTo>
                  <a:pt x="548" y="629"/>
                </a:lnTo>
                <a:lnTo>
                  <a:pt x="549" y="631"/>
                </a:lnTo>
                <a:lnTo>
                  <a:pt x="554" y="631"/>
                </a:lnTo>
                <a:lnTo>
                  <a:pt x="565" y="648"/>
                </a:lnTo>
                <a:lnTo>
                  <a:pt x="567" y="647"/>
                </a:lnTo>
                <a:lnTo>
                  <a:pt x="569" y="645"/>
                </a:lnTo>
                <a:lnTo>
                  <a:pt x="571" y="644"/>
                </a:lnTo>
                <a:lnTo>
                  <a:pt x="574" y="645"/>
                </a:lnTo>
                <a:lnTo>
                  <a:pt x="574" y="649"/>
                </a:lnTo>
                <a:lnTo>
                  <a:pt x="574" y="653"/>
                </a:lnTo>
                <a:lnTo>
                  <a:pt x="579" y="654"/>
                </a:lnTo>
                <a:lnTo>
                  <a:pt x="580" y="655"/>
                </a:lnTo>
                <a:lnTo>
                  <a:pt x="582" y="656"/>
                </a:lnTo>
                <a:lnTo>
                  <a:pt x="580" y="659"/>
                </a:lnTo>
                <a:lnTo>
                  <a:pt x="579" y="660"/>
                </a:lnTo>
                <a:lnTo>
                  <a:pt x="579" y="661"/>
                </a:lnTo>
                <a:lnTo>
                  <a:pt x="580" y="662"/>
                </a:lnTo>
                <a:lnTo>
                  <a:pt x="581" y="662"/>
                </a:lnTo>
                <a:lnTo>
                  <a:pt x="582" y="661"/>
                </a:lnTo>
                <a:lnTo>
                  <a:pt x="585" y="659"/>
                </a:lnTo>
                <a:lnTo>
                  <a:pt x="586" y="660"/>
                </a:lnTo>
                <a:lnTo>
                  <a:pt x="586" y="661"/>
                </a:lnTo>
                <a:lnTo>
                  <a:pt x="585" y="665"/>
                </a:lnTo>
                <a:lnTo>
                  <a:pt x="585" y="668"/>
                </a:lnTo>
                <a:lnTo>
                  <a:pt x="585" y="669"/>
                </a:lnTo>
                <a:lnTo>
                  <a:pt x="585" y="670"/>
                </a:lnTo>
                <a:lnTo>
                  <a:pt x="592" y="674"/>
                </a:lnTo>
                <a:lnTo>
                  <a:pt x="599" y="679"/>
                </a:lnTo>
                <a:lnTo>
                  <a:pt x="600" y="680"/>
                </a:lnTo>
                <a:lnTo>
                  <a:pt x="600" y="681"/>
                </a:lnTo>
                <a:lnTo>
                  <a:pt x="599" y="683"/>
                </a:lnTo>
                <a:lnTo>
                  <a:pt x="599" y="685"/>
                </a:lnTo>
                <a:lnTo>
                  <a:pt x="599" y="687"/>
                </a:lnTo>
                <a:lnTo>
                  <a:pt x="600" y="689"/>
                </a:lnTo>
                <a:lnTo>
                  <a:pt x="602" y="691"/>
                </a:lnTo>
                <a:lnTo>
                  <a:pt x="605" y="697"/>
                </a:lnTo>
                <a:lnTo>
                  <a:pt x="613" y="707"/>
                </a:lnTo>
                <a:lnTo>
                  <a:pt x="615" y="707"/>
                </a:lnTo>
                <a:lnTo>
                  <a:pt x="616" y="707"/>
                </a:lnTo>
                <a:lnTo>
                  <a:pt x="617" y="709"/>
                </a:lnTo>
                <a:lnTo>
                  <a:pt x="618" y="711"/>
                </a:lnTo>
                <a:lnTo>
                  <a:pt x="618" y="712"/>
                </a:lnTo>
                <a:lnTo>
                  <a:pt x="619" y="712"/>
                </a:lnTo>
                <a:lnTo>
                  <a:pt x="621" y="712"/>
                </a:lnTo>
                <a:lnTo>
                  <a:pt x="622" y="712"/>
                </a:lnTo>
                <a:lnTo>
                  <a:pt x="622" y="711"/>
                </a:lnTo>
                <a:lnTo>
                  <a:pt x="622" y="710"/>
                </a:lnTo>
                <a:lnTo>
                  <a:pt x="622" y="707"/>
                </a:lnTo>
                <a:lnTo>
                  <a:pt x="622" y="704"/>
                </a:lnTo>
                <a:lnTo>
                  <a:pt x="624" y="706"/>
                </a:lnTo>
                <a:lnTo>
                  <a:pt x="626" y="707"/>
                </a:lnTo>
                <a:lnTo>
                  <a:pt x="630" y="710"/>
                </a:lnTo>
                <a:lnTo>
                  <a:pt x="628" y="712"/>
                </a:lnTo>
                <a:lnTo>
                  <a:pt x="627" y="714"/>
                </a:lnTo>
                <a:lnTo>
                  <a:pt x="627" y="715"/>
                </a:lnTo>
                <a:lnTo>
                  <a:pt x="632" y="717"/>
                </a:lnTo>
                <a:lnTo>
                  <a:pt x="634" y="717"/>
                </a:lnTo>
                <a:lnTo>
                  <a:pt x="636" y="718"/>
                </a:lnTo>
                <a:lnTo>
                  <a:pt x="633" y="707"/>
                </a:lnTo>
                <a:lnTo>
                  <a:pt x="635" y="706"/>
                </a:lnTo>
                <a:lnTo>
                  <a:pt x="636" y="706"/>
                </a:lnTo>
                <a:lnTo>
                  <a:pt x="635" y="708"/>
                </a:lnTo>
                <a:lnTo>
                  <a:pt x="636" y="710"/>
                </a:lnTo>
                <a:lnTo>
                  <a:pt x="641" y="710"/>
                </a:lnTo>
                <a:lnTo>
                  <a:pt x="642" y="706"/>
                </a:lnTo>
                <a:lnTo>
                  <a:pt x="642" y="701"/>
                </a:lnTo>
                <a:lnTo>
                  <a:pt x="643" y="697"/>
                </a:lnTo>
                <a:lnTo>
                  <a:pt x="644" y="693"/>
                </a:lnTo>
                <a:lnTo>
                  <a:pt x="639" y="693"/>
                </a:lnTo>
                <a:lnTo>
                  <a:pt x="640" y="692"/>
                </a:lnTo>
                <a:lnTo>
                  <a:pt x="639" y="691"/>
                </a:lnTo>
                <a:lnTo>
                  <a:pt x="638" y="691"/>
                </a:lnTo>
                <a:lnTo>
                  <a:pt x="636" y="690"/>
                </a:lnTo>
                <a:lnTo>
                  <a:pt x="630" y="690"/>
                </a:lnTo>
                <a:lnTo>
                  <a:pt x="630" y="701"/>
                </a:lnTo>
                <a:lnTo>
                  <a:pt x="625" y="700"/>
                </a:lnTo>
                <a:lnTo>
                  <a:pt x="619" y="698"/>
                </a:lnTo>
                <a:lnTo>
                  <a:pt x="618" y="697"/>
                </a:lnTo>
                <a:lnTo>
                  <a:pt x="618" y="696"/>
                </a:lnTo>
                <a:lnTo>
                  <a:pt x="617" y="691"/>
                </a:lnTo>
                <a:lnTo>
                  <a:pt x="617" y="687"/>
                </a:lnTo>
                <a:lnTo>
                  <a:pt x="617" y="685"/>
                </a:lnTo>
                <a:lnTo>
                  <a:pt x="616" y="684"/>
                </a:lnTo>
                <a:lnTo>
                  <a:pt x="612" y="683"/>
                </a:lnTo>
                <a:lnTo>
                  <a:pt x="608" y="681"/>
                </a:lnTo>
                <a:lnTo>
                  <a:pt x="616" y="676"/>
                </a:lnTo>
                <a:lnTo>
                  <a:pt x="613" y="667"/>
                </a:lnTo>
                <a:lnTo>
                  <a:pt x="608" y="667"/>
                </a:lnTo>
                <a:lnTo>
                  <a:pt x="607" y="666"/>
                </a:lnTo>
                <a:lnTo>
                  <a:pt x="608" y="665"/>
                </a:lnTo>
                <a:lnTo>
                  <a:pt x="608" y="663"/>
                </a:lnTo>
                <a:lnTo>
                  <a:pt x="608" y="661"/>
                </a:lnTo>
                <a:lnTo>
                  <a:pt x="607" y="660"/>
                </a:lnTo>
                <a:lnTo>
                  <a:pt x="605" y="658"/>
                </a:lnTo>
                <a:lnTo>
                  <a:pt x="602" y="656"/>
                </a:lnTo>
                <a:lnTo>
                  <a:pt x="599" y="655"/>
                </a:lnTo>
                <a:lnTo>
                  <a:pt x="596" y="655"/>
                </a:lnTo>
                <a:lnTo>
                  <a:pt x="589" y="654"/>
                </a:lnTo>
                <a:lnTo>
                  <a:pt x="585" y="654"/>
                </a:lnTo>
                <a:lnTo>
                  <a:pt x="588" y="653"/>
                </a:lnTo>
                <a:lnTo>
                  <a:pt x="593" y="652"/>
                </a:lnTo>
                <a:lnTo>
                  <a:pt x="597" y="651"/>
                </a:lnTo>
                <a:lnTo>
                  <a:pt x="605" y="648"/>
                </a:lnTo>
                <a:lnTo>
                  <a:pt x="605" y="650"/>
                </a:lnTo>
                <a:lnTo>
                  <a:pt x="605" y="652"/>
                </a:lnTo>
                <a:lnTo>
                  <a:pt x="605" y="653"/>
                </a:lnTo>
                <a:lnTo>
                  <a:pt x="608" y="653"/>
                </a:lnTo>
                <a:lnTo>
                  <a:pt x="607" y="652"/>
                </a:lnTo>
                <a:lnTo>
                  <a:pt x="606" y="650"/>
                </a:lnTo>
                <a:lnTo>
                  <a:pt x="605" y="643"/>
                </a:lnTo>
                <a:lnTo>
                  <a:pt x="606" y="637"/>
                </a:lnTo>
                <a:lnTo>
                  <a:pt x="607" y="635"/>
                </a:lnTo>
                <a:lnTo>
                  <a:pt x="607" y="634"/>
                </a:lnTo>
                <a:lnTo>
                  <a:pt x="608" y="634"/>
                </a:lnTo>
                <a:lnTo>
                  <a:pt x="610" y="638"/>
                </a:lnTo>
                <a:lnTo>
                  <a:pt x="613" y="642"/>
                </a:lnTo>
                <a:lnTo>
                  <a:pt x="619" y="651"/>
                </a:lnTo>
                <a:lnTo>
                  <a:pt x="623" y="650"/>
                </a:lnTo>
                <a:lnTo>
                  <a:pt x="627" y="651"/>
                </a:lnTo>
                <a:lnTo>
                  <a:pt x="627" y="656"/>
                </a:lnTo>
                <a:lnTo>
                  <a:pt x="629" y="656"/>
                </a:lnTo>
                <a:lnTo>
                  <a:pt x="632" y="656"/>
                </a:lnTo>
                <a:lnTo>
                  <a:pt x="634" y="656"/>
                </a:lnTo>
                <a:lnTo>
                  <a:pt x="635" y="656"/>
                </a:lnTo>
                <a:lnTo>
                  <a:pt x="636" y="656"/>
                </a:lnTo>
                <a:lnTo>
                  <a:pt x="637" y="657"/>
                </a:lnTo>
                <a:lnTo>
                  <a:pt x="637" y="658"/>
                </a:lnTo>
                <a:lnTo>
                  <a:pt x="637" y="659"/>
                </a:lnTo>
                <a:lnTo>
                  <a:pt x="636" y="660"/>
                </a:lnTo>
                <a:lnTo>
                  <a:pt x="634" y="661"/>
                </a:lnTo>
                <a:lnTo>
                  <a:pt x="633" y="662"/>
                </a:lnTo>
                <a:lnTo>
                  <a:pt x="633" y="663"/>
                </a:lnTo>
                <a:lnTo>
                  <a:pt x="634" y="665"/>
                </a:lnTo>
                <a:lnTo>
                  <a:pt x="636" y="667"/>
                </a:lnTo>
                <a:lnTo>
                  <a:pt x="638" y="670"/>
                </a:lnTo>
                <a:lnTo>
                  <a:pt x="639" y="672"/>
                </a:lnTo>
                <a:lnTo>
                  <a:pt x="640" y="673"/>
                </a:lnTo>
                <a:lnTo>
                  <a:pt x="639" y="675"/>
                </a:lnTo>
                <a:lnTo>
                  <a:pt x="639" y="677"/>
                </a:lnTo>
                <a:lnTo>
                  <a:pt x="639" y="679"/>
                </a:lnTo>
                <a:lnTo>
                  <a:pt x="640" y="683"/>
                </a:lnTo>
                <a:lnTo>
                  <a:pt x="641" y="687"/>
                </a:lnTo>
                <a:lnTo>
                  <a:pt x="650" y="687"/>
                </a:lnTo>
                <a:lnTo>
                  <a:pt x="650" y="691"/>
                </a:lnTo>
                <a:lnTo>
                  <a:pt x="651" y="694"/>
                </a:lnTo>
                <a:lnTo>
                  <a:pt x="651" y="696"/>
                </a:lnTo>
                <a:lnTo>
                  <a:pt x="653" y="698"/>
                </a:lnTo>
                <a:lnTo>
                  <a:pt x="650" y="700"/>
                </a:lnTo>
                <a:lnTo>
                  <a:pt x="649" y="701"/>
                </a:lnTo>
                <a:lnTo>
                  <a:pt x="648" y="703"/>
                </a:lnTo>
                <a:lnTo>
                  <a:pt x="647" y="707"/>
                </a:lnTo>
                <a:lnTo>
                  <a:pt x="648" y="707"/>
                </a:lnTo>
                <a:lnTo>
                  <a:pt x="650" y="708"/>
                </a:lnTo>
                <a:lnTo>
                  <a:pt x="653" y="710"/>
                </a:lnTo>
                <a:lnTo>
                  <a:pt x="653" y="701"/>
                </a:lnTo>
                <a:lnTo>
                  <a:pt x="658" y="705"/>
                </a:lnTo>
                <a:lnTo>
                  <a:pt x="660" y="706"/>
                </a:lnTo>
                <a:lnTo>
                  <a:pt x="664" y="707"/>
                </a:lnTo>
                <a:lnTo>
                  <a:pt x="662" y="709"/>
                </a:lnTo>
                <a:lnTo>
                  <a:pt x="661" y="711"/>
                </a:lnTo>
                <a:lnTo>
                  <a:pt x="661" y="712"/>
                </a:lnTo>
                <a:lnTo>
                  <a:pt x="662" y="712"/>
                </a:lnTo>
                <a:lnTo>
                  <a:pt x="664" y="711"/>
                </a:lnTo>
                <a:lnTo>
                  <a:pt x="667" y="710"/>
                </a:lnTo>
                <a:lnTo>
                  <a:pt x="667" y="719"/>
                </a:lnTo>
                <a:lnTo>
                  <a:pt x="667" y="732"/>
                </a:lnTo>
                <a:lnTo>
                  <a:pt x="670" y="731"/>
                </a:lnTo>
                <a:lnTo>
                  <a:pt x="671" y="729"/>
                </a:lnTo>
                <a:lnTo>
                  <a:pt x="671" y="727"/>
                </a:lnTo>
                <a:lnTo>
                  <a:pt x="672" y="724"/>
                </a:lnTo>
                <a:lnTo>
                  <a:pt x="678" y="743"/>
                </a:lnTo>
                <a:lnTo>
                  <a:pt x="680" y="743"/>
                </a:lnTo>
                <a:lnTo>
                  <a:pt x="681" y="743"/>
                </a:lnTo>
                <a:lnTo>
                  <a:pt x="682" y="742"/>
                </a:lnTo>
                <a:lnTo>
                  <a:pt x="683" y="741"/>
                </a:lnTo>
                <a:lnTo>
                  <a:pt x="684" y="741"/>
                </a:lnTo>
                <a:lnTo>
                  <a:pt x="686" y="743"/>
                </a:lnTo>
                <a:lnTo>
                  <a:pt x="687" y="736"/>
                </a:lnTo>
                <a:lnTo>
                  <a:pt x="688" y="734"/>
                </a:lnTo>
                <a:lnTo>
                  <a:pt x="688" y="733"/>
                </a:lnTo>
                <a:lnTo>
                  <a:pt x="689" y="732"/>
                </a:lnTo>
                <a:lnTo>
                  <a:pt x="689" y="735"/>
                </a:lnTo>
                <a:lnTo>
                  <a:pt x="689" y="741"/>
                </a:lnTo>
                <a:lnTo>
                  <a:pt x="689" y="743"/>
                </a:lnTo>
                <a:lnTo>
                  <a:pt x="688" y="745"/>
                </a:lnTo>
                <a:lnTo>
                  <a:pt x="684" y="749"/>
                </a:lnTo>
                <a:lnTo>
                  <a:pt x="685" y="751"/>
                </a:lnTo>
                <a:lnTo>
                  <a:pt x="686" y="754"/>
                </a:lnTo>
                <a:lnTo>
                  <a:pt x="686" y="757"/>
                </a:lnTo>
                <a:lnTo>
                  <a:pt x="689" y="759"/>
                </a:lnTo>
                <a:lnTo>
                  <a:pt x="692" y="759"/>
                </a:lnTo>
                <a:lnTo>
                  <a:pt x="695" y="760"/>
                </a:lnTo>
                <a:lnTo>
                  <a:pt x="698" y="760"/>
                </a:lnTo>
                <a:lnTo>
                  <a:pt x="698" y="762"/>
                </a:lnTo>
                <a:lnTo>
                  <a:pt x="698" y="765"/>
                </a:lnTo>
                <a:lnTo>
                  <a:pt x="698" y="766"/>
                </a:lnTo>
                <a:lnTo>
                  <a:pt x="697" y="766"/>
                </a:lnTo>
                <a:lnTo>
                  <a:pt x="696" y="767"/>
                </a:lnTo>
                <a:lnTo>
                  <a:pt x="695" y="766"/>
                </a:lnTo>
                <a:lnTo>
                  <a:pt x="694" y="771"/>
                </a:lnTo>
                <a:lnTo>
                  <a:pt x="693" y="773"/>
                </a:lnTo>
                <a:lnTo>
                  <a:pt x="692" y="774"/>
                </a:lnTo>
                <a:lnTo>
                  <a:pt x="700" y="777"/>
                </a:lnTo>
                <a:lnTo>
                  <a:pt x="700" y="800"/>
                </a:lnTo>
                <a:lnTo>
                  <a:pt x="705" y="802"/>
                </a:lnTo>
                <a:lnTo>
                  <a:pt x="709" y="805"/>
                </a:lnTo>
                <a:lnTo>
                  <a:pt x="706" y="807"/>
                </a:lnTo>
                <a:lnTo>
                  <a:pt x="705" y="808"/>
                </a:lnTo>
                <a:lnTo>
                  <a:pt x="705" y="809"/>
                </a:lnTo>
                <a:lnTo>
                  <a:pt x="706" y="809"/>
                </a:lnTo>
                <a:lnTo>
                  <a:pt x="712" y="808"/>
                </a:lnTo>
                <a:lnTo>
                  <a:pt x="713" y="807"/>
                </a:lnTo>
                <a:lnTo>
                  <a:pt x="714" y="804"/>
                </a:lnTo>
                <a:lnTo>
                  <a:pt x="715" y="803"/>
                </a:lnTo>
                <a:lnTo>
                  <a:pt x="714" y="802"/>
                </a:lnTo>
                <a:lnTo>
                  <a:pt x="712" y="802"/>
                </a:lnTo>
                <a:lnTo>
                  <a:pt x="712" y="800"/>
                </a:lnTo>
                <a:lnTo>
                  <a:pt x="715" y="799"/>
                </a:lnTo>
                <a:lnTo>
                  <a:pt x="718" y="799"/>
                </a:lnTo>
                <a:lnTo>
                  <a:pt x="720" y="798"/>
                </a:lnTo>
                <a:lnTo>
                  <a:pt x="723" y="797"/>
                </a:lnTo>
                <a:lnTo>
                  <a:pt x="722" y="800"/>
                </a:lnTo>
                <a:lnTo>
                  <a:pt x="721" y="803"/>
                </a:lnTo>
                <a:lnTo>
                  <a:pt x="720" y="811"/>
                </a:lnTo>
                <a:lnTo>
                  <a:pt x="715" y="811"/>
                </a:lnTo>
                <a:lnTo>
                  <a:pt x="714" y="813"/>
                </a:lnTo>
                <a:lnTo>
                  <a:pt x="714" y="815"/>
                </a:lnTo>
                <a:lnTo>
                  <a:pt x="715" y="815"/>
                </a:lnTo>
                <a:lnTo>
                  <a:pt x="716" y="816"/>
                </a:lnTo>
                <a:lnTo>
                  <a:pt x="717" y="817"/>
                </a:lnTo>
                <a:lnTo>
                  <a:pt x="718" y="818"/>
                </a:lnTo>
                <a:lnTo>
                  <a:pt x="717" y="819"/>
                </a:lnTo>
                <a:lnTo>
                  <a:pt x="720" y="820"/>
                </a:lnTo>
                <a:lnTo>
                  <a:pt x="720" y="821"/>
                </a:lnTo>
                <a:lnTo>
                  <a:pt x="720" y="822"/>
                </a:lnTo>
                <a:lnTo>
                  <a:pt x="720" y="825"/>
                </a:lnTo>
                <a:lnTo>
                  <a:pt x="720" y="828"/>
                </a:lnTo>
                <a:lnTo>
                  <a:pt x="723" y="828"/>
                </a:lnTo>
                <a:lnTo>
                  <a:pt x="723" y="827"/>
                </a:lnTo>
                <a:lnTo>
                  <a:pt x="723" y="824"/>
                </a:lnTo>
                <a:lnTo>
                  <a:pt x="723" y="822"/>
                </a:lnTo>
                <a:lnTo>
                  <a:pt x="733" y="828"/>
                </a:lnTo>
                <a:lnTo>
                  <a:pt x="743" y="833"/>
                </a:lnTo>
                <a:lnTo>
                  <a:pt x="743" y="838"/>
                </a:lnTo>
                <a:lnTo>
                  <a:pt x="743" y="848"/>
                </a:lnTo>
                <a:lnTo>
                  <a:pt x="743" y="868"/>
                </a:lnTo>
                <a:lnTo>
                  <a:pt x="737" y="868"/>
                </a:lnTo>
                <a:lnTo>
                  <a:pt x="733" y="868"/>
                </a:lnTo>
                <a:lnTo>
                  <a:pt x="731" y="868"/>
                </a:lnTo>
                <a:lnTo>
                  <a:pt x="734" y="875"/>
                </a:lnTo>
                <a:lnTo>
                  <a:pt x="735" y="879"/>
                </a:lnTo>
                <a:lnTo>
                  <a:pt x="735" y="883"/>
                </a:lnTo>
                <a:lnTo>
                  <a:pt x="737" y="891"/>
                </a:lnTo>
                <a:lnTo>
                  <a:pt x="744" y="890"/>
                </a:lnTo>
                <a:lnTo>
                  <a:pt x="750" y="889"/>
                </a:lnTo>
                <a:lnTo>
                  <a:pt x="754" y="889"/>
                </a:lnTo>
                <a:lnTo>
                  <a:pt x="757" y="889"/>
                </a:lnTo>
                <a:lnTo>
                  <a:pt x="761" y="889"/>
                </a:lnTo>
                <a:lnTo>
                  <a:pt x="765" y="891"/>
                </a:lnTo>
                <a:lnTo>
                  <a:pt x="765" y="899"/>
                </a:lnTo>
                <a:lnTo>
                  <a:pt x="762" y="902"/>
                </a:lnTo>
                <a:lnTo>
                  <a:pt x="765" y="902"/>
                </a:lnTo>
                <a:lnTo>
                  <a:pt x="766" y="902"/>
                </a:lnTo>
                <a:lnTo>
                  <a:pt x="769" y="901"/>
                </a:lnTo>
                <a:lnTo>
                  <a:pt x="771" y="899"/>
                </a:lnTo>
                <a:lnTo>
                  <a:pt x="772" y="899"/>
                </a:lnTo>
                <a:lnTo>
                  <a:pt x="774" y="899"/>
                </a:lnTo>
                <a:lnTo>
                  <a:pt x="775" y="900"/>
                </a:lnTo>
                <a:lnTo>
                  <a:pt x="777" y="901"/>
                </a:lnTo>
                <a:lnTo>
                  <a:pt x="780" y="903"/>
                </a:lnTo>
                <a:lnTo>
                  <a:pt x="782" y="905"/>
                </a:lnTo>
                <a:lnTo>
                  <a:pt x="790" y="913"/>
                </a:lnTo>
                <a:lnTo>
                  <a:pt x="790" y="912"/>
                </a:lnTo>
                <a:lnTo>
                  <a:pt x="791" y="910"/>
                </a:lnTo>
                <a:lnTo>
                  <a:pt x="791" y="909"/>
                </a:lnTo>
                <a:lnTo>
                  <a:pt x="792" y="909"/>
                </a:lnTo>
                <a:lnTo>
                  <a:pt x="793" y="910"/>
                </a:lnTo>
                <a:lnTo>
                  <a:pt x="795" y="913"/>
                </a:lnTo>
                <a:lnTo>
                  <a:pt x="795" y="915"/>
                </a:lnTo>
                <a:lnTo>
                  <a:pt x="795" y="920"/>
                </a:lnTo>
                <a:lnTo>
                  <a:pt x="795" y="922"/>
                </a:lnTo>
                <a:lnTo>
                  <a:pt x="796" y="924"/>
                </a:lnTo>
                <a:lnTo>
                  <a:pt x="796" y="925"/>
                </a:lnTo>
                <a:lnTo>
                  <a:pt x="797" y="926"/>
                </a:lnTo>
                <a:lnTo>
                  <a:pt x="799" y="927"/>
                </a:lnTo>
                <a:lnTo>
                  <a:pt x="803" y="929"/>
                </a:lnTo>
                <a:lnTo>
                  <a:pt x="808" y="930"/>
                </a:lnTo>
                <a:lnTo>
                  <a:pt x="812" y="931"/>
                </a:lnTo>
                <a:lnTo>
                  <a:pt x="817" y="931"/>
                </a:lnTo>
                <a:lnTo>
                  <a:pt x="825" y="930"/>
                </a:lnTo>
                <a:lnTo>
                  <a:pt x="828" y="930"/>
                </a:lnTo>
                <a:lnTo>
                  <a:pt x="831" y="930"/>
                </a:lnTo>
                <a:lnTo>
                  <a:pt x="834" y="930"/>
                </a:lnTo>
                <a:lnTo>
                  <a:pt x="826" y="917"/>
                </a:lnTo>
                <a:lnTo>
                  <a:pt x="820" y="909"/>
                </a:lnTo>
                <a:lnTo>
                  <a:pt x="817" y="905"/>
                </a:lnTo>
                <a:lnTo>
                  <a:pt x="813" y="903"/>
                </a:lnTo>
                <a:lnTo>
                  <a:pt x="810" y="902"/>
                </a:lnTo>
                <a:lnTo>
                  <a:pt x="804" y="901"/>
                </a:lnTo>
                <a:lnTo>
                  <a:pt x="798" y="899"/>
                </a:lnTo>
                <a:lnTo>
                  <a:pt x="796" y="898"/>
                </a:lnTo>
                <a:lnTo>
                  <a:pt x="793" y="896"/>
                </a:lnTo>
                <a:lnTo>
                  <a:pt x="785" y="885"/>
                </a:lnTo>
                <a:lnTo>
                  <a:pt x="787" y="882"/>
                </a:lnTo>
                <a:lnTo>
                  <a:pt x="788" y="881"/>
                </a:lnTo>
                <a:lnTo>
                  <a:pt x="788" y="880"/>
                </a:lnTo>
                <a:lnTo>
                  <a:pt x="788" y="879"/>
                </a:lnTo>
                <a:lnTo>
                  <a:pt x="768" y="877"/>
                </a:lnTo>
                <a:lnTo>
                  <a:pt x="779" y="875"/>
                </a:lnTo>
                <a:lnTo>
                  <a:pt x="786" y="874"/>
                </a:lnTo>
                <a:lnTo>
                  <a:pt x="788" y="874"/>
                </a:lnTo>
                <a:lnTo>
                  <a:pt x="786" y="874"/>
                </a:lnTo>
                <a:lnTo>
                  <a:pt x="785" y="874"/>
                </a:lnTo>
                <a:lnTo>
                  <a:pt x="787" y="872"/>
                </a:lnTo>
                <a:lnTo>
                  <a:pt x="793" y="868"/>
                </a:lnTo>
                <a:lnTo>
                  <a:pt x="796" y="874"/>
                </a:lnTo>
                <a:lnTo>
                  <a:pt x="797" y="878"/>
                </a:lnTo>
                <a:lnTo>
                  <a:pt x="798" y="881"/>
                </a:lnTo>
                <a:lnTo>
                  <a:pt x="800" y="881"/>
                </a:lnTo>
                <a:lnTo>
                  <a:pt x="802" y="882"/>
                </a:lnTo>
                <a:lnTo>
                  <a:pt x="813" y="885"/>
                </a:lnTo>
                <a:lnTo>
                  <a:pt x="817" y="891"/>
                </a:lnTo>
                <a:lnTo>
                  <a:pt x="815" y="891"/>
                </a:lnTo>
                <a:lnTo>
                  <a:pt x="813" y="893"/>
                </a:lnTo>
                <a:lnTo>
                  <a:pt x="812" y="894"/>
                </a:lnTo>
                <a:lnTo>
                  <a:pt x="812" y="895"/>
                </a:lnTo>
                <a:lnTo>
                  <a:pt x="813" y="896"/>
                </a:lnTo>
                <a:lnTo>
                  <a:pt x="815" y="897"/>
                </a:lnTo>
                <a:lnTo>
                  <a:pt x="817" y="897"/>
                </a:lnTo>
                <a:lnTo>
                  <a:pt x="820" y="895"/>
                </a:lnTo>
                <a:lnTo>
                  <a:pt x="825" y="891"/>
                </a:lnTo>
                <a:lnTo>
                  <a:pt x="826" y="892"/>
                </a:lnTo>
                <a:lnTo>
                  <a:pt x="826" y="893"/>
                </a:lnTo>
                <a:lnTo>
                  <a:pt x="825" y="895"/>
                </a:lnTo>
                <a:lnTo>
                  <a:pt x="822" y="899"/>
                </a:lnTo>
                <a:lnTo>
                  <a:pt x="827" y="902"/>
                </a:lnTo>
                <a:lnTo>
                  <a:pt x="832" y="905"/>
                </a:lnTo>
                <a:lnTo>
                  <a:pt x="836" y="908"/>
                </a:lnTo>
                <a:lnTo>
                  <a:pt x="838" y="910"/>
                </a:lnTo>
                <a:lnTo>
                  <a:pt x="839" y="913"/>
                </a:lnTo>
                <a:lnTo>
                  <a:pt x="840" y="915"/>
                </a:lnTo>
                <a:lnTo>
                  <a:pt x="840" y="918"/>
                </a:lnTo>
                <a:lnTo>
                  <a:pt x="839" y="922"/>
                </a:lnTo>
                <a:lnTo>
                  <a:pt x="838" y="925"/>
                </a:lnTo>
                <a:lnTo>
                  <a:pt x="837" y="927"/>
                </a:lnTo>
                <a:lnTo>
                  <a:pt x="837" y="929"/>
                </a:lnTo>
                <a:lnTo>
                  <a:pt x="836" y="933"/>
                </a:lnTo>
                <a:lnTo>
                  <a:pt x="834" y="939"/>
                </a:lnTo>
                <a:lnTo>
                  <a:pt x="826" y="938"/>
                </a:lnTo>
                <a:lnTo>
                  <a:pt x="817" y="936"/>
                </a:lnTo>
                <a:lnTo>
                  <a:pt x="796" y="933"/>
                </a:lnTo>
                <a:lnTo>
                  <a:pt x="797" y="936"/>
                </a:lnTo>
                <a:lnTo>
                  <a:pt x="797" y="939"/>
                </a:lnTo>
                <a:lnTo>
                  <a:pt x="798" y="943"/>
                </a:lnTo>
                <a:lnTo>
                  <a:pt x="799" y="947"/>
                </a:lnTo>
                <a:lnTo>
                  <a:pt x="802" y="952"/>
                </a:lnTo>
                <a:lnTo>
                  <a:pt x="808" y="959"/>
                </a:lnTo>
                <a:lnTo>
                  <a:pt x="813" y="967"/>
                </a:lnTo>
                <a:lnTo>
                  <a:pt x="815" y="971"/>
                </a:lnTo>
                <a:lnTo>
                  <a:pt x="817" y="975"/>
                </a:lnTo>
                <a:lnTo>
                  <a:pt x="817" y="978"/>
                </a:lnTo>
                <a:lnTo>
                  <a:pt x="815" y="981"/>
                </a:lnTo>
                <a:lnTo>
                  <a:pt x="813" y="987"/>
                </a:lnTo>
                <a:lnTo>
                  <a:pt x="811" y="993"/>
                </a:lnTo>
                <a:lnTo>
                  <a:pt x="810" y="998"/>
                </a:lnTo>
                <a:lnTo>
                  <a:pt x="810" y="1001"/>
                </a:lnTo>
                <a:lnTo>
                  <a:pt x="811" y="1005"/>
                </a:lnTo>
                <a:lnTo>
                  <a:pt x="812" y="1014"/>
                </a:lnTo>
                <a:lnTo>
                  <a:pt x="813" y="1024"/>
                </a:lnTo>
                <a:lnTo>
                  <a:pt x="813" y="1034"/>
                </a:lnTo>
                <a:lnTo>
                  <a:pt x="812" y="1041"/>
                </a:lnTo>
                <a:lnTo>
                  <a:pt x="810" y="1049"/>
                </a:lnTo>
                <a:lnTo>
                  <a:pt x="807" y="1066"/>
                </a:lnTo>
                <a:lnTo>
                  <a:pt x="805" y="1074"/>
                </a:lnTo>
                <a:lnTo>
                  <a:pt x="805" y="1083"/>
                </a:lnTo>
                <a:lnTo>
                  <a:pt x="805" y="1091"/>
                </a:lnTo>
                <a:lnTo>
                  <a:pt x="806" y="1095"/>
                </a:lnTo>
                <a:lnTo>
                  <a:pt x="807" y="1099"/>
                </a:lnTo>
                <a:lnTo>
                  <a:pt x="809" y="1100"/>
                </a:lnTo>
                <a:lnTo>
                  <a:pt x="812" y="1102"/>
                </a:lnTo>
                <a:lnTo>
                  <a:pt x="814" y="1103"/>
                </a:lnTo>
                <a:lnTo>
                  <a:pt x="817" y="1104"/>
                </a:lnTo>
                <a:lnTo>
                  <a:pt x="815" y="1114"/>
                </a:lnTo>
                <a:lnTo>
                  <a:pt x="814" y="1120"/>
                </a:lnTo>
                <a:lnTo>
                  <a:pt x="815" y="1123"/>
                </a:lnTo>
                <a:lnTo>
                  <a:pt x="815" y="1124"/>
                </a:lnTo>
                <a:lnTo>
                  <a:pt x="817" y="1124"/>
                </a:lnTo>
                <a:lnTo>
                  <a:pt x="811" y="1138"/>
                </a:lnTo>
                <a:lnTo>
                  <a:pt x="807" y="1150"/>
                </a:lnTo>
                <a:lnTo>
                  <a:pt x="809" y="1151"/>
                </a:lnTo>
                <a:lnTo>
                  <a:pt x="811" y="1154"/>
                </a:lnTo>
                <a:lnTo>
                  <a:pt x="817" y="1158"/>
                </a:lnTo>
                <a:lnTo>
                  <a:pt x="819" y="1163"/>
                </a:lnTo>
                <a:lnTo>
                  <a:pt x="820" y="1166"/>
                </a:lnTo>
                <a:lnTo>
                  <a:pt x="820" y="1170"/>
                </a:lnTo>
                <a:lnTo>
                  <a:pt x="820" y="1172"/>
                </a:lnTo>
                <a:lnTo>
                  <a:pt x="820" y="1178"/>
                </a:lnTo>
                <a:lnTo>
                  <a:pt x="821" y="1182"/>
                </a:lnTo>
                <a:lnTo>
                  <a:pt x="822" y="1186"/>
                </a:lnTo>
                <a:lnTo>
                  <a:pt x="825" y="1190"/>
                </a:lnTo>
                <a:lnTo>
                  <a:pt x="829" y="1196"/>
                </a:lnTo>
                <a:lnTo>
                  <a:pt x="833" y="1203"/>
                </a:lnTo>
                <a:lnTo>
                  <a:pt x="836" y="1209"/>
                </a:lnTo>
                <a:lnTo>
                  <a:pt x="839" y="1207"/>
                </a:lnTo>
                <a:lnTo>
                  <a:pt x="840" y="1206"/>
                </a:lnTo>
                <a:lnTo>
                  <a:pt x="840" y="1203"/>
                </a:lnTo>
                <a:lnTo>
                  <a:pt x="840" y="1201"/>
                </a:lnTo>
                <a:lnTo>
                  <a:pt x="839" y="1200"/>
                </a:lnTo>
                <a:lnTo>
                  <a:pt x="841" y="1200"/>
                </a:lnTo>
                <a:lnTo>
                  <a:pt x="842" y="1201"/>
                </a:lnTo>
                <a:lnTo>
                  <a:pt x="844" y="1202"/>
                </a:lnTo>
                <a:lnTo>
                  <a:pt x="846" y="1203"/>
                </a:lnTo>
                <a:lnTo>
                  <a:pt x="848" y="1203"/>
                </a:lnTo>
                <a:lnTo>
                  <a:pt x="847" y="1204"/>
                </a:lnTo>
                <a:lnTo>
                  <a:pt x="846" y="1204"/>
                </a:lnTo>
                <a:lnTo>
                  <a:pt x="845" y="1207"/>
                </a:lnTo>
                <a:lnTo>
                  <a:pt x="845" y="1212"/>
                </a:lnTo>
                <a:lnTo>
                  <a:pt x="845" y="1215"/>
                </a:lnTo>
                <a:lnTo>
                  <a:pt x="845" y="1218"/>
                </a:lnTo>
                <a:lnTo>
                  <a:pt x="844" y="1220"/>
                </a:lnTo>
                <a:lnTo>
                  <a:pt x="842" y="1223"/>
                </a:lnTo>
                <a:lnTo>
                  <a:pt x="856" y="1228"/>
                </a:lnTo>
                <a:lnTo>
                  <a:pt x="852" y="1236"/>
                </a:lnTo>
                <a:lnTo>
                  <a:pt x="851" y="1238"/>
                </a:lnTo>
                <a:lnTo>
                  <a:pt x="850" y="1240"/>
                </a:lnTo>
                <a:lnTo>
                  <a:pt x="850" y="1242"/>
                </a:lnTo>
                <a:lnTo>
                  <a:pt x="851" y="1245"/>
                </a:lnTo>
                <a:lnTo>
                  <a:pt x="852" y="1248"/>
                </a:lnTo>
                <a:lnTo>
                  <a:pt x="854" y="1251"/>
                </a:lnTo>
                <a:lnTo>
                  <a:pt x="858" y="1255"/>
                </a:lnTo>
                <a:lnTo>
                  <a:pt x="862" y="1258"/>
                </a:lnTo>
                <a:lnTo>
                  <a:pt x="869" y="1264"/>
                </a:lnTo>
                <a:lnTo>
                  <a:pt x="873" y="1268"/>
                </a:lnTo>
                <a:lnTo>
                  <a:pt x="872" y="1269"/>
                </a:lnTo>
                <a:lnTo>
                  <a:pt x="870" y="1271"/>
                </a:lnTo>
                <a:lnTo>
                  <a:pt x="867" y="1273"/>
                </a:lnTo>
                <a:lnTo>
                  <a:pt x="873" y="1276"/>
                </a:lnTo>
                <a:lnTo>
                  <a:pt x="874" y="1279"/>
                </a:lnTo>
                <a:lnTo>
                  <a:pt x="875" y="1281"/>
                </a:lnTo>
                <a:lnTo>
                  <a:pt x="876" y="1286"/>
                </a:lnTo>
                <a:lnTo>
                  <a:pt x="875" y="1292"/>
                </a:lnTo>
                <a:lnTo>
                  <a:pt x="876" y="1295"/>
                </a:lnTo>
                <a:lnTo>
                  <a:pt x="876" y="1299"/>
                </a:lnTo>
                <a:lnTo>
                  <a:pt x="878" y="1299"/>
                </a:lnTo>
                <a:lnTo>
                  <a:pt x="879" y="1299"/>
                </a:lnTo>
                <a:lnTo>
                  <a:pt x="879" y="1298"/>
                </a:lnTo>
                <a:lnTo>
                  <a:pt x="879" y="1296"/>
                </a:lnTo>
                <a:lnTo>
                  <a:pt x="881" y="1296"/>
                </a:lnTo>
                <a:lnTo>
                  <a:pt x="885" y="1297"/>
                </a:lnTo>
                <a:lnTo>
                  <a:pt x="892" y="1299"/>
                </a:lnTo>
                <a:lnTo>
                  <a:pt x="898" y="1302"/>
                </a:lnTo>
                <a:lnTo>
                  <a:pt x="904" y="1304"/>
                </a:lnTo>
                <a:lnTo>
                  <a:pt x="904" y="1313"/>
                </a:lnTo>
                <a:lnTo>
                  <a:pt x="906" y="1313"/>
                </a:lnTo>
                <a:lnTo>
                  <a:pt x="907" y="1313"/>
                </a:lnTo>
                <a:lnTo>
                  <a:pt x="909" y="1311"/>
                </a:lnTo>
                <a:lnTo>
                  <a:pt x="911" y="1310"/>
                </a:lnTo>
                <a:lnTo>
                  <a:pt x="911" y="1309"/>
                </a:lnTo>
                <a:lnTo>
                  <a:pt x="912" y="1310"/>
                </a:lnTo>
                <a:lnTo>
                  <a:pt x="915" y="1313"/>
                </a:lnTo>
                <a:lnTo>
                  <a:pt x="917" y="1317"/>
                </a:lnTo>
                <a:lnTo>
                  <a:pt x="919" y="1321"/>
                </a:lnTo>
                <a:lnTo>
                  <a:pt x="921" y="1324"/>
                </a:lnTo>
                <a:lnTo>
                  <a:pt x="929" y="1327"/>
                </a:lnTo>
                <a:lnTo>
                  <a:pt x="930" y="1330"/>
                </a:lnTo>
                <a:lnTo>
                  <a:pt x="931" y="1332"/>
                </a:lnTo>
                <a:lnTo>
                  <a:pt x="931" y="1338"/>
                </a:lnTo>
                <a:lnTo>
                  <a:pt x="931" y="1344"/>
                </a:lnTo>
                <a:lnTo>
                  <a:pt x="931" y="1346"/>
                </a:lnTo>
                <a:lnTo>
                  <a:pt x="932" y="1349"/>
                </a:lnTo>
                <a:lnTo>
                  <a:pt x="933" y="1352"/>
                </a:lnTo>
                <a:lnTo>
                  <a:pt x="934" y="1355"/>
                </a:lnTo>
                <a:lnTo>
                  <a:pt x="935" y="1358"/>
                </a:lnTo>
                <a:lnTo>
                  <a:pt x="941" y="1358"/>
                </a:lnTo>
                <a:lnTo>
                  <a:pt x="942" y="1361"/>
                </a:lnTo>
                <a:lnTo>
                  <a:pt x="943" y="1364"/>
                </a:lnTo>
                <a:lnTo>
                  <a:pt x="943" y="1370"/>
                </a:lnTo>
                <a:lnTo>
                  <a:pt x="944" y="1376"/>
                </a:lnTo>
                <a:lnTo>
                  <a:pt x="945" y="1379"/>
                </a:lnTo>
                <a:lnTo>
                  <a:pt x="946" y="1383"/>
                </a:lnTo>
                <a:lnTo>
                  <a:pt x="948" y="1386"/>
                </a:lnTo>
                <a:lnTo>
                  <a:pt x="950" y="1389"/>
                </a:lnTo>
                <a:lnTo>
                  <a:pt x="956" y="1395"/>
                </a:lnTo>
                <a:lnTo>
                  <a:pt x="969" y="1406"/>
                </a:lnTo>
                <a:lnTo>
                  <a:pt x="970" y="1406"/>
                </a:lnTo>
                <a:lnTo>
                  <a:pt x="973" y="1407"/>
                </a:lnTo>
                <a:lnTo>
                  <a:pt x="975" y="1407"/>
                </a:lnTo>
                <a:lnTo>
                  <a:pt x="977" y="1408"/>
                </a:lnTo>
                <a:lnTo>
                  <a:pt x="980" y="1412"/>
                </a:lnTo>
                <a:lnTo>
                  <a:pt x="982" y="1416"/>
                </a:lnTo>
                <a:lnTo>
                  <a:pt x="983" y="1422"/>
                </a:lnTo>
                <a:lnTo>
                  <a:pt x="984" y="1428"/>
                </a:lnTo>
                <a:lnTo>
                  <a:pt x="985" y="1441"/>
                </a:lnTo>
                <a:lnTo>
                  <a:pt x="986" y="1453"/>
                </a:lnTo>
                <a:lnTo>
                  <a:pt x="976" y="1456"/>
                </a:lnTo>
                <a:lnTo>
                  <a:pt x="969" y="1459"/>
                </a:lnTo>
                <a:lnTo>
                  <a:pt x="980" y="1466"/>
                </a:lnTo>
                <a:lnTo>
                  <a:pt x="991" y="1473"/>
                </a:lnTo>
                <a:lnTo>
                  <a:pt x="991" y="1479"/>
                </a:lnTo>
                <a:lnTo>
                  <a:pt x="993" y="1480"/>
                </a:lnTo>
                <a:lnTo>
                  <a:pt x="996" y="1481"/>
                </a:lnTo>
                <a:lnTo>
                  <a:pt x="1000" y="1481"/>
                </a:lnTo>
                <a:lnTo>
                  <a:pt x="1004" y="1482"/>
                </a:lnTo>
                <a:lnTo>
                  <a:pt x="1006" y="1483"/>
                </a:lnTo>
                <a:lnTo>
                  <a:pt x="1008" y="1484"/>
                </a:lnTo>
                <a:lnTo>
                  <a:pt x="1009" y="1487"/>
                </a:lnTo>
                <a:lnTo>
                  <a:pt x="1011" y="1490"/>
                </a:lnTo>
                <a:lnTo>
                  <a:pt x="1013" y="1494"/>
                </a:lnTo>
                <a:lnTo>
                  <a:pt x="1013" y="1495"/>
                </a:lnTo>
                <a:lnTo>
                  <a:pt x="1014" y="1496"/>
                </a:lnTo>
                <a:lnTo>
                  <a:pt x="1019" y="1496"/>
                </a:lnTo>
                <a:lnTo>
                  <a:pt x="1021" y="1499"/>
                </a:lnTo>
                <a:lnTo>
                  <a:pt x="1021" y="1503"/>
                </a:lnTo>
                <a:lnTo>
                  <a:pt x="1021" y="1508"/>
                </a:lnTo>
                <a:lnTo>
                  <a:pt x="1021" y="1512"/>
                </a:lnTo>
                <a:lnTo>
                  <a:pt x="1020" y="1521"/>
                </a:lnTo>
                <a:lnTo>
                  <a:pt x="1021" y="1525"/>
                </a:lnTo>
                <a:lnTo>
                  <a:pt x="1022" y="1529"/>
                </a:lnTo>
                <a:lnTo>
                  <a:pt x="1024" y="1531"/>
                </a:lnTo>
                <a:lnTo>
                  <a:pt x="1027" y="1532"/>
                </a:lnTo>
                <a:lnTo>
                  <a:pt x="1031" y="1534"/>
                </a:lnTo>
                <a:lnTo>
                  <a:pt x="1033" y="1535"/>
                </a:lnTo>
                <a:lnTo>
                  <a:pt x="1033" y="1541"/>
                </a:lnTo>
                <a:lnTo>
                  <a:pt x="1035" y="1543"/>
                </a:lnTo>
                <a:lnTo>
                  <a:pt x="1038" y="1546"/>
                </a:lnTo>
                <a:lnTo>
                  <a:pt x="1046" y="1555"/>
                </a:lnTo>
                <a:lnTo>
                  <a:pt x="1051" y="1560"/>
                </a:lnTo>
                <a:lnTo>
                  <a:pt x="1055" y="1566"/>
                </a:lnTo>
                <a:lnTo>
                  <a:pt x="1059" y="1570"/>
                </a:lnTo>
                <a:lnTo>
                  <a:pt x="1061" y="1574"/>
                </a:lnTo>
                <a:lnTo>
                  <a:pt x="1062" y="1571"/>
                </a:lnTo>
                <a:lnTo>
                  <a:pt x="1063" y="1570"/>
                </a:lnTo>
                <a:lnTo>
                  <a:pt x="1064" y="1570"/>
                </a:lnTo>
                <a:lnTo>
                  <a:pt x="1067" y="1569"/>
                </a:lnTo>
                <a:lnTo>
                  <a:pt x="1067" y="1566"/>
                </a:lnTo>
                <a:lnTo>
                  <a:pt x="1067" y="1563"/>
                </a:lnTo>
                <a:lnTo>
                  <a:pt x="1067" y="1560"/>
                </a:lnTo>
                <a:lnTo>
                  <a:pt x="1067" y="1557"/>
                </a:lnTo>
                <a:lnTo>
                  <a:pt x="1066" y="1556"/>
                </a:lnTo>
                <a:lnTo>
                  <a:pt x="1065" y="1555"/>
                </a:lnTo>
                <a:lnTo>
                  <a:pt x="1062" y="1553"/>
                </a:lnTo>
                <a:lnTo>
                  <a:pt x="1058" y="1551"/>
                </a:lnTo>
                <a:lnTo>
                  <a:pt x="1056" y="1549"/>
                </a:lnTo>
                <a:lnTo>
                  <a:pt x="1055" y="1547"/>
                </a:lnTo>
                <a:lnTo>
                  <a:pt x="1055" y="1544"/>
                </a:lnTo>
                <a:lnTo>
                  <a:pt x="1054" y="1542"/>
                </a:lnTo>
                <a:lnTo>
                  <a:pt x="1054" y="1541"/>
                </a:lnTo>
                <a:lnTo>
                  <a:pt x="1053" y="1541"/>
                </a:lnTo>
                <a:lnTo>
                  <a:pt x="1052" y="1540"/>
                </a:lnTo>
                <a:lnTo>
                  <a:pt x="1051" y="1540"/>
                </a:lnTo>
                <a:lnTo>
                  <a:pt x="1048" y="1539"/>
                </a:lnTo>
                <a:lnTo>
                  <a:pt x="1046" y="1539"/>
                </a:lnTo>
                <a:lnTo>
                  <a:pt x="1045" y="1539"/>
                </a:lnTo>
                <a:lnTo>
                  <a:pt x="1045" y="1538"/>
                </a:lnTo>
                <a:lnTo>
                  <a:pt x="1045" y="1537"/>
                </a:lnTo>
                <a:lnTo>
                  <a:pt x="1045" y="1536"/>
                </a:lnTo>
                <a:lnTo>
                  <a:pt x="1046" y="1533"/>
                </a:lnTo>
                <a:lnTo>
                  <a:pt x="1047" y="1530"/>
                </a:lnTo>
                <a:lnTo>
                  <a:pt x="1047" y="1527"/>
                </a:lnTo>
                <a:lnTo>
                  <a:pt x="1042" y="1527"/>
                </a:lnTo>
                <a:lnTo>
                  <a:pt x="1039" y="1514"/>
                </a:lnTo>
                <a:lnTo>
                  <a:pt x="1037" y="1503"/>
                </a:lnTo>
                <a:lnTo>
                  <a:pt x="1035" y="1493"/>
                </a:lnTo>
                <a:lnTo>
                  <a:pt x="1031" y="1481"/>
                </a:lnTo>
                <a:lnTo>
                  <a:pt x="1026" y="1480"/>
                </a:lnTo>
                <a:lnTo>
                  <a:pt x="1024" y="1480"/>
                </a:lnTo>
                <a:lnTo>
                  <a:pt x="1023" y="1479"/>
                </a:lnTo>
                <a:lnTo>
                  <a:pt x="1022" y="1479"/>
                </a:lnTo>
                <a:lnTo>
                  <a:pt x="1022" y="1477"/>
                </a:lnTo>
                <a:lnTo>
                  <a:pt x="1022" y="1475"/>
                </a:lnTo>
                <a:lnTo>
                  <a:pt x="1022" y="1472"/>
                </a:lnTo>
                <a:lnTo>
                  <a:pt x="1023" y="1468"/>
                </a:lnTo>
                <a:lnTo>
                  <a:pt x="1023" y="1466"/>
                </a:lnTo>
                <a:lnTo>
                  <a:pt x="1022" y="1465"/>
                </a:lnTo>
                <a:lnTo>
                  <a:pt x="1016" y="1465"/>
                </a:lnTo>
                <a:lnTo>
                  <a:pt x="1013" y="1457"/>
                </a:lnTo>
                <a:lnTo>
                  <a:pt x="1010" y="1449"/>
                </a:lnTo>
                <a:lnTo>
                  <a:pt x="1007" y="1440"/>
                </a:lnTo>
                <a:lnTo>
                  <a:pt x="1005" y="1431"/>
                </a:lnTo>
                <a:lnTo>
                  <a:pt x="997" y="1431"/>
                </a:lnTo>
                <a:lnTo>
                  <a:pt x="996" y="1428"/>
                </a:lnTo>
                <a:lnTo>
                  <a:pt x="995" y="1425"/>
                </a:lnTo>
                <a:lnTo>
                  <a:pt x="995" y="1419"/>
                </a:lnTo>
                <a:lnTo>
                  <a:pt x="995" y="1413"/>
                </a:lnTo>
                <a:lnTo>
                  <a:pt x="995" y="1411"/>
                </a:lnTo>
                <a:lnTo>
                  <a:pt x="994" y="1408"/>
                </a:lnTo>
                <a:lnTo>
                  <a:pt x="990" y="1408"/>
                </a:lnTo>
                <a:lnTo>
                  <a:pt x="986" y="1408"/>
                </a:lnTo>
                <a:lnTo>
                  <a:pt x="983" y="1402"/>
                </a:lnTo>
                <a:lnTo>
                  <a:pt x="981" y="1396"/>
                </a:lnTo>
                <a:lnTo>
                  <a:pt x="980" y="1390"/>
                </a:lnTo>
                <a:lnTo>
                  <a:pt x="977" y="1383"/>
                </a:lnTo>
                <a:lnTo>
                  <a:pt x="976" y="1381"/>
                </a:lnTo>
                <a:lnTo>
                  <a:pt x="973" y="1379"/>
                </a:lnTo>
                <a:lnTo>
                  <a:pt x="970" y="1377"/>
                </a:lnTo>
                <a:lnTo>
                  <a:pt x="969" y="1375"/>
                </a:lnTo>
                <a:lnTo>
                  <a:pt x="970" y="1373"/>
                </a:lnTo>
                <a:lnTo>
                  <a:pt x="970" y="1372"/>
                </a:lnTo>
                <a:lnTo>
                  <a:pt x="971" y="1368"/>
                </a:lnTo>
                <a:lnTo>
                  <a:pt x="971" y="1364"/>
                </a:lnTo>
                <a:lnTo>
                  <a:pt x="971" y="1361"/>
                </a:lnTo>
                <a:lnTo>
                  <a:pt x="975" y="1363"/>
                </a:lnTo>
                <a:lnTo>
                  <a:pt x="979" y="1365"/>
                </a:lnTo>
                <a:lnTo>
                  <a:pt x="986" y="1369"/>
                </a:lnTo>
                <a:lnTo>
                  <a:pt x="989" y="1366"/>
                </a:lnTo>
                <a:lnTo>
                  <a:pt x="991" y="1365"/>
                </a:lnTo>
                <a:lnTo>
                  <a:pt x="992" y="1364"/>
                </a:lnTo>
                <a:lnTo>
                  <a:pt x="991" y="1363"/>
                </a:lnTo>
                <a:lnTo>
                  <a:pt x="995" y="1364"/>
                </a:lnTo>
                <a:lnTo>
                  <a:pt x="1000" y="1363"/>
                </a:lnTo>
                <a:lnTo>
                  <a:pt x="1000" y="1368"/>
                </a:lnTo>
                <a:lnTo>
                  <a:pt x="1000" y="1372"/>
                </a:lnTo>
                <a:lnTo>
                  <a:pt x="1005" y="1372"/>
                </a:lnTo>
                <a:lnTo>
                  <a:pt x="1006" y="1374"/>
                </a:lnTo>
                <a:lnTo>
                  <a:pt x="1005" y="1376"/>
                </a:lnTo>
                <a:lnTo>
                  <a:pt x="1004" y="1380"/>
                </a:lnTo>
                <a:lnTo>
                  <a:pt x="1003" y="1384"/>
                </a:lnTo>
                <a:lnTo>
                  <a:pt x="1002" y="1385"/>
                </a:lnTo>
                <a:lnTo>
                  <a:pt x="1002" y="1386"/>
                </a:lnTo>
                <a:lnTo>
                  <a:pt x="1004" y="1388"/>
                </a:lnTo>
                <a:lnTo>
                  <a:pt x="1008" y="1391"/>
                </a:lnTo>
                <a:lnTo>
                  <a:pt x="1012" y="1395"/>
                </a:lnTo>
                <a:lnTo>
                  <a:pt x="1014" y="1397"/>
                </a:lnTo>
                <a:lnTo>
                  <a:pt x="1014" y="1399"/>
                </a:lnTo>
                <a:lnTo>
                  <a:pt x="1015" y="1402"/>
                </a:lnTo>
                <a:lnTo>
                  <a:pt x="1015" y="1406"/>
                </a:lnTo>
                <a:lnTo>
                  <a:pt x="1015" y="1410"/>
                </a:lnTo>
                <a:lnTo>
                  <a:pt x="1016" y="1414"/>
                </a:lnTo>
                <a:lnTo>
                  <a:pt x="1019" y="1416"/>
                </a:lnTo>
                <a:lnTo>
                  <a:pt x="1024" y="1420"/>
                </a:lnTo>
                <a:lnTo>
                  <a:pt x="1031" y="1425"/>
                </a:lnTo>
                <a:lnTo>
                  <a:pt x="1031" y="1426"/>
                </a:lnTo>
                <a:lnTo>
                  <a:pt x="1031" y="1428"/>
                </a:lnTo>
                <a:lnTo>
                  <a:pt x="1031" y="1431"/>
                </a:lnTo>
                <a:lnTo>
                  <a:pt x="1030" y="1434"/>
                </a:lnTo>
                <a:lnTo>
                  <a:pt x="1031" y="1436"/>
                </a:lnTo>
                <a:lnTo>
                  <a:pt x="1033" y="1436"/>
                </a:lnTo>
                <a:lnTo>
                  <a:pt x="1036" y="1438"/>
                </a:lnTo>
                <a:lnTo>
                  <a:pt x="1038" y="1440"/>
                </a:lnTo>
                <a:lnTo>
                  <a:pt x="1042" y="1445"/>
                </a:lnTo>
                <a:lnTo>
                  <a:pt x="1047" y="1456"/>
                </a:lnTo>
                <a:lnTo>
                  <a:pt x="1052" y="1456"/>
                </a:lnTo>
                <a:lnTo>
                  <a:pt x="1056" y="1456"/>
                </a:lnTo>
                <a:lnTo>
                  <a:pt x="1056" y="1457"/>
                </a:lnTo>
                <a:lnTo>
                  <a:pt x="1056" y="1458"/>
                </a:lnTo>
                <a:lnTo>
                  <a:pt x="1056" y="1462"/>
                </a:lnTo>
                <a:lnTo>
                  <a:pt x="1056" y="1465"/>
                </a:lnTo>
                <a:lnTo>
                  <a:pt x="1056" y="1467"/>
                </a:lnTo>
                <a:lnTo>
                  <a:pt x="1057" y="1468"/>
                </a:lnTo>
                <a:lnTo>
                  <a:pt x="1057" y="1469"/>
                </a:lnTo>
                <a:lnTo>
                  <a:pt x="1060" y="1469"/>
                </a:lnTo>
                <a:lnTo>
                  <a:pt x="1062" y="1469"/>
                </a:lnTo>
                <a:lnTo>
                  <a:pt x="1063" y="1470"/>
                </a:lnTo>
                <a:lnTo>
                  <a:pt x="1064" y="1470"/>
                </a:lnTo>
                <a:lnTo>
                  <a:pt x="1065" y="1471"/>
                </a:lnTo>
                <a:lnTo>
                  <a:pt x="1065" y="1472"/>
                </a:lnTo>
                <a:lnTo>
                  <a:pt x="1066" y="1476"/>
                </a:lnTo>
                <a:lnTo>
                  <a:pt x="1066" y="1479"/>
                </a:lnTo>
                <a:lnTo>
                  <a:pt x="1067" y="1481"/>
                </a:lnTo>
                <a:lnTo>
                  <a:pt x="1074" y="1484"/>
                </a:lnTo>
                <a:lnTo>
                  <a:pt x="1081" y="1487"/>
                </a:lnTo>
                <a:lnTo>
                  <a:pt x="1079" y="1489"/>
                </a:lnTo>
                <a:lnTo>
                  <a:pt x="1078" y="1492"/>
                </a:lnTo>
                <a:lnTo>
                  <a:pt x="1076" y="1494"/>
                </a:lnTo>
                <a:lnTo>
                  <a:pt x="1073" y="1496"/>
                </a:lnTo>
                <a:lnTo>
                  <a:pt x="1073" y="1500"/>
                </a:lnTo>
                <a:lnTo>
                  <a:pt x="1073" y="1504"/>
                </a:lnTo>
                <a:lnTo>
                  <a:pt x="1080" y="1509"/>
                </a:lnTo>
                <a:lnTo>
                  <a:pt x="1088" y="1514"/>
                </a:lnTo>
                <a:lnTo>
                  <a:pt x="1095" y="1520"/>
                </a:lnTo>
                <a:lnTo>
                  <a:pt x="1098" y="1523"/>
                </a:lnTo>
                <a:lnTo>
                  <a:pt x="1101" y="1527"/>
                </a:lnTo>
                <a:lnTo>
                  <a:pt x="1102" y="1528"/>
                </a:lnTo>
                <a:lnTo>
                  <a:pt x="1102" y="1530"/>
                </a:lnTo>
                <a:lnTo>
                  <a:pt x="1103" y="1534"/>
                </a:lnTo>
                <a:lnTo>
                  <a:pt x="1104" y="1538"/>
                </a:lnTo>
                <a:lnTo>
                  <a:pt x="1105" y="1539"/>
                </a:lnTo>
                <a:lnTo>
                  <a:pt x="1106" y="1541"/>
                </a:lnTo>
                <a:lnTo>
                  <a:pt x="1109" y="1541"/>
                </a:lnTo>
                <a:lnTo>
                  <a:pt x="1111" y="1541"/>
                </a:lnTo>
                <a:lnTo>
                  <a:pt x="1113" y="1542"/>
                </a:lnTo>
                <a:lnTo>
                  <a:pt x="1114" y="1542"/>
                </a:lnTo>
                <a:lnTo>
                  <a:pt x="1115" y="1543"/>
                </a:lnTo>
                <a:lnTo>
                  <a:pt x="1115" y="1546"/>
                </a:lnTo>
                <a:lnTo>
                  <a:pt x="1115" y="1548"/>
                </a:lnTo>
                <a:lnTo>
                  <a:pt x="1114" y="1550"/>
                </a:lnTo>
                <a:lnTo>
                  <a:pt x="1115" y="1552"/>
                </a:lnTo>
                <a:lnTo>
                  <a:pt x="1121" y="1552"/>
                </a:lnTo>
                <a:lnTo>
                  <a:pt x="1125" y="1559"/>
                </a:lnTo>
                <a:lnTo>
                  <a:pt x="1129" y="1566"/>
                </a:lnTo>
                <a:lnTo>
                  <a:pt x="1129" y="1568"/>
                </a:lnTo>
                <a:lnTo>
                  <a:pt x="1129" y="1570"/>
                </a:lnTo>
                <a:lnTo>
                  <a:pt x="1128" y="1572"/>
                </a:lnTo>
                <a:lnTo>
                  <a:pt x="1129" y="1574"/>
                </a:lnTo>
                <a:lnTo>
                  <a:pt x="1133" y="1580"/>
                </a:lnTo>
                <a:lnTo>
                  <a:pt x="1138" y="1585"/>
                </a:lnTo>
                <a:lnTo>
                  <a:pt x="1143" y="1591"/>
                </a:lnTo>
                <a:lnTo>
                  <a:pt x="1144" y="1594"/>
                </a:lnTo>
                <a:lnTo>
                  <a:pt x="1146" y="1597"/>
                </a:lnTo>
                <a:lnTo>
                  <a:pt x="1147" y="1602"/>
                </a:lnTo>
                <a:lnTo>
                  <a:pt x="1148" y="1607"/>
                </a:lnTo>
                <a:lnTo>
                  <a:pt x="1148" y="1611"/>
                </a:lnTo>
                <a:lnTo>
                  <a:pt x="1148" y="1615"/>
                </a:lnTo>
                <a:lnTo>
                  <a:pt x="1146" y="1623"/>
                </a:lnTo>
                <a:lnTo>
                  <a:pt x="1143" y="1630"/>
                </a:lnTo>
                <a:lnTo>
                  <a:pt x="1141" y="1637"/>
                </a:lnTo>
                <a:lnTo>
                  <a:pt x="1141" y="1640"/>
                </a:lnTo>
                <a:lnTo>
                  <a:pt x="1140" y="1644"/>
                </a:lnTo>
                <a:lnTo>
                  <a:pt x="1141" y="1647"/>
                </a:lnTo>
                <a:lnTo>
                  <a:pt x="1142" y="1651"/>
                </a:lnTo>
                <a:lnTo>
                  <a:pt x="1143" y="1655"/>
                </a:lnTo>
                <a:lnTo>
                  <a:pt x="1146" y="1659"/>
                </a:lnTo>
                <a:lnTo>
                  <a:pt x="1148" y="1661"/>
                </a:lnTo>
                <a:lnTo>
                  <a:pt x="1150" y="1662"/>
                </a:lnTo>
                <a:lnTo>
                  <a:pt x="1152" y="1663"/>
                </a:lnTo>
                <a:lnTo>
                  <a:pt x="1155" y="1663"/>
                </a:lnTo>
                <a:lnTo>
                  <a:pt x="1160" y="1665"/>
                </a:lnTo>
                <a:lnTo>
                  <a:pt x="1163" y="1666"/>
                </a:lnTo>
                <a:lnTo>
                  <a:pt x="1166" y="1667"/>
                </a:lnTo>
                <a:lnTo>
                  <a:pt x="1174" y="1680"/>
                </a:lnTo>
                <a:lnTo>
                  <a:pt x="1182" y="1692"/>
                </a:lnTo>
                <a:lnTo>
                  <a:pt x="1185" y="1694"/>
                </a:lnTo>
                <a:lnTo>
                  <a:pt x="1189" y="1695"/>
                </a:lnTo>
                <a:lnTo>
                  <a:pt x="1195" y="1696"/>
                </a:lnTo>
                <a:lnTo>
                  <a:pt x="1202" y="1696"/>
                </a:lnTo>
                <a:lnTo>
                  <a:pt x="1205" y="1697"/>
                </a:lnTo>
                <a:lnTo>
                  <a:pt x="1208" y="1698"/>
                </a:lnTo>
                <a:lnTo>
                  <a:pt x="1210" y="1700"/>
                </a:lnTo>
                <a:lnTo>
                  <a:pt x="1213" y="1702"/>
                </a:lnTo>
                <a:lnTo>
                  <a:pt x="1219" y="1708"/>
                </a:lnTo>
                <a:lnTo>
                  <a:pt x="1225" y="1714"/>
                </a:lnTo>
                <a:lnTo>
                  <a:pt x="1227" y="1716"/>
                </a:lnTo>
                <a:lnTo>
                  <a:pt x="1230" y="1718"/>
                </a:lnTo>
                <a:lnTo>
                  <a:pt x="1234" y="1719"/>
                </a:lnTo>
                <a:lnTo>
                  <a:pt x="1237" y="1720"/>
                </a:lnTo>
                <a:lnTo>
                  <a:pt x="1244" y="1721"/>
                </a:lnTo>
                <a:lnTo>
                  <a:pt x="1251" y="1721"/>
                </a:lnTo>
                <a:lnTo>
                  <a:pt x="1255" y="1722"/>
                </a:lnTo>
                <a:lnTo>
                  <a:pt x="1258" y="1723"/>
                </a:lnTo>
                <a:lnTo>
                  <a:pt x="1261" y="1726"/>
                </a:lnTo>
                <a:lnTo>
                  <a:pt x="1264" y="1729"/>
                </a:lnTo>
                <a:lnTo>
                  <a:pt x="1267" y="1733"/>
                </a:lnTo>
                <a:lnTo>
                  <a:pt x="1270" y="1735"/>
                </a:lnTo>
                <a:lnTo>
                  <a:pt x="1283" y="1738"/>
                </a:lnTo>
                <a:lnTo>
                  <a:pt x="1295" y="1740"/>
                </a:lnTo>
                <a:lnTo>
                  <a:pt x="1299" y="1740"/>
                </a:lnTo>
                <a:lnTo>
                  <a:pt x="1302" y="1740"/>
                </a:lnTo>
                <a:lnTo>
                  <a:pt x="1307" y="1738"/>
                </a:lnTo>
                <a:lnTo>
                  <a:pt x="1311" y="1736"/>
                </a:lnTo>
                <a:lnTo>
                  <a:pt x="1315" y="1735"/>
                </a:lnTo>
                <a:lnTo>
                  <a:pt x="1321" y="1734"/>
                </a:lnTo>
                <a:lnTo>
                  <a:pt x="1326" y="1733"/>
                </a:lnTo>
                <a:lnTo>
                  <a:pt x="1332" y="1733"/>
                </a:lnTo>
                <a:lnTo>
                  <a:pt x="1337" y="1733"/>
                </a:lnTo>
                <a:lnTo>
                  <a:pt x="1346" y="1735"/>
                </a:lnTo>
                <a:lnTo>
                  <a:pt x="1357" y="1738"/>
                </a:lnTo>
                <a:lnTo>
                  <a:pt x="1357" y="1735"/>
                </a:lnTo>
                <a:lnTo>
                  <a:pt x="1357" y="1733"/>
                </a:lnTo>
                <a:lnTo>
                  <a:pt x="1357" y="1732"/>
                </a:lnTo>
                <a:lnTo>
                  <a:pt x="1360" y="1732"/>
                </a:lnTo>
                <a:lnTo>
                  <a:pt x="1362" y="1733"/>
                </a:lnTo>
                <a:lnTo>
                  <a:pt x="1364" y="1735"/>
                </a:lnTo>
                <a:lnTo>
                  <a:pt x="1368" y="1739"/>
                </a:lnTo>
                <a:lnTo>
                  <a:pt x="1371" y="1744"/>
                </a:lnTo>
                <a:lnTo>
                  <a:pt x="1374" y="1749"/>
                </a:lnTo>
                <a:lnTo>
                  <a:pt x="1389" y="1766"/>
                </a:lnTo>
                <a:lnTo>
                  <a:pt x="1394" y="1770"/>
                </a:lnTo>
                <a:lnTo>
                  <a:pt x="1399" y="1775"/>
                </a:lnTo>
                <a:lnTo>
                  <a:pt x="1403" y="1778"/>
                </a:lnTo>
                <a:lnTo>
                  <a:pt x="1407" y="1780"/>
                </a:lnTo>
                <a:lnTo>
                  <a:pt x="1410" y="1780"/>
                </a:lnTo>
                <a:lnTo>
                  <a:pt x="1412" y="1779"/>
                </a:lnTo>
                <a:lnTo>
                  <a:pt x="1415" y="1778"/>
                </a:lnTo>
                <a:lnTo>
                  <a:pt x="1416" y="1779"/>
                </a:lnTo>
                <a:lnTo>
                  <a:pt x="1419" y="1780"/>
                </a:lnTo>
                <a:lnTo>
                  <a:pt x="1427" y="1791"/>
                </a:lnTo>
                <a:lnTo>
                  <a:pt x="1432" y="1792"/>
                </a:lnTo>
                <a:lnTo>
                  <a:pt x="1438" y="1791"/>
                </a:lnTo>
                <a:lnTo>
                  <a:pt x="1444" y="1791"/>
                </a:lnTo>
                <a:lnTo>
                  <a:pt x="1450" y="1791"/>
                </a:lnTo>
                <a:lnTo>
                  <a:pt x="1452" y="1792"/>
                </a:lnTo>
                <a:lnTo>
                  <a:pt x="1456" y="1794"/>
                </a:lnTo>
                <a:lnTo>
                  <a:pt x="1458" y="1795"/>
                </a:lnTo>
                <a:lnTo>
                  <a:pt x="1460" y="1796"/>
                </a:lnTo>
                <a:lnTo>
                  <a:pt x="1462" y="1797"/>
                </a:lnTo>
                <a:lnTo>
                  <a:pt x="1464" y="1797"/>
                </a:lnTo>
                <a:lnTo>
                  <a:pt x="1465" y="1796"/>
                </a:lnTo>
                <a:lnTo>
                  <a:pt x="1465" y="1795"/>
                </a:lnTo>
                <a:lnTo>
                  <a:pt x="1466" y="1794"/>
                </a:lnTo>
                <a:lnTo>
                  <a:pt x="1467" y="1793"/>
                </a:lnTo>
                <a:lnTo>
                  <a:pt x="1469" y="1793"/>
                </a:lnTo>
                <a:lnTo>
                  <a:pt x="1473" y="1790"/>
                </a:lnTo>
                <a:lnTo>
                  <a:pt x="1473" y="1797"/>
                </a:lnTo>
                <a:lnTo>
                  <a:pt x="1474" y="1799"/>
                </a:lnTo>
                <a:lnTo>
                  <a:pt x="1474" y="1800"/>
                </a:lnTo>
                <a:lnTo>
                  <a:pt x="1473" y="1801"/>
                </a:lnTo>
                <a:lnTo>
                  <a:pt x="1472" y="1802"/>
                </a:lnTo>
                <a:lnTo>
                  <a:pt x="1472" y="1803"/>
                </a:lnTo>
                <a:lnTo>
                  <a:pt x="1472" y="1805"/>
                </a:lnTo>
                <a:lnTo>
                  <a:pt x="1474" y="1807"/>
                </a:lnTo>
                <a:lnTo>
                  <a:pt x="1478" y="1809"/>
                </a:lnTo>
                <a:lnTo>
                  <a:pt x="1481" y="1812"/>
                </a:lnTo>
                <a:lnTo>
                  <a:pt x="1483" y="1813"/>
                </a:lnTo>
                <a:lnTo>
                  <a:pt x="1485" y="1816"/>
                </a:lnTo>
                <a:lnTo>
                  <a:pt x="1485" y="1818"/>
                </a:lnTo>
                <a:lnTo>
                  <a:pt x="1486" y="1822"/>
                </a:lnTo>
                <a:lnTo>
                  <a:pt x="1487" y="1826"/>
                </a:lnTo>
                <a:lnTo>
                  <a:pt x="1489" y="1830"/>
                </a:lnTo>
                <a:lnTo>
                  <a:pt x="1491" y="1832"/>
                </a:lnTo>
                <a:lnTo>
                  <a:pt x="1493" y="1833"/>
                </a:lnTo>
                <a:lnTo>
                  <a:pt x="1496" y="1835"/>
                </a:lnTo>
                <a:lnTo>
                  <a:pt x="1497" y="1836"/>
                </a:lnTo>
                <a:lnTo>
                  <a:pt x="1500" y="1840"/>
                </a:lnTo>
                <a:lnTo>
                  <a:pt x="1501" y="1845"/>
                </a:lnTo>
                <a:lnTo>
                  <a:pt x="1502" y="1849"/>
                </a:lnTo>
                <a:lnTo>
                  <a:pt x="1502" y="1853"/>
                </a:lnTo>
                <a:lnTo>
                  <a:pt x="1501" y="1857"/>
                </a:lnTo>
                <a:lnTo>
                  <a:pt x="1500" y="1861"/>
                </a:lnTo>
                <a:lnTo>
                  <a:pt x="1497" y="1870"/>
                </a:lnTo>
                <a:lnTo>
                  <a:pt x="1499" y="1871"/>
                </a:lnTo>
                <a:lnTo>
                  <a:pt x="1501" y="1872"/>
                </a:lnTo>
                <a:lnTo>
                  <a:pt x="1503" y="1874"/>
                </a:lnTo>
                <a:lnTo>
                  <a:pt x="1505" y="1877"/>
                </a:lnTo>
                <a:lnTo>
                  <a:pt x="1506" y="1878"/>
                </a:lnTo>
                <a:lnTo>
                  <a:pt x="1514" y="1875"/>
                </a:lnTo>
                <a:lnTo>
                  <a:pt x="1515" y="1872"/>
                </a:lnTo>
                <a:lnTo>
                  <a:pt x="1514" y="1870"/>
                </a:lnTo>
                <a:lnTo>
                  <a:pt x="1515" y="1869"/>
                </a:lnTo>
                <a:lnTo>
                  <a:pt x="1517" y="1867"/>
                </a:lnTo>
                <a:lnTo>
                  <a:pt x="1522" y="1873"/>
                </a:lnTo>
                <a:lnTo>
                  <a:pt x="1527" y="1878"/>
                </a:lnTo>
                <a:lnTo>
                  <a:pt x="1533" y="1882"/>
                </a:lnTo>
                <a:lnTo>
                  <a:pt x="1540" y="1887"/>
                </a:lnTo>
                <a:lnTo>
                  <a:pt x="1539" y="1895"/>
                </a:lnTo>
                <a:lnTo>
                  <a:pt x="1539" y="1898"/>
                </a:lnTo>
                <a:lnTo>
                  <a:pt x="1540" y="1901"/>
                </a:lnTo>
                <a:lnTo>
                  <a:pt x="1540" y="1906"/>
                </a:lnTo>
                <a:lnTo>
                  <a:pt x="1541" y="1907"/>
                </a:lnTo>
                <a:lnTo>
                  <a:pt x="1542" y="1907"/>
                </a:lnTo>
                <a:lnTo>
                  <a:pt x="1542" y="1905"/>
                </a:lnTo>
                <a:lnTo>
                  <a:pt x="1543" y="1904"/>
                </a:lnTo>
                <a:lnTo>
                  <a:pt x="1542" y="1898"/>
                </a:lnTo>
                <a:lnTo>
                  <a:pt x="1548" y="1898"/>
                </a:lnTo>
                <a:lnTo>
                  <a:pt x="1551" y="1909"/>
                </a:lnTo>
                <a:lnTo>
                  <a:pt x="1557" y="1909"/>
                </a:lnTo>
                <a:lnTo>
                  <a:pt x="1563" y="1909"/>
                </a:lnTo>
                <a:lnTo>
                  <a:pt x="1569" y="1909"/>
                </a:lnTo>
                <a:lnTo>
                  <a:pt x="1572" y="1910"/>
                </a:lnTo>
                <a:lnTo>
                  <a:pt x="1576" y="1912"/>
                </a:lnTo>
                <a:lnTo>
                  <a:pt x="1576" y="1916"/>
                </a:lnTo>
                <a:lnTo>
                  <a:pt x="1576" y="1920"/>
                </a:lnTo>
                <a:lnTo>
                  <a:pt x="1579" y="1921"/>
                </a:lnTo>
                <a:lnTo>
                  <a:pt x="1582" y="1920"/>
                </a:lnTo>
                <a:lnTo>
                  <a:pt x="1585" y="1920"/>
                </a:lnTo>
                <a:lnTo>
                  <a:pt x="1586" y="1920"/>
                </a:lnTo>
                <a:lnTo>
                  <a:pt x="1587" y="1920"/>
                </a:lnTo>
                <a:lnTo>
                  <a:pt x="1587" y="1926"/>
                </a:lnTo>
                <a:lnTo>
                  <a:pt x="1597" y="1928"/>
                </a:lnTo>
                <a:lnTo>
                  <a:pt x="1602" y="1929"/>
                </a:lnTo>
                <a:lnTo>
                  <a:pt x="1607" y="1929"/>
                </a:lnTo>
                <a:lnTo>
                  <a:pt x="1608" y="1929"/>
                </a:lnTo>
                <a:lnTo>
                  <a:pt x="1608" y="1928"/>
                </a:lnTo>
                <a:lnTo>
                  <a:pt x="1606" y="1927"/>
                </a:lnTo>
                <a:lnTo>
                  <a:pt x="1602" y="1926"/>
                </a:lnTo>
                <a:lnTo>
                  <a:pt x="1601" y="1927"/>
                </a:lnTo>
                <a:lnTo>
                  <a:pt x="1600" y="1928"/>
                </a:lnTo>
                <a:lnTo>
                  <a:pt x="1599" y="1927"/>
                </a:lnTo>
                <a:lnTo>
                  <a:pt x="1599" y="1926"/>
                </a:lnTo>
                <a:lnTo>
                  <a:pt x="1600" y="1925"/>
                </a:lnTo>
                <a:lnTo>
                  <a:pt x="1602" y="1924"/>
                </a:lnTo>
                <a:lnTo>
                  <a:pt x="1604" y="1923"/>
                </a:lnTo>
                <a:lnTo>
                  <a:pt x="1602" y="1918"/>
                </a:lnTo>
                <a:lnTo>
                  <a:pt x="1602" y="1915"/>
                </a:lnTo>
                <a:lnTo>
                  <a:pt x="1596" y="1915"/>
                </a:lnTo>
                <a:lnTo>
                  <a:pt x="1596" y="1909"/>
                </a:lnTo>
                <a:lnTo>
                  <a:pt x="1604" y="1905"/>
                </a:lnTo>
                <a:lnTo>
                  <a:pt x="1610" y="1901"/>
                </a:lnTo>
                <a:lnTo>
                  <a:pt x="1608" y="1901"/>
                </a:lnTo>
                <a:lnTo>
                  <a:pt x="1609" y="1899"/>
                </a:lnTo>
                <a:lnTo>
                  <a:pt x="1613" y="1895"/>
                </a:lnTo>
                <a:lnTo>
                  <a:pt x="1614" y="1895"/>
                </a:lnTo>
                <a:lnTo>
                  <a:pt x="1616" y="1894"/>
                </a:lnTo>
                <a:lnTo>
                  <a:pt x="1618" y="1892"/>
                </a:lnTo>
                <a:lnTo>
                  <a:pt x="1621" y="1897"/>
                </a:lnTo>
                <a:lnTo>
                  <a:pt x="1624" y="1902"/>
                </a:lnTo>
                <a:lnTo>
                  <a:pt x="1630" y="1912"/>
                </a:lnTo>
                <a:lnTo>
                  <a:pt x="1636" y="1910"/>
                </a:lnTo>
                <a:lnTo>
                  <a:pt x="1641" y="1909"/>
                </a:lnTo>
                <a:lnTo>
                  <a:pt x="1639" y="1913"/>
                </a:lnTo>
                <a:lnTo>
                  <a:pt x="1638" y="1915"/>
                </a:lnTo>
                <a:lnTo>
                  <a:pt x="1635" y="1932"/>
                </a:lnTo>
                <a:lnTo>
                  <a:pt x="1637" y="1933"/>
                </a:lnTo>
                <a:lnTo>
                  <a:pt x="1639" y="1936"/>
                </a:lnTo>
                <a:lnTo>
                  <a:pt x="1641" y="1939"/>
                </a:lnTo>
                <a:lnTo>
                  <a:pt x="1644" y="1940"/>
                </a:lnTo>
                <a:lnTo>
                  <a:pt x="1646" y="1940"/>
                </a:lnTo>
                <a:lnTo>
                  <a:pt x="1648" y="1940"/>
                </a:lnTo>
                <a:lnTo>
                  <a:pt x="1650" y="1940"/>
                </a:lnTo>
                <a:lnTo>
                  <a:pt x="1651" y="1940"/>
                </a:lnTo>
                <a:lnTo>
                  <a:pt x="1652" y="1940"/>
                </a:lnTo>
                <a:lnTo>
                  <a:pt x="1652" y="1955"/>
                </a:lnTo>
                <a:lnTo>
                  <a:pt x="1653" y="1959"/>
                </a:lnTo>
                <a:lnTo>
                  <a:pt x="1653" y="1962"/>
                </a:lnTo>
                <a:lnTo>
                  <a:pt x="1654" y="1964"/>
                </a:lnTo>
                <a:lnTo>
                  <a:pt x="1655" y="1965"/>
                </a:lnTo>
                <a:lnTo>
                  <a:pt x="1652" y="1976"/>
                </a:lnTo>
                <a:lnTo>
                  <a:pt x="1650" y="1988"/>
                </a:lnTo>
                <a:lnTo>
                  <a:pt x="1647" y="2000"/>
                </a:lnTo>
                <a:lnTo>
                  <a:pt x="1644" y="2013"/>
                </a:lnTo>
                <a:lnTo>
                  <a:pt x="1650" y="2016"/>
                </a:lnTo>
                <a:lnTo>
                  <a:pt x="1653" y="2017"/>
                </a:lnTo>
                <a:lnTo>
                  <a:pt x="1655" y="2019"/>
                </a:lnTo>
                <a:lnTo>
                  <a:pt x="1649" y="2026"/>
                </a:lnTo>
                <a:lnTo>
                  <a:pt x="1646" y="2029"/>
                </a:lnTo>
                <a:lnTo>
                  <a:pt x="1643" y="2032"/>
                </a:lnTo>
                <a:lnTo>
                  <a:pt x="1635" y="2037"/>
                </a:lnTo>
                <a:lnTo>
                  <a:pt x="1627" y="2041"/>
                </a:lnTo>
                <a:lnTo>
                  <a:pt x="1629" y="2043"/>
                </a:lnTo>
                <a:lnTo>
                  <a:pt x="1629" y="2045"/>
                </a:lnTo>
                <a:lnTo>
                  <a:pt x="1627" y="2047"/>
                </a:lnTo>
                <a:lnTo>
                  <a:pt x="1626" y="2049"/>
                </a:lnTo>
                <a:lnTo>
                  <a:pt x="1625" y="2051"/>
                </a:lnTo>
                <a:lnTo>
                  <a:pt x="1624" y="2052"/>
                </a:lnTo>
                <a:lnTo>
                  <a:pt x="1624" y="2053"/>
                </a:lnTo>
                <a:lnTo>
                  <a:pt x="1625" y="2054"/>
                </a:lnTo>
                <a:lnTo>
                  <a:pt x="1626" y="2056"/>
                </a:lnTo>
                <a:lnTo>
                  <a:pt x="1627" y="2057"/>
                </a:lnTo>
                <a:lnTo>
                  <a:pt x="1630" y="2058"/>
                </a:lnTo>
                <a:lnTo>
                  <a:pt x="1627" y="2059"/>
                </a:lnTo>
                <a:lnTo>
                  <a:pt x="1624" y="2059"/>
                </a:lnTo>
                <a:lnTo>
                  <a:pt x="1618" y="2058"/>
                </a:lnTo>
                <a:lnTo>
                  <a:pt x="1619" y="2060"/>
                </a:lnTo>
                <a:lnTo>
                  <a:pt x="1619" y="2062"/>
                </a:lnTo>
                <a:lnTo>
                  <a:pt x="1621" y="2067"/>
                </a:lnTo>
                <a:lnTo>
                  <a:pt x="1611" y="2074"/>
                </a:lnTo>
                <a:lnTo>
                  <a:pt x="1602" y="2081"/>
                </a:lnTo>
                <a:lnTo>
                  <a:pt x="1603" y="2083"/>
                </a:lnTo>
                <a:lnTo>
                  <a:pt x="1605" y="2085"/>
                </a:lnTo>
                <a:lnTo>
                  <a:pt x="1605" y="2087"/>
                </a:lnTo>
                <a:lnTo>
                  <a:pt x="1606" y="2089"/>
                </a:lnTo>
                <a:lnTo>
                  <a:pt x="1605" y="2093"/>
                </a:lnTo>
                <a:lnTo>
                  <a:pt x="1603" y="2097"/>
                </a:lnTo>
                <a:lnTo>
                  <a:pt x="1599" y="2103"/>
                </a:lnTo>
                <a:lnTo>
                  <a:pt x="1597" y="2105"/>
                </a:lnTo>
                <a:lnTo>
                  <a:pt x="1596" y="2106"/>
                </a:lnTo>
                <a:lnTo>
                  <a:pt x="1595" y="2109"/>
                </a:lnTo>
                <a:lnTo>
                  <a:pt x="1596" y="2111"/>
                </a:lnTo>
                <a:lnTo>
                  <a:pt x="1596" y="2112"/>
                </a:lnTo>
                <a:lnTo>
                  <a:pt x="1596" y="2113"/>
                </a:lnTo>
                <a:lnTo>
                  <a:pt x="1597" y="2115"/>
                </a:lnTo>
                <a:lnTo>
                  <a:pt x="1599" y="2119"/>
                </a:lnTo>
                <a:lnTo>
                  <a:pt x="1599" y="2121"/>
                </a:lnTo>
                <a:lnTo>
                  <a:pt x="1599" y="2123"/>
                </a:lnTo>
                <a:lnTo>
                  <a:pt x="1597" y="2125"/>
                </a:lnTo>
                <a:lnTo>
                  <a:pt x="1594" y="2127"/>
                </a:lnTo>
                <a:lnTo>
                  <a:pt x="1587" y="2131"/>
                </a:lnTo>
                <a:lnTo>
                  <a:pt x="1589" y="2134"/>
                </a:lnTo>
                <a:lnTo>
                  <a:pt x="1590" y="2135"/>
                </a:lnTo>
                <a:lnTo>
                  <a:pt x="1591" y="2135"/>
                </a:lnTo>
                <a:lnTo>
                  <a:pt x="1592" y="2135"/>
                </a:lnTo>
                <a:lnTo>
                  <a:pt x="1593" y="2134"/>
                </a:lnTo>
                <a:lnTo>
                  <a:pt x="1590" y="2143"/>
                </a:lnTo>
                <a:lnTo>
                  <a:pt x="1590" y="2144"/>
                </a:lnTo>
                <a:lnTo>
                  <a:pt x="1589" y="2148"/>
                </a:lnTo>
                <a:lnTo>
                  <a:pt x="1589" y="2151"/>
                </a:lnTo>
                <a:lnTo>
                  <a:pt x="1589" y="2152"/>
                </a:lnTo>
                <a:lnTo>
                  <a:pt x="1590" y="2153"/>
                </a:lnTo>
                <a:lnTo>
                  <a:pt x="1591" y="2154"/>
                </a:lnTo>
                <a:lnTo>
                  <a:pt x="1593" y="2154"/>
                </a:lnTo>
                <a:lnTo>
                  <a:pt x="1592" y="2156"/>
                </a:lnTo>
                <a:lnTo>
                  <a:pt x="1590" y="2160"/>
                </a:lnTo>
                <a:lnTo>
                  <a:pt x="1589" y="2163"/>
                </a:lnTo>
                <a:lnTo>
                  <a:pt x="1587" y="2165"/>
                </a:lnTo>
                <a:lnTo>
                  <a:pt x="1589" y="2166"/>
                </a:lnTo>
                <a:lnTo>
                  <a:pt x="1591" y="2166"/>
                </a:lnTo>
                <a:lnTo>
                  <a:pt x="1595" y="2168"/>
                </a:lnTo>
                <a:lnTo>
                  <a:pt x="1599" y="2169"/>
                </a:lnTo>
                <a:lnTo>
                  <a:pt x="1601" y="2170"/>
                </a:lnTo>
                <a:lnTo>
                  <a:pt x="1602" y="2171"/>
                </a:lnTo>
                <a:lnTo>
                  <a:pt x="1602" y="2172"/>
                </a:lnTo>
                <a:lnTo>
                  <a:pt x="1601" y="2174"/>
                </a:lnTo>
                <a:lnTo>
                  <a:pt x="1600" y="2176"/>
                </a:lnTo>
                <a:lnTo>
                  <a:pt x="1601" y="2178"/>
                </a:lnTo>
                <a:lnTo>
                  <a:pt x="1602" y="2179"/>
                </a:lnTo>
                <a:lnTo>
                  <a:pt x="1591" y="2189"/>
                </a:lnTo>
                <a:lnTo>
                  <a:pt x="1587" y="2193"/>
                </a:lnTo>
                <a:lnTo>
                  <a:pt x="1583" y="2197"/>
                </a:lnTo>
                <a:lnTo>
                  <a:pt x="1580" y="2201"/>
                </a:lnTo>
                <a:lnTo>
                  <a:pt x="1580" y="2203"/>
                </a:lnTo>
                <a:lnTo>
                  <a:pt x="1579" y="2205"/>
                </a:lnTo>
                <a:lnTo>
                  <a:pt x="1579" y="2207"/>
                </a:lnTo>
                <a:lnTo>
                  <a:pt x="1580" y="2209"/>
                </a:lnTo>
                <a:lnTo>
                  <a:pt x="1582" y="2213"/>
                </a:lnTo>
                <a:lnTo>
                  <a:pt x="1585" y="2219"/>
                </a:lnTo>
                <a:lnTo>
                  <a:pt x="1583" y="2219"/>
                </a:lnTo>
                <a:lnTo>
                  <a:pt x="1581" y="2220"/>
                </a:lnTo>
                <a:lnTo>
                  <a:pt x="1581" y="2221"/>
                </a:lnTo>
                <a:lnTo>
                  <a:pt x="1581" y="2222"/>
                </a:lnTo>
                <a:lnTo>
                  <a:pt x="1581" y="2223"/>
                </a:lnTo>
                <a:lnTo>
                  <a:pt x="1582" y="2224"/>
                </a:lnTo>
                <a:lnTo>
                  <a:pt x="1587" y="2227"/>
                </a:lnTo>
                <a:lnTo>
                  <a:pt x="1588" y="2229"/>
                </a:lnTo>
                <a:lnTo>
                  <a:pt x="1587" y="2231"/>
                </a:lnTo>
                <a:lnTo>
                  <a:pt x="1586" y="2235"/>
                </a:lnTo>
                <a:lnTo>
                  <a:pt x="1584" y="2238"/>
                </a:lnTo>
                <a:lnTo>
                  <a:pt x="1584" y="2239"/>
                </a:lnTo>
                <a:lnTo>
                  <a:pt x="1585" y="2241"/>
                </a:lnTo>
                <a:lnTo>
                  <a:pt x="1586" y="2243"/>
                </a:lnTo>
                <a:lnTo>
                  <a:pt x="1588" y="2244"/>
                </a:lnTo>
                <a:lnTo>
                  <a:pt x="1594" y="2248"/>
                </a:lnTo>
                <a:lnTo>
                  <a:pt x="1600" y="2252"/>
                </a:lnTo>
                <a:lnTo>
                  <a:pt x="1604" y="2255"/>
                </a:lnTo>
                <a:lnTo>
                  <a:pt x="1606" y="2258"/>
                </a:lnTo>
                <a:lnTo>
                  <a:pt x="1607" y="2262"/>
                </a:lnTo>
                <a:lnTo>
                  <a:pt x="1608" y="2266"/>
                </a:lnTo>
                <a:lnTo>
                  <a:pt x="1610" y="2269"/>
                </a:lnTo>
                <a:lnTo>
                  <a:pt x="1611" y="2270"/>
                </a:lnTo>
                <a:lnTo>
                  <a:pt x="1612" y="2271"/>
                </a:lnTo>
                <a:lnTo>
                  <a:pt x="1615" y="2272"/>
                </a:lnTo>
                <a:lnTo>
                  <a:pt x="1619" y="2273"/>
                </a:lnTo>
                <a:lnTo>
                  <a:pt x="1621" y="2275"/>
                </a:lnTo>
                <a:lnTo>
                  <a:pt x="1623" y="2278"/>
                </a:lnTo>
                <a:lnTo>
                  <a:pt x="1624" y="2282"/>
                </a:lnTo>
                <a:lnTo>
                  <a:pt x="1625" y="2286"/>
                </a:lnTo>
                <a:lnTo>
                  <a:pt x="1627" y="2289"/>
                </a:lnTo>
                <a:lnTo>
                  <a:pt x="1629" y="2291"/>
                </a:lnTo>
                <a:lnTo>
                  <a:pt x="1632" y="2293"/>
                </a:lnTo>
                <a:lnTo>
                  <a:pt x="1636" y="2295"/>
                </a:lnTo>
                <a:lnTo>
                  <a:pt x="1638" y="2297"/>
                </a:lnTo>
                <a:lnTo>
                  <a:pt x="1641" y="2303"/>
                </a:lnTo>
                <a:lnTo>
                  <a:pt x="1644" y="2308"/>
                </a:lnTo>
                <a:lnTo>
                  <a:pt x="1645" y="2314"/>
                </a:lnTo>
                <a:lnTo>
                  <a:pt x="1647" y="2319"/>
                </a:lnTo>
                <a:lnTo>
                  <a:pt x="1649" y="2332"/>
                </a:lnTo>
                <a:lnTo>
                  <a:pt x="1652" y="2345"/>
                </a:lnTo>
                <a:lnTo>
                  <a:pt x="1655" y="2352"/>
                </a:lnTo>
                <a:lnTo>
                  <a:pt x="1659" y="2361"/>
                </a:lnTo>
                <a:lnTo>
                  <a:pt x="1669" y="2382"/>
                </a:lnTo>
                <a:lnTo>
                  <a:pt x="1674" y="2393"/>
                </a:lnTo>
                <a:lnTo>
                  <a:pt x="1678" y="2403"/>
                </a:lnTo>
                <a:lnTo>
                  <a:pt x="1679" y="2408"/>
                </a:lnTo>
                <a:lnTo>
                  <a:pt x="1680" y="2412"/>
                </a:lnTo>
                <a:lnTo>
                  <a:pt x="1681" y="2415"/>
                </a:lnTo>
                <a:lnTo>
                  <a:pt x="1680" y="2418"/>
                </a:lnTo>
                <a:lnTo>
                  <a:pt x="1677" y="2424"/>
                </a:lnTo>
                <a:lnTo>
                  <a:pt x="1680" y="2427"/>
                </a:lnTo>
                <a:lnTo>
                  <a:pt x="1683" y="2430"/>
                </a:lnTo>
                <a:lnTo>
                  <a:pt x="1687" y="2433"/>
                </a:lnTo>
                <a:lnTo>
                  <a:pt x="1689" y="2435"/>
                </a:lnTo>
                <a:lnTo>
                  <a:pt x="1690" y="2438"/>
                </a:lnTo>
                <a:lnTo>
                  <a:pt x="1691" y="2440"/>
                </a:lnTo>
                <a:lnTo>
                  <a:pt x="1691" y="2444"/>
                </a:lnTo>
                <a:lnTo>
                  <a:pt x="1692" y="2448"/>
                </a:lnTo>
                <a:lnTo>
                  <a:pt x="1694" y="2452"/>
                </a:lnTo>
                <a:lnTo>
                  <a:pt x="1698" y="2455"/>
                </a:lnTo>
                <a:lnTo>
                  <a:pt x="1704" y="2458"/>
                </a:lnTo>
                <a:lnTo>
                  <a:pt x="1710" y="2461"/>
                </a:lnTo>
                <a:lnTo>
                  <a:pt x="1714" y="2463"/>
                </a:lnTo>
                <a:lnTo>
                  <a:pt x="1715" y="2465"/>
                </a:lnTo>
                <a:lnTo>
                  <a:pt x="1717" y="2468"/>
                </a:lnTo>
                <a:lnTo>
                  <a:pt x="1718" y="2470"/>
                </a:lnTo>
                <a:lnTo>
                  <a:pt x="1720" y="2472"/>
                </a:lnTo>
                <a:lnTo>
                  <a:pt x="1734" y="2480"/>
                </a:lnTo>
                <a:lnTo>
                  <a:pt x="1748" y="2488"/>
                </a:lnTo>
                <a:lnTo>
                  <a:pt x="1754" y="2492"/>
                </a:lnTo>
                <a:lnTo>
                  <a:pt x="1761" y="2497"/>
                </a:lnTo>
                <a:lnTo>
                  <a:pt x="1764" y="2499"/>
                </a:lnTo>
                <a:lnTo>
                  <a:pt x="1766" y="2502"/>
                </a:lnTo>
                <a:lnTo>
                  <a:pt x="1772" y="2508"/>
                </a:lnTo>
                <a:lnTo>
                  <a:pt x="1775" y="2512"/>
                </a:lnTo>
                <a:lnTo>
                  <a:pt x="1777" y="2517"/>
                </a:lnTo>
                <a:lnTo>
                  <a:pt x="1780" y="2522"/>
                </a:lnTo>
                <a:lnTo>
                  <a:pt x="1782" y="2528"/>
                </a:lnTo>
                <a:lnTo>
                  <a:pt x="1784" y="2539"/>
                </a:lnTo>
                <a:lnTo>
                  <a:pt x="1785" y="2551"/>
                </a:lnTo>
                <a:lnTo>
                  <a:pt x="1785" y="2563"/>
                </a:lnTo>
                <a:lnTo>
                  <a:pt x="1784" y="2575"/>
                </a:lnTo>
                <a:lnTo>
                  <a:pt x="1783" y="2602"/>
                </a:lnTo>
                <a:lnTo>
                  <a:pt x="1782" y="2616"/>
                </a:lnTo>
                <a:lnTo>
                  <a:pt x="1782" y="2630"/>
                </a:lnTo>
                <a:lnTo>
                  <a:pt x="1776" y="2630"/>
                </a:lnTo>
                <a:lnTo>
                  <a:pt x="1776" y="2633"/>
                </a:lnTo>
                <a:lnTo>
                  <a:pt x="1776" y="2635"/>
                </a:lnTo>
                <a:lnTo>
                  <a:pt x="1778" y="2638"/>
                </a:lnTo>
                <a:lnTo>
                  <a:pt x="1780" y="2640"/>
                </a:lnTo>
                <a:lnTo>
                  <a:pt x="1782" y="2642"/>
                </a:lnTo>
                <a:lnTo>
                  <a:pt x="1779" y="2649"/>
                </a:lnTo>
                <a:lnTo>
                  <a:pt x="1776" y="2656"/>
                </a:lnTo>
                <a:lnTo>
                  <a:pt x="1775" y="2660"/>
                </a:lnTo>
                <a:lnTo>
                  <a:pt x="1776" y="2665"/>
                </a:lnTo>
                <a:lnTo>
                  <a:pt x="1777" y="2674"/>
                </a:lnTo>
                <a:lnTo>
                  <a:pt x="1778" y="2682"/>
                </a:lnTo>
                <a:lnTo>
                  <a:pt x="1779" y="2686"/>
                </a:lnTo>
                <a:lnTo>
                  <a:pt x="1779" y="2689"/>
                </a:lnTo>
                <a:lnTo>
                  <a:pt x="1773" y="2698"/>
                </a:lnTo>
                <a:lnTo>
                  <a:pt x="1772" y="2705"/>
                </a:lnTo>
                <a:lnTo>
                  <a:pt x="1772" y="2714"/>
                </a:lnTo>
                <a:lnTo>
                  <a:pt x="1771" y="2725"/>
                </a:lnTo>
                <a:lnTo>
                  <a:pt x="1770" y="2737"/>
                </a:lnTo>
                <a:lnTo>
                  <a:pt x="1768" y="2748"/>
                </a:lnTo>
                <a:lnTo>
                  <a:pt x="1767" y="2753"/>
                </a:lnTo>
                <a:lnTo>
                  <a:pt x="1766" y="2758"/>
                </a:lnTo>
                <a:lnTo>
                  <a:pt x="1765" y="2762"/>
                </a:lnTo>
                <a:lnTo>
                  <a:pt x="1763" y="2766"/>
                </a:lnTo>
                <a:lnTo>
                  <a:pt x="1761" y="2769"/>
                </a:lnTo>
                <a:lnTo>
                  <a:pt x="1759" y="2771"/>
                </a:lnTo>
                <a:lnTo>
                  <a:pt x="1765" y="2788"/>
                </a:lnTo>
                <a:lnTo>
                  <a:pt x="1766" y="2789"/>
                </a:lnTo>
                <a:lnTo>
                  <a:pt x="1767" y="2791"/>
                </a:lnTo>
                <a:lnTo>
                  <a:pt x="1767" y="2794"/>
                </a:lnTo>
                <a:lnTo>
                  <a:pt x="1767" y="2797"/>
                </a:lnTo>
                <a:lnTo>
                  <a:pt x="1766" y="2800"/>
                </a:lnTo>
                <a:lnTo>
                  <a:pt x="1763" y="2807"/>
                </a:lnTo>
                <a:lnTo>
                  <a:pt x="1761" y="2811"/>
                </a:lnTo>
                <a:lnTo>
                  <a:pt x="1760" y="2814"/>
                </a:lnTo>
                <a:lnTo>
                  <a:pt x="1759" y="2818"/>
                </a:lnTo>
                <a:lnTo>
                  <a:pt x="1759" y="2822"/>
                </a:lnTo>
                <a:lnTo>
                  <a:pt x="1760" y="2825"/>
                </a:lnTo>
                <a:lnTo>
                  <a:pt x="1761" y="2829"/>
                </a:lnTo>
                <a:lnTo>
                  <a:pt x="1764" y="2839"/>
                </a:lnTo>
                <a:lnTo>
                  <a:pt x="1765" y="2845"/>
                </a:lnTo>
                <a:lnTo>
                  <a:pt x="1766" y="2852"/>
                </a:lnTo>
                <a:lnTo>
                  <a:pt x="1766" y="2858"/>
                </a:lnTo>
                <a:lnTo>
                  <a:pt x="1765" y="2864"/>
                </a:lnTo>
                <a:lnTo>
                  <a:pt x="1764" y="2865"/>
                </a:lnTo>
                <a:lnTo>
                  <a:pt x="1763" y="2866"/>
                </a:lnTo>
                <a:lnTo>
                  <a:pt x="1759" y="2868"/>
                </a:lnTo>
                <a:lnTo>
                  <a:pt x="1756" y="2870"/>
                </a:lnTo>
                <a:lnTo>
                  <a:pt x="1754" y="2871"/>
                </a:lnTo>
                <a:lnTo>
                  <a:pt x="1753" y="2872"/>
                </a:lnTo>
                <a:lnTo>
                  <a:pt x="1753" y="2877"/>
                </a:lnTo>
                <a:lnTo>
                  <a:pt x="1753" y="2883"/>
                </a:lnTo>
                <a:lnTo>
                  <a:pt x="1753" y="2895"/>
                </a:lnTo>
                <a:lnTo>
                  <a:pt x="1750" y="2896"/>
                </a:lnTo>
                <a:lnTo>
                  <a:pt x="1748" y="2898"/>
                </a:lnTo>
                <a:lnTo>
                  <a:pt x="1741" y="2924"/>
                </a:lnTo>
                <a:lnTo>
                  <a:pt x="1739" y="2935"/>
                </a:lnTo>
                <a:lnTo>
                  <a:pt x="1739" y="2936"/>
                </a:lnTo>
                <a:lnTo>
                  <a:pt x="1739" y="2934"/>
                </a:lnTo>
                <a:lnTo>
                  <a:pt x="1741" y="2936"/>
                </a:lnTo>
                <a:lnTo>
                  <a:pt x="1741" y="2937"/>
                </a:lnTo>
                <a:lnTo>
                  <a:pt x="1741" y="2938"/>
                </a:lnTo>
                <a:lnTo>
                  <a:pt x="1740" y="2939"/>
                </a:lnTo>
                <a:lnTo>
                  <a:pt x="1739" y="2940"/>
                </a:lnTo>
                <a:lnTo>
                  <a:pt x="1736" y="2951"/>
                </a:lnTo>
                <a:lnTo>
                  <a:pt x="1732" y="2967"/>
                </a:lnTo>
                <a:lnTo>
                  <a:pt x="1729" y="2974"/>
                </a:lnTo>
                <a:lnTo>
                  <a:pt x="1726" y="2980"/>
                </a:lnTo>
                <a:lnTo>
                  <a:pt x="1725" y="2982"/>
                </a:lnTo>
                <a:lnTo>
                  <a:pt x="1723" y="2984"/>
                </a:lnTo>
                <a:lnTo>
                  <a:pt x="1721" y="2985"/>
                </a:lnTo>
                <a:lnTo>
                  <a:pt x="1720" y="2985"/>
                </a:lnTo>
                <a:lnTo>
                  <a:pt x="1723" y="2986"/>
                </a:lnTo>
                <a:lnTo>
                  <a:pt x="1728" y="2988"/>
                </a:lnTo>
                <a:lnTo>
                  <a:pt x="1729" y="2993"/>
                </a:lnTo>
                <a:lnTo>
                  <a:pt x="1729" y="2997"/>
                </a:lnTo>
                <a:lnTo>
                  <a:pt x="1730" y="3002"/>
                </a:lnTo>
                <a:lnTo>
                  <a:pt x="1731" y="3007"/>
                </a:lnTo>
                <a:lnTo>
                  <a:pt x="1733" y="3021"/>
                </a:lnTo>
                <a:lnTo>
                  <a:pt x="1734" y="3034"/>
                </a:lnTo>
                <a:lnTo>
                  <a:pt x="1734" y="3044"/>
                </a:lnTo>
                <a:lnTo>
                  <a:pt x="1728" y="3044"/>
                </a:lnTo>
                <a:lnTo>
                  <a:pt x="1724" y="3063"/>
                </a:lnTo>
                <a:lnTo>
                  <a:pt x="1722" y="3072"/>
                </a:lnTo>
                <a:lnTo>
                  <a:pt x="1722" y="3076"/>
                </a:lnTo>
                <a:lnTo>
                  <a:pt x="1722" y="3079"/>
                </a:lnTo>
                <a:lnTo>
                  <a:pt x="1722" y="3082"/>
                </a:lnTo>
                <a:lnTo>
                  <a:pt x="1723" y="3085"/>
                </a:lnTo>
                <a:lnTo>
                  <a:pt x="1724" y="3086"/>
                </a:lnTo>
                <a:lnTo>
                  <a:pt x="1725" y="3087"/>
                </a:lnTo>
                <a:lnTo>
                  <a:pt x="1727" y="3088"/>
                </a:lnTo>
                <a:lnTo>
                  <a:pt x="1729" y="3089"/>
                </a:lnTo>
                <a:lnTo>
                  <a:pt x="1733" y="3090"/>
                </a:lnTo>
                <a:lnTo>
                  <a:pt x="1737" y="3090"/>
                </a:lnTo>
                <a:lnTo>
                  <a:pt x="1742" y="3089"/>
                </a:lnTo>
                <a:lnTo>
                  <a:pt x="1740" y="3106"/>
                </a:lnTo>
                <a:lnTo>
                  <a:pt x="1740" y="3115"/>
                </a:lnTo>
                <a:lnTo>
                  <a:pt x="1739" y="3126"/>
                </a:lnTo>
                <a:lnTo>
                  <a:pt x="1734" y="3128"/>
                </a:lnTo>
                <a:lnTo>
                  <a:pt x="1734" y="3132"/>
                </a:lnTo>
                <a:lnTo>
                  <a:pt x="1734" y="3134"/>
                </a:lnTo>
                <a:lnTo>
                  <a:pt x="1735" y="3136"/>
                </a:lnTo>
                <a:lnTo>
                  <a:pt x="1737" y="3138"/>
                </a:lnTo>
                <a:lnTo>
                  <a:pt x="1738" y="3140"/>
                </a:lnTo>
                <a:lnTo>
                  <a:pt x="1739" y="3142"/>
                </a:lnTo>
                <a:lnTo>
                  <a:pt x="1739" y="3145"/>
                </a:lnTo>
                <a:lnTo>
                  <a:pt x="1739" y="3148"/>
                </a:lnTo>
                <a:lnTo>
                  <a:pt x="1737" y="3151"/>
                </a:lnTo>
                <a:lnTo>
                  <a:pt x="1734" y="3153"/>
                </a:lnTo>
                <a:lnTo>
                  <a:pt x="1732" y="3154"/>
                </a:lnTo>
                <a:lnTo>
                  <a:pt x="1732" y="3155"/>
                </a:lnTo>
                <a:lnTo>
                  <a:pt x="1731" y="3156"/>
                </a:lnTo>
                <a:lnTo>
                  <a:pt x="1731" y="3157"/>
                </a:lnTo>
                <a:lnTo>
                  <a:pt x="1732" y="3157"/>
                </a:lnTo>
                <a:lnTo>
                  <a:pt x="1734" y="3156"/>
                </a:lnTo>
                <a:lnTo>
                  <a:pt x="1734" y="3162"/>
                </a:lnTo>
                <a:lnTo>
                  <a:pt x="1732" y="3162"/>
                </a:lnTo>
                <a:lnTo>
                  <a:pt x="1730" y="3160"/>
                </a:lnTo>
                <a:lnTo>
                  <a:pt x="1729" y="3159"/>
                </a:lnTo>
                <a:lnTo>
                  <a:pt x="1728" y="3159"/>
                </a:lnTo>
                <a:lnTo>
                  <a:pt x="1726" y="3167"/>
                </a:lnTo>
                <a:lnTo>
                  <a:pt x="1726" y="3174"/>
                </a:lnTo>
                <a:lnTo>
                  <a:pt x="1726" y="3186"/>
                </a:lnTo>
                <a:lnTo>
                  <a:pt x="1726" y="3199"/>
                </a:lnTo>
                <a:lnTo>
                  <a:pt x="1726" y="3207"/>
                </a:lnTo>
                <a:lnTo>
                  <a:pt x="1725" y="3216"/>
                </a:lnTo>
                <a:lnTo>
                  <a:pt x="1720" y="3212"/>
                </a:lnTo>
                <a:lnTo>
                  <a:pt x="1717" y="3210"/>
                </a:lnTo>
                <a:lnTo>
                  <a:pt x="1716" y="3210"/>
                </a:lnTo>
                <a:lnTo>
                  <a:pt x="1714" y="3210"/>
                </a:lnTo>
                <a:lnTo>
                  <a:pt x="1716" y="3211"/>
                </a:lnTo>
                <a:lnTo>
                  <a:pt x="1716" y="3212"/>
                </a:lnTo>
                <a:lnTo>
                  <a:pt x="1715" y="3213"/>
                </a:lnTo>
                <a:lnTo>
                  <a:pt x="1714" y="3214"/>
                </a:lnTo>
                <a:lnTo>
                  <a:pt x="1710" y="3215"/>
                </a:lnTo>
                <a:lnTo>
                  <a:pt x="1708" y="3216"/>
                </a:lnTo>
                <a:lnTo>
                  <a:pt x="1708" y="3214"/>
                </a:lnTo>
                <a:lnTo>
                  <a:pt x="1709" y="3213"/>
                </a:lnTo>
                <a:lnTo>
                  <a:pt x="1711" y="3210"/>
                </a:lnTo>
                <a:lnTo>
                  <a:pt x="1705" y="3207"/>
                </a:lnTo>
                <a:lnTo>
                  <a:pt x="1703" y="3206"/>
                </a:lnTo>
                <a:lnTo>
                  <a:pt x="1700" y="3204"/>
                </a:lnTo>
                <a:lnTo>
                  <a:pt x="1699" y="3206"/>
                </a:lnTo>
                <a:lnTo>
                  <a:pt x="1699" y="3207"/>
                </a:lnTo>
                <a:lnTo>
                  <a:pt x="1698" y="3207"/>
                </a:lnTo>
                <a:lnTo>
                  <a:pt x="1697" y="3206"/>
                </a:lnTo>
                <a:lnTo>
                  <a:pt x="1696" y="3206"/>
                </a:lnTo>
                <a:lnTo>
                  <a:pt x="1694" y="3207"/>
                </a:lnTo>
                <a:lnTo>
                  <a:pt x="1694" y="3213"/>
                </a:lnTo>
                <a:lnTo>
                  <a:pt x="1693" y="3219"/>
                </a:lnTo>
                <a:lnTo>
                  <a:pt x="1689" y="3230"/>
                </a:lnTo>
                <a:lnTo>
                  <a:pt x="1697" y="3224"/>
                </a:lnTo>
                <a:lnTo>
                  <a:pt x="1697" y="3228"/>
                </a:lnTo>
                <a:lnTo>
                  <a:pt x="1697" y="3232"/>
                </a:lnTo>
                <a:lnTo>
                  <a:pt x="1702" y="3232"/>
                </a:lnTo>
                <a:lnTo>
                  <a:pt x="1706" y="3232"/>
                </a:lnTo>
                <a:lnTo>
                  <a:pt x="1705" y="3232"/>
                </a:lnTo>
                <a:lnTo>
                  <a:pt x="1706" y="3231"/>
                </a:lnTo>
                <a:lnTo>
                  <a:pt x="1709" y="3228"/>
                </a:lnTo>
                <a:lnTo>
                  <a:pt x="1711" y="3228"/>
                </a:lnTo>
                <a:lnTo>
                  <a:pt x="1714" y="3228"/>
                </a:lnTo>
                <a:lnTo>
                  <a:pt x="1715" y="3229"/>
                </a:lnTo>
                <a:lnTo>
                  <a:pt x="1717" y="3232"/>
                </a:lnTo>
                <a:lnTo>
                  <a:pt x="1717" y="3236"/>
                </a:lnTo>
                <a:lnTo>
                  <a:pt x="1716" y="3240"/>
                </a:lnTo>
                <a:lnTo>
                  <a:pt x="1714" y="3244"/>
                </a:lnTo>
                <a:lnTo>
                  <a:pt x="1716" y="3245"/>
                </a:lnTo>
                <a:lnTo>
                  <a:pt x="1719" y="3249"/>
                </a:lnTo>
                <a:lnTo>
                  <a:pt x="1719" y="3250"/>
                </a:lnTo>
                <a:lnTo>
                  <a:pt x="1719" y="3251"/>
                </a:lnTo>
                <a:lnTo>
                  <a:pt x="1718" y="3252"/>
                </a:lnTo>
                <a:lnTo>
                  <a:pt x="1716" y="3252"/>
                </a:lnTo>
                <a:lnTo>
                  <a:pt x="1711" y="3252"/>
                </a:lnTo>
                <a:lnTo>
                  <a:pt x="1712" y="3265"/>
                </a:lnTo>
                <a:lnTo>
                  <a:pt x="1712" y="3275"/>
                </a:lnTo>
                <a:lnTo>
                  <a:pt x="1712" y="3285"/>
                </a:lnTo>
                <a:lnTo>
                  <a:pt x="1711" y="3297"/>
                </a:lnTo>
                <a:lnTo>
                  <a:pt x="1714" y="3294"/>
                </a:lnTo>
                <a:lnTo>
                  <a:pt x="1715" y="3292"/>
                </a:lnTo>
                <a:lnTo>
                  <a:pt x="1717" y="3292"/>
                </a:lnTo>
                <a:lnTo>
                  <a:pt x="1718" y="3292"/>
                </a:lnTo>
                <a:lnTo>
                  <a:pt x="1718" y="3293"/>
                </a:lnTo>
                <a:lnTo>
                  <a:pt x="1716" y="3297"/>
                </a:lnTo>
                <a:lnTo>
                  <a:pt x="1713" y="3301"/>
                </a:lnTo>
                <a:lnTo>
                  <a:pt x="1711" y="3303"/>
                </a:lnTo>
                <a:lnTo>
                  <a:pt x="1710" y="3305"/>
                </a:lnTo>
                <a:lnTo>
                  <a:pt x="1710" y="3309"/>
                </a:lnTo>
                <a:lnTo>
                  <a:pt x="1710" y="3312"/>
                </a:lnTo>
                <a:lnTo>
                  <a:pt x="1709" y="3313"/>
                </a:lnTo>
                <a:lnTo>
                  <a:pt x="1708" y="3314"/>
                </a:lnTo>
                <a:lnTo>
                  <a:pt x="1706" y="3315"/>
                </a:lnTo>
                <a:lnTo>
                  <a:pt x="1706" y="3314"/>
                </a:lnTo>
                <a:lnTo>
                  <a:pt x="1706" y="3312"/>
                </a:lnTo>
                <a:lnTo>
                  <a:pt x="1706" y="3311"/>
                </a:lnTo>
                <a:lnTo>
                  <a:pt x="1707" y="3298"/>
                </a:lnTo>
                <a:lnTo>
                  <a:pt x="1707" y="3285"/>
                </a:lnTo>
                <a:lnTo>
                  <a:pt x="1705" y="3273"/>
                </a:lnTo>
                <a:lnTo>
                  <a:pt x="1703" y="3261"/>
                </a:lnTo>
                <a:lnTo>
                  <a:pt x="1700" y="3261"/>
                </a:lnTo>
                <a:lnTo>
                  <a:pt x="1697" y="3261"/>
                </a:lnTo>
                <a:lnTo>
                  <a:pt x="1692" y="3261"/>
                </a:lnTo>
                <a:lnTo>
                  <a:pt x="1691" y="3262"/>
                </a:lnTo>
                <a:lnTo>
                  <a:pt x="1692" y="3262"/>
                </a:lnTo>
                <a:lnTo>
                  <a:pt x="1693" y="3264"/>
                </a:lnTo>
                <a:lnTo>
                  <a:pt x="1695" y="3265"/>
                </a:lnTo>
                <a:lnTo>
                  <a:pt x="1695" y="3266"/>
                </a:lnTo>
                <a:lnTo>
                  <a:pt x="1694" y="3266"/>
                </a:lnTo>
                <a:lnTo>
                  <a:pt x="1689" y="3270"/>
                </a:lnTo>
                <a:lnTo>
                  <a:pt x="1687" y="3271"/>
                </a:lnTo>
                <a:lnTo>
                  <a:pt x="1686" y="3273"/>
                </a:lnTo>
                <a:lnTo>
                  <a:pt x="1685" y="3276"/>
                </a:lnTo>
                <a:lnTo>
                  <a:pt x="1686" y="3279"/>
                </a:lnTo>
                <a:lnTo>
                  <a:pt x="1689" y="3285"/>
                </a:lnTo>
                <a:lnTo>
                  <a:pt x="1690" y="3287"/>
                </a:lnTo>
                <a:lnTo>
                  <a:pt x="1691" y="3288"/>
                </a:lnTo>
                <a:lnTo>
                  <a:pt x="1692" y="3292"/>
                </a:lnTo>
                <a:lnTo>
                  <a:pt x="1692" y="3296"/>
                </a:lnTo>
                <a:lnTo>
                  <a:pt x="1691" y="3298"/>
                </a:lnTo>
                <a:lnTo>
                  <a:pt x="1689" y="3298"/>
                </a:lnTo>
                <a:lnTo>
                  <a:pt x="1686" y="3300"/>
                </a:lnTo>
                <a:lnTo>
                  <a:pt x="1687" y="3303"/>
                </a:lnTo>
                <a:lnTo>
                  <a:pt x="1688" y="3305"/>
                </a:lnTo>
                <a:lnTo>
                  <a:pt x="1689" y="3308"/>
                </a:lnTo>
                <a:lnTo>
                  <a:pt x="1689" y="3311"/>
                </a:lnTo>
                <a:lnTo>
                  <a:pt x="1693" y="3312"/>
                </a:lnTo>
                <a:lnTo>
                  <a:pt x="1697" y="3313"/>
                </a:lnTo>
                <a:lnTo>
                  <a:pt x="1701" y="3313"/>
                </a:lnTo>
                <a:lnTo>
                  <a:pt x="1706" y="3314"/>
                </a:lnTo>
                <a:lnTo>
                  <a:pt x="1705" y="3318"/>
                </a:lnTo>
                <a:lnTo>
                  <a:pt x="1706" y="3322"/>
                </a:lnTo>
                <a:lnTo>
                  <a:pt x="1707" y="3323"/>
                </a:lnTo>
                <a:lnTo>
                  <a:pt x="1708" y="3323"/>
                </a:lnTo>
                <a:lnTo>
                  <a:pt x="1710" y="3322"/>
                </a:lnTo>
                <a:lnTo>
                  <a:pt x="1712" y="3322"/>
                </a:lnTo>
                <a:lnTo>
                  <a:pt x="1713" y="3322"/>
                </a:lnTo>
                <a:lnTo>
                  <a:pt x="1714" y="3322"/>
                </a:lnTo>
                <a:lnTo>
                  <a:pt x="1714" y="3324"/>
                </a:lnTo>
                <a:lnTo>
                  <a:pt x="1714" y="3326"/>
                </a:lnTo>
                <a:lnTo>
                  <a:pt x="1714" y="3329"/>
                </a:lnTo>
                <a:lnTo>
                  <a:pt x="1714" y="3331"/>
                </a:lnTo>
                <a:lnTo>
                  <a:pt x="1710" y="3328"/>
                </a:lnTo>
                <a:lnTo>
                  <a:pt x="1708" y="3326"/>
                </a:lnTo>
                <a:lnTo>
                  <a:pt x="1706" y="3325"/>
                </a:lnTo>
                <a:lnTo>
                  <a:pt x="1706" y="3326"/>
                </a:lnTo>
                <a:lnTo>
                  <a:pt x="1707" y="3326"/>
                </a:lnTo>
                <a:lnTo>
                  <a:pt x="1707" y="3328"/>
                </a:lnTo>
                <a:lnTo>
                  <a:pt x="1707" y="3333"/>
                </a:lnTo>
                <a:lnTo>
                  <a:pt x="1707" y="3336"/>
                </a:lnTo>
                <a:lnTo>
                  <a:pt x="1706" y="3336"/>
                </a:lnTo>
                <a:lnTo>
                  <a:pt x="1706" y="3334"/>
                </a:lnTo>
                <a:lnTo>
                  <a:pt x="1702" y="3332"/>
                </a:lnTo>
                <a:lnTo>
                  <a:pt x="1697" y="3331"/>
                </a:lnTo>
                <a:lnTo>
                  <a:pt x="1697" y="3339"/>
                </a:lnTo>
                <a:lnTo>
                  <a:pt x="1694" y="3339"/>
                </a:lnTo>
                <a:lnTo>
                  <a:pt x="1695" y="3348"/>
                </a:lnTo>
                <a:lnTo>
                  <a:pt x="1694" y="3356"/>
                </a:lnTo>
                <a:lnTo>
                  <a:pt x="1698" y="3356"/>
                </a:lnTo>
                <a:lnTo>
                  <a:pt x="1703" y="3356"/>
                </a:lnTo>
                <a:lnTo>
                  <a:pt x="1705" y="3351"/>
                </a:lnTo>
                <a:lnTo>
                  <a:pt x="1707" y="3347"/>
                </a:lnTo>
                <a:lnTo>
                  <a:pt x="1708" y="3345"/>
                </a:lnTo>
                <a:lnTo>
                  <a:pt x="1710" y="3349"/>
                </a:lnTo>
                <a:lnTo>
                  <a:pt x="1711" y="3351"/>
                </a:lnTo>
                <a:lnTo>
                  <a:pt x="1711" y="3344"/>
                </a:lnTo>
                <a:lnTo>
                  <a:pt x="1710" y="3341"/>
                </a:lnTo>
                <a:lnTo>
                  <a:pt x="1710" y="3340"/>
                </a:lnTo>
                <a:lnTo>
                  <a:pt x="1710" y="3339"/>
                </a:lnTo>
                <a:lnTo>
                  <a:pt x="1714" y="3337"/>
                </a:lnTo>
                <a:lnTo>
                  <a:pt x="1714" y="3331"/>
                </a:lnTo>
                <a:lnTo>
                  <a:pt x="1716" y="3332"/>
                </a:lnTo>
                <a:lnTo>
                  <a:pt x="1717" y="3333"/>
                </a:lnTo>
                <a:lnTo>
                  <a:pt x="1719" y="3334"/>
                </a:lnTo>
                <a:lnTo>
                  <a:pt x="1721" y="3334"/>
                </a:lnTo>
                <a:lnTo>
                  <a:pt x="1722" y="3334"/>
                </a:lnTo>
                <a:lnTo>
                  <a:pt x="1719" y="3337"/>
                </a:lnTo>
                <a:lnTo>
                  <a:pt x="1716" y="3341"/>
                </a:lnTo>
                <a:lnTo>
                  <a:pt x="1715" y="3343"/>
                </a:lnTo>
                <a:lnTo>
                  <a:pt x="1715" y="3346"/>
                </a:lnTo>
                <a:lnTo>
                  <a:pt x="1715" y="3347"/>
                </a:lnTo>
                <a:lnTo>
                  <a:pt x="1715" y="3348"/>
                </a:lnTo>
                <a:lnTo>
                  <a:pt x="1716" y="3349"/>
                </a:lnTo>
                <a:lnTo>
                  <a:pt x="1717" y="3348"/>
                </a:lnTo>
                <a:lnTo>
                  <a:pt x="1720" y="3348"/>
                </a:lnTo>
                <a:lnTo>
                  <a:pt x="1719" y="3354"/>
                </a:lnTo>
                <a:lnTo>
                  <a:pt x="1718" y="3357"/>
                </a:lnTo>
                <a:lnTo>
                  <a:pt x="1717" y="3357"/>
                </a:lnTo>
                <a:lnTo>
                  <a:pt x="1717" y="3356"/>
                </a:lnTo>
                <a:lnTo>
                  <a:pt x="1717" y="3362"/>
                </a:lnTo>
                <a:lnTo>
                  <a:pt x="1715" y="3362"/>
                </a:lnTo>
                <a:lnTo>
                  <a:pt x="1713" y="3362"/>
                </a:lnTo>
                <a:lnTo>
                  <a:pt x="1712" y="3361"/>
                </a:lnTo>
                <a:lnTo>
                  <a:pt x="1711" y="3359"/>
                </a:lnTo>
                <a:lnTo>
                  <a:pt x="1710" y="3359"/>
                </a:lnTo>
                <a:lnTo>
                  <a:pt x="1708" y="3359"/>
                </a:lnTo>
                <a:lnTo>
                  <a:pt x="1708" y="3365"/>
                </a:lnTo>
                <a:lnTo>
                  <a:pt x="1707" y="3365"/>
                </a:lnTo>
                <a:lnTo>
                  <a:pt x="1704" y="3364"/>
                </a:lnTo>
                <a:lnTo>
                  <a:pt x="1703" y="3364"/>
                </a:lnTo>
                <a:lnTo>
                  <a:pt x="1703" y="3363"/>
                </a:lnTo>
                <a:lnTo>
                  <a:pt x="1706" y="3362"/>
                </a:lnTo>
                <a:lnTo>
                  <a:pt x="1702" y="3363"/>
                </a:lnTo>
                <a:lnTo>
                  <a:pt x="1699" y="3362"/>
                </a:lnTo>
                <a:lnTo>
                  <a:pt x="1692" y="3362"/>
                </a:lnTo>
                <a:lnTo>
                  <a:pt x="1694" y="3368"/>
                </a:lnTo>
                <a:lnTo>
                  <a:pt x="1696" y="3373"/>
                </a:lnTo>
                <a:lnTo>
                  <a:pt x="1699" y="3384"/>
                </a:lnTo>
                <a:lnTo>
                  <a:pt x="1701" y="3388"/>
                </a:lnTo>
                <a:lnTo>
                  <a:pt x="1703" y="3390"/>
                </a:lnTo>
                <a:lnTo>
                  <a:pt x="1704" y="3392"/>
                </a:lnTo>
                <a:lnTo>
                  <a:pt x="1709" y="3396"/>
                </a:lnTo>
                <a:lnTo>
                  <a:pt x="1711" y="3397"/>
                </a:lnTo>
                <a:lnTo>
                  <a:pt x="1714" y="3398"/>
                </a:lnTo>
                <a:lnTo>
                  <a:pt x="1720" y="3399"/>
                </a:lnTo>
                <a:lnTo>
                  <a:pt x="1723" y="3399"/>
                </a:lnTo>
                <a:lnTo>
                  <a:pt x="1722" y="3398"/>
                </a:lnTo>
                <a:lnTo>
                  <a:pt x="1715" y="3394"/>
                </a:lnTo>
                <a:lnTo>
                  <a:pt x="1709" y="3390"/>
                </a:lnTo>
                <a:lnTo>
                  <a:pt x="1707" y="3388"/>
                </a:lnTo>
                <a:lnTo>
                  <a:pt x="1707" y="3387"/>
                </a:lnTo>
                <a:lnTo>
                  <a:pt x="1708" y="3387"/>
                </a:lnTo>
                <a:lnTo>
                  <a:pt x="1709" y="3386"/>
                </a:lnTo>
                <a:lnTo>
                  <a:pt x="1711" y="3386"/>
                </a:lnTo>
                <a:lnTo>
                  <a:pt x="1717" y="3387"/>
                </a:lnTo>
                <a:lnTo>
                  <a:pt x="1717" y="3383"/>
                </a:lnTo>
                <a:lnTo>
                  <a:pt x="1717" y="3379"/>
                </a:lnTo>
                <a:lnTo>
                  <a:pt x="1717" y="3374"/>
                </a:lnTo>
                <a:lnTo>
                  <a:pt x="1717" y="3370"/>
                </a:lnTo>
                <a:lnTo>
                  <a:pt x="1714" y="3368"/>
                </a:lnTo>
                <a:lnTo>
                  <a:pt x="1712" y="3367"/>
                </a:lnTo>
                <a:lnTo>
                  <a:pt x="1712" y="3366"/>
                </a:lnTo>
                <a:lnTo>
                  <a:pt x="1711" y="3365"/>
                </a:lnTo>
                <a:lnTo>
                  <a:pt x="1713" y="3365"/>
                </a:lnTo>
                <a:lnTo>
                  <a:pt x="1715" y="3364"/>
                </a:lnTo>
                <a:lnTo>
                  <a:pt x="1718" y="3363"/>
                </a:lnTo>
                <a:lnTo>
                  <a:pt x="1720" y="3362"/>
                </a:lnTo>
                <a:lnTo>
                  <a:pt x="1721" y="3362"/>
                </a:lnTo>
                <a:lnTo>
                  <a:pt x="1722" y="3362"/>
                </a:lnTo>
                <a:lnTo>
                  <a:pt x="1723" y="3364"/>
                </a:lnTo>
                <a:lnTo>
                  <a:pt x="1724" y="3365"/>
                </a:lnTo>
                <a:lnTo>
                  <a:pt x="1725" y="3366"/>
                </a:lnTo>
                <a:lnTo>
                  <a:pt x="1728" y="3367"/>
                </a:lnTo>
                <a:lnTo>
                  <a:pt x="1731" y="3363"/>
                </a:lnTo>
                <a:lnTo>
                  <a:pt x="1734" y="3359"/>
                </a:lnTo>
                <a:lnTo>
                  <a:pt x="1736" y="3359"/>
                </a:lnTo>
                <a:lnTo>
                  <a:pt x="1738" y="3359"/>
                </a:lnTo>
                <a:lnTo>
                  <a:pt x="1741" y="3361"/>
                </a:lnTo>
                <a:lnTo>
                  <a:pt x="1742" y="3362"/>
                </a:lnTo>
                <a:lnTo>
                  <a:pt x="1742" y="3363"/>
                </a:lnTo>
                <a:lnTo>
                  <a:pt x="1741" y="3364"/>
                </a:lnTo>
                <a:lnTo>
                  <a:pt x="1739" y="3365"/>
                </a:lnTo>
                <a:lnTo>
                  <a:pt x="1737" y="3368"/>
                </a:lnTo>
                <a:lnTo>
                  <a:pt x="1737" y="3367"/>
                </a:lnTo>
                <a:lnTo>
                  <a:pt x="1737" y="3366"/>
                </a:lnTo>
                <a:lnTo>
                  <a:pt x="1736" y="3364"/>
                </a:lnTo>
                <a:lnTo>
                  <a:pt x="1735" y="3364"/>
                </a:lnTo>
                <a:lnTo>
                  <a:pt x="1734" y="3365"/>
                </a:lnTo>
                <a:lnTo>
                  <a:pt x="1733" y="3367"/>
                </a:lnTo>
                <a:lnTo>
                  <a:pt x="1733" y="3370"/>
                </a:lnTo>
                <a:lnTo>
                  <a:pt x="1734" y="3376"/>
                </a:lnTo>
                <a:lnTo>
                  <a:pt x="1732" y="3375"/>
                </a:lnTo>
                <a:lnTo>
                  <a:pt x="1730" y="3373"/>
                </a:lnTo>
                <a:lnTo>
                  <a:pt x="1729" y="3371"/>
                </a:lnTo>
                <a:lnTo>
                  <a:pt x="1728" y="3370"/>
                </a:lnTo>
                <a:lnTo>
                  <a:pt x="1723" y="3374"/>
                </a:lnTo>
                <a:lnTo>
                  <a:pt x="1721" y="3376"/>
                </a:lnTo>
                <a:lnTo>
                  <a:pt x="1722" y="3376"/>
                </a:lnTo>
                <a:lnTo>
                  <a:pt x="1724" y="3387"/>
                </a:lnTo>
                <a:lnTo>
                  <a:pt x="1725" y="3396"/>
                </a:lnTo>
                <a:lnTo>
                  <a:pt x="1730" y="3395"/>
                </a:lnTo>
                <a:lnTo>
                  <a:pt x="1732" y="3396"/>
                </a:lnTo>
                <a:lnTo>
                  <a:pt x="1733" y="3397"/>
                </a:lnTo>
                <a:lnTo>
                  <a:pt x="1732" y="3398"/>
                </a:lnTo>
                <a:lnTo>
                  <a:pt x="1729" y="3398"/>
                </a:lnTo>
                <a:lnTo>
                  <a:pt x="1725" y="3398"/>
                </a:lnTo>
                <a:lnTo>
                  <a:pt x="1725" y="3403"/>
                </a:lnTo>
                <a:lnTo>
                  <a:pt x="1724" y="3406"/>
                </a:lnTo>
                <a:lnTo>
                  <a:pt x="1724" y="3409"/>
                </a:lnTo>
                <a:lnTo>
                  <a:pt x="1722" y="3412"/>
                </a:lnTo>
                <a:lnTo>
                  <a:pt x="1725" y="3414"/>
                </a:lnTo>
                <a:lnTo>
                  <a:pt x="1728" y="3415"/>
                </a:lnTo>
                <a:lnTo>
                  <a:pt x="1731" y="3415"/>
                </a:lnTo>
                <a:lnTo>
                  <a:pt x="1731" y="3416"/>
                </a:lnTo>
                <a:lnTo>
                  <a:pt x="1731" y="3415"/>
                </a:lnTo>
                <a:lnTo>
                  <a:pt x="1734" y="3415"/>
                </a:lnTo>
                <a:lnTo>
                  <a:pt x="1734" y="3421"/>
                </a:lnTo>
                <a:lnTo>
                  <a:pt x="1732" y="3420"/>
                </a:lnTo>
                <a:lnTo>
                  <a:pt x="1731" y="3421"/>
                </a:lnTo>
                <a:lnTo>
                  <a:pt x="1732" y="3422"/>
                </a:lnTo>
                <a:lnTo>
                  <a:pt x="1735" y="3423"/>
                </a:lnTo>
                <a:lnTo>
                  <a:pt x="1742" y="3427"/>
                </a:lnTo>
                <a:lnTo>
                  <a:pt x="1744" y="3426"/>
                </a:lnTo>
                <a:lnTo>
                  <a:pt x="1745" y="3425"/>
                </a:lnTo>
                <a:lnTo>
                  <a:pt x="1745" y="3424"/>
                </a:lnTo>
                <a:lnTo>
                  <a:pt x="1745" y="3422"/>
                </a:lnTo>
                <a:lnTo>
                  <a:pt x="1745" y="3421"/>
                </a:lnTo>
                <a:lnTo>
                  <a:pt x="1744" y="3420"/>
                </a:lnTo>
                <a:lnTo>
                  <a:pt x="1743" y="3419"/>
                </a:lnTo>
                <a:lnTo>
                  <a:pt x="1742" y="3418"/>
                </a:lnTo>
                <a:lnTo>
                  <a:pt x="1745" y="3410"/>
                </a:lnTo>
                <a:lnTo>
                  <a:pt x="1739" y="3409"/>
                </a:lnTo>
                <a:lnTo>
                  <a:pt x="1737" y="3408"/>
                </a:lnTo>
                <a:lnTo>
                  <a:pt x="1737" y="3407"/>
                </a:lnTo>
                <a:lnTo>
                  <a:pt x="1738" y="3406"/>
                </a:lnTo>
                <a:lnTo>
                  <a:pt x="1742" y="3404"/>
                </a:lnTo>
                <a:lnTo>
                  <a:pt x="1743" y="3404"/>
                </a:lnTo>
                <a:lnTo>
                  <a:pt x="1742" y="3404"/>
                </a:lnTo>
                <a:lnTo>
                  <a:pt x="1743" y="3402"/>
                </a:lnTo>
                <a:lnTo>
                  <a:pt x="1745" y="3401"/>
                </a:lnTo>
                <a:lnTo>
                  <a:pt x="1746" y="3401"/>
                </a:lnTo>
                <a:lnTo>
                  <a:pt x="1748" y="3401"/>
                </a:lnTo>
                <a:lnTo>
                  <a:pt x="1748" y="3403"/>
                </a:lnTo>
                <a:lnTo>
                  <a:pt x="1749" y="3407"/>
                </a:lnTo>
                <a:lnTo>
                  <a:pt x="1750" y="3410"/>
                </a:lnTo>
                <a:lnTo>
                  <a:pt x="1750" y="3412"/>
                </a:lnTo>
                <a:lnTo>
                  <a:pt x="1751" y="3412"/>
                </a:lnTo>
                <a:lnTo>
                  <a:pt x="1754" y="3414"/>
                </a:lnTo>
                <a:lnTo>
                  <a:pt x="1758" y="3414"/>
                </a:lnTo>
                <a:lnTo>
                  <a:pt x="1765" y="3415"/>
                </a:lnTo>
                <a:lnTo>
                  <a:pt x="1764" y="3419"/>
                </a:lnTo>
                <a:lnTo>
                  <a:pt x="1765" y="3424"/>
                </a:lnTo>
                <a:lnTo>
                  <a:pt x="1757" y="3421"/>
                </a:lnTo>
                <a:lnTo>
                  <a:pt x="1748" y="3418"/>
                </a:lnTo>
                <a:lnTo>
                  <a:pt x="1751" y="3423"/>
                </a:lnTo>
                <a:lnTo>
                  <a:pt x="1753" y="3429"/>
                </a:lnTo>
                <a:lnTo>
                  <a:pt x="1756" y="3429"/>
                </a:lnTo>
                <a:lnTo>
                  <a:pt x="1760" y="3428"/>
                </a:lnTo>
                <a:lnTo>
                  <a:pt x="1765" y="3427"/>
                </a:lnTo>
                <a:lnTo>
                  <a:pt x="1772" y="3427"/>
                </a:lnTo>
                <a:lnTo>
                  <a:pt x="1773" y="3427"/>
                </a:lnTo>
                <a:lnTo>
                  <a:pt x="1773" y="3428"/>
                </a:lnTo>
                <a:lnTo>
                  <a:pt x="1771" y="3429"/>
                </a:lnTo>
                <a:lnTo>
                  <a:pt x="1766" y="3431"/>
                </a:lnTo>
                <a:lnTo>
                  <a:pt x="1754" y="3434"/>
                </a:lnTo>
                <a:lnTo>
                  <a:pt x="1748" y="3435"/>
                </a:lnTo>
                <a:lnTo>
                  <a:pt x="1748" y="3443"/>
                </a:lnTo>
                <a:lnTo>
                  <a:pt x="1750" y="3443"/>
                </a:lnTo>
                <a:lnTo>
                  <a:pt x="1751" y="3443"/>
                </a:lnTo>
                <a:lnTo>
                  <a:pt x="1751" y="3442"/>
                </a:lnTo>
                <a:lnTo>
                  <a:pt x="1750" y="3440"/>
                </a:lnTo>
                <a:lnTo>
                  <a:pt x="1750" y="3439"/>
                </a:lnTo>
                <a:lnTo>
                  <a:pt x="1751" y="3438"/>
                </a:lnTo>
                <a:lnTo>
                  <a:pt x="1755" y="3439"/>
                </a:lnTo>
                <a:lnTo>
                  <a:pt x="1758" y="3439"/>
                </a:lnTo>
                <a:lnTo>
                  <a:pt x="1762" y="3440"/>
                </a:lnTo>
                <a:lnTo>
                  <a:pt x="1767" y="3441"/>
                </a:lnTo>
                <a:lnTo>
                  <a:pt x="1767" y="3446"/>
                </a:lnTo>
                <a:lnTo>
                  <a:pt x="1771" y="3446"/>
                </a:lnTo>
                <a:lnTo>
                  <a:pt x="1775" y="3446"/>
                </a:lnTo>
                <a:lnTo>
                  <a:pt x="1778" y="3446"/>
                </a:lnTo>
                <a:lnTo>
                  <a:pt x="1782" y="3446"/>
                </a:lnTo>
                <a:lnTo>
                  <a:pt x="1782" y="3447"/>
                </a:lnTo>
                <a:lnTo>
                  <a:pt x="1782" y="3449"/>
                </a:lnTo>
                <a:lnTo>
                  <a:pt x="1782" y="3450"/>
                </a:lnTo>
                <a:lnTo>
                  <a:pt x="1784" y="3452"/>
                </a:lnTo>
                <a:lnTo>
                  <a:pt x="1790" y="3449"/>
                </a:lnTo>
                <a:lnTo>
                  <a:pt x="1790" y="3450"/>
                </a:lnTo>
                <a:lnTo>
                  <a:pt x="1790" y="3452"/>
                </a:lnTo>
                <a:lnTo>
                  <a:pt x="1790" y="3453"/>
                </a:lnTo>
                <a:lnTo>
                  <a:pt x="1788" y="3454"/>
                </a:lnTo>
                <a:lnTo>
                  <a:pt x="1786" y="3454"/>
                </a:lnTo>
                <a:lnTo>
                  <a:pt x="1782" y="3455"/>
                </a:lnTo>
                <a:lnTo>
                  <a:pt x="1785" y="3459"/>
                </a:lnTo>
                <a:lnTo>
                  <a:pt x="1787" y="3463"/>
                </a:lnTo>
                <a:lnTo>
                  <a:pt x="1790" y="3464"/>
                </a:lnTo>
                <a:lnTo>
                  <a:pt x="1793" y="3464"/>
                </a:lnTo>
                <a:lnTo>
                  <a:pt x="1796" y="3466"/>
                </a:lnTo>
                <a:lnTo>
                  <a:pt x="1799" y="3466"/>
                </a:lnTo>
                <a:lnTo>
                  <a:pt x="1800" y="3466"/>
                </a:lnTo>
                <a:lnTo>
                  <a:pt x="1801" y="3465"/>
                </a:lnTo>
                <a:lnTo>
                  <a:pt x="1800" y="3463"/>
                </a:lnTo>
                <a:lnTo>
                  <a:pt x="1799" y="3462"/>
                </a:lnTo>
                <a:lnTo>
                  <a:pt x="1799" y="3460"/>
                </a:lnTo>
                <a:lnTo>
                  <a:pt x="1799" y="3459"/>
                </a:lnTo>
                <a:lnTo>
                  <a:pt x="1800" y="3458"/>
                </a:lnTo>
                <a:lnTo>
                  <a:pt x="1801" y="3457"/>
                </a:lnTo>
                <a:lnTo>
                  <a:pt x="1803" y="3457"/>
                </a:lnTo>
                <a:lnTo>
                  <a:pt x="1806" y="3457"/>
                </a:lnTo>
                <a:lnTo>
                  <a:pt x="1812" y="3458"/>
                </a:lnTo>
                <a:lnTo>
                  <a:pt x="1814" y="3458"/>
                </a:lnTo>
                <a:lnTo>
                  <a:pt x="1815" y="3458"/>
                </a:lnTo>
                <a:lnTo>
                  <a:pt x="1815" y="3457"/>
                </a:lnTo>
                <a:lnTo>
                  <a:pt x="1812" y="3455"/>
                </a:lnTo>
                <a:lnTo>
                  <a:pt x="1812" y="3449"/>
                </a:lnTo>
                <a:lnTo>
                  <a:pt x="1807" y="3448"/>
                </a:lnTo>
                <a:lnTo>
                  <a:pt x="1804" y="3446"/>
                </a:lnTo>
                <a:lnTo>
                  <a:pt x="1807" y="3447"/>
                </a:lnTo>
                <a:lnTo>
                  <a:pt x="1810" y="3446"/>
                </a:lnTo>
                <a:lnTo>
                  <a:pt x="1813" y="3446"/>
                </a:lnTo>
                <a:lnTo>
                  <a:pt x="1814" y="3446"/>
                </a:lnTo>
                <a:lnTo>
                  <a:pt x="1815" y="3446"/>
                </a:lnTo>
                <a:lnTo>
                  <a:pt x="1824" y="3460"/>
                </a:lnTo>
                <a:lnTo>
                  <a:pt x="1829" y="3460"/>
                </a:lnTo>
                <a:lnTo>
                  <a:pt x="1831" y="3459"/>
                </a:lnTo>
                <a:lnTo>
                  <a:pt x="1831" y="3457"/>
                </a:lnTo>
                <a:lnTo>
                  <a:pt x="1833" y="3455"/>
                </a:lnTo>
                <a:lnTo>
                  <a:pt x="1835" y="3455"/>
                </a:lnTo>
                <a:lnTo>
                  <a:pt x="1836" y="3450"/>
                </a:lnTo>
                <a:lnTo>
                  <a:pt x="1836" y="3448"/>
                </a:lnTo>
                <a:lnTo>
                  <a:pt x="1838" y="3446"/>
                </a:lnTo>
                <a:lnTo>
                  <a:pt x="1840" y="3445"/>
                </a:lnTo>
                <a:lnTo>
                  <a:pt x="1842" y="3445"/>
                </a:lnTo>
                <a:lnTo>
                  <a:pt x="1846" y="3444"/>
                </a:lnTo>
                <a:lnTo>
                  <a:pt x="1851" y="3444"/>
                </a:lnTo>
                <a:lnTo>
                  <a:pt x="1855" y="3444"/>
                </a:lnTo>
                <a:lnTo>
                  <a:pt x="1862" y="3446"/>
                </a:lnTo>
                <a:lnTo>
                  <a:pt x="1866" y="3446"/>
                </a:lnTo>
                <a:lnTo>
                  <a:pt x="1869" y="3446"/>
                </a:lnTo>
                <a:lnTo>
                  <a:pt x="1868" y="3445"/>
                </a:lnTo>
                <a:lnTo>
                  <a:pt x="1867" y="3442"/>
                </a:lnTo>
                <a:lnTo>
                  <a:pt x="1867" y="3439"/>
                </a:lnTo>
                <a:lnTo>
                  <a:pt x="1866" y="3438"/>
                </a:lnTo>
                <a:lnTo>
                  <a:pt x="1863" y="3437"/>
                </a:lnTo>
                <a:lnTo>
                  <a:pt x="1861" y="3436"/>
                </a:lnTo>
                <a:lnTo>
                  <a:pt x="1855" y="3436"/>
                </a:lnTo>
                <a:lnTo>
                  <a:pt x="1849" y="3436"/>
                </a:lnTo>
                <a:lnTo>
                  <a:pt x="1846" y="3436"/>
                </a:lnTo>
                <a:lnTo>
                  <a:pt x="1843" y="3435"/>
                </a:lnTo>
                <a:lnTo>
                  <a:pt x="1815" y="3410"/>
                </a:lnTo>
                <a:lnTo>
                  <a:pt x="1815" y="3407"/>
                </a:lnTo>
                <a:lnTo>
                  <a:pt x="1814" y="3404"/>
                </a:lnTo>
                <a:lnTo>
                  <a:pt x="1815" y="3398"/>
                </a:lnTo>
                <a:lnTo>
                  <a:pt x="1815" y="3393"/>
                </a:lnTo>
                <a:lnTo>
                  <a:pt x="1816" y="3391"/>
                </a:lnTo>
                <a:lnTo>
                  <a:pt x="1815" y="3390"/>
                </a:lnTo>
                <a:lnTo>
                  <a:pt x="1810" y="3387"/>
                </a:lnTo>
                <a:lnTo>
                  <a:pt x="1793" y="3382"/>
                </a:lnTo>
                <a:lnTo>
                  <a:pt x="1794" y="3380"/>
                </a:lnTo>
                <a:lnTo>
                  <a:pt x="1796" y="3376"/>
                </a:lnTo>
                <a:lnTo>
                  <a:pt x="1797" y="3373"/>
                </a:lnTo>
                <a:lnTo>
                  <a:pt x="1798" y="3370"/>
                </a:lnTo>
                <a:lnTo>
                  <a:pt x="1803" y="3370"/>
                </a:lnTo>
                <a:lnTo>
                  <a:pt x="1804" y="3371"/>
                </a:lnTo>
                <a:lnTo>
                  <a:pt x="1805" y="3371"/>
                </a:lnTo>
                <a:lnTo>
                  <a:pt x="1805" y="3372"/>
                </a:lnTo>
                <a:lnTo>
                  <a:pt x="1804" y="3373"/>
                </a:lnTo>
                <a:lnTo>
                  <a:pt x="1812" y="3373"/>
                </a:lnTo>
                <a:lnTo>
                  <a:pt x="1811" y="3372"/>
                </a:lnTo>
                <a:lnTo>
                  <a:pt x="1811" y="3368"/>
                </a:lnTo>
                <a:lnTo>
                  <a:pt x="1810" y="3359"/>
                </a:lnTo>
                <a:lnTo>
                  <a:pt x="1798" y="3359"/>
                </a:lnTo>
                <a:lnTo>
                  <a:pt x="1800" y="3358"/>
                </a:lnTo>
                <a:lnTo>
                  <a:pt x="1802" y="3357"/>
                </a:lnTo>
                <a:lnTo>
                  <a:pt x="1802" y="3356"/>
                </a:lnTo>
                <a:lnTo>
                  <a:pt x="1803" y="3355"/>
                </a:lnTo>
                <a:lnTo>
                  <a:pt x="1803" y="3351"/>
                </a:lnTo>
                <a:lnTo>
                  <a:pt x="1803" y="3347"/>
                </a:lnTo>
                <a:lnTo>
                  <a:pt x="1802" y="3343"/>
                </a:lnTo>
                <a:lnTo>
                  <a:pt x="1802" y="3338"/>
                </a:lnTo>
                <a:lnTo>
                  <a:pt x="1802" y="3336"/>
                </a:lnTo>
                <a:lnTo>
                  <a:pt x="1802" y="3334"/>
                </a:lnTo>
                <a:lnTo>
                  <a:pt x="1803" y="3333"/>
                </a:lnTo>
                <a:lnTo>
                  <a:pt x="1804" y="3331"/>
                </a:lnTo>
                <a:lnTo>
                  <a:pt x="1805" y="3330"/>
                </a:lnTo>
                <a:lnTo>
                  <a:pt x="1806" y="3329"/>
                </a:lnTo>
                <a:lnTo>
                  <a:pt x="1810" y="3328"/>
                </a:lnTo>
                <a:lnTo>
                  <a:pt x="1813" y="3327"/>
                </a:lnTo>
                <a:lnTo>
                  <a:pt x="1815" y="3325"/>
                </a:lnTo>
                <a:lnTo>
                  <a:pt x="1813" y="3321"/>
                </a:lnTo>
                <a:lnTo>
                  <a:pt x="1812" y="3320"/>
                </a:lnTo>
                <a:lnTo>
                  <a:pt x="1810" y="3319"/>
                </a:lnTo>
                <a:lnTo>
                  <a:pt x="1807" y="3317"/>
                </a:lnTo>
                <a:lnTo>
                  <a:pt x="1808" y="3314"/>
                </a:lnTo>
                <a:lnTo>
                  <a:pt x="1809" y="3311"/>
                </a:lnTo>
                <a:lnTo>
                  <a:pt x="1810" y="3309"/>
                </a:lnTo>
                <a:lnTo>
                  <a:pt x="1810" y="3306"/>
                </a:lnTo>
                <a:lnTo>
                  <a:pt x="1813" y="3308"/>
                </a:lnTo>
                <a:lnTo>
                  <a:pt x="1814" y="3310"/>
                </a:lnTo>
                <a:lnTo>
                  <a:pt x="1815" y="3311"/>
                </a:lnTo>
                <a:lnTo>
                  <a:pt x="1815" y="3317"/>
                </a:lnTo>
                <a:lnTo>
                  <a:pt x="1823" y="3314"/>
                </a:lnTo>
                <a:lnTo>
                  <a:pt x="1826" y="3314"/>
                </a:lnTo>
                <a:lnTo>
                  <a:pt x="1829" y="3314"/>
                </a:lnTo>
                <a:lnTo>
                  <a:pt x="1829" y="3308"/>
                </a:lnTo>
                <a:lnTo>
                  <a:pt x="1829" y="3303"/>
                </a:lnTo>
                <a:lnTo>
                  <a:pt x="1829" y="3299"/>
                </a:lnTo>
                <a:lnTo>
                  <a:pt x="1830" y="3295"/>
                </a:lnTo>
                <a:lnTo>
                  <a:pt x="1831" y="3291"/>
                </a:lnTo>
                <a:lnTo>
                  <a:pt x="1833" y="3287"/>
                </a:lnTo>
                <a:lnTo>
                  <a:pt x="1835" y="3284"/>
                </a:lnTo>
                <a:lnTo>
                  <a:pt x="1838" y="3281"/>
                </a:lnTo>
                <a:lnTo>
                  <a:pt x="1843" y="3275"/>
                </a:lnTo>
                <a:lnTo>
                  <a:pt x="1850" y="3270"/>
                </a:lnTo>
                <a:lnTo>
                  <a:pt x="1866" y="3258"/>
                </a:lnTo>
                <a:lnTo>
                  <a:pt x="1864" y="3256"/>
                </a:lnTo>
                <a:lnTo>
                  <a:pt x="1862" y="3254"/>
                </a:lnTo>
                <a:lnTo>
                  <a:pt x="1861" y="3252"/>
                </a:lnTo>
                <a:lnTo>
                  <a:pt x="1860" y="3251"/>
                </a:lnTo>
                <a:lnTo>
                  <a:pt x="1860" y="3248"/>
                </a:lnTo>
                <a:lnTo>
                  <a:pt x="1861" y="3245"/>
                </a:lnTo>
                <a:lnTo>
                  <a:pt x="1862" y="3242"/>
                </a:lnTo>
                <a:lnTo>
                  <a:pt x="1862" y="3239"/>
                </a:lnTo>
                <a:lnTo>
                  <a:pt x="1861" y="3237"/>
                </a:lnTo>
                <a:lnTo>
                  <a:pt x="1861" y="3236"/>
                </a:lnTo>
                <a:lnTo>
                  <a:pt x="1859" y="3234"/>
                </a:lnTo>
                <a:lnTo>
                  <a:pt x="1857" y="3232"/>
                </a:lnTo>
                <a:lnTo>
                  <a:pt x="1856" y="3232"/>
                </a:lnTo>
                <a:lnTo>
                  <a:pt x="1855" y="3232"/>
                </a:lnTo>
                <a:lnTo>
                  <a:pt x="1852" y="3232"/>
                </a:lnTo>
                <a:lnTo>
                  <a:pt x="1849" y="3233"/>
                </a:lnTo>
                <a:lnTo>
                  <a:pt x="1846" y="3232"/>
                </a:lnTo>
                <a:lnTo>
                  <a:pt x="1845" y="3231"/>
                </a:lnTo>
                <a:lnTo>
                  <a:pt x="1843" y="3228"/>
                </a:lnTo>
                <a:lnTo>
                  <a:pt x="1841" y="3224"/>
                </a:lnTo>
                <a:lnTo>
                  <a:pt x="1835" y="3219"/>
                </a:lnTo>
                <a:lnTo>
                  <a:pt x="1831" y="3215"/>
                </a:lnTo>
                <a:lnTo>
                  <a:pt x="1830" y="3213"/>
                </a:lnTo>
                <a:lnTo>
                  <a:pt x="1830" y="3212"/>
                </a:lnTo>
                <a:lnTo>
                  <a:pt x="1829" y="3208"/>
                </a:lnTo>
                <a:lnTo>
                  <a:pt x="1830" y="3207"/>
                </a:lnTo>
                <a:lnTo>
                  <a:pt x="1831" y="3205"/>
                </a:lnTo>
                <a:lnTo>
                  <a:pt x="1832" y="3203"/>
                </a:lnTo>
                <a:lnTo>
                  <a:pt x="1833" y="3201"/>
                </a:lnTo>
                <a:lnTo>
                  <a:pt x="1841" y="3193"/>
                </a:lnTo>
                <a:lnTo>
                  <a:pt x="1855" y="3176"/>
                </a:lnTo>
                <a:lnTo>
                  <a:pt x="1857" y="3176"/>
                </a:lnTo>
                <a:lnTo>
                  <a:pt x="1859" y="3176"/>
                </a:lnTo>
                <a:lnTo>
                  <a:pt x="1863" y="3178"/>
                </a:lnTo>
                <a:lnTo>
                  <a:pt x="1866" y="3179"/>
                </a:lnTo>
                <a:lnTo>
                  <a:pt x="1867" y="3180"/>
                </a:lnTo>
                <a:lnTo>
                  <a:pt x="1869" y="3179"/>
                </a:lnTo>
                <a:lnTo>
                  <a:pt x="1869" y="3175"/>
                </a:lnTo>
                <a:lnTo>
                  <a:pt x="1869" y="3171"/>
                </a:lnTo>
                <a:lnTo>
                  <a:pt x="1868" y="3171"/>
                </a:lnTo>
                <a:lnTo>
                  <a:pt x="1867" y="3171"/>
                </a:lnTo>
                <a:lnTo>
                  <a:pt x="1866" y="3169"/>
                </a:lnTo>
                <a:lnTo>
                  <a:pt x="1865" y="3167"/>
                </a:lnTo>
                <a:lnTo>
                  <a:pt x="1865" y="3166"/>
                </a:lnTo>
                <a:lnTo>
                  <a:pt x="1866" y="3165"/>
                </a:lnTo>
                <a:lnTo>
                  <a:pt x="1868" y="3164"/>
                </a:lnTo>
                <a:lnTo>
                  <a:pt x="1869" y="3163"/>
                </a:lnTo>
                <a:lnTo>
                  <a:pt x="1874" y="3162"/>
                </a:lnTo>
                <a:lnTo>
                  <a:pt x="1875" y="3144"/>
                </a:lnTo>
                <a:lnTo>
                  <a:pt x="1875" y="3140"/>
                </a:lnTo>
                <a:lnTo>
                  <a:pt x="1875" y="3136"/>
                </a:lnTo>
                <a:lnTo>
                  <a:pt x="1876" y="3132"/>
                </a:lnTo>
                <a:lnTo>
                  <a:pt x="1877" y="3128"/>
                </a:lnTo>
                <a:lnTo>
                  <a:pt x="1883" y="3126"/>
                </a:lnTo>
                <a:lnTo>
                  <a:pt x="1885" y="3125"/>
                </a:lnTo>
                <a:lnTo>
                  <a:pt x="1888" y="3124"/>
                </a:lnTo>
                <a:lnTo>
                  <a:pt x="1889" y="3123"/>
                </a:lnTo>
                <a:lnTo>
                  <a:pt x="1890" y="3121"/>
                </a:lnTo>
                <a:lnTo>
                  <a:pt x="1890" y="3120"/>
                </a:lnTo>
                <a:lnTo>
                  <a:pt x="1889" y="3119"/>
                </a:lnTo>
                <a:lnTo>
                  <a:pt x="1888" y="3118"/>
                </a:lnTo>
                <a:lnTo>
                  <a:pt x="1885" y="3117"/>
                </a:lnTo>
                <a:lnTo>
                  <a:pt x="1880" y="3117"/>
                </a:lnTo>
                <a:lnTo>
                  <a:pt x="1882" y="3114"/>
                </a:lnTo>
                <a:lnTo>
                  <a:pt x="1883" y="3112"/>
                </a:lnTo>
                <a:lnTo>
                  <a:pt x="1883" y="3111"/>
                </a:lnTo>
                <a:lnTo>
                  <a:pt x="1885" y="3112"/>
                </a:lnTo>
                <a:lnTo>
                  <a:pt x="1888" y="3112"/>
                </a:lnTo>
                <a:lnTo>
                  <a:pt x="1891" y="3111"/>
                </a:lnTo>
                <a:lnTo>
                  <a:pt x="1894" y="3111"/>
                </a:lnTo>
                <a:lnTo>
                  <a:pt x="1896" y="3113"/>
                </a:lnTo>
                <a:lnTo>
                  <a:pt x="1897" y="3114"/>
                </a:lnTo>
                <a:lnTo>
                  <a:pt x="1898" y="3118"/>
                </a:lnTo>
                <a:lnTo>
                  <a:pt x="1899" y="3119"/>
                </a:lnTo>
                <a:lnTo>
                  <a:pt x="1900" y="3119"/>
                </a:lnTo>
                <a:lnTo>
                  <a:pt x="1902" y="3119"/>
                </a:lnTo>
                <a:lnTo>
                  <a:pt x="1905" y="3117"/>
                </a:lnTo>
                <a:lnTo>
                  <a:pt x="1907" y="3116"/>
                </a:lnTo>
                <a:lnTo>
                  <a:pt x="1907" y="3114"/>
                </a:lnTo>
                <a:lnTo>
                  <a:pt x="1907" y="3112"/>
                </a:lnTo>
                <a:lnTo>
                  <a:pt x="1907" y="3110"/>
                </a:lnTo>
                <a:lnTo>
                  <a:pt x="1906" y="3107"/>
                </a:lnTo>
                <a:lnTo>
                  <a:pt x="1905" y="3105"/>
                </a:lnTo>
                <a:lnTo>
                  <a:pt x="1905" y="3103"/>
                </a:lnTo>
                <a:lnTo>
                  <a:pt x="1901" y="3105"/>
                </a:lnTo>
                <a:lnTo>
                  <a:pt x="1897" y="3106"/>
                </a:lnTo>
                <a:lnTo>
                  <a:pt x="1894" y="3106"/>
                </a:lnTo>
                <a:lnTo>
                  <a:pt x="1888" y="3104"/>
                </a:lnTo>
                <a:lnTo>
                  <a:pt x="1883" y="3103"/>
                </a:lnTo>
                <a:lnTo>
                  <a:pt x="1883" y="3089"/>
                </a:lnTo>
                <a:lnTo>
                  <a:pt x="1882" y="3088"/>
                </a:lnTo>
                <a:lnTo>
                  <a:pt x="1879" y="3087"/>
                </a:lnTo>
                <a:lnTo>
                  <a:pt x="1877" y="3087"/>
                </a:lnTo>
                <a:lnTo>
                  <a:pt x="1874" y="3086"/>
                </a:lnTo>
                <a:lnTo>
                  <a:pt x="1880" y="3066"/>
                </a:lnTo>
                <a:lnTo>
                  <a:pt x="1881" y="3067"/>
                </a:lnTo>
                <a:lnTo>
                  <a:pt x="1883" y="3068"/>
                </a:lnTo>
                <a:lnTo>
                  <a:pt x="1886" y="3068"/>
                </a:lnTo>
                <a:lnTo>
                  <a:pt x="1888" y="3068"/>
                </a:lnTo>
                <a:lnTo>
                  <a:pt x="1890" y="3068"/>
                </a:lnTo>
                <a:lnTo>
                  <a:pt x="1891" y="3069"/>
                </a:lnTo>
                <a:lnTo>
                  <a:pt x="1893" y="3071"/>
                </a:lnTo>
                <a:lnTo>
                  <a:pt x="1893" y="3073"/>
                </a:lnTo>
                <a:lnTo>
                  <a:pt x="1893" y="3075"/>
                </a:lnTo>
                <a:lnTo>
                  <a:pt x="1894" y="3078"/>
                </a:lnTo>
                <a:lnTo>
                  <a:pt x="1903" y="3078"/>
                </a:lnTo>
                <a:lnTo>
                  <a:pt x="1909" y="3078"/>
                </a:lnTo>
                <a:lnTo>
                  <a:pt x="1911" y="3078"/>
                </a:lnTo>
                <a:lnTo>
                  <a:pt x="1913" y="3076"/>
                </a:lnTo>
                <a:lnTo>
                  <a:pt x="1919" y="3072"/>
                </a:lnTo>
                <a:lnTo>
                  <a:pt x="1924" y="3069"/>
                </a:lnTo>
                <a:lnTo>
                  <a:pt x="1926" y="3068"/>
                </a:lnTo>
                <a:lnTo>
                  <a:pt x="1928" y="3066"/>
                </a:lnTo>
                <a:lnTo>
                  <a:pt x="1929" y="3050"/>
                </a:lnTo>
                <a:lnTo>
                  <a:pt x="1930" y="3038"/>
                </a:lnTo>
                <a:lnTo>
                  <a:pt x="1931" y="3030"/>
                </a:lnTo>
                <a:lnTo>
                  <a:pt x="1926" y="3027"/>
                </a:lnTo>
                <a:lnTo>
                  <a:pt x="1922" y="3024"/>
                </a:lnTo>
                <a:lnTo>
                  <a:pt x="1922" y="3022"/>
                </a:lnTo>
                <a:lnTo>
                  <a:pt x="1922" y="3020"/>
                </a:lnTo>
                <a:lnTo>
                  <a:pt x="1923" y="3017"/>
                </a:lnTo>
                <a:lnTo>
                  <a:pt x="1925" y="3015"/>
                </a:lnTo>
                <a:lnTo>
                  <a:pt x="1925" y="3014"/>
                </a:lnTo>
                <a:lnTo>
                  <a:pt x="1925" y="3013"/>
                </a:lnTo>
                <a:lnTo>
                  <a:pt x="1927" y="3015"/>
                </a:lnTo>
                <a:lnTo>
                  <a:pt x="1929" y="3017"/>
                </a:lnTo>
                <a:lnTo>
                  <a:pt x="1931" y="3020"/>
                </a:lnTo>
                <a:lnTo>
                  <a:pt x="1933" y="3021"/>
                </a:lnTo>
                <a:lnTo>
                  <a:pt x="1935" y="3021"/>
                </a:lnTo>
                <a:lnTo>
                  <a:pt x="1938" y="3019"/>
                </a:lnTo>
                <a:lnTo>
                  <a:pt x="1942" y="3016"/>
                </a:lnTo>
                <a:lnTo>
                  <a:pt x="1951" y="3014"/>
                </a:lnTo>
                <a:lnTo>
                  <a:pt x="1959" y="3013"/>
                </a:lnTo>
                <a:lnTo>
                  <a:pt x="1974" y="3011"/>
                </a:lnTo>
                <a:lnTo>
                  <a:pt x="1981" y="3010"/>
                </a:lnTo>
                <a:lnTo>
                  <a:pt x="1987" y="3008"/>
                </a:lnTo>
                <a:lnTo>
                  <a:pt x="1994" y="3005"/>
                </a:lnTo>
                <a:lnTo>
                  <a:pt x="2001" y="3002"/>
                </a:lnTo>
                <a:lnTo>
                  <a:pt x="2004" y="3000"/>
                </a:lnTo>
                <a:lnTo>
                  <a:pt x="2007" y="2997"/>
                </a:lnTo>
                <a:lnTo>
                  <a:pt x="2009" y="2995"/>
                </a:lnTo>
                <a:lnTo>
                  <a:pt x="2011" y="2992"/>
                </a:lnTo>
                <a:lnTo>
                  <a:pt x="2015" y="2987"/>
                </a:lnTo>
                <a:lnTo>
                  <a:pt x="2018" y="2981"/>
                </a:lnTo>
                <a:lnTo>
                  <a:pt x="2020" y="2974"/>
                </a:lnTo>
                <a:lnTo>
                  <a:pt x="2022" y="2967"/>
                </a:lnTo>
                <a:lnTo>
                  <a:pt x="2026" y="2951"/>
                </a:lnTo>
                <a:lnTo>
                  <a:pt x="2024" y="2950"/>
                </a:lnTo>
                <a:lnTo>
                  <a:pt x="2022" y="2950"/>
                </a:lnTo>
                <a:lnTo>
                  <a:pt x="2018" y="2949"/>
                </a:lnTo>
                <a:lnTo>
                  <a:pt x="2014" y="2948"/>
                </a:lnTo>
                <a:lnTo>
                  <a:pt x="2013" y="2947"/>
                </a:lnTo>
                <a:lnTo>
                  <a:pt x="2012" y="2945"/>
                </a:lnTo>
                <a:lnTo>
                  <a:pt x="2011" y="2943"/>
                </a:lnTo>
                <a:lnTo>
                  <a:pt x="2011" y="2940"/>
                </a:lnTo>
                <a:lnTo>
                  <a:pt x="2012" y="2938"/>
                </a:lnTo>
                <a:lnTo>
                  <a:pt x="2013" y="2936"/>
                </a:lnTo>
                <a:lnTo>
                  <a:pt x="2015" y="2933"/>
                </a:lnTo>
                <a:lnTo>
                  <a:pt x="2015" y="2931"/>
                </a:lnTo>
                <a:lnTo>
                  <a:pt x="2015" y="2929"/>
                </a:lnTo>
                <a:lnTo>
                  <a:pt x="2014" y="2927"/>
                </a:lnTo>
                <a:lnTo>
                  <a:pt x="2012" y="2924"/>
                </a:lnTo>
                <a:lnTo>
                  <a:pt x="2007" y="2919"/>
                </a:lnTo>
                <a:lnTo>
                  <a:pt x="2002" y="2914"/>
                </a:lnTo>
                <a:lnTo>
                  <a:pt x="1998" y="2909"/>
                </a:lnTo>
                <a:lnTo>
                  <a:pt x="1993" y="2899"/>
                </a:lnTo>
                <a:lnTo>
                  <a:pt x="1990" y="2892"/>
                </a:lnTo>
                <a:lnTo>
                  <a:pt x="1990" y="2890"/>
                </a:lnTo>
                <a:lnTo>
                  <a:pt x="1990" y="2889"/>
                </a:lnTo>
                <a:lnTo>
                  <a:pt x="1991" y="2889"/>
                </a:lnTo>
                <a:lnTo>
                  <a:pt x="1992" y="2888"/>
                </a:lnTo>
                <a:lnTo>
                  <a:pt x="1993" y="2886"/>
                </a:lnTo>
                <a:lnTo>
                  <a:pt x="1993" y="2884"/>
                </a:lnTo>
                <a:lnTo>
                  <a:pt x="1993" y="2879"/>
                </a:lnTo>
                <a:lnTo>
                  <a:pt x="1992" y="2875"/>
                </a:lnTo>
                <a:lnTo>
                  <a:pt x="1995" y="2869"/>
                </a:lnTo>
                <a:lnTo>
                  <a:pt x="1994" y="2869"/>
                </a:lnTo>
                <a:lnTo>
                  <a:pt x="1994" y="2867"/>
                </a:lnTo>
                <a:lnTo>
                  <a:pt x="1995" y="2866"/>
                </a:lnTo>
                <a:lnTo>
                  <a:pt x="1995" y="2865"/>
                </a:lnTo>
                <a:lnTo>
                  <a:pt x="1998" y="2861"/>
                </a:lnTo>
                <a:lnTo>
                  <a:pt x="1999" y="2863"/>
                </a:lnTo>
                <a:lnTo>
                  <a:pt x="2001" y="2868"/>
                </a:lnTo>
                <a:lnTo>
                  <a:pt x="2001" y="2870"/>
                </a:lnTo>
                <a:lnTo>
                  <a:pt x="2001" y="2872"/>
                </a:lnTo>
                <a:lnTo>
                  <a:pt x="2000" y="2873"/>
                </a:lnTo>
                <a:lnTo>
                  <a:pt x="1998" y="2872"/>
                </a:lnTo>
                <a:lnTo>
                  <a:pt x="1999" y="2888"/>
                </a:lnTo>
                <a:lnTo>
                  <a:pt x="2001" y="2900"/>
                </a:lnTo>
                <a:lnTo>
                  <a:pt x="2004" y="2901"/>
                </a:lnTo>
                <a:lnTo>
                  <a:pt x="2008" y="2902"/>
                </a:lnTo>
                <a:lnTo>
                  <a:pt x="2011" y="2902"/>
                </a:lnTo>
                <a:lnTo>
                  <a:pt x="2013" y="2902"/>
                </a:lnTo>
                <a:lnTo>
                  <a:pt x="2015" y="2903"/>
                </a:lnTo>
                <a:lnTo>
                  <a:pt x="2016" y="2905"/>
                </a:lnTo>
                <a:lnTo>
                  <a:pt x="2018" y="2907"/>
                </a:lnTo>
                <a:lnTo>
                  <a:pt x="2019" y="2910"/>
                </a:lnTo>
                <a:lnTo>
                  <a:pt x="2021" y="2912"/>
                </a:lnTo>
                <a:lnTo>
                  <a:pt x="2025" y="2914"/>
                </a:lnTo>
                <a:lnTo>
                  <a:pt x="2029" y="2915"/>
                </a:lnTo>
                <a:lnTo>
                  <a:pt x="2032" y="2916"/>
                </a:lnTo>
                <a:lnTo>
                  <a:pt x="2035" y="2916"/>
                </a:lnTo>
                <a:lnTo>
                  <a:pt x="2041" y="2914"/>
                </a:lnTo>
                <a:lnTo>
                  <a:pt x="2049" y="2912"/>
                </a:lnTo>
                <a:lnTo>
                  <a:pt x="2055" y="2914"/>
                </a:lnTo>
                <a:lnTo>
                  <a:pt x="2061" y="2915"/>
                </a:lnTo>
                <a:lnTo>
                  <a:pt x="2063" y="2915"/>
                </a:lnTo>
                <a:lnTo>
                  <a:pt x="2066" y="2915"/>
                </a:lnTo>
                <a:lnTo>
                  <a:pt x="2068" y="2913"/>
                </a:lnTo>
                <a:lnTo>
                  <a:pt x="2071" y="2911"/>
                </a:lnTo>
                <a:lnTo>
                  <a:pt x="2078" y="2903"/>
                </a:lnTo>
                <a:lnTo>
                  <a:pt x="2086" y="2892"/>
                </a:lnTo>
                <a:lnTo>
                  <a:pt x="2093" y="2881"/>
                </a:lnTo>
                <a:close/>
                <a:moveTo>
                  <a:pt x="1759" y="1684"/>
                </a:moveTo>
                <a:lnTo>
                  <a:pt x="1760" y="1687"/>
                </a:lnTo>
                <a:lnTo>
                  <a:pt x="1761" y="1689"/>
                </a:lnTo>
                <a:lnTo>
                  <a:pt x="1761" y="1690"/>
                </a:lnTo>
                <a:lnTo>
                  <a:pt x="1762" y="1691"/>
                </a:lnTo>
                <a:lnTo>
                  <a:pt x="1765" y="1692"/>
                </a:lnTo>
                <a:lnTo>
                  <a:pt x="1765" y="1690"/>
                </a:lnTo>
                <a:lnTo>
                  <a:pt x="1767" y="1689"/>
                </a:lnTo>
                <a:lnTo>
                  <a:pt x="1770" y="1687"/>
                </a:lnTo>
                <a:lnTo>
                  <a:pt x="1768" y="1681"/>
                </a:lnTo>
                <a:lnTo>
                  <a:pt x="1767" y="1679"/>
                </a:lnTo>
                <a:lnTo>
                  <a:pt x="1767" y="1676"/>
                </a:lnTo>
                <a:lnTo>
                  <a:pt x="1779" y="1681"/>
                </a:lnTo>
                <a:lnTo>
                  <a:pt x="1782" y="1683"/>
                </a:lnTo>
                <a:lnTo>
                  <a:pt x="1784" y="1684"/>
                </a:lnTo>
                <a:lnTo>
                  <a:pt x="1787" y="1684"/>
                </a:lnTo>
                <a:lnTo>
                  <a:pt x="1788" y="1683"/>
                </a:lnTo>
                <a:lnTo>
                  <a:pt x="1790" y="1680"/>
                </a:lnTo>
                <a:lnTo>
                  <a:pt x="1793" y="1676"/>
                </a:lnTo>
                <a:lnTo>
                  <a:pt x="1810" y="1676"/>
                </a:lnTo>
                <a:lnTo>
                  <a:pt x="1809" y="1676"/>
                </a:lnTo>
                <a:lnTo>
                  <a:pt x="1812" y="1677"/>
                </a:lnTo>
                <a:lnTo>
                  <a:pt x="1818" y="1678"/>
                </a:lnTo>
                <a:lnTo>
                  <a:pt x="1816" y="1673"/>
                </a:lnTo>
                <a:lnTo>
                  <a:pt x="1815" y="1669"/>
                </a:lnTo>
                <a:lnTo>
                  <a:pt x="1813" y="1665"/>
                </a:lnTo>
                <a:lnTo>
                  <a:pt x="1812" y="1663"/>
                </a:lnTo>
                <a:lnTo>
                  <a:pt x="1810" y="1662"/>
                </a:lnTo>
                <a:lnTo>
                  <a:pt x="1808" y="1662"/>
                </a:lnTo>
                <a:lnTo>
                  <a:pt x="1804" y="1662"/>
                </a:lnTo>
                <a:lnTo>
                  <a:pt x="1800" y="1662"/>
                </a:lnTo>
                <a:lnTo>
                  <a:pt x="1798" y="1662"/>
                </a:lnTo>
                <a:lnTo>
                  <a:pt x="1796" y="1662"/>
                </a:lnTo>
                <a:lnTo>
                  <a:pt x="1793" y="1660"/>
                </a:lnTo>
                <a:lnTo>
                  <a:pt x="1791" y="1659"/>
                </a:lnTo>
                <a:lnTo>
                  <a:pt x="1786" y="1654"/>
                </a:lnTo>
                <a:lnTo>
                  <a:pt x="1781" y="1650"/>
                </a:lnTo>
                <a:lnTo>
                  <a:pt x="1778" y="1648"/>
                </a:lnTo>
                <a:lnTo>
                  <a:pt x="1776" y="1647"/>
                </a:lnTo>
                <a:lnTo>
                  <a:pt x="1770" y="1647"/>
                </a:lnTo>
                <a:lnTo>
                  <a:pt x="1764" y="1647"/>
                </a:lnTo>
                <a:lnTo>
                  <a:pt x="1758" y="1647"/>
                </a:lnTo>
                <a:lnTo>
                  <a:pt x="1752" y="1647"/>
                </a:lnTo>
                <a:lnTo>
                  <a:pt x="1742" y="1648"/>
                </a:lnTo>
                <a:lnTo>
                  <a:pt x="1736" y="1648"/>
                </a:lnTo>
                <a:lnTo>
                  <a:pt x="1731" y="1647"/>
                </a:lnTo>
                <a:lnTo>
                  <a:pt x="1734" y="1649"/>
                </a:lnTo>
                <a:lnTo>
                  <a:pt x="1739" y="1650"/>
                </a:lnTo>
                <a:lnTo>
                  <a:pt x="1737" y="1655"/>
                </a:lnTo>
                <a:lnTo>
                  <a:pt x="1737" y="1657"/>
                </a:lnTo>
                <a:lnTo>
                  <a:pt x="1737" y="1659"/>
                </a:lnTo>
                <a:lnTo>
                  <a:pt x="1738" y="1662"/>
                </a:lnTo>
                <a:lnTo>
                  <a:pt x="1739" y="1664"/>
                </a:lnTo>
                <a:lnTo>
                  <a:pt x="1739" y="1667"/>
                </a:lnTo>
                <a:lnTo>
                  <a:pt x="1742" y="1667"/>
                </a:lnTo>
                <a:lnTo>
                  <a:pt x="1743" y="1668"/>
                </a:lnTo>
                <a:lnTo>
                  <a:pt x="1744" y="1670"/>
                </a:lnTo>
                <a:lnTo>
                  <a:pt x="1744" y="1672"/>
                </a:lnTo>
                <a:lnTo>
                  <a:pt x="1743" y="1676"/>
                </a:lnTo>
                <a:lnTo>
                  <a:pt x="1742" y="1678"/>
                </a:lnTo>
                <a:lnTo>
                  <a:pt x="1722" y="1676"/>
                </a:lnTo>
                <a:lnTo>
                  <a:pt x="1718" y="1675"/>
                </a:lnTo>
                <a:lnTo>
                  <a:pt x="1715" y="1673"/>
                </a:lnTo>
                <a:lnTo>
                  <a:pt x="1708" y="1670"/>
                </a:lnTo>
                <a:lnTo>
                  <a:pt x="1706" y="1681"/>
                </a:lnTo>
                <a:lnTo>
                  <a:pt x="1710" y="1683"/>
                </a:lnTo>
                <a:lnTo>
                  <a:pt x="1712" y="1684"/>
                </a:lnTo>
                <a:lnTo>
                  <a:pt x="1711" y="1684"/>
                </a:lnTo>
                <a:lnTo>
                  <a:pt x="1759" y="1684"/>
                </a:lnTo>
                <a:close/>
                <a:moveTo>
                  <a:pt x="3045" y="1071"/>
                </a:moveTo>
                <a:lnTo>
                  <a:pt x="3037" y="1071"/>
                </a:lnTo>
                <a:lnTo>
                  <a:pt x="3030" y="1071"/>
                </a:lnTo>
                <a:lnTo>
                  <a:pt x="3022" y="1070"/>
                </a:lnTo>
                <a:lnTo>
                  <a:pt x="3014" y="1069"/>
                </a:lnTo>
                <a:lnTo>
                  <a:pt x="2997" y="1067"/>
                </a:lnTo>
                <a:lnTo>
                  <a:pt x="2981" y="1065"/>
                </a:lnTo>
                <a:lnTo>
                  <a:pt x="2971" y="1065"/>
                </a:lnTo>
                <a:lnTo>
                  <a:pt x="2961" y="1066"/>
                </a:lnTo>
                <a:lnTo>
                  <a:pt x="2956" y="1066"/>
                </a:lnTo>
                <a:lnTo>
                  <a:pt x="2951" y="1066"/>
                </a:lnTo>
                <a:lnTo>
                  <a:pt x="2946" y="1066"/>
                </a:lnTo>
                <a:lnTo>
                  <a:pt x="2941" y="1065"/>
                </a:lnTo>
                <a:lnTo>
                  <a:pt x="2938" y="1062"/>
                </a:lnTo>
                <a:lnTo>
                  <a:pt x="2935" y="1060"/>
                </a:lnTo>
                <a:lnTo>
                  <a:pt x="2933" y="1059"/>
                </a:lnTo>
                <a:lnTo>
                  <a:pt x="2930" y="1060"/>
                </a:lnTo>
                <a:lnTo>
                  <a:pt x="2928" y="1061"/>
                </a:lnTo>
                <a:lnTo>
                  <a:pt x="2925" y="1063"/>
                </a:lnTo>
                <a:lnTo>
                  <a:pt x="2923" y="1065"/>
                </a:lnTo>
                <a:lnTo>
                  <a:pt x="2920" y="1069"/>
                </a:lnTo>
                <a:lnTo>
                  <a:pt x="2919" y="1071"/>
                </a:lnTo>
                <a:lnTo>
                  <a:pt x="2917" y="1071"/>
                </a:lnTo>
                <a:lnTo>
                  <a:pt x="2915" y="1071"/>
                </a:lnTo>
                <a:lnTo>
                  <a:pt x="2912" y="1071"/>
                </a:lnTo>
                <a:lnTo>
                  <a:pt x="2908" y="1070"/>
                </a:lnTo>
                <a:lnTo>
                  <a:pt x="2905" y="1071"/>
                </a:lnTo>
                <a:lnTo>
                  <a:pt x="2903" y="1072"/>
                </a:lnTo>
                <a:lnTo>
                  <a:pt x="2900" y="1075"/>
                </a:lnTo>
                <a:lnTo>
                  <a:pt x="2898" y="1077"/>
                </a:lnTo>
                <a:lnTo>
                  <a:pt x="2897" y="1078"/>
                </a:lnTo>
                <a:lnTo>
                  <a:pt x="2896" y="1079"/>
                </a:lnTo>
                <a:lnTo>
                  <a:pt x="2900" y="1086"/>
                </a:lnTo>
                <a:lnTo>
                  <a:pt x="2902" y="1090"/>
                </a:lnTo>
                <a:lnTo>
                  <a:pt x="2904" y="1095"/>
                </a:lnTo>
                <a:lnTo>
                  <a:pt x="2904" y="1099"/>
                </a:lnTo>
                <a:lnTo>
                  <a:pt x="2905" y="1103"/>
                </a:lnTo>
                <a:lnTo>
                  <a:pt x="2905" y="1108"/>
                </a:lnTo>
                <a:lnTo>
                  <a:pt x="2907" y="1115"/>
                </a:lnTo>
                <a:lnTo>
                  <a:pt x="2909" y="1124"/>
                </a:lnTo>
                <a:lnTo>
                  <a:pt x="2910" y="1129"/>
                </a:lnTo>
                <a:lnTo>
                  <a:pt x="2911" y="1134"/>
                </a:lnTo>
                <a:lnTo>
                  <a:pt x="2911" y="1139"/>
                </a:lnTo>
                <a:lnTo>
                  <a:pt x="2910" y="1144"/>
                </a:lnTo>
                <a:lnTo>
                  <a:pt x="2905" y="1147"/>
                </a:lnTo>
                <a:lnTo>
                  <a:pt x="2903" y="1153"/>
                </a:lnTo>
                <a:lnTo>
                  <a:pt x="2901" y="1159"/>
                </a:lnTo>
                <a:lnTo>
                  <a:pt x="2899" y="1169"/>
                </a:lnTo>
                <a:lnTo>
                  <a:pt x="2896" y="1169"/>
                </a:lnTo>
                <a:lnTo>
                  <a:pt x="2896" y="1173"/>
                </a:lnTo>
                <a:lnTo>
                  <a:pt x="2896" y="1178"/>
                </a:lnTo>
                <a:lnTo>
                  <a:pt x="2896" y="1186"/>
                </a:lnTo>
                <a:lnTo>
                  <a:pt x="2899" y="1184"/>
                </a:lnTo>
                <a:lnTo>
                  <a:pt x="2901" y="1183"/>
                </a:lnTo>
                <a:lnTo>
                  <a:pt x="2902" y="1183"/>
                </a:lnTo>
                <a:lnTo>
                  <a:pt x="2902" y="1185"/>
                </a:lnTo>
                <a:lnTo>
                  <a:pt x="2902" y="1187"/>
                </a:lnTo>
                <a:lnTo>
                  <a:pt x="2901" y="1189"/>
                </a:lnTo>
                <a:lnTo>
                  <a:pt x="2899" y="1191"/>
                </a:lnTo>
                <a:lnTo>
                  <a:pt x="2899" y="1192"/>
                </a:lnTo>
                <a:lnTo>
                  <a:pt x="2899" y="1195"/>
                </a:lnTo>
                <a:lnTo>
                  <a:pt x="2905" y="1200"/>
                </a:lnTo>
                <a:lnTo>
                  <a:pt x="2905" y="1204"/>
                </a:lnTo>
                <a:lnTo>
                  <a:pt x="2906" y="1207"/>
                </a:lnTo>
                <a:lnTo>
                  <a:pt x="2905" y="1214"/>
                </a:lnTo>
                <a:lnTo>
                  <a:pt x="2903" y="1221"/>
                </a:lnTo>
                <a:lnTo>
                  <a:pt x="2902" y="1228"/>
                </a:lnTo>
                <a:lnTo>
                  <a:pt x="2911" y="1229"/>
                </a:lnTo>
                <a:lnTo>
                  <a:pt x="2921" y="1229"/>
                </a:lnTo>
                <a:lnTo>
                  <a:pt x="2931" y="1228"/>
                </a:lnTo>
                <a:lnTo>
                  <a:pt x="2936" y="1227"/>
                </a:lnTo>
                <a:lnTo>
                  <a:pt x="2941" y="1225"/>
                </a:lnTo>
                <a:lnTo>
                  <a:pt x="2950" y="1238"/>
                </a:lnTo>
                <a:lnTo>
                  <a:pt x="2958" y="1251"/>
                </a:lnTo>
                <a:lnTo>
                  <a:pt x="2965" y="1249"/>
                </a:lnTo>
                <a:lnTo>
                  <a:pt x="2971" y="1248"/>
                </a:lnTo>
                <a:lnTo>
                  <a:pt x="2977" y="1247"/>
                </a:lnTo>
                <a:lnTo>
                  <a:pt x="2980" y="1246"/>
                </a:lnTo>
                <a:lnTo>
                  <a:pt x="2984" y="1245"/>
                </a:lnTo>
                <a:lnTo>
                  <a:pt x="2986" y="1240"/>
                </a:lnTo>
                <a:lnTo>
                  <a:pt x="2989" y="1239"/>
                </a:lnTo>
                <a:lnTo>
                  <a:pt x="2991" y="1239"/>
                </a:lnTo>
                <a:lnTo>
                  <a:pt x="2995" y="1239"/>
                </a:lnTo>
                <a:lnTo>
                  <a:pt x="3004" y="1241"/>
                </a:lnTo>
                <a:lnTo>
                  <a:pt x="3008" y="1242"/>
                </a:lnTo>
                <a:lnTo>
                  <a:pt x="3013" y="1243"/>
                </a:lnTo>
                <a:lnTo>
                  <a:pt x="3017" y="1242"/>
                </a:lnTo>
                <a:lnTo>
                  <a:pt x="3023" y="1240"/>
                </a:lnTo>
                <a:lnTo>
                  <a:pt x="3023" y="1237"/>
                </a:lnTo>
                <a:lnTo>
                  <a:pt x="3025" y="1235"/>
                </a:lnTo>
                <a:lnTo>
                  <a:pt x="3026" y="1233"/>
                </a:lnTo>
                <a:lnTo>
                  <a:pt x="3029" y="1229"/>
                </a:lnTo>
                <a:lnTo>
                  <a:pt x="3031" y="1224"/>
                </a:lnTo>
                <a:lnTo>
                  <a:pt x="3033" y="1221"/>
                </a:lnTo>
                <a:lnTo>
                  <a:pt x="3034" y="1220"/>
                </a:lnTo>
                <a:lnTo>
                  <a:pt x="3039" y="1217"/>
                </a:lnTo>
                <a:lnTo>
                  <a:pt x="3044" y="1216"/>
                </a:lnTo>
                <a:lnTo>
                  <a:pt x="3050" y="1214"/>
                </a:lnTo>
                <a:lnTo>
                  <a:pt x="3052" y="1213"/>
                </a:lnTo>
                <a:lnTo>
                  <a:pt x="3054" y="1211"/>
                </a:lnTo>
                <a:lnTo>
                  <a:pt x="3054" y="1210"/>
                </a:lnTo>
                <a:lnTo>
                  <a:pt x="3054" y="1209"/>
                </a:lnTo>
                <a:lnTo>
                  <a:pt x="3054" y="1206"/>
                </a:lnTo>
                <a:lnTo>
                  <a:pt x="3054" y="1203"/>
                </a:lnTo>
                <a:lnTo>
                  <a:pt x="3054" y="1200"/>
                </a:lnTo>
                <a:lnTo>
                  <a:pt x="3056" y="1197"/>
                </a:lnTo>
                <a:lnTo>
                  <a:pt x="3060" y="1193"/>
                </a:lnTo>
                <a:lnTo>
                  <a:pt x="3068" y="1186"/>
                </a:lnTo>
                <a:lnTo>
                  <a:pt x="3071" y="1183"/>
                </a:lnTo>
                <a:lnTo>
                  <a:pt x="3071" y="1180"/>
                </a:lnTo>
                <a:lnTo>
                  <a:pt x="3070" y="1178"/>
                </a:lnTo>
                <a:lnTo>
                  <a:pt x="3067" y="1175"/>
                </a:lnTo>
                <a:lnTo>
                  <a:pt x="3066" y="1173"/>
                </a:lnTo>
                <a:lnTo>
                  <a:pt x="3065" y="1170"/>
                </a:lnTo>
                <a:lnTo>
                  <a:pt x="3065" y="1167"/>
                </a:lnTo>
                <a:lnTo>
                  <a:pt x="3065" y="1164"/>
                </a:lnTo>
                <a:lnTo>
                  <a:pt x="3066" y="1162"/>
                </a:lnTo>
                <a:lnTo>
                  <a:pt x="3069" y="1161"/>
                </a:lnTo>
                <a:lnTo>
                  <a:pt x="3072" y="1159"/>
                </a:lnTo>
                <a:lnTo>
                  <a:pt x="3074" y="1158"/>
                </a:lnTo>
                <a:lnTo>
                  <a:pt x="3079" y="1149"/>
                </a:lnTo>
                <a:lnTo>
                  <a:pt x="3085" y="1140"/>
                </a:lnTo>
                <a:lnTo>
                  <a:pt x="3088" y="1135"/>
                </a:lnTo>
                <a:lnTo>
                  <a:pt x="3091" y="1131"/>
                </a:lnTo>
                <a:lnTo>
                  <a:pt x="3095" y="1127"/>
                </a:lnTo>
                <a:lnTo>
                  <a:pt x="3099" y="1124"/>
                </a:lnTo>
                <a:lnTo>
                  <a:pt x="3105" y="1121"/>
                </a:lnTo>
                <a:lnTo>
                  <a:pt x="3114" y="1118"/>
                </a:lnTo>
                <a:lnTo>
                  <a:pt x="3122" y="1114"/>
                </a:lnTo>
                <a:lnTo>
                  <a:pt x="3125" y="1112"/>
                </a:lnTo>
                <a:lnTo>
                  <a:pt x="3127" y="1110"/>
                </a:lnTo>
                <a:lnTo>
                  <a:pt x="3128" y="1106"/>
                </a:lnTo>
                <a:lnTo>
                  <a:pt x="3128" y="1101"/>
                </a:lnTo>
                <a:lnTo>
                  <a:pt x="3127" y="1090"/>
                </a:lnTo>
                <a:lnTo>
                  <a:pt x="3126" y="1087"/>
                </a:lnTo>
                <a:lnTo>
                  <a:pt x="3126" y="1084"/>
                </a:lnTo>
                <a:lnTo>
                  <a:pt x="3126" y="1082"/>
                </a:lnTo>
                <a:lnTo>
                  <a:pt x="3127" y="1079"/>
                </a:lnTo>
                <a:lnTo>
                  <a:pt x="3128" y="1077"/>
                </a:lnTo>
                <a:lnTo>
                  <a:pt x="3131" y="1075"/>
                </a:lnTo>
                <a:lnTo>
                  <a:pt x="3134" y="1073"/>
                </a:lnTo>
                <a:lnTo>
                  <a:pt x="3135" y="1071"/>
                </a:lnTo>
                <a:lnTo>
                  <a:pt x="3139" y="1070"/>
                </a:lnTo>
                <a:lnTo>
                  <a:pt x="3142" y="1069"/>
                </a:lnTo>
                <a:lnTo>
                  <a:pt x="3145" y="1068"/>
                </a:lnTo>
                <a:lnTo>
                  <a:pt x="3149" y="1068"/>
                </a:lnTo>
                <a:lnTo>
                  <a:pt x="3152" y="1068"/>
                </a:lnTo>
                <a:lnTo>
                  <a:pt x="3154" y="1069"/>
                </a:lnTo>
                <a:lnTo>
                  <a:pt x="3158" y="1071"/>
                </a:lnTo>
                <a:lnTo>
                  <a:pt x="3166" y="1075"/>
                </a:lnTo>
                <a:lnTo>
                  <a:pt x="3171" y="1078"/>
                </a:lnTo>
                <a:lnTo>
                  <a:pt x="3173" y="1079"/>
                </a:lnTo>
                <a:lnTo>
                  <a:pt x="3175" y="1079"/>
                </a:lnTo>
                <a:lnTo>
                  <a:pt x="3178" y="1080"/>
                </a:lnTo>
                <a:lnTo>
                  <a:pt x="3180" y="1080"/>
                </a:lnTo>
                <a:lnTo>
                  <a:pt x="3186" y="1079"/>
                </a:lnTo>
                <a:lnTo>
                  <a:pt x="3188" y="1078"/>
                </a:lnTo>
                <a:lnTo>
                  <a:pt x="3189" y="1076"/>
                </a:lnTo>
                <a:lnTo>
                  <a:pt x="3193" y="1071"/>
                </a:lnTo>
                <a:lnTo>
                  <a:pt x="3195" y="1067"/>
                </a:lnTo>
                <a:lnTo>
                  <a:pt x="3196" y="1066"/>
                </a:lnTo>
                <a:lnTo>
                  <a:pt x="3197" y="1065"/>
                </a:lnTo>
                <a:lnTo>
                  <a:pt x="3199" y="1064"/>
                </a:lnTo>
                <a:lnTo>
                  <a:pt x="3201" y="1064"/>
                </a:lnTo>
                <a:lnTo>
                  <a:pt x="3206" y="1064"/>
                </a:lnTo>
                <a:lnTo>
                  <a:pt x="3210" y="1064"/>
                </a:lnTo>
                <a:lnTo>
                  <a:pt x="3214" y="1062"/>
                </a:lnTo>
                <a:lnTo>
                  <a:pt x="3216" y="1061"/>
                </a:lnTo>
                <a:lnTo>
                  <a:pt x="3217" y="1059"/>
                </a:lnTo>
                <a:lnTo>
                  <a:pt x="3218" y="1055"/>
                </a:lnTo>
                <a:lnTo>
                  <a:pt x="3219" y="1053"/>
                </a:lnTo>
                <a:lnTo>
                  <a:pt x="3220" y="1051"/>
                </a:lnTo>
                <a:lnTo>
                  <a:pt x="3221" y="1049"/>
                </a:lnTo>
                <a:lnTo>
                  <a:pt x="3223" y="1048"/>
                </a:lnTo>
                <a:lnTo>
                  <a:pt x="3223" y="1045"/>
                </a:lnTo>
                <a:lnTo>
                  <a:pt x="3225" y="1045"/>
                </a:lnTo>
                <a:lnTo>
                  <a:pt x="3228" y="1046"/>
                </a:lnTo>
                <a:lnTo>
                  <a:pt x="3231" y="1046"/>
                </a:lnTo>
                <a:lnTo>
                  <a:pt x="3233" y="1046"/>
                </a:lnTo>
                <a:lnTo>
                  <a:pt x="3234" y="1045"/>
                </a:lnTo>
                <a:lnTo>
                  <a:pt x="3239" y="1049"/>
                </a:lnTo>
                <a:lnTo>
                  <a:pt x="3243" y="1052"/>
                </a:lnTo>
                <a:lnTo>
                  <a:pt x="3247" y="1056"/>
                </a:lnTo>
                <a:lnTo>
                  <a:pt x="3250" y="1059"/>
                </a:lnTo>
                <a:lnTo>
                  <a:pt x="3253" y="1063"/>
                </a:lnTo>
                <a:lnTo>
                  <a:pt x="3255" y="1067"/>
                </a:lnTo>
                <a:lnTo>
                  <a:pt x="3259" y="1076"/>
                </a:lnTo>
                <a:lnTo>
                  <a:pt x="3263" y="1085"/>
                </a:lnTo>
                <a:lnTo>
                  <a:pt x="3267" y="1094"/>
                </a:lnTo>
                <a:lnTo>
                  <a:pt x="3272" y="1102"/>
                </a:lnTo>
                <a:lnTo>
                  <a:pt x="3275" y="1106"/>
                </a:lnTo>
                <a:lnTo>
                  <a:pt x="3279" y="1110"/>
                </a:lnTo>
                <a:lnTo>
                  <a:pt x="3284" y="1110"/>
                </a:lnTo>
                <a:lnTo>
                  <a:pt x="3294" y="1121"/>
                </a:lnTo>
                <a:lnTo>
                  <a:pt x="3302" y="1128"/>
                </a:lnTo>
                <a:lnTo>
                  <a:pt x="3305" y="1131"/>
                </a:lnTo>
                <a:lnTo>
                  <a:pt x="3307" y="1133"/>
                </a:lnTo>
                <a:lnTo>
                  <a:pt x="3313" y="1135"/>
                </a:lnTo>
                <a:lnTo>
                  <a:pt x="3319" y="1136"/>
                </a:lnTo>
                <a:lnTo>
                  <a:pt x="3324" y="1138"/>
                </a:lnTo>
                <a:lnTo>
                  <a:pt x="3327" y="1139"/>
                </a:lnTo>
                <a:lnTo>
                  <a:pt x="3329" y="1141"/>
                </a:lnTo>
                <a:lnTo>
                  <a:pt x="3329" y="1147"/>
                </a:lnTo>
                <a:lnTo>
                  <a:pt x="3335" y="1147"/>
                </a:lnTo>
                <a:lnTo>
                  <a:pt x="3337" y="1148"/>
                </a:lnTo>
                <a:lnTo>
                  <a:pt x="3337" y="1149"/>
                </a:lnTo>
                <a:lnTo>
                  <a:pt x="3338" y="1150"/>
                </a:lnTo>
                <a:lnTo>
                  <a:pt x="3338" y="1151"/>
                </a:lnTo>
                <a:lnTo>
                  <a:pt x="3338" y="1154"/>
                </a:lnTo>
                <a:lnTo>
                  <a:pt x="3337" y="1156"/>
                </a:lnTo>
                <a:lnTo>
                  <a:pt x="3338" y="1158"/>
                </a:lnTo>
                <a:lnTo>
                  <a:pt x="3340" y="1159"/>
                </a:lnTo>
                <a:lnTo>
                  <a:pt x="3342" y="1160"/>
                </a:lnTo>
                <a:lnTo>
                  <a:pt x="3347" y="1162"/>
                </a:lnTo>
                <a:lnTo>
                  <a:pt x="3351" y="1163"/>
                </a:lnTo>
                <a:lnTo>
                  <a:pt x="3353" y="1165"/>
                </a:lnTo>
                <a:lnTo>
                  <a:pt x="3355" y="1166"/>
                </a:lnTo>
                <a:lnTo>
                  <a:pt x="3356" y="1169"/>
                </a:lnTo>
                <a:lnTo>
                  <a:pt x="3357" y="1173"/>
                </a:lnTo>
                <a:lnTo>
                  <a:pt x="3358" y="1184"/>
                </a:lnTo>
                <a:lnTo>
                  <a:pt x="3358" y="1189"/>
                </a:lnTo>
                <a:lnTo>
                  <a:pt x="3358" y="1193"/>
                </a:lnTo>
                <a:lnTo>
                  <a:pt x="3357" y="1194"/>
                </a:lnTo>
                <a:lnTo>
                  <a:pt x="3357" y="1195"/>
                </a:lnTo>
                <a:lnTo>
                  <a:pt x="3356" y="1195"/>
                </a:lnTo>
                <a:lnTo>
                  <a:pt x="3355" y="1195"/>
                </a:lnTo>
                <a:lnTo>
                  <a:pt x="3354" y="1197"/>
                </a:lnTo>
                <a:lnTo>
                  <a:pt x="3353" y="1199"/>
                </a:lnTo>
                <a:lnTo>
                  <a:pt x="3353" y="1203"/>
                </a:lnTo>
                <a:lnTo>
                  <a:pt x="3352" y="1211"/>
                </a:lnTo>
                <a:lnTo>
                  <a:pt x="3345" y="1212"/>
                </a:lnTo>
                <a:lnTo>
                  <a:pt x="3338" y="1213"/>
                </a:lnTo>
                <a:lnTo>
                  <a:pt x="3330" y="1213"/>
                </a:lnTo>
                <a:lnTo>
                  <a:pt x="3322" y="1213"/>
                </a:lnTo>
                <a:lnTo>
                  <a:pt x="3307" y="1212"/>
                </a:lnTo>
                <a:lnTo>
                  <a:pt x="3296" y="1211"/>
                </a:lnTo>
                <a:lnTo>
                  <a:pt x="3296" y="1212"/>
                </a:lnTo>
                <a:lnTo>
                  <a:pt x="3297" y="1213"/>
                </a:lnTo>
                <a:lnTo>
                  <a:pt x="3297" y="1216"/>
                </a:lnTo>
                <a:lnTo>
                  <a:pt x="3298" y="1218"/>
                </a:lnTo>
                <a:lnTo>
                  <a:pt x="3298" y="1219"/>
                </a:lnTo>
                <a:lnTo>
                  <a:pt x="3299" y="1220"/>
                </a:lnTo>
                <a:lnTo>
                  <a:pt x="3303" y="1223"/>
                </a:lnTo>
                <a:lnTo>
                  <a:pt x="3308" y="1226"/>
                </a:lnTo>
                <a:lnTo>
                  <a:pt x="3319" y="1232"/>
                </a:lnTo>
                <a:lnTo>
                  <a:pt x="3341" y="1242"/>
                </a:lnTo>
                <a:lnTo>
                  <a:pt x="3342" y="1235"/>
                </a:lnTo>
                <a:lnTo>
                  <a:pt x="3344" y="1226"/>
                </a:lnTo>
                <a:lnTo>
                  <a:pt x="3344" y="1219"/>
                </a:lnTo>
                <a:lnTo>
                  <a:pt x="3344" y="1218"/>
                </a:lnTo>
                <a:lnTo>
                  <a:pt x="3344" y="1220"/>
                </a:lnTo>
                <a:lnTo>
                  <a:pt x="3344" y="1214"/>
                </a:lnTo>
                <a:lnTo>
                  <a:pt x="3345" y="1214"/>
                </a:lnTo>
                <a:lnTo>
                  <a:pt x="3347" y="1214"/>
                </a:lnTo>
                <a:lnTo>
                  <a:pt x="3352" y="1214"/>
                </a:lnTo>
                <a:lnTo>
                  <a:pt x="3360" y="1217"/>
                </a:lnTo>
                <a:lnTo>
                  <a:pt x="3371" y="1198"/>
                </a:lnTo>
                <a:lnTo>
                  <a:pt x="3374" y="1193"/>
                </a:lnTo>
                <a:lnTo>
                  <a:pt x="3376" y="1187"/>
                </a:lnTo>
                <a:lnTo>
                  <a:pt x="3378" y="1182"/>
                </a:lnTo>
                <a:lnTo>
                  <a:pt x="3378" y="1180"/>
                </a:lnTo>
                <a:lnTo>
                  <a:pt x="3377" y="1178"/>
                </a:lnTo>
                <a:lnTo>
                  <a:pt x="3376" y="1176"/>
                </a:lnTo>
                <a:lnTo>
                  <a:pt x="3373" y="1174"/>
                </a:lnTo>
                <a:lnTo>
                  <a:pt x="3370" y="1171"/>
                </a:lnTo>
                <a:lnTo>
                  <a:pt x="3369" y="1169"/>
                </a:lnTo>
                <a:lnTo>
                  <a:pt x="3368" y="1164"/>
                </a:lnTo>
                <a:lnTo>
                  <a:pt x="3369" y="1161"/>
                </a:lnTo>
                <a:lnTo>
                  <a:pt x="3370" y="1158"/>
                </a:lnTo>
                <a:lnTo>
                  <a:pt x="3371" y="1155"/>
                </a:lnTo>
                <a:lnTo>
                  <a:pt x="3373" y="1152"/>
                </a:lnTo>
                <a:lnTo>
                  <a:pt x="3374" y="1151"/>
                </a:lnTo>
                <a:lnTo>
                  <a:pt x="3376" y="1151"/>
                </a:lnTo>
                <a:lnTo>
                  <a:pt x="3379" y="1151"/>
                </a:lnTo>
                <a:lnTo>
                  <a:pt x="3382" y="1152"/>
                </a:lnTo>
                <a:lnTo>
                  <a:pt x="3386" y="1154"/>
                </a:lnTo>
                <a:lnTo>
                  <a:pt x="3394" y="1158"/>
                </a:lnTo>
                <a:lnTo>
                  <a:pt x="3394" y="1164"/>
                </a:lnTo>
                <a:lnTo>
                  <a:pt x="3396" y="1164"/>
                </a:lnTo>
                <a:lnTo>
                  <a:pt x="3398" y="1164"/>
                </a:lnTo>
                <a:lnTo>
                  <a:pt x="3398" y="1163"/>
                </a:lnTo>
                <a:lnTo>
                  <a:pt x="3399" y="1162"/>
                </a:lnTo>
                <a:lnTo>
                  <a:pt x="3399" y="1159"/>
                </a:lnTo>
                <a:lnTo>
                  <a:pt x="3398" y="1155"/>
                </a:lnTo>
                <a:lnTo>
                  <a:pt x="3394" y="1148"/>
                </a:lnTo>
                <a:lnTo>
                  <a:pt x="3391" y="1144"/>
                </a:lnTo>
                <a:lnTo>
                  <a:pt x="3388" y="1141"/>
                </a:lnTo>
                <a:lnTo>
                  <a:pt x="3385" y="1138"/>
                </a:lnTo>
                <a:lnTo>
                  <a:pt x="3377" y="1133"/>
                </a:lnTo>
                <a:lnTo>
                  <a:pt x="3376" y="1132"/>
                </a:lnTo>
                <a:lnTo>
                  <a:pt x="3373" y="1132"/>
                </a:lnTo>
                <a:lnTo>
                  <a:pt x="3369" y="1133"/>
                </a:lnTo>
                <a:lnTo>
                  <a:pt x="3367" y="1130"/>
                </a:lnTo>
                <a:lnTo>
                  <a:pt x="3365" y="1128"/>
                </a:lnTo>
                <a:lnTo>
                  <a:pt x="3360" y="1124"/>
                </a:lnTo>
                <a:lnTo>
                  <a:pt x="3362" y="1123"/>
                </a:lnTo>
                <a:lnTo>
                  <a:pt x="3362" y="1122"/>
                </a:lnTo>
                <a:lnTo>
                  <a:pt x="3362" y="1118"/>
                </a:lnTo>
                <a:lnTo>
                  <a:pt x="3360" y="1113"/>
                </a:lnTo>
                <a:lnTo>
                  <a:pt x="3347" y="1111"/>
                </a:lnTo>
                <a:lnTo>
                  <a:pt x="3342" y="1110"/>
                </a:lnTo>
                <a:lnTo>
                  <a:pt x="3338" y="1109"/>
                </a:lnTo>
                <a:lnTo>
                  <a:pt x="3334" y="1107"/>
                </a:lnTo>
                <a:lnTo>
                  <a:pt x="3330" y="1104"/>
                </a:lnTo>
                <a:lnTo>
                  <a:pt x="3327" y="1100"/>
                </a:lnTo>
                <a:lnTo>
                  <a:pt x="3324" y="1096"/>
                </a:lnTo>
                <a:lnTo>
                  <a:pt x="3323" y="1094"/>
                </a:lnTo>
                <a:lnTo>
                  <a:pt x="3322" y="1091"/>
                </a:lnTo>
                <a:lnTo>
                  <a:pt x="3321" y="1087"/>
                </a:lnTo>
                <a:lnTo>
                  <a:pt x="3320" y="1082"/>
                </a:lnTo>
                <a:lnTo>
                  <a:pt x="3319" y="1079"/>
                </a:lnTo>
                <a:lnTo>
                  <a:pt x="3318" y="1076"/>
                </a:lnTo>
                <a:lnTo>
                  <a:pt x="3316" y="1073"/>
                </a:lnTo>
                <a:lnTo>
                  <a:pt x="3313" y="1070"/>
                </a:lnTo>
                <a:lnTo>
                  <a:pt x="3309" y="1067"/>
                </a:lnTo>
                <a:lnTo>
                  <a:pt x="3304" y="1064"/>
                </a:lnTo>
                <a:lnTo>
                  <a:pt x="3295" y="1058"/>
                </a:lnTo>
                <a:lnTo>
                  <a:pt x="3287" y="1054"/>
                </a:lnTo>
                <a:lnTo>
                  <a:pt x="3288" y="1051"/>
                </a:lnTo>
                <a:lnTo>
                  <a:pt x="3287" y="1048"/>
                </a:lnTo>
                <a:lnTo>
                  <a:pt x="3287" y="1045"/>
                </a:lnTo>
                <a:lnTo>
                  <a:pt x="3287" y="1043"/>
                </a:lnTo>
                <a:lnTo>
                  <a:pt x="3289" y="1040"/>
                </a:lnTo>
                <a:lnTo>
                  <a:pt x="3291" y="1036"/>
                </a:lnTo>
                <a:lnTo>
                  <a:pt x="3296" y="1029"/>
                </a:lnTo>
                <a:lnTo>
                  <a:pt x="3293" y="1026"/>
                </a:lnTo>
                <a:lnTo>
                  <a:pt x="3291" y="1025"/>
                </a:lnTo>
                <a:lnTo>
                  <a:pt x="3290" y="1026"/>
                </a:lnTo>
                <a:lnTo>
                  <a:pt x="3290" y="1020"/>
                </a:lnTo>
                <a:lnTo>
                  <a:pt x="3297" y="1018"/>
                </a:lnTo>
                <a:lnTo>
                  <a:pt x="3303" y="1017"/>
                </a:lnTo>
                <a:lnTo>
                  <a:pt x="3309" y="1016"/>
                </a:lnTo>
                <a:lnTo>
                  <a:pt x="3315" y="1014"/>
                </a:lnTo>
                <a:lnTo>
                  <a:pt x="3314" y="1016"/>
                </a:lnTo>
                <a:lnTo>
                  <a:pt x="3313" y="1019"/>
                </a:lnTo>
                <a:lnTo>
                  <a:pt x="3312" y="1022"/>
                </a:lnTo>
                <a:lnTo>
                  <a:pt x="3313" y="1024"/>
                </a:lnTo>
                <a:lnTo>
                  <a:pt x="3314" y="1026"/>
                </a:lnTo>
                <a:lnTo>
                  <a:pt x="3315" y="1028"/>
                </a:lnTo>
                <a:lnTo>
                  <a:pt x="3314" y="1031"/>
                </a:lnTo>
                <a:lnTo>
                  <a:pt x="3314" y="1033"/>
                </a:lnTo>
                <a:lnTo>
                  <a:pt x="3313" y="1036"/>
                </a:lnTo>
                <a:lnTo>
                  <a:pt x="3313" y="1038"/>
                </a:lnTo>
                <a:lnTo>
                  <a:pt x="3314" y="1040"/>
                </a:lnTo>
                <a:lnTo>
                  <a:pt x="3315" y="1043"/>
                </a:lnTo>
                <a:lnTo>
                  <a:pt x="3317" y="1042"/>
                </a:lnTo>
                <a:lnTo>
                  <a:pt x="3321" y="1041"/>
                </a:lnTo>
                <a:lnTo>
                  <a:pt x="3322" y="1040"/>
                </a:lnTo>
                <a:lnTo>
                  <a:pt x="3323" y="1040"/>
                </a:lnTo>
                <a:lnTo>
                  <a:pt x="3323" y="1039"/>
                </a:lnTo>
                <a:lnTo>
                  <a:pt x="3323" y="1038"/>
                </a:lnTo>
                <a:lnTo>
                  <a:pt x="3321" y="1037"/>
                </a:lnTo>
                <a:lnTo>
                  <a:pt x="3322" y="1036"/>
                </a:lnTo>
                <a:lnTo>
                  <a:pt x="3324" y="1035"/>
                </a:lnTo>
                <a:lnTo>
                  <a:pt x="3327" y="1035"/>
                </a:lnTo>
                <a:lnTo>
                  <a:pt x="3329" y="1034"/>
                </a:lnTo>
                <a:lnTo>
                  <a:pt x="3331" y="1027"/>
                </a:lnTo>
                <a:lnTo>
                  <a:pt x="3332" y="1023"/>
                </a:lnTo>
                <a:lnTo>
                  <a:pt x="3333" y="1024"/>
                </a:lnTo>
                <a:lnTo>
                  <a:pt x="3333" y="1025"/>
                </a:lnTo>
                <a:lnTo>
                  <a:pt x="3334" y="1026"/>
                </a:lnTo>
                <a:lnTo>
                  <a:pt x="3338" y="1029"/>
                </a:lnTo>
                <a:lnTo>
                  <a:pt x="3335" y="1037"/>
                </a:lnTo>
                <a:lnTo>
                  <a:pt x="3335" y="1041"/>
                </a:lnTo>
                <a:lnTo>
                  <a:pt x="3335" y="1043"/>
                </a:lnTo>
                <a:lnTo>
                  <a:pt x="3335" y="1045"/>
                </a:lnTo>
                <a:lnTo>
                  <a:pt x="3346" y="1054"/>
                </a:lnTo>
                <a:lnTo>
                  <a:pt x="3346" y="1056"/>
                </a:lnTo>
                <a:lnTo>
                  <a:pt x="3346" y="1057"/>
                </a:lnTo>
                <a:lnTo>
                  <a:pt x="3345" y="1059"/>
                </a:lnTo>
                <a:lnTo>
                  <a:pt x="3343" y="1061"/>
                </a:lnTo>
                <a:lnTo>
                  <a:pt x="3344" y="1062"/>
                </a:lnTo>
                <a:lnTo>
                  <a:pt x="3360" y="1074"/>
                </a:lnTo>
                <a:lnTo>
                  <a:pt x="3363" y="1074"/>
                </a:lnTo>
                <a:lnTo>
                  <a:pt x="3366" y="1073"/>
                </a:lnTo>
                <a:lnTo>
                  <a:pt x="3369" y="1073"/>
                </a:lnTo>
                <a:lnTo>
                  <a:pt x="3372" y="1074"/>
                </a:lnTo>
                <a:lnTo>
                  <a:pt x="3375" y="1076"/>
                </a:lnTo>
                <a:lnTo>
                  <a:pt x="3377" y="1080"/>
                </a:lnTo>
                <a:lnTo>
                  <a:pt x="3380" y="1085"/>
                </a:lnTo>
                <a:lnTo>
                  <a:pt x="3383" y="1088"/>
                </a:lnTo>
                <a:lnTo>
                  <a:pt x="3387" y="1089"/>
                </a:lnTo>
                <a:lnTo>
                  <a:pt x="3392" y="1090"/>
                </a:lnTo>
                <a:lnTo>
                  <a:pt x="3396" y="1091"/>
                </a:lnTo>
                <a:lnTo>
                  <a:pt x="3398" y="1092"/>
                </a:lnTo>
                <a:lnTo>
                  <a:pt x="3400" y="1093"/>
                </a:lnTo>
                <a:lnTo>
                  <a:pt x="3401" y="1095"/>
                </a:lnTo>
                <a:lnTo>
                  <a:pt x="3401" y="1097"/>
                </a:lnTo>
                <a:lnTo>
                  <a:pt x="3402" y="1100"/>
                </a:lnTo>
                <a:lnTo>
                  <a:pt x="3402" y="1101"/>
                </a:lnTo>
                <a:lnTo>
                  <a:pt x="3403" y="1102"/>
                </a:lnTo>
                <a:lnTo>
                  <a:pt x="3420" y="1109"/>
                </a:lnTo>
                <a:lnTo>
                  <a:pt x="3422" y="1112"/>
                </a:lnTo>
                <a:lnTo>
                  <a:pt x="3423" y="1114"/>
                </a:lnTo>
                <a:lnTo>
                  <a:pt x="3423" y="1115"/>
                </a:lnTo>
                <a:lnTo>
                  <a:pt x="3424" y="1116"/>
                </a:lnTo>
                <a:lnTo>
                  <a:pt x="3424" y="1119"/>
                </a:lnTo>
                <a:lnTo>
                  <a:pt x="3424" y="1122"/>
                </a:lnTo>
                <a:lnTo>
                  <a:pt x="3424" y="1124"/>
                </a:lnTo>
                <a:lnTo>
                  <a:pt x="3423" y="1129"/>
                </a:lnTo>
                <a:lnTo>
                  <a:pt x="3420" y="1140"/>
                </a:lnTo>
                <a:lnTo>
                  <a:pt x="3419" y="1145"/>
                </a:lnTo>
                <a:lnTo>
                  <a:pt x="3420" y="1150"/>
                </a:lnTo>
                <a:lnTo>
                  <a:pt x="3437" y="1173"/>
                </a:lnTo>
                <a:lnTo>
                  <a:pt x="3448" y="1186"/>
                </a:lnTo>
                <a:lnTo>
                  <a:pt x="3448" y="1189"/>
                </a:lnTo>
                <a:lnTo>
                  <a:pt x="3450" y="1189"/>
                </a:lnTo>
                <a:lnTo>
                  <a:pt x="3452" y="1189"/>
                </a:lnTo>
                <a:lnTo>
                  <a:pt x="3454" y="1188"/>
                </a:lnTo>
                <a:lnTo>
                  <a:pt x="3456" y="1189"/>
                </a:lnTo>
                <a:lnTo>
                  <a:pt x="3456" y="1190"/>
                </a:lnTo>
                <a:lnTo>
                  <a:pt x="3456" y="1192"/>
                </a:lnTo>
                <a:lnTo>
                  <a:pt x="3456" y="1193"/>
                </a:lnTo>
                <a:lnTo>
                  <a:pt x="3453" y="1192"/>
                </a:lnTo>
                <a:lnTo>
                  <a:pt x="3454" y="1201"/>
                </a:lnTo>
                <a:lnTo>
                  <a:pt x="3453" y="1209"/>
                </a:lnTo>
                <a:lnTo>
                  <a:pt x="3455" y="1208"/>
                </a:lnTo>
                <a:lnTo>
                  <a:pt x="3457" y="1206"/>
                </a:lnTo>
                <a:lnTo>
                  <a:pt x="3458" y="1204"/>
                </a:lnTo>
                <a:lnTo>
                  <a:pt x="3459" y="1203"/>
                </a:lnTo>
                <a:lnTo>
                  <a:pt x="3464" y="1202"/>
                </a:lnTo>
                <a:lnTo>
                  <a:pt x="3468" y="1202"/>
                </a:lnTo>
                <a:lnTo>
                  <a:pt x="3472" y="1204"/>
                </a:lnTo>
                <a:lnTo>
                  <a:pt x="3476" y="1206"/>
                </a:lnTo>
                <a:lnTo>
                  <a:pt x="3482" y="1211"/>
                </a:lnTo>
                <a:lnTo>
                  <a:pt x="3485" y="1213"/>
                </a:lnTo>
                <a:lnTo>
                  <a:pt x="3487" y="1214"/>
                </a:lnTo>
                <a:lnTo>
                  <a:pt x="3482" y="1213"/>
                </a:lnTo>
                <a:lnTo>
                  <a:pt x="3478" y="1212"/>
                </a:lnTo>
                <a:lnTo>
                  <a:pt x="3475" y="1211"/>
                </a:lnTo>
                <a:lnTo>
                  <a:pt x="3472" y="1211"/>
                </a:lnTo>
                <a:lnTo>
                  <a:pt x="3467" y="1212"/>
                </a:lnTo>
                <a:lnTo>
                  <a:pt x="3459" y="1211"/>
                </a:lnTo>
                <a:lnTo>
                  <a:pt x="3462" y="1225"/>
                </a:lnTo>
                <a:lnTo>
                  <a:pt x="3464" y="1230"/>
                </a:lnTo>
                <a:lnTo>
                  <a:pt x="3464" y="1233"/>
                </a:lnTo>
                <a:lnTo>
                  <a:pt x="3465" y="1237"/>
                </a:lnTo>
                <a:lnTo>
                  <a:pt x="3475" y="1237"/>
                </a:lnTo>
                <a:lnTo>
                  <a:pt x="3487" y="1237"/>
                </a:lnTo>
                <a:lnTo>
                  <a:pt x="3485" y="1233"/>
                </a:lnTo>
                <a:lnTo>
                  <a:pt x="3483" y="1230"/>
                </a:lnTo>
                <a:lnTo>
                  <a:pt x="3484" y="1229"/>
                </a:lnTo>
                <a:lnTo>
                  <a:pt x="3484" y="1228"/>
                </a:lnTo>
                <a:lnTo>
                  <a:pt x="3486" y="1228"/>
                </a:lnTo>
                <a:lnTo>
                  <a:pt x="3487" y="1228"/>
                </a:lnTo>
                <a:lnTo>
                  <a:pt x="3491" y="1228"/>
                </a:lnTo>
                <a:lnTo>
                  <a:pt x="3495" y="1229"/>
                </a:lnTo>
                <a:lnTo>
                  <a:pt x="3497" y="1229"/>
                </a:lnTo>
                <a:lnTo>
                  <a:pt x="3498" y="1228"/>
                </a:lnTo>
                <a:lnTo>
                  <a:pt x="3495" y="1220"/>
                </a:lnTo>
                <a:lnTo>
                  <a:pt x="3494" y="1220"/>
                </a:lnTo>
                <a:lnTo>
                  <a:pt x="3491" y="1219"/>
                </a:lnTo>
                <a:lnTo>
                  <a:pt x="3490" y="1219"/>
                </a:lnTo>
                <a:lnTo>
                  <a:pt x="3491" y="1218"/>
                </a:lnTo>
                <a:lnTo>
                  <a:pt x="3493" y="1217"/>
                </a:lnTo>
                <a:lnTo>
                  <a:pt x="3496" y="1216"/>
                </a:lnTo>
                <a:lnTo>
                  <a:pt x="3498" y="1215"/>
                </a:lnTo>
                <a:lnTo>
                  <a:pt x="3501" y="1216"/>
                </a:lnTo>
                <a:lnTo>
                  <a:pt x="3504" y="1218"/>
                </a:lnTo>
                <a:lnTo>
                  <a:pt x="3506" y="1219"/>
                </a:lnTo>
                <a:lnTo>
                  <a:pt x="3510" y="1220"/>
                </a:lnTo>
                <a:lnTo>
                  <a:pt x="3510" y="1209"/>
                </a:lnTo>
                <a:lnTo>
                  <a:pt x="3504" y="1206"/>
                </a:lnTo>
                <a:lnTo>
                  <a:pt x="3506" y="1206"/>
                </a:lnTo>
                <a:lnTo>
                  <a:pt x="3509" y="1206"/>
                </a:lnTo>
                <a:lnTo>
                  <a:pt x="3512" y="1205"/>
                </a:lnTo>
                <a:lnTo>
                  <a:pt x="3515" y="1206"/>
                </a:lnTo>
                <a:lnTo>
                  <a:pt x="3517" y="1208"/>
                </a:lnTo>
                <a:lnTo>
                  <a:pt x="3520" y="1213"/>
                </a:lnTo>
                <a:lnTo>
                  <a:pt x="3521" y="1215"/>
                </a:lnTo>
                <a:lnTo>
                  <a:pt x="3521" y="1214"/>
                </a:lnTo>
                <a:lnTo>
                  <a:pt x="3521" y="1211"/>
                </a:lnTo>
                <a:lnTo>
                  <a:pt x="3520" y="1205"/>
                </a:lnTo>
                <a:lnTo>
                  <a:pt x="3519" y="1203"/>
                </a:lnTo>
                <a:lnTo>
                  <a:pt x="3518" y="1200"/>
                </a:lnTo>
                <a:lnTo>
                  <a:pt x="3516" y="1199"/>
                </a:lnTo>
                <a:lnTo>
                  <a:pt x="3513" y="1198"/>
                </a:lnTo>
                <a:lnTo>
                  <a:pt x="3509" y="1198"/>
                </a:lnTo>
                <a:lnTo>
                  <a:pt x="3507" y="1197"/>
                </a:lnTo>
                <a:lnTo>
                  <a:pt x="3505" y="1195"/>
                </a:lnTo>
                <a:lnTo>
                  <a:pt x="3503" y="1191"/>
                </a:lnTo>
                <a:lnTo>
                  <a:pt x="3500" y="1188"/>
                </a:lnTo>
                <a:lnTo>
                  <a:pt x="3499" y="1187"/>
                </a:lnTo>
                <a:lnTo>
                  <a:pt x="3498" y="1186"/>
                </a:lnTo>
                <a:lnTo>
                  <a:pt x="3496" y="1186"/>
                </a:lnTo>
                <a:lnTo>
                  <a:pt x="3495" y="1186"/>
                </a:lnTo>
                <a:lnTo>
                  <a:pt x="3494" y="1187"/>
                </a:lnTo>
                <a:lnTo>
                  <a:pt x="3493" y="1187"/>
                </a:lnTo>
                <a:lnTo>
                  <a:pt x="3492" y="1189"/>
                </a:lnTo>
                <a:lnTo>
                  <a:pt x="3491" y="1189"/>
                </a:lnTo>
                <a:lnTo>
                  <a:pt x="3490" y="1189"/>
                </a:lnTo>
                <a:lnTo>
                  <a:pt x="3489" y="1188"/>
                </a:lnTo>
                <a:lnTo>
                  <a:pt x="3489" y="1186"/>
                </a:lnTo>
                <a:lnTo>
                  <a:pt x="3489" y="1185"/>
                </a:lnTo>
                <a:lnTo>
                  <a:pt x="3487" y="1183"/>
                </a:lnTo>
                <a:lnTo>
                  <a:pt x="3487" y="1178"/>
                </a:lnTo>
                <a:lnTo>
                  <a:pt x="3492" y="1178"/>
                </a:lnTo>
                <a:lnTo>
                  <a:pt x="3493" y="1178"/>
                </a:lnTo>
                <a:lnTo>
                  <a:pt x="3494" y="1178"/>
                </a:lnTo>
                <a:lnTo>
                  <a:pt x="3494" y="1177"/>
                </a:lnTo>
                <a:lnTo>
                  <a:pt x="3494" y="1176"/>
                </a:lnTo>
                <a:lnTo>
                  <a:pt x="3493" y="1173"/>
                </a:lnTo>
                <a:lnTo>
                  <a:pt x="3491" y="1170"/>
                </a:lnTo>
                <a:lnTo>
                  <a:pt x="3489" y="1167"/>
                </a:lnTo>
                <a:lnTo>
                  <a:pt x="3484" y="1161"/>
                </a:lnTo>
                <a:lnTo>
                  <a:pt x="3481" y="1155"/>
                </a:lnTo>
                <a:lnTo>
                  <a:pt x="3488" y="1145"/>
                </a:lnTo>
                <a:lnTo>
                  <a:pt x="3490" y="1143"/>
                </a:lnTo>
                <a:lnTo>
                  <a:pt x="3491" y="1142"/>
                </a:lnTo>
                <a:lnTo>
                  <a:pt x="3491" y="1144"/>
                </a:lnTo>
                <a:lnTo>
                  <a:pt x="3490" y="1150"/>
                </a:lnTo>
                <a:lnTo>
                  <a:pt x="3492" y="1150"/>
                </a:lnTo>
                <a:lnTo>
                  <a:pt x="3493" y="1151"/>
                </a:lnTo>
                <a:lnTo>
                  <a:pt x="3494" y="1152"/>
                </a:lnTo>
                <a:lnTo>
                  <a:pt x="3494" y="1155"/>
                </a:lnTo>
                <a:lnTo>
                  <a:pt x="3495" y="1158"/>
                </a:lnTo>
                <a:lnTo>
                  <a:pt x="3498" y="1157"/>
                </a:lnTo>
                <a:lnTo>
                  <a:pt x="3498" y="1156"/>
                </a:lnTo>
                <a:lnTo>
                  <a:pt x="3498" y="1155"/>
                </a:lnTo>
                <a:lnTo>
                  <a:pt x="3498" y="1152"/>
                </a:lnTo>
                <a:lnTo>
                  <a:pt x="3508" y="1151"/>
                </a:lnTo>
                <a:lnTo>
                  <a:pt x="3511" y="1151"/>
                </a:lnTo>
                <a:lnTo>
                  <a:pt x="3513" y="1150"/>
                </a:lnTo>
                <a:lnTo>
                  <a:pt x="3513" y="1148"/>
                </a:lnTo>
                <a:lnTo>
                  <a:pt x="3512" y="1146"/>
                </a:lnTo>
                <a:lnTo>
                  <a:pt x="3504" y="1135"/>
                </a:lnTo>
                <a:lnTo>
                  <a:pt x="3517" y="1136"/>
                </a:lnTo>
                <a:lnTo>
                  <a:pt x="3526" y="1137"/>
                </a:lnTo>
                <a:lnTo>
                  <a:pt x="3535" y="1136"/>
                </a:lnTo>
                <a:lnTo>
                  <a:pt x="3546" y="1135"/>
                </a:lnTo>
                <a:lnTo>
                  <a:pt x="3547" y="1140"/>
                </a:lnTo>
                <a:lnTo>
                  <a:pt x="3549" y="1144"/>
                </a:lnTo>
                <a:lnTo>
                  <a:pt x="3549" y="1147"/>
                </a:lnTo>
                <a:lnTo>
                  <a:pt x="3550" y="1151"/>
                </a:lnTo>
                <a:lnTo>
                  <a:pt x="3552" y="1153"/>
                </a:lnTo>
                <a:lnTo>
                  <a:pt x="3554" y="1152"/>
                </a:lnTo>
                <a:lnTo>
                  <a:pt x="3557" y="1150"/>
                </a:lnTo>
                <a:lnTo>
                  <a:pt x="3563" y="1147"/>
                </a:lnTo>
                <a:lnTo>
                  <a:pt x="3560" y="1150"/>
                </a:lnTo>
                <a:lnTo>
                  <a:pt x="3557" y="1154"/>
                </a:lnTo>
                <a:lnTo>
                  <a:pt x="3552" y="1161"/>
                </a:lnTo>
                <a:lnTo>
                  <a:pt x="3550" y="1160"/>
                </a:lnTo>
                <a:lnTo>
                  <a:pt x="3549" y="1161"/>
                </a:lnTo>
                <a:lnTo>
                  <a:pt x="3549" y="1162"/>
                </a:lnTo>
                <a:lnTo>
                  <a:pt x="3549" y="1164"/>
                </a:lnTo>
                <a:lnTo>
                  <a:pt x="3549" y="1169"/>
                </a:lnTo>
                <a:lnTo>
                  <a:pt x="3549" y="1172"/>
                </a:lnTo>
                <a:lnTo>
                  <a:pt x="3555" y="1173"/>
                </a:lnTo>
                <a:lnTo>
                  <a:pt x="3558" y="1174"/>
                </a:lnTo>
                <a:lnTo>
                  <a:pt x="3560" y="1175"/>
                </a:lnTo>
                <a:lnTo>
                  <a:pt x="3561" y="1178"/>
                </a:lnTo>
                <a:lnTo>
                  <a:pt x="3562" y="1181"/>
                </a:lnTo>
                <a:lnTo>
                  <a:pt x="3561" y="1183"/>
                </a:lnTo>
                <a:lnTo>
                  <a:pt x="3561" y="1185"/>
                </a:lnTo>
                <a:lnTo>
                  <a:pt x="3560" y="1190"/>
                </a:lnTo>
                <a:lnTo>
                  <a:pt x="3560" y="1192"/>
                </a:lnTo>
                <a:lnTo>
                  <a:pt x="3560" y="1195"/>
                </a:lnTo>
                <a:lnTo>
                  <a:pt x="3563" y="1197"/>
                </a:lnTo>
                <a:lnTo>
                  <a:pt x="3565" y="1198"/>
                </a:lnTo>
                <a:lnTo>
                  <a:pt x="3565" y="1199"/>
                </a:lnTo>
                <a:lnTo>
                  <a:pt x="3566" y="1200"/>
                </a:lnTo>
                <a:lnTo>
                  <a:pt x="3561" y="1201"/>
                </a:lnTo>
                <a:lnTo>
                  <a:pt x="3558" y="1201"/>
                </a:lnTo>
                <a:lnTo>
                  <a:pt x="3552" y="1203"/>
                </a:lnTo>
                <a:lnTo>
                  <a:pt x="3553" y="1204"/>
                </a:lnTo>
                <a:lnTo>
                  <a:pt x="3553" y="1205"/>
                </a:lnTo>
                <a:lnTo>
                  <a:pt x="3554" y="1208"/>
                </a:lnTo>
                <a:lnTo>
                  <a:pt x="3555" y="1211"/>
                </a:lnTo>
                <a:lnTo>
                  <a:pt x="3556" y="1211"/>
                </a:lnTo>
                <a:lnTo>
                  <a:pt x="3558" y="1210"/>
                </a:lnTo>
                <a:lnTo>
                  <a:pt x="3563" y="1209"/>
                </a:lnTo>
                <a:lnTo>
                  <a:pt x="3564" y="1216"/>
                </a:lnTo>
                <a:lnTo>
                  <a:pt x="3565" y="1222"/>
                </a:lnTo>
                <a:lnTo>
                  <a:pt x="3566" y="1234"/>
                </a:lnTo>
                <a:lnTo>
                  <a:pt x="3567" y="1234"/>
                </a:lnTo>
                <a:lnTo>
                  <a:pt x="3569" y="1234"/>
                </a:lnTo>
                <a:lnTo>
                  <a:pt x="3573" y="1234"/>
                </a:lnTo>
                <a:lnTo>
                  <a:pt x="3577" y="1233"/>
                </a:lnTo>
                <a:lnTo>
                  <a:pt x="3578" y="1233"/>
                </a:lnTo>
                <a:lnTo>
                  <a:pt x="3580" y="1234"/>
                </a:lnTo>
                <a:lnTo>
                  <a:pt x="3580" y="1242"/>
                </a:lnTo>
                <a:lnTo>
                  <a:pt x="3581" y="1243"/>
                </a:lnTo>
                <a:lnTo>
                  <a:pt x="3583" y="1243"/>
                </a:lnTo>
                <a:lnTo>
                  <a:pt x="3585" y="1242"/>
                </a:lnTo>
                <a:lnTo>
                  <a:pt x="3591" y="1240"/>
                </a:lnTo>
                <a:lnTo>
                  <a:pt x="3600" y="1251"/>
                </a:lnTo>
                <a:lnTo>
                  <a:pt x="3605" y="1257"/>
                </a:lnTo>
                <a:lnTo>
                  <a:pt x="3611" y="1262"/>
                </a:lnTo>
                <a:lnTo>
                  <a:pt x="3612" y="1261"/>
                </a:lnTo>
                <a:lnTo>
                  <a:pt x="3614" y="1261"/>
                </a:lnTo>
                <a:lnTo>
                  <a:pt x="3616" y="1261"/>
                </a:lnTo>
                <a:lnTo>
                  <a:pt x="3619" y="1260"/>
                </a:lnTo>
                <a:lnTo>
                  <a:pt x="3620" y="1260"/>
                </a:lnTo>
                <a:lnTo>
                  <a:pt x="3622" y="1259"/>
                </a:lnTo>
                <a:lnTo>
                  <a:pt x="3624" y="1258"/>
                </a:lnTo>
                <a:lnTo>
                  <a:pt x="3625" y="1256"/>
                </a:lnTo>
                <a:lnTo>
                  <a:pt x="3627" y="1252"/>
                </a:lnTo>
                <a:lnTo>
                  <a:pt x="3629" y="1249"/>
                </a:lnTo>
                <a:lnTo>
                  <a:pt x="3631" y="1246"/>
                </a:lnTo>
                <a:lnTo>
                  <a:pt x="3632" y="1244"/>
                </a:lnTo>
                <a:lnTo>
                  <a:pt x="3633" y="1244"/>
                </a:lnTo>
                <a:lnTo>
                  <a:pt x="3635" y="1243"/>
                </a:lnTo>
                <a:lnTo>
                  <a:pt x="3638" y="1244"/>
                </a:lnTo>
                <a:lnTo>
                  <a:pt x="3640" y="1244"/>
                </a:lnTo>
                <a:lnTo>
                  <a:pt x="3644" y="1246"/>
                </a:lnTo>
                <a:lnTo>
                  <a:pt x="3653" y="1251"/>
                </a:lnTo>
                <a:lnTo>
                  <a:pt x="3659" y="1257"/>
                </a:lnTo>
                <a:lnTo>
                  <a:pt x="3662" y="1260"/>
                </a:lnTo>
                <a:lnTo>
                  <a:pt x="3663" y="1261"/>
                </a:lnTo>
                <a:lnTo>
                  <a:pt x="3664" y="1262"/>
                </a:lnTo>
                <a:lnTo>
                  <a:pt x="3668" y="1262"/>
                </a:lnTo>
                <a:lnTo>
                  <a:pt x="3671" y="1262"/>
                </a:lnTo>
                <a:lnTo>
                  <a:pt x="3677" y="1261"/>
                </a:lnTo>
                <a:lnTo>
                  <a:pt x="3683" y="1259"/>
                </a:lnTo>
                <a:lnTo>
                  <a:pt x="3688" y="1255"/>
                </a:lnTo>
                <a:lnTo>
                  <a:pt x="3692" y="1252"/>
                </a:lnTo>
                <a:lnTo>
                  <a:pt x="3696" y="1249"/>
                </a:lnTo>
                <a:lnTo>
                  <a:pt x="3699" y="1246"/>
                </a:lnTo>
                <a:lnTo>
                  <a:pt x="3701" y="1245"/>
                </a:lnTo>
                <a:lnTo>
                  <a:pt x="3702" y="1245"/>
                </a:lnTo>
                <a:lnTo>
                  <a:pt x="3703" y="1246"/>
                </a:lnTo>
                <a:lnTo>
                  <a:pt x="3705" y="1247"/>
                </a:lnTo>
                <a:lnTo>
                  <a:pt x="3708" y="1248"/>
                </a:lnTo>
                <a:lnTo>
                  <a:pt x="3710" y="1249"/>
                </a:lnTo>
                <a:lnTo>
                  <a:pt x="3712" y="1248"/>
                </a:lnTo>
                <a:lnTo>
                  <a:pt x="3713" y="1247"/>
                </a:lnTo>
                <a:lnTo>
                  <a:pt x="3714" y="1246"/>
                </a:lnTo>
                <a:lnTo>
                  <a:pt x="3716" y="1243"/>
                </a:lnTo>
                <a:lnTo>
                  <a:pt x="3718" y="1239"/>
                </a:lnTo>
                <a:lnTo>
                  <a:pt x="3720" y="1237"/>
                </a:lnTo>
                <a:lnTo>
                  <a:pt x="3720" y="1238"/>
                </a:lnTo>
                <a:lnTo>
                  <a:pt x="3721" y="1239"/>
                </a:lnTo>
                <a:lnTo>
                  <a:pt x="3722" y="1242"/>
                </a:lnTo>
                <a:lnTo>
                  <a:pt x="3723" y="1246"/>
                </a:lnTo>
                <a:lnTo>
                  <a:pt x="3723" y="1251"/>
                </a:lnTo>
                <a:lnTo>
                  <a:pt x="3718" y="1254"/>
                </a:lnTo>
                <a:lnTo>
                  <a:pt x="3719" y="1261"/>
                </a:lnTo>
                <a:lnTo>
                  <a:pt x="3721" y="1267"/>
                </a:lnTo>
                <a:lnTo>
                  <a:pt x="3722" y="1272"/>
                </a:lnTo>
                <a:lnTo>
                  <a:pt x="3723" y="1279"/>
                </a:lnTo>
                <a:lnTo>
                  <a:pt x="3723" y="1281"/>
                </a:lnTo>
                <a:lnTo>
                  <a:pt x="3723" y="1284"/>
                </a:lnTo>
                <a:lnTo>
                  <a:pt x="3722" y="1287"/>
                </a:lnTo>
                <a:lnTo>
                  <a:pt x="3721" y="1290"/>
                </a:lnTo>
                <a:lnTo>
                  <a:pt x="3720" y="1292"/>
                </a:lnTo>
                <a:lnTo>
                  <a:pt x="3720" y="1293"/>
                </a:lnTo>
                <a:lnTo>
                  <a:pt x="3723" y="1294"/>
                </a:lnTo>
                <a:lnTo>
                  <a:pt x="3725" y="1295"/>
                </a:lnTo>
                <a:lnTo>
                  <a:pt x="3726" y="1297"/>
                </a:lnTo>
                <a:lnTo>
                  <a:pt x="3726" y="1301"/>
                </a:lnTo>
                <a:lnTo>
                  <a:pt x="3725" y="1306"/>
                </a:lnTo>
                <a:lnTo>
                  <a:pt x="3723" y="1310"/>
                </a:lnTo>
                <a:lnTo>
                  <a:pt x="3720" y="1315"/>
                </a:lnTo>
                <a:lnTo>
                  <a:pt x="3715" y="1323"/>
                </a:lnTo>
                <a:lnTo>
                  <a:pt x="3712" y="1330"/>
                </a:lnTo>
                <a:lnTo>
                  <a:pt x="3711" y="1332"/>
                </a:lnTo>
                <a:lnTo>
                  <a:pt x="3712" y="1333"/>
                </a:lnTo>
                <a:lnTo>
                  <a:pt x="3712" y="1334"/>
                </a:lnTo>
                <a:lnTo>
                  <a:pt x="3713" y="1335"/>
                </a:lnTo>
                <a:lnTo>
                  <a:pt x="3714" y="1336"/>
                </a:lnTo>
                <a:lnTo>
                  <a:pt x="3715" y="1336"/>
                </a:lnTo>
                <a:lnTo>
                  <a:pt x="3715" y="1338"/>
                </a:lnTo>
                <a:lnTo>
                  <a:pt x="3711" y="1342"/>
                </a:lnTo>
                <a:lnTo>
                  <a:pt x="3708" y="1345"/>
                </a:lnTo>
                <a:lnTo>
                  <a:pt x="3706" y="1346"/>
                </a:lnTo>
                <a:lnTo>
                  <a:pt x="3706" y="1349"/>
                </a:lnTo>
                <a:lnTo>
                  <a:pt x="3707" y="1352"/>
                </a:lnTo>
                <a:lnTo>
                  <a:pt x="3707" y="1355"/>
                </a:lnTo>
                <a:lnTo>
                  <a:pt x="3706" y="1358"/>
                </a:lnTo>
                <a:lnTo>
                  <a:pt x="3704" y="1360"/>
                </a:lnTo>
                <a:lnTo>
                  <a:pt x="3702" y="1361"/>
                </a:lnTo>
                <a:lnTo>
                  <a:pt x="3700" y="1363"/>
                </a:lnTo>
                <a:lnTo>
                  <a:pt x="3697" y="1363"/>
                </a:lnTo>
                <a:lnTo>
                  <a:pt x="3690" y="1364"/>
                </a:lnTo>
                <a:lnTo>
                  <a:pt x="3683" y="1364"/>
                </a:lnTo>
                <a:lnTo>
                  <a:pt x="3676" y="1363"/>
                </a:lnTo>
                <a:lnTo>
                  <a:pt x="3670" y="1363"/>
                </a:lnTo>
                <a:lnTo>
                  <a:pt x="3665" y="1366"/>
                </a:lnTo>
                <a:lnTo>
                  <a:pt x="3661" y="1368"/>
                </a:lnTo>
                <a:lnTo>
                  <a:pt x="3659" y="1369"/>
                </a:lnTo>
                <a:lnTo>
                  <a:pt x="3658" y="1369"/>
                </a:lnTo>
                <a:lnTo>
                  <a:pt x="3657" y="1368"/>
                </a:lnTo>
                <a:lnTo>
                  <a:pt x="3655" y="1365"/>
                </a:lnTo>
                <a:lnTo>
                  <a:pt x="3653" y="1361"/>
                </a:lnTo>
                <a:lnTo>
                  <a:pt x="3651" y="1360"/>
                </a:lnTo>
                <a:lnTo>
                  <a:pt x="3649" y="1361"/>
                </a:lnTo>
                <a:lnTo>
                  <a:pt x="3646" y="1361"/>
                </a:lnTo>
                <a:lnTo>
                  <a:pt x="3645" y="1361"/>
                </a:lnTo>
                <a:lnTo>
                  <a:pt x="3646" y="1361"/>
                </a:lnTo>
                <a:lnTo>
                  <a:pt x="3646" y="1364"/>
                </a:lnTo>
                <a:lnTo>
                  <a:pt x="3647" y="1369"/>
                </a:lnTo>
                <a:lnTo>
                  <a:pt x="3644" y="1368"/>
                </a:lnTo>
                <a:lnTo>
                  <a:pt x="3643" y="1367"/>
                </a:lnTo>
                <a:lnTo>
                  <a:pt x="3643" y="1366"/>
                </a:lnTo>
                <a:lnTo>
                  <a:pt x="3642" y="1364"/>
                </a:lnTo>
                <a:lnTo>
                  <a:pt x="3642" y="1363"/>
                </a:lnTo>
                <a:lnTo>
                  <a:pt x="3640" y="1363"/>
                </a:lnTo>
                <a:lnTo>
                  <a:pt x="3637" y="1364"/>
                </a:lnTo>
                <a:lnTo>
                  <a:pt x="3631" y="1366"/>
                </a:lnTo>
                <a:lnTo>
                  <a:pt x="3626" y="1370"/>
                </a:lnTo>
                <a:lnTo>
                  <a:pt x="3622" y="1372"/>
                </a:lnTo>
                <a:lnTo>
                  <a:pt x="3605" y="1369"/>
                </a:lnTo>
                <a:lnTo>
                  <a:pt x="3602" y="1369"/>
                </a:lnTo>
                <a:lnTo>
                  <a:pt x="3594" y="1369"/>
                </a:lnTo>
                <a:lnTo>
                  <a:pt x="3594" y="1372"/>
                </a:lnTo>
                <a:lnTo>
                  <a:pt x="3591" y="1370"/>
                </a:lnTo>
                <a:lnTo>
                  <a:pt x="3588" y="1367"/>
                </a:lnTo>
                <a:lnTo>
                  <a:pt x="3587" y="1366"/>
                </a:lnTo>
                <a:lnTo>
                  <a:pt x="3586" y="1366"/>
                </a:lnTo>
                <a:lnTo>
                  <a:pt x="3584" y="1366"/>
                </a:lnTo>
                <a:lnTo>
                  <a:pt x="3583" y="1366"/>
                </a:lnTo>
                <a:lnTo>
                  <a:pt x="3582" y="1368"/>
                </a:lnTo>
                <a:lnTo>
                  <a:pt x="3582" y="1370"/>
                </a:lnTo>
                <a:lnTo>
                  <a:pt x="3583" y="1373"/>
                </a:lnTo>
                <a:lnTo>
                  <a:pt x="3583" y="1375"/>
                </a:lnTo>
                <a:lnTo>
                  <a:pt x="3569" y="1383"/>
                </a:lnTo>
                <a:lnTo>
                  <a:pt x="3563" y="1380"/>
                </a:lnTo>
                <a:lnTo>
                  <a:pt x="3557" y="1375"/>
                </a:lnTo>
                <a:lnTo>
                  <a:pt x="3551" y="1371"/>
                </a:lnTo>
                <a:lnTo>
                  <a:pt x="3548" y="1370"/>
                </a:lnTo>
                <a:lnTo>
                  <a:pt x="3546" y="1369"/>
                </a:lnTo>
                <a:lnTo>
                  <a:pt x="3543" y="1369"/>
                </a:lnTo>
                <a:lnTo>
                  <a:pt x="3541" y="1369"/>
                </a:lnTo>
                <a:lnTo>
                  <a:pt x="3539" y="1370"/>
                </a:lnTo>
                <a:lnTo>
                  <a:pt x="3537" y="1370"/>
                </a:lnTo>
                <a:lnTo>
                  <a:pt x="3533" y="1372"/>
                </a:lnTo>
                <a:lnTo>
                  <a:pt x="3531" y="1372"/>
                </a:lnTo>
                <a:lnTo>
                  <a:pt x="3529" y="1372"/>
                </a:lnTo>
                <a:lnTo>
                  <a:pt x="3529" y="1369"/>
                </a:lnTo>
                <a:lnTo>
                  <a:pt x="3518" y="1362"/>
                </a:lnTo>
                <a:lnTo>
                  <a:pt x="3507" y="1355"/>
                </a:lnTo>
                <a:lnTo>
                  <a:pt x="3504" y="1355"/>
                </a:lnTo>
                <a:lnTo>
                  <a:pt x="3502" y="1355"/>
                </a:lnTo>
                <a:lnTo>
                  <a:pt x="3497" y="1355"/>
                </a:lnTo>
                <a:lnTo>
                  <a:pt x="3491" y="1356"/>
                </a:lnTo>
                <a:lnTo>
                  <a:pt x="3489" y="1356"/>
                </a:lnTo>
                <a:lnTo>
                  <a:pt x="3487" y="1355"/>
                </a:lnTo>
                <a:lnTo>
                  <a:pt x="3484" y="1344"/>
                </a:lnTo>
                <a:lnTo>
                  <a:pt x="3468" y="1339"/>
                </a:lnTo>
                <a:lnTo>
                  <a:pt x="3456" y="1335"/>
                </a:lnTo>
                <a:lnTo>
                  <a:pt x="3454" y="1335"/>
                </a:lnTo>
                <a:lnTo>
                  <a:pt x="3452" y="1336"/>
                </a:lnTo>
                <a:lnTo>
                  <a:pt x="3447" y="1338"/>
                </a:lnTo>
                <a:lnTo>
                  <a:pt x="3443" y="1341"/>
                </a:lnTo>
                <a:lnTo>
                  <a:pt x="3439" y="1345"/>
                </a:lnTo>
                <a:lnTo>
                  <a:pt x="3431" y="1353"/>
                </a:lnTo>
                <a:lnTo>
                  <a:pt x="3425" y="1361"/>
                </a:lnTo>
                <a:lnTo>
                  <a:pt x="3427" y="1363"/>
                </a:lnTo>
                <a:lnTo>
                  <a:pt x="3430" y="1365"/>
                </a:lnTo>
                <a:lnTo>
                  <a:pt x="3432" y="1367"/>
                </a:lnTo>
                <a:lnTo>
                  <a:pt x="3434" y="1369"/>
                </a:lnTo>
                <a:lnTo>
                  <a:pt x="3434" y="1372"/>
                </a:lnTo>
                <a:lnTo>
                  <a:pt x="3433" y="1375"/>
                </a:lnTo>
                <a:lnTo>
                  <a:pt x="3433" y="1378"/>
                </a:lnTo>
                <a:lnTo>
                  <a:pt x="3433" y="1379"/>
                </a:lnTo>
                <a:lnTo>
                  <a:pt x="3434" y="1380"/>
                </a:lnTo>
                <a:lnTo>
                  <a:pt x="3429" y="1385"/>
                </a:lnTo>
                <a:lnTo>
                  <a:pt x="3424" y="1389"/>
                </a:lnTo>
                <a:lnTo>
                  <a:pt x="3414" y="1397"/>
                </a:lnTo>
                <a:lnTo>
                  <a:pt x="3412" y="1396"/>
                </a:lnTo>
                <a:lnTo>
                  <a:pt x="3409" y="1393"/>
                </a:lnTo>
                <a:lnTo>
                  <a:pt x="3407" y="1390"/>
                </a:lnTo>
                <a:lnTo>
                  <a:pt x="3405" y="1389"/>
                </a:lnTo>
                <a:lnTo>
                  <a:pt x="3399" y="1386"/>
                </a:lnTo>
                <a:lnTo>
                  <a:pt x="3393" y="1385"/>
                </a:lnTo>
                <a:lnTo>
                  <a:pt x="3381" y="1382"/>
                </a:lnTo>
                <a:lnTo>
                  <a:pt x="3374" y="1381"/>
                </a:lnTo>
                <a:lnTo>
                  <a:pt x="3369" y="1380"/>
                </a:lnTo>
                <a:lnTo>
                  <a:pt x="3363" y="1377"/>
                </a:lnTo>
                <a:lnTo>
                  <a:pt x="3358" y="1375"/>
                </a:lnTo>
                <a:lnTo>
                  <a:pt x="3354" y="1372"/>
                </a:lnTo>
                <a:lnTo>
                  <a:pt x="3351" y="1368"/>
                </a:lnTo>
                <a:lnTo>
                  <a:pt x="3345" y="1360"/>
                </a:lnTo>
                <a:lnTo>
                  <a:pt x="3342" y="1356"/>
                </a:lnTo>
                <a:lnTo>
                  <a:pt x="3339" y="1352"/>
                </a:lnTo>
                <a:lnTo>
                  <a:pt x="3336" y="1349"/>
                </a:lnTo>
                <a:lnTo>
                  <a:pt x="3332" y="1346"/>
                </a:lnTo>
                <a:lnTo>
                  <a:pt x="3328" y="1345"/>
                </a:lnTo>
                <a:lnTo>
                  <a:pt x="3323" y="1344"/>
                </a:lnTo>
                <a:lnTo>
                  <a:pt x="3314" y="1343"/>
                </a:lnTo>
                <a:lnTo>
                  <a:pt x="3303" y="1343"/>
                </a:lnTo>
                <a:lnTo>
                  <a:pt x="3297" y="1343"/>
                </a:lnTo>
                <a:lnTo>
                  <a:pt x="3290" y="1341"/>
                </a:lnTo>
                <a:lnTo>
                  <a:pt x="3290" y="1335"/>
                </a:lnTo>
                <a:lnTo>
                  <a:pt x="3287" y="1334"/>
                </a:lnTo>
                <a:lnTo>
                  <a:pt x="3283" y="1334"/>
                </a:lnTo>
                <a:lnTo>
                  <a:pt x="3279" y="1334"/>
                </a:lnTo>
                <a:lnTo>
                  <a:pt x="3278" y="1333"/>
                </a:lnTo>
                <a:lnTo>
                  <a:pt x="3276" y="1332"/>
                </a:lnTo>
                <a:lnTo>
                  <a:pt x="3275" y="1332"/>
                </a:lnTo>
                <a:lnTo>
                  <a:pt x="3275" y="1330"/>
                </a:lnTo>
                <a:lnTo>
                  <a:pt x="3275" y="1327"/>
                </a:lnTo>
                <a:lnTo>
                  <a:pt x="3274" y="1323"/>
                </a:lnTo>
                <a:lnTo>
                  <a:pt x="3273" y="1321"/>
                </a:lnTo>
                <a:lnTo>
                  <a:pt x="3272" y="1321"/>
                </a:lnTo>
                <a:lnTo>
                  <a:pt x="3270" y="1322"/>
                </a:lnTo>
                <a:lnTo>
                  <a:pt x="3268" y="1324"/>
                </a:lnTo>
                <a:lnTo>
                  <a:pt x="3264" y="1319"/>
                </a:lnTo>
                <a:lnTo>
                  <a:pt x="3261" y="1317"/>
                </a:lnTo>
                <a:lnTo>
                  <a:pt x="3259" y="1315"/>
                </a:lnTo>
                <a:lnTo>
                  <a:pt x="3259" y="1312"/>
                </a:lnTo>
                <a:lnTo>
                  <a:pt x="3258" y="1309"/>
                </a:lnTo>
                <a:lnTo>
                  <a:pt x="3257" y="1306"/>
                </a:lnTo>
                <a:lnTo>
                  <a:pt x="3256" y="1305"/>
                </a:lnTo>
                <a:lnTo>
                  <a:pt x="3256" y="1304"/>
                </a:lnTo>
                <a:lnTo>
                  <a:pt x="3257" y="1304"/>
                </a:lnTo>
                <a:lnTo>
                  <a:pt x="3258" y="1303"/>
                </a:lnTo>
                <a:lnTo>
                  <a:pt x="3260" y="1301"/>
                </a:lnTo>
                <a:lnTo>
                  <a:pt x="3263" y="1300"/>
                </a:lnTo>
                <a:lnTo>
                  <a:pt x="3265" y="1299"/>
                </a:lnTo>
                <a:lnTo>
                  <a:pt x="3266" y="1297"/>
                </a:lnTo>
                <a:lnTo>
                  <a:pt x="3266" y="1293"/>
                </a:lnTo>
                <a:lnTo>
                  <a:pt x="3268" y="1283"/>
                </a:lnTo>
                <a:lnTo>
                  <a:pt x="3270" y="1270"/>
                </a:lnTo>
                <a:lnTo>
                  <a:pt x="3269" y="1270"/>
                </a:lnTo>
                <a:lnTo>
                  <a:pt x="3266" y="1271"/>
                </a:lnTo>
                <a:lnTo>
                  <a:pt x="3264" y="1271"/>
                </a:lnTo>
                <a:lnTo>
                  <a:pt x="3262" y="1270"/>
                </a:lnTo>
                <a:lnTo>
                  <a:pt x="3261" y="1268"/>
                </a:lnTo>
                <a:lnTo>
                  <a:pt x="3262" y="1265"/>
                </a:lnTo>
                <a:lnTo>
                  <a:pt x="3262" y="1262"/>
                </a:lnTo>
                <a:lnTo>
                  <a:pt x="3262" y="1259"/>
                </a:lnTo>
                <a:lnTo>
                  <a:pt x="3269" y="1248"/>
                </a:lnTo>
                <a:lnTo>
                  <a:pt x="3276" y="1237"/>
                </a:lnTo>
                <a:lnTo>
                  <a:pt x="3270" y="1237"/>
                </a:lnTo>
                <a:lnTo>
                  <a:pt x="3267" y="1239"/>
                </a:lnTo>
                <a:lnTo>
                  <a:pt x="3263" y="1240"/>
                </a:lnTo>
                <a:lnTo>
                  <a:pt x="3261" y="1240"/>
                </a:lnTo>
                <a:lnTo>
                  <a:pt x="3259" y="1240"/>
                </a:lnTo>
                <a:lnTo>
                  <a:pt x="3259" y="1231"/>
                </a:lnTo>
                <a:lnTo>
                  <a:pt x="3251" y="1228"/>
                </a:lnTo>
                <a:lnTo>
                  <a:pt x="3249" y="1228"/>
                </a:lnTo>
                <a:lnTo>
                  <a:pt x="3246" y="1229"/>
                </a:lnTo>
                <a:lnTo>
                  <a:pt x="3241" y="1232"/>
                </a:lnTo>
                <a:lnTo>
                  <a:pt x="3235" y="1235"/>
                </a:lnTo>
                <a:lnTo>
                  <a:pt x="3231" y="1237"/>
                </a:lnTo>
                <a:lnTo>
                  <a:pt x="3228" y="1237"/>
                </a:lnTo>
                <a:lnTo>
                  <a:pt x="3226" y="1237"/>
                </a:lnTo>
                <a:lnTo>
                  <a:pt x="3221" y="1237"/>
                </a:lnTo>
                <a:lnTo>
                  <a:pt x="3217" y="1235"/>
                </a:lnTo>
                <a:lnTo>
                  <a:pt x="3213" y="1234"/>
                </a:lnTo>
                <a:lnTo>
                  <a:pt x="3208" y="1232"/>
                </a:lnTo>
                <a:lnTo>
                  <a:pt x="3203" y="1231"/>
                </a:lnTo>
                <a:lnTo>
                  <a:pt x="3200" y="1237"/>
                </a:lnTo>
                <a:lnTo>
                  <a:pt x="3199" y="1240"/>
                </a:lnTo>
                <a:lnTo>
                  <a:pt x="3197" y="1242"/>
                </a:lnTo>
                <a:lnTo>
                  <a:pt x="3195" y="1240"/>
                </a:lnTo>
                <a:lnTo>
                  <a:pt x="3193" y="1237"/>
                </a:lnTo>
                <a:lnTo>
                  <a:pt x="3189" y="1231"/>
                </a:lnTo>
                <a:lnTo>
                  <a:pt x="3184" y="1233"/>
                </a:lnTo>
                <a:lnTo>
                  <a:pt x="3179" y="1233"/>
                </a:lnTo>
                <a:lnTo>
                  <a:pt x="3171" y="1234"/>
                </a:lnTo>
                <a:lnTo>
                  <a:pt x="3152" y="1234"/>
                </a:lnTo>
                <a:lnTo>
                  <a:pt x="3149" y="1234"/>
                </a:lnTo>
                <a:lnTo>
                  <a:pt x="3146" y="1235"/>
                </a:lnTo>
                <a:lnTo>
                  <a:pt x="3137" y="1238"/>
                </a:lnTo>
                <a:lnTo>
                  <a:pt x="3129" y="1241"/>
                </a:lnTo>
                <a:lnTo>
                  <a:pt x="3124" y="1242"/>
                </a:lnTo>
                <a:lnTo>
                  <a:pt x="3119" y="1242"/>
                </a:lnTo>
                <a:lnTo>
                  <a:pt x="3113" y="1240"/>
                </a:lnTo>
                <a:lnTo>
                  <a:pt x="3110" y="1240"/>
                </a:lnTo>
                <a:lnTo>
                  <a:pt x="3106" y="1239"/>
                </a:lnTo>
                <a:lnTo>
                  <a:pt x="3102" y="1239"/>
                </a:lnTo>
                <a:lnTo>
                  <a:pt x="3099" y="1240"/>
                </a:lnTo>
                <a:lnTo>
                  <a:pt x="3095" y="1242"/>
                </a:lnTo>
                <a:lnTo>
                  <a:pt x="3091" y="1245"/>
                </a:lnTo>
                <a:lnTo>
                  <a:pt x="3088" y="1249"/>
                </a:lnTo>
                <a:lnTo>
                  <a:pt x="3085" y="1251"/>
                </a:lnTo>
                <a:lnTo>
                  <a:pt x="3082" y="1251"/>
                </a:lnTo>
                <a:lnTo>
                  <a:pt x="3079" y="1251"/>
                </a:lnTo>
                <a:lnTo>
                  <a:pt x="3076" y="1250"/>
                </a:lnTo>
                <a:lnTo>
                  <a:pt x="3075" y="1250"/>
                </a:lnTo>
                <a:lnTo>
                  <a:pt x="3074" y="1251"/>
                </a:lnTo>
                <a:lnTo>
                  <a:pt x="3072" y="1252"/>
                </a:lnTo>
                <a:lnTo>
                  <a:pt x="3071" y="1255"/>
                </a:lnTo>
                <a:lnTo>
                  <a:pt x="3069" y="1258"/>
                </a:lnTo>
                <a:lnTo>
                  <a:pt x="3068" y="1259"/>
                </a:lnTo>
                <a:lnTo>
                  <a:pt x="3065" y="1260"/>
                </a:lnTo>
                <a:lnTo>
                  <a:pt x="3063" y="1260"/>
                </a:lnTo>
                <a:lnTo>
                  <a:pt x="3058" y="1260"/>
                </a:lnTo>
                <a:lnTo>
                  <a:pt x="3053" y="1261"/>
                </a:lnTo>
                <a:lnTo>
                  <a:pt x="3051" y="1261"/>
                </a:lnTo>
                <a:lnTo>
                  <a:pt x="3048" y="1262"/>
                </a:lnTo>
                <a:lnTo>
                  <a:pt x="3046" y="1264"/>
                </a:lnTo>
                <a:lnTo>
                  <a:pt x="3044" y="1266"/>
                </a:lnTo>
                <a:lnTo>
                  <a:pt x="3040" y="1271"/>
                </a:lnTo>
                <a:lnTo>
                  <a:pt x="3035" y="1276"/>
                </a:lnTo>
                <a:lnTo>
                  <a:pt x="3032" y="1278"/>
                </a:lnTo>
                <a:lnTo>
                  <a:pt x="3029" y="1279"/>
                </a:lnTo>
                <a:lnTo>
                  <a:pt x="3026" y="1279"/>
                </a:lnTo>
                <a:lnTo>
                  <a:pt x="3024" y="1278"/>
                </a:lnTo>
                <a:lnTo>
                  <a:pt x="3022" y="1277"/>
                </a:lnTo>
                <a:lnTo>
                  <a:pt x="3020" y="1275"/>
                </a:lnTo>
                <a:lnTo>
                  <a:pt x="3018" y="1272"/>
                </a:lnTo>
                <a:lnTo>
                  <a:pt x="3017" y="1270"/>
                </a:lnTo>
                <a:lnTo>
                  <a:pt x="3016" y="1271"/>
                </a:lnTo>
                <a:lnTo>
                  <a:pt x="3015" y="1271"/>
                </a:lnTo>
                <a:lnTo>
                  <a:pt x="3014" y="1273"/>
                </a:lnTo>
                <a:lnTo>
                  <a:pt x="3013" y="1275"/>
                </a:lnTo>
                <a:lnTo>
                  <a:pt x="3012" y="1276"/>
                </a:lnTo>
                <a:lnTo>
                  <a:pt x="3004" y="1278"/>
                </a:lnTo>
                <a:lnTo>
                  <a:pt x="2996" y="1278"/>
                </a:lnTo>
                <a:lnTo>
                  <a:pt x="2988" y="1278"/>
                </a:lnTo>
                <a:lnTo>
                  <a:pt x="2981" y="1279"/>
                </a:lnTo>
                <a:lnTo>
                  <a:pt x="2969" y="1262"/>
                </a:lnTo>
                <a:lnTo>
                  <a:pt x="2958" y="1265"/>
                </a:lnTo>
                <a:lnTo>
                  <a:pt x="2956" y="1271"/>
                </a:lnTo>
                <a:lnTo>
                  <a:pt x="2954" y="1277"/>
                </a:lnTo>
                <a:lnTo>
                  <a:pt x="2951" y="1288"/>
                </a:lnTo>
                <a:lnTo>
                  <a:pt x="2950" y="1294"/>
                </a:lnTo>
                <a:lnTo>
                  <a:pt x="2948" y="1299"/>
                </a:lnTo>
                <a:lnTo>
                  <a:pt x="2945" y="1304"/>
                </a:lnTo>
                <a:lnTo>
                  <a:pt x="2941" y="1310"/>
                </a:lnTo>
                <a:lnTo>
                  <a:pt x="2938" y="1313"/>
                </a:lnTo>
                <a:lnTo>
                  <a:pt x="2932" y="1318"/>
                </a:lnTo>
                <a:lnTo>
                  <a:pt x="2926" y="1322"/>
                </a:lnTo>
                <a:lnTo>
                  <a:pt x="2922" y="1324"/>
                </a:lnTo>
                <a:lnTo>
                  <a:pt x="2919" y="1324"/>
                </a:lnTo>
                <a:lnTo>
                  <a:pt x="2916" y="1324"/>
                </a:lnTo>
                <a:lnTo>
                  <a:pt x="2913" y="1323"/>
                </a:lnTo>
                <a:lnTo>
                  <a:pt x="2910" y="1324"/>
                </a:lnTo>
                <a:lnTo>
                  <a:pt x="2909" y="1325"/>
                </a:lnTo>
                <a:lnTo>
                  <a:pt x="2906" y="1328"/>
                </a:lnTo>
                <a:lnTo>
                  <a:pt x="2901" y="1335"/>
                </a:lnTo>
                <a:lnTo>
                  <a:pt x="2896" y="1341"/>
                </a:lnTo>
                <a:lnTo>
                  <a:pt x="2894" y="1346"/>
                </a:lnTo>
                <a:lnTo>
                  <a:pt x="2893" y="1348"/>
                </a:lnTo>
                <a:lnTo>
                  <a:pt x="2895" y="1350"/>
                </a:lnTo>
                <a:lnTo>
                  <a:pt x="2896" y="1352"/>
                </a:lnTo>
                <a:lnTo>
                  <a:pt x="2896" y="1353"/>
                </a:lnTo>
                <a:lnTo>
                  <a:pt x="2896" y="1355"/>
                </a:lnTo>
                <a:lnTo>
                  <a:pt x="2896" y="1357"/>
                </a:lnTo>
                <a:lnTo>
                  <a:pt x="2894" y="1359"/>
                </a:lnTo>
                <a:lnTo>
                  <a:pt x="2891" y="1364"/>
                </a:lnTo>
                <a:lnTo>
                  <a:pt x="2887" y="1369"/>
                </a:lnTo>
                <a:lnTo>
                  <a:pt x="2886" y="1372"/>
                </a:lnTo>
                <a:lnTo>
                  <a:pt x="2885" y="1375"/>
                </a:lnTo>
                <a:lnTo>
                  <a:pt x="2885" y="1377"/>
                </a:lnTo>
                <a:lnTo>
                  <a:pt x="2886" y="1380"/>
                </a:lnTo>
                <a:lnTo>
                  <a:pt x="2887" y="1384"/>
                </a:lnTo>
                <a:lnTo>
                  <a:pt x="2889" y="1388"/>
                </a:lnTo>
                <a:lnTo>
                  <a:pt x="2891" y="1391"/>
                </a:lnTo>
                <a:lnTo>
                  <a:pt x="2891" y="1398"/>
                </a:lnTo>
                <a:lnTo>
                  <a:pt x="2891" y="1405"/>
                </a:lnTo>
                <a:lnTo>
                  <a:pt x="2890" y="1412"/>
                </a:lnTo>
                <a:lnTo>
                  <a:pt x="2888" y="1418"/>
                </a:lnTo>
                <a:lnTo>
                  <a:pt x="2885" y="1423"/>
                </a:lnTo>
                <a:lnTo>
                  <a:pt x="2883" y="1428"/>
                </a:lnTo>
                <a:lnTo>
                  <a:pt x="2877" y="1436"/>
                </a:lnTo>
                <a:lnTo>
                  <a:pt x="2873" y="1440"/>
                </a:lnTo>
                <a:lnTo>
                  <a:pt x="2870" y="1443"/>
                </a:lnTo>
                <a:lnTo>
                  <a:pt x="2862" y="1448"/>
                </a:lnTo>
                <a:lnTo>
                  <a:pt x="2853" y="1453"/>
                </a:lnTo>
                <a:lnTo>
                  <a:pt x="2849" y="1456"/>
                </a:lnTo>
                <a:lnTo>
                  <a:pt x="2846" y="1459"/>
                </a:lnTo>
                <a:lnTo>
                  <a:pt x="2845" y="1460"/>
                </a:lnTo>
                <a:lnTo>
                  <a:pt x="2844" y="1461"/>
                </a:lnTo>
                <a:lnTo>
                  <a:pt x="2844" y="1462"/>
                </a:lnTo>
                <a:lnTo>
                  <a:pt x="2843" y="1463"/>
                </a:lnTo>
                <a:lnTo>
                  <a:pt x="2840" y="1470"/>
                </a:lnTo>
                <a:lnTo>
                  <a:pt x="2836" y="1471"/>
                </a:lnTo>
                <a:lnTo>
                  <a:pt x="2832" y="1471"/>
                </a:lnTo>
                <a:lnTo>
                  <a:pt x="2829" y="1471"/>
                </a:lnTo>
                <a:lnTo>
                  <a:pt x="2828" y="1472"/>
                </a:lnTo>
                <a:lnTo>
                  <a:pt x="2826" y="1473"/>
                </a:lnTo>
                <a:lnTo>
                  <a:pt x="2825" y="1475"/>
                </a:lnTo>
                <a:lnTo>
                  <a:pt x="2824" y="1477"/>
                </a:lnTo>
                <a:lnTo>
                  <a:pt x="2823" y="1481"/>
                </a:lnTo>
                <a:lnTo>
                  <a:pt x="2822" y="1486"/>
                </a:lnTo>
                <a:lnTo>
                  <a:pt x="2821" y="1488"/>
                </a:lnTo>
                <a:lnTo>
                  <a:pt x="2820" y="1490"/>
                </a:lnTo>
                <a:lnTo>
                  <a:pt x="2817" y="1493"/>
                </a:lnTo>
                <a:lnTo>
                  <a:pt x="2813" y="1495"/>
                </a:lnTo>
                <a:lnTo>
                  <a:pt x="2809" y="1498"/>
                </a:lnTo>
                <a:lnTo>
                  <a:pt x="2807" y="1500"/>
                </a:lnTo>
                <a:lnTo>
                  <a:pt x="2806" y="1501"/>
                </a:lnTo>
                <a:lnTo>
                  <a:pt x="2804" y="1506"/>
                </a:lnTo>
                <a:lnTo>
                  <a:pt x="2802" y="1511"/>
                </a:lnTo>
                <a:lnTo>
                  <a:pt x="2799" y="1522"/>
                </a:lnTo>
                <a:lnTo>
                  <a:pt x="2796" y="1533"/>
                </a:lnTo>
                <a:lnTo>
                  <a:pt x="2795" y="1538"/>
                </a:lnTo>
                <a:lnTo>
                  <a:pt x="2792" y="1543"/>
                </a:lnTo>
                <a:lnTo>
                  <a:pt x="2789" y="1547"/>
                </a:lnTo>
                <a:lnTo>
                  <a:pt x="2785" y="1550"/>
                </a:lnTo>
                <a:lnTo>
                  <a:pt x="2781" y="1554"/>
                </a:lnTo>
                <a:lnTo>
                  <a:pt x="2780" y="1555"/>
                </a:lnTo>
                <a:lnTo>
                  <a:pt x="2778" y="1557"/>
                </a:lnTo>
                <a:lnTo>
                  <a:pt x="2776" y="1562"/>
                </a:lnTo>
                <a:lnTo>
                  <a:pt x="2775" y="1566"/>
                </a:lnTo>
                <a:lnTo>
                  <a:pt x="2773" y="1575"/>
                </a:lnTo>
                <a:lnTo>
                  <a:pt x="2771" y="1583"/>
                </a:lnTo>
                <a:lnTo>
                  <a:pt x="2769" y="1587"/>
                </a:lnTo>
                <a:lnTo>
                  <a:pt x="2767" y="1591"/>
                </a:lnTo>
                <a:lnTo>
                  <a:pt x="2765" y="1593"/>
                </a:lnTo>
                <a:lnTo>
                  <a:pt x="2763" y="1594"/>
                </a:lnTo>
                <a:lnTo>
                  <a:pt x="2760" y="1595"/>
                </a:lnTo>
                <a:lnTo>
                  <a:pt x="2759" y="1597"/>
                </a:lnTo>
                <a:lnTo>
                  <a:pt x="2757" y="1603"/>
                </a:lnTo>
                <a:lnTo>
                  <a:pt x="2756" y="1608"/>
                </a:lnTo>
                <a:lnTo>
                  <a:pt x="2756" y="1612"/>
                </a:lnTo>
                <a:lnTo>
                  <a:pt x="2756" y="1613"/>
                </a:lnTo>
                <a:lnTo>
                  <a:pt x="2756" y="1615"/>
                </a:lnTo>
                <a:lnTo>
                  <a:pt x="2757" y="1618"/>
                </a:lnTo>
                <a:lnTo>
                  <a:pt x="2759" y="1620"/>
                </a:lnTo>
                <a:lnTo>
                  <a:pt x="2762" y="1623"/>
                </a:lnTo>
                <a:lnTo>
                  <a:pt x="2765" y="1627"/>
                </a:lnTo>
                <a:lnTo>
                  <a:pt x="2766" y="1629"/>
                </a:lnTo>
                <a:lnTo>
                  <a:pt x="2767" y="1631"/>
                </a:lnTo>
                <a:lnTo>
                  <a:pt x="2767" y="1636"/>
                </a:lnTo>
                <a:lnTo>
                  <a:pt x="2766" y="1645"/>
                </a:lnTo>
                <a:lnTo>
                  <a:pt x="2765" y="1653"/>
                </a:lnTo>
                <a:lnTo>
                  <a:pt x="2764" y="1656"/>
                </a:lnTo>
                <a:lnTo>
                  <a:pt x="2766" y="1664"/>
                </a:lnTo>
                <a:lnTo>
                  <a:pt x="2768" y="1671"/>
                </a:lnTo>
                <a:lnTo>
                  <a:pt x="2770" y="1686"/>
                </a:lnTo>
                <a:lnTo>
                  <a:pt x="2771" y="1694"/>
                </a:lnTo>
                <a:lnTo>
                  <a:pt x="2771" y="1701"/>
                </a:lnTo>
                <a:lnTo>
                  <a:pt x="2770" y="1709"/>
                </a:lnTo>
                <a:lnTo>
                  <a:pt x="2769" y="1718"/>
                </a:lnTo>
                <a:lnTo>
                  <a:pt x="2767" y="1726"/>
                </a:lnTo>
                <a:lnTo>
                  <a:pt x="2761" y="1726"/>
                </a:lnTo>
                <a:lnTo>
                  <a:pt x="2761" y="1734"/>
                </a:lnTo>
                <a:lnTo>
                  <a:pt x="2761" y="1742"/>
                </a:lnTo>
                <a:lnTo>
                  <a:pt x="2760" y="1748"/>
                </a:lnTo>
                <a:lnTo>
                  <a:pt x="2760" y="1751"/>
                </a:lnTo>
                <a:lnTo>
                  <a:pt x="2759" y="1754"/>
                </a:lnTo>
                <a:lnTo>
                  <a:pt x="2756" y="1757"/>
                </a:lnTo>
                <a:lnTo>
                  <a:pt x="2753" y="1760"/>
                </a:lnTo>
                <a:lnTo>
                  <a:pt x="2749" y="1763"/>
                </a:lnTo>
                <a:lnTo>
                  <a:pt x="2748" y="1765"/>
                </a:lnTo>
                <a:lnTo>
                  <a:pt x="2747" y="1766"/>
                </a:lnTo>
                <a:lnTo>
                  <a:pt x="2747" y="1768"/>
                </a:lnTo>
                <a:lnTo>
                  <a:pt x="2748" y="1770"/>
                </a:lnTo>
                <a:lnTo>
                  <a:pt x="2750" y="1776"/>
                </a:lnTo>
                <a:lnTo>
                  <a:pt x="2757" y="1788"/>
                </a:lnTo>
                <a:lnTo>
                  <a:pt x="2760" y="1795"/>
                </a:lnTo>
                <a:lnTo>
                  <a:pt x="2761" y="1800"/>
                </a:lnTo>
                <a:lnTo>
                  <a:pt x="2760" y="1801"/>
                </a:lnTo>
                <a:lnTo>
                  <a:pt x="2759" y="1802"/>
                </a:lnTo>
                <a:lnTo>
                  <a:pt x="2758" y="1803"/>
                </a:lnTo>
                <a:lnTo>
                  <a:pt x="2758" y="1804"/>
                </a:lnTo>
                <a:lnTo>
                  <a:pt x="2758" y="1807"/>
                </a:lnTo>
                <a:lnTo>
                  <a:pt x="2759" y="1810"/>
                </a:lnTo>
                <a:lnTo>
                  <a:pt x="2762" y="1816"/>
                </a:lnTo>
                <a:lnTo>
                  <a:pt x="2764" y="1819"/>
                </a:lnTo>
                <a:lnTo>
                  <a:pt x="2764" y="1825"/>
                </a:lnTo>
                <a:lnTo>
                  <a:pt x="2765" y="1826"/>
                </a:lnTo>
                <a:lnTo>
                  <a:pt x="2767" y="1827"/>
                </a:lnTo>
                <a:lnTo>
                  <a:pt x="2771" y="1828"/>
                </a:lnTo>
                <a:lnTo>
                  <a:pt x="2775" y="1829"/>
                </a:lnTo>
                <a:lnTo>
                  <a:pt x="2778" y="1830"/>
                </a:lnTo>
                <a:lnTo>
                  <a:pt x="2779" y="1832"/>
                </a:lnTo>
                <a:lnTo>
                  <a:pt x="2779" y="1833"/>
                </a:lnTo>
                <a:lnTo>
                  <a:pt x="2780" y="1837"/>
                </a:lnTo>
                <a:lnTo>
                  <a:pt x="2780" y="1841"/>
                </a:lnTo>
                <a:lnTo>
                  <a:pt x="2781" y="1844"/>
                </a:lnTo>
                <a:lnTo>
                  <a:pt x="2787" y="1844"/>
                </a:lnTo>
                <a:lnTo>
                  <a:pt x="2789" y="1845"/>
                </a:lnTo>
                <a:lnTo>
                  <a:pt x="2790" y="1845"/>
                </a:lnTo>
                <a:lnTo>
                  <a:pt x="2790" y="1844"/>
                </a:lnTo>
                <a:lnTo>
                  <a:pt x="2791" y="1847"/>
                </a:lnTo>
                <a:lnTo>
                  <a:pt x="2792" y="1848"/>
                </a:lnTo>
                <a:lnTo>
                  <a:pt x="2793" y="1851"/>
                </a:lnTo>
                <a:lnTo>
                  <a:pt x="2796" y="1858"/>
                </a:lnTo>
                <a:lnTo>
                  <a:pt x="2801" y="1870"/>
                </a:lnTo>
                <a:lnTo>
                  <a:pt x="2809" y="1870"/>
                </a:lnTo>
                <a:lnTo>
                  <a:pt x="2809" y="1872"/>
                </a:lnTo>
                <a:lnTo>
                  <a:pt x="2807" y="1875"/>
                </a:lnTo>
                <a:lnTo>
                  <a:pt x="2806" y="1879"/>
                </a:lnTo>
                <a:lnTo>
                  <a:pt x="2806" y="1884"/>
                </a:lnTo>
                <a:lnTo>
                  <a:pt x="2807" y="1885"/>
                </a:lnTo>
                <a:lnTo>
                  <a:pt x="2808" y="1887"/>
                </a:lnTo>
                <a:lnTo>
                  <a:pt x="2812" y="1890"/>
                </a:lnTo>
                <a:lnTo>
                  <a:pt x="2818" y="1892"/>
                </a:lnTo>
                <a:lnTo>
                  <a:pt x="2819" y="1897"/>
                </a:lnTo>
                <a:lnTo>
                  <a:pt x="2820" y="1902"/>
                </a:lnTo>
                <a:lnTo>
                  <a:pt x="2821" y="1912"/>
                </a:lnTo>
                <a:lnTo>
                  <a:pt x="2822" y="1916"/>
                </a:lnTo>
                <a:lnTo>
                  <a:pt x="2823" y="1920"/>
                </a:lnTo>
                <a:lnTo>
                  <a:pt x="2824" y="1922"/>
                </a:lnTo>
                <a:lnTo>
                  <a:pt x="2825" y="1924"/>
                </a:lnTo>
                <a:lnTo>
                  <a:pt x="2829" y="1926"/>
                </a:lnTo>
                <a:lnTo>
                  <a:pt x="2830" y="1927"/>
                </a:lnTo>
                <a:lnTo>
                  <a:pt x="2828" y="1928"/>
                </a:lnTo>
                <a:lnTo>
                  <a:pt x="2826" y="1929"/>
                </a:lnTo>
                <a:lnTo>
                  <a:pt x="2826" y="1930"/>
                </a:lnTo>
                <a:lnTo>
                  <a:pt x="2826" y="1932"/>
                </a:lnTo>
                <a:lnTo>
                  <a:pt x="2827" y="1933"/>
                </a:lnTo>
                <a:lnTo>
                  <a:pt x="2828" y="1933"/>
                </a:lnTo>
                <a:lnTo>
                  <a:pt x="2828" y="1932"/>
                </a:lnTo>
                <a:lnTo>
                  <a:pt x="2829" y="1930"/>
                </a:lnTo>
                <a:lnTo>
                  <a:pt x="2829" y="1929"/>
                </a:lnTo>
                <a:lnTo>
                  <a:pt x="2835" y="1938"/>
                </a:lnTo>
                <a:lnTo>
                  <a:pt x="2839" y="1943"/>
                </a:lnTo>
                <a:lnTo>
                  <a:pt x="2841" y="1945"/>
                </a:lnTo>
                <a:lnTo>
                  <a:pt x="2843" y="1946"/>
                </a:lnTo>
                <a:lnTo>
                  <a:pt x="2845" y="1946"/>
                </a:lnTo>
                <a:lnTo>
                  <a:pt x="2847" y="1945"/>
                </a:lnTo>
                <a:lnTo>
                  <a:pt x="2850" y="1945"/>
                </a:lnTo>
                <a:lnTo>
                  <a:pt x="2851" y="1946"/>
                </a:lnTo>
                <a:lnTo>
                  <a:pt x="2853" y="1948"/>
                </a:lnTo>
                <a:lnTo>
                  <a:pt x="2854" y="1951"/>
                </a:lnTo>
                <a:lnTo>
                  <a:pt x="2855" y="1954"/>
                </a:lnTo>
                <a:lnTo>
                  <a:pt x="2857" y="1957"/>
                </a:lnTo>
                <a:lnTo>
                  <a:pt x="2859" y="1959"/>
                </a:lnTo>
                <a:lnTo>
                  <a:pt x="2862" y="1961"/>
                </a:lnTo>
                <a:lnTo>
                  <a:pt x="2865" y="1963"/>
                </a:lnTo>
                <a:lnTo>
                  <a:pt x="2868" y="1964"/>
                </a:lnTo>
                <a:lnTo>
                  <a:pt x="2874" y="1967"/>
                </a:lnTo>
                <a:lnTo>
                  <a:pt x="2877" y="1969"/>
                </a:lnTo>
                <a:lnTo>
                  <a:pt x="2879" y="1971"/>
                </a:lnTo>
                <a:lnTo>
                  <a:pt x="2884" y="1975"/>
                </a:lnTo>
                <a:lnTo>
                  <a:pt x="2889" y="1981"/>
                </a:lnTo>
                <a:lnTo>
                  <a:pt x="2894" y="1987"/>
                </a:lnTo>
                <a:lnTo>
                  <a:pt x="2899" y="1993"/>
                </a:lnTo>
                <a:lnTo>
                  <a:pt x="2902" y="1996"/>
                </a:lnTo>
                <a:lnTo>
                  <a:pt x="2905" y="1999"/>
                </a:lnTo>
                <a:lnTo>
                  <a:pt x="2909" y="2001"/>
                </a:lnTo>
                <a:lnTo>
                  <a:pt x="2913" y="2003"/>
                </a:lnTo>
                <a:lnTo>
                  <a:pt x="2916" y="2004"/>
                </a:lnTo>
                <a:lnTo>
                  <a:pt x="2921" y="2005"/>
                </a:lnTo>
                <a:lnTo>
                  <a:pt x="2925" y="2005"/>
                </a:lnTo>
                <a:lnTo>
                  <a:pt x="2930" y="2005"/>
                </a:lnTo>
                <a:lnTo>
                  <a:pt x="2932" y="2004"/>
                </a:lnTo>
                <a:lnTo>
                  <a:pt x="2933" y="2004"/>
                </a:lnTo>
                <a:lnTo>
                  <a:pt x="2937" y="2001"/>
                </a:lnTo>
                <a:lnTo>
                  <a:pt x="2944" y="1995"/>
                </a:lnTo>
                <a:lnTo>
                  <a:pt x="2950" y="1989"/>
                </a:lnTo>
                <a:lnTo>
                  <a:pt x="2953" y="1986"/>
                </a:lnTo>
                <a:lnTo>
                  <a:pt x="2955" y="1985"/>
                </a:lnTo>
                <a:lnTo>
                  <a:pt x="2962" y="1984"/>
                </a:lnTo>
                <a:lnTo>
                  <a:pt x="2968" y="1983"/>
                </a:lnTo>
                <a:lnTo>
                  <a:pt x="2974" y="1984"/>
                </a:lnTo>
                <a:lnTo>
                  <a:pt x="2979" y="1986"/>
                </a:lnTo>
                <a:lnTo>
                  <a:pt x="2983" y="1987"/>
                </a:lnTo>
                <a:lnTo>
                  <a:pt x="2988" y="1989"/>
                </a:lnTo>
                <a:lnTo>
                  <a:pt x="2993" y="1991"/>
                </a:lnTo>
                <a:lnTo>
                  <a:pt x="2997" y="1993"/>
                </a:lnTo>
                <a:lnTo>
                  <a:pt x="3003" y="1994"/>
                </a:lnTo>
                <a:lnTo>
                  <a:pt x="3006" y="1994"/>
                </a:lnTo>
                <a:lnTo>
                  <a:pt x="3009" y="1994"/>
                </a:lnTo>
                <a:lnTo>
                  <a:pt x="3011" y="1992"/>
                </a:lnTo>
                <a:lnTo>
                  <a:pt x="3016" y="1989"/>
                </a:lnTo>
                <a:lnTo>
                  <a:pt x="3020" y="1987"/>
                </a:lnTo>
                <a:lnTo>
                  <a:pt x="3023" y="1985"/>
                </a:lnTo>
                <a:lnTo>
                  <a:pt x="3026" y="1985"/>
                </a:lnTo>
                <a:lnTo>
                  <a:pt x="3029" y="1985"/>
                </a:lnTo>
                <a:lnTo>
                  <a:pt x="3032" y="1985"/>
                </a:lnTo>
                <a:lnTo>
                  <a:pt x="3033" y="1985"/>
                </a:lnTo>
                <a:lnTo>
                  <a:pt x="3034" y="1985"/>
                </a:lnTo>
                <a:lnTo>
                  <a:pt x="3038" y="1981"/>
                </a:lnTo>
                <a:lnTo>
                  <a:pt x="3041" y="1978"/>
                </a:lnTo>
                <a:lnTo>
                  <a:pt x="3043" y="1977"/>
                </a:lnTo>
                <a:lnTo>
                  <a:pt x="3047" y="1976"/>
                </a:lnTo>
                <a:lnTo>
                  <a:pt x="3052" y="1975"/>
                </a:lnTo>
                <a:lnTo>
                  <a:pt x="3060" y="1976"/>
                </a:lnTo>
                <a:lnTo>
                  <a:pt x="3068" y="1976"/>
                </a:lnTo>
                <a:lnTo>
                  <a:pt x="3072" y="1975"/>
                </a:lnTo>
                <a:lnTo>
                  <a:pt x="3076" y="1974"/>
                </a:lnTo>
                <a:lnTo>
                  <a:pt x="3077" y="1972"/>
                </a:lnTo>
                <a:lnTo>
                  <a:pt x="3079" y="1968"/>
                </a:lnTo>
                <a:lnTo>
                  <a:pt x="3080" y="1966"/>
                </a:lnTo>
                <a:lnTo>
                  <a:pt x="3081" y="1964"/>
                </a:lnTo>
                <a:lnTo>
                  <a:pt x="3083" y="1963"/>
                </a:lnTo>
                <a:lnTo>
                  <a:pt x="3084" y="1963"/>
                </a:lnTo>
                <a:lnTo>
                  <a:pt x="3085" y="1963"/>
                </a:lnTo>
                <a:lnTo>
                  <a:pt x="3086" y="1963"/>
                </a:lnTo>
                <a:lnTo>
                  <a:pt x="3087" y="1963"/>
                </a:lnTo>
                <a:lnTo>
                  <a:pt x="3087" y="1964"/>
                </a:lnTo>
                <a:lnTo>
                  <a:pt x="3087" y="1965"/>
                </a:lnTo>
                <a:lnTo>
                  <a:pt x="3087" y="1967"/>
                </a:lnTo>
                <a:lnTo>
                  <a:pt x="3086" y="1969"/>
                </a:lnTo>
                <a:lnTo>
                  <a:pt x="3086" y="1971"/>
                </a:lnTo>
                <a:lnTo>
                  <a:pt x="3086" y="1972"/>
                </a:lnTo>
                <a:lnTo>
                  <a:pt x="3087" y="1972"/>
                </a:lnTo>
                <a:lnTo>
                  <a:pt x="3090" y="1971"/>
                </a:lnTo>
                <a:lnTo>
                  <a:pt x="3092" y="1970"/>
                </a:lnTo>
                <a:lnTo>
                  <a:pt x="3093" y="1968"/>
                </a:lnTo>
                <a:lnTo>
                  <a:pt x="3096" y="1964"/>
                </a:lnTo>
                <a:lnTo>
                  <a:pt x="3099" y="1960"/>
                </a:lnTo>
                <a:lnTo>
                  <a:pt x="3100" y="1958"/>
                </a:lnTo>
                <a:lnTo>
                  <a:pt x="3102" y="1957"/>
                </a:lnTo>
                <a:lnTo>
                  <a:pt x="3104" y="1956"/>
                </a:lnTo>
                <a:lnTo>
                  <a:pt x="3108" y="1955"/>
                </a:lnTo>
                <a:lnTo>
                  <a:pt x="3116" y="1953"/>
                </a:lnTo>
                <a:lnTo>
                  <a:pt x="3124" y="1952"/>
                </a:lnTo>
                <a:lnTo>
                  <a:pt x="3131" y="1952"/>
                </a:lnTo>
                <a:lnTo>
                  <a:pt x="3138" y="1953"/>
                </a:lnTo>
                <a:lnTo>
                  <a:pt x="3141" y="1953"/>
                </a:lnTo>
                <a:lnTo>
                  <a:pt x="3144" y="1954"/>
                </a:lnTo>
                <a:lnTo>
                  <a:pt x="3149" y="1957"/>
                </a:lnTo>
                <a:lnTo>
                  <a:pt x="3156" y="1963"/>
                </a:lnTo>
                <a:lnTo>
                  <a:pt x="3163" y="1969"/>
                </a:lnTo>
                <a:lnTo>
                  <a:pt x="3165" y="1972"/>
                </a:lnTo>
                <a:lnTo>
                  <a:pt x="3166" y="1974"/>
                </a:lnTo>
                <a:lnTo>
                  <a:pt x="3167" y="1977"/>
                </a:lnTo>
                <a:lnTo>
                  <a:pt x="3167" y="1979"/>
                </a:lnTo>
                <a:lnTo>
                  <a:pt x="3166" y="1981"/>
                </a:lnTo>
                <a:lnTo>
                  <a:pt x="3165" y="1982"/>
                </a:lnTo>
                <a:lnTo>
                  <a:pt x="3164" y="1984"/>
                </a:lnTo>
                <a:lnTo>
                  <a:pt x="3163" y="1986"/>
                </a:lnTo>
                <a:lnTo>
                  <a:pt x="3163" y="1988"/>
                </a:lnTo>
                <a:lnTo>
                  <a:pt x="3164" y="1991"/>
                </a:lnTo>
                <a:lnTo>
                  <a:pt x="3165" y="1994"/>
                </a:lnTo>
                <a:lnTo>
                  <a:pt x="3169" y="1998"/>
                </a:lnTo>
                <a:lnTo>
                  <a:pt x="3172" y="2002"/>
                </a:lnTo>
                <a:lnTo>
                  <a:pt x="3175" y="2005"/>
                </a:lnTo>
                <a:lnTo>
                  <a:pt x="3189" y="2002"/>
                </a:lnTo>
                <a:lnTo>
                  <a:pt x="3203" y="1999"/>
                </a:lnTo>
                <a:lnTo>
                  <a:pt x="3203" y="1994"/>
                </a:lnTo>
                <a:lnTo>
                  <a:pt x="3206" y="1993"/>
                </a:lnTo>
                <a:lnTo>
                  <a:pt x="3208" y="1994"/>
                </a:lnTo>
                <a:lnTo>
                  <a:pt x="3209" y="1994"/>
                </a:lnTo>
                <a:lnTo>
                  <a:pt x="3210" y="1996"/>
                </a:lnTo>
                <a:lnTo>
                  <a:pt x="3211" y="1998"/>
                </a:lnTo>
                <a:lnTo>
                  <a:pt x="3211" y="1999"/>
                </a:lnTo>
                <a:lnTo>
                  <a:pt x="3213" y="1998"/>
                </a:lnTo>
                <a:lnTo>
                  <a:pt x="3215" y="1997"/>
                </a:lnTo>
                <a:lnTo>
                  <a:pt x="3217" y="1994"/>
                </a:lnTo>
                <a:lnTo>
                  <a:pt x="3218" y="1995"/>
                </a:lnTo>
                <a:lnTo>
                  <a:pt x="3219" y="1997"/>
                </a:lnTo>
                <a:lnTo>
                  <a:pt x="3219" y="1998"/>
                </a:lnTo>
                <a:lnTo>
                  <a:pt x="3220" y="1999"/>
                </a:lnTo>
                <a:lnTo>
                  <a:pt x="3221" y="1999"/>
                </a:lnTo>
                <a:lnTo>
                  <a:pt x="3223" y="1999"/>
                </a:lnTo>
                <a:lnTo>
                  <a:pt x="3223" y="1998"/>
                </a:lnTo>
                <a:lnTo>
                  <a:pt x="3223" y="1995"/>
                </a:lnTo>
                <a:lnTo>
                  <a:pt x="3224" y="1993"/>
                </a:lnTo>
                <a:lnTo>
                  <a:pt x="3225" y="1993"/>
                </a:lnTo>
                <a:lnTo>
                  <a:pt x="3226" y="1993"/>
                </a:lnTo>
                <a:lnTo>
                  <a:pt x="3228" y="1994"/>
                </a:lnTo>
                <a:lnTo>
                  <a:pt x="3225" y="2005"/>
                </a:lnTo>
                <a:lnTo>
                  <a:pt x="3228" y="2006"/>
                </a:lnTo>
                <a:lnTo>
                  <a:pt x="3231" y="2006"/>
                </a:lnTo>
                <a:lnTo>
                  <a:pt x="3234" y="2006"/>
                </a:lnTo>
                <a:lnTo>
                  <a:pt x="3237" y="2008"/>
                </a:lnTo>
                <a:lnTo>
                  <a:pt x="3237" y="2010"/>
                </a:lnTo>
                <a:lnTo>
                  <a:pt x="3237" y="2012"/>
                </a:lnTo>
                <a:lnTo>
                  <a:pt x="3238" y="2014"/>
                </a:lnTo>
                <a:lnTo>
                  <a:pt x="3241" y="2018"/>
                </a:lnTo>
                <a:lnTo>
                  <a:pt x="3243" y="2021"/>
                </a:lnTo>
                <a:lnTo>
                  <a:pt x="3245" y="2024"/>
                </a:lnTo>
                <a:lnTo>
                  <a:pt x="3245" y="2029"/>
                </a:lnTo>
                <a:lnTo>
                  <a:pt x="3245" y="2034"/>
                </a:lnTo>
                <a:lnTo>
                  <a:pt x="3244" y="2039"/>
                </a:lnTo>
                <a:lnTo>
                  <a:pt x="3244" y="2040"/>
                </a:lnTo>
                <a:lnTo>
                  <a:pt x="3243" y="2050"/>
                </a:lnTo>
                <a:lnTo>
                  <a:pt x="3242" y="2055"/>
                </a:lnTo>
                <a:lnTo>
                  <a:pt x="3242" y="2059"/>
                </a:lnTo>
                <a:lnTo>
                  <a:pt x="3241" y="2061"/>
                </a:lnTo>
                <a:lnTo>
                  <a:pt x="3239" y="2064"/>
                </a:lnTo>
                <a:lnTo>
                  <a:pt x="3236" y="2068"/>
                </a:lnTo>
                <a:lnTo>
                  <a:pt x="3234" y="2072"/>
                </a:lnTo>
                <a:lnTo>
                  <a:pt x="3235" y="2075"/>
                </a:lnTo>
                <a:lnTo>
                  <a:pt x="3238" y="2080"/>
                </a:lnTo>
                <a:lnTo>
                  <a:pt x="3240" y="2085"/>
                </a:lnTo>
                <a:lnTo>
                  <a:pt x="3241" y="2088"/>
                </a:lnTo>
                <a:lnTo>
                  <a:pt x="3239" y="2089"/>
                </a:lnTo>
                <a:lnTo>
                  <a:pt x="3238" y="2090"/>
                </a:lnTo>
                <a:lnTo>
                  <a:pt x="3237" y="2091"/>
                </a:lnTo>
                <a:lnTo>
                  <a:pt x="3235" y="2095"/>
                </a:lnTo>
                <a:lnTo>
                  <a:pt x="3232" y="2106"/>
                </a:lnTo>
                <a:lnTo>
                  <a:pt x="3229" y="2118"/>
                </a:lnTo>
                <a:lnTo>
                  <a:pt x="3225" y="2129"/>
                </a:lnTo>
                <a:lnTo>
                  <a:pt x="3230" y="2131"/>
                </a:lnTo>
                <a:lnTo>
                  <a:pt x="3232" y="2133"/>
                </a:lnTo>
                <a:lnTo>
                  <a:pt x="3235" y="2136"/>
                </a:lnTo>
                <a:lnTo>
                  <a:pt x="3236" y="2138"/>
                </a:lnTo>
                <a:lnTo>
                  <a:pt x="3236" y="2140"/>
                </a:lnTo>
                <a:lnTo>
                  <a:pt x="3236" y="2141"/>
                </a:lnTo>
                <a:lnTo>
                  <a:pt x="3235" y="2143"/>
                </a:lnTo>
                <a:lnTo>
                  <a:pt x="3231" y="2145"/>
                </a:lnTo>
                <a:lnTo>
                  <a:pt x="3238" y="2151"/>
                </a:lnTo>
                <a:lnTo>
                  <a:pt x="3248" y="2158"/>
                </a:lnTo>
                <a:lnTo>
                  <a:pt x="3256" y="2165"/>
                </a:lnTo>
                <a:lnTo>
                  <a:pt x="3260" y="2168"/>
                </a:lnTo>
                <a:lnTo>
                  <a:pt x="3262" y="2171"/>
                </a:lnTo>
                <a:lnTo>
                  <a:pt x="3259" y="2179"/>
                </a:lnTo>
                <a:lnTo>
                  <a:pt x="3263" y="2182"/>
                </a:lnTo>
                <a:lnTo>
                  <a:pt x="3268" y="2186"/>
                </a:lnTo>
                <a:lnTo>
                  <a:pt x="3273" y="2190"/>
                </a:lnTo>
                <a:lnTo>
                  <a:pt x="3275" y="2191"/>
                </a:lnTo>
                <a:lnTo>
                  <a:pt x="3276" y="2193"/>
                </a:lnTo>
                <a:lnTo>
                  <a:pt x="3277" y="2196"/>
                </a:lnTo>
                <a:lnTo>
                  <a:pt x="3277" y="2198"/>
                </a:lnTo>
                <a:lnTo>
                  <a:pt x="3278" y="2199"/>
                </a:lnTo>
                <a:lnTo>
                  <a:pt x="3279" y="2200"/>
                </a:lnTo>
                <a:lnTo>
                  <a:pt x="3284" y="2210"/>
                </a:lnTo>
                <a:lnTo>
                  <a:pt x="3285" y="2212"/>
                </a:lnTo>
                <a:lnTo>
                  <a:pt x="3285" y="2213"/>
                </a:lnTo>
                <a:lnTo>
                  <a:pt x="3284" y="2215"/>
                </a:lnTo>
                <a:lnTo>
                  <a:pt x="3283" y="2216"/>
                </a:lnTo>
                <a:lnTo>
                  <a:pt x="3282" y="2217"/>
                </a:lnTo>
                <a:lnTo>
                  <a:pt x="3281" y="2218"/>
                </a:lnTo>
                <a:lnTo>
                  <a:pt x="3282" y="2219"/>
                </a:lnTo>
                <a:lnTo>
                  <a:pt x="3283" y="2221"/>
                </a:lnTo>
                <a:lnTo>
                  <a:pt x="3285" y="2223"/>
                </a:lnTo>
                <a:lnTo>
                  <a:pt x="3287" y="2228"/>
                </a:lnTo>
                <a:lnTo>
                  <a:pt x="3289" y="2233"/>
                </a:lnTo>
                <a:lnTo>
                  <a:pt x="3290" y="2239"/>
                </a:lnTo>
                <a:lnTo>
                  <a:pt x="3293" y="2250"/>
                </a:lnTo>
                <a:lnTo>
                  <a:pt x="3294" y="2251"/>
                </a:lnTo>
                <a:lnTo>
                  <a:pt x="3297" y="2254"/>
                </a:lnTo>
                <a:lnTo>
                  <a:pt x="3301" y="2258"/>
                </a:lnTo>
                <a:lnTo>
                  <a:pt x="3303" y="2262"/>
                </a:lnTo>
                <a:lnTo>
                  <a:pt x="3304" y="2266"/>
                </a:lnTo>
                <a:lnTo>
                  <a:pt x="3304" y="2269"/>
                </a:lnTo>
                <a:lnTo>
                  <a:pt x="3304" y="2272"/>
                </a:lnTo>
                <a:lnTo>
                  <a:pt x="3304" y="2277"/>
                </a:lnTo>
                <a:lnTo>
                  <a:pt x="3304" y="2283"/>
                </a:lnTo>
                <a:lnTo>
                  <a:pt x="3310" y="2289"/>
                </a:lnTo>
                <a:lnTo>
                  <a:pt x="3310" y="2294"/>
                </a:lnTo>
                <a:lnTo>
                  <a:pt x="3309" y="2299"/>
                </a:lnTo>
                <a:lnTo>
                  <a:pt x="3306" y="2310"/>
                </a:lnTo>
                <a:lnTo>
                  <a:pt x="3304" y="2320"/>
                </a:lnTo>
                <a:lnTo>
                  <a:pt x="3304" y="2324"/>
                </a:lnTo>
                <a:lnTo>
                  <a:pt x="3304" y="2326"/>
                </a:lnTo>
                <a:lnTo>
                  <a:pt x="3304" y="2328"/>
                </a:lnTo>
                <a:lnTo>
                  <a:pt x="3307" y="2330"/>
                </a:lnTo>
                <a:lnTo>
                  <a:pt x="3309" y="2330"/>
                </a:lnTo>
                <a:lnTo>
                  <a:pt x="3310" y="2331"/>
                </a:lnTo>
                <a:lnTo>
                  <a:pt x="3313" y="2342"/>
                </a:lnTo>
                <a:lnTo>
                  <a:pt x="3314" y="2347"/>
                </a:lnTo>
                <a:lnTo>
                  <a:pt x="3315" y="2353"/>
                </a:lnTo>
                <a:lnTo>
                  <a:pt x="3315" y="2365"/>
                </a:lnTo>
                <a:lnTo>
                  <a:pt x="3314" y="2371"/>
                </a:lnTo>
                <a:lnTo>
                  <a:pt x="3313" y="2373"/>
                </a:lnTo>
                <a:lnTo>
                  <a:pt x="3313" y="2376"/>
                </a:lnTo>
                <a:lnTo>
                  <a:pt x="3310" y="2380"/>
                </a:lnTo>
                <a:lnTo>
                  <a:pt x="3307" y="2384"/>
                </a:lnTo>
                <a:lnTo>
                  <a:pt x="3303" y="2387"/>
                </a:lnTo>
                <a:lnTo>
                  <a:pt x="3302" y="2389"/>
                </a:lnTo>
                <a:lnTo>
                  <a:pt x="3301" y="2390"/>
                </a:lnTo>
                <a:lnTo>
                  <a:pt x="3301" y="2392"/>
                </a:lnTo>
                <a:lnTo>
                  <a:pt x="3302" y="2394"/>
                </a:lnTo>
                <a:lnTo>
                  <a:pt x="3302" y="2397"/>
                </a:lnTo>
                <a:lnTo>
                  <a:pt x="3302" y="2398"/>
                </a:lnTo>
                <a:lnTo>
                  <a:pt x="3301" y="2399"/>
                </a:lnTo>
                <a:lnTo>
                  <a:pt x="3300" y="2400"/>
                </a:lnTo>
                <a:lnTo>
                  <a:pt x="3297" y="2400"/>
                </a:lnTo>
                <a:lnTo>
                  <a:pt x="3294" y="2401"/>
                </a:lnTo>
                <a:lnTo>
                  <a:pt x="3293" y="2401"/>
                </a:lnTo>
                <a:lnTo>
                  <a:pt x="3291" y="2406"/>
                </a:lnTo>
                <a:lnTo>
                  <a:pt x="3290" y="2410"/>
                </a:lnTo>
                <a:lnTo>
                  <a:pt x="3290" y="2414"/>
                </a:lnTo>
                <a:lnTo>
                  <a:pt x="3290" y="2417"/>
                </a:lnTo>
                <a:lnTo>
                  <a:pt x="3291" y="2424"/>
                </a:lnTo>
                <a:lnTo>
                  <a:pt x="3291" y="2428"/>
                </a:lnTo>
                <a:lnTo>
                  <a:pt x="3290" y="2432"/>
                </a:lnTo>
                <a:lnTo>
                  <a:pt x="3288" y="2437"/>
                </a:lnTo>
                <a:lnTo>
                  <a:pt x="3283" y="2443"/>
                </a:lnTo>
                <a:lnTo>
                  <a:pt x="3278" y="2450"/>
                </a:lnTo>
                <a:lnTo>
                  <a:pt x="3277" y="2453"/>
                </a:lnTo>
                <a:lnTo>
                  <a:pt x="3276" y="2455"/>
                </a:lnTo>
                <a:lnTo>
                  <a:pt x="3276" y="2461"/>
                </a:lnTo>
                <a:lnTo>
                  <a:pt x="3275" y="2469"/>
                </a:lnTo>
                <a:lnTo>
                  <a:pt x="3276" y="2492"/>
                </a:lnTo>
                <a:lnTo>
                  <a:pt x="3277" y="2510"/>
                </a:lnTo>
                <a:lnTo>
                  <a:pt x="3278" y="2516"/>
                </a:lnTo>
                <a:lnTo>
                  <a:pt x="3279" y="2520"/>
                </a:lnTo>
                <a:lnTo>
                  <a:pt x="3284" y="2520"/>
                </a:lnTo>
                <a:lnTo>
                  <a:pt x="3301" y="2539"/>
                </a:lnTo>
                <a:lnTo>
                  <a:pt x="3303" y="2543"/>
                </a:lnTo>
                <a:lnTo>
                  <a:pt x="3303" y="2547"/>
                </a:lnTo>
                <a:lnTo>
                  <a:pt x="3303" y="2555"/>
                </a:lnTo>
                <a:lnTo>
                  <a:pt x="3303" y="2563"/>
                </a:lnTo>
                <a:lnTo>
                  <a:pt x="3303" y="2566"/>
                </a:lnTo>
                <a:lnTo>
                  <a:pt x="3304" y="2570"/>
                </a:lnTo>
                <a:lnTo>
                  <a:pt x="3305" y="2573"/>
                </a:lnTo>
                <a:lnTo>
                  <a:pt x="3307" y="2575"/>
                </a:lnTo>
                <a:lnTo>
                  <a:pt x="3311" y="2579"/>
                </a:lnTo>
                <a:lnTo>
                  <a:pt x="3316" y="2583"/>
                </a:lnTo>
                <a:lnTo>
                  <a:pt x="3317" y="2585"/>
                </a:lnTo>
                <a:lnTo>
                  <a:pt x="3318" y="2587"/>
                </a:lnTo>
                <a:lnTo>
                  <a:pt x="3319" y="2589"/>
                </a:lnTo>
                <a:lnTo>
                  <a:pt x="3319" y="2591"/>
                </a:lnTo>
                <a:lnTo>
                  <a:pt x="3318" y="2594"/>
                </a:lnTo>
                <a:lnTo>
                  <a:pt x="3318" y="2598"/>
                </a:lnTo>
                <a:lnTo>
                  <a:pt x="3318" y="2602"/>
                </a:lnTo>
                <a:lnTo>
                  <a:pt x="3319" y="2603"/>
                </a:lnTo>
                <a:lnTo>
                  <a:pt x="3320" y="2605"/>
                </a:lnTo>
                <a:lnTo>
                  <a:pt x="3324" y="2607"/>
                </a:lnTo>
                <a:lnTo>
                  <a:pt x="3328" y="2610"/>
                </a:lnTo>
                <a:lnTo>
                  <a:pt x="3329" y="2612"/>
                </a:lnTo>
                <a:lnTo>
                  <a:pt x="3329" y="2613"/>
                </a:lnTo>
                <a:lnTo>
                  <a:pt x="3330" y="2617"/>
                </a:lnTo>
                <a:lnTo>
                  <a:pt x="3330" y="2622"/>
                </a:lnTo>
                <a:lnTo>
                  <a:pt x="3329" y="2631"/>
                </a:lnTo>
                <a:lnTo>
                  <a:pt x="3327" y="2640"/>
                </a:lnTo>
                <a:lnTo>
                  <a:pt x="3327" y="2644"/>
                </a:lnTo>
                <a:lnTo>
                  <a:pt x="3327" y="2647"/>
                </a:lnTo>
                <a:lnTo>
                  <a:pt x="3327" y="2649"/>
                </a:lnTo>
                <a:lnTo>
                  <a:pt x="3328" y="2652"/>
                </a:lnTo>
                <a:lnTo>
                  <a:pt x="3331" y="2659"/>
                </a:lnTo>
                <a:lnTo>
                  <a:pt x="3335" y="2670"/>
                </a:lnTo>
                <a:lnTo>
                  <a:pt x="3336" y="2679"/>
                </a:lnTo>
                <a:lnTo>
                  <a:pt x="3336" y="2688"/>
                </a:lnTo>
                <a:lnTo>
                  <a:pt x="3336" y="2702"/>
                </a:lnTo>
                <a:lnTo>
                  <a:pt x="3336" y="2709"/>
                </a:lnTo>
                <a:lnTo>
                  <a:pt x="3337" y="2717"/>
                </a:lnTo>
                <a:lnTo>
                  <a:pt x="3338" y="2725"/>
                </a:lnTo>
                <a:lnTo>
                  <a:pt x="3341" y="2734"/>
                </a:lnTo>
                <a:lnTo>
                  <a:pt x="3342" y="2738"/>
                </a:lnTo>
                <a:lnTo>
                  <a:pt x="3346" y="2743"/>
                </a:lnTo>
                <a:lnTo>
                  <a:pt x="3349" y="2749"/>
                </a:lnTo>
                <a:lnTo>
                  <a:pt x="3352" y="2751"/>
                </a:lnTo>
                <a:lnTo>
                  <a:pt x="3354" y="2751"/>
                </a:lnTo>
                <a:lnTo>
                  <a:pt x="3356" y="2751"/>
                </a:lnTo>
                <a:lnTo>
                  <a:pt x="3359" y="2751"/>
                </a:lnTo>
                <a:lnTo>
                  <a:pt x="3360" y="2751"/>
                </a:lnTo>
                <a:lnTo>
                  <a:pt x="3362" y="2755"/>
                </a:lnTo>
                <a:lnTo>
                  <a:pt x="3362" y="2758"/>
                </a:lnTo>
                <a:lnTo>
                  <a:pt x="3362" y="2762"/>
                </a:lnTo>
                <a:lnTo>
                  <a:pt x="3363" y="2764"/>
                </a:lnTo>
                <a:lnTo>
                  <a:pt x="3363" y="2765"/>
                </a:lnTo>
                <a:lnTo>
                  <a:pt x="3364" y="2767"/>
                </a:lnTo>
                <a:lnTo>
                  <a:pt x="3365" y="2768"/>
                </a:lnTo>
                <a:lnTo>
                  <a:pt x="3369" y="2771"/>
                </a:lnTo>
                <a:lnTo>
                  <a:pt x="3372" y="2774"/>
                </a:lnTo>
                <a:lnTo>
                  <a:pt x="3374" y="2777"/>
                </a:lnTo>
                <a:lnTo>
                  <a:pt x="3375" y="2781"/>
                </a:lnTo>
                <a:lnTo>
                  <a:pt x="3375" y="2788"/>
                </a:lnTo>
                <a:lnTo>
                  <a:pt x="3375" y="2797"/>
                </a:lnTo>
                <a:lnTo>
                  <a:pt x="3376" y="2801"/>
                </a:lnTo>
                <a:lnTo>
                  <a:pt x="3377" y="2805"/>
                </a:lnTo>
                <a:lnTo>
                  <a:pt x="3379" y="2807"/>
                </a:lnTo>
                <a:lnTo>
                  <a:pt x="3382" y="2808"/>
                </a:lnTo>
                <a:lnTo>
                  <a:pt x="3386" y="2810"/>
                </a:lnTo>
                <a:lnTo>
                  <a:pt x="3389" y="2817"/>
                </a:lnTo>
                <a:lnTo>
                  <a:pt x="3392" y="2828"/>
                </a:lnTo>
                <a:lnTo>
                  <a:pt x="3394" y="2838"/>
                </a:lnTo>
                <a:lnTo>
                  <a:pt x="3394" y="2843"/>
                </a:lnTo>
                <a:lnTo>
                  <a:pt x="3394" y="2847"/>
                </a:lnTo>
                <a:lnTo>
                  <a:pt x="3393" y="2851"/>
                </a:lnTo>
                <a:lnTo>
                  <a:pt x="3392" y="2853"/>
                </a:lnTo>
                <a:lnTo>
                  <a:pt x="3390" y="2855"/>
                </a:lnTo>
                <a:lnTo>
                  <a:pt x="3388" y="2856"/>
                </a:lnTo>
                <a:lnTo>
                  <a:pt x="3385" y="2859"/>
                </a:lnTo>
                <a:lnTo>
                  <a:pt x="3384" y="2861"/>
                </a:lnTo>
                <a:lnTo>
                  <a:pt x="3383" y="2864"/>
                </a:lnTo>
                <a:lnTo>
                  <a:pt x="3389" y="2867"/>
                </a:lnTo>
                <a:lnTo>
                  <a:pt x="3389" y="2881"/>
                </a:lnTo>
                <a:lnTo>
                  <a:pt x="3390" y="2886"/>
                </a:lnTo>
                <a:lnTo>
                  <a:pt x="3391" y="2891"/>
                </a:lnTo>
                <a:lnTo>
                  <a:pt x="3392" y="2895"/>
                </a:lnTo>
                <a:lnTo>
                  <a:pt x="3393" y="2897"/>
                </a:lnTo>
                <a:lnTo>
                  <a:pt x="3394" y="2898"/>
                </a:lnTo>
                <a:lnTo>
                  <a:pt x="3394" y="2900"/>
                </a:lnTo>
                <a:lnTo>
                  <a:pt x="3403" y="2895"/>
                </a:lnTo>
                <a:lnTo>
                  <a:pt x="3403" y="2900"/>
                </a:lnTo>
                <a:lnTo>
                  <a:pt x="3405" y="2901"/>
                </a:lnTo>
                <a:lnTo>
                  <a:pt x="3407" y="2901"/>
                </a:lnTo>
                <a:lnTo>
                  <a:pt x="3411" y="2900"/>
                </a:lnTo>
                <a:lnTo>
                  <a:pt x="3414" y="2906"/>
                </a:lnTo>
                <a:lnTo>
                  <a:pt x="3416" y="2906"/>
                </a:lnTo>
                <a:lnTo>
                  <a:pt x="3419" y="2906"/>
                </a:lnTo>
                <a:lnTo>
                  <a:pt x="3423" y="2906"/>
                </a:lnTo>
                <a:lnTo>
                  <a:pt x="3428" y="2904"/>
                </a:lnTo>
                <a:lnTo>
                  <a:pt x="3431" y="2902"/>
                </a:lnTo>
                <a:lnTo>
                  <a:pt x="3438" y="2897"/>
                </a:lnTo>
                <a:lnTo>
                  <a:pt x="3440" y="2896"/>
                </a:lnTo>
                <a:lnTo>
                  <a:pt x="3442" y="2895"/>
                </a:lnTo>
                <a:lnTo>
                  <a:pt x="3445" y="2894"/>
                </a:lnTo>
                <a:lnTo>
                  <a:pt x="3448" y="2895"/>
                </a:lnTo>
                <a:lnTo>
                  <a:pt x="3453" y="2896"/>
                </a:lnTo>
                <a:lnTo>
                  <a:pt x="3457" y="2897"/>
                </a:lnTo>
                <a:lnTo>
                  <a:pt x="3460" y="2898"/>
                </a:lnTo>
                <a:lnTo>
                  <a:pt x="3462" y="2898"/>
                </a:lnTo>
                <a:lnTo>
                  <a:pt x="3466" y="2893"/>
                </a:lnTo>
                <a:lnTo>
                  <a:pt x="3468" y="2891"/>
                </a:lnTo>
                <a:lnTo>
                  <a:pt x="3470" y="2889"/>
                </a:lnTo>
                <a:lnTo>
                  <a:pt x="3478" y="2888"/>
                </a:lnTo>
                <a:lnTo>
                  <a:pt x="3484" y="2887"/>
                </a:lnTo>
                <a:lnTo>
                  <a:pt x="3489" y="2888"/>
                </a:lnTo>
                <a:lnTo>
                  <a:pt x="3494" y="2889"/>
                </a:lnTo>
                <a:lnTo>
                  <a:pt x="3504" y="2891"/>
                </a:lnTo>
                <a:lnTo>
                  <a:pt x="3509" y="2892"/>
                </a:lnTo>
                <a:lnTo>
                  <a:pt x="3515" y="2892"/>
                </a:lnTo>
                <a:lnTo>
                  <a:pt x="3518" y="2886"/>
                </a:lnTo>
                <a:lnTo>
                  <a:pt x="3526" y="2887"/>
                </a:lnTo>
                <a:lnTo>
                  <a:pt x="3535" y="2886"/>
                </a:lnTo>
                <a:lnTo>
                  <a:pt x="3535" y="2881"/>
                </a:lnTo>
                <a:lnTo>
                  <a:pt x="3537" y="2880"/>
                </a:lnTo>
                <a:lnTo>
                  <a:pt x="3538" y="2880"/>
                </a:lnTo>
                <a:lnTo>
                  <a:pt x="3542" y="2881"/>
                </a:lnTo>
                <a:lnTo>
                  <a:pt x="3545" y="2881"/>
                </a:lnTo>
                <a:lnTo>
                  <a:pt x="3549" y="2881"/>
                </a:lnTo>
                <a:lnTo>
                  <a:pt x="3553" y="2879"/>
                </a:lnTo>
                <a:lnTo>
                  <a:pt x="3556" y="2878"/>
                </a:lnTo>
                <a:lnTo>
                  <a:pt x="3564" y="2872"/>
                </a:lnTo>
                <a:lnTo>
                  <a:pt x="3567" y="2869"/>
                </a:lnTo>
                <a:lnTo>
                  <a:pt x="3571" y="2865"/>
                </a:lnTo>
                <a:lnTo>
                  <a:pt x="3578" y="2858"/>
                </a:lnTo>
                <a:lnTo>
                  <a:pt x="3591" y="2841"/>
                </a:lnTo>
                <a:lnTo>
                  <a:pt x="3597" y="2834"/>
                </a:lnTo>
                <a:lnTo>
                  <a:pt x="3602" y="2827"/>
                </a:lnTo>
                <a:lnTo>
                  <a:pt x="3605" y="2824"/>
                </a:lnTo>
                <a:lnTo>
                  <a:pt x="3610" y="2822"/>
                </a:lnTo>
                <a:lnTo>
                  <a:pt x="3613" y="2819"/>
                </a:lnTo>
                <a:lnTo>
                  <a:pt x="3616" y="2816"/>
                </a:lnTo>
                <a:lnTo>
                  <a:pt x="3617" y="2815"/>
                </a:lnTo>
                <a:lnTo>
                  <a:pt x="3617" y="2814"/>
                </a:lnTo>
                <a:lnTo>
                  <a:pt x="3617" y="2812"/>
                </a:lnTo>
                <a:lnTo>
                  <a:pt x="3616" y="2810"/>
                </a:lnTo>
                <a:lnTo>
                  <a:pt x="3616" y="2808"/>
                </a:lnTo>
                <a:lnTo>
                  <a:pt x="3619" y="2808"/>
                </a:lnTo>
                <a:lnTo>
                  <a:pt x="3626" y="2792"/>
                </a:lnTo>
                <a:lnTo>
                  <a:pt x="3629" y="2783"/>
                </a:lnTo>
                <a:lnTo>
                  <a:pt x="3633" y="2777"/>
                </a:lnTo>
                <a:lnTo>
                  <a:pt x="3637" y="2774"/>
                </a:lnTo>
                <a:lnTo>
                  <a:pt x="3644" y="2770"/>
                </a:lnTo>
                <a:lnTo>
                  <a:pt x="3656" y="2763"/>
                </a:lnTo>
                <a:lnTo>
                  <a:pt x="3650" y="2757"/>
                </a:lnTo>
                <a:lnTo>
                  <a:pt x="3651" y="2755"/>
                </a:lnTo>
                <a:lnTo>
                  <a:pt x="3650" y="2753"/>
                </a:lnTo>
                <a:lnTo>
                  <a:pt x="3650" y="2749"/>
                </a:lnTo>
                <a:lnTo>
                  <a:pt x="3659" y="2749"/>
                </a:lnTo>
                <a:lnTo>
                  <a:pt x="3660" y="2735"/>
                </a:lnTo>
                <a:lnTo>
                  <a:pt x="3661" y="2713"/>
                </a:lnTo>
                <a:lnTo>
                  <a:pt x="3661" y="2706"/>
                </a:lnTo>
                <a:lnTo>
                  <a:pt x="3660" y="2705"/>
                </a:lnTo>
                <a:lnTo>
                  <a:pt x="3657" y="2703"/>
                </a:lnTo>
                <a:lnTo>
                  <a:pt x="3655" y="2700"/>
                </a:lnTo>
                <a:lnTo>
                  <a:pt x="3653" y="2698"/>
                </a:lnTo>
                <a:lnTo>
                  <a:pt x="3668" y="2687"/>
                </a:lnTo>
                <a:lnTo>
                  <a:pt x="3676" y="2682"/>
                </a:lnTo>
                <a:lnTo>
                  <a:pt x="3680" y="2680"/>
                </a:lnTo>
                <a:lnTo>
                  <a:pt x="3684" y="2678"/>
                </a:lnTo>
                <a:lnTo>
                  <a:pt x="3689" y="2677"/>
                </a:lnTo>
                <a:lnTo>
                  <a:pt x="3694" y="2676"/>
                </a:lnTo>
                <a:lnTo>
                  <a:pt x="3699" y="2675"/>
                </a:lnTo>
                <a:lnTo>
                  <a:pt x="3701" y="2674"/>
                </a:lnTo>
                <a:lnTo>
                  <a:pt x="3704" y="2673"/>
                </a:lnTo>
                <a:lnTo>
                  <a:pt x="3706" y="2670"/>
                </a:lnTo>
                <a:lnTo>
                  <a:pt x="3707" y="2666"/>
                </a:lnTo>
                <a:lnTo>
                  <a:pt x="3708" y="2661"/>
                </a:lnTo>
                <a:lnTo>
                  <a:pt x="3709" y="2656"/>
                </a:lnTo>
                <a:lnTo>
                  <a:pt x="3709" y="2649"/>
                </a:lnTo>
                <a:lnTo>
                  <a:pt x="3709" y="2642"/>
                </a:lnTo>
                <a:lnTo>
                  <a:pt x="3707" y="2628"/>
                </a:lnTo>
                <a:lnTo>
                  <a:pt x="3703" y="2598"/>
                </a:lnTo>
                <a:lnTo>
                  <a:pt x="3702" y="2587"/>
                </a:lnTo>
                <a:lnTo>
                  <a:pt x="3701" y="2579"/>
                </a:lnTo>
                <a:lnTo>
                  <a:pt x="3695" y="2579"/>
                </a:lnTo>
                <a:lnTo>
                  <a:pt x="3694" y="2572"/>
                </a:lnTo>
                <a:lnTo>
                  <a:pt x="3694" y="2567"/>
                </a:lnTo>
                <a:lnTo>
                  <a:pt x="3695" y="2559"/>
                </a:lnTo>
                <a:lnTo>
                  <a:pt x="3695" y="2553"/>
                </a:lnTo>
                <a:lnTo>
                  <a:pt x="3697" y="2552"/>
                </a:lnTo>
                <a:lnTo>
                  <a:pt x="3699" y="2552"/>
                </a:lnTo>
                <a:lnTo>
                  <a:pt x="3702" y="2552"/>
                </a:lnTo>
                <a:lnTo>
                  <a:pt x="3704" y="2551"/>
                </a:lnTo>
                <a:lnTo>
                  <a:pt x="3705" y="2548"/>
                </a:lnTo>
                <a:lnTo>
                  <a:pt x="3706" y="2543"/>
                </a:lnTo>
                <a:lnTo>
                  <a:pt x="3708" y="2539"/>
                </a:lnTo>
                <a:lnTo>
                  <a:pt x="3708" y="2537"/>
                </a:lnTo>
                <a:lnTo>
                  <a:pt x="3709" y="2537"/>
                </a:lnTo>
                <a:lnTo>
                  <a:pt x="3715" y="2537"/>
                </a:lnTo>
                <a:lnTo>
                  <a:pt x="3718" y="2525"/>
                </a:lnTo>
                <a:lnTo>
                  <a:pt x="3720" y="2514"/>
                </a:lnTo>
                <a:lnTo>
                  <a:pt x="3722" y="2513"/>
                </a:lnTo>
                <a:lnTo>
                  <a:pt x="3725" y="2512"/>
                </a:lnTo>
                <a:lnTo>
                  <a:pt x="3730" y="2512"/>
                </a:lnTo>
                <a:lnTo>
                  <a:pt x="3736" y="2512"/>
                </a:lnTo>
                <a:lnTo>
                  <a:pt x="3738" y="2512"/>
                </a:lnTo>
                <a:lnTo>
                  <a:pt x="3740" y="2511"/>
                </a:lnTo>
                <a:lnTo>
                  <a:pt x="3743" y="2509"/>
                </a:lnTo>
                <a:lnTo>
                  <a:pt x="3746" y="2506"/>
                </a:lnTo>
                <a:lnTo>
                  <a:pt x="3749" y="2502"/>
                </a:lnTo>
                <a:lnTo>
                  <a:pt x="3751" y="2500"/>
                </a:lnTo>
                <a:lnTo>
                  <a:pt x="3753" y="2499"/>
                </a:lnTo>
                <a:lnTo>
                  <a:pt x="3755" y="2499"/>
                </a:lnTo>
                <a:lnTo>
                  <a:pt x="3760" y="2499"/>
                </a:lnTo>
                <a:lnTo>
                  <a:pt x="3764" y="2498"/>
                </a:lnTo>
                <a:lnTo>
                  <a:pt x="3766" y="2498"/>
                </a:lnTo>
                <a:lnTo>
                  <a:pt x="3768" y="2497"/>
                </a:lnTo>
                <a:lnTo>
                  <a:pt x="3770" y="2496"/>
                </a:lnTo>
                <a:lnTo>
                  <a:pt x="3772" y="2495"/>
                </a:lnTo>
                <a:lnTo>
                  <a:pt x="3777" y="2490"/>
                </a:lnTo>
                <a:lnTo>
                  <a:pt x="3782" y="2484"/>
                </a:lnTo>
                <a:lnTo>
                  <a:pt x="3788" y="2477"/>
                </a:lnTo>
                <a:lnTo>
                  <a:pt x="3793" y="2470"/>
                </a:lnTo>
                <a:lnTo>
                  <a:pt x="3797" y="2463"/>
                </a:lnTo>
                <a:lnTo>
                  <a:pt x="3801" y="2457"/>
                </a:lnTo>
                <a:lnTo>
                  <a:pt x="3802" y="2452"/>
                </a:lnTo>
                <a:lnTo>
                  <a:pt x="3802" y="2450"/>
                </a:lnTo>
                <a:lnTo>
                  <a:pt x="3802" y="2448"/>
                </a:lnTo>
                <a:lnTo>
                  <a:pt x="3801" y="2443"/>
                </a:lnTo>
                <a:lnTo>
                  <a:pt x="3800" y="2438"/>
                </a:lnTo>
                <a:lnTo>
                  <a:pt x="3799" y="2435"/>
                </a:lnTo>
                <a:lnTo>
                  <a:pt x="3799" y="2432"/>
                </a:lnTo>
                <a:lnTo>
                  <a:pt x="3800" y="2428"/>
                </a:lnTo>
                <a:lnTo>
                  <a:pt x="3800" y="2424"/>
                </a:lnTo>
                <a:lnTo>
                  <a:pt x="3802" y="2415"/>
                </a:lnTo>
                <a:lnTo>
                  <a:pt x="3804" y="2407"/>
                </a:lnTo>
                <a:lnTo>
                  <a:pt x="3805" y="2401"/>
                </a:lnTo>
                <a:lnTo>
                  <a:pt x="3804" y="2394"/>
                </a:lnTo>
                <a:lnTo>
                  <a:pt x="3802" y="2383"/>
                </a:lnTo>
                <a:lnTo>
                  <a:pt x="3800" y="2372"/>
                </a:lnTo>
                <a:lnTo>
                  <a:pt x="3799" y="2365"/>
                </a:lnTo>
                <a:lnTo>
                  <a:pt x="3800" y="2358"/>
                </a:lnTo>
                <a:lnTo>
                  <a:pt x="3801" y="2352"/>
                </a:lnTo>
                <a:lnTo>
                  <a:pt x="3802" y="2345"/>
                </a:lnTo>
                <a:lnTo>
                  <a:pt x="3802" y="2342"/>
                </a:lnTo>
                <a:lnTo>
                  <a:pt x="3802" y="2340"/>
                </a:lnTo>
                <a:lnTo>
                  <a:pt x="3801" y="2337"/>
                </a:lnTo>
                <a:lnTo>
                  <a:pt x="3798" y="2334"/>
                </a:lnTo>
                <a:lnTo>
                  <a:pt x="3792" y="2329"/>
                </a:lnTo>
                <a:lnTo>
                  <a:pt x="3786" y="2324"/>
                </a:lnTo>
                <a:lnTo>
                  <a:pt x="3784" y="2321"/>
                </a:lnTo>
                <a:lnTo>
                  <a:pt x="3783" y="2319"/>
                </a:lnTo>
                <a:lnTo>
                  <a:pt x="3782" y="2317"/>
                </a:lnTo>
                <a:lnTo>
                  <a:pt x="3782" y="2299"/>
                </a:lnTo>
                <a:lnTo>
                  <a:pt x="3782" y="2286"/>
                </a:lnTo>
                <a:lnTo>
                  <a:pt x="3782" y="2278"/>
                </a:lnTo>
                <a:lnTo>
                  <a:pt x="3785" y="2272"/>
                </a:lnTo>
                <a:lnTo>
                  <a:pt x="3787" y="2269"/>
                </a:lnTo>
                <a:lnTo>
                  <a:pt x="3788" y="2266"/>
                </a:lnTo>
                <a:lnTo>
                  <a:pt x="3787" y="2264"/>
                </a:lnTo>
                <a:lnTo>
                  <a:pt x="3785" y="2262"/>
                </a:lnTo>
                <a:lnTo>
                  <a:pt x="3780" y="2257"/>
                </a:lnTo>
                <a:lnTo>
                  <a:pt x="3774" y="2252"/>
                </a:lnTo>
                <a:lnTo>
                  <a:pt x="3772" y="2249"/>
                </a:lnTo>
                <a:lnTo>
                  <a:pt x="3771" y="2247"/>
                </a:lnTo>
                <a:lnTo>
                  <a:pt x="3771" y="2244"/>
                </a:lnTo>
                <a:lnTo>
                  <a:pt x="3771" y="2241"/>
                </a:lnTo>
                <a:lnTo>
                  <a:pt x="3772" y="2235"/>
                </a:lnTo>
                <a:lnTo>
                  <a:pt x="3774" y="2229"/>
                </a:lnTo>
                <a:lnTo>
                  <a:pt x="3776" y="2224"/>
                </a:lnTo>
                <a:lnTo>
                  <a:pt x="3782" y="2213"/>
                </a:lnTo>
                <a:lnTo>
                  <a:pt x="3784" y="2209"/>
                </a:lnTo>
                <a:lnTo>
                  <a:pt x="3785" y="2205"/>
                </a:lnTo>
                <a:lnTo>
                  <a:pt x="3786" y="2202"/>
                </a:lnTo>
                <a:lnTo>
                  <a:pt x="3785" y="2199"/>
                </a:lnTo>
                <a:lnTo>
                  <a:pt x="3785" y="2193"/>
                </a:lnTo>
                <a:lnTo>
                  <a:pt x="3784" y="2187"/>
                </a:lnTo>
                <a:lnTo>
                  <a:pt x="3785" y="2185"/>
                </a:lnTo>
                <a:lnTo>
                  <a:pt x="3785" y="2182"/>
                </a:lnTo>
                <a:lnTo>
                  <a:pt x="3791" y="2182"/>
                </a:lnTo>
                <a:lnTo>
                  <a:pt x="3791" y="2179"/>
                </a:lnTo>
                <a:lnTo>
                  <a:pt x="3791" y="2177"/>
                </a:lnTo>
                <a:lnTo>
                  <a:pt x="3792" y="2175"/>
                </a:lnTo>
                <a:lnTo>
                  <a:pt x="3794" y="2172"/>
                </a:lnTo>
                <a:lnTo>
                  <a:pt x="3799" y="2165"/>
                </a:lnTo>
                <a:lnTo>
                  <a:pt x="3803" y="2165"/>
                </a:lnTo>
                <a:lnTo>
                  <a:pt x="3808" y="2165"/>
                </a:lnTo>
                <a:lnTo>
                  <a:pt x="3809" y="2162"/>
                </a:lnTo>
                <a:lnTo>
                  <a:pt x="3810" y="2158"/>
                </a:lnTo>
                <a:lnTo>
                  <a:pt x="3812" y="2154"/>
                </a:lnTo>
                <a:lnTo>
                  <a:pt x="3812" y="2152"/>
                </a:lnTo>
                <a:lnTo>
                  <a:pt x="3813" y="2151"/>
                </a:lnTo>
                <a:lnTo>
                  <a:pt x="3815" y="2150"/>
                </a:lnTo>
                <a:lnTo>
                  <a:pt x="3816" y="2150"/>
                </a:lnTo>
                <a:lnTo>
                  <a:pt x="3819" y="2150"/>
                </a:lnTo>
                <a:lnTo>
                  <a:pt x="3822" y="2150"/>
                </a:lnTo>
                <a:lnTo>
                  <a:pt x="3823" y="2149"/>
                </a:lnTo>
                <a:lnTo>
                  <a:pt x="3825" y="2148"/>
                </a:lnTo>
                <a:lnTo>
                  <a:pt x="3825" y="2147"/>
                </a:lnTo>
                <a:lnTo>
                  <a:pt x="3825" y="2146"/>
                </a:lnTo>
                <a:lnTo>
                  <a:pt x="3825" y="2143"/>
                </a:lnTo>
                <a:lnTo>
                  <a:pt x="3824" y="2140"/>
                </a:lnTo>
                <a:lnTo>
                  <a:pt x="3825" y="2137"/>
                </a:lnTo>
                <a:lnTo>
                  <a:pt x="3825" y="2136"/>
                </a:lnTo>
                <a:lnTo>
                  <a:pt x="3826" y="2135"/>
                </a:lnTo>
                <a:lnTo>
                  <a:pt x="3829" y="2132"/>
                </a:lnTo>
                <a:lnTo>
                  <a:pt x="3831" y="2130"/>
                </a:lnTo>
                <a:lnTo>
                  <a:pt x="3833" y="2129"/>
                </a:lnTo>
                <a:lnTo>
                  <a:pt x="3835" y="2124"/>
                </a:lnTo>
                <a:lnTo>
                  <a:pt x="3835" y="2120"/>
                </a:lnTo>
                <a:lnTo>
                  <a:pt x="3835" y="2115"/>
                </a:lnTo>
                <a:lnTo>
                  <a:pt x="3836" y="2111"/>
                </a:lnTo>
                <a:lnTo>
                  <a:pt x="3837" y="2109"/>
                </a:lnTo>
                <a:lnTo>
                  <a:pt x="3839" y="2106"/>
                </a:lnTo>
                <a:lnTo>
                  <a:pt x="3844" y="2106"/>
                </a:lnTo>
                <a:lnTo>
                  <a:pt x="3847" y="2102"/>
                </a:lnTo>
                <a:lnTo>
                  <a:pt x="3851" y="2094"/>
                </a:lnTo>
                <a:lnTo>
                  <a:pt x="3858" y="2081"/>
                </a:lnTo>
                <a:lnTo>
                  <a:pt x="3861" y="2080"/>
                </a:lnTo>
                <a:lnTo>
                  <a:pt x="3864" y="2079"/>
                </a:lnTo>
                <a:lnTo>
                  <a:pt x="3867" y="2079"/>
                </a:lnTo>
                <a:lnTo>
                  <a:pt x="3870" y="2078"/>
                </a:lnTo>
                <a:lnTo>
                  <a:pt x="3871" y="2077"/>
                </a:lnTo>
                <a:lnTo>
                  <a:pt x="3872" y="2075"/>
                </a:lnTo>
                <a:lnTo>
                  <a:pt x="3875" y="2071"/>
                </a:lnTo>
                <a:lnTo>
                  <a:pt x="3878" y="2066"/>
                </a:lnTo>
                <a:lnTo>
                  <a:pt x="3879" y="2065"/>
                </a:lnTo>
                <a:lnTo>
                  <a:pt x="3881" y="2064"/>
                </a:lnTo>
                <a:lnTo>
                  <a:pt x="3883" y="2064"/>
                </a:lnTo>
                <a:lnTo>
                  <a:pt x="3885" y="2064"/>
                </a:lnTo>
                <a:lnTo>
                  <a:pt x="3887" y="2064"/>
                </a:lnTo>
                <a:lnTo>
                  <a:pt x="3889" y="2064"/>
                </a:lnTo>
                <a:lnTo>
                  <a:pt x="3894" y="2060"/>
                </a:lnTo>
                <a:lnTo>
                  <a:pt x="3900" y="2055"/>
                </a:lnTo>
                <a:lnTo>
                  <a:pt x="3905" y="2049"/>
                </a:lnTo>
                <a:lnTo>
                  <a:pt x="3909" y="2044"/>
                </a:lnTo>
                <a:lnTo>
                  <a:pt x="3910" y="2042"/>
                </a:lnTo>
                <a:lnTo>
                  <a:pt x="3910" y="2038"/>
                </a:lnTo>
                <a:lnTo>
                  <a:pt x="3911" y="2035"/>
                </a:lnTo>
                <a:lnTo>
                  <a:pt x="3911" y="2034"/>
                </a:lnTo>
                <a:lnTo>
                  <a:pt x="3912" y="2033"/>
                </a:lnTo>
                <a:lnTo>
                  <a:pt x="3913" y="2032"/>
                </a:lnTo>
                <a:lnTo>
                  <a:pt x="3915" y="2031"/>
                </a:lnTo>
                <a:lnTo>
                  <a:pt x="3919" y="2030"/>
                </a:lnTo>
                <a:lnTo>
                  <a:pt x="3923" y="2030"/>
                </a:lnTo>
                <a:lnTo>
                  <a:pt x="3924" y="2029"/>
                </a:lnTo>
                <a:lnTo>
                  <a:pt x="3926" y="2027"/>
                </a:lnTo>
                <a:lnTo>
                  <a:pt x="3926" y="2026"/>
                </a:lnTo>
                <a:lnTo>
                  <a:pt x="3926" y="2025"/>
                </a:lnTo>
                <a:lnTo>
                  <a:pt x="3926" y="2022"/>
                </a:lnTo>
                <a:lnTo>
                  <a:pt x="3926" y="2019"/>
                </a:lnTo>
                <a:lnTo>
                  <a:pt x="3926" y="2016"/>
                </a:lnTo>
                <a:lnTo>
                  <a:pt x="3927" y="2015"/>
                </a:lnTo>
                <a:lnTo>
                  <a:pt x="3928" y="2014"/>
                </a:lnTo>
                <a:lnTo>
                  <a:pt x="3932" y="2012"/>
                </a:lnTo>
                <a:lnTo>
                  <a:pt x="3937" y="2010"/>
                </a:lnTo>
                <a:lnTo>
                  <a:pt x="3939" y="2009"/>
                </a:lnTo>
                <a:lnTo>
                  <a:pt x="3940" y="2008"/>
                </a:lnTo>
                <a:lnTo>
                  <a:pt x="3941" y="2004"/>
                </a:lnTo>
                <a:lnTo>
                  <a:pt x="3942" y="2001"/>
                </a:lnTo>
                <a:lnTo>
                  <a:pt x="3942" y="1997"/>
                </a:lnTo>
                <a:lnTo>
                  <a:pt x="3943" y="1994"/>
                </a:lnTo>
                <a:lnTo>
                  <a:pt x="3944" y="1992"/>
                </a:lnTo>
                <a:lnTo>
                  <a:pt x="3947" y="1989"/>
                </a:lnTo>
                <a:lnTo>
                  <a:pt x="3951" y="1985"/>
                </a:lnTo>
                <a:lnTo>
                  <a:pt x="3953" y="1981"/>
                </a:lnTo>
                <a:lnTo>
                  <a:pt x="3954" y="1977"/>
                </a:lnTo>
                <a:lnTo>
                  <a:pt x="3956" y="1970"/>
                </a:lnTo>
                <a:lnTo>
                  <a:pt x="3957" y="1962"/>
                </a:lnTo>
                <a:lnTo>
                  <a:pt x="3960" y="1954"/>
                </a:lnTo>
                <a:lnTo>
                  <a:pt x="3965" y="1954"/>
                </a:lnTo>
                <a:lnTo>
                  <a:pt x="3966" y="1952"/>
                </a:lnTo>
                <a:lnTo>
                  <a:pt x="3967" y="1950"/>
                </a:lnTo>
                <a:lnTo>
                  <a:pt x="3968" y="1945"/>
                </a:lnTo>
                <a:lnTo>
                  <a:pt x="3969" y="1936"/>
                </a:lnTo>
                <a:lnTo>
                  <a:pt x="3971" y="1927"/>
                </a:lnTo>
                <a:lnTo>
                  <a:pt x="3972" y="1922"/>
                </a:lnTo>
                <a:lnTo>
                  <a:pt x="3974" y="1918"/>
                </a:lnTo>
                <a:lnTo>
                  <a:pt x="3975" y="1914"/>
                </a:lnTo>
                <a:lnTo>
                  <a:pt x="3977" y="1911"/>
                </a:lnTo>
                <a:lnTo>
                  <a:pt x="3982" y="1904"/>
                </a:lnTo>
                <a:lnTo>
                  <a:pt x="3987" y="1898"/>
                </a:lnTo>
                <a:lnTo>
                  <a:pt x="3990" y="1892"/>
                </a:lnTo>
                <a:lnTo>
                  <a:pt x="3991" y="1890"/>
                </a:lnTo>
                <a:lnTo>
                  <a:pt x="3991" y="1887"/>
                </a:lnTo>
                <a:lnTo>
                  <a:pt x="3990" y="1884"/>
                </a:lnTo>
                <a:lnTo>
                  <a:pt x="3990" y="1881"/>
                </a:lnTo>
                <a:lnTo>
                  <a:pt x="3996" y="1878"/>
                </a:lnTo>
                <a:lnTo>
                  <a:pt x="3997" y="1876"/>
                </a:lnTo>
                <a:lnTo>
                  <a:pt x="3997" y="1874"/>
                </a:lnTo>
                <a:lnTo>
                  <a:pt x="3996" y="1870"/>
                </a:lnTo>
                <a:lnTo>
                  <a:pt x="3996" y="1865"/>
                </a:lnTo>
                <a:lnTo>
                  <a:pt x="3996" y="1861"/>
                </a:lnTo>
                <a:lnTo>
                  <a:pt x="4002" y="1856"/>
                </a:lnTo>
                <a:lnTo>
                  <a:pt x="4005" y="1828"/>
                </a:lnTo>
                <a:lnTo>
                  <a:pt x="4002" y="1819"/>
                </a:lnTo>
                <a:lnTo>
                  <a:pt x="3996" y="1819"/>
                </a:lnTo>
                <a:lnTo>
                  <a:pt x="3995" y="1820"/>
                </a:lnTo>
                <a:lnTo>
                  <a:pt x="3993" y="1821"/>
                </a:lnTo>
                <a:lnTo>
                  <a:pt x="3988" y="1825"/>
                </a:lnTo>
                <a:lnTo>
                  <a:pt x="3983" y="1828"/>
                </a:lnTo>
                <a:lnTo>
                  <a:pt x="3981" y="1830"/>
                </a:lnTo>
                <a:lnTo>
                  <a:pt x="3979" y="1830"/>
                </a:lnTo>
                <a:lnTo>
                  <a:pt x="3973" y="1831"/>
                </a:lnTo>
                <a:lnTo>
                  <a:pt x="3968" y="1832"/>
                </a:lnTo>
                <a:lnTo>
                  <a:pt x="3957" y="1832"/>
                </a:lnTo>
                <a:lnTo>
                  <a:pt x="3947" y="1833"/>
                </a:lnTo>
                <a:lnTo>
                  <a:pt x="3942" y="1834"/>
                </a:lnTo>
                <a:lnTo>
                  <a:pt x="3937" y="1836"/>
                </a:lnTo>
                <a:lnTo>
                  <a:pt x="3934" y="1838"/>
                </a:lnTo>
                <a:lnTo>
                  <a:pt x="3931" y="1842"/>
                </a:lnTo>
                <a:lnTo>
                  <a:pt x="3927" y="1845"/>
                </a:lnTo>
                <a:lnTo>
                  <a:pt x="3925" y="1847"/>
                </a:lnTo>
                <a:lnTo>
                  <a:pt x="3923" y="1847"/>
                </a:lnTo>
                <a:lnTo>
                  <a:pt x="3919" y="1847"/>
                </a:lnTo>
                <a:lnTo>
                  <a:pt x="3916" y="1847"/>
                </a:lnTo>
                <a:lnTo>
                  <a:pt x="3909" y="1845"/>
                </a:lnTo>
                <a:lnTo>
                  <a:pt x="3901" y="1844"/>
                </a:lnTo>
                <a:lnTo>
                  <a:pt x="3896" y="1844"/>
                </a:lnTo>
                <a:lnTo>
                  <a:pt x="3892" y="1844"/>
                </a:lnTo>
                <a:lnTo>
                  <a:pt x="3887" y="1847"/>
                </a:lnTo>
                <a:lnTo>
                  <a:pt x="3883" y="1849"/>
                </a:lnTo>
                <a:lnTo>
                  <a:pt x="3881" y="1850"/>
                </a:lnTo>
                <a:lnTo>
                  <a:pt x="3879" y="1849"/>
                </a:lnTo>
                <a:lnTo>
                  <a:pt x="3877" y="1848"/>
                </a:lnTo>
                <a:lnTo>
                  <a:pt x="3873" y="1844"/>
                </a:lnTo>
                <a:lnTo>
                  <a:pt x="3870" y="1839"/>
                </a:lnTo>
                <a:lnTo>
                  <a:pt x="3866" y="1834"/>
                </a:lnTo>
                <a:lnTo>
                  <a:pt x="3862" y="1826"/>
                </a:lnTo>
                <a:lnTo>
                  <a:pt x="3860" y="1823"/>
                </a:lnTo>
                <a:lnTo>
                  <a:pt x="3859" y="1822"/>
                </a:lnTo>
                <a:lnTo>
                  <a:pt x="3858" y="1822"/>
                </a:lnTo>
                <a:lnTo>
                  <a:pt x="3853" y="1822"/>
                </a:lnTo>
                <a:lnTo>
                  <a:pt x="3855" y="1819"/>
                </a:lnTo>
                <a:lnTo>
                  <a:pt x="3857" y="1816"/>
                </a:lnTo>
                <a:lnTo>
                  <a:pt x="3860" y="1813"/>
                </a:lnTo>
                <a:lnTo>
                  <a:pt x="3861" y="1811"/>
                </a:lnTo>
                <a:lnTo>
                  <a:pt x="3861" y="1808"/>
                </a:lnTo>
                <a:lnTo>
                  <a:pt x="3861" y="1805"/>
                </a:lnTo>
                <a:lnTo>
                  <a:pt x="3861" y="1802"/>
                </a:lnTo>
                <a:lnTo>
                  <a:pt x="3861" y="1801"/>
                </a:lnTo>
                <a:lnTo>
                  <a:pt x="3861" y="1799"/>
                </a:lnTo>
                <a:lnTo>
                  <a:pt x="3856" y="1796"/>
                </a:lnTo>
                <a:lnTo>
                  <a:pt x="3850" y="1793"/>
                </a:lnTo>
                <a:lnTo>
                  <a:pt x="3845" y="1790"/>
                </a:lnTo>
                <a:lnTo>
                  <a:pt x="3843" y="1788"/>
                </a:lnTo>
                <a:lnTo>
                  <a:pt x="3841" y="1785"/>
                </a:lnTo>
                <a:lnTo>
                  <a:pt x="3841" y="1783"/>
                </a:lnTo>
                <a:lnTo>
                  <a:pt x="3840" y="1781"/>
                </a:lnTo>
                <a:lnTo>
                  <a:pt x="3840" y="1778"/>
                </a:lnTo>
                <a:lnTo>
                  <a:pt x="3840" y="1774"/>
                </a:lnTo>
                <a:lnTo>
                  <a:pt x="3840" y="1773"/>
                </a:lnTo>
                <a:lnTo>
                  <a:pt x="3839" y="1771"/>
                </a:lnTo>
                <a:lnTo>
                  <a:pt x="3835" y="1770"/>
                </a:lnTo>
                <a:lnTo>
                  <a:pt x="3831" y="1769"/>
                </a:lnTo>
                <a:lnTo>
                  <a:pt x="3827" y="1768"/>
                </a:lnTo>
                <a:lnTo>
                  <a:pt x="3826" y="1767"/>
                </a:lnTo>
                <a:lnTo>
                  <a:pt x="3825" y="1766"/>
                </a:lnTo>
                <a:lnTo>
                  <a:pt x="3823" y="1764"/>
                </a:lnTo>
                <a:lnTo>
                  <a:pt x="3823" y="1762"/>
                </a:lnTo>
                <a:lnTo>
                  <a:pt x="3822" y="1757"/>
                </a:lnTo>
                <a:lnTo>
                  <a:pt x="3821" y="1752"/>
                </a:lnTo>
                <a:lnTo>
                  <a:pt x="3819" y="1749"/>
                </a:lnTo>
                <a:lnTo>
                  <a:pt x="3817" y="1748"/>
                </a:lnTo>
                <a:lnTo>
                  <a:pt x="3815" y="1748"/>
                </a:lnTo>
                <a:lnTo>
                  <a:pt x="3812" y="1749"/>
                </a:lnTo>
                <a:lnTo>
                  <a:pt x="3810" y="1749"/>
                </a:lnTo>
                <a:lnTo>
                  <a:pt x="3809" y="1748"/>
                </a:lnTo>
                <a:lnTo>
                  <a:pt x="3808" y="1746"/>
                </a:lnTo>
                <a:lnTo>
                  <a:pt x="3804" y="1741"/>
                </a:lnTo>
                <a:lnTo>
                  <a:pt x="3799" y="1732"/>
                </a:lnTo>
                <a:lnTo>
                  <a:pt x="3797" y="1734"/>
                </a:lnTo>
                <a:lnTo>
                  <a:pt x="3795" y="1735"/>
                </a:lnTo>
                <a:lnTo>
                  <a:pt x="3794" y="1735"/>
                </a:lnTo>
                <a:lnTo>
                  <a:pt x="3794" y="1732"/>
                </a:lnTo>
                <a:lnTo>
                  <a:pt x="3790" y="1731"/>
                </a:lnTo>
                <a:lnTo>
                  <a:pt x="3789" y="1730"/>
                </a:lnTo>
                <a:lnTo>
                  <a:pt x="3788" y="1729"/>
                </a:lnTo>
                <a:lnTo>
                  <a:pt x="3786" y="1723"/>
                </a:lnTo>
                <a:lnTo>
                  <a:pt x="3785" y="1716"/>
                </a:lnTo>
                <a:lnTo>
                  <a:pt x="3784" y="1700"/>
                </a:lnTo>
                <a:lnTo>
                  <a:pt x="3783" y="1685"/>
                </a:lnTo>
                <a:lnTo>
                  <a:pt x="3782" y="1678"/>
                </a:lnTo>
                <a:lnTo>
                  <a:pt x="3781" y="1675"/>
                </a:lnTo>
                <a:lnTo>
                  <a:pt x="3780" y="1673"/>
                </a:lnTo>
                <a:lnTo>
                  <a:pt x="3774" y="1673"/>
                </a:lnTo>
                <a:lnTo>
                  <a:pt x="3761" y="1659"/>
                </a:lnTo>
                <a:lnTo>
                  <a:pt x="3753" y="1650"/>
                </a:lnTo>
                <a:lnTo>
                  <a:pt x="3749" y="1645"/>
                </a:lnTo>
                <a:lnTo>
                  <a:pt x="3747" y="1638"/>
                </a:lnTo>
                <a:lnTo>
                  <a:pt x="3747" y="1631"/>
                </a:lnTo>
                <a:lnTo>
                  <a:pt x="3748" y="1625"/>
                </a:lnTo>
                <a:lnTo>
                  <a:pt x="3749" y="1619"/>
                </a:lnTo>
                <a:lnTo>
                  <a:pt x="3750" y="1607"/>
                </a:lnTo>
                <a:lnTo>
                  <a:pt x="3750" y="1601"/>
                </a:lnTo>
                <a:lnTo>
                  <a:pt x="3749" y="1598"/>
                </a:lnTo>
                <a:lnTo>
                  <a:pt x="3749" y="1594"/>
                </a:lnTo>
                <a:lnTo>
                  <a:pt x="3743" y="1591"/>
                </a:lnTo>
                <a:lnTo>
                  <a:pt x="3743" y="1589"/>
                </a:lnTo>
                <a:lnTo>
                  <a:pt x="3742" y="1588"/>
                </a:lnTo>
                <a:lnTo>
                  <a:pt x="3743" y="1584"/>
                </a:lnTo>
                <a:lnTo>
                  <a:pt x="3743" y="1581"/>
                </a:lnTo>
                <a:lnTo>
                  <a:pt x="3743" y="1579"/>
                </a:lnTo>
                <a:lnTo>
                  <a:pt x="3743" y="1577"/>
                </a:lnTo>
                <a:lnTo>
                  <a:pt x="3740" y="1575"/>
                </a:lnTo>
                <a:lnTo>
                  <a:pt x="3734" y="1571"/>
                </a:lnTo>
                <a:lnTo>
                  <a:pt x="3727" y="1566"/>
                </a:lnTo>
                <a:lnTo>
                  <a:pt x="3725" y="1565"/>
                </a:lnTo>
                <a:lnTo>
                  <a:pt x="3723" y="1563"/>
                </a:lnTo>
                <a:lnTo>
                  <a:pt x="3722" y="1562"/>
                </a:lnTo>
                <a:lnTo>
                  <a:pt x="3722" y="1560"/>
                </a:lnTo>
                <a:lnTo>
                  <a:pt x="3720" y="1556"/>
                </a:lnTo>
                <a:lnTo>
                  <a:pt x="3718" y="1549"/>
                </a:lnTo>
                <a:lnTo>
                  <a:pt x="3717" y="1542"/>
                </a:lnTo>
                <a:lnTo>
                  <a:pt x="3715" y="1535"/>
                </a:lnTo>
                <a:lnTo>
                  <a:pt x="3717" y="1534"/>
                </a:lnTo>
                <a:lnTo>
                  <a:pt x="3720" y="1534"/>
                </a:lnTo>
                <a:lnTo>
                  <a:pt x="3721" y="1533"/>
                </a:lnTo>
                <a:lnTo>
                  <a:pt x="3721" y="1532"/>
                </a:lnTo>
                <a:lnTo>
                  <a:pt x="3720" y="1529"/>
                </a:lnTo>
                <a:lnTo>
                  <a:pt x="3720" y="1527"/>
                </a:lnTo>
                <a:lnTo>
                  <a:pt x="3718" y="1524"/>
                </a:lnTo>
                <a:lnTo>
                  <a:pt x="3714" y="1518"/>
                </a:lnTo>
                <a:lnTo>
                  <a:pt x="3710" y="1512"/>
                </a:lnTo>
                <a:lnTo>
                  <a:pt x="3706" y="1507"/>
                </a:lnTo>
                <a:lnTo>
                  <a:pt x="3702" y="1497"/>
                </a:lnTo>
                <a:lnTo>
                  <a:pt x="3699" y="1488"/>
                </a:lnTo>
                <a:lnTo>
                  <a:pt x="3696" y="1479"/>
                </a:lnTo>
                <a:lnTo>
                  <a:pt x="3692" y="1467"/>
                </a:lnTo>
                <a:lnTo>
                  <a:pt x="3692" y="1466"/>
                </a:lnTo>
                <a:lnTo>
                  <a:pt x="3690" y="1464"/>
                </a:lnTo>
                <a:lnTo>
                  <a:pt x="3687" y="1459"/>
                </a:lnTo>
                <a:lnTo>
                  <a:pt x="3683" y="1454"/>
                </a:lnTo>
                <a:lnTo>
                  <a:pt x="3682" y="1452"/>
                </a:lnTo>
                <a:lnTo>
                  <a:pt x="3681" y="1451"/>
                </a:lnTo>
                <a:lnTo>
                  <a:pt x="3681" y="1448"/>
                </a:lnTo>
                <a:lnTo>
                  <a:pt x="3681" y="1445"/>
                </a:lnTo>
                <a:lnTo>
                  <a:pt x="3682" y="1442"/>
                </a:lnTo>
                <a:lnTo>
                  <a:pt x="3681" y="1440"/>
                </a:lnTo>
                <a:lnTo>
                  <a:pt x="3681" y="1439"/>
                </a:lnTo>
                <a:lnTo>
                  <a:pt x="3679" y="1435"/>
                </a:lnTo>
                <a:lnTo>
                  <a:pt x="3675" y="1432"/>
                </a:lnTo>
                <a:lnTo>
                  <a:pt x="3674" y="1430"/>
                </a:lnTo>
                <a:lnTo>
                  <a:pt x="3672" y="1428"/>
                </a:lnTo>
                <a:lnTo>
                  <a:pt x="3670" y="1422"/>
                </a:lnTo>
                <a:lnTo>
                  <a:pt x="3667" y="1415"/>
                </a:lnTo>
                <a:lnTo>
                  <a:pt x="3667" y="1412"/>
                </a:lnTo>
                <a:lnTo>
                  <a:pt x="3667" y="1411"/>
                </a:lnTo>
                <a:lnTo>
                  <a:pt x="3667" y="1410"/>
                </a:lnTo>
                <a:lnTo>
                  <a:pt x="3668" y="1410"/>
                </a:lnTo>
                <a:lnTo>
                  <a:pt x="3670" y="1411"/>
                </a:lnTo>
                <a:lnTo>
                  <a:pt x="3672" y="1413"/>
                </a:lnTo>
                <a:lnTo>
                  <a:pt x="3673" y="1415"/>
                </a:lnTo>
                <a:lnTo>
                  <a:pt x="3675" y="1420"/>
                </a:lnTo>
                <a:lnTo>
                  <a:pt x="3676" y="1425"/>
                </a:lnTo>
                <a:lnTo>
                  <a:pt x="3677" y="1428"/>
                </a:lnTo>
                <a:lnTo>
                  <a:pt x="3677" y="1429"/>
                </a:lnTo>
                <a:lnTo>
                  <a:pt x="3678" y="1431"/>
                </a:lnTo>
                <a:lnTo>
                  <a:pt x="3681" y="1434"/>
                </a:lnTo>
                <a:lnTo>
                  <a:pt x="3685" y="1438"/>
                </a:lnTo>
                <a:lnTo>
                  <a:pt x="3692" y="1445"/>
                </a:lnTo>
                <a:lnTo>
                  <a:pt x="3694" y="1444"/>
                </a:lnTo>
                <a:lnTo>
                  <a:pt x="3696" y="1443"/>
                </a:lnTo>
                <a:lnTo>
                  <a:pt x="3701" y="1442"/>
                </a:lnTo>
                <a:lnTo>
                  <a:pt x="3701" y="1438"/>
                </a:lnTo>
                <a:lnTo>
                  <a:pt x="3701" y="1434"/>
                </a:lnTo>
                <a:lnTo>
                  <a:pt x="3710" y="1439"/>
                </a:lnTo>
                <a:lnTo>
                  <a:pt x="3716" y="1444"/>
                </a:lnTo>
                <a:lnTo>
                  <a:pt x="3720" y="1449"/>
                </a:lnTo>
                <a:lnTo>
                  <a:pt x="3722" y="1453"/>
                </a:lnTo>
                <a:lnTo>
                  <a:pt x="3726" y="1464"/>
                </a:lnTo>
                <a:lnTo>
                  <a:pt x="3730" y="1471"/>
                </a:lnTo>
                <a:lnTo>
                  <a:pt x="3735" y="1479"/>
                </a:lnTo>
                <a:lnTo>
                  <a:pt x="3736" y="1480"/>
                </a:lnTo>
                <a:lnTo>
                  <a:pt x="3738" y="1481"/>
                </a:lnTo>
                <a:lnTo>
                  <a:pt x="3742" y="1484"/>
                </a:lnTo>
                <a:lnTo>
                  <a:pt x="3746" y="1487"/>
                </a:lnTo>
                <a:lnTo>
                  <a:pt x="3749" y="1490"/>
                </a:lnTo>
                <a:lnTo>
                  <a:pt x="3750" y="1494"/>
                </a:lnTo>
                <a:lnTo>
                  <a:pt x="3751" y="1498"/>
                </a:lnTo>
                <a:lnTo>
                  <a:pt x="3751" y="1506"/>
                </a:lnTo>
                <a:lnTo>
                  <a:pt x="3752" y="1514"/>
                </a:lnTo>
                <a:lnTo>
                  <a:pt x="3753" y="1517"/>
                </a:lnTo>
                <a:lnTo>
                  <a:pt x="3754" y="1521"/>
                </a:lnTo>
                <a:lnTo>
                  <a:pt x="3757" y="1524"/>
                </a:lnTo>
                <a:lnTo>
                  <a:pt x="3760" y="1527"/>
                </a:lnTo>
                <a:lnTo>
                  <a:pt x="3767" y="1533"/>
                </a:lnTo>
                <a:lnTo>
                  <a:pt x="3771" y="1536"/>
                </a:lnTo>
                <a:lnTo>
                  <a:pt x="3773" y="1538"/>
                </a:lnTo>
                <a:lnTo>
                  <a:pt x="3775" y="1540"/>
                </a:lnTo>
                <a:lnTo>
                  <a:pt x="3778" y="1544"/>
                </a:lnTo>
                <a:lnTo>
                  <a:pt x="3779" y="1546"/>
                </a:lnTo>
                <a:lnTo>
                  <a:pt x="3780" y="1549"/>
                </a:lnTo>
                <a:lnTo>
                  <a:pt x="3780" y="1552"/>
                </a:lnTo>
                <a:lnTo>
                  <a:pt x="3779" y="1556"/>
                </a:lnTo>
                <a:lnTo>
                  <a:pt x="3778" y="1559"/>
                </a:lnTo>
                <a:lnTo>
                  <a:pt x="3777" y="1563"/>
                </a:lnTo>
                <a:lnTo>
                  <a:pt x="3777" y="1567"/>
                </a:lnTo>
                <a:lnTo>
                  <a:pt x="3778" y="1577"/>
                </a:lnTo>
                <a:lnTo>
                  <a:pt x="3778" y="1582"/>
                </a:lnTo>
                <a:lnTo>
                  <a:pt x="3779" y="1586"/>
                </a:lnTo>
                <a:lnTo>
                  <a:pt x="3781" y="1588"/>
                </a:lnTo>
                <a:lnTo>
                  <a:pt x="3781" y="1589"/>
                </a:lnTo>
                <a:lnTo>
                  <a:pt x="3782" y="1588"/>
                </a:lnTo>
                <a:lnTo>
                  <a:pt x="3783" y="1597"/>
                </a:lnTo>
                <a:lnTo>
                  <a:pt x="3783" y="1605"/>
                </a:lnTo>
                <a:lnTo>
                  <a:pt x="3783" y="1612"/>
                </a:lnTo>
                <a:lnTo>
                  <a:pt x="3784" y="1616"/>
                </a:lnTo>
                <a:lnTo>
                  <a:pt x="3785" y="1619"/>
                </a:lnTo>
                <a:lnTo>
                  <a:pt x="3788" y="1624"/>
                </a:lnTo>
                <a:lnTo>
                  <a:pt x="3791" y="1627"/>
                </a:lnTo>
                <a:lnTo>
                  <a:pt x="3795" y="1630"/>
                </a:lnTo>
                <a:lnTo>
                  <a:pt x="3800" y="1633"/>
                </a:lnTo>
                <a:lnTo>
                  <a:pt x="3804" y="1635"/>
                </a:lnTo>
                <a:lnTo>
                  <a:pt x="3809" y="1638"/>
                </a:lnTo>
                <a:lnTo>
                  <a:pt x="3813" y="1641"/>
                </a:lnTo>
                <a:lnTo>
                  <a:pt x="3815" y="1643"/>
                </a:lnTo>
                <a:lnTo>
                  <a:pt x="3816" y="1645"/>
                </a:lnTo>
                <a:lnTo>
                  <a:pt x="3818" y="1648"/>
                </a:lnTo>
                <a:lnTo>
                  <a:pt x="3819" y="1653"/>
                </a:lnTo>
                <a:lnTo>
                  <a:pt x="3821" y="1662"/>
                </a:lnTo>
                <a:lnTo>
                  <a:pt x="3822" y="1671"/>
                </a:lnTo>
                <a:lnTo>
                  <a:pt x="3823" y="1675"/>
                </a:lnTo>
                <a:lnTo>
                  <a:pt x="3825" y="1678"/>
                </a:lnTo>
                <a:lnTo>
                  <a:pt x="3830" y="1681"/>
                </a:lnTo>
                <a:lnTo>
                  <a:pt x="3836" y="1684"/>
                </a:lnTo>
                <a:lnTo>
                  <a:pt x="3850" y="1707"/>
                </a:lnTo>
                <a:lnTo>
                  <a:pt x="3850" y="1709"/>
                </a:lnTo>
                <a:lnTo>
                  <a:pt x="3850" y="1712"/>
                </a:lnTo>
                <a:lnTo>
                  <a:pt x="3849" y="1718"/>
                </a:lnTo>
                <a:lnTo>
                  <a:pt x="3847" y="1723"/>
                </a:lnTo>
                <a:lnTo>
                  <a:pt x="3847" y="1729"/>
                </a:lnTo>
                <a:lnTo>
                  <a:pt x="3848" y="1730"/>
                </a:lnTo>
                <a:lnTo>
                  <a:pt x="3848" y="1733"/>
                </a:lnTo>
                <a:lnTo>
                  <a:pt x="3849" y="1742"/>
                </a:lnTo>
                <a:lnTo>
                  <a:pt x="3851" y="1754"/>
                </a:lnTo>
                <a:lnTo>
                  <a:pt x="3852" y="1759"/>
                </a:lnTo>
                <a:lnTo>
                  <a:pt x="3853" y="1763"/>
                </a:lnTo>
                <a:lnTo>
                  <a:pt x="3852" y="1762"/>
                </a:lnTo>
                <a:lnTo>
                  <a:pt x="3851" y="1761"/>
                </a:lnTo>
                <a:lnTo>
                  <a:pt x="3851" y="1762"/>
                </a:lnTo>
                <a:lnTo>
                  <a:pt x="3850" y="1763"/>
                </a:lnTo>
                <a:lnTo>
                  <a:pt x="3850" y="1765"/>
                </a:lnTo>
                <a:lnTo>
                  <a:pt x="3850" y="1766"/>
                </a:lnTo>
                <a:lnTo>
                  <a:pt x="3854" y="1770"/>
                </a:lnTo>
                <a:lnTo>
                  <a:pt x="3857" y="1772"/>
                </a:lnTo>
                <a:lnTo>
                  <a:pt x="3858" y="1774"/>
                </a:lnTo>
                <a:lnTo>
                  <a:pt x="3860" y="1780"/>
                </a:lnTo>
                <a:lnTo>
                  <a:pt x="3860" y="1786"/>
                </a:lnTo>
                <a:lnTo>
                  <a:pt x="3861" y="1790"/>
                </a:lnTo>
                <a:lnTo>
                  <a:pt x="3861" y="1794"/>
                </a:lnTo>
                <a:lnTo>
                  <a:pt x="3862" y="1796"/>
                </a:lnTo>
                <a:lnTo>
                  <a:pt x="3863" y="1797"/>
                </a:lnTo>
                <a:lnTo>
                  <a:pt x="3865" y="1798"/>
                </a:lnTo>
                <a:lnTo>
                  <a:pt x="3867" y="1799"/>
                </a:lnTo>
                <a:lnTo>
                  <a:pt x="3869" y="1799"/>
                </a:lnTo>
                <a:lnTo>
                  <a:pt x="3872" y="1800"/>
                </a:lnTo>
                <a:lnTo>
                  <a:pt x="3881" y="1799"/>
                </a:lnTo>
                <a:lnTo>
                  <a:pt x="3885" y="1798"/>
                </a:lnTo>
                <a:lnTo>
                  <a:pt x="3889" y="1797"/>
                </a:lnTo>
                <a:lnTo>
                  <a:pt x="3893" y="1794"/>
                </a:lnTo>
                <a:lnTo>
                  <a:pt x="3896" y="1792"/>
                </a:lnTo>
                <a:lnTo>
                  <a:pt x="3899" y="1789"/>
                </a:lnTo>
                <a:lnTo>
                  <a:pt x="3902" y="1786"/>
                </a:lnTo>
                <a:lnTo>
                  <a:pt x="3905" y="1784"/>
                </a:lnTo>
                <a:lnTo>
                  <a:pt x="3909" y="1783"/>
                </a:lnTo>
                <a:lnTo>
                  <a:pt x="3911" y="1782"/>
                </a:lnTo>
                <a:lnTo>
                  <a:pt x="3913" y="1782"/>
                </a:lnTo>
                <a:lnTo>
                  <a:pt x="3917" y="1782"/>
                </a:lnTo>
                <a:lnTo>
                  <a:pt x="3922" y="1783"/>
                </a:lnTo>
                <a:lnTo>
                  <a:pt x="3926" y="1783"/>
                </a:lnTo>
                <a:lnTo>
                  <a:pt x="3929" y="1780"/>
                </a:lnTo>
                <a:lnTo>
                  <a:pt x="3932" y="1778"/>
                </a:lnTo>
                <a:lnTo>
                  <a:pt x="3934" y="1777"/>
                </a:lnTo>
                <a:lnTo>
                  <a:pt x="3938" y="1779"/>
                </a:lnTo>
                <a:lnTo>
                  <a:pt x="3941" y="1781"/>
                </a:lnTo>
                <a:lnTo>
                  <a:pt x="3943" y="1782"/>
                </a:lnTo>
                <a:lnTo>
                  <a:pt x="3946" y="1782"/>
                </a:lnTo>
                <a:lnTo>
                  <a:pt x="3950" y="1781"/>
                </a:lnTo>
                <a:lnTo>
                  <a:pt x="3954" y="1780"/>
                </a:lnTo>
                <a:lnTo>
                  <a:pt x="3955" y="1779"/>
                </a:lnTo>
                <a:lnTo>
                  <a:pt x="3956" y="1778"/>
                </a:lnTo>
                <a:lnTo>
                  <a:pt x="3958" y="1774"/>
                </a:lnTo>
                <a:lnTo>
                  <a:pt x="3960" y="1771"/>
                </a:lnTo>
                <a:lnTo>
                  <a:pt x="3962" y="1768"/>
                </a:lnTo>
                <a:lnTo>
                  <a:pt x="3968" y="1765"/>
                </a:lnTo>
                <a:lnTo>
                  <a:pt x="3974" y="1763"/>
                </a:lnTo>
                <a:lnTo>
                  <a:pt x="3987" y="1759"/>
                </a:lnTo>
                <a:lnTo>
                  <a:pt x="3999" y="1755"/>
                </a:lnTo>
                <a:lnTo>
                  <a:pt x="4005" y="1752"/>
                </a:lnTo>
                <a:lnTo>
                  <a:pt x="4010" y="1749"/>
                </a:lnTo>
                <a:lnTo>
                  <a:pt x="4010" y="1746"/>
                </a:lnTo>
                <a:lnTo>
                  <a:pt x="4013" y="1746"/>
                </a:lnTo>
                <a:lnTo>
                  <a:pt x="4016" y="1738"/>
                </a:lnTo>
                <a:lnTo>
                  <a:pt x="4021" y="1738"/>
                </a:lnTo>
                <a:lnTo>
                  <a:pt x="4022" y="1736"/>
                </a:lnTo>
                <a:lnTo>
                  <a:pt x="4021" y="1735"/>
                </a:lnTo>
                <a:lnTo>
                  <a:pt x="4020" y="1731"/>
                </a:lnTo>
                <a:lnTo>
                  <a:pt x="4019" y="1729"/>
                </a:lnTo>
                <a:lnTo>
                  <a:pt x="4019" y="1727"/>
                </a:lnTo>
                <a:lnTo>
                  <a:pt x="4020" y="1725"/>
                </a:lnTo>
                <a:lnTo>
                  <a:pt x="4021" y="1723"/>
                </a:lnTo>
                <a:lnTo>
                  <a:pt x="4024" y="1722"/>
                </a:lnTo>
                <a:lnTo>
                  <a:pt x="4026" y="1720"/>
                </a:lnTo>
                <a:lnTo>
                  <a:pt x="4031" y="1719"/>
                </a:lnTo>
                <a:lnTo>
                  <a:pt x="4043" y="1717"/>
                </a:lnTo>
                <a:lnTo>
                  <a:pt x="4050" y="1715"/>
                </a:lnTo>
                <a:lnTo>
                  <a:pt x="4053" y="1711"/>
                </a:lnTo>
                <a:lnTo>
                  <a:pt x="4056" y="1708"/>
                </a:lnTo>
                <a:lnTo>
                  <a:pt x="4058" y="1707"/>
                </a:lnTo>
                <a:lnTo>
                  <a:pt x="4059" y="1706"/>
                </a:lnTo>
                <a:lnTo>
                  <a:pt x="4060" y="1707"/>
                </a:lnTo>
                <a:lnTo>
                  <a:pt x="4063" y="1708"/>
                </a:lnTo>
                <a:lnTo>
                  <a:pt x="4066" y="1708"/>
                </a:lnTo>
                <a:lnTo>
                  <a:pt x="4067" y="1708"/>
                </a:lnTo>
                <a:lnTo>
                  <a:pt x="4069" y="1707"/>
                </a:lnTo>
                <a:lnTo>
                  <a:pt x="4072" y="1703"/>
                </a:lnTo>
                <a:lnTo>
                  <a:pt x="4073" y="1698"/>
                </a:lnTo>
                <a:lnTo>
                  <a:pt x="4075" y="1693"/>
                </a:lnTo>
                <a:lnTo>
                  <a:pt x="4076" y="1691"/>
                </a:lnTo>
                <a:lnTo>
                  <a:pt x="4078" y="1690"/>
                </a:lnTo>
                <a:lnTo>
                  <a:pt x="4079" y="1689"/>
                </a:lnTo>
                <a:lnTo>
                  <a:pt x="4081" y="1689"/>
                </a:lnTo>
                <a:lnTo>
                  <a:pt x="4087" y="1689"/>
                </a:lnTo>
                <a:lnTo>
                  <a:pt x="4096" y="1690"/>
                </a:lnTo>
                <a:lnTo>
                  <a:pt x="4101" y="1679"/>
                </a:lnTo>
                <a:lnTo>
                  <a:pt x="4103" y="1676"/>
                </a:lnTo>
                <a:lnTo>
                  <a:pt x="4105" y="1674"/>
                </a:lnTo>
                <a:lnTo>
                  <a:pt x="4111" y="1671"/>
                </a:lnTo>
                <a:lnTo>
                  <a:pt x="4124" y="1667"/>
                </a:lnTo>
                <a:lnTo>
                  <a:pt x="4123" y="1666"/>
                </a:lnTo>
                <a:lnTo>
                  <a:pt x="4122" y="1665"/>
                </a:lnTo>
                <a:lnTo>
                  <a:pt x="4122" y="1662"/>
                </a:lnTo>
                <a:lnTo>
                  <a:pt x="4122" y="1652"/>
                </a:lnTo>
                <a:lnTo>
                  <a:pt x="4125" y="1643"/>
                </a:lnTo>
                <a:lnTo>
                  <a:pt x="4126" y="1636"/>
                </a:lnTo>
                <a:lnTo>
                  <a:pt x="4131" y="1636"/>
                </a:lnTo>
                <a:lnTo>
                  <a:pt x="4135" y="1636"/>
                </a:lnTo>
                <a:lnTo>
                  <a:pt x="4137" y="1631"/>
                </a:lnTo>
                <a:lnTo>
                  <a:pt x="4138" y="1625"/>
                </a:lnTo>
                <a:lnTo>
                  <a:pt x="4139" y="1619"/>
                </a:lnTo>
                <a:lnTo>
                  <a:pt x="4139" y="1617"/>
                </a:lnTo>
                <a:lnTo>
                  <a:pt x="4141" y="1614"/>
                </a:lnTo>
                <a:lnTo>
                  <a:pt x="4143" y="1610"/>
                </a:lnTo>
                <a:lnTo>
                  <a:pt x="4145" y="1607"/>
                </a:lnTo>
                <a:lnTo>
                  <a:pt x="4152" y="1599"/>
                </a:lnTo>
                <a:lnTo>
                  <a:pt x="4154" y="1595"/>
                </a:lnTo>
                <a:lnTo>
                  <a:pt x="4157" y="1590"/>
                </a:lnTo>
                <a:lnTo>
                  <a:pt x="4157" y="1588"/>
                </a:lnTo>
                <a:lnTo>
                  <a:pt x="4158" y="1585"/>
                </a:lnTo>
                <a:lnTo>
                  <a:pt x="4158" y="1583"/>
                </a:lnTo>
                <a:lnTo>
                  <a:pt x="4157" y="1580"/>
                </a:lnTo>
                <a:lnTo>
                  <a:pt x="4157" y="1579"/>
                </a:lnTo>
                <a:lnTo>
                  <a:pt x="4156" y="1579"/>
                </a:lnTo>
                <a:lnTo>
                  <a:pt x="4154" y="1578"/>
                </a:lnTo>
                <a:lnTo>
                  <a:pt x="4151" y="1578"/>
                </a:lnTo>
                <a:lnTo>
                  <a:pt x="4149" y="1577"/>
                </a:lnTo>
                <a:lnTo>
                  <a:pt x="4148" y="1576"/>
                </a:lnTo>
                <a:lnTo>
                  <a:pt x="4147" y="1573"/>
                </a:lnTo>
                <a:lnTo>
                  <a:pt x="4145" y="1566"/>
                </a:lnTo>
                <a:lnTo>
                  <a:pt x="4143" y="1559"/>
                </a:lnTo>
                <a:lnTo>
                  <a:pt x="4142" y="1556"/>
                </a:lnTo>
                <a:lnTo>
                  <a:pt x="4141" y="1555"/>
                </a:lnTo>
                <a:lnTo>
                  <a:pt x="4138" y="1553"/>
                </a:lnTo>
                <a:lnTo>
                  <a:pt x="4136" y="1552"/>
                </a:lnTo>
                <a:lnTo>
                  <a:pt x="4133" y="1551"/>
                </a:lnTo>
                <a:lnTo>
                  <a:pt x="4130" y="1550"/>
                </a:lnTo>
                <a:lnTo>
                  <a:pt x="4124" y="1549"/>
                </a:lnTo>
                <a:lnTo>
                  <a:pt x="4121" y="1548"/>
                </a:lnTo>
                <a:lnTo>
                  <a:pt x="4118" y="1546"/>
                </a:lnTo>
                <a:lnTo>
                  <a:pt x="4115" y="1544"/>
                </a:lnTo>
                <a:lnTo>
                  <a:pt x="4112" y="1541"/>
                </a:lnTo>
                <a:lnTo>
                  <a:pt x="4109" y="1539"/>
                </a:lnTo>
                <a:lnTo>
                  <a:pt x="4106" y="1535"/>
                </a:lnTo>
                <a:lnTo>
                  <a:pt x="4102" y="1528"/>
                </a:lnTo>
                <a:lnTo>
                  <a:pt x="4098" y="1520"/>
                </a:lnTo>
                <a:lnTo>
                  <a:pt x="4096" y="1515"/>
                </a:lnTo>
                <a:lnTo>
                  <a:pt x="4095" y="1510"/>
                </a:lnTo>
                <a:lnTo>
                  <a:pt x="4093" y="1504"/>
                </a:lnTo>
                <a:lnTo>
                  <a:pt x="4093" y="1498"/>
                </a:lnTo>
                <a:lnTo>
                  <a:pt x="4089" y="1502"/>
                </a:lnTo>
                <a:lnTo>
                  <a:pt x="4086" y="1505"/>
                </a:lnTo>
                <a:lnTo>
                  <a:pt x="4080" y="1514"/>
                </a:lnTo>
                <a:lnTo>
                  <a:pt x="4077" y="1518"/>
                </a:lnTo>
                <a:lnTo>
                  <a:pt x="4073" y="1521"/>
                </a:lnTo>
                <a:lnTo>
                  <a:pt x="4069" y="1525"/>
                </a:lnTo>
                <a:lnTo>
                  <a:pt x="4065" y="1529"/>
                </a:lnTo>
                <a:lnTo>
                  <a:pt x="4059" y="1532"/>
                </a:lnTo>
                <a:lnTo>
                  <a:pt x="4052" y="1535"/>
                </a:lnTo>
                <a:lnTo>
                  <a:pt x="4050" y="1541"/>
                </a:lnTo>
                <a:lnTo>
                  <a:pt x="4047" y="1541"/>
                </a:lnTo>
                <a:lnTo>
                  <a:pt x="4044" y="1540"/>
                </a:lnTo>
                <a:lnTo>
                  <a:pt x="4041" y="1538"/>
                </a:lnTo>
                <a:lnTo>
                  <a:pt x="4038" y="1536"/>
                </a:lnTo>
                <a:lnTo>
                  <a:pt x="4037" y="1535"/>
                </a:lnTo>
                <a:lnTo>
                  <a:pt x="4035" y="1535"/>
                </a:lnTo>
                <a:lnTo>
                  <a:pt x="4029" y="1535"/>
                </a:lnTo>
                <a:lnTo>
                  <a:pt x="4025" y="1536"/>
                </a:lnTo>
                <a:lnTo>
                  <a:pt x="4021" y="1537"/>
                </a:lnTo>
                <a:lnTo>
                  <a:pt x="4019" y="1537"/>
                </a:lnTo>
                <a:lnTo>
                  <a:pt x="4016" y="1537"/>
                </a:lnTo>
                <a:lnTo>
                  <a:pt x="4005" y="1535"/>
                </a:lnTo>
                <a:lnTo>
                  <a:pt x="4006" y="1524"/>
                </a:lnTo>
                <a:lnTo>
                  <a:pt x="4006" y="1514"/>
                </a:lnTo>
                <a:lnTo>
                  <a:pt x="4006" y="1505"/>
                </a:lnTo>
                <a:lnTo>
                  <a:pt x="4006" y="1501"/>
                </a:lnTo>
                <a:lnTo>
                  <a:pt x="4005" y="1499"/>
                </a:lnTo>
                <a:lnTo>
                  <a:pt x="4004" y="1498"/>
                </a:lnTo>
                <a:lnTo>
                  <a:pt x="4003" y="1498"/>
                </a:lnTo>
                <a:lnTo>
                  <a:pt x="4002" y="1498"/>
                </a:lnTo>
                <a:lnTo>
                  <a:pt x="4000" y="1500"/>
                </a:lnTo>
                <a:lnTo>
                  <a:pt x="3999" y="1502"/>
                </a:lnTo>
                <a:lnTo>
                  <a:pt x="3997" y="1507"/>
                </a:lnTo>
                <a:lnTo>
                  <a:pt x="3993" y="1518"/>
                </a:lnTo>
                <a:lnTo>
                  <a:pt x="3988" y="1518"/>
                </a:lnTo>
                <a:lnTo>
                  <a:pt x="3985" y="1509"/>
                </a:lnTo>
                <a:lnTo>
                  <a:pt x="3982" y="1501"/>
                </a:lnTo>
                <a:lnTo>
                  <a:pt x="3982" y="1499"/>
                </a:lnTo>
                <a:lnTo>
                  <a:pt x="3983" y="1497"/>
                </a:lnTo>
                <a:lnTo>
                  <a:pt x="3984" y="1494"/>
                </a:lnTo>
                <a:lnTo>
                  <a:pt x="3985" y="1491"/>
                </a:lnTo>
                <a:lnTo>
                  <a:pt x="3985" y="1489"/>
                </a:lnTo>
                <a:lnTo>
                  <a:pt x="3985" y="1487"/>
                </a:lnTo>
                <a:lnTo>
                  <a:pt x="3984" y="1486"/>
                </a:lnTo>
                <a:lnTo>
                  <a:pt x="3982" y="1484"/>
                </a:lnTo>
                <a:lnTo>
                  <a:pt x="3978" y="1481"/>
                </a:lnTo>
                <a:lnTo>
                  <a:pt x="3974" y="1479"/>
                </a:lnTo>
                <a:lnTo>
                  <a:pt x="3972" y="1477"/>
                </a:lnTo>
                <a:lnTo>
                  <a:pt x="3971" y="1476"/>
                </a:lnTo>
                <a:lnTo>
                  <a:pt x="3970" y="1474"/>
                </a:lnTo>
                <a:lnTo>
                  <a:pt x="3969" y="1472"/>
                </a:lnTo>
                <a:lnTo>
                  <a:pt x="3968" y="1467"/>
                </a:lnTo>
                <a:lnTo>
                  <a:pt x="3967" y="1463"/>
                </a:lnTo>
                <a:lnTo>
                  <a:pt x="3965" y="1459"/>
                </a:lnTo>
                <a:lnTo>
                  <a:pt x="3963" y="1457"/>
                </a:lnTo>
                <a:lnTo>
                  <a:pt x="3959" y="1455"/>
                </a:lnTo>
                <a:lnTo>
                  <a:pt x="3956" y="1453"/>
                </a:lnTo>
                <a:lnTo>
                  <a:pt x="3954" y="1451"/>
                </a:lnTo>
                <a:lnTo>
                  <a:pt x="3953" y="1448"/>
                </a:lnTo>
                <a:lnTo>
                  <a:pt x="3953" y="1446"/>
                </a:lnTo>
                <a:lnTo>
                  <a:pt x="3952" y="1441"/>
                </a:lnTo>
                <a:lnTo>
                  <a:pt x="3952" y="1436"/>
                </a:lnTo>
                <a:lnTo>
                  <a:pt x="3951" y="1431"/>
                </a:lnTo>
                <a:lnTo>
                  <a:pt x="3949" y="1427"/>
                </a:lnTo>
                <a:lnTo>
                  <a:pt x="3946" y="1424"/>
                </a:lnTo>
                <a:lnTo>
                  <a:pt x="3942" y="1420"/>
                </a:lnTo>
                <a:lnTo>
                  <a:pt x="3940" y="1417"/>
                </a:lnTo>
                <a:lnTo>
                  <a:pt x="3941" y="1415"/>
                </a:lnTo>
                <a:lnTo>
                  <a:pt x="3942" y="1414"/>
                </a:lnTo>
                <a:lnTo>
                  <a:pt x="3942" y="1411"/>
                </a:lnTo>
                <a:lnTo>
                  <a:pt x="3942" y="1407"/>
                </a:lnTo>
                <a:lnTo>
                  <a:pt x="3943" y="1403"/>
                </a:lnTo>
                <a:lnTo>
                  <a:pt x="3948" y="1404"/>
                </a:lnTo>
                <a:lnTo>
                  <a:pt x="3951" y="1404"/>
                </a:lnTo>
                <a:lnTo>
                  <a:pt x="3952" y="1403"/>
                </a:lnTo>
                <a:lnTo>
                  <a:pt x="3952" y="1402"/>
                </a:lnTo>
                <a:lnTo>
                  <a:pt x="3951" y="1400"/>
                </a:lnTo>
                <a:lnTo>
                  <a:pt x="3950" y="1398"/>
                </a:lnTo>
                <a:lnTo>
                  <a:pt x="3945" y="1391"/>
                </a:lnTo>
                <a:lnTo>
                  <a:pt x="3953" y="1395"/>
                </a:lnTo>
                <a:lnTo>
                  <a:pt x="3960" y="1400"/>
                </a:lnTo>
                <a:lnTo>
                  <a:pt x="3960" y="1398"/>
                </a:lnTo>
                <a:lnTo>
                  <a:pt x="3959" y="1396"/>
                </a:lnTo>
                <a:lnTo>
                  <a:pt x="3959" y="1395"/>
                </a:lnTo>
                <a:lnTo>
                  <a:pt x="3960" y="1394"/>
                </a:lnTo>
                <a:lnTo>
                  <a:pt x="3962" y="1394"/>
                </a:lnTo>
                <a:lnTo>
                  <a:pt x="3965" y="1396"/>
                </a:lnTo>
                <a:lnTo>
                  <a:pt x="3969" y="1399"/>
                </a:lnTo>
                <a:lnTo>
                  <a:pt x="3973" y="1402"/>
                </a:lnTo>
                <a:lnTo>
                  <a:pt x="3975" y="1402"/>
                </a:lnTo>
                <a:lnTo>
                  <a:pt x="3976" y="1403"/>
                </a:lnTo>
                <a:lnTo>
                  <a:pt x="3978" y="1402"/>
                </a:lnTo>
                <a:lnTo>
                  <a:pt x="3980" y="1400"/>
                </a:lnTo>
                <a:lnTo>
                  <a:pt x="3983" y="1398"/>
                </a:lnTo>
                <a:lnTo>
                  <a:pt x="3985" y="1397"/>
                </a:lnTo>
                <a:lnTo>
                  <a:pt x="3989" y="1406"/>
                </a:lnTo>
                <a:lnTo>
                  <a:pt x="3992" y="1415"/>
                </a:lnTo>
                <a:lnTo>
                  <a:pt x="3999" y="1434"/>
                </a:lnTo>
                <a:lnTo>
                  <a:pt x="4005" y="1436"/>
                </a:lnTo>
                <a:lnTo>
                  <a:pt x="4005" y="1438"/>
                </a:lnTo>
                <a:lnTo>
                  <a:pt x="4004" y="1441"/>
                </a:lnTo>
                <a:lnTo>
                  <a:pt x="4004" y="1443"/>
                </a:lnTo>
                <a:lnTo>
                  <a:pt x="4005" y="1445"/>
                </a:lnTo>
                <a:lnTo>
                  <a:pt x="4007" y="1446"/>
                </a:lnTo>
                <a:lnTo>
                  <a:pt x="4009" y="1446"/>
                </a:lnTo>
                <a:lnTo>
                  <a:pt x="4011" y="1446"/>
                </a:lnTo>
                <a:lnTo>
                  <a:pt x="4012" y="1447"/>
                </a:lnTo>
                <a:lnTo>
                  <a:pt x="4013" y="1448"/>
                </a:lnTo>
                <a:lnTo>
                  <a:pt x="4013" y="1450"/>
                </a:lnTo>
                <a:lnTo>
                  <a:pt x="4013" y="1453"/>
                </a:lnTo>
                <a:lnTo>
                  <a:pt x="4012" y="1456"/>
                </a:lnTo>
                <a:lnTo>
                  <a:pt x="4013" y="1458"/>
                </a:lnTo>
                <a:lnTo>
                  <a:pt x="4013" y="1459"/>
                </a:lnTo>
                <a:lnTo>
                  <a:pt x="4015" y="1460"/>
                </a:lnTo>
                <a:lnTo>
                  <a:pt x="4018" y="1462"/>
                </a:lnTo>
                <a:lnTo>
                  <a:pt x="4022" y="1463"/>
                </a:lnTo>
                <a:lnTo>
                  <a:pt x="4024" y="1465"/>
                </a:lnTo>
                <a:lnTo>
                  <a:pt x="4025" y="1466"/>
                </a:lnTo>
                <a:lnTo>
                  <a:pt x="4024" y="1469"/>
                </a:lnTo>
                <a:lnTo>
                  <a:pt x="4024" y="1471"/>
                </a:lnTo>
                <a:lnTo>
                  <a:pt x="4024" y="1473"/>
                </a:lnTo>
                <a:lnTo>
                  <a:pt x="4038" y="1484"/>
                </a:lnTo>
                <a:lnTo>
                  <a:pt x="4042" y="1486"/>
                </a:lnTo>
                <a:lnTo>
                  <a:pt x="4047" y="1487"/>
                </a:lnTo>
                <a:lnTo>
                  <a:pt x="4057" y="1489"/>
                </a:lnTo>
                <a:lnTo>
                  <a:pt x="4069" y="1490"/>
                </a:lnTo>
                <a:lnTo>
                  <a:pt x="4076" y="1486"/>
                </a:lnTo>
                <a:lnTo>
                  <a:pt x="4084" y="1483"/>
                </a:lnTo>
                <a:lnTo>
                  <a:pt x="4098" y="1476"/>
                </a:lnTo>
                <a:lnTo>
                  <a:pt x="4097" y="1475"/>
                </a:lnTo>
                <a:lnTo>
                  <a:pt x="4097" y="1474"/>
                </a:lnTo>
                <a:lnTo>
                  <a:pt x="4098" y="1473"/>
                </a:lnTo>
                <a:lnTo>
                  <a:pt x="4101" y="1473"/>
                </a:lnTo>
                <a:lnTo>
                  <a:pt x="4102" y="1474"/>
                </a:lnTo>
                <a:lnTo>
                  <a:pt x="4104" y="1475"/>
                </a:lnTo>
                <a:lnTo>
                  <a:pt x="4107" y="1477"/>
                </a:lnTo>
                <a:lnTo>
                  <a:pt x="4110" y="1479"/>
                </a:lnTo>
                <a:lnTo>
                  <a:pt x="4111" y="1480"/>
                </a:lnTo>
                <a:lnTo>
                  <a:pt x="4112" y="1481"/>
                </a:lnTo>
                <a:lnTo>
                  <a:pt x="4114" y="1485"/>
                </a:lnTo>
                <a:lnTo>
                  <a:pt x="4114" y="1488"/>
                </a:lnTo>
                <a:lnTo>
                  <a:pt x="4115" y="1495"/>
                </a:lnTo>
                <a:lnTo>
                  <a:pt x="4115" y="1498"/>
                </a:lnTo>
                <a:lnTo>
                  <a:pt x="4115" y="1502"/>
                </a:lnTo>
                <a:lnTo>
                  <a:pt x="4116" y="1504"/>
                </a:lnTo>
                <a:lnTo>
                  <a:pt x="4118" y="1507"/>
                </a:lnTo>
                <a:lnTo>
                  <a:pt x="4121" y="1509"/>
                </a:lnTo>
                <a:lnTo>
                  <a:pt x="4124" y="1511"/>
                </a:lnTo>
                <a:lnTo>
                  <a:pt x="4128" y="1513"/>
                </a:lnTo>
                <a:lnTo>
                  <a:pt x="4131" y="1514"/>
                </a:lnTo>
                <a:lnTo>
                  <a:pt x="4139" y="1515"/>
                </a:lnTo>
                <a:lnTo>
                  <a:pt x="4147" y="1515"/>
                </a:lnTo>
                <a:lnTo>
                  <a:pt x="4155" y="1515"/>
                </a:lnTo>
                <a:lnTo>
                  <a:pt x="4162" y="1515"/>
                </a:lnTo>
                <a:lnTo>
                  <a:pt x="4169" y="1515"/>
                </a:lnTo>
                <a:lnTo>
                  <a:pt x="4174" y="1515"/>
                </a:lnTo>
                <a:lnTo>
                  <a:pt x="4175" y="1516"/>
                </a:lnTo>
                <a:lnTo>
                  <a:pt x="4176" y="1517"/>
                </a:lnTo>
                <a:lnTo>
                  <a:pt x="4179" y="1520"/>
                </a:lnTo>
                <a:lnTo>
                  <a:pt x="4183" y="1524"/>
                </a:lnTo>
                <a:lnTo>
                  <a:pt x="4184" y="1524"/>
                </a:lnTo>
                <a:lnTo>
                  <a:pt x="4187" y="1523"/>
                </a:lnTo>
                <a:lnTo>
                  <a:pt x="4194" y="1523"/>
                </a:lnTo>
                <a:lnTo>
                  <a:pt x="4204" y="1521"/>
                </a:lnTo>
                <a:lnTo>
                  <a:pt x="4230" y="1517"/>
                </a:lnTo>
                <a:lnTo>
                  <a:pt x="4244" y="1514"/>
                </a:lnTo>
                <a:lnTo>
                  <a:pt x="4250" y="1514"/>
                </a:lnTo>
                <a:lnTo>
                  <a:pt x="4256" y="1513"/>
                </a:lnTo>
                <a:lnTo>
                  <a:pt x="4267" y="1513"/>
                </a:lnTo>
                <a:lnTo>
                  <a:pt x="4272" y="1514"/>
                </a:lnTo>
                <a:lnTo>
                  <a:pt x="4276" y="1515"/>
                </a:lnTo>
                <a:lnTo>
                  <a:pt x="4284" y="1527"/>
                </a:lnTo>
                <a:lnTo>
                  <a:pt x="4284" y="1528"/>
                </a:lnTo>
                <a:lnTo>
                  <a:pt x="4282" y="1530"/>
                </a:lnTo>
                <a:lnTo>
                  <a:pt x="4280" y="1532"/>
                </a:lnTo>
                <a:lnTo>
                  <a:pt x="4280" y="1534"/>
                </a:lnTo>
                <a:lnTo>
                  <a:pt x="4281" y="1535"/>
                </a:lnTo>
                <a:lnTo>
                  <a:pt x="4282" y="1535"/>
                </a:lnTo>
                <a:lnTo>
                  <a:pt x="4283" y="1536"/>
                </a:lnTo>
                <a:lnTo>
                  <a:pt x="4287" y="1535"/>
                </a:lnTo>
                <a:lnTo>
                  <a:pt x="4290" y="1535"/>
                </a:lnTo>
                <a:lnTo>
                  <a:pt x="4292" y="1535"/>
                </a:lnTo>
                <a:lnTo>
                  <a:pt x="4297" y="1538"/>
                </a:lnTo>
                <a:lnTo>
                  <a:pt x="4299" y="1539"/>
                </a:lnTo>
                <a:lnTo>
                  <a:pt x="4300" y="1540"/>
                </a:lnTo>
                <a:lnTo>
                  <a:pt x="4300" y="1544"/>
                </a:lnTo>
                <a:lnTo>
                  <a:pt x="4299" y="1548"/>
                </a:lnTo>
                <a:lnTo>
                  <a:pt x="4300" y="1550"/>
                </a:lnTo>
                <a:lnTo>
                  <a:pt x="4301" y="1552"/>
                </a:lnTo>
                <a:lnTo>
                  <a:pt x="4318" y="1557"/>
                </a:lnTo>
                <a:lnTo>
                  <a:pt x="4319" y="1559"/>
                </a:lnTo>
                <a:lnTo>
                  <a:pt x="4319" y="1561"/>
                </a:lnTo>
                <a:lnTo>
                  <a:pt x="4320" y="1565"/>
                </a:lnTo>
                <a:lnTo>
                  <a:pt x="4320" y="1570"/>
                </a:lnTo>
                <a:lnTo>
                  <a:pt x="4321" y="1574"/>
                </a:lnTo>
                <a:lnTo>
                  <a:pt x="4334" y="1578"/>
                </a:lnTo>
                <a:lnTo>
                  <a:pt x="4339" y="1579"/>
                </a:lnTo>
                <a:lnTo>
                  <a:pt x="4344" y="1579"/>
                </a:lnTo>
                <a:lnTo>
                  <a:pt x="4348" y="1578"/>
                </a:lnTo>
                <a:lnTo>
                  <a:pt x="4352" y="1576"/>
                </a:lnTo>
                <a:lnTo>
                  <a:pt x="4357" y="1573"/>
                </a:lnTo>
                <a:lnTo>
                  <a:pt x="4363" y="1569"/>
                </a:lnTo>
                <a:lnTo>
                  <a:pt x="4360" y="1574"/>
                </a:lnTo>
                <a:lnTo>
                  <a:pt x="4356" y="1581"/>
                </a:lnTo>
                <a:lnTo>
                  <a:pt x="4353" y="1587"/>
                </a:lnTo>
                <a:lnTo>
                  <a:pt x="4351" y="1589"/>
                </a:lnTo>
                <a:lnTo>
                  <a:pt x="4349" y="1591"/>
                </a:lnTo>
                <a:lnTo>
                  <a:pt x="4345" y="1593"/>
                </a:lnTo>
                <a:lnTo>
                  <a:pt x="4341" y="1593"/>
                </a:lnTo>
                <a:lnTo>
                  <a:pt x="4336" y="1593"/>
                </a:lnTo>
                <a:lnTo>
                  <a:pt x="4332" y="1594"/>
                </a:lnTo>
                <a:lnTo>
                  <a:pt x="4331" y="1596"/>
                </a:lnTo>
                <a:lnTo>
                  <a:pt x="4329" y="1599"/>
                </a:lnTo>
                <a:lnTo>
                  <a:pt x="4329" y="1601"/>
                </a:lnTo>
                <a:lnTo>
                  <a:pt x="4329" y="1602"/>
                </a:lnTo>
                <a:lnTo>
                  <a:pt x="4330" y="1603"/>
                </a:lnTo>
                <a:lnTo>
                  <a:pt x="4332" y="1602"/>
                </a:lnTo>
                <a:lnTo>
                  <a:pt x="4337" y="1611"/>
                </a:lnTo>
                <a:lnTo>
                  <a:pt x="4343" y="1619"/>
                </a:lnTo>
                <a:lnTo>
                  <a:pt x="4350" y="1626"/>
                </a:lnTo>
                <a:lnTo>
                  <a:pt x="4357" y="1633"/>
                </a:lnTo>
                <a:lnTo>
                  <a:pt x="4361" y="1632"/>
                </a:lnTo>
                <a:lnTo>
                  <a:pt x="4365" y="1630"/>
                </a:lnTo>
                <a:lnTo>
                  <a:pt x="4374" y="1627"/>
                </a:lnTo>
                <a:lnTo>
                  <a:pt x="4378" y="1625"/>
                </a:lnTo>
                <a:lnTo>
                  <a:pt x="4381" y="1623"/>
                </a:lnTo>
                <a:lnTo>
                  <a:pt x="4384" y="1620"/>
                </a:lnTo>
                <a:lnTo>
                  <a:pt x="4385" y="1617"/>
                </a:lnTo>
                <a:lnTo>
                  <a:pt x="4386" y="1614"/>
                </a:lnTo>
                <a:lnTo>
                  <a:pt x="4386" y="1612"/>
                </a:lnTo>
                <a:lnTo>
                  <a:pt x="4385" y="1607"/>
                </a:lnTo>
                <a:lnTo>
                  <a:pt x="4385" y="1602"/>
                </a:lnTo>
                <a:lnTo>
                  <a:pt x="4385" y="1599"/>
                </a:lnTo>
                <a:lnTo>
                  <a:pt x="4385" y="1597"/>
                </a:lnTo>
                <a:lnTo>
                  <a:pt x="4394" y="1591"/>
                </a:lnTo>
                <a:lnTo>
                  <a:pt x="4394" y="1594"/>
                </a:lnTo>
                <a:lnTo>
                  <a:pt x="4393" y="1596"/>
                </a:lnTo>
                <a:lnTo>
                  <a:pt x="4392" y="1599"/>
                </a:lnTo>
                <a:lnTo>
                  <a:pt x="4391" y="1603"/>
                </a:lnTo>
                <a:lnTo>
                  <a:pt x="4391" y="1605"/>
                </a:lnTo>
                <a:lnTo>
                  <a:pt x="4396" y="1608"/>
                </a:lnTo>
                <a:lnTo>
                  <a:pt x="4395" y="1612"/>
                </a:lnTo>
                <a:lnTo>
                  <a:pt x="4394" y="1616"/>
                </a:lnTo>
                <a:lnTo>
                  <a:pt x="4394" y="1619"/>
                </a:lnTo>
                <a:lnTo>
                  <a:pt x="4395" y="1621"/>
                </a:lnTo>
                <a:lnTo>
                  <a:pt x="4397" y="1623"/>
                </a:lnTo>
                <a:lnTo>
                  <a:pt x="4399" y="1626"/>
                </a:lnTo>
                <a:lnTo>
                  <a:pt x="4399" y="1628"/>
                </a:lnTo>
                <a:lnTo>
                  <a:pt x="4399" y="1631"/>
                </a:lnTo>
                <a:lnTo>
                  <a:pt x="4399" y="1633"/>
                </a:lnTo>
                <a:lnTo>
                  <a:pt x="4398" y="1636"/>
                </a:lnTo>
                <a:lnTo>
                  <a:pt x="4395" y="1642"/>
                </a:lnTo>
                <a:lnTo>
                  <a:pt x="4392" y="1649"/>
                </a:lnTo>
                <a:lnTo>
                  <a:pt x="4391" y="1652"/>
                </a:lnTo>
                <a:lnTo>
                  <a:pt x="4391" y="1656"/>
                </a:lnTo>
                <a:lnTo>
                  <a:pt x="4395" y="1664"/>
                </a:lnTo>
                <a:lnTo>
                  <a:pt x="4399" y="1673"/>
                </a:lnTo>
                <a:lnTo>
                  <a:pt x="4398" y="1673"/>
                </a:lnTo>
                <a:lnTo>
                  <a:pt x="4398" y="1674"/>
                </a:lnTo>
                <a:lnTo>
                  <a:pt x="4397" y="1676"/>
                </a:lnTo>
                <a:lnTo>
                  <a:pt x="4397" y="1680"/>
                </a:lnTo>
                <a:lnTo>
                  <a:pt x="4398" y="1685"/>
                </a:lnTo>
                <a:lnTo>
                  <a:pt x="4399" y="1690"/>
                </a:lnTo>
                <a:lnTo>
                  <a:pt x="4403" y="1704"/>
                </a:lnTo>
                <a:lnTo>
                  <a:pt x="4408" y="1726"/>
                </a:lnTo>
                <a:lnTo>
                  <a:pt x="4408" y="1730"/>
                </a:lnTo>
                <a:lnTo>
                  <a:pt x="4408" y="1735"/>
                </a:lnTo>
                <a:lnTo>
                  <a:pt x="4407" y="1739"/>
                </a:lnTo>
                <a:lnTo>
                  <a:pt x="4408" y="1743"/>
                </a:lnTo>
                <a:lnTo>
                  <a:pt x="4409" y="1748"/>
                </a:lnTo>
                <a:lnTo>
                  <a:pt x="4411" y="1752"/>
                </a:lnTo>
                <a:lnTo>
                  <a:pt x="4416" y="1761"/>
                </a:lnTo>
                <a:lnTo>
                  <a:pt x="4421" y="1771"/>
                </a:lnTo>
                <a:lnTo>
                  <a:pt x="4425" y="1780"/>
                </a:lnTo>
                <a:lnTo>
                  <a:pt x="4427" y="1792"/>
                </a:lnTo>
                <a:lnTo>
                  <a:pt x="4428" y="1804"/>
                </a:lnTo>
                <a:lnTo>
                  <a:pt x="4429" y="1810"/>
                </a:lnTo>
                <a:lnTo>
                  <a:pt x="4430" y="1816"/>
                </a:lnTo>
                <a:lnTo>
                  <a:pt x="4431" y="1822"/>
                </a:lnTo>
                <a:lnTo>
                  <a:pt x="4433" y="1828"/>
                </a:lnTo>
                <a:lnTo>
                  <a:pt x="4437" y="1833"/>
                </a:lnTo>
                <a:lnTo>
                  <a:pt x="4441" y="1840"/>
                </a:lnTo>
                <a:lnTo>
                  <a:pt x="4446" y="1846"/>
                </a:lnTo>
                <a:lnTo>
                  <a:pt x="4450" y="1853"/>
                </a:lnTo>
                <a:lnTo>
                  <a:pt x="4452" y="1858"/>
                </a:lnTo>
                <a:lnTo>
                  <a:pt x="4452" y="1863"/>
                </a:lnTo>
                <a:lnTo>
                  <a:pt x="4453" y="1868"/>
                </a:lnTo>
                <a:lnTo>
                  <a:pt x="4456" y="1873"/>
                </a:lnTo>
                <a:lnTo>
                  <a:pt x="4461" y="1875"/>
                </a:lnTo>
                <a:lnTo>
                  <a:pt x="4462" y="1878"/>
                </a:lnTo>
                <a:lnTo>
                  <a:pt x="4462" y="1880"/>
                </a:lnTo>
                <a:lnTo>
                  <a:pt x="4461" y="1882"/>
                </a:lnTo>
                <a:lnTo>
                  <a:pt x="4460" y="1883"/>
                </a:lnTo>
                <a:lnTo>
                  <a:pt x="4459" y="1885"/>
                </a:lnTo>
                <a:lnTo>
                  <a:pt x="4458" y="1887"/>
                </a:lnTo>
                <a:lnTo>
                  <a:pt x="4458" y="1889"/>
                </a:lnTo>
                <a:lnTo>
                  <a:pt x="4459" y="1890"/>
                </a:lnTo>
                <a:lnTo>
                  <a:pt x="4460" y="1892"/>
                </a:lnTo>
                <a:lnTo>
                  <a:pt x="4464" y="1896"/>
                </a:lnTo>
                <a:lnTo>
                  <a:pt x="4470" y="1903"/>
                </a:lnTo>
                <a:lnTo>
                  <a:pt x="4473" y="1908"/>
                </a:lnTo>
                <a:lnTo>
                  <a:pt x="4475" y="1912"/>
                </a:lnTo>
                <a:lnTo>
                  <a:pt x="4476" y="1914"/>
                </a:lnTo>
                <a:lnTo>
                  <a:pt x="4477" y="1916"/>
                </a:lnTo>
                <a:lnTo>
                  <a:pt x="4477" y="1918"/>
                </a:lnTo>
                <a:lnTo>
                  <a:pt x="4478" y="1920"/>
                </a:lnTo>
                <a:lnTo>
                  <a:pt x="4482" y="1920"/>
                </a:lnTo>
                <a:lnTo>
                  <a:pt x="4486" y="1920"/>
                </a:lnTo>
                <a:lnTo>
                  <a:pt x="4490" y="1912"/>
                </a:lnTo>
                <a:lnTo>
                  <a:pt x="4493" y="1906"/>
                </a:lnTo>
                <a:lnTo>
                  <a:pt x="4495" y="1903"/>
                </a:lnTo>
                <a:lnTo>
                  <a:pt x="4497" y="1903"/>
                </a:lnTo>
                <a:lnTo>
                  <a:pt x="4499" y="1902"/>
                </a:lnTo>
                <a:lnTo>
                  <a:pt x="4502" y="1902"/>
                </a:lnTo>
                <a:lnTo>
                  <a:pt x="4503" y="1902"/>
                </a:lnTo>
                <a:lnTo>
                  <a:pt x="4503" y="1901"/>
                </a:lnTo>
                <a:lnTo>
                  <a:pt x="4505" y="1898"/>
                </a:lnTo>
                <a:lnTo>
                  <a:pt x="4506" y="1894"/>
                </a:lnTo>
                <a:lnTo>
                  <a:pt x="4508" y="1888"/>
                </a:lnTo>
                <a:lnTo>
                  <a:pt x="4508" y="1885"/>
                </a:lnTo>
                <a:lnTo>
                  <a:pt x="4510" y="1882"/>
                </a:lnTo>
                <a:lnTo>
                  <a:pt x="4512" y="1880"/>
                </a:lnTo>
                <a:lnTo>
                  <a:pt x="4513" y="1879"/>
                </a:lnTo>
                <a:lnTo>
                  <a:pt x="4515" y="1878"/>
                </a:lnTo>
                <a:lnTo>
                  <a:pt x="4517" y="1878"/>
                </a:lnTo>
                <a:lnTo>
                  <a:pt x="4519" y="1878"/>
                </a:lnTo>
                <a:lnTo>
                  <a:pt x="4521" y="1879"/>
                </a:lnTo>
                <a:lnTo>
                  <a:pt x="4523" y="1878"/>
                </a:lnTo>
                <a:lnTo>
                  <a:pt x="4521" y="1861"/>
                </a:lnTo>
                <a:lnTo>
                  <a:pt x="4520" y="1850"/>
                </a:lnTo>
                <a:lnTo>
                  <a:pt x="4520" y="1842"/>
                </a:lnTo>
                <a:lnTo>
                  <a:pt x="4523" y="1837"/>
                </a:lnTo>
                <a:lnTo>
                  <a:pt x="4526" y="1832"/>
                </a:lnTo>
                <a:lnTo>
                  <a:pt x="4530" y="1826"/>
                </a:lnTo>
                <a:lnTo>
                  <a:pt x="4531" y="1824"/>
                </a:lnTo>
                <a:lnTo>
                  <a:pt x="4531" y="1822"/>
                </a:lnTo>
                <a:lnTo>
                  <a:pt x="4529" y="1815"/>
                </a:lnTo>
                <a:lnTo>
                  <a:pt x="4526" y="1808"/>
                </a:lnTo>
                <a:lnTo>
                  <a:pt x="4525" y="1801"/>
                </a:lnTo>
                <a:lnTo>
                  <a:pt x="4526" y="1788"/>
                </a:lnTo>
                <a:lnTo>
                  <a:pt x="4526" y="1782"/>
                </a:lnTo>
                <a:lnTo>
                  <a:pt x="4527" y="1776"/>
                </a:lnTo>
                <a:lnTo>
                  <a:pt x="4529" y="1771"/>
                </a:lnTo>
                <a:lnTo>
                  <a:pt x="4530" y="1769"/>
                </a:lnTo>
                <a:lnTo>
                  <a:pt x="4531" y="1768"/>
                </a:lnTo>
                <a:lnTo>
                  <a:pt x="4529" y="1762"/>
                </a:lnTo>
                <a:lnTo>
                  <a:pt x="4526" y="1754"/>
                </a:lnTo>
                <a:lnTo>
                  <a:pt x="4527" y="1754"/>
                </a:lnTo>
                <a:lnTo>
                  <a:pt x="4528" y="1752"/>
                </a:lnTo>
                <a:lnTo>
                  <a:pt x="4529" y="1750"/>
                </a:lnTo>
                <a:lnTo>
                  <a:pt x="4530" y="1748"/>
                </a:lnTo>
                <a:lnTo>
                  <a:pt x="4531" y="1746"/>
                </a:lnTo>
                <a:lnTo>
                  <a:pt x="4534" y="1745"/>
                </a:lnTo>
                <a:lnTo>
                  <a:pt x="4537" y="1746"/>
                </a:lnTo>
                <a:lnTo>
                  <a:pt x="4540" y="1746"/>
                </a:lnTo>
                <a:lnTo>
                  <a:pt x="4543" y="1746"/>
                </a:lnTo>
                <a:lnTo>
                  <a:pt x="4544" y="1745"/>
                </a:lnTo>
                <a:lnTo>
                  <a:pt x="4546" y="1744"/>
                </a:lnTo>
                <a:lnTo>
                  <a:pt x="4547" y="1741"/>
                </a:lnTo>
                <a:lnTo>
                  <a:pt x="4549" y="1737"/>
                </a:lnTo>
                <a:lnTo>
                  <a:pt x="4551" y="1735"/>
                </a:lnTo>
                <a:lnTo>
                  <a:pt x="4553" y="1734"/>
                </a:lnTo>
                <a:lnTo>
                  <a:pt x="4555" y="1733"/>
                </a:lnTo>
                <a:lnTo>
                  <a:pt x="4559" y="1732"/>
                </a:lnTo>
                <a:lnTo>
                  <a:pt x="4562" y="1731"/>
                </a:lnTo>
                <a:lnTo>
                  <a:pt x="4564" y="1731"/>
                </a:lnTo>
                <a:lnTo>
                  <a:pt x="4565" y="1729"/>
                </a:lnTo>
                <a:lnTo>
                  <a:pt x="4566" y="1727"/>
                </a:lnTo>
                <a:lnTo>
                  <a:pt x="4567" y="1725"/>
                </a:lnTo>
                <a:lnTo>
                  <a:pt x="4568" y="1720"/>
                </a:lnTo>
                <a:lnTo>
                  <a:pt x="4568" y="1718"/>
                </a:lnTo>
                <a:lnTo>
                  <a:pt x="4568" y="1716"/>
                </a:lnTo>
                <a:lnTo>
                  <a:pt x="4569" y="1714"/>
                </a:lnTo>
                <a:lnTo>
                  <a:pt x="4571" y="1712"/>
                </a:lnTo>
                <a:lnTo>
                  <a:pt x="4573" y="1711"/>
                </a:lnTo>
                <a:lnTo>
                  <a:pt x="4575" y="1711"/>
                </a:lnTo>
                <a:lnTo>
                  <a:pt x="4579" y="1711"/>
                </a:lnTo>
                <a:lnTo>
                  <a:pt x="4583" y="1711"/>
                </a:lnTo>
                <a:lnTo>
                  <a:pt x="4586" y="1710"/>
                </a:lnTo>
                <a:lnTo>
                  <a:pt x="4588" y="1709"/>
                </a:lnTo>
                <a:lnTo>
                  <a:pt x="4588" y="1704"/>
                </a:lnTo>
                <a:lnTo>
                  <a:pt x="4589" y="1702"/>
                </a:lnTo>
                <a:lnTo>
                  <a:pt x="4590" y="1701"/>
                </a:lnTo>
                <a:lnTo>
                  <a:pt x="4594" y="1699"/>
                </a:lnTo>
                <a:lnTo>
                  <a:pt x="4599" y="1697"/>
                </a:lnTo>
                <a:lnTo>
                  <a:pt x="4602" y="1695"/>
                </a:lnTo>
                <a:lnTo>
                  <a:pt x="4604" y="1693"/>
                </a:lnTo>
                <a:lnTo>
                  <a:pt x="4605" y="1689"/>
                </a:lnTo>
                <a:lnTo>
                  <a:pt x="4609" y="1682"/>
                </a:lnTo>
                <a:lnTo>
                  <a:pt x="4612" y="1675"/>
                </a:lnTo>
                <a:lnTo>
                  <a:pt x="4614" y="1672"/>
                </a:lnTo>
                <a:lnTo>
                  <a:pt x="4616" y="1670"/>
                </a:lnTo>
                <a:lnTo>
                  <a:pt x="4618" y="1669"/>
                </a:lnTo>
                <a:lnTo>
                  <a:pt x="4620" y="1669"/>
                </a:lnTo>
                <a:lnTo>
                  <a:pt x="4622" y="1668"/>
                </a:lnTo>
                <a:lnTo>
                  <a:pt x="4624" y="1667"/>
                </a:lnTo>
                <a:lnTo>
                  <a:pt x="4622" y="1664"/>
                </a:lnTo>
                <a:lnTo>
                  <a:pt x="4621" y="1663"/>
                </a:lnTo>
                <a:lnTo>
                  <a:pt x="4622" y="1662"/>
                </a:lnTo>
                <a:lnTo>
                  <a:pt x="4623" y="1661"/>
                </a:lnTo>
                <a:lnTo>
                  <a:pt x="4624" y="1661"/>
                </a:lnTo>
                <a:lnTo>
                  <a:pt x="4627" y="1661"/>
                </a:lnTo>
                <a:lnTo>
                  <a:pt x="4630" y="1662"/>
                </a:lnTo>
                <a:lnTo>
                  <a:pt x="4633" y="1662"/>
                </a:lnTo>
                <a:lnTo>
                  <a:pt x="4639" y="1659"/>
                </a:lnTo>
                <a:lnTo>
                  <a:pt x="4647" y="1653"/>
                </a:lnTo>
                <a:lnTo>
                  <a:pt x="4651" y="1650"/>
                </a:lnTo>
                <a:lnTo>
                  <a:pt x="4654" y="1647"/>
                </a:lnTo>
                <a:lnTo>
                  <a:pt x="4658" y="1642"/>
                </a:lnTo>
                <a:lnTo>
                  <a:pt x="4659" y="1639"/>
                </a:lnTo>
                <a:lnTo>
                  <a:pt x="4658" y="1636"/>
                </a:lnTo>
                <a:lnTo>
                  <a:pt x="4657" y="1635"/>
                </a:lnTo>
                <a:lnTo>
                  <a:pt x="4655" y="1633"/>
                </a:lnTo>
                <a:lnTo>
                  <a:pt x="4654" y="1632"/>
                </a:lnTo>
                <a:lnTo>
                  <a:pt x="4655" y="1631"/>
                </a:lnTo>
                <a:lnTo>
                  <a:pt x="4657" y="1631"/>
                </a:lnTo>
                <a:lnTo>
                  <a:pt x="4658" y="1631"/>
                </a:lnTo>
                <a:lnTo>
                  <a:pt x="4661" y="1625"/>
                </a:lnTo>
                <a:lnTo>
                  <a:pt x="4662" y="1623"/>
                </a:lnTo>
                <a:lnTo>
                  <a:pt x="4663" y="1621"/>
                </a:lnTo>
                <a:lnTo>
                  <a:pt x="4667" y="1619"/>
                </a:lnTo>
                <a:lnTo>
                  <a:pt x="4672" y="1617"/>
                </a:lnTo>
                <a:lnTo>
                  <a:pt x="4672" y="1611"/>
                </a:lnTo>
                <a:lnTo>
                  <a:pt x="4675" y="1611"/>
                </a:lnTo>
                <a:lnTo>
                  <a:pt x="4677" y="1611"/>
                </a:lnTo>
                <a:lnTo>
                  <a:pt x="4680" y="1613"/>
                </a:lnTo>
                <a:lnTo>
                  <a:pt x="4683" y="1614"/>
                </a:lnTo>
                <a:lnTo>
                  <a:pt x="4687" y="1618"/>
                </a:lnTo>
                <a:lnTo>
                  <a:pt x="4689" y="1619"/>
                </a:lnTo>
                <a:lnTo>
                  <a:pt x="4700" y="1613"/>
                </a:lnTo>
                <a:lnTo>
                  <a:pt x="4714" y="1605"/>
                </a:lnTo>
                <a:lnTo>
                  <a:pt x="4713" y="1606"/>
                </a:lnTo>
                <a:lnTo>
                  <a:pt x="4713" y="1607"/>
                </a:lnTo>
                <a:lnTo>
                  <a:pt x="4714" y="1608"/>
                </a:lnTo>
                <a:lnTo>
                  <a:pt x="4715" y="1608"/>
                </a:lnTo>
                <a:lnTo>
                  <a:pt x="4720" y="1608"/>
                </a:lnTo>
                <a:lnTo>
                  <a:pt x="4723" y="1594"/>
                </a:lnTo>
                <a:lnTo>
                  <a:pt x="4726" y="1580"/>
                </a:lnTo>
                <a:lnTo>
                  <a:pt x="4731" y="1583"/>
                </a:lnTo>
                <a:lnTo>
                  <a:pt x="4735" y="1586"/>
                </a:lnTo>
                <a:lnTo>
                  <a:pt x="4739" y="1589"/>
                </a:lnTo>
                <a:lnTo>
                  <a:pt x="4742" y="1591"/>
                </a:lnTo>
                <a:lnTo>
                  <a:pt x="4744" y="1594"/>
                </a:lnTo>
                <a:lnTo>
                  <a:pt x="4745" y="1597"/>
                </a:lnTo>
                <a:lnTo>
                  <a:pt x="4747" y="1602"/>
                </a:lnTo>
                <a:lnTo>
                  <a:pt x="4749" y="1615"/>
                </a:lnTo>
                <a:lnTo>
                  <a:pt x="4749" y="1619"/>
                </a:lnTo>
                <a:lnTo>
                  <a:pt x="4750" y="1623"/>
                </a:lnTo>
                <a:lnTo>
                  <a:pt x="4752" y="1628"/>
                </a:lnTo>
                <a:lnTo>
                  <a:pt x="4754" y="1633"/>
                </a:lnTo>
                <a:lnTo>
                  <a:pt x="4755" y="1635"/>
                </a:lnTo>
                <a:lnTo>
                  <a:pt x="4757" y="1636"/>
                </a:lnTo>
                <a:lnTo>
                  <a:pt x="4759" y="1637"/>
                </a:lnTo>
                <a:lnTo>
                  <a:pt x="4760" y="1638"/>
                </a:lnTo>
                <a:lnTo>
                  <a:pt x="4760" y="1639"/>
                </a:lnTo>
                <a:lnTo>
                  <a:pt x="4761" y="1642"/>
                </a:lnTo>
                <a:lnTo>
                  <a:pt x="4762" y="1645"/>
                </a:lnTo>
                <a:lnTo>
                  <a:pt x="4762" y="1650"/>
                </a:lnTo>
                <a:lnTo>
                  <a:pt x="4767" y="1650"/>
                </a:lnTo>
                <a:lnTo>
                  <a:pt x="4769" y="1649"/>
                </a:lnTo>
                <a:lnTo>
                  <a:pt x="4769" y="1648"/>
                </a:lnTo>
                <a:lnTo>
                  <a:pt x="4768" y="1647"/>
                </a:lnTo>
                <a:lnTo>
                  <a:pt x="4770" y="1647"/>
                </a:lnTo>
                <a:lnTo>
                  <a:pt x="4772" y="1647"/>
                </a:lnTo>
                <a:lnTo>
                  <a:pt x="4773" y="1646"/>
                </a:lnTo>
                <a:lnTo>
                  <a:pt x="4774" y="1645"/>
                </a:lnTo>
                <a:lnTo>
                  <a:pt x="4779" y="1645"/>
                </a:lnTo>
                <a:lnTo>
                  <a:pt x="4781" y="1654"/>
                </a:lnTo>
                <a:lnTo>
                  <a:pt x="4781" y="1663"/>
                </a:lnTo>
                <a:lnTo>
                  <a:pt x="4782" y="1672"/>
                </a:lnTo>
                <a:lnTo>
                  <a:pt x="4785" y="1681"/>
                </a:lnTo>
                <a:lnTo>
                  <a:pt x="4785" y="1683"/>
                </a:lnTo>
                <a:lnTo>
                  <a:pt x="4787" y="1684"/>
                </a:lnTo>
                <a:lnTo>
                  <a:pt x="4790" y="1687"/>
                </a:lnTo>
                <a:lnTo>
                  <a:pt x="4794" y="1691"/>
                </a:lnTo>
                <a:lnTo>
                  <a:pt x="4795" y="1693"/>
                </a:lnTo>
                <a:lnTo>
                  <a:pt x="4796" y="1695"/>
                </a:lnTo>
                <a:lnTo>
                  <a:pt x="4796" y="1699"/>
                </a:lnTo>
                <a:lnTo>
                  <a:pt x="4795" y="1703"/>
                </a:lnTo>
                <a:lnTo>
                  <a:pt x="4794" y="1706"/>
                </a:lnTo>
                <a:lnTo>
                  <a:pt x="4793" y="1710"/>
                </a:lnTo>
                <a:lnTo>
                  <a:pt x="4790" y="1716"/>
                </a:lnTo>
                <a:lnTo>
                  <a:pt x="4788" y="1718"/>
                </a:lnTo>
                <a:lnTo>
                  <a:pt x="4787" y="1721"/>
                </a:lnTo>
                <a:lnTo>
                  <a:pt x="4787" y="1725"/>
                </a:lnTo>
                <a:lnTo>
                  <a:pt x="4787" y="1729"/>
                </a:lnTo>
                <a:lnTo>
                  <a:pt x="4788" y="1733"/>
                </a:lnTo>
                <a:lnTo>
                  <a:pt x="4787" y="1738"/>
                </a:lnTo>
                <a:lnTo>
                  <a:pt x="4797" y="1738"/>
                </a:lnTo>
                <a:lnTo>
                  <a:pt x="4802" y="1739"/>
                </a:lnTo>
                <a:lnTo>
                  <a:pt x="4808" y="1738"/>
                </a:lnTo>
                <a:lnTo>
                  <a:pt x="4811" y="1738"/>
                </a:lnTo>
                <a:lnTo>
                  <a:pt x="4814" y="1737"/>
                </a:lnTo>
                <a:lnTo>
                  <a:pt x="4817" y="1736"/>
                </a:lnTo>
                <a:lnTo>
                  <a:pt x="4820" y="1735"/>
                </a:lnTo>
                <a:lnTo>
                  <a:pt x="4822" y="1733"/>
                </a:lnTo>
                <a:lnTo>
                  <a:pt x="4824" y="1731"/>
                </a:lnTo>
                <a:lnTo>
                  <a:pt x="4826" y="1729"/>
                </a:lnTo>
                <a:lnTo>
                  <a:pt x="4827" y="1726"/>
                </a:lnTo>
                <a:lnTo>
                  <a:pt x="4827" y="1724"/>
                </a:lnTo>
                <a:lnTo>
                  <a:pt x="4827" y="1721"/>
                </a:lnTo>
                <a:lnTo>
                  <a:pt x="4826" y="1718"/>
                </a:lnTo>
                <a:lnTo>
                  <a:pt x="4826" y="1716"/>
                </a:lnTo>
                <a:lnTo>
                  <a:pt x="4827" y="1715"/>
                </a:lnTo>
                <a:lnTo>
                  <a:pt x="4832" y="1715"/>
                </a:lnTo>
                <a:lnTo>
                  <a:pt x="4838" y="1722"/>
                </a:lnTo>
                <a:lnTo>
                  <a:pt x="4842" y="1727"/>
                </a:lnTo>
                <a:lnTo>
                  <a:pt x="4844" y="1729"/>
                </a:lnTo>
                <a:lnTo>
                  <a:pt x="4849" y="1729"/>
                </a:lnTo>
                <a:lnTo>
                  <a:pt x="4850" y="1732"/>
                </a:lnTo>
                <a:lnTo>
                  <a:pt x="4850" y="1734"/>
                </a:lnTo>
                <a:lnTo>
                  <a:pt x="4850" y="1736"/>
                </a:lnTo>
                <a:lnTo>
                  <a:pt x="4849" y="1738"/>
                </a:lnTo>
                <a:lnTo>
                  <a:pt x="4847" y="1742"/>
                </a:lnTo>
                <a:lnTo>
                  <a:pt x="4846" y="1744"/>
                </a:lnTo>
                <a:lnTo>
                  <a:pt x="4847" y="1746"/>
                </a:lnTo>
                <a:lnTo>
                  <a:pt x="4847" y="1747"/>
                </a:lnTo>
                <a:lnTo>
                  <a:pt x="4848" y="1748"/>
                </a:lnTo>
                <a:lnTo>
                  <a:pt x="4851" y="1750"/>
                </a:lnTo>
                <a:lnTo>
                  <a:pt x="4853" y="1753"/>
                </a:lnTo>
                <a:lnTo>
                  <a:pt x="4855" y="1754"/>
                </a:lnTo>
                <a:lnTo>
                  <a:pt x="4856" y="1758"/>
                </a:lnTo>
                <a:lnTo>
                  <a:pt x="4856" y="1762"/>
                </a:lnTo>
                <a:lnTo>
                  <a:pt x="4856" y="1769"/>
                </a:lnTo>
                <a:lnTo>
                  <a:pt x="4856" y="1776"/>
                </a:lnTo>
                <a:lnTo>
                  <a:pt x="4857" y="1779"/>
                </a:lnTo>
                <a:lnTo>
                  <a:pt x="4858" y="1783"/>
                </a:lnTo>
                <a:lnTo>
                  <a:pt x="4859" y="1785"/>
                </a:lnTo>
                <a:lnTo>
                  <a:pt x="4861" y="1791"/>
                </a:lnTo>
                <a:lnTo>
                  <a:pt x="4866" y="1791"/>
                </a:lnTo>
                <a:lnTo>
                  <a:pt x="4868" y="1798"/>
                </a:lnTo>
                <a:lnTo>
                  <a:pt x="4868" y="1804"/>
                </a:lnTo>
                <a:lnTo>
                  <a:pt x="4869" y="1810"/>
                </a:lnTo>
                <a:lnTo>
                  <a:pt x="4869" y="1816"/>
                </a:lnTo>
                <a:lnTo>
                  <a:pt x="4872" y="1816"/>
                </a:lnTo>
                <a:lnTo>
                  <a:pt x="4872" y="1819"/>
                </a:lnTo>
                <a:lnTo>
                  <a:pt x="4871" y="1822"/>
                </a:lnTo>
                <a:lnTo>
                  <a:pt x="4870" y="1825"/>
                </a:lnTo>
                <a:lnTo>
                  <a:pt x="4869" y="1827"/>
                </a:lnTo>
                <a:lnTo>
                  <a:pt x="4867" y="1830"/>
                </a:lnTo>
                <a:lnTo>
                  <a:pt x="4866" y="1833"/>
                </a:lnTo>
                <a:lnTo>
                  <a:pt x="4875" y="1836"/>
                </a:lnTo>
                <a:lnTo>
                  <a:pt x="4877" y="1847"/>
                </a:lnTo>
                <a:lnTo>
                  <a:pt x="4877" y="1852"/>
                </a:lnTo>
                <a:lnTo>
                  <a:pt x="4877" y="1858"/>
                </a:lnTo>
                <a:lnTo>
                  <a:pt x="4875" y="1858"/>
                </a:lnTo>
                <a:lnTo>
                  <a:pt x="4875" y="1870"/>
                </a:lnTo>
                <a:lnTo>
                  <a:pt x="4875" y="1884"/>
                </a:lnTo>
                <a:lnTo>
                  <a:pt x="4874" y="1886"/>
                </a:lnTo>
                <a:lnTo>
                  <a:pt x="4873" y="1887"/>
                </a:lnTo>
                <a:lnTo>
                  <a:pt x="4870" y="1892"/>
                </a:lnTo>
                <a:lnTo>
                  <a:pt x="4867" y="1897"/>
                </a:lnTo>
                <a:lnTo>
                  <a:pt x="4866" y="1900"/>
                </a:lnTo>
                <a:lnTo>
                  <a:pt x="4866" y="1903"/>
                </a:lnTo>
                <a:lnTo>
                  <a:pt x="4867" y="1906"/>
                </a:lnTo>
                <a:lnTo>
                  <a:pt x="4868" y="1908"/>
                </a:lnTo>
                <a:lnTo>
                  <a:pt x="4871" y="1914"/>
                </a:lnTo>
                <a:lnTo>
                  <a:pt x="4882" y="1926"/>
                </a:lnTo>
                <a:lnTo>
                  <a:pt x="4888" y="1932"/>
                </a:lnTo>
                <a:lnTo>
                  <a:pt x="4893" y="1939"/>
                </a:lnTo>
                <a:lnTo>
                  <a:pt x="4897" y="1945"/>
                </a:lnTo>
                <a:lnTo>
                  <a:pt x="4899" y="1948"/>
                </a:lnTo>
                <a:lnTo>
                  <a:pt x="4900" y="1951"/>
                </a:lnTo>
                <a:lnTo>
                  <a:pt x="4902" y="1960"/>
                </a:lnTo>
                <a:lnTo>
                  <a:pt x="4902" y="1967"/>
                </a:lnTo>
                <a:lnTo>
                  <a:pt x="4902" y="1980"/>
                </a:lnTo>
                <a:lnTo>
                  <a:pt x="4902" y="1986"/>
                </a:lnTo>
                <a:lnTo>
                  <a:pt x="4903" y="1994"/>
                </a:lnTo>
                <a:lnTo>
                  <a:pt x="4906" y="1994"/>
                </a:lnTo>
                <a:lnTo>
                  <a:pt x="4908" y="2008"/>
                </a:lnTo>
                <a:lnTo>
                  <a:pt x="4909" y="2015"/>
                </a:lnTo>
                <a:lnTo>
                  <a:pt x="4910" y="2019"/>
                </a:lnTo>
                <a:lnTo>
                  <a:pt x="4911" y="2022"/>
                </a:lnTo>
                <a:lnTo>
                  <a:pt x="4915" y="2025"/>
                </a:lnTo>
                <a:lnTo>
                  <a:pt x="4918" y="2028"/>
                </a:lnTo>
                <a:lnTo>
                  <a:pt x="4920" y="2030"/>
                </a:lnTo>
                <a:lnTo>
                  <a:pt x="4920" y="2033"/>
                </a:lnTo>
                <a:lnTo>
                  <a:pt x="4919" y="2036"/>
                </a:lnTo>
                <a:lnTo>
                  <a:pt x="4919" y="2039"/>
                </a:lnTo>
                <a:lnTo>
                  <a:pt x="4920" y="2041"/>
                </a:lnTo>
                <a:lnTo>
                  <a:pt x="4920" y="2042"/>
                </a:lnTo>
                <a:lnTo>
                  <a:pt x="4922" y="2043"/>
                </a:lnTo>
                <a:lnTo>
                  <a:pt x="4925" y="2044"/>
                </a:lnTo>
                <a:lnTo>
                  <a:pt x="4928" y="2045"/>
                </a:lnTo>
                <a:lnTo>
                  <a:pt x="4931" y="2047"/>
                </a:lnTo>
                <a:lnTo>
                  <a:pt x="4940" y="2057"/>
                </a:lnTo>
                <a:lnTo>
                  <a:pt x="4944" y="2060"/>
                </a:lnTo>
                <a:lnTo>
                  <a:pt x="4947" y="2062"/>
                </a:lnTo>
                <a:lnTo>
                  <a:pt x="4951" y="2064"/>
                </a:lnTo>
                <a:lnTo>
                  <a:pt x="4956" y="2064"/>
                </a:lnTo>
                <a:lnTo>
                  <a:pt x="4962" y="2063"/>
                </a:lnTo>
                <a:lnTo>
                  <a:pt x="4970" y="2061"/>
                </a:lnTo>
                <a:lnTo>
                  <a:pt x="4969" y="2055"/>
                </a:lnTo>
                <a:lnTo>
                  <a:pt x="4968" y="2050"/>
                </a:lnTo>
                <a:lnTo>
                  <a:pt x="4967" y="2044"/>
                </a:lnTo>
                <a:lnTo>
                  <a:pt x="4965" y="2039"/>
                </a:lnTo>
                <a:lnTo>
                  <a:pt x="4959" y="2039"/>
                </a:lnTo>
                <a:lnTo>
                  <a:pt x="4958" y="2028"/>
                </a:lnTo>
                <a:lnTo>
                  <a:pt x="4956" y="2016"/>
                </a:lnTo>
                <a:lnTo>
                  <a:pt x="4959" y="2016"/>
                </a:lnTo>
                <a:lnTo>
                  <a:pt x="4959" y="2010"/>
                </a:lnTo>
                <a:lnTo>
                  <a:pt x="4958" y="2003"/>
                </a:lnTo>
                <a:lnTo>
                  <a:pt x="4957" y="1997"/>
                </a:lnTo>
                <a:lnTo>
                  <a:pt x="4955" y="1990"/>
                </a:lnTo>
                <a:lnTo>
                  <a:pt x="4953" y="1984"/>
                </a:lnTo>
                <a:lnTo>
                  <a:pt x="4951" y="1978"/>
                </a:lnTo>
                <a:lnTo>
                  <a:pt x="4948" y="1973"/>
                </a:lnTo>
                <a:lnTo>
                  <a:pt x="4945" y="1968"/>
                </a:lnTo>
                <a:lnTo>
                  <a:pt x="4944" y="1967"/>
                </a:lnTo>
                <a:lnTo>
                  <a:pt x="4942" y="1966"/>
                </a:lnTo>
                <a:lnTo>
                  <a:pt x="4938" y="1964"/>
                </a:lnTo>
                <a:lnTo>
                  <a:pt x="4934" y="1962"/>
                </a:lnTo>
                <a:lnTo>
                  <a:pt x="4931" y="1960"/>
                </a:lnTo>
                <a:lnTo>
                  <a:pt x="4929" y="1957"/>
                </a:lnTo>
                <a:lnTo>
                  <a:pt x="4928" y="1955"/>
                </a:lnTo>
                <a:lnTo>
                  <a:pt x="4926" y="1949"/>
                </a:lnTo>
                <a:lnTo>
                  <a:pt x="4923" y="1944"/>
                </a:lnTo>
                <a:lnTo>
                  <a:pt x="4922" y="1942"/>
                </a:lnTo>
                <a:lnTo>
                  <a:pt x="4920" y="1940"/>
                </a:lnTo>
                <a:lnTo>
                  <a:pt x="4918" y="1939"/>
                </a:lnTo>
                <a:lnTo>
                  <a:pt x="4916" y="1938"/>
                </a:lnTo>
                <a:lnTo>
                  <a:pt x="4912" y="1938"/>
                </a:lnTo>
                <a:lnTo>
                  <a:pt x="4908" y="1936"/>
                </a:lnTo>
                <a:lnTo>
                  <a:pt x="4907" y="1936"/>
                </a:lnTo>
                <a:lnTo>
                  <a:pt x="4906" y="1934"/>
                </a:lnTo>
                <a:lnTo>
                  <a:pt x="4904" y="1932"/>
                </a:lnTo>
                <a:lnTo>
                  <a:pt x="4903" y="1929"/>
                </a:lnTo>
                <a:lnTo>
                  <a:pt x="4902" y="1924"/>
                </a:lnTo>
                <a:lnTo>
                  <a:pt x="4902" y="1918"/>
                </a:lnTo>
                <a:lnTo>
                  <a:pt x="4901" y="1915"/>
                </a:lnTo>
                <a:lnTo>
                  <a:pt x="4900" y="1912"/>
                </a:lnTo>
                <a:lnTo>
                  <a:pt x="4892" y="1912"/>
                </a:lnTo>
                <a:lnTo>
                  <a:pt x="4890" y="1906"/>
                </a:lnTo>
                <a:lnTo>
                  <a:pt x="4889" y="1902"/>
                </a:lnTo>
                <a:lnTo>
                  <a:pt x="4888" y="1899"/>
                </a:lnTo>
                <a:lnTo>
                  <a:pt x="4886" y="1895"/>
                </a:lnTo>
                <a:lnTo>
                  <a:pt x="4883" y="1895"/>
                </a:lnTo>
                <a:lnTo>
                  <a:pt x="4883" y="1891"/>
                </a:lnTo>
                <a:lnTo>
                  <a:pt x="4882" y="1888"/>
                </a:lnTo>
                <a:lnTo>
                  <a:pt x="4883" y="1879"/>
                </a:lnTo>
                <a:lnTo>
                  <a:pt x="4885" y="1870"/>
                </a:lnTo>
                <a:lnTo>
                  <a:pt x="4887" y="1861"/>
                </a:lnTo>
                <a:lnTo>
                  <a:pt x="4893" y="1844"/>
                </a:lnTo>
                <a:lnTo>
                  <a:pt x="4897" y="1830"/>
                </a:lnTo>
                <a:lnTo>
                  <a:pt x="4894" y="1808"/>
                </a:lnTo>
                <a:lnTo>
                  <a:pt x="4894" y="1802"/>
                </a:lnTo>
                <a:lnTo>
                  <a:pt x="4900" y="1801"/>
                </a:lnTo>
                <a:lnTo>
                  <a:pt x="4908" y="1799"/>
                </a:lnTo>
                <a:lnTo>
                  <a:pt x="4909" y="1802"/>
                </a:lnTo>
                <a:lnTo>
                  <a:pt x="4910" y="1802"/>
                </a:lnTo>
                <a:lnTo>
                  <a:pt x="4911" y="1802"/>
                </a:lnTo>
                <a:lnTo>
                  <a:pt x="4914" y="1802"/>
                </a:lnTo>
                <a:lnTo>
                  <a:pt x="4914" y="1807"/>
                </a:lnTo>
                <a:lnTo>
                  <a:pt x="4914" y="1810"/>
                </a:lnTo>
                <a:lnTo>
                  <a:pt x="4915" y="1814"/>
                </a:lnTo>
                <a:lnTo>
                  <a:pt x="4916" y="1815"/>
                </a:lnTo>
                <a:lnTo>
                  <a:pt x="4917" y="1816"/>
                </a:lnTo>
                <a:lnTo>
                  <a:pt x="4918" y="1817"/>
                </a:lnTo>
                <a:lnTo>
                  <a:pt x="4920" y="1817"/>
                </a:lnTo>
                <a:lnTo>
                  <a:pt x="4922" y="1817"/>
                </a:lnTo>
                <a:lnTo>
                  <a:pt x="4924" y="1816"/>
                </a:lnTo>
                <a:lnTo>
                  <a:pt x="4931" y="1813"/>
                </a:lnTo>
                <a:lnTo>
                  <a:pt x="4931" y="1814"/>
                </a:lnTo>
                <a:lnTo>
                  <a:pt x="4931" y="1815"/>
                </a:lnTo>
                <a:lnTo>
                  <a:pt x="4931" y="1817"/>
                </a:lnTo>
                <a:lnTo>
                  <a:pt x="4931" y="1820"/>
                </a:lnTo>
                <a:lnTo>
                  <a:pt x="4931" y="1822"/>
                </a:lnTo>
                <a:lnTo>
                  <a:pt x="4932" y="1823"/>
                </a:lnTo>
                <a:lnTo>
                  <a:pt x="4933" y="1824"/>
                </a:lnTo>
                <a:lnTo>
                  <a:pt x="4936" y="1825"/>
                </a:lnTo>
                <a:lnTo>
                  <a:pt x="4940" y="1826"/>
                </a:lnTo>
                <a:lnTo>
                  <a:pt x="4941" y="1827"/>
                </a:lnTo>
                <a:lnTo>
                  <a:pt x="4942" y="1828"/>
                </a:lnTo>
                <a:lnTo>
                  <a:pt x="4943" y="1829"/>
                </a:lnTo>
                <a:lnTo>
                  <a:pt x="4942" y="1832"/>
                </a:lnTo>
                <a:lnTo>
                  <a:pt x="4942" y="1834"/>
                </a:lnTo>
                <a:lnTo>
                  <a:pt x="4942" y="1836"/>
                </a:lnTo>
                <a:lnTo>
                  <a:pt x="4945" y="1836"/>
                </a:lnTo>
                <a:lnTo>
                  <a:pt x="4950" y="1847"/>
                </a:lnTo>
                <a:lnTo>
                  <a:pt x="4956" y="1858"/>
                </a:lnTo>
                <a:lnTo>
                  <a:pt x="4958" y="1857"/>
                </a:lnTo>
                <a:lnTo>
                  <a:pt x="4960" y="1856"/>
                </a:lnTo>
                <a:lnTo>
                  <a:pt x="4962" y="1855"/>
                </a:lnTo>
                <a:lnTo>
                  <a:pt x="4963" y="1855"/>
                </a:lnTo>
                <a:lnTo>
                  <a:pt x="4965" y="1856"/>
                </a:lnTo>
                <a:lnTo>
                  <a:pt x="4962" y="1864"/>
                </a:lnTo>
                <a:lnTo>
                  <a:pt x="4973" y="1868"/>
                </a:lnTo>
                <a:lnTo>
                  <a:pt x="4976" y="1868"/>
                </a:lnTo>
                <a:lnTo>
                  <a:pt x="4979" y="1870"/>
                </a:lnTo>
                <a:lnTo>
                  <a:pt x="4978" y="1880"/>
                </a:lnTo>
                <a:lnTo>
                  <a:pt x="4977" y="1884"/>
                </a:lnTo>
                <a:lnTo>
                  <a:pt x="4977" y="1889"/>
                </a:lnTo>
                <a:lnTo>
                  <a:pt x="4978" y="1892"/>
                </a:lnTo>
                <a:lnTo>
                  <a:pt x="4979" y="1896"/>
                </a:lnTo>
                <a:lnTo>
                  <a:pt x="4980" y="1897"/>
                </a:lnTo>
                <a:lnTo>
                  <a:pt x="4981" y="1898"/>
                </a:lnTo>
                <a:lnTo>
                  <a:pt x="4982" y="1900"/>
                </a:lnTo>
                <a:lnTo>
                  <a:pt x="4984" y="1901"/>
                </a:lnTo>
                <a:lnTo>
                  <a:pt x="4985" y="1901"/>
                </a:lnTo>
                <a:lnTo>
                  <a:pt x="4985" y="1902"/>
                </a:lnTo>
                <a:lnTo>
                  <a:pt x="4983" y="1903"/>
                </a:lnTo>
                <a:lnTo>
                  <a:pt x="4982" y="1904"/>
                </a:lnTo>
                <a:lnTo>
                  <a:pt x="4981" y="1905"/>
                </a:lnTo>
                <a:lnTo>
                  <a:pt x="4982" y="1906"/>
                </a:lnTo>
                <a:lnTo>
                  <a:pt x="4984" y="1904"/>
                </a:lnTo>
                <a:lnTo>
                  <a:pt x="4987" y="1903"/>
                </a:lnTo>
                <a:lnTo>
                  <a:pt x="4993" y="1901"/>
                </a:lnTo>
                <a:lnTo>
                  <a:pt x="4993" y="1895"/>
                </a:lnTo>
                <a:lnTo>
                  <a:pt x="4995" y="1895"/>
                </a:lnTo>
                <a:lnTo>
                  <a:pt x="4997" y="1895"/>
                </a:lnTo>
                <a:lnTo>
                  <a:pt x="4999" y="1895"/>
                </a:lnTo>
                <a:lnTo>
                  <a:pt x="5000" y="1895"/>
                </a:lnTo>
                <a:lnTo>
                  <a:pt x="5001" y="1895"/>
                </a:lnTo>
                <a:lnTo>
                  <a:pt x="5000" y="1893"/>
                </a:lnTo>
                <a:lnTo>
                  <a:pt x="4998" y="1889"/>
                </a:lnTo>
                <a:lnTo>
                  <a:pt x="4997" y="1884"/>
                </a:lnTo>
                <a:lnTo>
                  <a:pt x="4997" y="1882"/>
                </a:lnTo>
                <a:lnTo>
                  <a:pt x="4998" y="1881"/>
                </a:lnTo>
                <a:lnTo>
                  <a:pt x="5002" y="1884"/>
                </a:lnTo>
                <a:lnTo>
                  <a:pt x="5005" y="1886"/>
                </a:lnTo>
                <a:lnTo>
                  <a:pt x="5007" y="1887"/>
                </a:lnTo>
                <a:lnTo>
                  <a:pt x="5007" y="1885"/>
                </a:lnTo>
                <a:lnTo>
                  <a:pt x="5008" y="1883"/>
                </a:lnTo>
                <a:lnTo>
                  <a:pt x="5010" y="1878"/>
                </a:lnTo>
                <a:lnTo>
                  <a:pt x="5005" y="1876"/>
                </a:lnTo>
                <a:lnTo>
                  <a:pt x="5003" y="1875"/>
                </a:lnTo>
                <a:lnTo>
                  <a:pt x="5001" y="1873"/>
                </a:lnTo>
                <a:lnTo>
                  <a:pt x="4998" y="1868"/>
                </a:lnTo>
                <a:lnTo>
                  <a:pt x="4997" y="1865"/>
                </a:lnTo>
                <a:lnTo>
                  <a:pt x="4999" y="1865"/>
                </a:lnTo>
                <a:lnTo>
                  <a:pt x="5004" y="1867"/>
                </a:lnTo>
                <a:lnTo>
                  <a:pt x="5004" y="1870"/>
                </a:lnTo>
                <a:lnTo>
                  <a:pt x="5016" y="1870"/>
                </a:lnTo>
                <a:lnTo>
                  <a:pt x="5024" y="1870"/>
                </a:lnTo>
                <a:lnTo>
                  <a:pt x="5022" y="1867"/>
                </a:lnTo>
                <a:lnTo>
                  <a:pt x="5021" y="1865"/>
                </a:lnTo>
                <a:lnTo>
                  <a:pt x="5021" y="1864"/>
                </a:lnTo>
                <a:lnTo>
                  <a:pt x="5025" y="1863"/>
                </a:lnTo>
                <a:lnTo>
                  <a:pt x="5027" y="1864"/>
                </a:lnTo>
                <a:lnTo>
                  <a:pt x="5028" y="1864"/>
                </a:lnTo>
                <a:lnTo>
                  <a:pt x="5029" y="1864"/>
                </a:lnTo>
                <a:lnTo>
                  <a:pt x="5035" y="1861"/>
                </a:lnTo>
                <a:lnTo>
                  <a:pt x="5041" y="1858"/>
                </a:lnTo>
                <a:lnTo>
                  <a:pt x="5046" y="1854"/>
                </a:lnTo>
                <a:lnTo>
                  <a:pt x="5051" y="1850"/>
                </a:lnTo>
                <a:lnTo>
                  <a:pt x="5055" y="1846"/>
                </a:lnTo>
                <a:lnTo>
                  <a:pt x="5058" y="1842"/>
                </a:lnTo>
                <a:lnTo>
                  <a:pt x="5061" y="1838"/>
                </a:lnTo>
                <a:lnTo>
                  <a:pt x="5063" y="1833"/>
                </a:lnTo>
                <a:lnTo>
                  <a:pt x="5064" y="1828"/>
                </a:lnTo>
                <a:lnTo>
                  <a:pt x="5065" y="1823"/>
                </a:lnTo>
                <a:lnTo>
                  <a:pt x="5066" y="1818"/>
                </a:lnTo>
                <a:lnTo>
                  <a:pt x="5066" y="1812"/>
                </a:lnTo>
                <a:lnTo>
                  <a:pt x="5065" y="1806"/>
                </a:lnTo>
                <a:lnTo>
                  <a:pt x="5063" y="1794"/>
                </a:lnTo>
                <a:lnTo>
                  <a:pt x="5060" y="1780"/>
                </a:lnTo>
                <a:lnTo>
                  <a:pt x="5055" y="1757"/>
                </a:lnTo>
                <a:lnTo>
                  <a:pt x="5054" y="1756"/>
                </a:lnTo>
                <a:lnTo>
                  <a:pt x="5052" y="1755"/>
                </a:lnTo>
                <a:lnTo>
                  <a:pt x="5049" y="1753"/>
                </a:lnTo>
                <a:lnTo>
                  <a:pt x="5045" y="1751"/>
                </a:lnTo>
                <a:lnTo>
                  <a:pt x="5044" y="1750"/>
                </a:lnTo>
                <a:lnTo>
                  <a:pt x="5043" y="1749"/>
                </a:lnTo>
                <a:lnTo>
                  <a:pt x="5043" y="1746"/>
                </a:lnTo>
                <a:lnTo>
                  <a:pt x="5044" y="1743"/>
                </a:lnTo>
                <a:lnTo>
                  <a:pt x="5044" y="1740"/>
                </a:lnTo>
                <a:lnTo>
                  <a:pt x="5043" y="1738"/>
                </a:lnTo>
                <a:lnTo>
                  <a:pt x="5035" y="1730"/>
                </a:lnTo>
                <a:lnTo>
                  <a:pt x="5030" y="1725"/>
                </a:lnTo>
                <a:lnTo>
                  <a:pt x="5028" y="1722"/>
                </a:lnTo>
                <a:lnTo>
                  <a:pt x="5027" y="1721"/>
                </a:lnTo>
                <a:lnTo>
                  <a:pt x="5026" y="1719"/>
                </a:lnTo>
                <a:lnTo>
                  <a:pt x="5027" y="1716"/>
                </a:lnTo>
                <a:lnTo>
                  <a:pt x="5027" y="1714"/>
                </a:lnTo>
                <a:lnTo>
                  <a:pt x="5027" y="1713"/>
                </a:lnTo>
                <a:lnTo>
                  <a:pt x="5027" y="1712"/>
                </a:lnTo>
                <a:lnTo>
                  <a:pt x="5025" y="1711"/>
                </a:lnTo>
                <a:lnTo>
                  <a:pt x="5024" y="1710"/>
                </a:lnTo>
                <a:lnTo>
                  <a:pt x="5020" y="1709"/>
                </a:lnTo>
                <a:lnTo>
                  <a:pt x="5015" y="1708"/>
                </a:lnTo>
                <a:lnTo>
                  <a:pt x="5012" y="1707"/>
                </a:lnTo>
                <a:lnTo>
                  <a:pt x="5012" y="1705"/>
                </a:lnTo>
                <a:lnTo>
                  <a:pt x="5011" y="1704"/>
                </a:lnTo>
                <a:lnTo>
                  <a:pt x="5011" y="1701"/>
                </a:lnTo>
                <a:lnTo>
                  <a:pt x="5011" y="1698"/>
                </a:lnTo>
                <a:lnTo>
                  <a:pt x="5010" y="1695"/>
                </a:lnTo>
                <a:lnTo>
                  <a:pt x="5008" y="1694"/>
                </a:lnTo>
                <a:lnTo>
                  <a:pt x="5005" y="1692"/>
                </a:lnTo>
                <a:lnTo>
                  <a:pt x="5003" y="1691"/>
                </a:lnTo>
                <a:lnTo>
                  <a:pt x="5001" y="1690"/>
                </a:lnTo>
                <a:lnTo>
                  <a:pt x="4999" y="1686"/>
                </a:lnTo>
                <a:lnTo>
                  <a:pt x="4998" y="1681"/>
                </a:lnTo>
                <a:lnTo>
                  <a:pt x="4997" y="1676"/>
                </a:lnTo>
                <a:lnTo>
                  <a:pt x="4997" y="1671"/>
                </a:lnTo>
                <a:lnTo>
                  <a:pt x="4997" y="1666"/>
                </a:lnTo>
                <a:lnTo>
                  <a:pt x="4998" y="1660"/>
                </a:lnTo>
                <a:lnTo>
                  <a:pt x="4999" y="1655"/>
                </a:lnTo>
                <a:lnTo>
                  <a:pt x="5001" y="1650"/>
                </a:lnTo>
                <a:lnTo>
                  <a:pt x="5003" y="1649"/>
                </a:lnTo>
                <a:lnTo>
                  <a:pt x="5005" y="1649"/>
                </a:lnTo>
                <a:lnTo>
                  <a:pt x="5008" y="1648"/>
                </a:lnTo>
                <a:lnTo>
                  <a:pt x="5010" y="1647"/>
                </a:lnTo>
                <a:lnTo>
                  <a:pt x="5011" y="1645"/>
                </a:lnTo>
                <a:lnTo>
                  <a:pt x="5013" y="1643"/>
                </a:lnTo>
                <a:lnTo>
                  <a:pt x="5015" y="1638"/>
                </a:lnTo>
                <a:lnTo>
                  <a:pt x="5018" y="1632"/>
                </a:lnTo>
                <a:lnTo>
                  <a:pt x="5019" y="1630"/>
                </a:lnTo>
                <a:lnTo>
                  <a:pt x="5021" y="1628"/>
                </a:lnTo>
                <a:lnTo>
                  <a:pt x="5030" y="1619"/>
                </a:lnTo>
                <a:lnTo>
                  <a:pt x="5035" y="1616"/>
                </a:lnTo>
                <a:lnTo>
                  <a:pt x="5040" y="1613"/>
                </a:lnTo>
                <a:lnTo>
                  <a:pt x="5044" y="1612"/>
                </a:lnTo>
                <a:lnTo>
                  <a:pt x="5047" y="1611"/>
                </a:lnTo>
                <a:lnTo>
                  <a:pt x="5054" y="1609"/>
                </a:lnTo>
                <a:lnTo>
                  <a:pt x="5062" y="1608"/>
                </a:lnTo>
                <a:lnTo>
                  <a:pt x="5072" y="1608"/>
                </a:lnTo>
                <a:lnTo>
                  <a:pt x="5069" y="1619"/>
                </a:lnTo>
                <a:lnTo>
                  <a:pt x="5070" y="1626"/>
                </a:lnTo>
                <a:lnTo>
                  <a:pt x="5070" y="1629"/>
                </a:lnTo>
                <a:lnTo>
                  <a:pt x="5072" y="1633"/>
                </a:lnTo>
                <a:lnTo>
                  <a:pt x="5077" y="1642"/>
                </a:lnTo>
                <a:lnTo>
                  <a:pt x="5081" y="1639"/>
                </a:lnTo>
                <a:lnTo>
                  <a:pt x="5083" y="1638"/>
                </a:lnTo>
                <a:lnTo>
                  <a:pt x="5084" y="1638"/>
                </a:lnTo>
                <a:lnTo>
                  <a:pt x="5086" y="1639"/>
                </a:lnTo>
                <a:lnTo>
                  <a:pt x="5085" y="1635"/>
                </a:lnTo>
                <a:lnTo>
                  <a:pt x="5086" y="1631"/>
                </a:lnTo>
                <a:lnTo>
                  <a:pt x="5085" y="1631"/>
                </a:lnTo>
                <a:lnTo>
                  <a:pt x="5084" y="1631"/>
                </a:lnTo>
                <a:lnTo>
                  <a:pt x="5082" y="1629"/>
                </a:lnTo>
                <a:lnTo>
                  <a:pt x="5080" y="1625"/>
                </a:lnTo>
                <a:lnTo>
                  <a:pt x="5084" y="1623"/>
                </a:lnTo>
                <a:lnTo>
                  <a:pt x="5088" y="1621"/>
                </a:lnTo>
                <a:lnTo>
                  <a:pt x="5097" y="1617"/>
                </a:lnTo>
                <a:lnTo>
                  <a:pt x="5098" y="1615"/>
                </a:lnTo>
                <a:lnTo>
                  <a:pt x="5100" y="1612"/>
                </a:lnTo>
                <a:lnTo>
                  <a:pt x="5101" y="1610"/>
                </a:lnTo>
                <a:lnTo>
                  <a:pt x="5102" y="1608"/>
                </a:lnTo>
                <a:lnTo>
                  <a:pt x="5106" y="1607"/>
                </a:lnTo>
                <a:lnTo>
                  <a:pt x="5110" y="1606"/>
                </a:lnTo>
                <a:lnTo>
                  <a:pt x="5117" y="1605"/>
                </a:lnTo>
                <a:lnTo>
                  <a:pt x="5125" y="1605"/>
                </a:lnTo>
                <a:lnTo>
                  <a:pt x="5129" y="1604"/>
                </a:lnTo>
                <a:lnTo>
                  <a:pt x="5133" y="1602"/>
                </a:lnTo>
                <a:lnTo>
                  <a:pt x="5135" y="1601"/>
                </a:lnTo>
                <a:lnTo>
                  <a:pt x="5137" y="1599"/>
                </a:lnTo>
                <a:lnTo>
                  <a:pt x="5140" y="1595"/>
                </a:lnTo>
                <a:lnTo>
                  <a:pt x="5145" y="1586"/>
                </a:lnTo>
                <a:lnTo>
                  <a:pt x="5153" y="1594"/>
                </a:lnTo>
                <a:lnTo>
                  <a:pt x="5155" y="1593"/>
                </a:lnTo>
                <a:lnTo>
                  <a:pt x="5158" y="1591"/>
                </a:lnTo>
                <a:lnTo>
                  <a:pt x="5161" y="1589"/>
                </a:lnTo>
                <a:lnTo>
                  <a:pt x="5162" y="1588"/>
                </a:lnTo>
                <a:lnTo>
                  <a:pt x="5168" y="1587"/>
                </a:lnTo>
                <a:lnTo>
                  <a:pt x="5173" y="1586"/>
                </a:lnTo>
                <a:lnTo>
                  <a:pt x="5178" y="1586"/>
                </a:lnTo>
                <a:lnTo>
                  <a:pt x="5184" y="1586"/>
                </a:lnTo>
                <a:lnTo>
                  <a:pt x="5190" y="1583"/>
                </a:lnTo>
                <a:lnTo>
                  <a:pt x="5190" y="1580"/>
                </a:lnTo>
                <a:lnTo>
                  <a:pt x="5190" y="1576"/>
                </a:lnTo>
                <a:lnTo>
                  <a:pt x="5190" y="1569"/>
                </a:lnTo>
                <a:lnTo>
                  <a:pt x="5204" y="1561"/>
                </a:lnTo>
                <a:lnTo>
                  <a:pt x="5218" y="1555"/>
                </a:lnTo>
                <a:lnTo>
                  <a:pt x="5217" y="1549"/>
                </a:lnTo>
                <a:lnTo>
                  <a:pt x="5218" y="1543"/>
                </a:lnTo>
                <a:lnTo>
                  <a:pt x="5220" y="1542"/>
                </a:lnTo>
                <a:lnTo>
                  <a:pt x="5223" y="1542"/>
                </a:lnTo>
                <a:lnTo>
                  <a:pt x="5228" y="1542"/>
                </a:lnTo>
                <a:lnTo>
                  <a:pt x="5233" y="1542"/>
                </a:lnTo>
                <a:lnTo>
                  <a:pt x="5235" y="1542"/>
                </a:lnTo>
                <a:lnTo>
                  <a:pt x="5237" y="1541"/>
                </a:lnTo>
                <a:lnTo>
                  <a:pt x="5235" y="1532"/>
                </a:lnTo>
                <a:lnTo>
                  <a:pt x="5239" y="1530"/>
                </a:lnTo>
                <a:lnTo>
                  <a:pt x="5241" y="1529"/>
                </a:lnTo>
                <a:lnTo>
                  <a:pt x="5240" y="1529"/>
                </a:lnTo>
                <a:lnTo>
                  <a:pt x="5237" y="1529"/>
                </a:lnTo>
                <a:lnTo>
                  <a:pt x="5237" y="1524"/>
                </a:lnTo>
                <a:lnTo>
                  <a:pt x="5243" y="1524"/>
                </a:lnTo>
                <a:lnTo>
                  <a:pt x="5246" y="1524"/>
                </a:lnTo>
                <a:lnTo>
                  <a:pt x="5249" y="1524"/>
                </a:lnTo>
                <a:lnTo>
                  <a:pt x="5248" y="1517"/>
                </a:lnTo>
                <a:lnTo>
                  <a:pt x="5249" y="1511"/>
                </a:lnTo>
                <a:lnTo>
                  <a:pt x="5249" y="1507"/>
                </a:lnTo>
                <a:lnTo>
                  <a:pt x="5249" y="1504"/>
                </a:lnTo>
                <a:lnTo>
                  <a:pt x="5247" y="1503"/>
                </a:lnTo>
                <a:lnTo>
                  <a:pt x="5245" y="1502"/>
                </a:lnTo>
                <a:lnTo>
                  <a:pt x="5244" y="1501"/>
                </a:lnTo>
                <a:lnTo>
                  <a:pt x="5243" y="1500"/>
                </a:lnTo>
                <a:lnTo>
                  <a:pt x="5243" y="1498"/>
                </a:lnTo>
                <a:lnTo>
                  <a:pt x="5246" y="1498"/>
                </a:lnTo>
                <a:lnTo>
                  <a:pt x="5247" y="1495"/>
                </a:lnTo>
                <a:lnTo>
                  <a:pt x="5247" y="1492"/>
                </a:lnTo>
                <a:lnTo>
                  <a:pt x="5247" y="1488"/>
                </a:lnTo>
                <a:lnTo>
                  <a:pt x="5249" y="1484"/>
                </a:lnTo>
                <a:lnTo>
                  <a:pt x="5250" y="1484"/>
                </a:lnTo>
                <a:lnTo>
                  <a:pt x="5253" y="1484"/>
                </a:lnTo>
                <a:lnTo>
                  <a:pt x="5255" y="1484"/>
                </a:lnTo>
                <a:lnTo>
                  <a:pt x="5257" y="1484"/>
                </a:lnTo>
                <a:lnTo>
                  <a:pt x="5259" y="1482"/>
                </a:lnTo>
                <a:lnTo>
                  <a:pt x="5261" y="1479"/>
                </a:lnTo>
                <a:lnTo>
                  <a:pt x="5263" y="1475"/>
                </a:lnTo>
                <a:lnTo>
                  <a:pt x="5266" y="1473"/>
                </a:lnTo>
                <a:lnTo>
                  <a:pt x="5268" y="1473"/>
                </a:lnTo>
                <a:lnTo>
                  <a:pt x="5269" y="1472"/>
                </a:lnTo>
                <a:lnTo>
                  <a:pt x="5269" y="1471"/>
                </a:lnTo>
                <a:lnTo>
                  <a:pt x="5269" y="1468"/>
                </a:lnTo>
                <a:lnTo>
                  <a:pt x="5268" y="1464"/>
                </a:lnTo>
                <a:lnTo>
                  <a:pt x="5268" y="1462"/>
                </a:lnTo>
                <a:lnTo>
                  <a:pt x="5270" y="1460"/>
                </a:lnTo>
                <a:lnTo>
                  <a:pt x="5272" y="1457"/>
                </a:lnTo>
                <a:lnTo>
                  <a:pt x="5275" y="1454"/>
                </a:lnTo>
                <a:lnTo>
                  <a:pt x="5277" y="1451"/>
                </a:lnTo>
                <a:lnTo>
                  <a:pt x="5280" y="1451"/>
                </a:lnTo>
                <a:lnTo>
                  <a:pt x="5281" y="1452"/>
                </a:lnTo>
                <a:lnTo>
                  <a:pt x="5282" y="1452"/>
                </a:lnTo>
                <a:lnTo>
                  <a:pt x="5285" y="1451"/>
                </a:lnTo>
                <a:lnTo>
                  <a:pt x="5283" y="1443"/>
                </a:lnTo>
                <a:lnTo>
                  <a:pt x="5282" y="1439"/>
                </a:lnTo>
                <a:lnTo>
                  <a:pt x="5283" y="1437"/>
                </a:lnTo>
                <a:lnTo>
                  <a:pt x="5283" y="1434"/>
                </a:lnTo>
                <a:lnTo>
                  <a:pt x="5282" y="1428"/>
                </a:lnTo>
                <a:lnTo>
                  <a:pt x="5291" y="1428"/>
                </a:lnTo>
                <a:lnTo>
                  <a:pt x="5293" y="1423"/>
                </a:lnTo>
                <a:lnTo>
                  <a:pt x="5293" y="1420"/>
                </a:lnTo>
                <a:lnTo>
                  <a:pt x="5293" y="1418"/>
                </a:lnTo>
                <a:lnTo>
                  <a:pt x="5292" y="1418"/>
                </a:lnTo>
                <a:lnTo>
                  <a:pt x="5290" y="1418"/>
                </a:lnTo>
                <a:lnTo>
                  <a:pt x="5288" y="1418"/>
                </a:lnTo>
                <a:lnTo>
                  <a:pt x="5297" y="1411"/>
                </a:lnTo>
                <a:lnTo>
                  <a:pt x="5293" y="1407"/>
                </a:lnTo>
                <a:lnTo>
                  <a:pt x="5290" y="1404"/>
                </a:lnTo>
                <a:lnTo>
                  <a:pt x="5288" y="1403"/>
                </a:lnTo>
                <a:lnTo>
                  <a:pt x="5285" y="1403"/>
                </a:lnTo>
                <a:lnTo>
                  <a:pt x="5280" y="1404"/>
                </a:lnTo>
                <a:lnTo>
                  <a:pt x="5277" y="1405"/>
                </a:lnTo>
                <a:lnTo>
                  <a:pt x="5277" y="1406"/>
                </a:lnTo>
                <a:lnTo>
                  <a:pt x="5276" y="1406"/>
                </a:lnTo>
                <a:lnTo>
                  <a:pt x="5275" y="1406"/>
                </a:lnTo>
                <a:lnTo>
                  <a:pt x="5273" y="1404"/>
                </a:lnTo>
                <a:lnTo>
                  <a:pt x="5272" y="1401"/>
                </a:lnTo>
                <a:lnTo>
                  <a:pt x="5271" y="1400"/>
                </a:lnTo>
                <a:lnTo>
                  <a:pt x="5284" y="1392"/>
                </a:lnTo>
                <a:lnTo>
                  <a:pt x="5286" y="1390"/>
                </a:lnTo>
                <a:lnTo>
                  <a:pt x="5288" y="1389"/>
                </a:lnTo>
                <a:lnTo>
                  <a:pt x="5289" y="1387"/>
                </a:lnTo>
                <a:lnTo>
                  <a:pt x="5289" y="1386"/>
                </a:lnTo>
                <a:lnTo>
                  <a:pt x="5290" y="1385"/>
                </a:lnTo>
                <a:lnTo>
                  <a:pt x="5290" y="1383"/>
                </a:lnTo>
                <a:lnTo>
                  <a:pt x="5290" y="1382"/>
                </a:lnTo>
                <a:lnTo>
                  <a:pt x="5289" y="1380"/>
                </a:lnTo>
                <a:lnTo>
                  <a:pt x="5288" y="1377"/>
                </a:lnTo>
                <a:lnTo>
                  <a:pt x="5284" y="1372"/>
                </a:lnTo>
                <a:lnTo>
                  <a:pt x="5277" y="1366"/>
                </a:lnTo>
                <a:lnTo>
                  <a:pt x="5282" y="1366"/>
                </a:lnTo>
                <a:lnTo>
                  <a:pt x="5282" y="1362"/>
                </a:lnTo>
                <a:lnTo>
                  <a:pt x="5282" y="1358"/>
                </a:lnTo>
                <a:lnTo>
                  <a:pt x="5278" y="1352"/>
                </a:lnTo>
                <a:lnTo>
                  <a:pt x="5272" y="1347"/>
                </a:lnTo>
                <a:lnTo>
                  <a:pt x="5266" y="1341"/>
                </a:lnTo>
                <a:lnTo>
                  <a:pt x="5264" y="1338"/>
                </a:lnTo>
                <a:lnTo>
                  <a:pt x="5263" y="1335"/>
                </a:lnTo>
                <a:lnTo>
                  <a:pt x="5263" y="1333"/>
                </a:lnTo>
                <a:lnTo>
                  <a:pt x="5263" y="1329"/>
                </a:lnTo>
                <a:lnTo>
                  <a:pt x="5263" y="1326"/>
                </a:lnTo>
                <a:lnTo>
                  <a:pt x="5263" y="1325"/>
                </a:lnTo>
                <a:lnTo>
                  <a:pt x="5263" y="1324"/>
                </a:lnTo>
                <a:lnTo>
                  <a:pt x="5262" y="1323"/>
                </a:lnTo>
                <a:lnTo>
                  <a:pt x="5261" y="1323"/>
                </a:lnTo>
                <a:lnTo>
                  <a:pt x="5259" y="1322"/>
                </a:lnTo>
                <a:lnTo>
                  <a:pt x="5256" y="1322"/>
                </a:lnTo>
                <a:lnTo>
                  <a:pt x="5254" y="1321"/>
                </a:lnTo>
                <a:lnTo>
                  <a:pt x="5253" y="1320"/>
                </a:lnTo>
                <a:lnTo>
                  <a:pt x="5254" y="1319"/>
                </a:lnTo>
                <a:lnTo>
                  <a:pt x="5256" y="1318"/>
                </a:lnTo>
                <a:lnTo>
                  <a:pt x="5258" y="1317"/>
                </a:lnTo>
                <a:lnTo>
                  <a:pt x="5258" y="1316"/>
                </a:lnTo>
                <a:lnTo>
                  <a:pt x="5257" y="1315"/>
                </a:lnTo>
                <a:lnTo>
                  <a:pt x="5254" y="1313"/>
                </a:lnTo>
                <a:lnTo>
                  <a:pt x="5252" y="1310"/>
                </a:lnTo>
                <a:lnTo>
                  <a:pt x="5249" y="1307"/>
                </a:lnTo>
                <a:lnTo>
                  <a:pt x="5247" y="1302"/>
                </a:lnTo>
                <a:lnTo>
                  <a:pt x="5246" y="1298"/>
                </a:lnTo>
                <a:lnTo>
                  <a:pt x="5245" y="1293"/>
                </a:lnTo>
                <a:lnTo>
                  <a:pt x="5245" y="1287"/>
                </a:lnTo>
                <a:lnTo>
                  <a:pt x="5246" y="1282"/>
                </a:lnTo>
                <a:lnTo>
                  <a:pt x="5247" y="1280"/>
                </a:lnTo>
                <a:lnTo>
                  <a:pt x="5248" y="1278"/>
                </a:lnTo>
                <a:lnTo>
                  <a:pt x="5252" y="1275"/>
                </a:lnTo>
                <a:lnTo>
                  <a:pt x="5257" y="1273"/>
                </a:lnTo>
                <a:lnTo>
                  <a:pt x="5259" y="1272"/>
                </a:lnTo>
                <a:lnTo>
                  <a:pt x="5260" y="1270"/>
                </a:lnTo>
                <a:lnTo>
                  <a:pt x="5260" y="1269"/>
                </a:lnTo>
                <a:lnTo>
                  <a:pt x="5259" y="1268"/>
                </a:lnTo>
                <a:lnTo>
                  <a:pt x="5257" y="1265"/>
                </a:lnTo>
                <a:lnTo>
                  <a:pt x="5269" y="1253"/>
                </a:lnTo>
                <a:lnTo>
                  <a:pt x="5276" y="1247"/>
                </a:lnTo>
                <a:lnTo>
                  <a:pt x="5282" y="1242"/>
                </a:lnTo>
                <a:lnTo>
                  <a:pt x="5287" y="1241"/>
                </a:lnTo>
                <a:lnTo>
                  <a:pt x="5294" y="1240"/>
                </a:lnTo>
                <a:lnTo>
                  <a:pt x="5301" y="1238"/>
                </a:lnTo>
                <a:lnTo>
                  <a:pt x="5305" y="1237"/>
                </a:lnTo>
                <a:lnTo>
                  <a:pt x="5306" y="1236"/>
                </a:lnTo>
                <a:lnTo>
                  <a:pt x="5306" y="1234"/>
                </a:lnTo>
                <a:lnTo>
                  <a:pt x="5306" y="1230"/>
                </a:lnTo>
                <a:lnTo>
                  <a:pt x="5307" y="1225"/>
                </a:lnTo>
                <a:lnTo>
                  <a:pt x="5307" y="1224"/>
                </a:lnTo>
                <a:lnTo>
                  <a:pt x="5308" y="1223"/>
                </a:lnTo>
                <a:lnTo>
                  <a:pt x="5296" y="1223"/>
                </a:lnTo>
                <a:lnTo>
                  <a:pt x="5289" y="1223"/>
                </a:lnTo>
                <a:lnTo>
                  <a:pt x="5282" y="1223"/>
                </a:lnTo>
                <a:lnTo>
                  <a:pt x="5280" y="1221"/>
                </a:lnTo>
                <a:lnTo>
                  <a:pt x="5279" y="1220"/>
                </a:lnTo>
                <a:lnTo>
                  <a:pt x="5276" y="1219"/>
                </a:lnTo>
                <a:lnTo>
                  <a:pt x="5270" y="1217"/>
                </a:lnTo>
                <a:lnTo>
                  <a:pt x="5267" y="1217"/>
                </a:lnTo>
                <a:lnTo>
                  <a:pt x="5263" y="1217"/>
                </a:lnTo>
                <a:lnTo>
                  <a:pt x="5261" y="1218"/>
                </a:lnTo>
                <a:lnTo>
                  <a:pt x="5259" y="1219"/>
                </a:lnTo>
                <a:lnTo>
                  <a:pt x="5255" y="1224"/>
                </a:lnTo>
                <a:lnTo>
                  <a:pt x="5252" y="1228"/>
                </a:lnTo>
                <a:lnTo>
                  <a:pt x="5249" y="1231"/>
                </a:lnTo>
                <a:lnTo>
                  <a:pt x="5244" y="1232"/>
                </a:lnTo>
                <a:lnTo>
                  <a:pt x="5241" y="1233"/>
                </a:lnTo>
                <a:lnTo>
                  <a:pt x="5238" y="1233"/>
                </a:lnTo>
                <a:lnTo>
                  <a:pt x="5235" y="1234"/>
                </a:lnTo>
                <a:lnTo>
                  <a:pt x="5229" y="1223"/>
                </a:lnTo>
                <a:lnTo>
                  <a:pt x="5223" y="1213"/>
                </a:lnTo>
                <a:lnTo>
                  <a:pt x="5218" y="1202"/>
                </a:lnTo>
                <a:lnTo>
                  <a:pt x="5215" y="1197"/>
                </a:lnTo>
                <a:lnTo>
                  <a:pt x="5212" y="1192"/>
                </a:lnTo>
                <a:lnTo>
                  <a:pt x="5214" y="1191"/>
                </a:lnTo>
                <a:lnTo>
                  <a:pt x="5214" y="1190"/>
                </a:lnTo>
                <a:lnTo>
                  <a:pt x="5215" y="1189"/>
                </a:lnTo>
                <a:lnTo>
                  <a:pt x="5215" y="1187"/>
                </a:lnTo>
                <a:lnTo>
                  <a:pt x="5216" y="1185"/>
                </a:lnTo>
                <a:lnTo>
                  <a:pt x="5217" y="1184"/>
                </a:lnTo>
                <a:lnTo>
                  <a:pt x="5218" y="1183"/>
                </a:lnTo>
                <a:lnTo>
                  <a:pt x="5223" y="1183"/>
                </a:lnTo>
                <a:lnTo>
                  <a:pt x="5228" y="1183"/>
                </a:lnTo>
                <a:lnTo>
                  <a:pt x="5233" y="1184"/>
                </a:lnTo>
                <a:lnTo>
                  <a:pt x="5235" y="1184"/>
                </a:lnTo>
                <a:lnTo>
                  <a:pt x="5237" y="1183"/>
                </a:lnTo>
                <a:lnTo>
                  <a:pt x="5239" y="1181"/>
                </a:lnTo>
                <a:lnTo>
                  <a:pt x="5240" y="1177"/>
                </a:lnTo>
                <a:lnTo>
                  <a:pt x="5242" y="1172"/>
                </a:lnTo>
                <a:lnTo>
                  <a:pt x="5243" y="1169"/>
                </a:lnTo>
                <a:lnTo>
                  <a:pt x="5245" y="1168"/>
                </a:lnTo>
                <a:lnTo>
                  <a:pt x="5247" y="1167"/>
                </a:lnTo>
                <a:lnTo>
                  <a:pt x="5253" y="1165"/>
                </a:lnTo>
                <a:lnTo>
                  <a:pt x="5258" y="1163"/>
                </a:lnTo>
                <a:lnTo>
                  <a:pt x="5263" y="1161"/>
                </a:lnTo>
                <a:lnTo>
                  <a:pt x="5265" y="1159"/>
                </a:lnTo>
                <a:lnTo>
                  <a:pt x="5267" y="1155"/>
                </a:lnTo>
                <a:lnTo>
                  <a:pt x="5272" y="1147"/>
                </a:lnTo>
                <a:lnTo>
                  <a:pt x="5280" y="1133"/>
                </a:lnTo>
                <a:lnTo>
                  <a:pt x="5290" y="1135"/>
                </a:lnTo>
                <a:lnTo>
                  <a:pt x="5296" y="1138"/>
                </a:lnTo>
                <a:lnTo>
                  <a:pt x="5300" y="1140"/>
                </a:lnTo>
                <a:lnTo>
                  <a:pt x="5300" y="1141"/>
                </a:lnTo>
                <a:lnTo>
                  <a:pt x="5301" y="1142"/>
                </a:lnTo>
                <a:lnTo>
                  <a:pt x="5300" y="1145"/>
                </a:lnTo>
                <a:lnTo>
                  <a:pt x="5298" y="1148"/>
                </a:lnTo>
                <a:lnTo>
                  <a:pt x="5294" y="1154"/>
                </a:lnTo>
                <a:lnTo>
                  <a:pt x="5291" y="1161"/>
                </a:lnTo>
                <a:lnTo>
                  <a:pt x="5288" y="1166"/>
                </a:lnTo>
                <a:lnTo>
                  <a:pt x="5285" y="1175"/>
                </a:lnTo>
                <a:lnTo>
                  <a:pt x="5284" y="1179"/>
                </a:lnTo>
                <a:lnTo>
                  <a:pt x="5284" y="1180"/>
                </a:lnTo>
                <a:lnTo>
                  <a:pt x="5284" y="1181"/>
                </a:lnTo>
                <a:lnTo>
                  <a:pt x="5285" y="1181"/>
                </a:lnTo>
                <a:lnTo>
                  <a:pt x="5286" y="1181"/>
                </a:lnTo>
                <a:lnTo>
                  <a:pt x="5291" y="1178"/>
                </a:lnTo>
                <a:lnTo>
                  <a:pt x="5289" y="1180"/>
                </a:lnTo>
                <a:lnTo>
                  <a:pt x="5287" y="1186"/>
                </a:lnTo>
                <a:lnTo>
                  <a:pt x="5286" y="1189"/>
                </a:lnTo>
                <a:lnTo>
                  <a:pt x="5286" y="1191"/>
                </a:lnTo>
                <a:lnTo>
                  <a:pt x="5286" y="1192"/>
                </a:lnTo>
                <a:lnTo>
                  <a:pt x="5288" y="1192"/>
                </a:lnTo>
                <a:lnTo>
                  <a:pt x="5290" y="1191"/>
                </a:lnTo>
                <a:lnTo>
                  <a:pt x="5292" y="1189"/>
                </a:lnTo>
                <a:lnTo>
                  <a:pt x="5297" y="1184"/>
                </a:lnTo>
                <a:lnTo>
                  <a:pt x="5307" y="1173"/>
                </a:lnTo>
                <a:lnTo>
                  <a:pt x="5313" y="1168"/>
                </a:lnTo>
                <a:lnTo>
                  <a:pt x="5317" y="1166"/>
                </a:lnTo>
                <a:lnTo>
                  <a:pt x="5320" y="1164"/>
                </a:lnTo>
                <a:lnTo>
                  <a:pt x="5326" y="1161"/>
                </a:lnTo>
                <a:lnTo>
                  <a:pt x="5330" y="1161"/>
                </a:lnTo>
                <a:lnTo>
                  <a:pt x="5333" y="1161"/>
                </a:lnTo>
                <a:lnTo>
                  <a:pt x="5335" y="1162"/>
                </a:lnTo>
                <a:lnTo>
                  <a:pt x="5337" y="1164"/>
                </a:lnTo>
                <a:lnTo>
                  <a:pt x="5339" y="1165"/>
                </a:lnTo>
                <a:lnTo>
                  <a:pt x="5341" y="1166"/>
                </a:lnTo>
                <a:lnTo>
                  <a:pt x="5344" y="1166"/>
                </a:lnTo>
                <a:lnTo>
                  <a:pt x="5347" y="1165"/>
                </a:lnTo>
                <a:lnTo>
                  <a:pt x="5351" y="1168"/>
                </a:lnTo>
                <a:lnTo>
                  <a:pt x="5354" y="1170"/>
                </a:lnTo>
                <a:lnTo>
                  <a:pt x="5356" y="1172"/>
                </a:lnTo>
                <a:lnTo>
                  <a:pt x="5356" y="1174"/>
                </a:lnTo>
                <a:lnTo>
                  <a:pt x="5356" y="1176"/>
                </a:lnTo>
                <a:lnTo>
                  <a:pt x="5355" y="1179"/>
                </a:lnTo>
                <a:lnTo>
                  <a:pt x="5353" y="1181"/>
                </a:lnTo>
                <a:lnTo>
                  <a:pt x="5353" y="1183"/>
                </a:lnTo>
                <a:lnTo>
                  <a:pt x="5354" y="1185"/>
                </a:lnTo>
                <a:lnTo>
                  <a:pt x="5356" y="1187"/>
                </a:lnTo>
                <a:lnTo>
                  <a:pt x="5358" y="1189"/>
                </a:lnTo>
                <a:lnTo>
                  <a:pt x="5358" y="1191"/>
                </a:lnTo>
                <a:lnTo>
                  <a:pt x="5358" y="1192"/>
                </a:lnTo>
                <a:lnTo>
                  <a:pt x="5350" y="1192"/>
                </a:lnTo>
                <a:lnTo>
                  <a:pt x="5349" y="1195"/>
                </a:lnTo>
                <a:lnTo>
                  <a:pt x="5348" y="1196"/>
                </a:lnTo>
                <a:lnTo>
                  <a:pt x="5347" y="1197"/>
                </a:lnTo>
                <a:lnTo>
                  <a:pt x="5344" y="1197"/>
                </a:lnTo>
                <a:lnTo>
                  <a:pt x="5345" y="1202"/>
                </a:lnTo>
                <a:lnTo>
                  <a:pt x="5344" y="1206"/>
                </a:lnTo>
                <a:lnTo>
                  <a:pt x="5347" y="1207"/>
                </a:lnTo>
                <a:lnTo>
                  <a:pt x="5350" y="1207"/>
                </a:lnTo>
                <a:lnTo>
                  <a:pt x="5353" y="1207"/>
                </a:lnTo>
                <a:lnTo>
                  <a:pt x="5354" y="1208"/>
                </a:lnTo>
                <a:lnTo>
                  <a:pt x="5356" y="1209"/>
                </a:lnTo>
                <a:lnTo>
                  <a:pt x="5353" y="1217"/>
                </a:lnTo>
                <a:lnTo>
                  <a:pt x="5360" y="1218"/>
                </a:lnTo>
                <a:lnTo>
                  <a:pt x="5364" y="1218"/>
                </a:lnTo>
                <a:lnTo>
                  <a:pt x="5365" y="1218"/>
                </a:lnTo>
                <a:lnTo>
                  <a:pt x="5364" y="1217"/>
                </a:lnTo>
                <a:lnTo>
                  <a:pt x="5372" y="1217"/>
                </a:lnTo>
                <a:lnTo>
                  <a:pt x="5381" y="1217"/>
                </a:lnTo>
                <a:lnTo>
                  <a:pt x="5384" y="1226"/>
                </a:lnTo>
                <a:lnTo>
                  <a:pt x="5385" y="1231"/>
                </a:lnTo>
                <a:lnTo>
                  <a:pt x="5385" y="1233"/>
                </a:lnTo>
                <a:lnTo>
                  <a:pt x="5384" y="1235"/>
                </a:lnTo>
                <a:lnTo>
                  <a:pt x="5382" y="1237"/>
                </a:lnTo>
                <a:lnTo>
                  <a:pt x="5378" y="1240"/>
                </a:lnTo>
                <a:lnTo>
                  <a:pt x="5387" y="1248"/>
                </a:lnTo>
                <a:lnTo>
                  <a:pt x="5387" y="1249"/>
                </a:lnTo>
                <a:lnTo>
                  <a:pt x="5386" y="1251"/>
                </a:lnTo>
                <a:lnTo>
                  <a:pt x="5384" y="1254"/>
                </a:lnTo>
                <a:lnTo>
                  <a:pt x="5383" y="1254"/>
                </a:lnTo>
                <a:lnTo>
                  <a:pt x="5383" y="1256"/>
                </a:lnTo>
                <a:lnTo>
                  <a:pt x="5383" y="1259"/>
                </a:lnTo>
                <a:lnTo>
                  <a:pt x="5384" y="1262"/>
                </a:lnTo>
                <a:lnTo>
                  <a:pt x="5384" y="1261"/>
                </a:lnTo>
                <a:lnTo>
                  <a:pt x="5385" y="1262"/>
                </a:lnTo>
                <a:lnTo>
                  <a:pt x="5385" y="1263"/>
                </a:lnTo>
                <a:lnTo>
                  <a:pt x="5386" y="1266"/>
                </a:lnTo>
                <a:lnTo>
                  <a:pt x="5387" y="1273"/>
                </a:lnTo>
                <a:lnTo>
                  <a:pt x="5385" y="1274"/>
                </a:lnTo>
                <a:lnTo>
                  <a:pt x="5382" y="1275"/>
                </a:lnTo>
                <a:lnTo>
                  <a:pt x="5378" y="1276"/>
                </a:lnTo>
                <a:lnTo>
                  <a:pt x="5377" y="1285"/>
                </a:lnTo>
                <a:lnTo>
                  <a:pt x="5377" y="1292"/>
                </a:lnTo>
                <a:lnTo>
                  <a:pt x="5377" y="1299"/>
                </a:lnTo>
                <a:lnTo>
                  <a:pt x="5375" y="1307"/>
                </a:lnTo>
                <a:lnTo>
                  <a:pt x="5378" y="1307"/>
                </a:lnTo>
                <a:lnTo>
                  <a:pt x="5380" y="1307"/>
                </a:lnTo>
                <a:lnTo>
                  <a:pt x="5382" y="1309"/>
                </a:lnTo>
                <a:lnTo>
                  <a:pt x="5384" y="1310"/>
                </a:lnTo>
                <a:lnTo>
                  <a:pt x="5393" y="1301"/>
                </a:lnTo>
                <a:lnTo>
                  <a:pt x="5398" y="1296"/>
                </a:lnTo>
                <a:lnTo>
                  <a:pt x="5403" y="1293"/>
                </a:lnTo>
                <a:lnTo>
                  <a:pt x="5410" y="1291"/>
                </a:lnTo>
                <a:lnTo>
                  <a:pt x="5418" y="1289"/>
                </a:lnTo>
                <a:lnTo>
                  <a:pt x="5421" y="1287"/>
                </a:lnTo>
                <a:lnTo>
                  <a:pt x="5424" y="1286"/>
                </a:lnTo>
                <a:lnTo>
                  <a:pt x="5427" y="1284"/>
                </a:lnTo>
                <a:lnTo>
                  <a:pt x="5429" y="1282"/>
                </a:lnTo>
                <a:lnTo>
                  <a:pt x="5430" y="1279"/>
                </a:lnTo>
                <a:lnTo>
                  <a:pt x="5430" y="1274"/>
                </a:lnTo>
                <a:lnTo>
                  <a:pt x="5432" y="1261"/>
                </a:lnTo>
                <a:lnTo>
                  <a:pt x="5432" y="1247"/>
                </a:lnTo>
                <a:lnTo>
                  <a:pt x="5432" y="1237"/>
                </a:lnTo>
                <a:lnTo>
                  <a:pt x="5430" y="1235"/>
                </a:lnTo>
                <a:lnTo>
                  <a:pt x="5427" y="1233"/>
                </a:lnTo>
                <a:lnTo>
                  <a:pt x="5425" y="1230"/>
                </a:lnTo>
                <a:lnTo>
                  <a:pt x="5423" y="1228"/>
                </a:lnTo>
                <a:lnTo>
                  <a:pt x="5423" y="1226"/>
                </a:lnTo>
                <a:lnTo>
                  <a:pt x="5423" y="1224"/>
                </a:lnTo>
                <a:lnTo>
                  <a:pt x="5423" y="1222"/>
                </a:lnTo>
                <a:lnTo>
                  <a:pt x="5423" y="1220"/>
                </a:lnTo>
                <a:lnTo>
                  <a:pt x="5417" y="1220"/>
                </a:lnTo>
                <a:lnTo>
                  <a:pt x="5417" y="1217"/>
                </a:lnTo>
                <a:lnTo>
                  <a:pt x="5417" y="1214"/>
                </a:lnTo>
                <a:lnTo>
                  <a:pt x="5418" y="1212"/>
                </a:lnTo>
                <a:lnTo>
                  <a:pt x="5417" y="1209"/>
                </a:lnTo>
                <a:lnTo>
                  <a:pt x="5414" y="1206"/>
                </a:lnTo>
                <a:lnTo>
                  <a:pt x="5413" y="1205"/>
                </a:lnTo>
                <a:lnTo>
                  <a:pt x="5411" y="1203"/>
                </a:lnTo>
                <a:lnTo>
                  <a:pt x="5410" y="1202"/>
                </a:lnTo>
                <a:lnTo>
                  <a:pt x="5409" y="1201"/>
                </a:lnTo>
                <a:lnTo>
                  <a:pt x="5409" y="1200"/>
                </a:lnTo>
                <a:lnTo>
                  <a:pt x="5409" y="1198"/>
                </a:lnTo>
                <a:lnTo>
                  <a:pt x="5409" y="1197"/>
                </a:lnTo>
                <a:lnTo>
                  <a:pt x="5411" y="1195"/>
                </a:lnTo>
                <a:lnTo>
                  <a:pt x="5412" y="1193"/>
                </a:lnTo>
                <a:lnTo>
                  <a:pt x="5412" y="1192"/>
                </a:lnTo>
                <a:lnTo>
                  <a:pt x="5410" y="1190"/>
                </a:lnTo>
                <a:lnTo>
                  <a:pt x="5408" y="1188"/>
                </a:lnTo>
                <a:lnTo>
                  <a:pt x="5403" y="1187"/>
                </a:lnTo>
                <a:lnTo>
                  <a:pt x="5398" y="1185"/>
                </a:lnTo>
                <a:lnTo>
                  <a:pt x="5395" y="1184"/>
                </a:lnTo>
                <a:lnTo>
                  <a:pt x="5392" y="1183"/>
                </a:lnTo>
                <a:lnTo>
                  <a:pt x="5395" y="1173"/>
                </a:lnTo>
                <a:lnTo>
                  <a:pt x="5398" y="1164"/>
                </a:lnTo>
                <a:lnTo>
                  <a:pt x="5399" y="1163"/>
                </a:lnTo>
                <a:lnTo>
                  <a:pt x="5400" y="1162"/>
                </a:lnTo>
                <a:lnTo>
                  <a:pt x="5404" y="1161"/>
                </a:lnTo>
                <a:lnTo>
                  <a:pt x="5409" y="1159"/>
                </a:lnTo>
                <a:lnTo>
                  <a:pt x="5412" y="1158"/>
                </a:lnTo>
                <a:lnTo>
                  <a:pt x="5413" y="1156"/>
                </a:lnTo>
                <a:lnTo>
                  <a:pt x="5415" y="1152"/>
                </a:lnTo>
                <a:lnTo>
                  <a:pt x="5416" y="1149"/>
                </a:lnTo>
                <a:lnTo>
                  <a:pt x="5417" y="1147"/>
                </a:lnTo>
                <a:lnTo>
                  <a:pt x="5419" y="1146"/>
                </a:lnTo>
                <a:lnTo>
                  <a:pt x="5420" y="1146"/>
                </a:lnTo>
                <a:lnTo>
                  <a:pt x="5425" y="1145"/>
                </a:lnTo>
                <a:lnTo>
                  <a:pt x="5429" y="1145"/>
                </a:lnTo>
                <a:lnTo>
                  <a:pt x="5431" y="1144"/>
                </a:lnTo>
                <a:lnTo>
                  <a:pt x="5432" y="1144"/>
                </a:lnTo>
                <a:lnTo>
                  <a:pt x="5433" y="1141"/>
                </a:lnTo>
                <a:lnTo>
                  <a:pt x="5434" y="1139"/>
                </a:lnTo>
                <a:lnTo>
                  <a:pt x="5435" y="1134"/>
                </a:lnTo>
                <a:lnTo>
                  <a:pt x="5436" y="1128"/>
                </a:lnTo>
                <a:lnTo>
                  <a:pt x="5437" y="1121"/>
                </a:lnTo>
                <a:lnTo>
                  <a:pt x="5432" y="1121"/>
                </a:lnTo>
                <a:lnTo>
                  <a:pt x="5430" y="1120"/>
                </a:lnTo>
                <a:lnTo>
                  <a:pt x="5429" y="1119"/>
                </a:lnTo>
                <a:lnTo>
                  <a:pt x="5428" y="1116"/>
                </a:lnTo>
                <a:lnTo>
                  <a:pt x="5429" y="1114"/>
                </a:lnTo>
                <a:lnTo>
                  <a:pt x="5429" y="1112"/>
                </a:lnTo>
                <a:lnTo>
                  <a:pt x="5429" y="1111"/>
                </a:lnTo>
                <a:lnTo>
                  <a:pt x="5429" y="1110"/>
                </a:lnTo>
                <a:lnTo>
                  <a:pt x="5442" y="1098"/>
                </a:lnTo>
                <a:lnTo>
                  <a:pt x="5456" y="1087"/>
                </a:lnTo>
                <a:lnTo>
                  <a:pt x="5468" y="1076"/>
                </a:lnTo>
                <a:lnTo>
                  <a:pt x="5470" y="1072"/>
                </a:lnTo>
                <a:lnTo>
                  <a:pt x="5471" y="1068"/>
                </a:lnTo>
                <a:lnTo>
                  <a:pt x="5474" y="1067"/>
                </a:lnTo>
                <a:lnTo>
                  <a:pt x="5479" y="1068"/>
                </a:lnTo>
                <a:lnTo>
                  <a:pt x="5488" y="1068"/>
                </a:lnTo>
                <a:lnTo>
                  <a:pt x="5487" y="1074"/>
                </a:lnTo>
                <a:lnTo>
                  <a:pt x="5485" y="1082"/>
                </a:lnTo>
                <a:lnTo>
                  <a:pt x="5493" y="1087"/>
                </a:lnTo>
                <a:lnTo>
                  <a:pt x="5496" y="1089"/>
                </a:lnTo>
                <a:lnTo>
                  <a:pt x="5500" y="1090"/>
                </a:lnTo>
                <a:lnTo>
                  <a:pt x="5504" y="1091"/>
                </a:lnTo>
                <a:lnTo>
                  <a:pt x="5507" y="1091"/>
                </a:lnTo>
                <a:lnTo>
                  <a:pt x="5512" y="1090"/>
                </a:lnTo>
                <a:lnTo>
                  <a:pt x="5516" y="1088"/>
                </a:lnTo>
                <a:lnTo>
                  <a:pt x="5516" y="1082"/>
                </a:lnTo>
                <a:lnTo>
                  <a:pt x="5520" y="1079"/>
                </a:lnTo>
                <a:lnTo>
                  <a:pt x="5523" y="1076"/>
                </a:lnTo>
                <a:lnTo>
                  <a:pt x="5527" y="1070"/>
                </a:lnTo>
                <a:lnTo>
                  <a:pt x="5530" y="1065"/>
                </a:lnTo>
                <a:lnTo>
                  <a:pt x="5532" y="1063"/>
                </a:lnTo>
                <a:lnTo>
                  <a:pt x="5533" y="1062"/>
                </a:lnTo>
                <a:lnTo>
                  <a:pt x="5538" y="1062"/>
                </a:lnTo>
                <a:lnTo>
                  <a:pt x="5540" y="1060"/>
                </a:lnTo>
                <a:lnTo>
                  <a:pt x="5540" y="1058"/>
                </a:lnTo>
                <a:lnTo>
                  <a:pt x="5541" y="1053"/>
                </a:lnTo>
                <a:lnTo>
                  <a:pt x="5542" y="1049"/>
                </a:lnTo>
                <a:lnTo>
                  <a:pt x="5543" y="1047"/>
                </a:lnTo>
                <a:lnTo>
                  <a:pt x="5544" y="1045"/>
                </a:lnTo>
                <a:lnTo>
                  <a:pt x="5545" y="1044"/>
                </a:lnTo>
                <a:lnTo>
                  <a:pt x="5547" y="1043"/>
                </a:lnTo>
                <a:lnTo>
                  <a:pt x="5551" y="1041"/>
                </a:lnTo>
                <a:lnTo>
                  <a:pt x="5555" y="1039"/>
                </a:lnTo>
                <a:lnTo>
                  <a:pt x="5558" y="1037"/>
                </a:lnTo>
                <a:lnTo>
                  <a:pt x="5559" y="1035"/>
                </a:lnTo>
                <a:lnTo>
                  <a:pt x="5560" y="1033"/>
                </a:lnTo>
                <a:lnTo>
                  <a:pt x="5561" y="1028"/>
                </a:lnTo>
                <a:lnTo>
                  <a:pt x="5562" y="1024"/>
                </a:lnTo>
                <a:lnTo>
                  <a:pt x="5564" y="1020"/>
                </a:lnTo>
                <a:lnTo>
                  <a:pt x="5566" y="1018"/>
                </a:lnTo>
                <a:lnTo>
                  <a:pt x="5569" y="1016"/>
                </a:lnTo>
                <a:lnTo>
                  <a:pt x="5575" y="1011"/>
                </a:lnTo>
                <a:lnTo>
                  <a:pt x="5582" y="1006"/>
                </a:lnTo>
                <a:lnTo>
                  <a:pt x="5584" y="1003"/>
                </a:lnTo>
                <a:lnTo>
                  <a:pt x="5586" y="1000"/>
                </a:lnTo>
                <a:lnTo>
                  <a:pt x="5588" y="997"/>
                </a:lnTo>
                <a:lnTo>
                  <a:pt x="5589" y="992"/>
                </a:lnTo>
                <a:lnTo>
                  <a:pt x="5591" y="983"/>
                </a:lnTo>
                <a:lnTo>
                  <a:pt x="5593" y="974"/>
                </a:lnTo>
                <a:lnTo>
                  <a:pt x="5595" y="970"/>
                </a:lnTo>
                <a:lnTo>
                  <a:pt x="5597" y="967"/>
                </a:lnTo>
                <a:lnTo>
                  <a:pt x="5599" y="966"/>
                </a:lnTo>
                <a:lnTo>
                  <a:pt x="5602" y="965"/>
                </a:lnTo>
                <a:lnTo>
                  <a:pt x="5606" y="964"/>
                </a:lnTo>
                <a:lnTo>
                  <a:pt x="5607" y="962"/>
                </a:lnTo>
                <a:lnTo>
                  <a:pt x="5607" y="960"/>
                </a:lnTo>
                <a:lnTo>
                  <a:pt x="5607" y="957"/>
                </a:lnTo>
                <a:lnTo>
                  <a:pt x="5607" y="953"/>
                </a:lnTo>
                <a:lnTo>
                  <a:pt x="5608" y="951"/>
                </a:lnTo>
                <a:lnTo>
                  <a:pt x="5609" y="950"/>
                </a:lnTo>
                <a:lnTo>
                  <a:pt x="5612" y="946"/>
                </a:lnTo>
                <a:lnTo>
                  <a:pt x="5618" y="943"/>
                </a:lnTo>
                <a:lnTo>
                  <a:pt x="5623" y="939"/>
                </a:lnTo>
                <a:lnTo>
                  <a:pt x="5624" y="938"/>
                </a:lnTo>
                <a:lnTo>
                  <a:pt x="5626" y="936"/>
                </a:lnTo>
                <a:lnTo>
                  <a:pt x="5626" y="933"/>
                </a:lnTo>
                <a:lnTo>
                  <a:pt x="5625" y="930"/>
                </a:lnTo>
                <a:lnTo>
                  <a:pt x="5625" y="927"/>
                </a:lnTo>
                <a:lnTo>
                  <a:pt x="5625" y="926"/>
                </a:lnTo>
                <a:lnTo>
                  <a:pt x="5626" y="924"/>
                </a:lnTo>
                <a:lnTo>
                  <a:pt x="5631" y="924"/>
                </a:lnTo>
                <a:lnTo>
                  <a:pt x="5626" y="916"/>
                </a:lnTo>
                <a:lnTo>
                  <a:pt x="5630" y="909"/>
                </a:lnTo>
                <a:lnTo>
                  <a:pt x="5633" y="905"/>
                </a:lnTo>
                <a:lnTo>
                  <a:pt x="5634" y="903"/>
                </a:lnTo>
                <a:lnTo>
                  <a:pt x="5634" y="902"/>
                </a:lnTo>
                <a:lnTo>
                  <a:pt x="5633" y="897"/>
                </a:lnTo>
                <a:lnTo>
                  <a:pt x="5631" y="891"/>
                </a:lnTo>
                <a:lnTo>
                  <a:pt x="5629" y="885"/>
                </a:lnTo>
                <a:lnTo>
                  <a:pt x="5628" y="882"/>
                </a:lnTo>
                <a:lnTo>
                  <a:pt x="5628" y="879"/>
                </a:lnTo>
                <a:lnTo>
                  <a:pt x="5629" y="878"/>
                </a:lnTo>
                <a:lnTo>
                  <a:pt x="5631" y="876"/>
                </a:lnTo>
                <a:lnTo>
                  <a:pt x="5633" y="873"/>
                </a:lnTo>
                <a:lnTo>
                  <a:pt x="5634" y="871"/>
                </a:lnTo>
                <a:lnTo>
                  <a:pt x="5632" y="865"/>
                </a:lnTo>
                <a:lnTo>
                  <a:pt x="5631" y="863"/>
                </a:lnTo>
                <a:lnTo>
                  <a:pt x="5631" y="862"/>
                </a:lnTo>
                <a:lnTo>
                  <a:pt x="5633" y="860"/>
                </a:lnTo>
                <a:lnTo>
                  <a:pt x="5635" y="859"/>
                </a:lnTo>
                <a:lnTo>
                  <a:pt x="5638" y="857"/>
                </a:lnTo>
                <a:lnTo>
                  <a:pt x="5640" y="856"/>
                </a:lnTo>
                <a:lnTo>
                  <a:pt x="5641" y="854"/>
                </a:lnTo>
                <a:lnTo>
                  <a:pt x="5642" y="852"/>
                </a:lnTo>
                <a:lnTo>
                  <a:pt x="5643" y="848"/>
                </a:lnTo>
                <a:lnTo>
                  <a:pt x="5643" y="844"/>
                </a:lnTo>
                <a:lnTo>
                  <a:pt x="5643" y="840"/>
                </a:lnTo>
                <a:lnTo>
                  <a:pt x="5641" y="832"/>
                </a:lnTo>
                <a:lnTo>
                  <a:pt x="5640" y="822"/>
                </a:lnTo>
                <a:lnTo>
                  <a:pt x="5644" y="822"/>
                </a:lnTo>
                <a:lnTo>
                  <a:pt x="5647" y="822"/>
                </a:lnTo>
                <a:lnTo>
                  <a:pt x="5650" y="822"/>
                </a:lnTo>
                <a:lnTo>
                  <a:pt x="5654" y="822"/>
                </a:lnTo>
                <a:lnTo>
                  <a:pt x="5654" y="819"/>
                </a:lnTo>
                <a:lnTo>
                  <a:pt x="5651" y="818"/>
                </a:lnTo>
                <a:lnTo>
                  <a:pt x="5648" y="818"/>
                </a:lnTo>
                <a:lnTo>
                  <a:pt x="5646" y="817"/>
                </a:lnTo>
                <a:lnTo>
                  <a:pt x="5642" y="817"/>
                </a:lnTo>
                <a:lnTo>
                  <a:pt x="5642" y="811"/>
                </a:lnTo>
                <a:lnTo>
                  <a:pt x="5641" y="811"/>
                </a:lnTo>
                <a:lnTo>
                  <a:pt x="5640" y="811"/>
                </a:lnTo>
                <a:lnTo>
                  <a:pt x="5640" y="812"/>
                </a:lnTo>
                <a:lnTo>
                  <a:pt x="5639" y="813"/>
                </a:lnTo>
                <a:lnTo>
                  <a:pt x="5639" y="814"/>
                </a:lnTo>
                <a:lnTo>
                  <a:pt x="5638" y="814"/>
                </a:lnTo>
                <a:lnTo>
                  <a:pt x="5637" y="814"/>
                </a:lnTo>
                <a:lnTo>
                  <a:pt x="5634" y="811"/>
                </a:lnTo>
                <a:lnTo>
                  <a:pt x="5631" y="808"/>
                </a:lnTo>
                <a:lnTo>
                  <a:pt x="5626" y="800"/>
                </a:lnTo>
                <a:lnTo>
                  <a:pt x="5621" y="793"/>
                </a:lnTo>
                <a:lnTo>
                  <a:pt x="5618" y="790"/>
                </a:lnTo>
                <a:lnTo>
                  <a:pt x="5614" y="788"/>
                </a:lnTo>
                <a:lnTo>
                  <a:pt x="5605" y="786"/>
                </a:lnTo>
                <a:lnTo>
                  <a:pt x="5602" y="785"/>
                </a:lnTo>
                <a:lnTo>
                  <a:pt x="5600" y="785"/>
                </a:lnTo>
                <a:lnTo>
                  <a:pt x="5598" y="786"/>
                </a:lnTo>
                <a:lnTo>
                  <a:pt x="5597" y="787"/>
                </a:lnTo>
                <a:lnTo>
                  <a:pt x="5596" y="788"/>
                </a:lnTo>
                <a:lnTo>
                  <a:pt x="5596" y="790"/>
                </a:lnTo>
                <a:lnTo>
                  <a:pt x="5596" y="793"/>
                </a:lnTo>
                <a:lnTo>
                  <a:pt x="5597" y="796"/>
                </a:lnTo>
                <a:lnTo>
                  <a:pt x="5597" y="798"/>
                </a:lnTo>
                <a:lnTo>
                  <a:pt x="5597" y="800"/>
                </a:lnTo>
                <a:lnTo>
                  <a:pt x="5592" y="800"/>
                </a:lnTo>
                <a:lnTo>
                  <a:pt x="5593" y="798"/>
                </a:lnTo>
                <a:lnTo>
                  <a:pt x="5593" y="797"/>
                </a:lnTo>
                <a:lnTo>
                  <a:pt x="5592" y="797"/>
                </a:lnTo>
                <a:lnTo>
                  <a:pt x="5589" y="797"/>
                </a:lnTo>
                <a:lnTo>
                  <a:pt x="5587" y="800"/>
                </a:lnTo>
                <a:lnTo>
                  <a:pt x="5586" y="803"/>
                </a:lnTo>
                <a:lnTo>
                  <a:pt x="5585" y="805"/>
                </a:lnTo>
                <a:lnTo>
                  <a:pt x="5584" y="806"/>
                </a:lnTo>
                <a:lnTo>
                  <a:pt x="5582" y="807"/>
                </a:lnTo>
                <a:lnTo>
                  <a:pt x="5581" y="808"/>
                </a:lnTo>
                <a:lnTo>
                  <a:pt x="5579" y="808"/>
                </a:lnTo>
                <a:lnTo>
                  <a:pt x="5577" y="808"/>
                </a:lnTo>
                <a:lnTo>
                  <a:pt x="5576" y="807"/>
                </a:lnTo>
                <a:lnTo>
                  <a:pt x="5575" y="806"/>
                </a:lnTo>
                <a:lnTo>
                  <a:pt x="5574" y="805"/>
                </a:lnTo>
                <a:lnTo>
                  <a:pt x="5575" y="804"/>
                </a:lnTo>
                <a:lnTo>
                  <a:pt x="5576" y="803"/>
                </a:lnTo>
                <a:lnTo>
                  <a:pt x="5578" y="802"/>
                </a:lnTo>
                <a:lnTo>
                  <a:pt x="5581" y="794"/>
                </a:lnTo>
                <a:lnTo>
                  <a:pt x="5579" y="794"/>
                </a:lnTo>
                <a:lnTo>
                  <a:pt x="5578" y="794"/>
                </a:lnTo>
                <a:lnTo>
                  <a:pt x="5576" y="791"/>
                </a:lnTo>
                <a:lnTo>
                  <a:pt x="5575" y="789"/>
                </a:lnTo>
                <a:lnTo>
                  <a:pt x="5574" y="788"/>
                </a:lnTo>
                <a:lnTo>
                  <a:pt x="5572" y="788"/>
                </a:lnTo>
                <a:lnTo>
                  <a:pt x="5572" y="794"/>
                </a:lnTo>
                <a:lnTo>
                  <a:pt x="5571" y="794"/>
                </a:lnTo>
                <a:lnTo>
                  <a:pt x="5570" y="794"/>
                </a:lnTo>
                <a:lnTo>
                  <a:pt x="5569" y="794"/>
                </a:lnTo>
                <a:lnTo>
                  <a:pt x="5569" y="795"/>
                </a:lnTo>
                <a:lnTo>
                  <a:pt x="5569" y="800"/>
                </a:lnTo>
                <a:lnTo>
                  <a:pt x="5564" y="800"/>
                </a:lnTo>
                <a:lnTo>
                  <a:pt x="5564" y="772"/>
                </a:lnTo>
                <a:lnTo>
                  <a:pt x="5550" y="772"/>
                </a:lnTo>
                <a:lnTo>
                  <a:pt x="5543" y="772"/>
                </a:lnTo>
                <a:lnTo>
                  <a:pt x="5536" y="772"/>
                </a:lnTo>
                <a:lnTo>
                  <a:pt x="5537" y="768"/>
                </a:lnTo>
                <a:lnTo>
                  <a:pt x="5538" y="764"/>
                </a:lnTo>
                <a:lnTo>
                  <a:pt x="5539" y="761"/>
                </a:lnTo>
                <a:lnTo>
                  <a:pt x="5540" y="759"/>
                </a:lnTo>
                <a:lnTo>
                  <a:pt x="5541" y="757"/>
                </a:lnTo>
                <a:lnTo>
                  <a:pt x="5575" y="726"/>
                </a:lnTo>
                <a:lnTo>
                  <a:pt x="5581" y="726"/>
                </a:lnTo>
                <a:lnTo>
                  <a:pt x="5581" y="725"/>
                </a:lnTo>
                <a:lnTo>
                  <a:pt x="5581" y="722"/>
                </a:lnTo>
                <a:lnTo>
                  <a:pt x="5580" y="720"/>
                </a:lnTo>
                <a:lnTo>
                  <a:pt x="5581" y="718"/>
                </a:lnTo>
                <a:lnTo>
                  <a:pt x="5582" y="717"/>
                </a:lnTo>
                <a:lnTo>
                  <a:pt x="5585" y="717"/>
                </a:lnTo>
                <a:lnTo>
                  <a:pt x="5587" y="716"/>
                </a:lnTo>
                <a:lnTo>
                  <a:pt x="5588" y="716"/>
                </a:lnTo>
                <a:lnTo>
                  <a:pt x="5589" y="715"/>
                </a:lnTo>
                <a:lnTo>
                  <a:pt x="5591" y="712"/>
                </a:lnTo>
                <a:lnTo>
                  <a:pt x="5592" y="709"/>
                </a:lnTo>
                <a:lnTo>
                  <a:pt x="5593" y="706"/>
                </a:lnTo>
                <a:lnTo>
                  <a:pt x="5593" y="703"/>
                </a:lnTo>
                <a:lnTo>
                  <a:pt x="5594" y="697"/>
                </a:lnTo>
                <a:lnTo>
                  <a:pt x="5595" y="693"/>
                </a:lnTo>
                <a:lnTo>
                  <a:pt x="5597" y="695"/>
                </a:lnTo>
                <a:lnTo>
                  <a:pt x="5599" y="696"/>
                </a:lnTo>
                <a:lnTo>
                  <a:pt x="5600" y="696"/>
                </a:lnTo>
                <a:lnTo>
                  <a:pt x="5603" y="693"/>
                </a:lnTo>
                <a:lnTo>
                  <a:pt x="5605" y="690"/>
                </a:lnTo>
                <a:lnTo>
                  <a:pt x="5607" y="687"/>
                </a:lnTo>
                <a:lnTo>
                  <a:pt x="5609" y="684"/>
                </a:lnTo>
                <a:lnTo>
                  <a:pt x="5626" y="676"/>
                </a:lnTo>
                <a:lnTo>
                  <a:pt x="5626" y="671"/>
                </a:lnTo>
                <a:lnTo>
                  <a:pt x="5626" y="667"/>
                </a:lnTo>
                <a:lnTo>
                  <a:pt x="5628" y="667"/>
                </a:lnTo>
                <a:lnTo>
                  <a:pt x="5631" y="668"/>
                </a:lnTo>
                <a:lnTo>
                  <a:pt x="5635" y="668"/>
                </a:lnTo>
                <a:lnTo>
                  <a:pt x="5636" y="668"/>
                </a:lnTo>
                <a:lnTo>
                  <a:pt x="5637" y="667"/>
                </a:lnTo>
                <a:lnTo>
                  <a:pt x="5638" y="664"/>
                </a:lnTo>
                <a:lnTo>
                  <a:pt x="5639" y="659"/>
                </a:lnTo>
                <a:lnTo>
                  <a:pt x="5639" y="655"/>
                </a:lnTo>
                <a:lnTo>
                  <a:pt x="5639" y="653"/>
                </a:lnTo>
                <a:lnTo>
                  <a:pt x="5639" y="652"/>
                </a:lnTo>
                <a:lnTo>
                  <a:pt x="5640" y="651"/>
                </a:lnTo>
                <a:lnTo>
                  <a:pt x="5641" y="648"/>
                </a:lnTo>
                <a:lnTo>
                  <a:pt x="5644" y="644"/>
                </a:lnTo>
                <a:lnTo>
                  <a:pt x="5652" y="635"/>
                </a:lnTo>
                <a:lnTo>
                  <a:pt x="5661" y="627"/>
                </a:lnTo>
                <a:lnTo>
                  <a:pt x="5668" y="622"/>
                </a:lnTo>
                <a:lnTo>
                  <a:pt x="5668" y="620"/>
                </a:lnTo>
                <a:lnTo>
                  <a:pt x="5672" y="620"/>
                </a:lnTo>
                <a:lnTo>
                  <a:pt x="5676" y="620"/>
                </a:lnTo>
                <a:lnTo>
                  <a:pt x="5677" y="619"/>
                </a:lnTo>
                <a:lnTo>
                  <a:pt x="5677" y="618"/>
                </a:lnTo>
                <a:lnTo>
                  <a:pt x="5676" y="615"/>
                </a:lnTo>
                <a:lnTo>
                  <a:pt x="5676" y="613"/>
                </a:lnTo>
                <a:lnTo>
                  <a:pt x="5676" y="612"/>
                </a:lnTo>
                <a:lnTo>
                  <a:pt x="5676" y="611"/>
                </a:lnTo>
                <a:lnTo>
                  <a:pt x="5679" y="611"/>
                </a:lnTo>
                <a:lnTo>
                  <a:pt x="5681" y="612"/>
                </a:lnTo>
                <a:lnTo>
                  <a:pt x="5683" y="613"/>
                </a:lnTo>
                <a:lnTo>
                  <a:pt x="5684" y="615"/>
                </a:lnTo>
                <a:lnTo>
                  <a:pt x="5687" y="618"/>
                </a:lnTo>
                <a:lnTo>
                  <a:pt x="5687" y="620"/>
                </a:lnTo>
                <a:lnTo>
                  <a:pt x="5692" y="620"/>
                </a:lnTo>
                <a:lnTo>
                  <a:pt x="5697" y="620"/>
                </a:lnTo>
                <a:lnTo>
                  <a:pt x="5711" y="620"/>
                </a:lnTo>
                <a:lnTo>
                  <a:pt x="5726" y="619"/>
                </a:lnTo>
                <a:lnTo>
                  <a:pt x="5736" y="620"/>
                </a:lnTo>
                <a:lnTo>
                  <a:pt x="5735" y="621"/>
                </a:lnTo>
                <a:lnTo>
                  <a:pt x="5735" y="622"/>
                </a:lnTo>
                <a:lnTo>
                  <a:pt x="5735" y="625"/>
                </a:lnTo>
                <a:lnTo>
                  <a:pt x="5736" y="631"/>
                </a:lnTo>
                <a:lnTo>
                  <a:pt x="5738" y="630"/>
                </a:lnTo>
                <a:lnTo>
                  <a:pt x="5741" y="629"/>
                </a:lnTo>
                <a:lnTo>
                  <a:pt x="5743" y="629"/>
                </a:lnTo>
                <a:lnTo>
                  <a:pt x="5745" y="628"/>
                </a:lnTo>
                <a:lnTo>
                  <a:pt x="5745" y="627"/>
                </a:lnTo>
                <a:lnTo>
                  <a:pt x="5746" y="626"/>
                </a:lnTo>
                <a:lnTo>
                  <a:pt x="5746" y="624"/>
                </a:lnTo>
                <a:lnTo>
                  <a:pt x="5747" y="621"/>
                </a:lnTo>
                <a:lnTo>
                  <a:pt x="5748" y="620"/>
                </a:lnTo>
                <a:lnTo>
                  <a:pt x="5751" y="622"/>
                </a:lnTo>
                <a:lnTo>
                  <a:pt x="5753" y="624"/>
                </a:lnTo>
                <a:lnTo>
                  <a:pt x="5756" y="627"/>
                </a:lnTo>
                <a:lnTo>
                  <a:pt x="5759" y="628"/>
                </a:lnTo>
                <a:lnTo>
                  <a:pt x="5762" y="629"/>
                </a:lnTo>
                <a:lnTo>
                  <a:pt x="5765" y="628"/>
                </a:lnTo>
                <a:lnTo>
                  <a:pt x="5772" y="627"/>
                </a:lnTo>
                <a:lnTo>
                  <a:pt x="5777" y="626"/>
                </a:lnTo>
                <a:lnTo>
                  <a:pt x="5780" y="625"/>
                </a:lnTo>
                <a:lnTo>
                  <a:pt x="5781" y="625"/>
                </a:lnTo>
                <a:lnTo>
                  <a:pt x="5782" y="626"/>
                </a:lnTo>
                <a:lnTo>
                  <a:pt x="5783" y="627"/>
                </a:lnTo>
                <a:lnTo>
                  <a:pt x="5785" y="629"/>
                </a:lnTo>
                <a:lnTo>
                  <a:pt x="5786" y="630"/>
                </a:lnTo>
                <a:lnTo>
                  <a:pt x="5788" y="631"/>
                </a:lnTo>
                <a:lnTo>
                  <a:pt x="5790" y="631"/>
                </a:lnTo>
                <a:lnTo>
                  <a:pt x="5793" y="631"/>
                </a:lnTo>
                <a:lnTo>
                  <a:pt x="5793" y="611"/>
                </a:lnTo>
                <a:lnTo>
                  <a:pt x="5801" y="613"/>
                </a:lnTo>
                <a:lnTo>
                  <a:pt x="5810" y="613"/>
                </a:lnTo>
                <a:lnTo>
                  <a:pt x="5817" y="613"/>
                </a:lnTo>
                <a:lnTo>
                  <a:pt x="5820" y="613"/>
                </a:lnTo>
                <a:lnTo>
                  <a:pt x="5824" y="614"/>
                </a:lnTo>
                <a:lnTo>
                  <a:pt x="5824" y="615"/>
                </a:lnTo>
                <a:lnTo>
                  <a:pt x="5824" y="618"/>
                </a:lnTo>
                <a:lnTo>
                  <a:pt x="5824" y="619"/>
                </a:lnTo>
                <a:lnTo>
                  <a:pt x="5825" y="620"/>
                </a:lnTo>
                <a:lnTo>
                  <a:pt x="5827" y="620"/>
                </a:lnTo>
                <a:lnTo>
                  <a:pt x="5829" y="620"/>
                </a:lnTo>
                <a:lnTo>
                  <a:pt x="5829" y="614"/>
                </a:lnTo>
                <a:lnTo>
                  <a:pt x="5836" y="613"/>
                </a:lnTo>
                <a:lnTo>
                  <a:pt x="5838" y="612"/>
                </a:lnTo>
                <a:lnTo>
                  <a:pt x="5840" y="611"/>
                </a:lnTo>
                <a:lnTo>
                  <a:pt x="5842" y="614"/>
                </a:lnTo>
                <a:lnTo>
                  <a:pt x="5843" y="618"/>
                </a:lnTo>
                <a:lnTo>
                  <a:pt x="5845" y="622"/>
                </a:lnTo>
                <a:lnTo>
                  <a:pt x="5846" y="625"/>
                </a:lnTo>
                <a:lnTo>
                  <a:pt x="5849" y="625"/>
                </a:lnTo>
                <a:lnTo>
                  <a:pt x="5850" y="625"/>
                </a:lnTo>
                <a:lnTo>
                  <a:pt x="5851" y="626"/>
                </a:lnTo>
                <a:lnTo>
                  <a:pt x="5851" y="627"/>
                </a:lnTo>
                <a:lnTo>
                  <a:pt x="5851" y="629"/>
                </a:lnTo>
                <a:lnTo>
                  <a:pt x="5851" y="630"/>
                </a:lnTo>
                <a:lnTo>
                  <a:pt x="5852" y="631"/>
                </a:lnTo>
                <a:lnTo>
                  <a:pt x="5842" y="630"/>
                </a:lnTo>
                <a:lnTo>
                  <a:pt x="5837" y="630"/>
                </a:lnTo>
                <a:lnTo>
                  <a:pt x="5832" y="631"/>
                </a:lnTo>
                <a:lnTo>
                  <a:pt x="5835" y="645"/>
                </a:lnTo>
                <a:lnTo>
                  <a:pt x="5845" y="644"/>
                </a:lnTo>
                <a:lnTo>
                  <a:pt x="5850" y="644"/>
                </a:lnTo>
                <a:lnTo>
                  <a:pt x="5854" y="645"/>
                </a:lnTo>
                <a:lnTo>
                  <a:pt x="5854" y="644"/>
                </a:lnTo>
                <a:lnTo>
                  <a:pt x="5853" y="644"/>
                </a:lnTo>
                <a:lnTo>
                  <a:pt x="5854" y="642"/>
                </a:lnTo>
                <a:lnTo>
                  <a:pt x="5855" y="641"/>
                </a:lnTo>
                <a:lnTo>
                  <a:pt x="5857" y="636"/>
                </a:lnTo>
                <a:lnTo>
                  <a:pt x="5859" y="638"/>
                </a:lnTo>
                <a:lnTo>
                  <a:pt x="5861" y="640"/>
                </a:lnTo>
                <a:lnTo>
                  <a:pt x="5863" y="641"/>
                </a:lnTo>
                <a:lnTo>
                  <a:pt x="5866" y="642"/>
                </a:lnTo>
                <a:lnTo>
                  <a:pt x="5866" y="641"/>
                </a:lnTo>
                <a:lnTo>
                  <a:pt x="5866" y="640"/>
                </a:lnTo>
                <a:lnTo>
                  <a:pt x="5866" y="638"/>
                </a:lnTo>
                <a:lnTo>
                  <a:pt x="5865" y="636"/>
                </a:lnTo>
                <a:lnTo>
                  <a:pt x="5865" y="635"/>
                </a:lnTo>
                <a:lnTo>
                  <a:pt x="5866" y="634"/>
                </a:lnTo>
                <a:lnTo>
                  <a:pt x="5871" y="634"/>
                </a:lnTo>
                <a:lnTo>
                  <a:pt x="5874" y="625"/>
                </a:lnTo>
                <a:lnTo>
                  <a:pt x="5877" y="626"/>
                </a:lnTo>
                <a:lnTo>
                  <a:pt x="5880" y="626"/>
                </a:lnTo>
                <a:lnTo>
                  <a:pt x="5885" y="625"/>
                </a:lnTo>
                <a:lnTo>
                  <a:pt x="5891" y="625"/>
                </a:lnTo>
                <a:lnTo>
                  <a:pt x="5895" y="625"/>
                </a:lnTo>
                <a:lnTo>
                  <a:pt x="5899" y="625"/>
                </a:lnTo>
                <a:lnTo>
                  <a:pt x="5898" y="624"/>
                </a:lnTo>
                <a:lnTo>
                  <a:pt x="5899" y="623"/>
                </a:lnTo>
                <a:lnTo>
                  <a:pt x="5900" y="623"/>
                </a:lnTo>
                <a:lnTo>
                  <a:pt x="5905" y="622"/>
                </a:lnTo>
                <a:lnTo>
                  <a:pt x="5902" y="614"/>
                </a:lnTo>
                <a:lnTo>
                  <a:pt x="5898" y="614"/>
                </a:lnTo>
                <a:lnTo>
                  <a:pt x="5891" y="614"/>
                </a:lnTo>
                <a:lnTo>
                  <a:pt x="5891" y="617"/>
                </a:lnTo>
                <a:lnTo>
                  <a:pt x="5890" y="617"/>
                </a:lnTo>
                <a:lnTo>
                  <a:pt x="5888" y="617"/>
                </a:lnTo>
                <a:lnTo>
                  <a:pt x="5885" y="617"/>
                </a:lnTo>
                <a:lnTo>
                  <a:pt x="5886" y="607"/>
                </a:lnTo>
                <a:lnTo>
                  <a:pt x="5886" y="602"/>
                </a:lnTo>
                <a:lnTo>
                  <a:pt x="5885" y="597"/>
                </a:lnTo>
                <a:lnTo>
                  <a:pt x="5888" y="599"/>
                </a:lnTo>
                <a:lnTo>
                  <a:pt x="5890" y="600"/>
                </a:lnTo>
                <a:lnTo>
                  <a:pt x="5891" y="600"/>
                </a:lnTo>
                <a:lnTo>
                  <a:pt x="5892" y="598"/>
                </a:lnTo>
                <a:lnTo>
                  <a:pt x="5892" y="596"/>
                </a:lnTo>
                <a:lnTo>
                  <a:pt x="5892" y="592"/>
                </a:lnTo>
                <a:lnTo>
                  <a:pt x="5892" y="589"/>
                </a:lnTo>
                <a:lnTo>
                  <a:pt x="5893" y="587"/>
                </a:lnTo>
                <a:lnTo>
                  <a:pt x="5894" y="586"/>
                </a:lnTo>
                <a:lnTo>
                  <a:pt x="5895" y="585"/>
                </a:lnTo>
                <a:lnTo>
                  <a:pt x="5897" y="583"/>
                </a:lnTo>
                <a:lnTo>
                  <a:pt x="5900" y="582"/>
                </a:lnTo>
                <a:lnTo>
                  <a:pt x="5908" y="579"/>
                </a:lnTo>
                <a:lnTo>
                  <a:pt x="5915" y="576"/>
                </a:lnTo>
                <a:lnTo>
                  <a:pt x="5919" y="574"/>
                </a:lnTo>
                <a:lnTo>
                  <a:pt x="5922" y="572"/>
                </a:lnTo>
                <a:lnTo>
                  <a:pt x="5922" y="570"/>
                </a:lnTo>
                <a:lnTo>
                  <a:pt x="5922" y="568"/>
                </a:lnTo>
                <a:lnTo>
                  <a:pt x="5922" y="565"/>
                </a:lnTo>
                <a:lnTo>
                  <a:pt x="5922" y="563"/>
                </a:lnTo>
                <a:lnTo>
                  <a:pt x="5925" y="563"/>
                </a:lnTo>
                <a:lnTo>
                  <a:pt x="5927" y="561"/>
                </a:lnTo>
                <a:lnTo>
                  <a:pt x="5930" y="557"/>
                </a:lnTo>
                <a:lnTo>
                  <a:pt x="5933" y="552"/>
                </a:lnTo>
                <a:lnTo>
                  <a:pt x="5936" y="550"/>
                </a:lnTo>
                <a:lnTo>
                  <a:pt x="5940" y="549"/>
                </a:lnTo>
                <a:lnTo>
                  <a:pt x="5943" y="548"/>
                </a:lnTo>
                <a:lnTo>
                  <a:pt x="5946" y="548"/>
                </a:lnTo>
                <a:lnTo>
                  <a:pt x="5953" y="547"/>
                </a:lnTo>
                <a:lnTo>
                  <a:pt x="5961" y="546"/>
                </a:lnTo>
                <a:lnTo>
                  <a:pt x="5965" y="545"/>
                </a:lnTo>
                <a:lnTo>
                  <a:pt x="5969" y="543"/>
                </a:lnTo>
                <a:lnTo>
                  <a:pt x="5974" y="541"/>
                </a:lnTo>
                <a:lnTo>
                  <a:pt x="5976" y="541"/>
                </a:lnTo>
                <a:lnTo>
                  <a:pt x="5978" y="541"/>
                </a:lnTo>
                <a:lnTo>
                  <a:pt x="5981" y="549"/>
                </a:lnTo>
                <a:lnTo>
                  <a:pt x="5983" y="550"/>
                </a:lnTo>
                <a:lnTo>
                  <a:pt x="5985" y="551"/>
                </a:lnTo>
                <a:lnTo>
                  <a:pt x="5988" y="551"/>
                </a:lnTo>
                <a:lnTo>
                  <a:pt x="5989" y="552"/>
                </a:lnTo>
                <a:lnTo>
                  <a:pt x="5989" y="549"/>
                </a:lnTo>
                <a:lnTo>
                  <a:pt x="6001" y="544"/>
                </a:lnTo>
                <a:lnTo>
                  <a:pt x="5998" y="550"/>
                </a:lnTo>
                <a:lnTo>
                  <a:pt x="5997" y="557"/>
                </a:lnTo>
                <a:lnTo>
                  <a:pt x="5996" y="559"/>
                </a:lnTo>
                <a:lnTo>
                  <a:pt x="5994" y="562"/>
                </a:lnTo>
                <a:lnTo>
                  <a:pt x="5992" y="564"/>
                </a:lnTo>
                <a:lnTo>
                  <a:pt x="5989" y="566"/>
                </a:lnTo>
                <a:lnTo>
                  <a:pt x="5989" y="567"/>
                </a:lnTo>
                <a:lnTo>
                  <a:pt x="5990" y="568"/>
                </a:lnTo>
                <a:lnTo>
                  <a:pt x="5992" y="570"/>
                </a:lnTo>
                <a:lnTo>
                  <a:pt x="5992" y="571"/>
                </a:lnTo>
                <a:lnTo>
                  <a:pt x="5992" y="572"/>
                </a:lnTo>
                <a:lnTo>
                  <a:pt x="5997" y="570"/>
                </a:lnTo>
                <a:lnTo>
                  <a:pt x="6001" y="569"/>
                </a:lnTo>
                <a:lnTo>
                  <a:pt x="6000" y="570"/>
                </a:lnTo>
                <a:lnTo>
                  <a:pt x="6000" y="571"/>
                </a:lnTo>
                <a:lnTo>
                  <a:pt x="5999" y="575"/>
                </a:lnTo>
                <a:lnTo>
                  <a:pt x="5998" y="583"/>
                </a:lnTo>
                <a:lnTo>
                  <a:pt x="6002" y="579"/>
                </a:lnTo>
                <a:lnTo>
                  <a:pt x="6004" y="576"/>
                </a:lnTo>
                <a:lnTo>
                  <a:pt x="6006" y="575"/>
                </a:lnTo>
                <a:lnTo>
                  <a:pt x="6010" y="572"/>
                </a:lnTo>
                <a:lnTo>
                  <a:pt x="6013" y="568"/>
                </a:lnTo>
                <a:lnTo>
                  <a:pt x="6020" y="561"/>
                </a:lnTo>
                <a:lnTo>
                  <a:pt x="6026" y="553"/>
                </a:lnTo>
                <a:lnTo>
                  <a:pt x="6029" y="551"/>
                </a:lnTo>
                <a:lnTo>
                  <a:pt x="6032" y="549"/>
                </a:lnTo>
                <a:lnTo>
                  <a:pt x="6036" y="548"/>
                </a:lnTo>
                <a:lnTo>
                  <a:pt x="6040" y="547"/>
                </a:lnTo>
                <a:lnTo>
                  <a:pt x="6044" y="548"/>
                </a:lnTo>
                <a:lnTo>
                  <a:pt x="6046" y="548"/>
                </a:lnTo>
                <a:lnTo>
                  <a:pt x="6048" y="550"/>
                </a:lnTo>
                <a:lnTo>
                  <a:pt x="6049" y="551"/>
                </a:lnTo>
                <a:lnTo>
                  <a:pt x="6049" y="552"/>
                </a:lnTo>
                <a:lnTo>
                  <a:pt x="6050" y="551"/>
                </a:lnTo>
                <a:lnTo>
                  <a:pt x="6052" y="550"/>
                </a:lnTo>
                <a:lnTo>
                  <a:pt x="6053" y="549"/>
                </a:lnTo>
                <a:lnTo>
                  <a:pt x="6054" y="549"/>
                </a:lnTo>
                <a:lnTo>
                  <a:pt x="6057" y="549"/>
                </a:lnTo>
                <a:lnTo>
                  <a:pt x="6054" y="542"/>
                </a:lnTo>
                <a:lnTo>
                  <a:pt x="6054" y="540"/>
                </a:lnTo>
                <a:lnTo>
                  <a:pt x="6053" y="538"/>
                </a:lnTo>
                <a:lnTo>
                  <a:pt x="6053" y="536"/>
                </a:lnTo>
                <a:lnTo>
                  <a:pt x="6054" y="535"/>
                </a:lnTo>
                <a:lnTo>
                  <a:pt x="6053" y="536"/>
                </a:lnTo>
                <a:lnTo>
                  <a:pt x="6052" y="537"/>
                </a:lnTo>
                <a:lnTo>
                  <a:pt x="6052" y="536"/>
                </a:lnTo>
                <a:lnTo>
                  <a:pt x="6052" y="534"/>
                </a:lnTo>
                <a:lnTo>
                  <a:pt x="6051" y="530"/>
                </a:lnTo>
                <a:lnTo>
                  <a:pt x="6063" y="520"/>
                </a:lnTo>
                <a:lnTo>
                  <a:pt x="6067" y="518"/>
                </a:lnTo>
                <a:lnTo>
                  <a:pt x="6070" y="517"/>
                </a:lnTo>
                <a:lnTo>
                  <a:pt x="6073" y="518"/>
                </a:lnTo>
                <a:lnTo>
                  <a:pt x="6076" y="519"/>
                </a:lnTo>
                <a:lnTo>
                  <a:pt x="6082" y="521"/>
                </a:lnTo>
                <a:lnTo>
                  <a:pt x="6091" y="524"/>
                </a:lnTo>
                <a:lnTo>
                  <a:pt x="6091" y="527"/>
                </a:lnTo>
                <a:lnTo>
                  <a:pt x="6082" y="527"/>
                </a:lnTo>
                <a:lnTo>
                  <a:pt x="6083" y="526"/>
                </a:lnTo>
                <a:lnTo>
                  <a:pt x="6083" y="525"/>
                </a:lnTo>
                <a:lnTo>
                  <a:pt x="6082" y="525"/>
                </a:lnTo>
                <a:lnTo>
                  <a:pt x="6080" y="524"/>
                </a:lnTo>
                <a:lnTo>
                  <a:pt x="6076" y="524"/>
                </a:lnTo>
                <a:lnTo>
                  <a:pt x="6074" y="524"/>
                </a:lnTo>
                <a:lnTo>
                  <a:pt x="6071" y="530"/>
                </a:lnTo>
                <a:lnTo>
                  <a:pt x="6068" y="530"/>
                </a:lnTo>
                <a:lnTo>
                  <a:pt x="6067" y="545"/>
                </a:lnTo>
                <a:lnTo>
                  <a:pt x="6065" y="558"/>
                </a:lnTo>
                <a:lnTo>
                  <a:pt x="6064" y="562"/>
                </a:lnTo>
                <a:lnTo>
                  <a:pt x="6063" y="566"/>
                </a:lnTo>
                <a:lnTo>
                  <a:pt x="6062" y="569"/>
                </a:lnTo>
                <a:lnTo>
                  <a:pt x="6061" y="572"/>
                </a:lnTo>
                <a:lnTo>
                  <a:pt x="6059" y="573"/>
                </a:lnTo>
                <a:lnTo>
                  <a:pt x="6058" y="575"/>
                </a:lnTo>
                <a:lnTo>
                  <a:pt x="6056" y="576"/>
                </a:lnTo>
                <a:lnTo>
                  <a:pt x="6054" y="576"/>
                </a:lnTo>
                <a:lnTo>
                  <a:pt x="6049" y="577"/>
                </a:lnTo>
                <a:lnTo>
                  <a:pt x="6042" y="577"/>
                </a:lnTo>
                <a:lnTo>
                  <a:pt x="6035" y="578"/>
                </a:lnTo>
                <a:lnTo>
                  <a:pt x="6026" y="580"/>
                </a:lnTo>
                <a:lnTo>
                  <a:pt x="6026" y="583"/>
                </a:lnTo>
                <a:lnTo>
                  <a:pt x="6027" y="586"/>
                </a:lnTo>
                <a:lnTo>
                  <a:pt x="6027" y="590"/>
                </a:lnTo>
                <a:lnTo>
                  <a:pt x="6027" y="592"/>
                </a:lnTo>
                <a:lnTo>
                  <a:pt x="6026" y="594"/>
                </a:lnTo>
                <a:lnTo>
                  <a:pt x="6025" y="595"/>
                </a:lnTo>
                <a:lnTo>
                  <a:pt x="6022" y="596"/>
                </a:lnTo>
                <a:lnTo>
                  <a:pt x="6019" y="596"/>
                </a:lnTo>
                <a:lnTo>
                  <a:pt x="6018" y="597"/>
                </a:lnTo>
                <a:lnTo>
                  <a:pt x="6017" y="599"/>
                </a:lnTo>
                <a:lnTo>
                  <a:pt x="6017" y="601"/>
                </a:lnTo>
                <a:lnTo>
                  <a:pt x="6018" y="604"/>
                </a:lnTo>
                <a:lnTo>
                  <a:pt x="6018" y="606"/>
                </a:lnTo>
                <a:lnTo>
                  <a:pt x="6016" y="607"/>
                </a:lnTo>
                <a:lnTo>
                  <a:pt x="6014" y="609"/>
                </a:lnTo>
                <a:lnTo>
                  <a:pt x="6006" y="615"/>
                </a:lnTo>
                <a:lnTo>
                  <a:pt x="5997" y="621"/>
                </a:lnTo>
                <a:lnTo>
                  <a:pt x="5994" y="623"/>
                </a:lnTo>
                <a:lnTo>
                  <a:pt x="5992" y="625"/>
                </a:lnTo>
                <a:lnTo>
                  <a:pt x="5986" y="635"/>
                </a:lnTo>
                <a:lnTo>
                  <a:pt x="5980" y="644"/>
                </a:lnTo>
                <a:lnTo>
                  <a:pt x="5977" y="648"/>
                </a:lnTo>
                <a:lnTo>
                  <a:pt x="5973" y="652"/>
                </a:lnTo>
                <a:lnTo>
                  <a:pt x="5969" y="656"/>
                </a:lnTo>
                <a:lnTo>
                  <a:pt x="5967" y="657"/>
                </a:lnTo>
                <a:lnTo>
                  <a:pt x="5964" y="659"/>
                </a:lnTo>
                <a:lnTo>
                  <a:pt x="5964" y="662"/>
                </a:lnTo>
                <a:lnTo>
                  <a:pt x="5962" y="663"/>
                </a:lnTo>
                <a:lnTo>
                  <a:pt x="5961" y="663"/>
                </a:lnTo>
                <a:lnTo>
                  <a:pt x="5959" y="661"/>
                </a:lnTo>
                <a:lnTo>
                  <a:pt x="5958" y="660"/>
                </a:lnTo>
                <a:lnTo>
                  <a:pt x="5957" y="659"/>
                </a:lnTo>
                <a:lnTo>
                  <a:pt x="5956" y="659"/>
                </a:lnTo>
                <a:lnTo>
                  <a:pt x="5955" y="659"/>
                </a:lnTo>
                <a:lnTo>
                  <a:pt x="5954" y="660"/>
                </a:lnTo>
                <a:lnTo>
                  <a:pt x="5953" y="663"/>
                </a:lnTo>
                <a:lnTo>
                  <a:pt x="5951" y="666"/>
                </a:lnTo>
                <a:lnTo>
                  <a:pt x="5951" y="667"/>
                </a:lnTo>
                <a:lnTo>
                  <a:pt x="5950" y="667"/>
                </a:lnTo>
                <a:lnTo>
                  <a:pt x="5948" y="668"/>
                </a:lnTo>
                <a:lnTo>
                  <a:pt x="5946" y="668"/>
                </a:lnTo>
                <a:lnTo>
                  <a:pt x="5942" y="668"/>
                </a:lnTo>
                <a:lnTo>
                  <a:pt x="5937" y="667"/>
                </a:lnTo>
                <a:lnTo>
                  <a:pt x="5933" y="667"/>
                </a:lnTo>
                <a:lnTo>
                  <a:pt x="5934" y="671"/>
                </a:lnTo>
                <a:lnTo>
                  <a:pt x="5934" y="672"/>
                </a:lnTo>
                <a:lnTo>
                  <a:pt x="5936" y="672"/>
                </a:lnTo>
                <a:lnTo>
                  <a:pt x="5939" y="673"/>
                </a:lnTo>
                <a:lnTo>
                  <a:pt x="5937" y="681"/>
                </a:lnTo>
                <a:lnTo>
                  <a:pt x="5936" y="687"/>
                </a:lnTo>
                <a:lnTo>
                  <a:pt x="5935" y="690"/>
                </a:lnTo>
                <a:lnTo>
                  <a:pt x="5933" y="692"/>
                </a:lnTo>
                <a:lnTo>
                  <a:pt x="5931" y="694"/>
                </a:lnTo>
                <a:lnTo>
                  <a:pt x="5928" y="696"/>
                </a:lnTo>
                <a:lnTo>
                  <a:pt x="5925" y="696"/>
                </a:lnTo>
                <a:lnTo>
                  <a:pt x="5923" y="696"/>
                </a:lnTo>
                <a:lnTo>
                  <a:pt x="5921" y="697"/>
                </a:lnTo>
                <a:lnTo>
                  <a:pt x="5919" y="698"/>
                </a:lnTo>
                <a:lnTo>
                  <a:pt x="5917" y="701"/>
                </a:lnTo>
                <a:lnTo>
                  <a:pt x="5916" y="705"/>
                </a:lnTo>
                <a:lnTo>
                  <a:pt x="5914" y="713"/>
                </a:lnTo>
                <a:lnTo>
                  <a:pt x="5913" y="722"/>
                </a:lnTo>
                <a:lnTo>
                  <a:pt x="5912" y="732"/>
                </a:lnTo>
                <a:lnTo>
                  <a:pt x="5913" y="743"/>
                </a:lnTo>
                <a:lnTo>
                  <a:pt x="5914" y="755"/>
                </a:lnTo>
                <a:lnTo>
                  <a:pt x="5915" y="767"/>
                </a:lnTo>
                <a:lnTo>
                  <a:pt x="5917" y="780"/>
                </a:lnTo>
                <a:lnTo>
                  <a:pt x="5921" y="805"/>
                </a:lnTo>
                <a:lnTo>
                  <a:pt x="5926" y="828"/>
                </a:lnTo>
                <a:lnTo>
                  <a:pt x="5930" y="850"/>
                </a:lnTo>
                <a:lnTo>
                  <a:pt x="5933" y="868"/>
                </a:lnTo>
                <a:lnTo>
                  <a:pt x="5950" y="855"/>
                </a:lnTo>
                <a:lnTo>
                  <a:pt x="5959" y="847"/>
                </a:lnTo>
                <a:lnTo>
                  <a:pt x="5963" y="844"/>
                </a:lnTo>
                <a:lnTo>
                  <a:pt x="5964" y="842"/>
                </a:lnTo>
                <a:lnTo>
                  <a:pt x="5967" y="833"/>
                </a:lnTo>
                <a:lnTo>
                  <a:pt x="5967" y="829"/>
                </a:lnTo>
                <a:lnTo>
                  <a:pt x="5967" y="826"/>
                </a:lnTo>
                <a:lnTo>
                  <a:pt x="5966" y="819"/>
                </a:lnTo>
                <a:lnTo>
                  <a:pt x="5966" y="818"/>
                </a:lnTo>
                <a:lnTo>
                  <a:pt x="5967" y="817"/>
                </a:lnTo>
                <a:lnTo>
                  <a:pt x="5970" y="816"/>
                </a:lnTo>
                <a:lnTo>
                  <a:pt x="5987" y="811"/>
                </a:lnTo>
                <a:lnTo>
                  <a:pt x="5986" y="801"/>
                </a:lnTo>
                <a:lnTo>
                  <a:pt x="5985" y="797"/>
                </a:lnTo>
                <a:lnTo>
                  <a:pt x="5985" y="793"/>
                </a:lnTo>
                <a:lnTo>
                  <a:pt x="5986" y="790"/>
                </a:lnTo>
                <a:lnTo>
                  <a:pt x="5987" y="786"/>
                </a:lnTo>
                <a:lnTo>
                  <a:pt x="5989" y="783"/>
                </a:lnTo>
                <a:lnTo>
                  <a:pt x="5992" y="780"/>
                </a:lnTo>
                <a:lnTo>
                  <a:pt x="5998" y="777"/>
                </a:lnTo>
                <a:lnTo>
                  <a:pt x="5998" y="772"/>
                </a:lnTo>
                <a:lnTo>
                  <a:pt x="6003" y="769"/>
                </a:lnTo>
                <a:lnTo>
                  <a:pt x="6006" y="768"/>
                </a:lnTo>
                <a:lnTo>
                  <a:pt x="6009" y="768"/>
                </a:lnTo>
                <a:lnTo>
                  <a:pt x="6012" y="768"/>
                </a:lnTo>
                <a:lnTo>
                  <a:pt x="6016" y="771"/>
                </a:lnTo>
                <a:lnTo>
                  <a:pt x="6018" y="771"/>
                </a:lnTo>
                <a:lnTo>
                  <a:pt x="6020" y="772"/>
                </a:lnTo>
                <a:lnTo>
                  <a:pt x="6026" y="766"/>
                </a:lnTo>
                <a:lnTo>
                  <a:pt x="6032" y="760"/>
                </a:lnTo>
                <a:lnTo>
                  <a:pt x="6025" y="751"/>
                </a:lnTo>
                <a:lnTo>
                  <a:pt x="6023" y="747"/>
                </a:lnTo>
                <a:lnTo>
                  <a:pt x="6022" y="743"/>
                </a:lnTo>
                <a:lnTo>
                  <a:pt x="6021" y="739"/>
                </a:lnTo>
                <a:lnTo>
                  <a:pt x="6021" y="735"/>
                </a:lnTo>
                <a:lnTo>
                  <a:pt x="6021" y="732"/>
                </a:lnTo>
                <a:lnTo>
                  <a:pt x="6022" y="728"/>
                </a:lnTo>
                <a:lnTo>
                  <a:pt x="6024" y="726"/>
                </a:lnTo>
                <a:lnTo>
                  <a:pt x="6026" y="723"/>
                </a:lnTo>
                <a:lnTo>
                  <a:pt x="6029" y="721"/>
                </a:lnTo>
                <a:lnTo>
                  <a:pt x="6032" y="719"/>
                </a:lnTo>
                <a:lnTo>
                  <a:pt x="6036" y="718"/>
                </a:lnTo>
                <a:lnTo>
                  <a:pt x="6040" y="716"/>
                </a:lnTo>
                <a:lnTo>
                  <a:pt x="6046" y="716"/>
                </a:lnTo>
                <a:lnTo>
                  <a:pt x="6051" y="715"/>
                </a:lnTo>
                <a:lnTo>
                  <a:pt x="6051" y="710"/>
                </a:lnTo>
                <a:lnTo>
                  <a:pt x="6051" y="704"/>
                </a:lnTo>
                <a:lnTo>
                  <a:pt x="6050" y="704"/>
                </a:lnTo>
                <a:lnTo>
                  <a:pt x="6049" y="704"/>
                </a:lnTo>
                <a:lnTo>
                  <a:pt x="6046" y="704"/>
                </a:lnTo>
                <a:lnTo>
                  <a:pt x="6040" y="707"/>
                </a:lnTo>
                <a:lnTo>
                  <a:pt x="6038" y="702"/>
                </a:lnTo>
                <a:lnTo>
                  <a:pt x="6036" y="697"/>
                </a:lnTo>
                <a:lnTo>
                  <a:pt x="6034" y="693"/>
                </a:lnTo>
                <a:lnTo>
                  <a:pt x="6034" y="687"/>
                </a:lnTo>
                <a:lnTo>
                  <a:pt x="6037" y="687"/>
                </a:lnTo>
                <a:lnTo>
                  <a:pt x="6040" y="679"/>
                </a:lnTo>
                <a:lnTo>
                  <a:pt x="6046" y="679"/>
                </a:lnTo>
                <a:lnTo>
                  <a:pt x="6046" y="678"/>
                </a:lnTo>
                <a:lnTo>
                  <a:pt x="6046" y="676"/>
                </a:lnTo>
                <a:lnTo>
                  <a:pt x="6045" y="674"/>
                </a:lnTo>
                <a:lnTo>
                  <a:pt x="6045" y="672"/>
                </a:lnTo>
                <a:lnTo>
                  <a:pt x="6046" y="670"/>
                </a:lnTo>
                <a:lnTo>
                  <a:pt x="6047" y="671"/>
                </a:lnTo>
                <a:lnTo>
                  <a:pt x="6048" y="670"/>
                </a:lnTo>
                <a:lnTo>
                  <a:pt x="6049" y="669"/>
                </a:lnTo>
                <a:lnTo>
                  <a:pt x="6048" y="667"/>
                </a:lnTo>
                <a:lnTo>
                  <a:pt x="6049" y="665"/>
                </a:lnTo>
                <a:lnTo>
                  <a:pt x="6044" y="665"/>
                </a:lnTo>
                <a:lnTo>
                  <a:pt x="6040" y="665"/>
                </a:lnTo>
                <a:lnTo>
                  <a:pt x="6035" y="663"/>
                </a:lnTo>
                <a:lnTo>
                  <a:pt x="6029" y="662"/>
                </a:lnTo>
                <a:lnTo>
                  <a:pt x="6028" y="652"/>
                </a:lnTo>
                <a:lnTo>
                  <a:pt x="6028" y="647"/>
                </a:lnTo>
                <a:lnTo>
                  <a:pt x="6028" y="644"/>
                </a:lnTo>
                <a:lnTo>
                  <a:pt x="6029" y="642"/>
                </a:lnTo>
                <a:lnTo>
                  <a:pt x="6039" y="633"/>
                </a:lnTo>
                <a:lnTo>
                  <a:pt x="6049" y="625"/>
                </a:lnTo>
                <a:lnTo>
                  <a:pt x="6049" y="624"/>
                </a:lnTo>
                <a:lnTo>
                  <a:pt x="6049" y="623"/>
                </a:lnTo>
                <a:lnTo>
                  <a:pt x="6049" y="621"/>
                </a:lnTo>
                <a:lnTo>
                  <a:pt x="6048" y="619"/>
                </a:lnTo>
                <a:lnTo>
                  <a:pt x="6048" y="618"/>
                </a:lnTo>
                <a:lnTo>
                  <a:pt x="6049" y="617"/>
                </a:lnTo>
                <a:lnTo>
                  <a:pt x="6054" y="617"/>
                </a:lnTo>
                <a:lnTo>
                  <a:pt x="6054" y="613"/>
                </a:lnTo>
                <a:lnTo>
                  <a:pt x="6054" y="612"/>
                </a:lnTo>
                <a:lnTo>
                  <a:pt x="6053" y="612"/>
                </a:lnTo>
                <a:lnTo>
                  <a:pt x="6052" y="611"/>
                </a:lnTo>
                <a:lnTo>
                  <a:pt x="6051" y="610"/>
                </a:lnTo>
                <a:lnTo>
                  <a:pt x="6051" y="608"/>
                </a:lnTo>
                <a:lnTo>
                  <a:pt x="6052" y="607"/>
                </a:lnTo>
                <a:lnTo>
                  <a:pt x="6054" y="605"/>
                </a:lnTo>
                <a:lnTo>
                  <a:pt x="6056" y="603"/>
                </a:lnTo>
                <a:lnTo>
                  <a:pt x="6057" y="600"/>
                </a:lnTo>
                <a:lnTo>
                  <a:pt x="6085" y="603"/>
                </a:lnTo>
                <a:lnTo>
                  <a:pt x="6085" y="601"/>
                </a:lnTo>
                <a:lnTo>
                  <a:pt x="6085" y="599"/>
                </a:lnTo>
                <a:lnTo>
                  <a:pt x="6085" y="596"/>
                </a:lnTo>
                <a:lnTo>
                  <a:pt x="6085" y="594"/>
                </a:lnTo>
                <a:lnTo>
                  <a:pt x="6105" y="583"/>
                </a:lnTo>
                <a:lnTo>
                  <a:pt x="6103" y="589"/>
                </a:lnTo>
                <a:lnTo>
                  <a:pt x="6102" y="597"/>
                </a:lnTo>
                <a:lnTo>
                  <a:pt x="6102" y="601"/>
                </a:lnTo>
                <a:lnTo>
                  <a:pt x="6102" y="602"/>
                </a:lnTo>
                <a:lnTo>
                  <a:pt x="6102" y="603"/>
                </a:lnTo>
                <a:lnTo>
                  <a:pt x="6103" y="605"/>
                </a:lnTo>
                <a:lnTo>
                  <a:pt x="6104" y="605"/>
                </a:lnTo>
                <a:lnTo>
                  <a:pt x="6106" y="606"/>
                </a:lnTo>
                <a:lnTo>
                  <a:pt x="6108" y="606"/>
                </a:lnTo>
                <a:lnTo>
                  <a:pt x="6109" y="603"/>
                </a:lnTo>
                <a:lnTo>
                  <a:pt x="6110" y="603"/>
                </a:lnTo>
                <a:lnTo>
                  <a:pt x="6111" y="602"/>
                </a:lnTo>
                <a:lnTo>
                  <a:pt x="6112" y="602"/>
                </a:lnTo>
                <a:lnTo>
                  <a:pt x="6113" y="603"/>
                </a:lnTo>
                <a:lnTo>
                  <a:pt x="6115" y="600"/>
                </a:lnTo>
                <a:lnTo>
                  <a:pt x="6116" y="598"/>
                </a:lnTo>
                <a:lnTo>
                  <a:pt x="6119" y="592"/>
                </a:lnTo>
                <a:lnTo>
                  <a:pt x="6121" y="587"/>
                </a:lnTo>
                <a:lnTo>
                  <a:pt x="6123" y="585"/>
                </a:lnTo>
                <a:lnTo>
                  <a:pt x="6124" y="583"/>
                </a:lnTo>
                <a:lnTo>
                  <a:pt x="6130" y="579"/>
                </a:lnTo>
                <a:lnTo>
                  <a:pt x="6135" y="577"/>
                </a:lnTo>
                <a:lnTo>
                  <a:pt x="6139" y="576"/>
                </a:lnTo>
                <a:lnTo>
                  <a:pt x="6144" y="577"/>
                </a:lnTo>
                <a:lnTo>
                  <a:pt x="6149" y="578"/>
                </a:lnTo>
                <a:lnTo>
                  <a:pt x="6153" y="580"/>
                </a:lnTo>
                <a:lnTo>
                  <a:pt x="6164" y="586"/>
                </a:lnTo>
                <a:lnTo>
                  <a:pt x="6164" y="590"/>
                </a:lnTo>
                <a:lnTo>
                  <a:pt x="6164" y="594"/>
                </a:lnTo>
                <a:lnTo>
                  <a:pt x="6168" y="597"/>
                </a:lnTo>
                <a:lnTo>
                  <a:pt x="6172" y="599"/>
                </a:lnTo>
                <a:lnTo>
                  <a:pt x="6177" y="600"/>
                </a:lnTo>
                <a:lnTo>
                  <a:pt x="6181" y="603"/>
                </a:lnTo>
                <a:lnTo>
                  <a:pt x="6184" y="595"/>
                </a:lnTo>
                <a:lnTo>
                  <a:pt x="6187" y="588"/>
                </a:lnTo>
                <a:lnTo>
                  <a:pt x="6191" y="582"/>
                </a:lnTo>
                <a:lnTo>
                  <a:pt x="6193" y="580"/>
                </a:lnTo>
                <a:lnTo>
                  <a:pt x="6195" y="578"/>
                </a:lnTo>
                <a:lnTo>
                  <a:pt x="6200" y="574"/>
                </a:lnTo>
                <a:lnTo>
                  <a:pt x="6206" y="570"/>
                </a:lnTo>
                <a:lnTo>
                  <a:pt x="6212" y="567"/>
                </a:lnTo>
                <a:lnTo>
                  <a:pt x="6220" y="563"/>
                </a:lnTo>
                <a:lnTo>
                  <a:pt x="6220" y="559"/>
                </a:lnTo>
                <a:lnTo>
                  <a:pt x="6220" y="557"/>
                </a:lnTo>
                <a:lnTo>
                  <a:pt x="6219" y="557"/>
                </a:lnTo>
                <a:lnTo>
                  <a:pt x="6217" y="558"/>
                </a:lnTo>
                <a:lnTo>
                  <a:pt x="6217" y="555"/>
                </a:lnTo>
                <a:lnTo>
                  <a:pt x="6220" y="554"/>
                </a:lnTo>
                <a:lnTo>
                  <a:pt x="6222" y="555"/>
                </a:lnTo>
                <a:lnTo>
                  <a:pt x="6225" y="556"/>
                </a:lnTo>
                <a:lnTo>
                  <a:pt x="6228" y="558"/>
                </a:lnTo>
                <a:lnTo>
                  <a:pt x="6229" y="558"/>
                </a:lnTo>
                <a:lnTo>
                  <a:pt x="6231" y="558"/>
                </a:lnTo>
                <a:lnTo>
                  <a:pt x="6232" y="557"/>
                </a:lnTo>
                <a:lnTo>
                  <a:pt x="6233" y="555"/>
                </a:lnTo>
                <a:lnTo>
                  <a:pt x="6234" y="552"/>
                </a:lnTo>
                <a:lnTo>
                  <a:pt x="6233" y="548"/>
                </a:lnTo>
                <a:lnTo>
                  <a:pt x="6232" y="547"/>
                </a:lnTo>
                <a:lnTo>
                  <a:pt x="6231" y="546"/>
                </a:lnTo>
                <a:lnTo>
                  <a:pt x="6233" y="546"/>
                </a:lnTo>
                <a:lnTo>
                  <a:pt x="6235" y="546"/>
                </a:lnTo>
                <a:lnTo>
                  <a:pt x="6237" y="548"/>
                </a:lnTo>
                <a:lnTo>
                  <a:pt x="6239" y="549"/>
                </a:lnTo>
                <a:lnTo>
                  <a:pt x="6240" y="550"/>
                </a:lnTo>
                <a:lnTo>
                  <a:pt x="6243" y="549"/>
                </a:lnTo>
                <a:lnTo>
                  <a:pt x="6245" y="545"/>
                </a:lnTo>
                <a:lnTo>
                  <a:pt x="6247" y="542"/>
                </a:lnTo>
                <a:lnTo>
                  <a:pt x="6248" y="541"/>
                </a:lnTo>
                <a:lnTo>
                  <a:pt x="6252" y="539"/>
                </a:lnTo>
                <a:lnTo>
                  <a:pt x="6256" y="539"/>
                </a:lnTo>
                <a:lnTo>
                  <a:pt x="6261" y="539"/>
                </a:lnTo>
                <a:lnTo>
                  <a:pt x="6263" y="539"/>
                </a:lnTo>
                <a:lnTo>
                  <a:pt x="6265" y="538"/>
                </a:lnTo>
                <a:lnTo>
                  <a:pt x="6268" y="537"/>
                </a:lnTo>
                <a:lnTo>
                  <a:pt x="6271" y="535"/>
                </a:lnTo>
                <a:lnTo>
                  <a:pt x="6277" y="530"/>
                </a:lnTo>
                <a:lnTo>
                  <a:pt x="6284" y="526"/>
                </a:lnTo>
                <a:lnTo>
                  <a:pt x="6287" y="525"/>
                </a:lnTo>
                <a:lnTo>
                  <a:pt x="6290" y="524"/>
                </a:lnTo>
                <a:lnTo>
                  <a:pt x="6294" y="523"/>
                </a:lnTo>
                <a:lnTo>
                  <a:pt x="6297" y="523"/>
                </a:lnTo>
                <a:lnTo>
                  <a:pt x="6303" y="524"/>
                </a:lnTo>
                <a:lnTo>
                  <a:pt x="6308" y="525"/>
                </a:lnTo>
                <a:lnTo>
                  <a:pt x="6314" y="526"/>
                </a:lnTo>
                <a:lnTo>
                  <a:pt x="6324" y="529"/>
                </a:lnTo>
                <a:lnTo>
                  <a:pt x="6329" y="530"/>
                </a:lnTo>
                <a:lnTo>
                  <a:pt x="6333" y="530"/>
                </a:lnTo>
                <a:lnTo>
                  <a:pt x="6338" y="524"/>
                </a:lnTo>
                <a:lnTo>
                  <a:pt x="6341" y="521"/>
                </a:lnTo>
                <a:lnTo>
                  <a:pt x="6339" y="516"/>
                </a:lnTo>
                <a:lnTo>
                  <a:pt x="6339" y="512"/>
                </a:lnTo>
                <a:lnTo>
                  <a:pt x="6340" y="511"/>
                </a:lnTo>
                <a:lnTo>
                  <a:pt x="6341" y="510"/>
                </a:lnTo>
                <a:lnTo>
                  <a:pt x="6340" y="509"/>
                </a:lnTo>
                <a:lnTo>
                  <a:pt x="6339" y="509"/>
                </a:lnTo>
                <a:lnTo>
                  <a:pt x="6337" y="508"/>
                </a:lnTo>
                <a:lnTo>
                  <a:pt x="6335" y="508"/>
                </a:lnTo>
                <a:lnTo>
                  <a:pt x="6333" y="507"/>
                </a:lnTo>
                <a:lnTo>
                  <a:pt x="6331" y="502"/>
                </a:lnTo>
                <a:lnTo>
                  <a:pt x="6327" y="492"/>
                </a:lnTo>
                <a:lnTo>
                  <a:pt x="6321" y="476"/>
                </a:lnTo>
                <a:lnTo>
                  <a:pt x="6319" y="476"/>
                </a:lnTo>
                <a:lnTo>
                  <a:pt x="6318" y="475"/>
                </a:lnTo>
                <a:lnTo>
                  <a:pt x="6319" y="473"/>
                </a:lnTo>
                <a:lnTo>
                  <a:pt x="6319" y="470"/>
                </a:lnTo>
                <a:lnTo>
                  <a:pt x="6315" y="471"/>
                </a:lnTo>
                <a:lnTo>
                  <a:pt x="6310" y="473"/>
                </a:lnTo>
                <a:lnTo>
                  <a:pt x="6311" y="474"/>
                </a:lnTo>
                <a:lnTo>
                  <a:pt x="6309" y="475"/>
                </a:lnTo>
                <a:lnTo>
                  <a:pt x="6304" y="476"/>
                </a:lnTo>
                <a:lnTo>
                  <a:pt x="6304" y="470"/>
                </a:lnTo>
                <a:lnTo>
                  <a:pt x="6307" y="468"/>
                </a:lnTo>
                <a:lnTo>
                  <a:pt x="6310" y="462"/>
                </a:lnTo>
                <a:lnTo>
                  <a:pt x="6304" y="462"/>
                </a:lnTo>
                <a:lnTo>
                  <a:pt x="6297" y="462"/>
                </a:lnTo>
                <a:lnTo>
                  <a:pt x="6291" y="462"/>
                </a:lnTo>
                <a:lnTo>
                  <a:pt x="6285" y="462"/>
                </a:lnTo>
                <a:lnTo>
                  <a:pt x="6285" y="456"/>
                </a:lnTo>
                <a:lnTo>
                  <a:pt x="6298" y="455"/>
                </a:lnTo>
                <a:lnTo>
                  <a:pt x="6304" y="454"/>
                </a:lnTo>
                <a:lnTo>
                  <a:pt x="6307" y="454"/>
                </a:lnTo>
                <a:lnTo>
                  <a:pt x="6313" y="459"/>
                </a:lnTo>
                <a:lnTo>
                  <a:pt x="6316" y="460"/>
                </a:lnTo>
                <a:lnTo>
                  <a:pt x="6321" y="461"/>
                </a:lnTo>
                <a:lnTo>
                  <a:pt x="6332" y="461"/>
                </a:lnTo>
                <a:lnTo>
                  <a:pt x="6347" y="462"/>
                </a:lnTo>
                <a:lnTo>
                  <a:pt x="6358" y="454"/>
                </a:lnTo>
                <a:lnTo>
                  <a:pt x="6360" y="451"/>
                </a:lnTo>
                <a:lnTo>
                  <a:pt x="6361" y="448"/>
                </a:lnTo>
                <a:lnTo>
                  <a:pt x="6362" y="442"/>
                </a:lnTo>
                <a:lnTo>
                  <a:pt x="6363" y="436"/>
                </a:lnTo>
                <a:lnTo>
                  <a:pt x="6364" y="431"/>
                </a:lnTo>
                <a:lnTo>
                  <a:pt x="6355" y="428"/>
                </a:lnTo>
                <a:lnTo>
                  <a:pt x="6355" y="427"/>
                </a:lnTo>
                <a:lnTo>
                  <a:pt x="6355" y="426"/>
                </a:lnTo>
                <a:lnTo>
                  <a:pt x="6355" y="422"/>
                </a:lnTo>
                <a:lnTo>
                  <a:pt x="6356" y="421"/>
                </a:lnTo>
                <a:lnTo>
                  <a:pt x="6356" y="419"/>
                </a:lnTo>
                <a:lnTo>
                  <a:pt x="6357" y="419"/>
                </a:lnTo>
                <a:lnTo>
                  <a:pt x="6358" y="420"/>
                </a:lnTo>
                <a:lnTo>
                  <a:pt x="6358" y="418"/>
                </a:lnTo>
                <a:lnTo>
                  <a:pt x="6358" y="414"/>
                </a:lnTo>
                <a:lnTo>
                  <a:pt x="6358" y="409"/>
                </a:lnTo>
                <a:lnTo>
                  <a:pt x="6363" y="407"/>
                </a:lnTo>
                <a:lnTo>
                  <a:pt x="6367" y="407"/>
                </a:lnTo>
                <a:lnTo>
                  <a:pt x="6369" y="406"/>
                </a:lnTo>
                <a:lnTo>
                  <a:pt x="6366" y="414"/>
                </a:lnTo>
                <a:lnTo>
                  <a:pt x="6367" y="413"/>
                </a:lnTo>
                <a:lnTo>
                  <a:pt x="6368" y="413"/>
                </a:lnTo>
                <a:lnTo>
                  <a:pt x="6369" y="414"/>
                </a:lnTo>
                <a:lnTo>
                  <a:pt x="6372" y="417"/>
                </a:lnTo>
                <a:lnTo>
                  <a:pt x="6369" y="418"/>
                </a:lnTo>
                <a:lnTo>
                  <a:pt x="6367" y="420"/>
                </a:lnTo>
                <a:lnTo>
                  <a:pt x="6366" y="421"/>
                </a:lnTo>
                <a:lnTo>
                  <a:pt x="6366" y="423"/>
                </a:lnTo>
                <a:lnTo>
                  <a:pt x="6366" y="425"/>
                </a:lnTo>
                <a:lnTo>
                  <a:pt x="6367" y="427"/>
                </a:lnTo>
                <a:lnTo>
                  <a:pt x="6368" y="429"/>
                </a:lnTo>
                <a:lnTo>
                  <a:pt x="6370" y="431"/>
                </a:lnTo>
                <a:lnTo>
                  <a:pt x="6373" y="435"/>
                </a:lnTo>
                <a:lnTo>
                  <a:pt x="6377" y="438"/>
                </a:lnTo>
                <a:lnTo>
                  <a:pt x="6383" y="442"/>
                </a:lnTo>
                <a:lnTo>
                  <a:pt x="6385" y="441"/>
                </a:lnTo>
                <a:lnTo>
                  <a:pt x="6385" y="440"/>
                </a:lnTo>
                <a:lnTo>
                  <a:pt x="6385" y="439"/>
                </a:lnTo>
                <a:lnTo>
                  <a:pt x="6385" y="438"/>
                </a:lnTo>
                <a:lnTo>
                  <a:pt x="6383" y="437"/>
                </a:lnTo>
                <a:lnTo>
                  <a:pt x="6395" y="431"/>
                </a:lnTo>
                <a:lnTo>
                  <a:pt x="6400" y="430"/>
                </a:lnTo>
                <a:lnTo>
                  <a:pt x="6404" y="429"/>
                </a:lnTo>
                <a:lnTo>
                  <a:pt x="6408" y="430"/>
                </a:lnTo>
                <a:lnTo>
                  <a:pt x="6412" y="431"/>
                </a:lnTo>
                <a:lnTo>
                  <a:pt x="6416" y="435"/>
                </a:lnTo>
                <a:lnTo>
                  <a:pt x="6420" y="440"/>
                </a:lnTo>
                <a:lnTo>
                  <a:pt x="6424" y="442"/>
                </a:lnTo>
                <a:lnTo>
                  <a:pt x="6427" y="444"/>
                </a:lnTo>
                <a:lnTo>
                  <a:pt x="6428" y="445"/>
                </a:lnTo>
                <a:lnTo>
                  <a:pt x="6428" y="449"/>
                </a:lnTo>
                <a:lnTo>
                  <a:pt x="6427" y="452"/>
                </a:lnTo>
                <a:lnTo>
                  <a:pt x="6426" y="455"/>
                </a:lnTo>
                <a:lnTo>
                  <a:pt x="6425" y="456"/>
                </a:lnTo>
                <a:lnTo>
                  <a:pt x="6426" y="457"/>
                </a:lnTo>
                <a:lnTo>
                  <a:pt x="6428" y="458"/>
                </a:lnTo>
                <a:lnTo>
                  <a:pt x="6432" y="460"/>
                </a:lnTo>
                <a:lnTo>
                  <a:pt x="6437" y="462"/>
                </a:lnTo>
                <a:lnTo>
                  <a:pt x="6443" y="464"/>
                </a:lnTo>
                <a:lnTo>
                  <a:pt x="6455" y="467"/>
                </a:lnTo>
                <a:lnTo>
                  <a:pt x="6465" y="470"/>
                </a:lnTo>
                <a:lnTo>
                  <a:pt x="6465" y="476"/>
                </a:lnTo>
                <a:lnTo>
                  <a:pt x="6472" y="473"/>
                </a:lnTo>
                <a:lnTo>
                  <a:pt x="6479" y="470"/>
                </a:lnTo>
                <a:lnTo>
                  <a:pt x="6479" y="476"/>
                </a:lnTo>
                <a:lnTo>
                  <a:pt x="6486" y="476"/>
                </a:lnTo>
                <a:lnTo>
                  <a:pt x="6491" y="476"/>
                </a:lnTo>
                <a:lnTo>
                  <a:pt x="6494" y="476"/>
                </a:lnTo>
                <a:lnTo>
                  <a:pt x="6496" y="476"/>
                </a:lnTo>
                <a:lnTo>
                  <a:pt x="6496" y="475"/>
                </a:lnTo>
                <a:lnTo>
                  <a:pt x="6495" y="472"/>
                </a:lnTo>
                <a:lnTo>
                  <a:pt x="6492" y="468"/>
                </a:lnTo>
                <a:lnTo>
                  <a:pt x="6487" y="462"/>
                </a:lnTo>
                <a:lnTo>
                  <a:pt x="6487" y="456"/>
                </a:lnTo>
                <a:lnTo>
                  <a:pt x="6493" y="457"/>
                </a:lnTo>
                <a:lnTo>
                  <a:pt x="6499" y="456"/>
                </a:lnTo>
                <a:lnTo>
                  <a:pt x="6498" y="451"/>
                </a:lnTo>
                <a:lnTo>
                  <a:pt x="6499" y="445"/>
                </a:lnTo>
                <a:lnTo>
                  <a:pt x="6494" y="447"/>
                </a:lnTo>
                <a:lnTo>
                  <a:pt x="6492" y="448"/>
                </a:lnTo>
                <a:lnTo>
                  <a:pt x="6490" y="448"/>
                </a:lnTo>
                <a:lnTo>
                  <a:pt x="6490" y="440"/>
                </a:lnTo>
                <a:lnTo>
                  <a:pt x="6487" y="437"/>
                </a:lnTo>
                <a:lnTo>
                  <a:pt x="6499" y="437"/>
                </a:lnTo>
                <a:lnTo>
                  <a:pt x="6499" y="440"/>
                </a:lnTo>
                <a:lnTo>
                  <a:pt x="6501" y="440"/>
                </a:lnTo>
                <a:lnTo>
                  <a:pt x="6505" y="439"/>
                </a:lnTo>
                <a:lnTo>
                  <a:pt x="6510" y="440"/>
                </a:lnTo>
                <a:lnTo>
                  <a:pt x="6518" y="442"/>
                </a:lnTo>
                <a:lnTo>
                  <a:pt x="6517" y="443"/>
                </a:lnTo>
                <a:lnTo>
                  <a:pt x="6518" y="445"/>
                </a:lnTo>
                <a:lnTo>
                  <a:pt x="6519" y="445"/>
                </a:lnTo>
                <a:lnTo>
                  <a:pt x="6520" y="445"/>
                </a:lnTo>
                <a:lnTo>
                  <a:pt x="6521" y="445"/>
                </a:lnTo>
                <a:lnTo>
                  <a:pt x="6521" y="443"/>
                </a:lnTo>
                <a:lnTo>
                  <a:pt x="6520" y="440"/>
                </a:lnTo>
                <a:lnTo>
                  <a:pt x="6518" y="434"/>
                </a:lnTo>
                <a:lnTo>
                  <a:pt x="6524" y="434"/>
                </a:lnTo>
                <a:lnTo>
                  <a:pt x="6525" y="431"/>
                </a:lnTo>
                <a:lnTo>
                  <a:pt x="6525" y="428"/>
                </a:lnTo>
                <a:lnTo>
                  <a:pt x="6527" y="423"/>
                </a:lnTo>
                <a:lnTo>
                  <a:pt x="6532" y="423"/>
                </a:lnTo>
                <a:lnTo>
                  <a:pt x="6521" y="417"/>
                </a:lnTo>
                <a:lnTo>
                  <a:pt x="6515" y="415"/>
                </a:lnTo>
                <a:lnTo>
                  <a:pt x="6510" y="411"/>
                </a:lnTo>
                <a:lnTo>
                  <a:pt x="6507" y="409"/>
                </a:lnTo>
                <a:lnTo>
                  <a:pt x="6504" y="405"/>
                </a:lnTo>
                <a:lnTo>
                  <a:pt x="6498" y="398"/>
                </a:lnTo>
                <a:lnTo>
                  <a:pt x="6492" y="390"/>
                </a:lnTo>
                <a:lnTo>
                  <a:pt x="6488" y="388"/>
                </a:lnTo>
                <a:lnTo>
                  <a:pt x="6484" y="386"/>
                </a:lnTo>
                <a:lnTo>
                  <a:pt x="6477" y="385"/>
                </a:lnTo>
                <a:lnTo>
                  <a:pt x="6469" y="385"/>
                </a:lnTo>
                <a:lnTo>
                  <a:pt x="6454" y="386"/>
                </a:lnTo>
                <a:lnTo>
                  <a:pt x="6454" y="387"/>
                </a:lnTo>
                <a:lnTo>
                  <a:pt x="6453" y="387"/>
                </a:lnTo>
                <a:lnTo>
                  <a:pt x="6451" y="389"/>
                </a:lnTo>
                <a:lnTo>
                  <a:pt x="6448" y="392"/>
                </a:lnTo>
                <a:lnTo>
                  <a:pt x="6450" y="393"/>
                </a:lnTo>
                <a:lnTo>
                  <a:pt x="6451" y="394"/>
                </a:lnTo>
                <a:lnTo>
                  <a:pt x="6451" y="397"/>
                </a:lnTo>
                <a:lnTo>
                  <a:pt x="6451" y="400"/>
                </a:lnTo>
                <a:lnTo>
                  <a:pt x="6453" y="401"/>
                </a:lnTo>
                <a:lnTo>
                  <a:pt x="6451" y="400"/>
                </a:lnTo>
                <a:lnTo>
                  <a:pt x="6446" y="400"/>
                </a:lnTo>
                <a:lnTo>
                  <a:pt x="6442" y="400"/>
                </a:lnTo>
                <a:lnTo>
                  <a:pt x="6444" y="400"/>
                </a:lnTo>
                <a:lnTo>
                  <a:pt x="6446" y="399"/>
                </a:lnTo>
                <a:lnTo>
                  <a:pt x="6447" y="397"/>
                </a:lnTo>
                <a:lnTo>
                  <a:pt x="6447" y="395"/>
                </a:lnTo>
                <a:lnTo>
                  <a:pt x="6446" y="389"/>
                </a:lnTo>
                <a:lnTo>
                  <a:pt x="6443" y="383"/>
                </a:lnTo>
                <a:lnTo>
                  <a:pt x="6440" y="377"/>
                </a:lnTo>
                <a:lnTo>
                  <a:pt x="6437" y="372"/>
                </a:lnTo>
                <a:lnTo>
                  <a:pt x="6434" y="366"/>
                </a:lnTo>
                <a:lnTo>
                  <a:pt x="6431" y="368"/>
                </a:lnTo>
                <a:lnTo>
                  <a:pt x="6430" y="369"/>
                </a:lnTo>
                <a:lnTo>
                  <a:pt x="6428" y="369"/>
                </a:lnTo>
                <a:lnTo>
                  <a:pt x="6425" y="365"/>
                </a:lnTo>
                <a:lnTo>
                  <a:pt x="6423" y="361"/>
                </a:lnTo>
                <a:lnTo>
                  <a:pt x="6421" y="360"/>
                </a:lnTo>
                <a:lnTo>
                  <a:pt x="6419" y="360"/>
                </a:lnTo>
                <a:lnTo>
                  <a:pt x="6414" y="361"/>
                </a:lnTo>
                <a:lnTo>
                  <a:pt x="6409" y="362"/>
                </a:lnTo>
                <a:lnTo>
                  <a:pt x="6407" y="361"/>
                </a:lnTo>
                <a:lnTo>
                  <a:pt x="6406" y="361"/>
                </a:lnTo>
                <a:lnTo>
                  <a:pt x="6405" y="359"/>
                </a:lnTo>
                <a:lnTo>
                  <a:pt x="6405" y="357"/>
                </a:lnTo>
                <a:lnTo>
                  <a:pt x="6406" y="354"/>
                </a:lnTo>
                <a:lnTo>
                  <a:pt x="6406" y="352"/>
                </a:lnTo>
                <a:lnTo>
                  <a:pt x="6405" y="351"/>
                </a:lnTo>
                <a:lnTo>
                  <a:pt x="6404" y="351"/>
                </a:lnTo>
                <a:lnTo>
                  <a:pt x="6402" y="350"/>
                </a:lnTo>
                <a:lnTo>
                  <a:pt x="6397" y="349"/>
                </a:lnTo>
                <a:lnTo>
                  <a:pt x="6397" y="344"/>
                </a:lnTo>
                <a:lnTo>
                  <a:pt x="6394" y="343"/>
                </a:lnTo>
                <a:lnTo>
                  <a:pt x="6390" y="343"/>
                </a:lnTo>
                <a:lnTo>
                  <a:pt x="6387" y="343"/>
                </a:lnTo>
                <a:lnTo>
                  <a:pt x="6385" y="342"/>
                </a:lnTo>
                <a:lnTo>
                  <a:pt x="6383" y="341"/>
                </a:lnTo>
                <a:lnTo>
                  <a:pt x="6380" y="337"/>
                </a:lnTo>
                <a:lnTo>
                  <a:pt x="6377" y="332"/>
                </a:lnTo>
                <a:lnTo>
                  <a:pt x="6375" y="330"/>
                </a:lnTo>
                <a:lnTo>
                  <a:pt x="6373" y="327"/>
                </a:lnTo>
                <a:lnTo>
                  <a:pt x="6371" y="325"/>
                </a:lnTo>
                <a:lnTo>
                  <a:pt x="6369" y="324"/>
                </a:lnTo>
                <a:lnTo>
                  <a:pt x="6367" y="324"/>
                </a:lnTo>
                <a:lnTo>
                  <a:pt x="6363" y="324"/>
                </a:lnTo>
                <a:lnTo>
                  <a:pt x="6360" y="325"/>
                </a:lnTo>
                <a:lnTo>
                  <a:pt x="6359" y="325"/>
                </a:lnTo>
                <a:lnTo>
                  <a:pt x="6358" y="324"/>
                </a:lnTo>
                <a:lnTo>
                  <a:pt x="6348" y="316"/>
                </a:lnTo>
                <a:lnTo>
                  <a:pt x="6338" y="307"/>
                </a:lnTo>
                <a:lnTo>
                  <a:pt x="6337" y="305"/>
                </a:lnTo>
                <a:lnTo>
                  <a:pt x="6337" y="303"/>
                </a:lnTo>
                <a:lnTo>
                  <a:pt x="6337" y="301"/>
                </a:lnTo>
                <a:lnTo>
                  <a:pt x="6336" y="300"/>
                </a:lnTo>
                <a:lnTo>
                  <a:pt x="6335" y="299"/>
                </a:lnTo>
                <a:lnTo>
                  <a:pt x="6330" y="296"/>
                </a:lnTo>
                <a:lnTo>
                  <a:pt x="6325" y="295"/>
                </a:lnTo>
                <a:lnTo>
                  <a:pt x="6321" y="295"/>
                </a:lnTo>
                <a:lnTo>
                  <a:pt x="6317" y="296"/>
                </a:lnTo>
                <a:lnTo>
                  <a:pt x="6311" y="298"/>
                </a:lnTo>
                <a:lnTo>
                  <a:pt x="6309" y="299"/>
                </a:lnTo>
                <a:lnTo>
                  <a:pt x="6307" y="299"/>
                </a:lnTo>
                <a:lnTo>
                  <a:pt x="6304" y="298"/>
                </a:lnTo>
                <a:lnTo>
                  <a:pt x="6302" y="296"/>
                </a:lnTo>
                <a:lnTo>
                  <a:pt x="6299" y="292"/>
                </a:lnTo>
                <a:lnTo>
                  <a:pt x="6296" y="288"/>
                </a:lnTo>
                <a:lnTo>
                  <a:pt x="6295" y="286"/>
                </a:lnTo>
                <a:lnTo>
                  <a:pt x="6293" y="285"/>
                </a:lnTo>
                <a:lnTo>
                  <a:pt x="6289" y="283"/>
                </a:lnTo>
                <a:lnTo>
                  <a:pt x="6285" y="283"/>
                </a:lnTo>
                <a:lnTo>
                  <a:pt x="6281" y="283"/>
                </a:lnTo>
                <a:lnTo>
                  <a:pt x="6276" y="282"/>
                </a:lnTo>
                <a:lnTo>
                  <a:pt x="6275" y="280"/>
                </a:lnTo>
                <a:lnTo>
                  <a:pt x="6273" y="278"/>
                </a:lnTo>
                <a:lnTo>
                  <a:pt x="6272" y="275"/>
                </a:lnTo>
                <a:lnTo>
                  <a:pt x="6271" y="274"/>
                </a:lnTo>
                <a:lnTo>
                  <a:pt x="6265" y="273"/>
                </a:lnTo>
                <a:lnTo>
                  <a:pt x="6259" y="273"/>
                </a:lnTo>
                <a:lnTo>
                  <a:pt x="6246" y="274"/>
                </a:lnTo>
                <a:lnTo>
                  <a:pt x="6234" y="276"/>
                </a:lnTo>
                <a:lnTo>
                  <a:pt x="6228" y="276"/>
                </a:lnTo>
                <a:lnTo>
                  <a:pt x="6223" y="276"/>
                </a:lnTo>
                <a:lnTo>
                  <a:pt x="6220" y="271"/>
                </a:lnTo>
                <a:lnTo>
                  <a:pt x="6215" y="272"/>
                </a:lnTo>
                <a:lnTo>
                  <a:pt x="6209" y="273"/>
                </a:lnTo>
                <a:lnTo>
                  <a:pt x="6202" y="274"/>
                </a:lnTo>
                <a:lnTo>
                  <a:pt x="6198" y="274"/>
                </a:lnTo>
                <a:lnTo>
                  <a:pt x="6195" y="274"/>
                </a:lnTo>
                <a:lnTo>
                  <a:pt x="6191" y="270"/>
                </a:lnTo>
                <a:lnTo>
                  <a:pt x="6189" y="268"/>
                </a:lnTo>
                <a:lnTo>
                  <a:pt x="6187" y="268"/>
                </a:lnTo>
                <a:lnTo>
                  <a:pt x="6186" y="268"/>
                </a:lnTo>
                <a:lnTo>
                  <a:pt x="6184" y="285"/>
                </a:lnTo>
                <a:lnTo>
                  <a:pt x="6184" y="286"/>
                </a:lnTo>
                <a:lnTo>
                  <a:pt x="6185" y="287"/>
                </a:lnTo>
                <a:lnTo>
                  <a:pt x="6188" y="290"/>
                </a:lnTo>
                <a:lnTo>
                  <a:pt x="6195" y="293"/>
                </a:lnTo>
                <a:lnTo>
                  <a:pt x="6193" y="296"/>
                </a:lnTo>
                <a:lnTo>
                  <a:pt x="6192" y="298"/>
                </a:lnTo>
                <a:lnTo>
                  <a:pt x="6192" y="299"/>
                </a:lnTo>
                <a:lnTo>
                  <a:pt x="6195" y="307"/>
                </a:lnTo>
                <a:lnTo>
                  <a:pt x="6192" y="308"/>
                </a:lnTo>
                <a:lnTo>
                  <a:pt x="6191" y="308"/>
                </a:lnTo>
                <a:lnTo>
                  <a:pt x="6189" y="310"/>
                </a:lnTo>
                <a:lnTo>
                  <a:pt x="6185" y="315"/>
                </a:lnTo>
                <a:lnTo>
                  <a:pt x="6181" y="321"/>
                </a:lnTo>
                <a:lnTo>
                  <a:pt x="6176" y="319"/>
                </a:lnTo>
                <a:lnTo>
                  <a:pt x="6172" y="319"/>
                </a:lnTo>
                <a:lnTo>
                  <a:pt x="6169" y="324"/>
                </a:lnTo>
                <a:lnTo>
                  <a:pt x="6162" y="324"/>
                </a:lnTo>
                <a:lnTo>
                  <a:pt x="6159" y="324"/>
                </a:lnTo>
                <a:lnTo>
                  <a:pt x="6155" y="324"/>
                </a:lnTo>
                <a:lnTo>
                  <a:pt x="6155" y="321"/>
                </a:lnTo>
                <a:lnTo>
                  <a:pt x="6154" y="319"/>
                </a:lnTo>
                <a:lnTo>
                  <a:pt x="6154" y="314"/>
                </a:lnTo>
                <a:lnTo>
                  <a:pt x="6154" y="309"/>
                </a:lnTo>
                <a:lnTo>
                  <a:pt x="6153" y="307"/>
                </a:lnTo>
                <a:lnTo>
                  <a:pt x="6153" y="304"/>
                </a:lnTo>
                <a:lnTo>
                  <a:pt x="6144" y="302"/>
                </a:lnTo>
                <a:lnTo>
                  <a:pt x="6145" y="301"/>
                </a:lnTo>
                <a:lnTo>
                  <a:pt x="6145" y="300"/>
                </a:lnTo>
                <a:lnTo>
                  <a:pt x="6145" y="296"/>
                </a:lnTo>
                <a:lnTo>
                  <a:pt x="6144" y="288"/>
                </a:lnTo>
                <a:lnTo>
                  <a:pt x="6133" y="294"/>
                </a:lnTo>
                <a:lnTo>
                  <a:pt x="6127" y="297"/>
                </a:lnTo>
                <a:lnTo>
                  <a:pt x="6124" y="298"/>
                </a:lnTo>
                <a:lnTo>
                  <a:pt x="6122" y="299"/>
                </a:lnTo>
                <a:lnTo>
                  <a:pt x="6119" y="299"/>
                </a:lnTo>
                <a:lnTo>
                  <a:pt x="6116" y="298"/>
                </a:lnTo>
                <a:lnTo>
                  <a:pt x="6115" y="298"/>
                </a:lnTo>
                <a:lnTo>
                  <a:pt x="6114" y="296"/>
                </a:lnTo>
                <a:lnTo>
                  <a:pt x="6114" y="294"/>
                </a:lnTo>
                <a:lnTo>
                  <a:pt x="6115" y="294"/>
                </a:lnTo>
                <a:lnTo>
                  <a:pt x="6116" y="293"/>
                </a:lnTo>
                <a:lnTo>
                  <a:pt x="6109" y="292"/>
                </a:lnTo>
                <a:lnTo>
                  <a:pt x="6102" y="290"/>
                </a:lnTo>
                <a:lnTo>
                  <a:pt x="6095" y="290"/>
                </a:lnTo>
                <a:lnTo>
                  <a:pt x="6092" y="290"/>
                </a:lnTo>
                <a:lnTo>
                  <a:pt x="6088" y="290"/>
                </a:lnTo>
                <a:lnTo>
                  <a:pt x="6086" y="291"/>
                </a:lnTo>
                <a:lnTo>
                  <a:pt x="6084" y="293"/>
                </a:lnTo>
                <a:lnTo>
                  <a:pt x="6082" y="295"/>
                </a:lnTo>
                <a:lnTo>
                  <a:pt x="6079" y="296"/>
                </a:lnTo>
                <a:lnTo>
                  <a:pt x="6078" y="295"/>
                </a:lnTo>
                <a:lnTo>
                  <a:pt x="6078" y="293"/>
                </a:lnTo>
                <a:lnTo>
                  <a:pt x="6077" y="288"/>
                </a:lnTo>
                <a:lnTo>
                  <a:pt x="6051" y="288"/>
                </a:lnTo>
                <a:lnTo>
                  <a:pt x="6046" y="288"/>
                </a:lnTo>
                <a:lnTo>
                  <a:pt x="6041" y="288"/>
                </a:lnTo>
                <a:lnTo>
                  <a:pt x="6036" y="289"/>
                </a:lnTo>
                <a:lnTo>
                  <a:pt x="6032" y="290"/>
                </a:lnTo>
                <a:lnTo>
                  <a:pt x="6028" y="292"/>
                </a:lnTo>
                <a:lnTo>
                  <a:pt x="6025" y="294"/>
                </a:lnTo>
                <a:lnTo>
                  <a:pt x="6022" y="296"/>
                </a:lnTo>
                <a:lnTo>
                  <a:pt x="6019" y="299"/>
                </a:lnTo>
                <a:lnTo>
                  <a:pt x="6017" y="303"/>
                </a:lnTo>
                <a:lnTo>
                  <a:pt x="6015" y="307"/>
                </a:lnTo>
                <a:lnTo>
                  <a:pt x="6013" y="313"/>
                </a:lnTo>
                <a:lnTo>
                  <a:pt x="6012" y="319"/>
                </a:lnTo>
                <a:lnTo>
                  <a:pt x="6008" y="306"/>
                </a:lnTo>
                <a:lnTo>
                  <a:pt x="6004" y="293"/>
                </a:lnTo>
                <a:lnTo>
                  <a:pt x="5999" y="293"/>
                </a:lnTo>
                <a:lnTo>
                  <a:pt x="5997" y="292"/>
                </a:lnTo>
                <a:lnTo>
                  <a:pt x="5996" y="292"/>
                </a:lnTo>
                <a:lnTo>
                  <a:pt x="5995" y="292"/>
                </a:lnTo>
                <a:lnTo>
                  <a:pt x="5992" y="290"/>
                </a:lnTo>
                <a:lnTo>
                  <a:pt x="5993" y="288"/>
                </a:lnTo>
                <a:lnTo>
                  <a:pt x="5994" y="284"/>
                </a:lnTo>
                <a:lnTo>
                  <a:pt x="5995" y="281"/>
                </a:lnTo>
                <a:lnTo>
                  <a:pt x="5994" y="279"/>
                </a:lnTo>
                <a:lnTo>
                  <a:pt x="5994" y="278"/>
                </a:lnTo>
                <a:lnTo>
                  <a:pt x="5992" y="276"/>
                </a:lnTo>
                <a:lnTo>
                  <a:pt x="5995" y="276"/>
                </a:lnTo>
                <a:lnTo>
                  <a:pt x="5996" y="276"/>
                </a:lnTo>
                <a:lnTo>
                  <a:pt x="5997" y="276"/>
                </a:lnTo>
                <a:lnTo>
                  <a:pt x="5998" y="274"/>
                </a:lnTo>
                <a:lnTo>
                  <a:pt x="5990" y="268"/>
                </a:lnTo>
                <a:lnTo>
                  <a:pt x="5986" y="265"/>
                </a:lnTo>
                <a:lnTo>
                  <a:pt x="5981" y="262"/>
                </a:lnTo>
                <a:lnTo>
                  <a:pt x="5980" y="261"/>
                </a:lnTo>
                <a:lnTo>
                  <a:pt x="5979" y="258"/>
                </a:lnTo>
                <a:lnTo>
                  <a:pt x="5979" y="255"/>
                </a:lnTo>
                <a:lnTo>
                  <a:pt x="5978" y="254"/>
                </a:lnTo>
                <a:lnTo>
                  <a:pt x="5974" y="252"/>
                </a:lnTo>
                <a:lnTo>
                  <a:pt x="5970" y="252"/>
                </a:lnTo>
                <a:lnTo>
                  <a:pt x="5966" y="252"/>
                </a:lnTo>
                <a:lnTo>
                  <a:pt x="5964" y="252"/>
                </a:lnTo>
                <a:lnTo>
                  <a:pt x="5961" y="251"/>
                </a:lnTo>
                <a:lnTo>
                  <a:pt x="5956" y="245"/>
                </a:lnTo>
                <a:lnTo>
                  <a:pt x="5943" y="249"/>
                </a:lnTo>
                <a:lnTo>
                  <a:pt x="5934" y="252"/>
                </a:lnTo>
                <a:lnTo>
                  <a:pt x="5930" y="253"/>
                </a:lnTo>
                <a:lnTo>
                  <a:pt x="5928" y="254"/>
                </a:lnTo>
                <a:lnTo>
                  <a:pt x="5926" y="254"/>
                </a:lnTo>
                <a:lnTo>
                  <a:pt x="5925" y="253"/>
                </a:lnTo>
                <a:lnTo>
                  <a:pt x="5924" y="251"/>
                </a:lnTo>
                <a:lnTo>
                  <a:pt x="5923" y="249"/>
                </a:lnTo>
                <a:lnTo>
                  <a:pt x="5922" y="249"/>
                </a:lnTo>
                <a:lnTo>
                  <a:pt x="5922" y="248"/>
                </a:lnTo>
                <a:lnTo>
                  <a:pt x="5917" y="248"/>
                </a:lnTo>
                <a:lnTo>
                  <a:pt x="5911" y="248"/>
                </a:lnTo>
                <a:lnTo>
                  <a:pt x="5897" y="248"/>
                </a:lnTo>
                <a:lnTo>
                  <a:pt x="5888" y="254"/>
                </a:lnTo>
                <a:lnTo>
                  <a:pt x="5884" y="254"/>
                </a:lnTo>
                <a:lnTo>
                  <a:pt x="5881" y="254"/>
                </a:lnTo>
                <a:lnTo>
                  <a:pt x="5875" y="253"/>
                </a:lnTo>
                <a:lnTo>
                  <a:pt x="5873" y="252"/>
                </a:lnTo>
                <a:lnTo>
                  <a:pt x="5870" y="251"/>
                </a:lnTo>
                <a:lnTo>
                  <a:pt x="5866" y="251"/>
                </a:lnTo>
                <a:lnTo>
                  <a:pt x="5863" y="251"/>
                </a:lnTo>
                <a:lnTo>
                  <a:pt x="5857" y="257"/>
                </a:lnTo>
                <a:lnTo>
                  <a:pt x="5848" y="259"/>
                </a:lnTo>
                <a:lnTo>
                  <a:pt x="5837" y="260"/>
                </a:lnTo>
                <a:lnTo>
                  <a:pt x="5816" y="259"/>
                </a:lnTo>
                <a:lnTo>
                  <a:pt x="5807" y="259"/>
                </a:lnTo>
                <a:lnTo>
                  <a:pt x="5798" y="258"/>
                </a:lnTo>
                <a:lnTo>
                  <a:pt x="5784" y="257"/>
                </a:lnTo>
                <a:lnTo>
                  <a:pt x="5785" y="256"/>
                </a:lnTo>
                <a:lnTo>
                  <a:pt x="5786" y="256"/>
                </a:lnTo>
                <a:lnTo>
                  <a:pt x="5788" y="254"/>
                </a:lnTo>
                <a:lnTo>
                  <a:pt x="5790" y="251"/>
                </a:lnTo>
                <a:lnTo>
                  <a:pt x="5791" y="251"/>
                </a:lnTo>
                <a:lnTo>
                  <a:pt x="5792" y="251"/>
                </a:lnTo>
                <a:lnTo>
                  <a:pt x="5794" y="253"/>
                </a:lnTo>
                <a:lnTo>
                  <a:pt x="5797" y="254"/>
                </a:lnTo>
                <a:lnTo>
                  <a:pt x="5799" y="254"/>
                </a:lnTo>
                <a:lnTo>
                  <a:pt x="5801" y="254"/>
                </a:lnTo>
                <a:lnTo>
                  <a:pt x="5805" y="251"/>
                </a:lnTo>
                <a:lnTo>
                  <a:pt x="5811" y="245"/>
                </a:lnTo>
                <a:lnTo>
                  <a:pt x="5817" y="238"/>
                </a:lnTo>
                <a:lnTo>
                  <a:pt x="5821" y="234"/>
                </a:lnTo>
                <a:lnTo>
                  <a:pt x="5823" y="231"/>
                </a:lnTo>
                <a:lnTo>
                  <a:pt x="5824" y="228"/>
                </a:lnTo>
                <a:lnTo>
                  <a:pt x="5824" y="226"/>
                </a:lnTo>
                <a:lnTo>
                  <a:pt x="5824" y="225"/>
                </a:lnTo>
                <a:lnTo>
                  <a:pt x="5823" y="225"/>
                </a:lnTo>
                <a:lnTo>
                  <a:pt x="5820" y="227"/>
                </a:lnTo>
                <a:lnTo>
                  <a:pt x="5813" y="233"/>
                </a:lnTo>
                <a:lnTo>
                  <a:pt x="5809" y="237"/>
                </a:lnTo>
                <a:lnTo>
                  <a:pt x="5809" y="240"/>
                </a:lnTo>
                <a:lnTo>
                  <a:pt x="5807" y="240"/>
                </a:lnTo>
                <a:lnTo>
                  <a:pt x="5805" y="240"/>
                </a:lnTo>
                <a:lnTo>
                  <a:pt x="5803" y="239"/>
                </a:lnTo>
                <a:lnTo>
                  <a:pt x="5801" y="240"/>
                </a:lnTo>
                <a:lnTo>
                  <a:pt x="5796" y="237"/>
                </a:lnTo>
                <a:lnTo>
                  <a:pt x="5790" y="234"/>
                </a:lnTo>
                <a:lnTo>
                  <a:pt x="5790" y="232"/>
                </a:lnTo>
                <a:lnTo>
                  <a:pt x="5789" y="230"/>
                </a:lnTo>
                <a:lnTo>
                  <a:pt x="5790" y="229"/>
                </a:lnTo>
                <a:lnTo>
                  <a:pt x="5790" y="228"/>
                </a:lnTo>
                <a:lnTo>
                  <a:pt x="5791" y="228"/>
                </a:lnTo>
                <a:lnTo>
                  <a:pt x="5793" y="229"/>
                </a:lnTo>
                <a:lnTo>
                  <a:pt x="5795" y="229"/>
                </a:lnTo>
                <a:lnTo>
                  <a:pt x="5798" y="229"/>
                </a:lnTo>
                <a:lnTo>
                  <a:pt x="5804" y="231"/>
                </a:lnTo>
                <a:lnTo>
                  <a:pt x="5806" y="224"/>
                </a:lnTo>
                <a:lnTo>
                  <a:pt x="5809" y="217"/>
                </a:lnTo>
                <a:lnTo>
                  <a:pt x="5793" y="209"/>
                </a:lnTo>
                <a:lnTo>
                  <a:pt x="5784" y="205"/>
                </a:lnTo>
                <a:lnTo>
                  <a:pt x="5780" y="204"/>
                </a:lnTo>
                <a:lnTo>
                  <a:pt x="5776" y="203"/>
                </a:lnTo>
                <a:lnTo>
                  <a:pt x="5771" y="204"/>
                </a:lnTo>
                <a:lnTo>
                  <a:pt x="5769" y="205"/>
                </a:lnTo>
                <a:lnTo>
                  <a:pt x="5769" y="206"/>
                </a:lnTo>
                <a:lnTo>
                  <a:pt x="5770" y="206"/>
                </a:lnTo>
                <a:lnTo>
                  <a:pt x="5764" y="206"/>
                </a:lnTo>
                <a:lnTo>
                  <a:pt x="5759" y="205"/>
                </a:lnTo>
                <a:lnTo>
                  <a:pt x="5756" y="205"/>
                </a:lnTo>
                <a:lnTo>
                  <a:pt x="5753" y="206"/>
                </a:lnTo>
                <a:lnTo>
                  <a:pt x="5750" y="207"/>
                </a:lnTo>
                <a:lnTo>
                  <a:pt x="5748" y="209"/>
                </a:lnTo>
                <a:lnTo>
                  <a:pt x="5747" y="210"/>
                </a:lnTo>
                <a:lnTo>
                  <a:pt x="5747" y="213"/>
                </a:lnTo>
                <a:lnTo>
                  <a:pt x="5748" y="217"/>
                </a:lnTo>
                <a:lnTo>
                  <a:pt x="5746" y="221"/>
                </a:lnTo>
                <a:lnTo>
                  <a:pt x="5745" y="224"/>
                </a:lnTo>
                <a:lnTo>
                  <a:pt x="5743" y="228"/>
                </a:lnTo>
                <a:lnTo>
                  <a:pt x="5740" y="231"/>
                </a:lnTo>
                <a:lnTo>
                  <a:pt x="5738" y="234"/>
                </a:lnTo>
                <a:lnTo>
                  <a:pt x="5735" y="237"/>
                </a:lnTo>
                <a:lnTo>
                  <a:pt x="5731" y="239"/>
                </a:lnTo>
                <a:lnTo>
                  <a:pt x="5728" y="240"/>
                </a:lnTo>
                <a:lnTo>
                  <a:pt x="5721" y="241"/>
                </a:lnTo>
                <a:lnTo>
                  <a:pt x="5718" y="241"/>
                </a:lnTo>
                <a:lnTo>
                  <a:pt x="5717" y="241"/>
                </a:lnTo>
                <a:lnTo>
                  <a:pt x="5716" y="240"/>
                </a:lnTo>
                <a:lnTo>
                  <a:pt x="5716" y="239"/>
                </a:lnTo>
                <a:lnTo>
                  <a:pt x="5717" y="238"/>
                </a:lnTo>
                <a:lnTo>
                  <a:pt x="5719" y="237"/>
                </a:lnTo>
                <a:lnTo>
                  <a:pt x="5721" y="235"/>
                </a:lnTo>
                <a:lnTo>
                  <a:pt x="5725" y="231"/>
                </a:lnTo>
                <a:lnTo>
                  <a:pt x="5725" y="230"/>
                </a:lnTo>
                <a:lnTo>
                  <a:pt x="5723" y="228"/>
                </a:lnTo>
                <a:lnTo>
                  <a:pt x="5719" y="226"/>
                </a:lnTo>
                <a:lnTo>
                  <a:pt x="5727" y="220"/>
                </a:lnTo>
                <a:lnTo>
                  <a:pt x="5730" y="216"/>
                </a:lnTo>
                <a:lnTo>
                  <a:pt x="5734" y="214"/>
                </a:lnTo>
                <a:lnTo>
                  <a:pt x="5734" y="212"/>
                </a:lnTo>
                <a:lnTo>
                  <a:pt x="5735" y="214"/>
                </a:lnTo>
                <a:lnTo>
                  <a:pt x="5736" y="217"/>
                </a:lnTo>
                <a:lnTo>
                  <a:pt x="5738" y="219"/>
                </a:lnTo>
                <a:lnTo>
                  <a:pt x="5742" y="220"/>
                </a:lnTo>
                <a:lnTo>
                  <a:pt x="5741" y="219"/>
                </a:lnTo>
                <a:lnTo>
                  <a:pt x="5741" y="218"/>
                </a:lnTo>
                <a:lnTo>
                  <a:pt x="5742" y="214"/>
                </a:lnTo>
                <a:lnTo>
                  <a:pt x="5745" y="209"/>
                </a:lnTo>
                <a:lnTo>
                  <a:pt x="5734" y="209"/>
                </a:lnTo>
                <a:lnTo>
                  <a:pt x="5724" y="210"/>
                </a:lnTo>
                <a:lnTo>
                  <a:pt x="5704" y="212"/>
                </a:lnTo>
                <a:lnTo>
                  <a:pt x="5702" y="200"/>
                </a:lnTo>
                <a:lnTo>
                  <a:pt x="5711" y="200"/>
                </a:lnTo>
                <a:lnTo>
                  <a:pt x="5721" y="200"/>
                </a:lnTo>
                <a:lnTo>
                  <a:pt x="5724" y="200"/>
                </a:lnTo>
                <a:lnTo>
                  <a:pt x="5724" y="199"/>
                </a:lnTo>
                <a:lnTo>
                  <a:pt x="5721" y="197"/>
                </a:lnTo>
                <a:lnTo>
                  <a:pt x="5713" y="195"/>
                </a:lnTo>
                <a:lnTo>
                  <a:pt x="5705" y="193"/>
                </a:lnTo>
                <a:lnTo>
                  <a:pt x="5697" y="192"/>
                </a:lnTo>
                <a:lnTo>
                  <a:pt x="5680" y="191"/>
                </a:lnTo>
                <a:lnTo>
                  <a:pt x="5663" y="190"/>
                </a:lnTo>
                <a:lnTo>
                  <a:pt x="5659" y="190"/>
                </a:lnTo>
                <a:lnTo>
                  <a:pt x="5655" y="189"/>
                </a:lnTo>
                <a:lnTo>
                  <a:pt x="5648" y="186"/>
                </a:lnTo>
                <a:lnTo>
                  <a:pt x="5645" y="182"/>
                </a:lnTo>
                <a:lnTo>
                  <a:pt x="5644" y="179"/>
                </a:lnTo>
                <a:lnTo>
                  <a:pt x="5642" y="178"/>
                </a:lnTo>
                <a:lnTo>
                  <a:pt x="5640" y="178"/>
                </a:lnTo>
                <a:lnTo>
                  <a:pt x="5637" y="178"/>
                </a:lnTo>
                <a:lnTo>
                  <a:pt x="5634" y="178"/>
                </a:lnTo>
                <a:lnTo>
                  <a:pt x="5632" y="178"/>
                </a:lnTo>
                <a:lnTo>
                  <a:pt x="5631" y="178"/>
                </a:lnTo>
                <a:lnTo>
                  <a:pt x="5631" y="184"/>
                </a:lnTo>
                <a:lnTo>
                  <a:pt x="5634" y="183"/>
                </a:lnTo>
                <a:lnTo>
                  <a:pt x="5636" y="184"/>
                </a:lnTo>
                <a:lnTo>
                  <a:pt x="5637" y="185"/>
                </a:lnTo>
                <a:lnTo>
                  <a:pt x="5638" y="186"/>
                </a:lnTo>
                <a:lnTo>
                  <a:pt x="5638" y="189"/>
                </a:lnTo>
                <a:lnTo>
                  <a:pt x="5639" y="191"/>
                </a:lnTo>
                <a:lnTo>
                  <a:pt x="5640" y="192"/>
                </a:lnTo>
                <a:lnTo>
                  <a:pt x="5633" y="192"/>
                </a:lnTo>
                <a:lnTo>
                  <a:pt x="5629" y="192"/>
                </a:lnTo>
                <a:lnTo>
                  <a:pt x="5625" y="192"/>
                </a:lnTo>
                <a:lnTo>
                  <a:pt x="5620" y="192"/>
                </a:lnTo>
                <a:lnTo>
                  <a:pt x="5617" y="200"/>
                </a:lnTo>
                <a:lnTo>
                  <a:pt x="5618" y="200"/>
                </a:lnTo>
                <a:lnTo>
                  <a:pt x="5620" y="200"/>
                </a:lnTo>
                <a:lnTo>
                  <a:pt x="5622" y="201"/>
                </a:lnTo>
                <a:lnTo>
                  <a:pt x="5624" y="202"/>
                </a:lnTo>
                <a:lnTo>
                  <a:pt x="5625" y="203"/>
                </a:lnTo>
                <a:lnTo>
                  <a:pt x="5625" y="204"/>
                </a:lnTo>
                <a:lnTo>
                  <a:pt x="5624" y="206"/>
                </a:lnTo>
                <a:lnTo>
                  <a:pt x="5621" y="206"/>
                </a:lnTo>
                <a:lnTo>
                  <a:pt x="5617" y="206"/>
                </a:lnTo>
                <a:lnTo>
                  <a:pt x="5616" y="213"/>
                </a:lnTo>
                <a:lnTo>
                  <a:pt x="5615" y="217"/>
                </a:lnTo>
                <a:lnTo>
                  <a:pt x="5616" y="218"/>
                </a:lnTo>
                <a:lnTo>
                  <a:pt x="5617" y="217"/>
                </a:lnTo>
                <a:lnTo>
                  <a:pt x="5619" y="221"/>
                </a:lnTo>
                <a:lnTo>
                  <a:pt x="5620" y="224"/>
                </a:lnTo>
                <a:lnTo>
                  <a:pt x="5622" y="226"/>
                </a:lnTo>
                <a:lnTo>
                  <a:pt x="5623" y="229"/>
                </a:lnTo>
                <a:lnTo>
                  <a:pt x="5623" y="230"/>
                </a:lnTo>
                <a:lnTo>
                  <a:pt x="5623" y="231"/>
                </a:lnTo>
                <a:lnTo>
                  <a:pt x="5622" y="232"/>
                </a:lnTo>
                <a:lnTo>
                  <a:pt x="5621" y="234"/>
                </a:lnTo>
                <a:lnTo>
                  <a:pt x="5619" y="235"/>
                </a:lnTo>
                <a:lnTo>
                  <a:pt x="5616" y="236"/>
                </a:lnTo>
                <a:lnTo>
                  <a:pt x="5612" y="237"/>
                </a:lnTo>
                <a:lnTo>
                  <a:pt x="5609" y="234"/>
                </a:lnTo>
                <a:lnTo>
                  <a:pt x="5610" y="235"/>
                </a:lnTo>
                <a:lnTo>
                  <a:pt x="5610" y="236"/>
                </a:lnTo>
                <a:lnTo>
                  <a:pt x="5609" y="237"/>
                </a:lnTo>
                <a:lnTo>
                  <a:pt x="5608" y="237"/>
                </a:lnTo>
                <a:lnTo>
                  <a:pt x="5603" y="237"/>
                </a:lnTo>
                <a:lnTo>
                  <a:pt x="5603" y="226"/>
                </a:lnTo>
                <a:lnTo>
                  <a:pt x="5599" y="225"/>
                </a:lnTo>
                <a:lnTo>
                  <a:pt x="5596" y="225"/>
                </a:lnTo>
                <a:lnTo>
                  <a:pt x="5594" y="226"/>
                </a:lnTo>
                <a:lnTo>
                  <a:pt x="5593" y="227"/>
                </a:lnTo>
                <a:lnTo>
                  <a:pt x="5592" y="229"/>
                </a:lnTo>
                <a:lnTo>
                  <a:pt x="5592" y="231"/>
                </a:lnTo>
                <a:lnTo>
                  <a:pt x="5592" y="235"/>
                </a:lnTo>
                <a:lnTo>
                  <a:pt x="5592" y="239"/>
                </a:lnTo>
                <a:lnTo>
                  <a:pt x="5591" y="241"/>
                </a:lnTo>
                <a:lnTo>
                  <a:pt x="5590" y="243"/>
                </a:lnTo>
                <a:lnTo>
                  <a:pt x="5588" y="244"/>
                </a:lnTo>
                <a:lnTo>
                  <a:pt x="5586" y="245"/>
                </a:lnTo>
                <a:lnTo>
                  <a:pt x="5582" y="245"/>
                </a:lnTo>
                <a:lnTo>
                  <a:pt x="5578" y="245"/>
                </a:lnTo>
                <a:lnTo>
                  <a:pt x="5575" y="245"/>
                </a:lnTo>
                <a:lnTo>
                  <a:pt x="5573" y="243"/>
                </a:lnTo>
                <a:lnTo>
                  <a:pt x="5567" y="239"/>
                </a:lnTo>
                <a:lnTo>
                  <a:pt x="5562" y="234"/>
                </a:lnTo>
                <a:lnTo>
                  <a:pt x="5558" y="231"/>
                </a:lnTo>
                <a:lnTo>
                  <a:pt x="5553" y="229"/>
                </a:lnTo>
                <a:lnTo>
                  <a:pt x="5548" y="228"/>
                </a:lnTo>
                <a:lnTo>
                  <a:pt x="5544" y="227"/>
                </a:lnTo>
                <a:lnTo>
                  <a:pt x="5538" y="226"/>
                </a:lnTo>
                <a:lnTo>
                  <a:pt x="5538" y="225"/>
                </a:lnTo>
                <a:lnTo>
                  <a:pt x="5537" y="223"/>
                </a:lnTo>
                <a:lnTo>
                  <a:pt x="5536" y="221"/>
                </a:lnTo>
                <a:lnTo>
                  <a:pt x="5536" y="220"/>
                </a:lnTo>
                <a:lnTo>
                  <a:pt x="5534" y="220"/>
                </a:lnTo>
                <a:lnTo>
                  <a:pt x="5531" y="220"/>
                </a:lnTo>
                <a:lnTo>
                  <a:pt x="5527" y="220"/>
                </a:lnTo>
                <a:lnTo>
                  <a:pt x="5526" y="221"/>
                </a:lnTo>
                <a:lnTo>
                  <a:pt x="5525" y="222"/>
                </a:lnTo>
                <a:lnTo>
                  <a:pt x="5522" y="225"/>
                </a:lnTo>
                <a:lnTo>
                  <a:pt x="5518" y="229"/>
                </a:lnTo>
                <a:lnTo>
                  <a:pt x="5516" y="231"/>
                </a:lnTo>
                <a:lnTo>
                  <a:pt x="5514" y="232"/>
                </a:lnTo>
                <a:lnTo>
                  <a:pt x="5511" y="233"/>
                </a:lnTo>
                <a:lnTo>
                  <a:pt x="5506" y="234"/>
                </a:lnTo>
                <a:lnTo>
                  <a:pt x="5501" y="235"/>
                </a:lnTo>
                <a:lnTo>
                  <a:pt x="5496" y="237"/>
                </a:lnTo>
                <a:lnTo>
                  <a:pt x="5496" y="234"/>
                </a:lnTo>
                <a:lnTo>
                  <a:pt x="5497" y="233"/>
                </a:lnTo>
                <a:lnTo>
                  <a:pt x="5498" y="230"/>
                </a:lnTo>
                <a:lnTo>
                  <a:pt x="5499" y="229"/>
                </a:lnTo>
                <a:lnTo>
                  <a:pt x="5499" y="228"/>
                </a:lnTo>
                <a:lnTo>
                  <a:pt x="5500" y="226"/>
                </a:lnTo>
                <a:lnTo>
                  <a:pt x="5499" y="223"/>
                </a:lnTo>
                <a:lnTo>
                  <a:pt x="5493" y="223"/>
                </a:lnTo>
                <a:lnTo>
                  <a:pt x="5491" y="217"/>
                </a:lnTo>
                <a:lnTo>
                  <a:pt x="5488" y="212"/>
                </a:lnTo>
                <a:lnTo>
                  <a:pt x="5485" y="225"/>
                </a:lnTo>
                <a:lnTo>
                  <a:pt x="5481" y="241"/>
                </a:lnTo>
                <a:lnTo>
                  <a:pt x="5479" y="249"/>
                </a:lnTo>
                <a:lnTo>
                  <a:pt x="5477" y="253"/>
                </a:lnTo>
                <a:lnTo>
                  <a:pt x="5476" y="256"/>
                </a:lnTo>
                <a:lnTo>
                  <a:pt x="5474" y="259"/>
                </a:lnTo>
                <a:lnTo>
                  <a:pt x="5472" y="262"/>
                </a:lnTo>
                <a:lnTo>
                  <a:pt x="5470" y="264"/>
                </a:lnTo>
                <a:lnTo>
                  <a:pt x="5468" y="265"/>
                </a:lnTo>
                <a:lnTo>
                  <a:pt x="5464" y="266"/>
                </a:lnTo>
                <a:lnTo>
                  <a:pt x="5462" y="266"/>
                </a:lnTo>
                <a:lnTo>
                  <a:pt x="5461" y="264"/>
                </a:lnTo>
                <a:lnTo>
                  <a:pt x="5461" y="262"/>
                </a:lnTo>
                <a:lnTo>
                  <a:pt x="5462" y="257"/>
                </a:lnTo>
                <a:lnTo>
                  <a:pt x="5463" y="255"/>
                </a:lnTo>
                <a:lnTo>
                  <a:pt x="5462" y="254"/>
                </a:lnTo>
                <a:lnTo>
                  <a:pt x="5465" y="254"/>
                </a:lnTo>
                <a:lnTo>
                  <a:pt x="5465" y="253"/>
                </a:lnTo>
                <a:lnTo>
                  <a:pt x="5466" y="253"/>
                </a:lnTo>
                <a:lnTo>
                  <a:pt x="5465" y="250"/>
                </a:lnTo>
                <a:lnTo>
                  <a:pt x="5465" y="248"/>
                </a:lnTo>
                <a:lnTo>
                  <a:pt x="5463" y="248"/>
                </a:lnTo>
                <a:lnTo>
                  <a:pt x="5462" y="250"/>
                </a:lnTo>
                <a:lnTo>
                  <a:pt x="5460" y="251"/>
                </a:lnTo>
                <a:lnTo>
                  <a:pt x="5459" y="251"/>
                </a:lnTo>
                <a:lnTo>
                  <a:pt x="5457" y="251"/>
                </a:lnTo>
                <a:lnTo>
                  <a:pt x="5456" y="251"/>
                </a:lnTo>
                <a:lnTo>
                  <a:pt x="5455" y="250"/>
                </a:lnTo>
                <a:lnTo>
                  <a:pt x="5452" y="247"/>
                </a:lnTo>
                <a:lnTo>
                  <a:pt x="5448" y="243"/>
                </a:lnTo>
                <a:lnTo>
                  <a:pt x="5446" y="242"/>
                </a:lnTo>
                <a:lnTo>
                  <a:pt x="5443" y="243"/>
                </a:lnTo>
                <a:lnTo>
                  <a:pt x="5440" y="243"/>
                </a:lnTo>
                <a:lnTo>
                  <a:pt x="5437" y="243"/>
                </a:lnTo>
                <a:lnTo>
                  <a:pt x="5438" y="244"/>
                </a:lnTo>
                <a:lnTo>
                  <a:pt x="5437" y="243"/>
                </a:lnTo>
                <a:lnTo>
                  <a:pt x="5434" y="240"/>
                </a:lnTo>
                <a:lnTo>
                  <a:pt x="5426" y="231"/>
                </a:lnTo>
                <a:lnTo>
                  <a:pt x="5424" y="232"/>
                </a:lnTo>
                <a:lnTo>
                  <a:pt x="5422" y="234"/>
                </a:lnTo>
                <a:lnTo>
                  <a:pt x="5420" y="235"/>
                </a:lnTo>
                <a:lnTo>
                  <a:pt x="5419" y="235"/>
                </a:lnTo>
                <a:lnTo>
                  <a:pt x="5417" y="234"/>
                </a:lnTo>
                <a:lnTo>
                  <a:pt x="5417" y="226"/>
                </a:lnTo>
                <a:lnTo>
                  <a:pt x="5419" y="226"/>
                </a:lnTo>
                <a:lnTo>
                  <a:pt x="5422" y="226"/>
                </a:lnTo>
                <a:lnTo>
                  <a:pt x="5424" y="226"/>
                </a:lnTo>
                <a:lnTo>
                  <a:pt x="5426" y="226"/>
                </a:lnTo>
                <a:lnTo>
                  <a:pt x="5427" y="225"/>
                </a:lnTo>
                <a:lnTo>
                  <a:pt x="5427" y="224"/>
                </a:lnTo>
                <a:lnTo>
                  <a:pt x="5427" y="223"/>
                </a:lnTo>
                <a:lnTo>
                  <a:pt x="5426" y="222"/>
                </a:lnTo>
                <a:lnTo>
                  <a:pt x="5423" y="220"/>
                </a:lnTo>
                <a:lnTo>
                  <a:pt x="5424" y="219"/>
                </a:lnTo>
                <a:lnTo>
                  <a:pt x="5421" y="221"/>
                </a:lnTo>
                <a:lnTo>
                  <a:pt x="5415" y="222"/>
                </a:lnTo>
                <a:lnTo>
                  <a:pt x="5413" y="223"/>
                </a:lnTo>
                <a:lnTo>
                  <a:pt x="5412" y="223"/>
                </a:lnTo>
                <a:lnTo>
                  <a:pt x="5411" y="222"/>
                </a:lnTo>
                <a:lnTo>
                  <a:pt x="5411" y="221"/>
                </a:lnTo>
                <a:lnTo>
                  <a:pt x="5410" y="217"/>
                </a:lnTo>
                <a:lnTo>
                  <a:pt x="5410" y="214"/>
                </a:lnTo>
                <a:lnTo>
                  <a:pt x="5409" y="212"/>
                </a:lnTo>
                <a:lnTo>
                  <a:pt x="5404" y="208"/>
                </a:lnTo>
                <a:lnTo>
                  <a:pt x="5398" y="206"/>
                </a:lnTo>
                <a:lnTo>
                  <a:pt x="5392" y="203"/>
                </a:lnTo>
                <a:lnTo>
                  <a:pt x="5389" y="202"/>
                </a:lnTo>
                <a:lnTo>
                  <a:pt x="5387" y="200"/>
                </a:lnTo>
                <a:lnTo>
                  <a:pt x="5384" y="214"/>
                </a:lnTo>
                <a:lnTo>
                  <a:pt x="5381" y="213"/>
                </a:lnTo>
                <a:lnTo>
                  <a:pt x="5380" y="211"/>
                </a:lnTo>
                <a:lnTo>
                  <a:pt x="5380" y="210"/>
                </a:lnTo>
                <a:lnTo>
                  <a:pt x="5380" y="208"/>
                </a:lnTo>
                <a:lnTo>
                  <a:pt x="5380" y="205"/>
                </a:lnTo>
                <a:lnTo>
                  <a:pt x="5381" y="200"/>
                </a:lnTo>
                <a:lnTo>
                  <a:pt x="5381" y="195"/>
                </a:lnTo>
                <a:lnTo>
                  <a:pt x="5379" y="195"/>
                </a:lnTo>
                <a:lnTo>
                  <a:pt x="5378" y="195"/>
                </a:lnTo>
                <a:lnTo>
                  <a:pt x="5377" y="196"/>
                </a:lnTo>
                <a:lnTo>
                  <a:pt x="5377" y="197"/>
                </a:lnTo>
                <a:lnTo>
                  <a:pt x="5376" y="200"/>
                </a:lnTo>
                <a:lnTo>
                  <a:pt x="5375" y="203"/>
                </a:lnTo>
                <a:lnTo>
                  <a:pt x="5370" y="203"/>
                </a:lnTo>
                <a:lnTo>
                  <a:pt x="5366" y="203"/>
                </a:lnTo>
                <a:lnTo>
                  <a:pt x="5364" y="203"/>
                </a:lnTo>
                <a:lnTo>
                  <a:pt x="5366" y="203"/>
                </a:lnTo>
                <a:lnTo>
                  <a:pt x="5368" y="201"/>
                </a:lnTo>
                <a:lnTo>
                  <a:pt x="5369" y="199"/>
                </a:lnTo>
                <a:lnTo>
                  <a:pt x="5370" y="197"/>
                </a:lnTo>
                <a:lnTo>
                  <a:pt x="5370" y="195"/>
                </a:lnTo>
                <a:lnTo>
                  <a:pt x="5370" y="194"/>
                </a:lnTo>
                <a:lnTo>
                  <a:pt x="5369" y="193"/>
                </a:lnTo>
                <a:lnTo>
                  <a:pt x="5368" y="193"/>
                </a:lnTo>
                <a:lnTo>
                  <a:pt x="5367" y="192"/>
                </a:lnTo>
                <a:lnTo>
                  <a:pt x="5364" y="192"/>
                </a:lnTo>
                <a:lnTo>
                  <a:pt x="5359" y="193"/>
                </a:lnTo>
                <a:lnTo>
                  <a:pt x="5356" y="194"/>
                </a:lnTo>
                <a:lnTo>
                  <a:pt x="5354" y="195"/>
                </a:lnTo>
                <a:lnTo>
                  <a:pt x="5350" y="198"/>
                </a:lnTo>
                <a:lnTo>
                  <a:pt x="5346" y="192"/>
                </a:lnTo>
                <a:lnTo>
                  <a:pt x="5345" y="189"/>
                </a:lnTo>
                <a:lnTo>
                  <a:pt x="5347" y="189"/>
                </a:lnTo>
                <a:lnTo>
                  <a:pt x="5345" y="188"/>
                </a:lnTo>
                <a:lnTo>
                  <a:pt x="5345" y="187"/>
                </a:lnTo>
                <a:lnTo>
                  <a:pt x="5346" y="187"/>
                </a:lnTo>
                <a:lnTo>
                  <a:pt x="5350" y="186"/>
                </a:lnTo>
                <a:lnTo>
                  <a:pt x="5342" y="185"/>
                </a:lnTo>
                <a:lnTo>
                  <a:pt x="5341" y="184"/>
                </a:lnTo>
                <a:lnTo>
                  <a:pt x="5341" y="183"/>
                </a:lnTo>
                <a:lnTo>
                  <a:pt x="5342" y="182"/>
                </a:lnTo>
                <a:lnTo>
                  <a:pt x="5344" y="181"/>
                </a:lnTo>
                <a:lnTo>
                  <a:pt x="5344" y="175"/>
                </a:lnTo>
                <a:lnTo>
                  <a:pt x="5349" y="174"/>
                </a:lnTo>
                <a:lnTo>
                  <a:pt x="5354" y="173"/>
                </a:lnTo>
                <a:lnTo>
                  <a:pt x="5359" y="172"/>
                </a:lnTo>
                <a:lnTo>
                  <a:pt x="5362" y="171"/>
                </a:lnTo>
                <a:lnTo>
                  <a:pt x="5364" y="169"/>
                </a:lnTo>
                <a:lnTo>
                  <a:pt x="5366" y="168"/>
                </a:lnTo>
                <a:lnTo>
                  <a:pt x="5367" y="166"/>
                </a:lnTo>
                <a:lnTo>
                  <a:pt x="5370" y="162"/>
                </a:lnTo>
                <a:lnTo>
                  <a:pt x="5373" y="157"/>
                </a:lnTo>
                <a:lnTo>
                  <a:pt x="5375" y="153"/>
                </a:lnTo>
                <a:lnTo>
                  <a:pt x="5369" y="151"/>
                </a:lnTo>
                <a:lnTo>
                  <a:pt x="5364" y="150"/>
                </a:lnTo>
                <a:lnTo>
                  <a:pt x="5360" y="149"/>
                </a:lnTo>
                <a:lnTo>
                  <a:pt x="5358" y="148"/>
                </a:lnTo>
                <a:lnTo>
                  <a:pt x="5356" y="147"/>
                </a:lnTo>
                <a:lnTo>
                  <a:pt x="5353" y="144"/>
                </a:lnTo>
                <a:lnTo>
                  <a:pt x="5349" y="141"/>
                </a:lnTo>
                <a:lnTo>
                  <a:pt x="5345" y="137"/>
                </a:lnTo>
                <a:lnTo>
                  <a:pt x="5343" y="136"/>
                </a:lnTo>
                <a:lnTo>
                  <a:pt x="5342" y="136"/>
                </a:lnTo>
                <a:lnTo>
                  <a:pt x="5338" y="135"/>
                </a:lnTo>
                <a:lnTo>
                  <a:pt x="5334" y="135"/>
                </a:lnTo>
                <a:lnTo>
                  <a:pt x="5331" y="136"/>
                </a:lnTo>
                <a:lnTo>
                  <a:pt x="5328" y="137"/>
                </a:lnTo>
                <a:lnTo>
                  <a:pt x="5323" y="139"/>
                </a:lnTo>
                <a:lnTo>
                  <a:pt x="5319" y="141"/>
                </a:lnTo>
                <a:lnTo>
                  <a:pt x="5317" y="142"/>
                </a:lnTo>
                <a:lnTo>
                  <a:pt x="5315" y="141"/>
                </a:lnTo>
                <a:lnTo>
                  <a:pt x="5313" y="141"/>
                </a:lnTo>
                <a:lnTo>
                  <a:pt x="5311" y="141"/>
                </a:lnTo>
                <a:lnTo>
                  <a:pt x="5310" y="143"/>
                </a:lnTo>
                <a:lnTo>
                  <a:pt x="5309" y="147"/>
                </a:lnTo>
                <a:lnTo>
                  <a:pt x="5308" y="151"/>
                </a:lnTo>
                <a:lnTo>
                  <a:pt x="5308" y="153"/>
                </a:lnTo>
                <a:lnTo>
                  <a:pt x="5310" y="156"/>
                </a:lnTo>
                <a:lnTo>
                  <a:pt x="5313" y="159"/>
                </a:lnTo>
                <a:lnTo>
                  <a:pt x="5316" y="161"/>
                </a:lnTo>
                <a:lnTo>
                  <a:pt x="5316" y="167"/>
                </a:lnTo>
                <a:lnTo>
                  <a:pt x="5319" y="167"/>
                </a:lnTo>
                <a:lnTo>
                  <a:pt x="5321" y="168"/>
                </a:lnTo>
                <a:lnTo>
                  <a:pt x="5326" y="169"/>
                </a:lnTo>
                <a:lnTo>
                  <a:pt x="5332" y="169"/>
                </a:lnTo>
                <a:lnTo>
                  <a:pt x="5336" y="169"/>
                </a:lnTo>
                <a:lnTo>
                  <a:pt x="5335" y="170"/>
                </a:lnTo>
                <a:lnTo>
                  <a:pt x="5335" y="171"/>
                </a:lnTo>
                <a:lnTo>
                  <a:pt x="5335" y="174"/>
                </a:lnTo>
                <a:lnTo>
                  <a:pt x="5335" y="175"/>
                </a:lnTo>
                <a:lnTo>
                  <a:pt x="5334" y="176"/>
                </a:lnTo>
                <a:lnTo>
                  <a:pt x="5333" y="176"/>
                </a:lnTo>
                <a:lnTo>
                  <a:pt x="5330" y="175"/>
                </a:lnTo>
                <a:lnTo>
                  <a:pt x="5333" y="181"/>
                </a:lnTo>
                <a:lnTo>
                  <a:pt x="5334" y="182"/>
                </a:lnTo>
                <a:lnTo>
                  <a:pt x="5334" y="183"/>
                </a:lnTo>
                <a:lnTo>
                  <a:pt x="5332" y="183"/>
                </a:lnTo>
                <a:lnTo>
                  <a:pt x="5328" y="182"/>
                </a:lnTo>
                <a:lnTo>
                  <a:pt x="5325" y="181"/>
                </a:lnTo>
                <a:lnTo>
                  <a:pt x="5322" y="181"/>
                </a:lnTo>
                <a:lnTo>
                  <a:pt x="5325" y="189"/>
                </a:lnTo>
                <a:lnTo>
                  <a:pt x="5318" y="189"/>
                </a:lnTo>
                <a:lnTo>
                  <a:pt x="5313" y="189"/>
                </a:lnTo>
                <a:lnTo>
                  <a:pt x="5308" y="187"/>
                </a:lnTo>
                <a:lnTo>
                  <a:pt x="5303" y="185"/>
                </a:lnTo>
                <a:lnTo>
                  <a:pt x="5295" y="181"/>
                </a:lnTo>
                <a:lnTo>
                  <a:pt x="5290" y="179"/>
                </a:lnTo>
                <a:lnTo>
                  <a:pt x="5285" y="178"/>
                </a:lnTo>
                <a:lnTo>
                  <a:pt x="5280" y="177"/>
                </a:lnTo>
                <a:lnTo>
                  <a:pt x="5276" y="178"/>
                </a:lnTo>
                <a:lnTo>
                  <a:pt x="5272" y="178"/>
                </a:lnTo>
                <a:lnTo>
                  <a:pt x="5268" y="179"/>
                </a:lnTo>
                <a:lnTo>
                  <a:pt x="5261" y="181"/>
                </a:lnTo>
                <a:lnTo>
                  <a:pt x="5257" y="181"/>
                </a:lnTo>
                <a:lnTo>
                  <a:pt x="5252" y="181"/>
                </a:lnTo>
                <a:lnTo>
                  <a:pt x="5249" y="175"/>
                </a:lnTo>
                <a:lnTo>
                  <a:pt x="5241" y="174"/>
                </a:lnTo>
                <a:lnTo>
                  <a:pt x="5235" y="174"/>
                </a:lnTo>
                <a:lnTo>
                  <a:pt x="5229" y="172"/>
                </a:lnTo>
                <a:lnTo>
                  <a:pt x="5230" y="172"/>
                </a:lnTo>
                <a:lnTo>
                  <a:pt x="5229" y="171"/>
                </a:lnTo>
                <a:lnTo>
                  <a:pt x="5227" y="169"/>
                </a:lnTo>
                <a:lnTo>
                  <a:pt x="5223" y="167"/>
                </a:lnTo>
                <a:lnTo>
                  <a:pt x="5224" y="165"/>
                </a:lnTo>
                <a:lnTo>
                  <a:pt x="5226" y="163"/>
                </a:lnTo>
                <a:lnTo>
                  <a:pt x="5226" y="161"/>
                </a:lnTo>
                <a:lnTo>
                  <a:pt x="5226" y="158"/>
                </a:lnTo>
                <a:lnTo>
                  <a:pt x="5228" y="159"/>
                </a:lnTo>
                <a:lnTo>
                  <a:pt x="5228" y="158"/>
                </a:lnTo>
                <a:lnTo>
                  <a:pt x="5227" y="154"/>
                </a:lnTo>
                <a:lnTo>
                  <a:pt x="5223" y="147"/>
                </a:lnTo>
                <a:lnTo>
                  <a:pt x="5218" y="147"/>
                </a:lnTo>
                <a:lnTo>
                  <a:pt x="5211" y="149"/>
                </a:lnTo>
                <a:lnTo>
                  <a:pt x="5203" y="150"/>
                </a:lnTo>
                <a:lnTo>
                  <a:pt x="5195" y="150"/>
                </a:lnTo>
                <a:lnTo>
                  <a:pt x="5192" y="144"/>
                </a:lnTo>
                <a:lnTo>
                  <a:pt x="5191" y="144"/>
                </a:lnTo>
                <a:lnTo>
                  <a:pt x="5190" y="144"/>
                </a:lnTo>
                <a:lnTo>
                  <a:pt x="5188" y="146"/>
                </a:lnTo>
                <a:lnTo>
                  <a:pt x="5185" y="147"/>
                </a:lnTo>
                <a:lnTo>
                  <a:pt x="5183" y="147"/>
                </a:lnTo>
                <a:lnTo>
                  <a:pt x="5181" y="147"/>
                </a:lnTo>
                <a:lnTo>
                  <a:pt x="5173" y="141"/>
                </a:lnTo>
                <a:lnTo>
                  <a:pt x="5168" y="142"/>
                </a:lnTo>
                <a:lnTo>
                  <a:pt x="5162" y="144"/>
                </a:lnTo>
                <a:lnTo>
                  <a:pt x="5156" y="147"/>
                </a:lnTo>
                <a:lnTo>
                  <a:pt x="5150" y="150"/>
                </a:lnTo>
                <a:lnTo>
                  <a:pt x="5144" y="154"/>
                </a:lnTo>
                <a:lnTo>
                  <a:pt x="5139" y="158"/>
                </a:lnTo>
                <a:lnTo>
                  <a:pt x="5135" y="161"/>
                </a:lnTo>
                <a:lnTo>
                  <a:pt x="5133" y="164"/>
                </a:lnTo>
                <a:lnTo>
                  <a:pt x="5133" y="166"/>
                </a:lnTo>
                <a:lnTo>
                  <a:pt x="5134" y="168"/>
                </a:lnTo>
                <a:lnTo>
                  <a:pt x="5134" y="171"/>
                </a:lnTo>
                <a:lnTo>
                  <a:pt x="5134" y="172"/>
                </a:lnTo>
                <a:lnTo>
                  <a:pt x="5133" y="172"/>
                </a:lnTo>
                <a:lnTo>
                  <a:pt x="5133" y="173"/>
                </a:lnTo>
                <a:lnTo>
                  <a:pt x="5132" y="173"/>
                </a:lnTo>
                <a:lnTo>
                  <a:pt x="5131" y="172"/>
                </a:lnTo>
                <a:lnTo>
                  <a:pt x="5131" y="171"/>
                </a:lnTo>
                <a:lnTo>
                  <a:pt x="5130" y="168"/>
                </a:lnTo>
                <a:lnTo>
                  <a:pt x="5130" y="164"/>
                </a:lnTo>
                <a:lnTo>
                  <a:pt x="5130" y="155"/>
                </a:lnTo>
                <a:lnTo>
                  <a:pt x="5131" y="150"/>
                </a:lnTo>
                <a:lnTo>
                  <a:pt x="5129" y="151"/>
                </a:lnTo>
                <a:lnTo>
                  <a:pt x="5127" y="151"/>
                </a:lnTo>
                <a:lnTo>
                  <a:pt x="5126" y="150"/>
                </a:lnTo>
                <a:lnTo>
                  <a:pt x="5126" y="149"/>
                </a:lnTo>
                <a:lnTo>
                  <a:pt x="5125" y="147"/>
                </a:lnTo>
                <a:lnTo>
                  <a:pt x="5124" y="147"/>
                </a:lnTo>
                <a:lnTo>
                  <a:pt x="5122" y="147"/>
                </a:lnTo>
                <a:lnTo>
                  <a:pt x="5122" y="152"/>
                </a:lnTo>
                <a:lnTo>
                  <a:pt x="5122" y="158"/>
                </a:lnTo>
                <a:lnTo>
                  <a:pt x="5108" y="157"/>
                </a:lnTo>
                <a:lnTo>
                  <a:pt x="5104" y="156"/>
                </a:lnTo>
                <a:lnTo>
                  <a:pt x="5101" y="155"/>
                </a:lnTo>
                <a:lnTo>
                  <a:pt x="5099" y="154"/>
                </a:lnTo>
                <a:lnTo>
                  <a:pt x="5096" y="151"/>
                </a:lnTo>
                <a:lnTo>
                  <a:pt x="5091" y="141"/>
                </a:lnTo>
                <a:lnTo>
                  <a:pt x="5092" y="142"/>
                </a:lnTo>
                <a:lnTo>
                  <a:pt x="5092" y="143"/>
                </a:lnTo>
                <a:lnTo>
                  <a:pt x="5091" y="146"/>
                </a:lnTo>
                <a:lnTo>
                  <a:pt x="5088" y="150"/>
                </a:lnTo>
                <a:lnTo>
                  <a:pt x="5083" y="147"/>
                </a:lnTo>
                <a:lnTo>
                  <a:pt x="5077" y="144"/>
                </a:lnTo>
                <a:lnTo>
                  <a:pt x="5073" y="151"/>
                </a:lnTo>
                <a:lnTo>
                  <a:pt x="5071" y="154"/>
                </a:lnTo>
                <a:lnTo>
                  <a:pt x="5069" y="157"/>
                </a:lnTo>
                <a:lnTo>
                  <a:pt x="5069" y="160"/>
                </a:lnTo>
                <a:lnTo>
                  <a:pt x="5069" y="161"/>
                </a:lnTo>
                <a:lnTo>
                  <a:pt x="5069" y="163"/>
                </a:lnTo>
                <a:lnTo>
                  <a:pt x="5072" y="165"/>
                </a:lnTo>
                <a:lnTo>
                  <a:pt x="5074" y="166"/>
                </a:lnTo>
                <a:lnTo>
                  <a:pt x="5077" y="167"/>
                </a:lnTo>
                <a:lnTo>
                  <a:pt x="5075" y="169"/>
                </a:lnTo>
                <a:lnTo>
                  <a:pt x="5074" y="171"/>
                </a:lnTo>
                <a:lnTo>
                  <a:pt x="5074" y="172"/>
                </a:lnTo>
                <a:lnTo>
                  <a:pt x="5066" y="169"/>
                </a:lnTo>
                <a:lnTo>
                  <a:pt x="5060" y="167"/>
                </a:lnTo>
                <a:lnTo>
                  <a:pt x="5061" y="169"/>
                </a:lnTo>
                <a:lnTo>
                  <a:pt x="5062" y="172"/>
                </a:lnTo>
                <a:lnTo>
                  <a:pt x="5062" y="173"/>
                </a:lnTo>
                <a:lnTo>
                  <a:pt x="5062" y="175"/>
                </a:lnTo>
                <a:lnTo>
                  <a:pt x="5062" y="176"/>
                </a:lnTo>
                <a:lnTo>
                  <a:pt x="5060" y="178"/>
                </a:lnTo>
                <a:lnTo>
                  <a:pt x="5056" y="180"/>
                </a:lnTo>
                <a:lnTo>
                  <a:pt x="5051" y="182"/>
                </a:lnTo>
                <a:lnTo>
                  <a:pt x="5046" y="182"/>
                </a:lnTo>
                <a:lnTo>
                  <a:pt x="5041" y="182"/>
                </a:lnTo>
                <a:lnTo>
                  <a:pt x="5030" y="182"/>
                </a:lnTo>
                <a:lnTo>
                  <a:pt x="5024" y="182"/>
                </a:lnTo>
                <a:lnTo>
                  <a:pt x="5018" y="184"/>
                </a:lnTo>
                <a:lnTo>
                  <a:pt x="5015" y="192"/>
                </a:lnTo>
                <a:lnTo>
                  <a:pt x="4999" y="194"/>
                </a:lnTo>
                <a:lnTo>
                  <a:pt x="4982" y="195"/>
                </a:lnTo>
                <a:lnTo>
                  <a:pt x="4997" y="192"/>
                </a:lnTo>
                <a:lnTo>
                  <a:pt x="5006" y="189"/>
                </a:lnTo>
                <a:lnTo>
                  <a:pt x="5010" y="188"/>
                </a:lnTo>
                <a:lnTo>
                  <a:pt x="5012" y="186"/>
                </a:lnTo>
                <a:lnTo>
                  <a:pt x="5013" y="184"/>
                </a:lnTo>
                <a:lnTo>
                  <a:pt x="5014" y="181"/>
                </a:lnTo>
                <a:lnTo>
                  <a:pt x="5014" y="177"/>
                </a:lnTo>
                <a:lnTo>
                  <a:pt x="5015" y="175"/>
                </a:lnTo>
                <a:lnTo>
                  <a:pt x="5019" y="173"/>
                </a:lnTo>
                <a:lnTo>
                  <a:pt x="5023" y="173"/>
                </a:lnTo>
                <a:lnTo>
                  <a:pt x="5028" y="173"/>
                </a:lnTo>
                <a:lnTo>
                  <a:pt x="5032" y="172"/>
                </a:lnTo>
                <a:lnTo>
                  <a:pt x="5039" y="169"/>
                </a:lnTo>
                <a:lnTo>
                  <a:pt x="5042" y="168"/>
                </a:lnTo>
                <a:lnTo>
                  <a:pt x="5045" y="166"/>
                </a:lnTo>
                <a:lnTo>
                  <a:pt x="5047" y="164"/>
                </a:lnTo>
                <a:lnTo>
                  <a:pt x="5050" y="161"/>
                </a:lnTo>
                <a:lnTo>
                  <a:pt x="5052" y="159"/>
                </a:lnTo>
                <a:lnTo>
                  <a:pt x="5054" y="156"/>
                </a:lnTo>
                <a:lnTo>
                  <a:pt x="5058" y="150"/>
                </a:lnTo>
                <a:lnTo>
                  <a:pt x="5061" y="144"/>
                </a:lnTo>
                <a:lnTo>
                  <a:pt x="5064" y="137"/>
                </a:lnTo>
                <a:lnTo>
                  <a:pt x="5066" y="130"/>
                </a:lnTo>
                <a:lnTo>
                  <a:pt x="5087" y="125"/>
                </a:lnTo>
                <a:lnTo>
                  <a:pt x="5108" y="120"/>
                </a:lnTo>
                <a:lnTo>
                  <a:pt x="5118" y="117"/>
                </a:lnTo>
                <a:lnTo>
                  <a:pt x="5128" y="114"/>
                </a:lnTo>
                <a:lnTo>
                  <a:pt x="5147" y="108"/>
                </a:lnTo>
                <a:lnTo>
                  <a:pt x="5147" y="106"/>
                </a:lnTo>
                <a:lnTo>
                  <a:pt x="5146" y="104"/>
                </a:lnTo>
                <a:lnTo>
                  <a:pt x="5146" y="100"/>
                </a:lnTo>
                <a:lnTo>
                  <a:pt x="5146" y="96"/>
                </a:lnTo>
                <a:lnTo>
                  <a:pt x="5145" y="93"/>
                </a:lnTo>
                <a:lnTo>
                  <a:pt x="5142" y="93"/>
                </a:lnTo>
                <a:lnTo>
                  <a:pt x="5138" y="91"/>
                </a:lnTo>
                <a:lnTo>
                  <a:pt x="5135" y="88"/>
                </a:lnTo>
                <a:lnTo>
                  <a:pt x="5134" y="86"/>
                </a:lnTo>
                <a:lnTo>
                  <a:pt x="5133" y="84"/>
                </a:lnTo>
                <a:lnTo>
                  <a:pt x="5133" y="83"/>
                </a:lnTo>
                <a:lnTo>
                  <a:pt x="5136" y="83"/>
                </a:lnTo>
                <a:lnTo>
                  <a:pt x="5142" y="85"/>
                </a:lnTo>
                <a:lnTo>
                  <a:pt x="5141" y="86"/>
                </a:lnTo>
                <a:lnTo>
                  <a:pt x="5143" y="85"/>
                </a:lnTo>
                <a:lnTo>
                  <a:pt x="5147" y="82"/>
                </a:lnTo>
                <a:lnTo>
                  <a:pt x="5147" y="78"/>
                </a:lnTo>
                <a:lnTo>
                  <a:pt x="5147" y="74"/>
                </a:lnTo>
                <a:lnTo>
                  <a:pt x="5145" y="72"/>
                </a:lnTo>
                <a:lnTo>
                  <a:pt x="5141" y="69"/>
                </a:lnTo>
                <a:lnTo>
                  <a:pt x="5138" y="67"/>
                </a:lnTo>
                <a:lnTo>
                  <a:pt x="5136" y="65"/>
                </a:lnTo>
                <a:lnTo>
                  <a:pt x="5136" y="63"/>
                </a:lnTo>
                <a:lnTo>
                  <a:pt x="5136" y="59"/>
                </a:lnTo>
                <a:lnTo>
                  <a:pt x="5137" y="56"/>
                </a:lnTo>
                <a:lnTo>
                  <a:pt x="5137" y="55"/>
                </a:lnTo>
                <a:lnTo>
                  <a:pt x="5136" y="54"/>
                </a:lnTo>
                <a:lnTo>
                  <a:pt x="5135" y="53"/>
                </a:lnTo>
                <a:lnTo>
                  <a:pt x="5132" y="53"/>
                </a:lnTo>
                <a:lnTo>
                  <a:pt x="5128" y="53"/>
                </a:lnTo>
                <a:lnTo>
                  <a:pt x="5123" y="53"/>
                </a:lnTo>
                <a:lnTo>
                  <a:pt x="5121" y="52"/>
                </a:lnTo>
                <a:lnTo>
                  <a:pt x="5119" y="51"/>
                </a:lnTo>
                <a:lnTo>
                  <a:pt x="5118" y="50"/>
                </a:lnTo>
                <a:lnTo>
                  <a:pt x="5116" y="47"/>
                </a:lnTo>
                <a:lnTo>
                  <a:pt x="5114" y="42"/>
                </a:lnTo>
                <a:lnTo>
                  <a:pt x="5111" y="32"/>
                </a:lnTo>
                <a:lnTo>
                  <a:pt x="5109" y="32"/>
                </a:lnTo>
                <a:lnTo>
                  <a:pt x="5107" y="31"/>
                </a:lnTo>
                <a:lnTo>
                  <a:pt x="5106" y="30"/>
                </a:lnTo>
                <a:lnTo>
                  <a:pt x="5105" y="29"/>
                </a:lnTo>
                <a:lnTo>
                  <a:pt x="5102" y="29"/>
                </a:lnTo>
                <a:lnTo>
                  <a:pt x="5098" y="30"/>
                </a:lnTo>
                <a:lnTo>
                  <a:pt x="5092" y="33"/>
                </a:lnTo>
                <a:lnTo>
                  <a:pt x="5087" y="36"/>
                </a:lnTo>
                <a:lnTo>
                  <a:pt x="5083" y="37"/>
                </a:lnTo>
                <a:lnTo>
                  <a:pt x="5080" y="32"/>
                </a:lnTo>
                <a:lnTo>
                  <a:pt x="5074" y="32"/>
                </a:lnTo>
                <a:lnTo>
                  <a:pt x="5069" y="33"/>
                </a:lnTo>
                <a:lnTo>
                  <a:pt x="5063" y="33"/>
                </a:lnTo>
                <a:lnTo>
                  <a:pt x="5057" y="34"/>
                </a:lnTo>
                <a:lnTo>
                  <a:pt x="5054" y="36"/>
                </a:lnTo>
                <a:lnTo>
                  <a:pt x="5050" y="38"/>
                </a:lnTo>
                <a:lnTo>
                  <a:pt x="5047" y="41"/>
                </a:lnTo>
                <a:lnTo>
                  <a:pt x="5045" y="44"/>
                </a:lnTo>
                <a:lnTo>
                  <a:pt x="5040" y="49"/>
                </a:lnTo>
                <a:lnTo>
                  <a:pt x="5038" y="51"/>
                </a:lnTo>
                <a:lnTo>
                  <a:pt x="5034" y="52"/>
                </a:lnTo>
                <a:lnTo>
                  <a:pt x="5031" y="51"/>
                </a:lnTo>
                <a:lnTo>
                  <a:pt x="5027" y="51"/>
                </a:lnTo>
                <a:lnTo>
                  <a:pt x="5025" y="51"/>
                </a:lnTo>
                <a:lnTo>
                  <a:pt x="5024" y="51"/>
                </a:lnTo>
                <a:lnTo>
                  <a:pt x="5032" y="32"/>
                </a:lnTo>
                <a:lnTo>
                  <a:pt x="5022" y="29"/>
                </a:lnTo>
                <a:lnTo>
                  <a:pt x="5014" y="27"/>
                </a:lnTo>
                <a:lnTo>
                  <a:pt x="5005" y="27"/>
                </a:lnTo>
                <a:lnTo>
                  <a:pt x="4996" y="26"/>
                </a:lnTo>
                <a:lnTo>
                  <a:pt x="4999" y="18"/>
                </a:lnTo>
                <a:lnTo>
                  <a:pt x="5001" y="15"/>
                </a:lnTo>
                <a:lnTo>
                  <a:pt x="5004" y="12"/>
                </a:lnTo>
                <a:lnTo>
                  <a:pt x="4996" y="8"/>
                </a:lnTo>
                <a:lnTo>
                  <a:pt x="4987" y="4"/>
                </a:lnTo>
                <a:lnTo>
                  <a:pt x="4977" y="1"/>
                </a:lnTo>
                <a:lnTo>
                  <a:pt x="4972" y="0"/>
                </a:lnTo>
                <a:lnTo>
                  <a:pt x="4967" y="1"/>
                </a:lnTo>
                <a:lnTo>
                  <a:pt x="4965" y="9"/>
                </a:lnTo>
                <a:lnTo>
                  <a:pt x="4954" y="9"/>
                </a:lnTo>
                <a:lnTo>
                  <a:pt x="4947" y="9"/>
                </a:lnTo>
                <a:lnTo>
                  <a:pt x="4942" y="9"/>
                </a:lnTo>
                <a:lnTo>
                  <a:pt x="4939" y="11"/>
                </a:lnTo>
                <a:lnTo>
                  <a:pt x="4933" y="16"/>
                </a:lnTo>
                <a:lnTo>
                  <a:pt x="4929" y="19"/>
                </a:lnTo>
                <a:lnTo>
                  <a:pt x="4922" y="23"/>
                </a:lnTo>
                <a:lnTo>
                  <a:pt x="4922" y="29"/>
                </a:lnTo>
                <a:lnTo>
                  <a:pt x="4920" y="30"/>
                </a:lnTo>
                <a:lnTo>
                  <a:pt x="4918" y="30"/>
                </a:lnTo>
                <a:lnTo>
                  <a:pt x="4915" y="30"/>
                </a:lnTo>
                <a:lnTo>
                  <a:pt x="4914" y="32"/>
                </a:lnTo>
                <a:lnTo>
                  <a:pt x="4914" y="34"/>
                </a:lnTo>
                <a:lnTo>
                  <a:pt x="4914" y="36"/>
                </a:lnTo>
                <a:lnTo>
                  <a:pt x="4915" y="38"/>
                </a:lnTo>
                <a:lnTo>
                  <a:pt x="4914" y="40"/>
                </a:lnTo>
                <a:lnTo>
                  <a:pt x="4920" y="45"/>
                </a:lnTo>
                <a:lnTo>
                  <a:pt x="4925" y="51"/>
                </a:lnTo>
                <a:lnTo>
                  <a:pt x="4919" y="50"/>
                </a:lnTo>
                <a:lnTo>
                  <a:pt x="4913" y="48"/>
                </a:lnTo>
                <a:lnTo>
                  <a:pt x="4903" y="47"/>
                </a:lnTo>
                <a:lnTo>
                  <a:pt x="4893" y="46"/>
                </a:lnTo>
                <a:lnTo>
                  <a:pt x="4880" y="46"/>
                </a:lnTo>
                <a:lnTo>
                  <a:pt x="4883" y="54"/>
                </a:lnTo>
                <a:lnTo>
                  <a:pt x="4886" y="57"/>
                </a:lnTo>
                <a:lnTo>
                  <a:pt x="4881" y="57"/>
                </a:lnTo>
                <a:lnTo>
                  <a:pt x="4876" y="57"/>
                </a:lnTo>
                <a:lnTo>
                  <a:pt x="4873" y="58"/>
                </a:lnTo>
                <a:lnTo>
                  <a:pt x="4871" y="59"/>
                </a:lnTo>
                <a:lnTo>
                  <a:pt x="4869" y="60"/>
                </a:lnTo>
                <a:lnTo>
                  <a:pt x="4869" y="64"/>
                </a:lnTo>
                <a:lnTo>
                  <a:pt x="4869" y="68"/>
                </a:lnTo>
                <a:lnTo>
                  <a:pt x="4860" y="73"/>
                </a:lnTo>
                <a:lnTo>
                  <a:pt x="4856" y="75"/>
                </a:lnTo>
                <a:lnTo>
                  <a:pt x="4852" y="77"/>
                </a:lnTo>
                <a:lnTo>
                  <a:pt x="4850" y="77"/>
                </a:lnTo>
                <a:lnTo>
                  <a:pt x="4849" y="76"/>
                </a:lnTo>
                <a:lnTo>
                  <a:pt x="4849" y="75"/>
                </a:lnTo>
                <a:lnTo>
                  <a:pt x="4849" y="73"/>
                </a:lnTo>
                <a:lnTo>
                  <a:pt x="4849" y="71"/>
                </a:lnTo>
                <a:lnTo>
                  <a:pt x="4843" y="74"/>
                </a:lnTo>
                <a:lnTo>
                  <a:pt x="4840" y="75"/>
                </a:lnTo>
                <a:lnTo>
                  <a:pt x="4835" y="77"/>
                </a:lnTo>
                <a:lnTo>
                  <a:pt x="4830" y="82"/>
                </a:lnTo>
                <a:lnTo>
                  <a:pt x="4828" y="82"/>
                </a:lnTo>
                <a:lnTo>
                  <a:pt x="4827" y="81"/>
                </a:lnTo>
                <a:lnTo>
                  <a:pt x="4826" y="80"/>
                </a:lnTo>
                <a:lnTo>
                  <a:pt x="4827" y="79"/>
                </a:lnTo>
                <a:lnTo>
                  <a:pt x="4828" y="75"/>
                </a:lnTo>
                <a:lnTo>
                  <a:pt x="4830" y="74"/>
                </a:lnTo>
                <a:lnTo>
                  <a:pt x="4833" y="71"/>
                </a:lnTo>
                <a:lnTo>
                  <a:pt x="4836" y="69"/>
                </a:lnTo>
                <a:lnTo>
                  <a:pt x="4841" y="66"/>
                </a:lnTo>
                <a:lnTo>
                  <a:pt x="4842" y="64"/>
                </a:lnTo>
                <a:lnTo>
                  <a:pt x="4842" y="63"/>
                </a:lnTo>
                <a:lnTo>
                  <a:pt x="4842" y="62"/>
                </a:lnTo>
                <a:lnTo>
                  <a:pt x="4840" y="60"/>
                </a:lnTo>
                <a:lnTo>
                  <a:pt x="4835" y="57"/>
                </a:lnTo>
                <a:lnTo>
                  <a:pt x="4837" y="57"/>
                </a:lnTo>
                <a:lnTo>
                  <a:pt x="4839" y="57"/>
                </a:lnTo>
                <a:lnTo>
                  <a:pt x="4844" y="57"/>
                </a:lnTo>
                <a:lnTo>
                  <a:pt x="4847" y="48"/>
                </a:lnTo>
                <a:lnTo>
                  <a:pt x="4824" y="48"/>
                </a:lnTo>
                <a:lnTo>
                  <a:pt x="4824" y="53"/>
                </a:lnTo>
                <a:lnTo>
                  <a:pt x="4824" y="57"/>
                </a:lnTo>
                <a:lnTo>
                  <a:pt x="4828" y="57"/>
                </a:lnTo>
                <a:lnTo>
                  <a:pt x="4832" y="57"/>
                </a:lnTo>
                <a:lnTo>
                  <a:pt x="4830" y="60"/>
                </a:lnTo>
                <a:lnTo>
                  <a:pt x="4829" y="61"/>
                </a:lnTo>
                <a:lnTo>
                  <a:pt x="4829" y="62"/>
                </a:lnTo>
                <a:lnTo>
                  <a:pt x="4830" y="63"/>
                </a:lnTo>
                <a:lnTo>
                  <a:pt x="4820" y="62"/>
                </a:lnTo>
                <a:lnTo>
                  <a:pt x="4810" y="63"/>
                </a:lnTo>
                <a:lnTo>
                  <a:pt x="4801" y="63"/>
                </a:lnTo>
                <a:lnTo>
                  <a:pt x="4796" y="63"/>
                </a:lnTo>
                <a:lnTo>
                  <a:pt x="4790" y="63"/>
                </a:lnTo>
                <a:lnTo>
                  <a:pt x="4789" y="62"/>
                </a:lnTo>
                <a:lnTo>
                  <a:pt x="4788" y="60"/>
                </a:lnTo>
                <a:lnTo>
                  <a:pt x="4785" y="59"/>
                </a:lnTo>
                <a:lnTo>
                  <a:pt x="4784" y="59"/>
                </a:lnTo>
                <a:lnTo>
                  <a:pt x="4782" y="60"/>
                </a:lnTo>
                <a:lnTo>
                  <a:pt x="4782" y="64"/>
                </a:lnTo>
                <a:lnTo>
                  <a:pt x="4782" y="68"/>
                </a:lnTo>
                <a:lnTo>
                  <a:pt x="4769" y="70"/>
                </a:lnTo>
                <a:lnTo>
                  <a:pt x="4759" y="72"/>
                </a:lnTo>
                <a:lnTo>
                  <a:pt x="4749" y="75"/>
                </a:lnTo>
                <a:lnTo>
                  <a:pt x="4743" y="76"/>
                </a:lnTo>
                <a:lnTo>
                  <a:pt x="4737" y="77"/>
                </a:lnTo>
                <a:lnTo>
                  <a:pt x="4729" y="77"/>
                </a:lnTo>
                <a:lnTo>
                  <a:pt x="4723" y="75"/>
                </a:lnTo>
                <a:lnTo>
                  <a:pt x="4718" y="74"/>
                </a:lnTo>
                <a:lnTo>
                  <a:pt x="4716" y="74"/>
                </a:lnTo>
                <a:lnTo>
                  <a:pt x="4714" y="74"/>
                </a:lnTo>
                <a:lnTo>
                  <a:pt x="4713" y="74"/>
                </a:lnTo>
                <a:lnTo>
                  <a:pt x="4712" y="75"/>
                </a:lnTo>
                <a:lnTo>
                  <a:pt x="4708" y="78"/>
                </a:lnTo>
                <a:lnTo>
                  <a:pt x="4703" y="82"/>
                </a:lnTo>
                <a:lnTo>
                  <a:pt x="4700" y="83"/>
                </a:lnTo>
                <a:lnTo>
                  <a:pt x="4696" y="83"/>
                </a:lnTo>
                <a:lnTo>
                  <a:pt x="4689" y="83"/>
                </a:lnTo>
                <a:lnTo>
                  <a:pt x="4675" y="82"/>
                </a:lnTo>
                <a:lnTo>
                  <a:pt x="4677" y="84"/>
                </a:lnTo>
                <a:lnTo>
                  <a:pt x="4680" y="86"/>
                </a:lnTo>
                <a:lnTo>
                  <a:pt x="4681" y="88"/>
                </a:lnTo>
                <a:lnTo>
                  <a:pt x="4682" y="90"/>
                </a:lnTo>
                <a:lnTo>
                  <a:pt x="4682" y="92"/>
                </a:lnTo>
                <a:lnTo>
                  <a:pt x="4681" y="94"/>
                </a:lnTo>
                <a:lnTo>
                  <a:pt x="4679" y="95"/>
                </a:lnTo>
                <a:lnTo>
                  <a:pt x="4675" y="96"/>
                </a:lnTo>
                <a:lnTo>
                  <a:pt x="4674" y="105"/>
                </a:lnTo>
                <a:lnTo>
                  <a:pt x="4672" y="110"/>
                </a:lnTo>
                <a:lnTo>
                  <a:pt x="4669" y="106"/>
                </a:lnTo>
                <a:lnTo>
                  <a:pt x="4667" y="102"/>
                </a:lnTo>
                <a:lnTo>
                  <a:pt x="4665" y="102"/>
                </a:lnTo>
                <a:lnTo>
                  <a:pt x="4662" y="102"/>
                </a:lnTo>
                <a:lnTo>
                  <a:pt x="4660" y="102"/>
                </a:lnTo>
                <a:lnTo>
                  <a:pt x="4657" y="103"/>
                </a:lnTo>
                <a:lnTo>
                  <a:pt x="4655" y="104"/>
                </a:lnTo>
                <a:lnTo>
                  <a:pt x="4654" y="106"/>
                </a:lnTo>
                <a:lnTo>
                  <a:pt x="4654" y="107"/>
                </a:lnTo>
                <a:lnTo>
                  <a:pt x="4655" y="108"/>
                </a:lnTo>
                <a:lnTo>
                  <a:pt x="4662" y="111"/>
                </a:lnTo>
                <a:lnTo>
                  <a:pt x="4664" y="112"/>
                </a:lnTo>
                <a:lnTo>
                  <a:pt x="4664" y="113"/>
                </a:lnTo>
                <a:lnTo>
                  <a:pt x="4665" y="114"/>
                </a:lnTo>
                <a:lnTo>
                  <a:pt x="4667" y="116"/>
                </a:lnTo>
                <a:lnTo>
                  <a:pt x="4663" y="117"/>
                </a:lnTo>
                <a:lnTo>
                  <a:pt x="4660" y="118"/>
                </a:lnTo>
                <a:lnTo>
                  <a:pt x="4655" y="119"/>
                </a:lnTo>
                <a:lnTo>
                  <a:pt x="4661" y="127"/>
                </a:lnTo>
                <a:lnTo>
                  <a:pt x="4666" y="135"/>
                </a:lnTo>
                <a:lnTo>
                  <a:pt x="4670" y="143"/>
                </a:lnTo>
                <a:lnTo>
                  <a:pt x="4675" y="153"/>
                </a:lnTo>
                <a:lnTo>
                  <a:pt x="4668" y="153"/>
                </a:lnTo>
                <a:lnTo>
                  <a:pt x="4661" y="153"/>
                </a:lnTo>
                <a:lnTo>
                  <a:pt x="4662" y="151"/>
                </a:lnTo>
                <a:lnTo>
                  <a:pt x="4664" y="147"/>
                </a:lnTo>
                <a:lnTo>
                  <a:pt x="4664" y="145"/>
                </a:lnTo>
                <a:lnTo>
                  <a:pt x="4664" y="144"/>
                </a:lnTo>
                <a:lnTo>
                  <a:pt x="4662" y="142"/>
                </a:lnTo>
                <a:lnTo>
                  <a:pt x="4660" y="142"/>
                </a:lnTo>
                <a:lnTo>
                  <a:pt x="4658" y="141"/>
                </a:lnTo>
                <a:lnTo>
                  <a:pt x="4658" y="138"/>
                </a:lnTo>
                <a:lnTo>
                  <a:pt x="4655" y="138"/>
                </a:lnTo>
                <a:lnTo>
                  <a:pt x="4652" y="139"/>
                </a:lnTo>
                <a:lnTo>
                  <a:pt x="4645" y="141"/>
                </a:lnTo>
                <a:lnTo>
                  <a:pt x="4638" y="143"/>
                </a:lnTo>
                <a:lnTo>
                  <a:pt x="4635" y="144"/>
                </a:lnTo>
                <a:lnTo>
                  <a:pt x="4633" y="144"/>
                </a:lnTo>
                <a:lnTo>
                  <a:pt x="4628" y="143"/>
                </a:lnTo>
                <a:lnTo>
                  <a:pt x="4624" y="141"/>
                </a:lnTo>
                <a:lnTo>
                  <a:pt x="4621" y="139"/>
                </a:lnTo>
                <a:lnTo>
                  <a:pt x="4619" y="138"/>
                </a:lnTo>
                <a:lnTo>
                  <a:pt x="4568" y="147"/>
                </a:lnTo>
                <a:lnTo>
                  <a:pt x="4564" y="150"/>
                </a:lnTo>
                <a:lnTo>
                  <a:pt x="4560" y="153"/>
                </a:lnTo>
                <a:lnTo>
                  <a:pt x="4558" y="156"/>
                </a:lnTo>
                <a:lnTo>
                  <a:pt x="4556" y="159"/>
                </a:lnTo>
                <a:lnTo>
                  <a:pt x="4554" y="167"/>
                </a:lnTo>
                <a:lnTo>
                  <a:pt x="4554" y="172"/>
                </a:lnTo>
                <a:lnTo>
                  <a:pt x="4554" y="176"/>
                </a:lnTo>
                <a:lnTo>
                  <a:pt x="4554" y="180"/>
                </a:lnTo>
                <a:lnTo>
                  <a:pt x="4555" y="184"/>
                </a:lnTo>
                <a:lnTo>
                  <a:pt x="4555" y="188"/>
                </a:lnTo>
                <a:lnTo>
                  <a:pt x="4557" y="192"/>
                </a:lnTo>
                <a:lnTo>
                  <a:pt x="4558" y="195"/>
                </a:lnTo>
                <a:lnTo>
                  <a:pt x="4560" y="199"/>
                </a:lnTo>
                <a:lnTo>
                  <a:pt x="4562" y="201"/>
                </a:lnTo>
                <a:lnTo>
                  <a:pt x="4565" y="203"/>
                </a:lnTo>
                <a:lnTo>
                  <a:pt x="4568" y="205"/>
                </a:lnTo>
                <a:lnTo>
                  <a:pt x="4571" y="206"/>
                </a:lnTo>
                <a:lnTo>
                  <a:pt x="4573" y="206"/>
                </a:lnTo>
                <a:lnTo>
                  <a:pt x="4575" y="206"/>
                </a:lnTo>
                <a:lnTo>
                  <a:pt x="4578" y="205"/>
                </a:lnTo>
                <a:lnTo>
                  <a:pt x="4580" y="203"/>
                </a:lnTo>
                <a:lnTo>
                  <a:pt x="4581" y="203"/>
                </a:lnTo>
                <a:lnTo>
                  <a:pt x="4582" y="203"/>
                </a:lnTo>
                <a:lnTo>
                  <a:pt x="4583" y="204"/>
                </a:lnTo>
                <a:lnTo>
                  <a:pt x="4584" y="205"/>
                </a:lnTo>
                <a:lnTo>
                  <a:pt x="4586" y="209"/>
                </a:lnTo>
                <a:lnTo>
                  <a:pt x="4588" y="212"/>
                </a:lnTo>
                <a:lnTo>
                  <a:pt x="4591" y="214"/>
                </a:lnTo>
                <a:lnTo>
                  <a:pt x="4594" y="216"/>
                </a:lnTo>
                <a:lnTo>
                  <a:pt x="4598" y="217"/>
                </a:lnTo>
                <a:lnTo>
                  <a:pt x="4605" y="220"/>
                </a:lnTo>
                <a:lnTo>
                  <a:pt x="4602" y="228"/>
                </a:lnTo>
                <a:lnTo>
                  <a:pt x="4601" y="236"/>
                </a:lnTo>
                <a:lnTo>
                  <a:pt x="4599" y="254"/>
                </a:lnTo>
                <a:lnTo>
                  <a:pt x="4601" y="255"/>
                </a:lnTo>
                <a:lnTo>
                  <a:pt x="4602" y="256"/>
                </a:lnTo>
                <a:lnTo>
                  <a:pt x="4602" y="257"/>
                </a:lnTo>
                <a:lnTo>
                  <a:pt x="4602" y="259"/>
                </a:lnTo>
                <a:lnTo>
                  <a:pt x="4602" y="262"/>
                </a:lnTo>
                <a:lnTo>
                  <a:pt x="4604" y="262"/>
                </a:lnTo>
                <a:lnTo>
                  <a:pt x="4605" y="264"/>
                </a:lnTo>
                <a:lnTo>
                  <a:pt x="4604" y="265"/>
                </a:lnTo>
                <a:lnTo>
                  <a:pt x="4603" y="269"/>
                </a:lnTo>
                <a:lnTo>
                  <a:pt x="4602" y="271"/>
                </a:lnTo>
                <a:lnTo>
                  <a:pt x="4599" y="271"/>
                </a:lnTo>
                <a:lnTo>
                  <a:pt x="4596" y="271"/>
                </a:lnTo>
                <a:lnTo>
                  <a:pt x="4593" y="270"/>
                </a:lnTo>
                <a:lnTo>
                  <a:pt x="4592" y="270"/>
                </a:lnTo>
                <a:lnTo>
                  <a:pt x="4591" y="271"/>
                </a:lnTo>
                <a:lnTo>
                  <a:pt x="4591" y="279"/>
                </a:lnTo>
                <a:lnTo>
                  <a:pt x="4600" y="285"/>
                </a:lnTo>
                <a:lnTo>
                  <a:pt x="4607" y="290"/>
                </a:lnTo>
                <a:lnTo>
                  <a:pt x="4610" y="291"/>
                </a:lnTo>
                <a:lnTo>
                  <a:pt x="4612" y="290"/>
                </a:lnTo>
                <a:lnTo>
                  <a:pt x="4615" y="288"/>
                </a:lnTo>
                <a:lnTo>
                  <a:pt x="4617" y="286"/>
                </a:lnTo>
                <a:lnTo>
                  <a:pt x="4618" y="285"/>
                </a:lnTo>
                <a:lnTo>
                  <a:pt x="4619" y="285"/>
                </a:lnTo>
                <a:lnTo>
                  <a:pt x="4622" y="284"/>
                </a:lnTo>
                <a:lnTo>
                  <a:pt x="4625" y="285"/>
                </a:lnTo>
                <a:lnTo>
                  <a:pt x="4627" y="285"/>
                </a:lnTo>
                <a:lnTo>
                  <a:pt x="4629" y="286"/>
                </a:lnTo>
                <a:lnTo>
                  <a:pt x="4633" y="288"/>
                </a:lnTo>
                <a:lnTo>
                  <a:pt x="4638" y="290"/>
                </a:lnTo>
                <a:lnTo>
                  <a:pt x="4641" y="304"/>
                </a:lnTo>
                <a:lnTo>
                  <a:pt x="4636" y="304"/>
                </a:lnTo>
                <a:lnTo>
                  <a:pt x="4633" y="293"/>
                </a:lnTo>
                <a:lnTo>
                  <a:pt x="4624" y="293"/>
                </a:lnTo>
                <a:lnTo>
                  <a:pt x="4615" y="293"/>
                </a:lnTo>
                <a:lnTo>
                  <a:pt x="4605" y="293"/>
                </a:lnTo>
                <a:lnTo>
                  <a:pt x="4593" y="293"/>
                </a:lnTo>
                <a:lnTo>
                  <a:pt x="4593" y="291"/>
                </a:lnTo>
                <a:lnTo>
                  <a:pt x="4592" y="288"/>
                </a:lnTo>
                <a:lnTo>
                  <a:pt x="4592" y="285"/>
                </a:lnTo>
                <a:lnTo>
                  <a:pt x="4591" y="282"/>
                </a:lnTo>
                <a:lnTo>
                  <a:pt x="4582" y="277"/>
                </a:lnTo>
                <a:lnTo>
                  <a:pt x="4578" y="275"/>
                </a:lnTo>
                <a:lnTo>
                  <a:pt x="4579" y="276"/>
                </a:lnTo>
                <a:lnTo>
                  <a:pt x="4575" y="277"/>
                </a:lnTo>
                <a:lnTo>
                  <a:pt x="4574" y="277"/>
                </a:lnTo>
                <a:lnTo>
                  <a:pt x="4575" y="278"/>
                </a:lnTo>
                <a:lnTo>
                  <a:pt x="4577" y="279"/>
                </a:lnTo>
                <a:lnTo>
                  <a:pt x="4574" y="282"/>
                </a:lnTo>
                <a:lnTo>
                  <a:pt x="4568" y="282"/>
                </a:lnTo>
                <a:lnTo>
                  <a:pt x="4572" y="265"/>
                </a:lnTo>
                <a:lnTo>
                  <a:pt x="4574" y="257"/>
                </a:lnTo>
                <a:lnTo>
                  <a:pt x="4576" y="250"/>
                </a:lnTo>
                <a:lnTo>
                  <a:pt x="4579" y="243"/>
                </a:lnTo>
                <a:lnTo>
                  <a:pt x="4582" y="236"/>
                </a:lnTo>
                <a:lnTo>
                  <a:pt x="4586" y="230"/>
                </a:lnTo>
                <a:lnTo>
                  <a:pt x="4591" y="223"/>
                </a:lnTo>
                <a:lnTo>
                  <a:pt x="4584" y="222"/>
                </a:lnTo>
                <a:lnTo>
                  <a:pt x="4575" y="220"/>
                </a:lnTo>
                <a:lnTo>
                  <a:pt x="4566" y="218"/>
                </a:lnTo>
                <a:lnTo>
                  <a:pt x="4560" y="217"/>
                </a:lnTo>
                <a:lnTo>
                  <a:pt x="4562" y="223"/>
                </a:lnTo>
                <a:lnTo>
                  <a:pt x="4557" y="223"/>
                </a:lnTo>
                <a:lnTo>
                  <a:pt x="4552" y="214"/>
                </a:lnTo>
                <a:lnTo>
                  <a:pt x="4548" y="206"/>
                </a:lnTo>
                <a:lnTo>
                  <a:pt x="4547" y="205"/>
                </a:lnTo>
                <a:lnTo>
                  <a:pt x="4546" y="207"/>
                </a:lnTo>
                <a:lnTo>
                  <a:pt x="4545" y="208"/>
                </a:lnTo>
                <a:lnTo>
                  <a:pt x="4544" y="209"/>
                </a:lnTo>
                <a:lnTo>
                  <a:pt x="4543" y="209"/>
                </a:lnTo>
                <a:lnTo>
                  <a:pt x="4537" y="203"/>
                </a:lnTo>
                <a:lnTo>
                  <a:pt x="4528" y="200"/>
                </a:lnTo>
                <a:lnTo>
                  <a:pt x="4524" y="199"/>
                </a:lnTo>
                <a:lnTo>
                  <a:pt x="4520" y="199"/>
                </a:lnTo>
                <a:lnTo>
                  <a:pt x="4516" y="199"/>
                </a:lnTo>
                <a:lnTo>
                  <a:pt x="4512" y="200"/>
                </a:lnTo>
                <a:lnTo>
                  <a:pt x="4503" y="203"/>
                </a:lnTo>
                <a:lnTo>
                  <a:pt x="4501" y="205"/>
                </a:lnTo>
                <a:lnTo>
                  <a:pt x="4499" y="206"/>
                </a:lnTo>
                <a:lnTo>
                  <a:pt x="4497" y="208"/>
                </a:lnTo>
                <a:lnTo>
                  <a:pt x="4496" y="209"/>
                </a:lnTo>
                <a:lnTo>
                  <a:pt x="4497" y="211"/>
                </a:lnTo>
                <a:lnTo>
                  <a:pt x="4498" y="211"/>
                </a:lnTo>
                <a:lnTo>
                  <a:pt x="4501" y="212"/>
                </a:lnTo>
                <a:lnTo>
                  <a:pt x="4506" y="212"/>
                </a:lnTo>
                <a:lnTo>
                  <a:pt x="4507" y="215"/>
                </a:lnTo>
                <a:lnTo>
                  <a:pt x="4509" y="217"/>
                </a:lnTo>
                <a:lnTo>
                  <a:pt x="4506" y="219"/>
                </a:lnTo>
                <a:lnTo>
                  <a:pt x="4505" y="220"/>
                </a:lnTo>
                <a:lnTo>
                  <a:pt x="4505" y="222"/>
                </a:lnTo>
                <a:lnTo>
                  <a:pt x="4504" y="224"/>
                </a:lnTo>
                <a:lnTo>
                  <a:pt x="4503" y="226"/>
                </a:lnTo>
                <a:lnTo>
                  <a:pt x="4501" y="226"/>
                </a:lnTo>
                <a:lnTo>
                  <a:pt x="4497" y="225"/>
                </a:lnTo>
                <a:lnTo>
                  <a:pt x="4494" y="224"/>
                </a:lnTo>
                <a:lnTo>
                  <a:pt x="4495" y="223"/>
                </a:lnTo>
                <a:lnTo>
                  <a:pt x="4490" y="220"/>
                </a:lnTo>
                <a:lnTo>
                  <a:pt x="4486" y="217"/>
                </a:lnTo>
                <a:lnTo>
                  <a:pt x="4483" y="217"/>
                </a:lnTo>
                <a:lnTo>
                  <a:pt x="4479" y="217"/>
                </a:lnTo>
                <a:lnTo>
                  <a:pt x="4475" y="217"/>
                </a:lnTo>
                <a:lnTo>
                  <a:pt x="4471" y="224"/>
                </a:lnTo>
                <a:lnTo>
                  <a:pt x="4467" y="231"/>
                </a:lnTo>
                <a:lnTo>
                  <a:pt x="4471" y="231"/>
                </a:lnTo>
                <a:lnTo>
                  <a:pt x="4475" y="231"/>
                </a:lnTo>
                <a:lnTo>
                  <a:pt x="4483" y="237"/>
                </a:lnTo>
                <a:lnTo>
                  <a:pt x="4492" y="243"/>
                </a:lnTo>
                <a:lnTo>
                  <a:pt x="4496" y="246"/>
                </a:lnTo>
                <a:lnTo>
                  <a:pt x="4497" y="248"/>
                </a:lnTo>
                <a:lnTo>
                  <a:pt x="4497" y="249"/>
                </a:lnTo>
                <a:lnTo>
                  <a:pt x="4497" y="250"/>
                </a:lnTo>
                <a:lnTo>
                  <a:pt x="4496" y="251"/>
                </a:lnTo>
                <a:lnTo>
                  <a:pt x="4493" y="252"/>
                </a:lnTo>
                <a:lnTo>
                  <a:pt x="4489" y="253"/>
                </a:lnTo>
                <a:lnTo>
                  <a:pt x="4485" y="254"/>
                </a:lnTo>
                <a:lnTo>
                  <a:pt x="4475" y="254"/>
                </a:lnTo>
                <a:lnTo>
                  <a:pt x="4473" y="251"/>
                </a:lnTo>
                <a:lnTo>
                  <a:pt x="4472" y="249"/>
                </a:lnTo>
                <a:lnTo>
                  <a:pt x="4471" y="248"/>
                </a:lnTo>
                <a:lnTo>
                  <a:pt x="4470" y="248"/>
                </a:lnTo>
                <a:lnTo>
                  <a:pt x="4469" y="248"/>
                </a:lnTo>
                <a:lnTo>
                  <a:pt x="4467" y="249"/>
                </a:lnTo>
                <a:lnTo>
                  <a:pt x="4464" y="251"/>
                </a:lnTo>
                <a:lnTo>
                  <a:pt x="4459" y="253"/>
                </a:lnTo>
                <a:lnTo>
                  <a:pt x="4457" y="254"/>
                </a:lnTo>
                <a:lnTo>
                  <a:pt x="4456" y="254"/>
                </a:lnTo>
                <a:lnTo>
                  <a:pt x="4455" y="253"/>
                </a:lnTo>
                <a:lnTo>
                  <a:pt x="4454" y="252"/>
                </a:lnTo>
                <a:lnTo>
                  <a:pt x="4451" y="250"/>
                </a:lnTo>
                <a:lnTo>
                  <a:pt x="4449" y="247"/>
                </a:lnTo>
                <a:lnTo>
                  <a:pt x="4447" y="245"/>
                </a:lnTo>
                <a:lnTo>
                  <a:pt x="4448" y="240"/>
                </a:lnTo>
                <a:lnTo>
                  <a:pt x="4448" y="235"/>
                </a:lnTo>
                <a:lnTo>
                  <a:pt x="4447" y="231"/>
                </a:lnTo>
                <a:lnTo>
                  <a:pt x="4441" y="226"/>
                </a:lnTo>
                <a:lnTo>
                  <a:pt x="4441" y="222"/>
                </a:lnTo>
                <a:lnTo>
                  <a:pt x="4441" y="217"/>
                </a:lnTo>
                <a:lnTo>
                  <a:pt x="4443" y="208"/>
                </a:lnTo>
                <a:lnTo>
                  <a:pt x="4444" y="203"/>
                </a:lnTo>
                <a:lnTo>
                  <a:pt x="4445" y="198"/>
                </a:lnTo>
                <a:lnTo>
                  <a:pt x="4445" y="193"/>
                </a:lnTo>
                <a:lnTo>
                  <a:pt x="4445" y="191"/>
                </a:lnTo>
                <a:lnTo>
                  <a:pt x="4444" y="189"/>
                </a:lnTo>
                <a:lnTo>
                  <a:pt x="4433" y="181"/>
                </a:lnTo>
                <a:lnTo>
                  <a:pt x="4436" y="198"/>
                </a:lnTo>
                <a:lnTo>
                  <a:pt x="4437" y="207"/>
                </a:lnTo>
                <a:lnTo>
                  <a:pt x="4437" y="212"/>
                </a:lnTo>
                <a:lnTo>
                  <a:pt x="4436" y="217"/>
                </a:lnTo>
                <a:lnTo>
                  <a:pt x="4435" y="220"/>
                </a:lnTo>
                <a:lnTo>
                  <a:pt x="4433" y="222"/>
                </a:lnTo>
                <a:lnTo>
                  <a:pt x="4429" y="225"/>
                </a:lnTo>
                <a:lnTo>
                  <a:pt x="4425" y="228"/>
                </a:lnTo>
                <a:lnTo>
                  <a:pt x="4423" y="230"/>
                </a:lnTo>
                <a:lnTo>
                  <a:pt x="4422" y="231"/>
                </a:lnTo>
                <a:lnTo>
                  <a:pt x="4420" y="235"/>
                </a:lnTo>
                <a:lnTo>
                  <a:pt x="4420" y="238"/>
                </a:lnTo>
                <a:lnTo>
                  <a:pt x="4420" y="241"/>
                </a:lnTo>
                <a:lnTo>
                  <a:pt x="4419" y="245"/>
                </a:lnTo>
                <a:lnTo>
                  <a:pt x="4417" y="248"/>
                </a:lnTo>
                <a:lnTo>
                  <a:pt x="4415" y="250"/>
                </a:lnTo>
                <a:lnTo>
                  <a:pt x="4414" y="251"/>
                </a:lnTo>
                <a:lnTo>
                  <a:pt x="4413" y="251"/>
                </a:lnTo>
                <a:lnTo>
                  <a:pt x="4420" y="259"/>
                </a:lnTo>
                <a:lnTo>
                  <a:pt x="4427" y="268"/>
                </a:lnTo>
                <a:lnTo>
                  <a:pt x="4428" y="271"/>
                </a:lnTo>
                <a:lnTo>
                  <a:pt x="4427" y="274"/>
                </a:lnTo>
                <a:lnTo>
                  <a:pt x="4427" y="276"/>
                </a:lnTo>
                <a:lnTo>
                  <a:pt x="4426" y="278"/>
                </a:lnTo>
                <a:lnTo>
                  <a:pt x="4423" y="282"/>
                </a:lnTo>
                <a:lnTo>
                  <a:pt x="4422" y="283"/>
                </a:lnTo>
                <a:lnTo>
                  <a:pt x="4422" y="285"/>
                </a:lnTo>
                <a:lnTo>
                  <a:pt x="4422" y="292"/>
                </a:lnTo>
                <a:lnTo>
                  <a:pt x="4423" y="299"/>
                </a:lnTo>
                <a:lnTo>
                  <a:pt x="4427" y="313"/>
                </a:lnTo>
                <a:lnTo>
                  <a:pt x="4432" y="312"/>
                </a:lnTo>
                <a:lnTo>
                  <a:pt x="4437" y="312"/>
                </a:lnTo>
                <a:lnTo>
                  <a:pt x="4442" y="311"/>
                </a:lnTo>
                <a:lnTo>
                  <a:pt x="4447" y="310"/>
                </a:lnTo>
                <a:lnTo>
                  <a:pt x="4450" y="308"/>
                </a:lnTo>
                <a:lnTo>
                  <a:pt x="4453" y="306"/>
                </a:lnTo>
                <a:lnTo>
                  <a:pt x="4456" y="303"/>
                </a:lnTo>
                <a:lnTo>
                  <a:pt x="4457" y="302"/>
                </a:lnTo>
                <a:lnTo>
                  <a:pt x="4458" y="302"/>
                </a:lnTo>
                <a:lnTo>
                  <a:pt x="4461" y="302"/>
                </a:lnTo>
                <a:lnTo>
                  <a:pt x="4464" y="304"/>
                </a:lnTo>
                <a:lnTo>
                  <a:pt x="4470" y="307"/>
                </a:lnTo>
                <a:lnTo>
                  <a:pt x="4472" y="307"/>
                </a:lnTo>
                <a:lnTo>
                  <a:pt x="4472" y="306"/>
                </a:lnTo>
                <a:lnTo>
                  <a:pt x="4472" y="305"/>
                </a:lnTo>
                <a:lnTo>
                  <a:pt x="4473" y="305"/>
                </a:lnTo>
                <a:lnTo>
                  <a:pt x="4475" y="304"/>
                </a:lnTo>
                <a:lnTo>
                  <a:pt x="4478" y="305"/>
                </a:lnTo>
                <a:lnTo>
                  <a:pt x="4481" y="306"/>
                </a:lnTo>
                <a:lnTo>
                  <a:pt x="4483" y="307"/>
                </a:lnTo>
                <a:lnTo>
                  <a:pt x="4486" y="309"/>
                </a:lnTo>
                <a:lnTo>
                  <a:pt x="4490" y="314"/>
                </a:lnTo>
                <a:lnTo>
                  <a:pt x="4494" y="319"/>
                </a:lnTo>
                <a:lnTo>
                  <a:pt x="4498" y="325"/>
                </a:lnTo>
                <a:lnTo>
                  <a:pt x="4501" y="331"/>
                </a:lnTo>
                <a:lnTo>
                  <a:pt x="4506" y="341"/>
                </a:lnTo>
                <a:lnTo>
                  <a:pt x="4500" y="345"/>
                </a:lnTo>
                <a:lnTo>
                  <a:pt x="4495" y="349"/>
                </a:lnTo>
                <a:lnTo>
                  <a:pt x="4495" y="351"/>
                </a:lnTo>
                <a:lnTo>
                  <a:pt x="4495" y="352"/>
                </a:lnTo>
                <a:lnTo>
                  <a:pt x="4495" y="355"/>
                </a:lnTo>
                <a:lnTo>
                  <a:pt x="4495" y="358"/>
                </a:lnTo>
                <a:lnTo>
                  <a:pt x="4495" y="360"/>
                </a:lnTo>
                <a:lnTo>
                  <a:pt x="4495" y="361"/>
                </a:lnTo>
                <a:lnTo>
                  <a:pt x="4498" y="363"/>
                </a:lnTo>
                <a:lnTo>
                  <a:pt x="4500" y="364"/>
                </a:lnTo>
                <a:lnTo>
                  <a:pt x="4500" y="365"/>
                </a:lnTo>
                <a:lnTo>
                  <a:pt x="4501" y="366"/>
                </a:lnTo>
                <a:lnTo>
                  <a:pt x="4508" y="368"/>
                </a:lnTo>
                <a:lnTo>
                  <a:pt x="4514" y="369"/>
                </a:lnTo>
                <a:lnTo>
                  <a:pt x="4521" y="370"/>
                </a:lnTo>
                <a:lnTo>
                  <a:pt x="4529" y="372"/>
                </a:lnTo>
                <a:lnTo>
                  <a:pt x="4529" y="373"/>
                </a:lnTo>
                <a:lnTo>
                  <a:pt x="4530" y="375"/>
                </a:lnTo>
                <a:lnTo>
                  <a:pt x="4531" y="378"/>
                </a:lnTo>
                <a:lnTo>
                  <a:pt x="4522" y="376"/>
                </a:lnTo>
                <a:lnTo>
                  <a:pt x="4514" y="375"/>
                </a:lnTo>
                <a:lnTo>
                  <a:pt x="4507" y="374"/>
                </a:lnTo>
                <a:lnTo>
                  <a:pt x="4498" y="372"/>
                </a:lnTo>
                <a:lnTo>
                  <a:pt x="4498" y="380"/>
                </a:lnTo>
                <a:lnTo>
                  <a:pt x="4497" y="380"/>
                </a:lnTo>
                <a:lnTo>
                  <a:pt x="4496" y="380"/>
                </a:lnTo>
                <a:lnTo>
                  <a:pt x="4494" y="378"/>
                </a:lnTo>
                <a:lnTo>
                  <a:pt x="4492" y="376"/>
                </a:lnTo>
                <a:lnTo>
                  <a:pt x="4492" y="375"/>
                </a:lnTo>
                <a:lnTo>
                  <a:pt x="4484" y="372"/>
                </a:lnTo>
                <a:lnTo>
                  <a:pt x="4485" y="361"/>
                </a:lnTo>
                <a:lnTo>
                  <a:pt x="4485" y="353"/>
                </a:lnTo>
                <a:lnTo>
                  <a:pt x="4485" y="346"/>
                </a:lnTo>
                <a:lnTo>
                  <a:pt x="4485" y="342"/>
                </a:lnTo>
                <a:lnTo>
                  <a:pt x="4485" y="340"/>
                </a:lnTo>
                <a:lnTo>
                  <a:pt x="4483" y="334"/>
                </a:lnTo>
                <a:lnTo>
                  <a:pt x="4481" y="328"/>
                </a:lnTo>
                <a:lnTo>
                  <a:pt x="4475" y="313"/>
                </a:lnTo>
                <a:lnTo>
                  <a:pt x="4463" y="316"/>
                </a:lnTo>
                <a:lnTo>
                  <a:pt x="4456" y="318"/>
                </a:lnTo>
                <a:lnTo>
                  <a:pt x="4450" y="320"/>
                </a:lnTo>
                <a:lnTo>
                  <a:pt x="4444" y="323"/>
                </a:lnTo>
                <a:lnTo>
                  <a:pt x="4439" y="326"/>
                </a:lnTo>
                <a:lnTo>
                  <a:pt x="4437" y="328"/>
                </a:lnTo>
                <a:lnTo>
                  <a:pt x="4435" y="331"/>
                </a:lnTo>
                <a:lnTo>
                  <a:pt x="4434" y="333"/>
                </a:lnTo>
                <a:lnTo>
                  <a:pt x="4433" y="335"/>
                </a:lnTo>
                <a:lnTo>
                  <a:pt x="4433" y="337"/>
                </a:lnTo>
                <a:lnTo>
                  <a:pt x="4434" y="340"/>
                </a:lnTo>
                <a:lnTo>
                  <a:pt x="4434" y="341"/>
                </a:lnTo>
                <a:lnTo>
                  <a:pt x="4435" y="342"/>
                </a:lnTo>
                <a:lnTo>
                  <a:pt x="4436" y="341"/>
                </a:lnTo>
                <a:lnTo>
                  <a:pt x="4437" y="343"/>
                </a:lnTo>
                <a:lnTo>
                  <a:pt x="4438" y="344"/>
                </a:lnTo>
                <a:lnTo>
                  <a:pt x="4438" y="346"/>
                </a:lnTo>
                <a:lnTo>
                  <a:pt x="4437" y="348"/>
                </a:lnTo>
                <a:lnTo>
                  <a:pt x="4436" y="351"/>
                </a:lnTo>
                <a:lnTo>
                  <a:pt x="4436" y="352"/>
                </a:lnTo>
                <a:lnTo>
                  <a:pt x="4434" y="366"/>
                </a:lnTo>
                <a:lnTo>
                  <a:pt x="4432" y="371"/>
                </a:lnTo>
                <a:lnTo>
                  <a:pt x="4431" y="376"/>
                </a:lnTo>
                <a:lnTo>
                  <a:pt x="4430" y="379"/>
                </a:lnTo>
                <a:lnTo>
                  <a:pt x="4428" y="382"/>
                </a:lnTo>
                <a:lnTo>
                  <a:pt x="4426" y="385"/>
                </a:lnTo>
                <a:lnTo>
                  <a:pt x="4424" y="387"/>
                </a:lnTo>
                <a:lnTo>
                  <a:pt x="4419" y="390"/>
                </a:lnTo>
                <a:lnTo>
                  <a:pt x="4413" y="392"/>
                </a:lnTo>
                <a:lnTo>
                  <a:pt x="4404" y="396"/>
                </a:lnTo>
                <a:lnTo>
                  <a:pt x="4394" y="400"/>
                </a:lnTo>
                <a:lnTo>
                  <a:pt x="4394" y="401"/>
                </a:lnTo>
                <a:lnTo>
                  <a:pt x="4395" y="402"/>
                </a:lnTo>
                <a:lnTo>
                  <a:pt x="4398" y="403"/>
                </a:lnTo>
                <a:lnTo>
                  <a:pt x="4401" y="404"/>
                </a:lnTo>
                <a:lnTo>
                  <a:pt x="4401" y="405"/>
                </a:lnTo>
                <a:lnTo>
                  <a:pt x="4402" y="406"/>
                </a:lnTo>
                <a:lnTo>
                  <a:pt x="4403" y="411"/>
                </a:lnTo>
                <a:lnTo>
                  <a:pt x="4404" y="416"/>
                </a:lnTo>
                <a:lnTo>
                  <a:pt x="4405" y="422"/>
                </a:lnTo>
                <a:lnTo>
                  <a:pt x="4405" y="425"/>
                </a:lnTo>
                <a:lnTo>
                  <a:pt x="4404" y="425"/>
                </a:lnTo>
                <a:lnTo>
                  <a:pt x="4403" y="425"/>
                </a:lnTo>
                <a:lnTo>
                  <a:pt x="4401" y="425"/>
                </a:lnTo>
                <a:lnTo>
                  <a:pt x="4398" y="426"/>
                </a:lnTo>
                <a:lnTo>
                  <a:pt x="4396" y="425"/>
                </a:lnTo>
                <a:lnTo>
                  <a:pt x="4393" y="417"/>
                </a:lnTo>
                <a:lnTo>
                  <a:pt x="4390" y="412"/>
                </a:lnTo>
                <a:lnTo>
                  <a:pt x="4388" y="409"/>
                </a:lnTo>
                <a:lnTo>
                  <a:pt x="4384" y="407"/>
                </a:lnTo>
                <a:lnTo>
                  <a:pt x="4381" y="406"/>
                </a:lnTo>
                <a:lnTo>
                  <a:pt x="4377" y="407"/>
                </a:lnTo>
                <a:lnTo>
                  <a:pt x="4374" y="407"/>
                </a:lnTo>
                <a:lnTo>
                  <a:pt x="4367" y="408"/>
                </a:lnTo>
                <a:lnTo>
                  <a:pt x="4364" y="409"/>
                </a:lnTo>
                <a:lnTo>
                  <a:pt x="4360" y="409"/>
                </a:lnTo>
                <a:lnTo>
                  <a:pt x="4357" y="408"/>
                </a:lnTo>
                <a:lnTo>
                  <a:pt x="4356" y="407"/>
                </a:lnTo>
                <a:lnTo>
                  <a:pt x="4354" y="406"/>
                </a:lnTo>
                <a:lnTo>
                  <a:pt x="4349" y="402"/>
                </a:lnTo>
                <a:lnTo>
                  <a:pt x="4340" y="395"/>
                </a:lnTo>
                <a:lnTo>
                  <a:pt x="4355" y="395"/>
                </a:lnTo>
                <a:lnTo>
                  <a:pt x="4371" y="395"/>
                </a:lnTo>
                <a:lnTo>
                  <a:pt x="4373" y="394"/>
                </a:lnTo>
                <a:lnTo>
                  <a:pt x="4375" y="392"/>
                </a:lnTo>
                <a:lnTo>
                  <a:pt x="4379" y="389"/>
                </a:lnTo>
                <a:lnTo>
                  <a:pt x="4383" y="385"/>
                </a:lnTo>
                <a:lnTo>
                  <a:pt x="4385" y="383"/>
                </a:lnTo>
                <a:lnTo>
                  <a:pt x="4387" y="383"/>
                </a:lnTo>
                <a:lnTo>
                  <a:pt x="4389" y="384"/>
                </a:lnTo>
                <a:lnTo>
                  <a:pt x="4392" y="386"/>
                </a:lnTo>
                <a:lnTo>
                  <a:pt x="4394" y="389"/>
                </a:lnTo>
                <a:lnTo>
                  <a:pt x="4395" y="388"/>
                </a:lnTo>
                <a:lnTo>
                  <a:pt x="4396" y="388"/>
                </a:lnTo>
                <a:lnTo>
                  <a:pt x="4397" y="387"/>
                </a:lnTo>
                <a:lnTo>
                  <a:pt x="4399" y="386"/>
                </a:lnTo>
                <a:lnTo>
                  <a:pt x="4402" y="386"/>
                </a:lnTo>
                <a:lnTo>
                  <a:pt x="4403" y="384"/>
                </a:lnTo>
                <a:lnTo>
                  <a:pt x="4403" y="383"/>
                </a:lnTo>
                <a:lnTo>
                  <a:pt x="4402" y="381"/>
                </a:lnTo>
                <a:lnTo>
                  <a:pt x="4400" y="379"/>
                </a:lnTo>
                <a:lnTo>
                  <a:pt x="4399" y="378"/>
                </a:lnTo>
                <a:lnTo>
                  <a:pt x="4413" y="366"/>
                </a:lnTo>
                <a:lnTo>
                  <a:pt x="4414" y="360"/>
                </a:lnTo>
                <a:lnTo>
                  <a:pt x="4414" y="351"/>
                </a:lnTo>
                <a:lnTo>
                  <a:pt x="4414" y="341"/>
                </a:lnTo>
                <a:lnTo>
                  <a:pt x="4413" y="335"/>
                </a:lnTo>
                <a:lnTo>
                  <a:pt x="4412" y="333"/>
                </a:lnTo>
                <a:lnTo>
                  <a:pt x="4410" y="331"/>
                </a:lnTo>
                <a:lnTo>
                  <a:pt x="4405" y="326"/>
                </a:lnTo>
                <a:lnTo>
                  <a:pt x="4399" y="321"/>
                </a:lnTo>
                <a:lnTo>
                  <a:pt x="4398" y="318"/>
                </a:lnTo>
                <a:lnTo>
                  <a:pt x="4396" y="316"/>
                </a:lnTo>
                <a:lnTo>
                  <a:pt x="4396" y="309"/>
                </a:lnTo>
                <a:lnTo>
                  <a:pt x="4396" y="303"/>
                </a:lnTo>
                <a:lnTo>
                  <a:pt x="4398" y="297"/>
                </a:lnTo>
                <a:lnTo>
                  <a:pt x="4400" y="292"/>
                </a:lnTo>
                <a:lnTo>
                  <a:pt x="4403" y="281"/>
                </a:lnTo>
                <a:lnTo>
                  <a:pt x="4405" y="276"/>
                </a:lnTo>
                <a:lnTo>
                  <a:pt x="4405" y="273"/>
                </a:lnTo>
                <a:lnTo>
                  <a:pt x="4405" y="271"/>
                </a:lnTo>
                <a:lnTo>
                  <a:pt x="4404" y="269"/>
                </a:lnTo>
                <a:lnTo>
                  <a:pt x="4403" y="267"/>
                </a:lnTo>
                <a:lnTo>
                  <a:pt x="4399" y="263"/>
                </a:lnTo>
                <a:lnTo>
                  <a:pt x="4394" y="258"/>
                </a:lnTo>
                <a:lnTo>
                  <a:pt x="4392" y="256"/>
                </a:lnTo>
                <a:lnTo>
                  <a:pt x="4391" y="254"/>
                </a:lnTo>
                <a:lnTo>
                  <a:pt x="4390" y="251"/>
                </a:lnTo>
                <a:lnTo>
                  <a:pt x="4390" y="249"/>
                </a:lnTo>
                <a:lnTo>
                  <a:pt x="4390" y="247"/>
                </a:lnTo>
                <a:lnTo>
                  <a:pt x="4389" y="246"/>
                </a:lnTo>
                <a:lnTo>
                  <a:pt x="4388" y="245"/>
                </a:lnTo>
                <a:lnTo>
                  <a:pt x="4388" y="243"/>
                </a:lnTo>
                <a:lnTo>
                  <a:pt x="4389" y="240"/>
                </a:lnTo>
                <a:lnTo>
                  <a:pt x="4391" y="234"/>
                </a:lnTo>
                <a:lnTo>
                  <a:pt x="4392" y="232"/>
                </a:lnTo>
                <a:lnTo>
                  <a:pt x="4395" y="230"/>
                </a:lnTo>
                <a:lnTo>
                  <a:pt x="4398" y="228"/>
                </a:lnTo>
                <a:lnTo>
                  <a:pt x="4399" y="226"/>
                </a:lnTo>
                <a:lnTo>
                  <a:pt x="4401" y="220"/>
                </a:lnTo>
                <a:lnTo>
                  <a:pt x="4402" y="214"/>
                </a:lnTo>
                <a:lnTo>
                  <a:pt x="4403" y="201"/>
                </a:lnTo>
                <a:lnTo>
                  <a:pt x="4403" y="194"/>
                </a:lnTo>
                <a:lnTo>
                  <a:pt x="4402" y="188"/>
                </a:lnTo>
                <a:lnTo>
                  <a:pt x="4401" y="182"/>
                </a:lnTo>
                <a:lnTo>
                  <a:pt x="4399" y="178"/>
                </a:lnTo>
                <a:lnTo>
                  <a:pt x="4398" y="176"/>
                </a:lnTo>
                <a:lnTo>
                  <a:pt x="4396" y="175"/>
                </a:lnTo>
                <a:lnTo>
                  <a:pt x="4393" y="173"/>
                </a:lnTo>
                <a:lnTo>
                  <a:pt x="4389" y="172"/>
                </a:lnTo>
                <a:lnTo>
                  <a:pt x="4381" y="171"/>
                </a:lnTo>
                <a:lnTo>
                  <a:pt x="4372" y="171"/>
                </a:lnTo>
                <a:lnTo>
                  <a:pt x="4363" y="171"/>
                </a:lnTo>
                <a:lnTo>
                  <a:pt x="4355" y="172"/>
                </a:lnTo>
                <a:lnTo>
                  <a:pt x="4348" y="173"/>
                </a:lnTo>
                <a:lnTo>
                  <a:pt x="4345" y="174"/>
                </a:lnTo>
                <a:lnTo>
                  <a:pt x="4343" y="175"/>
                </a:lnTo>
                <a:lnTo>
                  <a:pt x="4341" y="177"/>
                </a:lnTo>
                <a:lnTo>
                  <a:pt x="4339" y="180"/>
                </a:lnTo>
                <a:lnTo>
                  <a:pt x="4338" y="183"/>
                </a:lnTo>
                <a:lnTo>
                  <a:pt x="4337" y="187"/>
                </a:lnTo>
                <a:lnTo>
                  <a:pt x="4335" y="194"/>
                </a:lnTo>
                <a:lnTo>
                  <a:pt x="4333" y="197"/>
                </a:lnTo>
                <a:lnTo>
                  <a:pt x="4332" y="200"/>
                </a:lnTo>
                <a:lnTo>
                  <a:pt x="4329" y="200"/>
                </a:lnTo>
                <a:lnTo>
                  <a:pt x="4326" y="203"/>
                </a:lnTo>
                <a:lnTo>
                  <a:pt x="4323" y="206"/>
                </a:lnTo>
                <a:lnTo>
                  <a:pt x="4321" y="210"/>
                </a:lnTo>
                <a:lnTo>
                  <a:pt x="4318" y="214"/>
                </a:lnTo>
                <a:lnTo>
                  <a:pt x="4314" y="222"/>
                </a:lnTo>
                <a:lnTo>
                  <a:pt x="4312" y="226"/>
                </a:lnTo>
                <a:lnTo>
                  <a:pt x="4309" y="229"/>
                </a:lnTo>
                <a:lnTo>
                  <a:pt x="4308" y="229"/>
                </a:lnTo>
                <a:lnTo>
                  <a:pt x="4306" y="230"/>
                </a:lnTo>
                <a:lnTo>
                  <a:pt x="4304" y="230"/>
                </a:lnTo>
                <a:lnTo>
                  <a:pt x="4301" y="230"/>
                </a:lnTo>
                <a:lnTo>
                  <a:pt x="4300" y="230"/>
                </a:lnTo>
                <a:lnTo>
                  <a:pt x="4298" y="231"/>
                </a:lnTo>
                <a:lnTo>
                  <a:pt x="4300" y="243"/>
                </a:lnTo>
                <a:lnTo>
                  <a:pt x="4302" y="253"/>
                </a:lnTo>
                <a:lnTo>
                  <a:pt x="4303" y="262"/>
                </a:lnTo>
                <a:lnTo>
                  <a:pt x="4304" y="265"/>
                </a:lnTo>
                <a:lnTo>
                  <a:pt x="4304" y="268"/>
                </a:lnTo>
                <a:lnTo>
                  <a:pt x="4304" y="274"/>
                </a:lnTo>
                <a:lnTo>
                  <a:pt x="4295" y="276"/>
                </a:lnTo>
                <a:lnTo>
                  <a:pt x="4295" y="280"/>
                </a:lnTo>
                <a:lnTo>
                  <a:pt x="4295" y="285"/>
                </a:lnTo>
                <a:lnTo>
                  <a:pt x="4296" y="289"/>
                </a:lnTo>
                <a:lnTo>
                  <a:pt x="4296" y="291"/>
                </a:lnTo>
                <a:lnTo>
                  <a:pt x="4295" y="293"/>
                </a:lnTo>
                <a:lnTo>
                  <a:pt x="4302" y="295"/>
                </a:lnTo>
                <a:lnTo>
                  <a:pt x="4307" y="295"/>
                </a:lnTo>
                <a:lnTo>
                  <a:pt x="4311" y="295"/>
                </a:lnTo>
                <a:lnTo>
                  <a:pt x="4315" y="296"/>
                </a:lnTo>
                <a:lnTo>
                  <a:pt x="4314" y="304"/>
                </a:lnTo>
                <a:lnTo>
                  <a:pt x="4314" y="310"/>
                </a:lnTo>
                <a:lnTo>
                  <a:pt x="4315" y="324"/>
                </a:lnTo>
                <a:lnTo>
                  <a:pt x="4323" y="321"/>
                </a:lnTo>
                <a:lnTo>
                  <a:pt x="4320" y="330"/>
                </a:lnTo>
                <a:lnTo>
                  <a:pt x="4317" y="337"/>
                </a:lnTo>
                <a:lnTo>
                  <a:pt x="4314" y="343"/>
                </a:lnTo>
                <a:lnTo>
                  <a:pt x="4309" y="349"/>
                </a:lnTo>
                <a:lnTo>
                  <a:pt x="4305" y="343"/>
                </a:lnTo>
                <a:lnTo>
                  <a:pt x="4298" y="333"/>
                </a:lnTo>
                <a:lnTo>
                  <a:pt x="4287" y="319"/>
                </a:lnTo>
                <a:lnTo>
                  <a:pt x="4284" y="318"/>
                </a:lnTo>
                <a:lnTo>
                  <a:pt x="4281" y="319"/>
                </a:lnTo>
                <a:lnTo>
                  <a:pt x="4278" y="319"/>
                </a:lnTo>
                <a:lnTo>
                  <a:pt x="4277" y="319"/>
                </a:lnTo>
                <a:lnTo>
                  <a:pt x="4276" y="319"/>
                </a:lnTo>
                <a:lnTo>
                  <a:pt x="4274" y="317"/>
                </a:lnTo>
                <a:lnTo>
                  <a:pt x="4274" y="316"/>
                </a:lnTo>
                <a:lnTo>
                  <a:pt x="4274" y="315"/>
                </a:lnTo>
                <a:lnTo>
                  <a:pt x="4274" y="313"/>
                </a:lnTo>
                <a:lnTo>
                  <a:pt x="4276" y="310"/>
                </a:lnTo>
                <a:lnTo>
                  <a:pt x="4273" y="310"/>
                </a:lnTo>
                <a:lnTo>
                  <a:pt x="4270" y="310"/>
                </a:lnTo>
                <a:lnTo>
                  <a:pt x="4267" y="310"/>
                </a:lnTo>
                <a:lnTo>
                  <a:pt x="4264" y="310"/>
                </a:lnTo>
                <a:lnTo>
                  <a:pt x="4262" y="307"/>
                </a:lnTo>
                <a:lnTo>
                  <a:pt x="4260" y="306"/>
                </a:lnTo>
                <a:lnTo>
                  <a:pt x="4259" y="304"/>
                </a:lnTo>
                <a:lnTo>
                  <a:pt x="4258" y="308"/>
                </a:lnTo>
                <a:lnTo>
                  <a:pt x="4258" y="312"/>
                </a:lnTo>
                <a:lnTo>
                  <a:pt x="4257" y="314"/>
                </a:lnTo>
                <a:lnTo>
                  <a:pt x="4256" y="315"/>
                </a:lnTo>
                <a:lnTo>
                  <a:pt x="4255" y="316"/>
                </a:lnTo>
                <a:lnTo>
                  <a:pt x="4253" y="316"/>
                </a:lnTo>
                <a:lnTo>
                  <a:pt x="4253" y="315"/>
                </a:lnTo>
                <a:lnTo>
                  <a:pt x="4252" y="315"/>
                </a:lnTo>
                <a:lnTo>
                  <a:pt x="4252" y="313"/>
                </a:lnTo>
                <a:lnTo>
                  <a:pt x="4253" y="307"/>
                </a:lnTo>
                <a:lnTo>
                  <a:pt x="4255" y="302"/>
                </a:lnTo>
                <a:lnTo>
                  <a:pt x="4256" y="299"/>
                </a:lnTo>
                <a:lnTo>
                  <a:pt x="4246" y="297"/>
                </a:lnTo>
                <a:lnTo>
                  <a:pt x="4236" y="297"/>
                </a:lnTo>
                <a:lnTo>
                  <a:pt x="4227" y="297"/>
                </a:lnTo>
                <a:lnTo>
                  <a:pt x="4219" y="296"/>
                </a:lnTo>
                <a:lnTo>
                  <a:pt x="4216" y="293"/>
                </a:lnTo>
                <a:lnTo>
                  <a:pt x="4213" y="291"/>
                </a:lnTo>
                <a:lnTo>
                  <a:pt x="4211" y="290"/>
                </a:lnTo>
                <a:lnTo>
                  <a:pt x="4210" y="291"/>
                </a:lnTo>
                <a:lnTo>
                  <a:pt x="4209" y="294"/>
                </a:lnTo>
                <a:lnTo>
                  <a:pt x="4209" y="296"/>
                </a:lnTo>
                <a:lnTo>
                  <a:pt x="4208" y="299"/>
                </a:lnTo>
                <a:lnTo>
                  <a:pt x="4194" y="297"/>
                </a:lnTo>
                <a:lnTo>
                  <a:pt x="4180" y="296"/>
                </a:lnTo>
                <a:lnTo>
                  <a:pt x="4180" y="299"/>
                </a:lnTo>
                <a:lnTo>
                  <a:pt x="4180" y="300"/>
                </a:lnTo>
                <a:lnTo>
                  <a:pt x="4180" y="301"/>
                </a:lnTo>
                <a:lnTo>
                  <a:pt x="4177" y="302"/>
                </a:lnTo>
                <a:lnTo>
                  <a:pt x="4181" y="309"/>
                </a:lnTo>
                <a:lnTo>
                  <a:pt x="4182" y="315"/>
                </a:lnTo>
                <a:lnTo>
                  <a:pt x="4183" y="318"/>
                </a:lnTo>
                <a:lnTo>
                  <a:pt x="4183" y="321"/>
                </a:lnTo>
                <a:lnTo>
                  <a:pt x="4183" y="333"/>
                </a:lnTo>
                <a:lnTo>
                  <a:pt x="4181" y="333"/>
                </a:lnTo>
                <a:lnTo>
                  <a:pt x="4179" y="333"/>
                </a:lnTo>
                <a:lnTo>
                  <a:pt x="4174" y="335"/>
                </a:lnTo>
                <a:lnTo>
                  <a:pt x="4174" y="334"/>
                </a:lnTo>
                <a:lnTo>
                  <a:pt x="4172" y="332"/>
                </a:lnTo>
                <a:lnTo>
                  <a:pt x="4169" y="330"/>
                </a:lnTo>
                <a:lnTo>
                  <a:pt x="4163" y="333"/>
                </a:lnTo>
                <a:lnTo>
                  <a:pt x="4164" y="340"/>
                </a:lnTo>
                <a:lnTo>
                  <a:pt x="4164" y="343"/>
                </a:lnTo>
                <a:lnTo>
                  <a:pt x="4163" y="347"/>
                </a:lnTo>
                <a:lnTo>
                  <a:pt x="4159" y="342"/>
                </a:lnTo>
                <a:lnTo>
                  <a:pt x="4153" y="335"/>
                </a:lnTo>
                <a:lnTo>
                  <a:pt x="4151" y="331"/>
                </a:lnTo>
                <a:lnTo>
                  <a:pt x="4150" y="329"/>
                </a:lnTo>
                <a:lnTo>
                  <a:pt x="4150" y="327"/>
                </a:lnTo>
                <a:lnTo>
                  <a:pt x="4150" y="325"/>
                </a:lnTo>
                <a:lnTo>
                  <a:pt x="4151" y="324"/>
                </a:lnTo>
                <a:lnTo>
                  <a:pt x="4152" y="322"/>
                </a:lnTo>
                <a:lnTo>
                  <a:pt x="4155" y="321"/>
                </a:lnTo>
                <a:lnTo>
                  <a:pt x="4129" y="330"/>
                </a:lnTo>
                <a:lnTo>
                  <a:pt x="4127" y="330"/>
                </a:lnTo>
                <a:lnTo>
                  <a:pt x="4126" y="329"/>
                </a:lnTo>
                <a:lnTo>
                  <a:pt x="4126" y="328"/>
                </a:lnTo>
                <a:lnTo>
                  <a:pt x="4127" y="327"/>
                </a:lnTo>
                <a:lnTo>
                  <a:pt x="4126" y="327"/>
                </a:lnTo>
                <a:lnTo>
                  <a:pt x="4124" y="327"/>
                </a:lnTo>
                <a:lnTo>
                  <a:pt x="4126" y="331"/>
                </a:lnTo>
                <a:lnTo>
                  <a:pt x="4127" y="334"/>
                </a:lnTo>
                <a:lnTo>
                  <a:pt x="4127" y="335"/>
                </a:lnTo>
                <a:lnTo>
                  <a:pt x="4126" y="335"/>
                </a:lnTo>
                <a:lnTo>
                  <a:pt x="4122" y="336"/>
                </a:lnTo>
                <a:lnTo>
                  <a:pt x="4118" y="335"/>
                </a:lnTo>
                <a:lnTo>
                  <a:pt x="4115" y="334"/>
                </a:lnTo>
                <a:lnTo>
                  <a:pt x="4111" y="331"/>
                </a:lnTo>
                <a:lnTo>
                  <a:pt x="4107" y="329"/>
                </a:lnTo>
                <a:lnTo>
                  <a:pt x="4104" y="328"/>
                </a:lnTo>
                <a:lnTo>
                  <a:pt x="4100" y="327"/>
                </a:lnTo>
                <a:lnTo>
                  <a:pt x="4096" y="327"/>
                </a:lnTo>
                <a:lnTo>
                  <a:pt x="4094" y="328"/>
                </a:lnTo>
                <a:lnTo>
                  <a:pt x="4091" y="329"/>
                </a:lnTo>
                <a:lnTo>
                  <a:pt x="4085" y="333"/>
                </a:lnTo>
                <a:lnTo>
                  <a:pt x="4078" y="337"/>
                </a:lnTo>
                <a:lnTo>
                  <a:pt x="4077" y="338"/>
                </a:lnTo>
                <a:lnTo>
                  <a:pt x="4078" y="338"/>
                </a:lnTo>
                <a:lnTo>
                  <a:pt x="4078" y="343"/>
                </a:lnTo>
                <a:lnTo>
                  <a:pt x="4078" y="347"/>
                </a:lnTo>
                <a:lnTo>
                  <a:pt x="4076" y="347"/>
                </a:lnTo>
                <a:lnTo>
                  <a:pt x="4075" y="346"/>
                </a:lnTo>
                <a:lnTo>
                  <a:pt x="4072" y="343"/>
                </a:lnTo>
                <a:lnTo>
                  <a:pt x="4071" y="340"/>
                </a:lnTo>
                <a:lnTo>
                  <a:pt x="4070" y="339"/>
                </a:lnTo>
                <a:lnTo>
                  <a:pt x="4069" y="338"/>
                </a:lnTo>
                <a:lnTo>
                  <a:pt x="4068" y="338"/>
                </a:lnTo>
                <a:lnTo>
                  <a:pt x="4067" y="339"/>
                </a:lnTo>
                <a:lnTo>
                  <a:pt x="4065" y="341"/>
                </a:lnTo>
                <a:lnTo>
                  <a:pt x="4065" y="343"/>
                </a:lnTo>
                <a:lnTo>
                  <a:pt x="4064" y="344"/>
                </a:lnTo>
                <a:lnTo>
                  <a:pt x="4059" y="345"/>
                </a:lnTo>
                <a:lnTo>
                  <a:pt x="4054" y="344"/>
                </a:lnTo>
                <a:lnTo>
                  <a:pt x="4049" y="344"/>
                </a:lnTo>
                <a:lnTo>
                  <a:pt x="4044" y="344"/>
                </a:lnTo>
                <a:lnTo>
                  <a:pt x="4044" y="338"/>
                </a:lnTo>
                <a:lnTo>
                  <a:pt x="4055" y="338"/>
                </a:lnTo>
                <a:lnTo>
                  <a:pt x="4057" y="338"/>
                </a:lnTo>
                <a:lnTo>
                  <a:pt x="4058" y="337"/>
                </a:lnTo>
                <a:lnTo>
                  <a:pt x="4055" y="335"/>
                </a:lnTo>
                <a:lnTo>
                  <a:pt x="4053" y="334"/>
                </a:lnTo>
                <a:lnTo>
                  <a:pt x="4052" y="333"/>
                </a:lnTo>
                <a:lnTo>
                  <a:pt x="4052" y="330"/>
                </a:lnTo>
                <a:lnTo>
                  <a:pt x="4052" y="327"/>
                </a:lnTo>
                <a:lnTo>
                  <a:pt x="4050" y="326"/>
                </a:lnTo>
                <a:lnTo>
                  <a:pt x="4048" y="326"/>
                </a:lnTo>
                <a:lnTo>
                  <a:pt x="4046" y="325"/>
                </a:lnTo>
                <a:lnTo>
                  <a:pt x="4044" y="324"/>
                </a:lnTo>
                <a:lnTo>
                  <a:pt x="4046" y="321"/>
                </a:lnTo>
                <a:lnTo>
                  <a:pt x="4047" y="320"/>
                </a:lnTo>
                <a:lnTo>
                  <a:pt x="4047" y="319"/>
                </a:lnTo>
                <a:lnTo>
                  <a:pt x="4042" y="321"/>
                </a:lnTo>
                <a:lnTo>
                  <a:pt x="4036" y="324"/>
                </a:lnTo>
                <a:lnTo>
                  <a:pt x="4030" y="327"/>
                </a:lnTo>
                <a:lnTo>
                  <a:pt x="4028" y="328"/>
                </a:lnTo>
                <a:lnTo>
                  <a:pt x="4027" y="330"/>
                </a:lnTo>
                <a:lnTo>
                  <a:pt x="4027" y="334"/>
                </a:lnTo>
                <a:lnTo>
                  <a:pt x="4027" y="338"/>
                </a:lnTo>
                <a:lnTo>
                  <a:pt x="4026" y="337"/>
                </a:lnTo>
                <a:lnTo>
                  <a:pt x="4023" y="335"/>
                </a:lnTo>
                <a:lnTo>
                  <a:pt x="4018" y="333"/>
                </a:lnTo>
                <a:lnTo>
                  <a:pt x="4016" y="333"/>
                </a:lnTo>
                <a:lnTo>
                  <a:pt x="4013" y="333"/>
                </a:lnTo>
                <a:lnTo>
                  <a:pt x="4010" y="338"/>
                </a:lnTo>
                <a:lnTo>
                  <a:pt x="4008" y="339"/>
                </a:lnTo>
                <a:lnTo>
                  <a:pt x="4005" y="338"/>
                </a:lnTo>
                <a:lnTo>
                  <a:pt x="4002" y="338"/>
                </a:lnTo>
                <a:lnTo>
                  <a:pt x="3999" y="338"/>
                </a:lnTo>
                <a:lnTo>
                  <a:pt x="3996" y="339"/>
                </a:lnTo>
                <a:lnTo>
                  <a:pt x="3992" y="341"/>
                </a:lnTo>
                <a:lnTo>
                  <a:pt x="3985" y="347"/>
                </a:lnTo>
                <a:lnTo>
                  <a:pt x="3978" y="352"/>
                </a:lnTo>
                <a:lnTo>
                  <a:pt x="3974" y="354"/>
                </a:lnTo>
                <a:lnTo>
                  <a:pt x="3971" y="355"/>
                </a:lnTo>
                <a:lnTo>
                  <a:pt x="3968" y="355"/>
                </a:lnTo>
                <a:lnTo>
                  <a:pt x="3965" y="355"/>
                </a:lnTo>
                <a:lnTo>
                  <a:pt x="3962" y="355"/>
                </a:lnTo>
                <a:lnTo>
                  <a:pt x="3961" y="355"/>
                </a:lnTo>
                <a:lnTo>
                  <a:pt x="3960" y="355"/>
                </a:lnTo>
                <a:lnTo>
                  <a:pt x="3960" y="361"/>
                </a:lnTo>
                <a:lnTo>
                  <a:pt x="3956" y="362"/>
                </a:lnTo>
                <a:lnTo>
                  <a:pt x="3952" y="363"/>
                </a:lnTo>
                <a:lnTo>
                  <a:pt x="3949" y="363"/>
                </a:lnTo>
                <a:lnTo>
                  <a:pt x="3945" y="364"/>
                </a:lnTo>
                <a:lnTo>
                  <a:pt x="3943" y="378"/>
                </a:lnTo>
                <a:lnTo>
                  <a:pt x="3941" y="387"/>
                </a:lnTo>
                <a:lnTo>
                  <a:pt x="3940" y="392"/>
                </a:lnTo>
                <a:lnTo>
                  <a:pt x="3939" y="392"/>
                </a:lnTo>
                <a:lnTo>
                  <a:pt x="3938" y="391"/>
                </a:lnTo>
                <a:lnTo>
                  <a:pt x="3936" y="389"/>
                </a:lnTo>
                <a:lnTo>
                  <a:pt x="3935" y="389"/>
                </a:lnTo>
                <a:lnTo>
                  <a:pt x="3934" y="389"/>
                </a:lnTo>
                <a:lnTo>
                  <a:pt x="3933" y="390"/>
                </a:lnTo>
                <a:lnTo>
                  <a:pt x="3931" y="393"/>
                </a:lnTo>
                <a:lnTo>
                  <a:pt x="3930" y="396"/>
                </a:lnTo>
                <a:lnTo>
                  <a:pt x="3929" y="397"/>
                </a:lnTo>
                <a:lnTo>
                  <a:pt x="3924" y="399"/>
                </a:lnTo>
                <a:lnTo>
                  <a:pt x="3917" y="401"/>
                </a:lnTo>
                <a:lnTo>
                  <a:pt x="3911" y="402"/>
                </a:lnTo>
                <a:lnTo>
                  <a:pt x="3906" y="403"/>
                </a:lnTo>
                <a:lnTo>
                  <a:pt x="3904" y="397"/>
                </a:lnTo>
                <a:lnTo>
                  <a:pt x="3900" y="389"/>
                </a:lnTo>
                <a:lnTo>
                  <a:pt x="3899" y="385"/>
                </a:lnTo>
                <a:lnTo>
                  <a:pt x="3898" y="382"/>
                </a:lnTo>
                <a:lnTo>
                  <a:pt x="3897" y="378"/>
                </a:lnTo>
                <a:lnTo>
                  <a:pt x="3898" y="375"/>
                </a:lnTo>
                <a:lnTo>
                  <a:pt x="3898" y="374"/>
                </a:lnTo>
                <a:lnTo>
                  <a:pt x="3900" y="372"/>
                </a:lnTo>
                <a:lnTo>
                  <a:pt x="3902" y="369"/>
                </a:lnTo>
                <a:lnTo>
                  <a:pt x="3903" y="366"/>
                </a:lnTo>
                <a:lnTo>
                  <a:pt x="3912" y="365"/>
                </a:lnTo>
                <a:lnTo>
                  <a:pt x="3917" y="364"/>
                </a:lnTo>
                <a:lnTo>
                  <a:pt x="3926" y="364"/>
                </a:lnTo>
                <a:lnTo>
                  <a:pt x="3915" y="345"/>
                </a:lnTo>
                <a:lnTo>
                  <a:pt x="3912" y="340"/>
                </a:lnTo>
                <a:lnTo>
                  <a:pt x="3909" y="335"/>
                </a:lnTo>
                <a:lnTo>
                  <a:pt x="3906" y="332"/>
                </a:lnTo>
                <a:lnTo>
                  <a:pt x="3903" y="330"/>
                </a:lnTo>
                <a:lnTo>
                  <a:pt x="3901" y="329"/>
                </a:lnTo>
                <a:lnTo>
                  <a:pt x="3899" y="329"/>
                </a:lnTo>
                <a:lnTo>
                  <a:pt x="3895" y="329"/>
                </a:lnTo>
                <a:lnTo>
                  <a:pt x="3890" y="330"/>
                </a:lnTo>
                <a:lnTo>
                  <a:pt x="3886" y="330"/>
                </a:lnTo>
                <a:lnTo>
                  <a:pt x="3882" y="328"/>
                </a:lnTo>
                <a:lnTo>
                  <a:pt x="3877" y="326"/>
                </a:lnTo>
                <a:lnTo>
                  <a:pt x="3867" y="321"/>
                </a:lnTo>
                <a:lnTo>
                  <a:pt x="3875" y="333"/>
                </a:lnTo>
                <a:lnTo>
                  <a:pt x="3877" y="338"/>
                </a:lnTo>
                <a:lnTo>
                  <a:pt x="3878" y="340"/>
                </a:lnTo>
                <a:lnTo>
                  <a:pt x="3878" y="342"/>
                </a:lnTo>
                <a:lnTo>
                  <a:pt x="3879" y="346"/>
                </a:lnTo>
                <a:lnTo>
                  <a:pt x="3878" y="350"/>
                </a:lnTo>
                <a:lnTo>
                  <a:pt x="3877" y="353"/>
                </a:lnTo>
                <a:lnTo>
                  <a:pt x="3875" y="357"/>
                </a:lnTo>
                <a:lnTo>
                  <a:pt x="3870" y="366"/>
                </a:lnTo>
                <a:lnTo>
                  <a:pt x="3867" y="369"/>
                </a:lnTo>
                <a:lnTo>
                  <a:pt x="3865" y="371"/>
                </a:lnTo>
                <a:lnTo>
                  <a:pt x="3866" y="372"/>
                </a:lnTo>
                <a:lnTo>
                  <a:pt x="3867" y="372"/>
                </a:lnTo>
                <a:lnTo>
                  <a:pt x="3869" y="373"/>
                </a:lnTo>
                <a:lnTo>
                  <a:pt x="3871" y="374"/>
                </a:lnTo>
                <a:lnTo>
                  <a:pt x="3873" y="375"/>
                </a:lnTo>
                <a:lnTo>
                  <a:pt x="3874" y="377"/>
                </a:lnTo>
                <a:lnTo>
                  <a:pt x="3874" y="378"/>
                </a:lnTo>
                <a:lnTo>
                  <a:pt x="3874" y="380"/>
                </a:lnTo>
                <a:lnTo>
                  <a:pt x="3874" y="384"/>
                </a:lnTo>
                <a:lnTo>
                  <a:pt x="3872" y="389"/>
                </a:lnTo>
                <a:lnTo>
                  <a:pt x="3870" y="393"/>
                </a:lnTo>
                <a:lnTo>
                  <a:pt x="3867" y="400"/>
                </a:lnTo>
                <a:lnTo>
                  <a:pt x="3861" y="409"/>
                </a:lnTo>
                <a:lnTo>
                  <a:pt x="3862" y="410"/>
                </a:lnTo>
                <a:lnTo>
                  <a:pt x="3862" y="411"/>
                </a:lnTo>
                <a:lnTo>
                  <a:pt x="3862" y="412"/>
                </a:lnTo>
                <a:lnTo>
                  <a:pt x="3861" y="414"/>
                </a:lnTo>
                <a:lnTo>
                  <a:pt x="3858" y="417"/>
                </a:lnTo>
                <a:lnTo>
                  <a:pt x="3857" y="413"/>
                </a:lnTo>
                <a:lnTo>
                  <a:pt x="3855" y="409"/>
                </a:lnTo>
                <a:lnTo>
                  <a:pt x="3853" y="405"/>
                </a:lnTo>
                <a:lnTo>
                  <a:pt x="3851" y="404"/>
                </a:lnTo>
                <a:lnTo>
                  <a:pt x="3850" y="403"/>
                </a:lnTo>
                <a:lnTo>
                  <a:pt x="3849" y="403"/>
                </a:lnTo>
                <a:lnTo>
                  <a:pt x="3848" y="403"/>
                </a:lnTo>
                <a:lnTo>
                  <a:pt x="3846" y="403"/>
                </a:lnTo>
                <a:lnTo>
                  <a:pt x="3844" y="403"/>
                </a:lnTo>
                <a:lnTo>
                  <a:pt x="3843" y="403"/>
                </a:lnTo>
                <a:lnTo>
                  <a:pt x="3841" y="403"/>
                </a:lnTo>
                <a:lnTo>
                  <a:pt x="3840" y="402"/>
                </a:lnTo>
                <a:lnTo>
                  <a:pt x="3840" y="401"/>
                </a:lnTo>
                <a:lnTo>
                  <a:pt x="3839" y="399"/>
                </a:lnTo>
                <a:lnTo>
                  <a:pt x="3838" y="398"/>
                </a:lnTo>
                <a:lnTo>
                  <a:pt x="3837" y="398"/>
                </a:lnTo>
                <a:lnTo>
                  <a:pt x="3833" y="397"/>
                </a:lnTo>
                <a:lnTo>
                  <a:pt x="3828" y="401"/>
                </a:lnTo>
                <a:lnTo>
                  <a:pt x="3817" y="409"/>
                </a:lnTo>
                <a:lnTo>
                  <a:pt x="3799" y="423"/>
                </a:lnTo>
                <a:lnTo>
                  <a:pt x="3800" y="425"/>
                </a:lnTo>
                <a:lnTo>
                  <a:pt x="3800" y="427"/>
                </a:lnTo>
                <a:lnTo>
                  <a:pt x="3800" y="432"/>
                </a:lnTo>
                <a:lnTo>
                  <a:pt x="3801" y="436"/>
                </a:lnTo>
                <a:lnTo>
                  <a:pt x="3801" y="438"/>
                </a:lnTo>
                <a:lnTo>
                  <a:pt x="3802" y="440"/>
                </a:lnTo>
                <a:lnTo>
                  <a:pt x="3806" y="444"/>
                </a:lnTo>
                <a:lnTo>
                  <a:pt x="3813" y="450"/>
                </a:lnTo>
                <a:lnTo>
                  <a:pt x="3815" y="453"/>
                </a:lnTo>
                <a:lnTo>
                  <a:pt x="3815" y="454"/>
                </a:lnTo>
                <a:lnTo>
                  <a:pt x="3815" y="455"/>
                </a:lnTo>
                <a:lnTo>
                  <a:pt x="3814" y="456"/>
                </a:lnTo>
                <a:lnTo>
                  <a:pt x="3813" y="456"/>
                </a:lnTo>
                <a:lnTo>
                  <a:pt x="3808" y="456"/>
                </a:lnTo>
                <a:lnTo>
                  <a:pt x="3802" y="455"/>
                </a:lnTo>
                <a:lnTo>
                  <a:pt x="3796" y="453"/>
                </a:lnTo>
                <a:lnTo>
                  <a:pt x="3782" y="446"/>
                </a:lnTo>
                <a:lnTo>
                  <a:pt x="3768" y="438"/>
                </a:lnTo>
                <a:lnTo>
                  <a:pt x="3757" y="431"/>
                </a:lnTo>
                <a:lnTo>
                  <a:pt x="3755" y="440"/>
                </a:lnTo>
                <a:lnTo>
                  <a:pt x="3754" y="449"/>
                </a:lnTo>
                <a:lnTo>
                  <a:pt x="3755" y="453"/>
                </a:lnTo>
                <a:lnTo>
                  <a:pt x="3756" y="455"/>
                </a:lnTo>
                <a:lnTo>
                  <a:pt x="3756" y="457"/>
                </a:lnTo>
                <a:lnTo>
                  <a:pt x="3759" y="460"/>
                </a:lnTo>
                <a:lnTo>
                  <a:pt x="3763" y="462"/>
                </a:lnTo>
                <a:lnTo>
                  <a:pt x="3765" y="462"/>
                </a:lnTo>
                <a:lnTo>
                  <a:pt x="3767" y="462"/>
                </a:lnTo>
                <a:lnTo>
                  <a:pt x="3769" y="461"/>
                </a:lnTo>
                <a:lnTo>
                  <a:pt x="3771" y="462"/>
                </a:lnTo>
                <a:lnTo>
                  <a:pt x="3771" y="467"/>
                </a:lnTo>
                <a:lnTo>
                  <a:pt x="3771" y="472"/>
                </a:lnTo>
                <a:lnTo>
                  <a:pt x="3772" y="477"/>
                </a:lnTo>
                <a:lnTo>
                  <a:pt x="3772" y="479"/>
                </a:lnTo>
                <a:lnTo>
                  <a:pt x="3771" y="482"/>
                </a:lnTo>
                <a:lnTo>
                  <a:pt x="3768" y="484"/>
                </a:lnTo>
                <a:lnTo>
                  <a:pt x="3767" y="485"/>
                </a:lnTo>
                <a:lnTo>
                  <a:pt x="3766" y="486"/>
                </a:lnTo>
                <a:lnTo>
                  <a:pt x="3765" y="487"/>
                </a:lnTo>
                <a:lnTo>
                  <a:pt x="3761" y="487"/>
                </a:lnTo>
                <a:lnTo>
                  <a:pt x="3760" y="487"/>
                </a:lnTo>
                <a:lnTo>
                  <a:pt x="3759" y="486"/>
                </a:lnTo>
                <a:lnTo>
                  <a:pt x="3760" y="485"/>
                </a:lnTo>
                <a:lnTo>
                  <a:pt x="3753" y="483"/>
                </a:lnTo>
                <a:lnTo>
                  <a:pt x="3745" y="482"/>
                </a:lnTo>
                <a:lnTo>
                  <a:pt x="3737" y="482"/>
                </a:lnTo>
                <a:lnTo>
                  <a:pt x="3735" y="482"/>
                </a:lnTo>
                <a:lnTo>
                  <a:pt x="3734" y="476"/>
                </a:lnTo>
                <a:lnTo>
                  <a:pt x="3735" y="470"/>
                </a:lnTo>
                <a:lnTo>
                  <a:pt x="3731" y="470"/>
                </a:lnTo>
                <a:lnTo>
                  <a:pt x="3729" y="470"/>
                </a:lnTo>
                <a:lnTo>
                  <a:pt x="3727" y="470"/>
                </a:lnTo>
                <a:lnTo>
                  <a:pt x="3723" y="470"/>
                </a:lnTo>
                <a:lnTo>
                  <a:pt x="3721" y="464"/>
                </a:lnTo>
                <a:lnTo>
                  <a:pt x="3719" y="458"/>
                </a:lnTo>
                <a:lnTo>
                  <a:pt x="3717" y="452"/>
                </a:lnTo>
                <a:lnTo>
                  <a:pt x="3716" y="446"/>
                </a:lnTo>
                <a:lnTo>
                  <a:pt x="3715" y="440"/>
                </a:lnTo>
                <a:lnTo>
                  <a:pt x="3715" y="434"/>
                </a:lnTo>
                <a:lnTo>
                  <a:pt x="3715" y="420"/>
                </a:lnTo>
                <a:lnTo>
                  <a:pt x="3707" y="416"/>
                </a:lnTo>
                <a:lnTo>
                  <a:pt x="3703" y="414"/>
                </a:lnTo>
                <a:lnTo>
                  <a:pt x="3699" y="413"/>
                </a:lnTo>
                <a:lnTo>
                  <a:pt x="3691" y="411"/>
                </a:lnTo>
                <a:lnTo>
                  <a:pt x="3681" y="409"/>
                </a:lnTo>
                <a:lnTo>
                  <a:pt x="3684" y="400"/>
                </a:lnTo>
                <a:lnTo>
                  <a:pt x="3682" y="400"/>
                </a:lnTo>
                <a:lnTo>
                  <a:pt x="3678" y="400"/>
                </a:lnTo>
                <a:lnTo>
                  <a:pt x="3673" y="400"/>
                </a:lnTo>
                <a:lnTo>
                  <a:pt x="3673" y="396"/>
                </a:lnTo>
                <a:lnTo>
                  <a:pt x="3673" y="392"/>
                </a:lnTo>
                <a:lnTo>
                  <a:pt x="3670" y="386"/>
                </a:lnTo>
                <a:lnTo>
                  <a:pt x="3659" y="369"/>
                </a:lnTo>
                <a:lnTo>
                  <a:pt x="3681" y="383"/>
                </a:lnTo>
                <a:lnTo>
                  <a:pt x="3683" y="383"/>
                </a:lnTo>
                <a:lnTo>
                  <a:pt x="3684" y="381"/>
                </a:lnTo>
                <a:lnTo>
                  <a:pt x="3685" y="380"/>
                </a:lnTo>
                <a:lnTo>
                  <a:pt x="3687" y="380"/>
                </a:lnTo>
                <a:lnTo>
                  <a:pt x="3688" y="382"/>
                </a:lnTo>
                <a:lnTo>
                  <a:pt x="3690" y="383"/>
                </a:lnTo>
                <a:lnTo>
                  <a:pt x="3693" y="388"/>
                </a:lnTo>
                <a:lnTo>
                  <a:pt x="3696" y="392"/>
                </a:lnTo>
                <a:lnTo>
                  <a:pt x="3698" y="395"/>
                </a:lnTo>
                <a:lnTo>
                  <a:pt x="3699" y="392"/>
                </a:lnTo>
                <a:lnTo>
                  <a:pt x="3700" y="389"/>
                </a:lnTo>
                <a:lnTo>
                  <a:pt x="3701" y="387"/>
                </a:lnTo>
                <a:lnTo>
                  <a:pt x="3703" y="386"/>
                </a:lnTo>
                <a:lnTo>
                  <a:pt x="3704" y="386"/>
                </a:lnTo>
                <a:lnTo>
                  <a:pt x="3706" y="386"/>
                </a:lnTo>
                <a:lnTo>
                  <a:pt x="3706" y="395"/>
                </a:lnTo>
                <a:lnTo>
                  <a:pt x="3723" y="400"/>
                </a:lnTo>
                <a:lnTo>
                  <a:pt x="3744" y="406"/>
                </a:lnTo>
                <a:lnTo>
                  <a:pt x="3755" y="409"/>
                </a:lnTo>
                <a:lnTo>
                  <a:pt x="3765" y="411"/>
                </a:lnTo>
                <a:lnTo>
                  <a:pt x="3770" y="411"/>
                </a:lnTo>
                <a:lnTo>
                  <a:pt x="3774" y="412"/>
                </a:lnTo>
                <a:lnTo>
                  <a:pt x="3779" y="412"/>
                </a:lnTo>
                <a:lnTo>
                  <a:pt x="3782" y="411"/>
                </a:lnTo>
                <a:lnTo>
                  <a:pt x="3786" y="410"/>
                </a:lnTo>
                <a:lnTo>
                  <a:pt x="3791" y="406"/>
                </a:lnTo>
                <a:lnTo>
                  <a:pt x="3799" y="400"/>
                </a:lnTo>
                <a:lnTo>
                  <a:pt x="3803" y="397"/>
                </a:lnTo>
                <a:lnTo>
                  <a:pt x="3808" y="394"/>
                </a:lnTo>
                <a:lnTo>
                  <a:pt x="3812" y="389"/>
                </a:lnTo>
                <a:lnTo>
                  <a:pt x="3815" y="385"/>
                </a:lnTo>
                <a:lnTo>
                  <a:pt x="3817" y="382"/>
                </a:lnTo>
                <a:lnTo>
                  <a:pt x="3818" y="380"/>
                </a:lnTo>
                <a:lnTo>
                  <a:pt x="3819" y="377"/>
                </a:lnTo>
                <a:lnTo>
                  <a:pt x="3819" y="374"/>
                </a:lnTo>
                <a:lnTo>
                  <a:pt x="3819" y="371"/>
                </a:lnTo>
                <a:lnTo>
                  <a:pt x="3819" y="368"/>
                </a:lnTo>
                <a:lnTo>
                  <a:pt x="3818" y="364"/>
                </a:lnTo>
                <a:lnTo>
                  <a:pt x="3816" y="361"/>
                </a:lnTo>
                <a:lnTo>
                  <a:pt x="3810" y="361"/>
                </a:lnTo>
                <a:lnTo>
                  <a:pt x="3810" y="355"/>
                </a:lnTo>
                <a:lnTo>
                  <a:pt x="3805" y="353"/>
                </a:lnTo>
                <a:lnTo>
                  <a:pt x="3800" y="351"/>
                </a:lnTo>
                <a:lnTo>
                  <a:pt x="3796" y="349"/>
                </a:lnTo>
                <a:lnTo>
                  <a:pt x="3791" y="347"/>
                </a:lnTo>
                <a:lnTo>
                  <a:pt x="3791" y="341"/>
                </a:lnTo>
                <a:lnTo>
                  <a:pt x="3790" y="341"/>
                </a:lnTo>
                <a:lnTo>
                  <a:pt x="3789" y="341"/>
                </a:lnTo>
                <a:lnTo>
                  <a:pt x="3787" y="341"/>
                </a:lnTo>
                <a:lnTo>
                  <a:pt x="3785" y="341"/>
                </a:lnTo>
                <a:lnTo>
                  <a:pt x="3783" y="341"/>
                </a:lnTo>
                <a:lnTo>
                  <a:pt x="3782" y="341"/>
                </a:lnTo>
                <a:lnTo>
                  <a:pt x="3782" y="335"/>
                </a:lnTo>
                <a:lnTo>
                  <a:pt x="3759" y="323"/>
                </a:lnTo>
                <a:lnTo>
                  <a:pt x="3747" y="317"/>
                </a:lnTo>
                <a:lnTo>
                  <a:pt x="3742" y="315"/>
                </a:lnTo>
                <a:lnTo>
                  <a:pt x="3737" y="313"/>
                </a:lnTo>
                <a:lnTo>
                  <a:pt x="3732" y="312"/>
                </a:lnTo>
                <a:lnTo>
                  <a:pt x="3729" y="312"/>
                </a:lnTo>
                <a:lnTo>
                  <a:pt x="3726" y="313"/>
                </a:lnTo>
                <a:lnTo>
                  <a:pt x="3723" y="313"/>
                </a:lnTo>
                <a:lnTo>
                  <a:pt x="3722" y="311"/>
                </a:lnTo>
                <a:lnTo>
                  <a:pt x="3720" y="309"/>
                </a:lnTo>
                <a:lnTo>
                  <a:pt x="3719" y="306"/>
                </a:lnTo>
                <a:lnTo>
                  <a:pt x="3718" y="304"/>
                </a:lnTo>
                <a:lnTo>
                  <a:pt x="3715" y="304"/>
                </a:lnTo>
                <a:lnTo>
                  <a:pt x="3712" y="304"/>
                </a:lnTo>
                <a:lnTo>
                  <a:pt x="3709" y="305"/>
                </a:lnTo>
                <a:lnTo>
                  <a:pt x="3706" y="304"/>
                </a:lnTo>
                <a:lnTo>
                  <a:pt x="3704" y="299"/>
                </a:lnTo>
                <a:lnTo>
                  <a:pt x="3698" y="297"/>
                </a:lnTo>
                <a:lnTo>
                  <a:pt x="3693" y="296"/>
                </a:lnTo>
                <a:lnTo>
                  <a:pt x="3681" y="294"/>
                </a:lnTo>
                <a:lnTo>
                  <a:pt x="3670" y="294"/>
                </a:lnTo>
                <a:lnTo>
                  <a:pt x="3661" y="293"/>
                </a:lnTo>
                <a:lnTo>
                  <a:pt x="3661" y="288"/>
                </a:lnTo>
                <a:lnTo>
                  <a:pt x="3667" y="287"/>
                </a:lnTo>
                <a:lnTo>
                  <a:pt x="3670" y="286"/>
                </a:lnTo>
                <a:lnTo>
                  <a:pt x="3671" y="286"/>
                </a:lnTo>
                <a:lnTo>
                  <a:pt x="3671" y="285"/>
                </a:lnTo>
                <a:lnTo>
                  <a:pt x="3670" y="284"/>
                </a:lnTo>
                <a:lnTo>
                  <a:pt x="3665" y="282"/>
                </a:lnTo>
                <a:lnTo>
                  <a:pt x="3659" y="279"/>
                </a:lnTo>
                <a:lnTo>
                  <a:pt x="3658" y="279"/>
                </a:lnTo>
                <a:lnTo>
                  <a:pt x="3656" y="279"/>
                </a:lnTo>
                <a:lnTo>
                  <a:pt x="3653" y="280"/>
                </a:lnTo>
                <a:lnTo>
                  <a:pt x="3651" y="280"/>
                </a:lnTo>
                <a:lnTo>
                  <a:pt x="3647" y="280"/>
                </a:lnTo>
                <a:lnTo>
                  <a:pt x="3640" y="278"/>
                </a:lnTo>
                <a:lnTo>
                  <a:pt x="3635" y="277"/>
                </a:lnTo>
                <a:lnTo>
                  <a:pt x="3633" y="276"/>
                </a:lnTo>
                <a:lnTo>
                  <a:pt x="3630" y="276"/>
                </a:lnTo>
                <a:lnTo>
                  <a:pt x="3628" y="282"/>
                </a:lnTo>
                <a:lnTo>
                  <a:pt x="3622" y="283"/>
                </a:lnTo>
                <a:lnTo>
                  <a:pt x="3619" y="283"/>
                </a:lnTo>
                <a:lnTo>
                  <a:pt x="3614" y="285"/>
                </a:lnTo>
                <a:lnTo>
                  <a:pt x="3612" y="282"/>
                </a:lnTo>
                <a:lnTo>
                  <a:pt x="3611" y="278"/>
                </a:lnTo>
                <a:lnTo>
                  <a:pt x="3610" y="276"/>
                </a:lnTo>
                <a:lnTo>
                  <a:pt x="3608" y="274"/>
                </a:lnTo>
                <a:lnTo>
                  <a:pt x="3611" y="273"/>
                </a:lnTo>
                <a:lnTo>
                  <a:pt x="3615" y="274"/>
                </a:lnTo>
                <a:lnTo>
                  <a:pt x="3619" y="274"/>
                </a:lnTo>
                <a:lnTo>
                  <a:pt x="3620" y="274"/>
                </a:lnTo>
                <a:lnTo>
                  <a:pt x="3622" y="274"/>
                </a:lnTo>
                <a:lnTo>
                  <a:pt x="3623" y="272"/>
                </a:lnTo>
                <a:lnTo>
                  <a:pt x="3625" y="269"/>
                </a:lnTo>
                <a:lnTo>
                  <a:pt x="3626" y="266"/>
                </a:lnTo>
                <a:lnTo>
                  <a:pt x="3628" y="265"/>
                </a:lnTo>
                <a:lnTo>
                  <a:pt x="3630" y="265"/>
                </a:lnTo>
                <a:lnTo>
                  <a:pt x="3631" y="265"/>
                </a:lnTo>
                <a:lnTo>
                  <a:pt x="3633" y="266"/>
                </a:lnTo>
                <a:lnTo>
                  <a:pt x="3635" y="268"/>
                </a:lnTo>
                <a:lnTo>
                  <a:pt x="3637" y="268"/>
                </a:lnTo>
                <a:lnTo>
                  <a:pt x="3639" y="268"/>
                </a:lnTo>
                <a:lnTo>
                  <a:pt x="3637" y="265"/>
                </a:lnTo>
                <a:lnTo>
                  <a:pt x="3636" y="261"/>
                </a:lnTo>
                <a:lnTo>
                  <a:pt x="3635" y="257"/>
                </a:lnTo>
                <a:lnTo>
                  <a:pt x="3633" y="254"/>
                </a:lnTo>
                <a:lnTo>
                  <a:pt x="3631" y="254"/>
                </a:lnTo>
                <a:lnTo>
                  <a:pt x="3630" y="254"/>
                </a:lnTo>
                <a:lnTo>
                  <a:pt x="3630" y="255"/>
                </a:lnTo>
                <a:lnTo>
                  <a:pt x="3630" y="257"/>
                </a:lnTo>
                <a:lnTo>
                  <a:pt x="3626" y="257"/>
                </a:lnTo>
                <a:lnTo>
                  <a:pt x="3622" y="257"/>
                </a:lnTo>
                <a:lnTo>
                  <a:pt x="3623" y="254"/>
                </a:lnTo>
                <a:lnTo>
                  <a:pt x="3625" y="251"/>
                </a:lnTo>
                <a:lnTo>
                  <a:pt x="3626" y="249"/>
                </a:lnTo>
                <a:lnTo>
                  <a:pt x="3626" y="248"/>
                </a:lnTo>
                <a:lnTo>
                  <a:pt x="3623" y="249"/>
                </a:lnTo>
                <a:lnTo>
                  <a:pt x="3620" y="252"/>
                </a:lnTo>
                <a:lnTo>
                  <a:pt x="3618" y="254"/>
                </a:lnTo>
                <a:lnTo>
                  <a:pt x="3616" y="254"/>
                </a:lnTo>
                <a:lnTo>
                  <a:pt x="3616" y="248"/>
                </a:lnTo>
                <a:lnTo>
                  <a:pt x="3611" y="248"/>
                </a:lnTo>
                <a:lnTo>
                  <a:pt x="3611" y="247"/>
                </a:lnTo>
                <a:lnTo>
                  <a:pt x="3612" y="245"/>
                </a:lnTo>
                <a:lnTo>
                  <a:pt x="3614" y="243"/>
                </a:lnTo>
                <a:lnTo>
                  <a:pt x="3612" y="243"/>
                </a:lnTo>
                <a:lnTo>
                  <a:pt x="3611" y="243"/>
                </a:lnTo>
                <a:lnTo>
                  <a:pt x="3611" y="242"/>
                </a:lnTo>
                <a:lnTo>
                  <a:pt x="3610" y="241"/>
                </a:lnTo>
                <a:lnTo>
                  <a:pt x="3610" y="240"/>
                </a:lnTo>
                <a:lnTo>
                  <a:pt x="3609" y="239"/>
                </a:lnTo>
                <a:lnTo>
                  <a:pt x="3607" y="239"/>
                </a:lnTo>
                <a:lnTo>
                  <a:pt x="3605" y="240"/>
                </a:lnTo>
                <a:lnTo>
                  <a:pt x="3604" y="240"/>
                </a:lnTo>
                <a:lnTo>
                  <a:pt x="3604" y="241"/>
                </a:lnTo>
                <a:lnTo>
                  <a:pt x="3603" y="244"/>
                </a:lnTo>
                <a:lnTo>
                  <a:pt x="3603" y="247"/>
                </a:lnTo>
                <a:lnTo>
                  <a:pt x="3603" y="248"/>
                </a:lnTo>
                <a:lnTo>
                  <a:pt x="3602" y="248"/>
                </a:lnTo>
                <a:lnTo>
                  <a:pt x="3598" y="249"/>
                </a:lnTo>
                <a:lnTo>
                  <a:pt x="3594" y="250"/>
                </a:lnTo>
                <a:lnTo>
                  <a:pt x="3591" y="251"/>
                </a:lnTo>
                <a:lnTo>
                  <a:pt x="3591" y="245"/>
                </a:lnTo>
                <a:lnTo>
                  <a:pt x="3591" y="240"/>
                </a:lnTo>
                <a:lnTo>
                  <a:pt x="3595" y="240"/>
                </a:lnTo>
                <a:lnTo>
                  <a:pt x="3597" y="239"/>
                </a:lnTo>
                <a:lnTo>
                  <a:pt x="3598" y="238"/>
                </a:lnTo>
                <a:lnTo>
                  <a:pt x="3598" y="237"/>
                </a:lnTo>
                <a:lnTo>
                  <a:pt x="3598" y="236"/>
                </a:lnTo>
                <a:lnTo>
                  <a:pt x="3597" y="235"/>
                </a:lnTo>
                <a:lnTo>
                  <a:pt x="3595" y="234"/>
                </a:lnTo>
                <a:lnTo>
                  <a:pt x="3594" y="234"/>
                </a:lnTo>
                <a:lnTo>
                  <a:pt x="3595" y="234"/>
                </a:lnTo>
                <a:lnTo>
                  <a:pt x="3594" y="234"/>
                </a:lnTo>
                <a:lnTo>
                  <a:pt x="3591" y="232"/>
                </a:lnTo>
                <a:lnTo>
                  <a:pt x="3587" y="230"/>
                </a:lnTo>
                <a:lnTo>
                  <a:pt x="3583" y="229"/>
                </a:lnTo>
                <a:lnTo>
                  <a:pt x="3580" y="237"/>
                </a:lnTo>
                <a:lnTo>
                  <a:pt x="3574" y="240"/>
                </a:lnTo>
                <a:lnTo>
                  <a:pt x="3577" y="248"/>
                </a:lnTo>
                <a:lnTo>
                  <a:pt x="3571" y="253"/>
                </a:lnTo>
                <a:lnTo>
                  <a:pt x="3566" y="257"/>
                </a:lnTo>
                <a:lnTo>
                  <a:pt x="3566" y="259"/>
                </a:lnTo>
                <a:lnTo>
                  <a:pt x="3564" y="259"/>
                </a:lnTo>
                <a:lnTo>
                  <a:pt x="3563" y="259"/>
                </a:lnTo>
                <a:lnTo>
                  <a:pt x="3563" y="257"/>
                </a:lnTo>
                <a:lnTo>
                  <a:pt x="3563" y="255"/>
                </a:lnTo>
                <a:lnTo>
                  <a:pt x="3563" y="251"/>
                </a:lnTo>
                <a:lnTo>
                  <a:pt x="3563" y="248"/>
                </a:lnTo>
                <a:lnTo>
                  <a:pt x="3565" y="248"/>
                </a:lnTo>
                <a:lnTo>
                  <a:pt x="3566" y="247"/>
                </a:lnTo>
                <a:lnTo>
                  <a:pt x="3566" y="246"/>
                </a:lnTo>
                <a:lnTo>
                  <a:pt x="3566" y="245"/>
                </a:lnTo>
                <a:lnTo>
                  <a:pt x="3565" y="242"/>
                </a:lnTo>
                <a:lnTo>
                  <a:pt x="3563" y="240"/>
                </a:lnTo>
                <a:lnTo>
                  <a:pt x="3558" y="244"/>
                </a:lnTo>
                <a:lnTo>
                  <a:pt x="3556" y="247"/>
                </a:lnTo>
                <a:lnTo>
                  <a:pt x="3556" y="248"/>
                </a:lnTo>
                <a:lnTo>
                  <a:pt x="3557" y="248"/>
                </a:lnTo>
                <a:lnTo>
                  <a:pt x="3554" y="251"/>
                </a:lnTo>
                <a:lnTo>
                  <a:pt x="3550" y="255"/>
                </a:lnTo>
                <a:lnTo>
                  <a:pt x="3546" y="259"/>
                </a:lnTo>
                <a:lnTo>
                  <a:pt x="3544" y="261"/>
                </a:lnTo>
                <a:lnTo>
                  <a:pt x="3543" y="262"/>
                </a:lnTo>
                <a:lnTo>
                  <a:pt x="3543" y="263"/>
                </a:lnTo>
                <a:lnTo>
                  <a:pt x="3543" y="265"/>
                </a:lnTo>
                <a:lnTo>
                  <a:pt x="3543" y="267"/>
                </a:lnTo>
                <a:lnTo>
                  <a:pt x="3544" y="269"/>
                </a:lnTo>
                <a:lnTo>
                  <a:pt x="3544" y="270"/>
                </a:lnTo>
                <a:lnTo>
                  <a:pt x="3543" y="271"/>
                </a:lnTo>
                <a:lnTo>
                  <a:pt x="3542" y="272"/>
                </a:lnTo>
                <a:lnTo>
                  <a:pt x="3539" y="274"/>
                </a:lnTo>
                <a:lnTo>
                  <a:pt x="3536" y="275"/>
                </a:lnTo>
                <a:lnTo>
                  <a:pt x="3535" y="276"/>
                </a:lnTo>
                <a:lnTo>
                  <a:pt x="3536" y="271"/>
                </a:lnTo>
                <a:lnTo>
                  <a:pt x="3537" y="267"/>
                </a:lnTo>
                <a:lnTo>
                  <a:pt x="3537" y="262"/>
                </a:lnTo>
                <a:lnTo>
                  <a:pt x="3538" y="257"/>
                </a:lnTo>
                <a:lnTo>
                  <a:pt x="3543" y="256"/>
                </a:lnTo>
                <a:lnTo>
                  <a:pt x="3545" y="255"/>
                </a:lnTo>
                <a:lnTo>
                  <a:pt x="3546" y="254"/>
                </a:lnTo>
                <a:lnTo>
                  <a:pt x="3540" y="240"/>
                </a:lnTo>
                <a:lnTo>
                  <a:pt x="3538" y="241"/>
                </a:lnTo>
                <a:lnTo>
                  <a:pt x="3537" y="243"/>
                </a:lnTo>
                <a:lnTo>
                  <a:pt x="3537" y="244"/>
                </a:lnTo>
                <a:lnTo>
                  <a:pt x="3538" y="245"/>
                </a:lnTo>
                <a:lnTo>
                  <a:pt x="3535" y="244"/>
                </a:lnTo>
                <a:lnTo>
                  <a:pt x="3534" y="243"/>
                </a:lnTo>
                <a:lnTo>
                  <a:pt x="3534" y="241"/>
                </a:lnTo>
                <a:lnTo>
                  <a:pt x="3532" y="240"/>
                </a:lnTo>
                <a:lnTo>
                  <a:pt x="3531" y="240"/>
                </a:lnTo>
                <a:lnTo>
                  <a:pt x="3530" y="240"/>
                </a:lnTo>
                <a:lnTo>
                  <a:pt x="3527" y="239"/>
                </a:lnTo>
                <a:lnTo>
                  <a:pt x="3524" y="237"/>
                </a:lnTo>
                <a:lnTo>
                  <a:pt x="3524" y="246"/>
                </a:lnTo>
                <a:lnTo>
                  <a:pt x="3524" y="251"/>
                </a:lnTo>
                <a:lnTo>
                  <a:pt x="3524" y="253"/>
                </a:lnTo>
                <a:lnTo>
                  <a:pt x="3524" y="254"/>
                </a:lnTo>
                <a:lnTo>
                  <a:pt x="3518" y="251"/>
                </a:lnTo>
                <a:lnTo>
                  <a:pt x="3519" y="250"/>
                </a:lnTo>
                <a:lnTo>
                  <a:pt x="3519" y="248"/>
                </a:lnTo>
                <a:lnTo>
                  <a:pt x="3519" y="247"/>
                </a:lnTo>
                <a:lnTo>
                  <a:pt x="3517" y="247"/>
                </a:lnTo>
                <a:lnTo>
                  <a:pt x="3512" y="245"/>
                </a:lnTo>
                <a:lnTo>
                  <a:pt x="3512" y="247"/>
                </a:lnTo>
                <a:lnTo>
                  <a:pt x="3512" y="249"/>
                </a:lnTo>
                <a:lnTo>
                  <a:pt x="3512" y="252"/>
                </a:lnTo>
                <a:lnTo>
                  <a:pt x="3512" y="254"/>
                </a:lnTo>
                <a:lnTo>
                  <a:pt x="3495" y="268"/>
                </a:lnTo>
                <a:lnTo>
                  <a:pt x="3489" y="263"/>
                </a:lnTo>
                <a:lnTo>
                  <a:pt x="3482" y="259"/>
                </a:lnTo>
                <a:lnTo>
                  <a:pt x="3474" y="255"/>
                </a:lnTo>
                <a:lnTo>
                  <a:pt x="3470" y="254"/>
                </a:lnTo>
                <a:lnTo>
                  <a:pt x="3467" y="254"/>
                </a:lnTo>
                <a:lnTo>
                  <a:pt x="3464" y="258"/>
                </a:lnTo>
                <a:lnTo>
                  <a:pt x="3462" y="262"/>
                </a:lnTo>
                <a:lnTo>
                  <a:pt x="3466" y="262"/>
                </a:lnTo>
                <a:lnTo>
                  <a:pt x="3470" y="262"/>
                </a:lnTo>
                <a:lnTo>
                  <a:pt x="3471" y="269"/>
                </a:lnTo>
                <a:lnTo>
                  <a:pt x="3471" y="271"/>
                </a:lnTo>
                <a:lnTo>
                  <a:pt x="3473" y="274"/>
                </a:lnTo>
                <a:lnTo>
                  <a:pt x="3466" y="271"/>
                </a:lnTo>
                <a:lnTo>
                  <a:pt x="3459" y="268"/>
                </a:lnTo>
                <a:lnTo>
                  <a:pt x="3462" y="279"/>
                </a:lnTo>
                <a:lnTo>
                  <a:pt x="3457" y="279"/>
                </a:lnTo>
                <a:lnTo>
                  <a:pt x="3453" y="279"/>
                </a:lnTo>
                <a:lnTo>
                  <a:pt x="3455" y="272"/>
                </a:lnTo>
                <a:lnTo>
                  <a:pt x="3455" y="269"/>
                </a:lnTo>
                <a:lnTo>
                  <a:pt x="3453" y="268"/>
                </a:lnTo>
                <a:lnTo>
                  <a:pt x="3449" y="276"/>
                </a:lnTo>
                <a:lnTo>
                  <a:pt x="3448" y="279"/>
                </a:lnTo>
                <a:lnTo>
                  <a:pt x="3447" y="280"/>
                </a:lnTo>
                <a:lnTo>
                  <a:pt x="3446" y="280"/>
                </a:lnTo>
                <a:lnTo>
                  <a:pt x="3445" y="278"/>
                </a:lnTo>
                <a:lnTo>
                  <a:pt x="3442" y="268"/>
                </a:lnTo>
                <a:lnTo>
                  <a:pt x="3441" y="269"/>
                </a:lnTo>
                <a:lnTo>
                  <a:pt x="3441" y="271"/>
                </a:lnTo>
                <a:lnTo>
                  <a:pt x="3441" y="274"/>
                </a:lnTo>
                <a:lnTo>
                  <a:pt x="3440" y="276"/>
                </a:lnTo>
                <a:lnTo>
                  <a:pt x="3440" y="278"/>
                </a:lnTo>
                <a:lnTo>
                  <a:pt x="3439" y="279"/>
                </a:lnTo>
                <a:lnTo>
                  <a:pt x="3437" y="281"/>
                </a:lnTo>
                <a:lnTo>
                  <a:pt x="3434" y="282"/>
                </a:lnTo>
                <a:lnTo>
                  <a:pt x="3430" y="283"/>
                </a:lnTo>
                <a:lnTo>
                  <a:pt x="3428" y="285"/>
                </a:lnTo>
                <a:lnTo>
                  <a:pt x="3427" y="283"/>
                </a:lnTo>
                <a:lnTo>
                  <a:pt x="3426" y="282"/>
                </a:lnTo>
                <a:lnTo>
                  <a:pt x="3427" y="280"/>
                </a:lnTo>
                <a:lnTo>
                  <a:pt x="3427" y="279"/>
                </a:lnTo>
                <a:lnTo>
                  <a:pt x="3426" y="278"/>
                </a:lnTo>
                <a:lnTo>
                  <a:pt x="3425" y="277"/>
                </a:lnTo>
                <a:lnTo>
                  <a:pt x="3422" y="276"/>
                </a:lnTo>
                <a:lnTo>
                  <a:pt x="3420" y="288"/>
                </a:lnTo>
                <a:lnTo>
                  <a:pt x="3422" y="287"/>
                </a:lnTo>
                <a:lnTo>
                  <a:pt x="3425" y="288"/>
                </a:lnTo>
                <a:lnTo>
                  <a:pt x="3425" y="289"/>
                </a:lnTo>
                <a:lnTo>
                  <a:pt x="3424" y="290"/>
                </a:lnTo>
                <a:lnTo>
                  <a:pt x="3422" y="290"/>
                </a:lnTo>
                <a:lnTo>
                  <a:pt x="3416" y="292"/>
                </a:lnTo>
                <a:lnTo>
                  <a:pt x="3414" y="293"/>
                </a:lnTo>
                <a:lnTo>
                  <a:pt x="3415" y="293"/>
                </a:lnTo>
                <a:lnTo>
                  <a:pt x="3417" y="293"/>
                </a:lnTo>
                <a:lnTo>
                  <a:pt x="3417" y="299"/>
                </a:lnTo>
                <a:lnTo>
                  <a:pt x="3413" y="299"/>
                </a:lnTo>
                <a:lnTo>
                  <a:pt x="3411" y="297"/>
                </a:lnTo>
                <a:lnTo>
                  <a:pt x="3409" y="296"/>
                </a:lnTo>
                <a:lnTo>
                  <a:pt x="3408" y="296"/>
                </a:lnTo>
                <a:lnTo>
                  <a:pt x="3405" y="296"/>
                </a:lnTo>
                <a:lnTo>
                  <a:pt x="3405" y="304"/>
                </a:lnTo>
                <a:lnTo>
                  <a:pt x="3403" y="304"/>
                </a:lnTo>
                <a:lnTo>
                  <a:pt x="3402" y="304"/>
                </a:lnTo>
                <a:lnTo>
                  <a:pt x="3401" y="303"/>
                </a:lnTo>
                <a:lnTo>
                  <a:pt x="3401" y="302"/>
                </a:lnTo>
                <a:lnTo>
                  <a:pt x="3401" y="301"/>
                </a:lnTo>
                <a:lnTo>
                  <a:pt x="3401" y="297"/>
                </a:lnTo>
                <a:lnTo>
                  <a:pt x="3402" y="293"/>
                </a:lnTo>
                <a:lnTo>
                  <a:pt x="3403" y="289"/>
                </a:lnTo>
                <a:lnTo>
                  <a:pt x="3402" y="287"/>
                </a:lnTo>
                <a:lnTo>
                  <a:pt x="3402" y="286"/>
                </a:lnTo>
                <a:lnTo>
                  <a:pt x="3401" y="286"/>
                </a:lnTo>
                <a:lnTo>
                  <a:pt x="3400" y="286"/>
                </a:lnTo>
                <a:lnTo>
                  <a:pt x="3397" y="286"/>
                </a:lnTo>
                <a:lnTo>
                  <a:pt x="3394" y="288"/>
                </a:lnTo>
                <a:lnTo>
                  <a:pt x="3391" y="290"/>
                </a:lnTo>
                <a:lnTo>
                  <a:pt x="3389" y="291"/>
                </a:lnTo>
                <a:lnTo>
                  <a:pt x="3386" y="293"/>
                </a:lnTo>
                <a:lnTo>
                  <a:pt x="3386" y="304"/>
                </a:lnTo>
                <a:lnTo>
                  <a:pt x="3387" y="306"/>
                </a:lnTo>
                <a:lnTo>
                  <a:pt x="3387" y="307"/>
                </a:lnTo>
                <a:lnTo>
                  <a:pt x="3388" y="307"/>
                </a:lnTo>
                <a:lnTo>
                  <a:pt x="3391" y="307"/>
                </a:lnTo>
                <a:lnTo>
                  <a:pt x="3394" y="306"/>
                </a:lnTo>
                <a:lnTo>
                  <a:pt x="3400" y="304"/>
                </a:lnTo>
                <a:lnTo>
                  <a:pt x="3397" y="317"/>
                </a:lnTo>
                <a:lnTo>
                  <a:pt x="3396" y="321"/>
                </a:lnTo>
                <a:lnTo>
                  <a:pt x="3394" y="325"/>
                </a:lnTo>
                <a:lnTo>
                  <a:pt x="3392" y="327"/>
                </a:lnTo>
                <a:lnTo>
                  <a:pt x="3389" y="330"/>
                </a:lnTo>
                <a:lnTo>
                  <a:pt x="3384" y="332"/>
                </a:lnTo>
                <a:lnTo>
                  <a:pt x="3377" y="335"/>
                </a:lnTo>
                <a:lnTo>
                  <a:pt x="3378" y="339"/>
                </a:lnTo>
                <a:lnTo>
                  <a:pt x="3379" y="340"/>
                </a:lnTo>
                <a:lnTo>
                  <a:pt x="3380" y="340"/>
                </a:lnTo>
                <a:lnTo>
                  <a:pt x="3381" y="340"/>
                </a:lnTo>
                <a:lnTo>
                  <a:pt x="3383" y="341"/>
                </a:lnTo>
                <a:lnTo>
                  <a:pt x="3383" y="352"/>
                </a:lnTo>
                <a:lnTo>
                  <a:pt x="3375" y="348"/>
                </a:lnTo>
                <a:lnTo>
                  <a:pt x="3366" y="344"/>
                </a:lnTo>
                <a:lnTo>
                  <a:pt x="3368" y="349"/>
                </a:lnTo>
                <a:lnTo>
                  <a:pt x="3369" y="352"/>
                </a:lnTo>
                <a:lnTo>
                  <a:pt x="3372" y="356"/>
                </a:lnTo>
                <a:lnTo>
                  <a:pt x="3374" y="361"/>
                </a:lnTo>
                <a:lnTo>
                  <a:pt x="3377" y="369"/>
                </a:lnTo>
                <a:lnTo>
                  <a:pt x="3376" y="370"/>
                </a:lnTo>
                <a:lnTo>
                  <a:pt x="3374" y="370"/>
                </a:lnTo>
                <a:lnTo>
                  <a:pt x="3370" y="369"/>
                </a:lnTo>
                <a:lnTo>
                  <a:pt x="3366" y="369"/>
                </a:lnTo>
                <a:lnTo>
                  <a:pt x="3365" y="369"/>
                </a:lnTo>
                <a:lnTo>
                  <a:pt x="3363" y="369"/>
                </a:lnTo>
                <a:lnTo>
                  <a:pt x="3363" y="371"/>
                </a:lnTo>
                <a:lnTo>
                  <a:pt x="3363" y="375"/>
                </a:lnTo>
                <a:lnTo>
                  <a:pt x="3363" y="380"/>
                </a:lnTo>
                <a:lnTo>
                  <a:pt x="3355" y="386"/>
                </a:lnTo>
                <a:lnTo>
                  <a:pt x="3350" y="388"/>
                </a:lnTo>
                <a:lnTo>
                  <a:pt x="3348" y="389"/>
                </a:lnTo>
                <a:lnTo>
                  <a:pt x="3346" y="389"/>
                </a:lnTo>
                <a:lnTo>
                  <a:pt x="3346" y="388"/>
                </a:lnTo>
                <a:lnTo>
                  <a:pt x="3346" y="386"/>
                </a:lnTo>
                <a:lnTo>
                  <a:pt x="3346" y="385"/>
                </a:lnTo>
                <a:lnTo>
                  <a:pt x="3345" y="385"/>
                </a:lnTo>
                <a:lnTo>
                  <a:pt x="3344" y="386"/>
                </a:lnTo>
                <a:lnTo>
                  <a:pt x="3342" y="388"/>
                </a:lnTo>
                <a:lnTo>
                  <a:pt x="3341" y="392"/>
                </a:lnTo>
                <a:lnTo>
                  <a:pt x="3339" y="395"/>
                </a:lnTo>
                <a:lnTo>
                  <a:pt x="3338" y="397"/>
                </a:lnTo>
                <a:lnTo>
                  <a:pt x="3336" y="397"/>
                </a:lnTo>
                <a:lnTo>
                  <a:pt x="3333" y="397"/>
                </a:lnTo>
                <a:lnTo>
                  <a:pt x="3331" y="397"/>
                </a:lnTo>
                <a:lnTo>
                  <a:pt x="3329" y="397"/>
                </a:lnTo>
                <a:lnTo>
                  <a:pt x="3329" y="403"/>
                </a:lnTo>
                <a:lnTo>
                  <a:pt x="3335" y="403"/>
                </a:lnTo>
                <a:lnTo>
                  <a:pt x="3332" y="405"/>
                </a:lnTo>
                <a:lnTo>
                  <a:pt x="3331" y="406"/>
                </a:lnTo>
                <a:lnTo>
                  <a:pt x="3331" y="407"/>
                </a:lnTo>
                <a:lnTo>
                  <a:pt x="3331" y="408"/>
                </a:lnTo>
                <a:lnTo>
                  <a:pt x="3331" y="409"/>
                </a:lnTo>
                <a:lnTo>
                  <a:pt x="3332" y="411"/>
                </a:lnTo>
                <a:lnTo>
                  <a:pt x="3333" y="413"/>
                </a:lnTo>
                <a:lnTo>
                  <a:pt x="3333" y="415"/>
                </a:lnTo>
                <a:lnTo>
                  <a:pt x="3332" y="417"/>
                </a:lnTo>
                <a:lnTo>
                  <a:pt x="3332" y="418"/>
                </a:lnTo>
                <a:lnTo>
                  <a:pt x="3331" y="418"/>
                </a:lnTo>
                <a:lnTo>
                  <a:pt x="3329" y="419"/>
                </a:lnTo>
                <a:lnTo>
                  <a:pt x="3326" y="419"/>
                </a:lnTo>
                <a:lnTo>
                  <a:pt x="3324" y="420"/>
                </a:lnTo>
                <a:lnTo>
                  <a:pt x="3316" y="424"/>
                </a:lnTo>
                <a:lnTo>
                  <a:pt x="3313" y="426"/>
                </a:lnTo>
                <a:lnTo>
                  <a:pt x="3310" y="428"/>
                </a:lnTo>
                <a:lnTo>
                  <a:pt x="3308" y="431"/>
                </a:lnTo>
                <a:lnTo>
                  <a:pt x="3307" y="432"/>
                </a:lnTo>
                <a:lnTo>
                  <a:pt x="3307" y="434"/>
                </a:lnTo>
                <a:lnTo>
                  <a:pt x="3305" y="439"/>
                </a:lnTo>
                <a:lnTo>
                  <a:pt x="3304" y="445"/>
                </a:lnTo>
                <a:lnTo>
                  <a:pt x="3301" y="444"/>
                </a:lnTo>
                <a:lnTo>
                  <a:pt x="3298" y="443"/>
                </a:lnTo>
                <a:lnTo>
                  <a:pt x="3295" y="441"/>
                </a:lnTo>
                <a:lnTo>
                  <a:pt x="3293" y="440"/>
                </a:lnTo>
                <a:lnTo>
                  <a:pt x="3292" y="441"/>
                </a:lnTo>
                <a:lnTo>
                  <a:pt x="3290" y="443"/>
                </a:lnTo>
                <a:lnTo>
                  <a:pt x="3286" y="450"/>
                </a:lnTo>
                <a:lnTo>
                  <a:pt x="3282" y="456"/>
                </a:lnTo>
                <a:lnTo>
                  <a:pt x="3279" y="459"/>
                </a:lnTo>
                <a:lnTo>
                  <a:pt x="3276" y="460"/>
                </a:lnTo>
                <a:lnTo>
                  <a:pt x="3274" y="460"/>
                </a:lnTo>
                <a:lnTo>
                  <a:pt x="3272" y="461"/>
                </a:lnTo>
                <a:lnTo>
                  <a:pt x="3271" y="461"/>
                </a:lnTo>
                <a:lnTo>
                  <a:pt x="3270" y="462"/>
                </a:lnTo>
                <a:lnTo>
                  <a:pt x="3268" y="465"/>
                </a:lnTo>
                <a:lnTo>
                  <a:pt x="3267" y="469"/>
                </a:lnTo>
                <a:lnTo>
                  <a:pt x="3266" y="472"/>
                </a:lnTo>
                <a:lnTo>
                  <a:pt x="3265" y="476"/>
                </a:lnTo>
                <a:lnTo>
                  <a:pt x="3262" y="476"/>
                </a:lnTo>
                <a:lnTo>
                  <a:pt x="3260" y="477"/>
                </a:lnTo>
                <a:lnTo>
                  <a:pt x="3259" y="478"/>
                </a:lnTo>
                <a:lnTo>
                  <a:pt x="3259" y="479"/>
                </a:lnTo>
                <a:lnTo>
                  <a:pt x="3260" y="481"/>
                </a:lnTo>
                <a:lnTo>
                  <a:pt x="3262" y="481"/>
                </a:lnTo>
                <a:lnTo>
                  <a:pt x="3265" y="482"/>
                </a:lnTo>
                <a:lnTo>
                  <a:pt x="3268" y="482"/>
                </a:lnTo>
                <a:lnTo>
                  <a:pt x="3268" y="481"/>
                </a:lnTo>
                <a:lnTo>
                  <a:pt x="3270" y="480"/>
                </a:lnTo>
                <a:lnTo>
                  <a:pt x="3272" y="477"/>
                </a:lnTo>
                <a:lnTo>
                  <a:pt x="3275" y="475"/>
                </a:lnTo>
                <a:lnTo>
                  <a:pt x="3276" y="473"/>
                </a:lnTo>
                <a:lnTo>
                  <a:pt x="3279" y="473"/>
                </a:lnTo>
                <a:lnTo>
                  <a:pt x="3282" y="475"/>
                </a:lnTo>
                <a:lnTo>
                  <a:pt x="3283" y="475"/>
                </a:lnTo>
                <a:lnTo>
                  <a:pt x="3283" y="477"/>
                </a:lnTo>
                <a:lnTo>
                  <a:pt x="3283" y="478"/>
                </a:lnTo>
                <a:lnTo>
                  <a:pt x="3282" y="479"/>
                </a:lnTo>
                <a:lnTo>
                  <a:pt x="3279" y="481"/>
                </a:lnTo>
                <a:lnTo>
                  <a:pt x="3276" y="482"/>
                </a:lnTo>
                <a:lnTo>
                  <a:pt x="3270" y="485"/>
                </a:lnTo>
                <a:lnTo>
                  <a:pt x="3270" y="490"/>
                </a:lnTo>
                <a:lnTo>
                  <a:pt x="3265" y="489"/>
                </a:lnTo>
                <a:lnTo>
                  <a:pt x="3262" y="489"/>
                </a:lnTo>
                <a:lnTo>
                  <a:pt x="3259" y="490"/>
                </a:lnTo>
                <a:lnTo>
                  <a:pt x="3256" y="490"/>
                </a:lnTo>
                <a:lnTo>
                  <a:pt x="3256" y="487"/>
                </a:lnTo>
                <a:lnTo>
                  <a:pt x="3256" y="483"/>
                </a:lnTo>
                <a:lnTo>
                  <a:pt x="3255" y="480"/>
                </a:lnTo>
                <a:lnTo>
                  <a:pt x="3254" y="479"/>
                </a:lnTo>
                <a:lnTo>
                  <a:pt x="3252" y="479"/>
                </a:lnTo>
                <a:lnTo>
                  <a:pt x="3251" y="479"/>
                </a:lnTo>
                <a:lnTo>
                  <a:pt x="3250" y="481"/>
                </a:lnTo>
                <a:lnTo>
                  <a:pt x="3249" y="483"/>
                </a:lnTo>
                <a:lnTo>
                  <a:pt x="3248" y="485"/>
                </a:lnTo>
                <a:lnTo>
                  <a:pt x="3240" y="480"/>
                </a:lnTo>
                <a:lnTo>
                  <a:pt x="3234" y="476"/>
                </a:lnTo>
                <a:lnTo>
                  <a:pt x="3231" y="481"/>
                </a:lnTo>
                <a:lnTo>
                  <a:pt x="3230" y="483"/>
                </a:lnTo>
                <a:lnTo>
                  <a:pt x="3228" y="485"/>
                </a:lnTo>
                <a:lnTo>
                  <a:pt x="3231" y="485"/>
                </a:lnTo>
                <a:lnTo>
                  <a:pt x="3232" y="485"/>
                </a:lnTo>
                <a:lnTo>
                  <a:pt x="3233" y="484"/>
                </a:lnTo>
                <a:lnTo>
                  <a:pt x="3235" y="483"/>
                </a:lnTo>
                <a:lnTo>
                  <a:pt x="3237" y="482"/>
                </a:lnTo>
                <a:lnTo>
                  <a:pt x="3236" y="486"/>
                </a:lnTo>
                <a:lnTo>
                  <a:pt x="3237" y="487"/>
                </a:lnTo>
                <a:lnTo>
                  <a:pt x="3237" y="488"/>
                </a:lnTo>
                <a:lnTo>
                  <a:pt x="3238" y="490"/>
                </a:lnTo>
                <a:lnTo>
                  <a:pt x="3239" y="493"/>
                </a:lnTo>
                <a:lnTo>
                  <a:pt x="3237" y="494"/>
                </a:lnTo>
                <a:lnTo>
                  <a:pt x="3237" y="495"/>
                </a:lnTo>
                <a:lnTo>
                  <a:pt x="3237" y="496"/>
                </a:lnTo>
                <a:lnTo>
                  <a:pt x="3237" y="499"/>
                </a:lnTo>
                <a:lnTo>
                  <a:pt x="3232" y="498"/>
                </a:lnTo>
                <a:lnTo>
                  <a:pt x="3228" y="499"/>
                </a:lnTo>
                <a:lnTo>
                  <a:pt x="3227" y="501"/>
                </a:lnTo>
                <a:lnTo>
                  <a:pt x="3225" y="504"/>
                </a:lnTo>
                <a:lnTo>
                  <a:pt x="3223" y="510"/>
                </a:lnTo>
                <a:lnTo>
                  <a:pt x="3218" y="511"/>
                </a:lnTo>
                <a:lnTo>
                  <a:pt x="3213" y="510"/>
                </a:lnTo>
                <a:lnTo>
                  <a:pt x="3208" y="510"/>
                </a:lnTo>
                <a:lnTo>
                  <a:pt x="3205" y="510"/>
                </a:lnTo>
                <a:lnTo>
                  <a:pt x="3203" y="510"/>
                </a:lnTo>
                <a:lnTo>
                  <a:pt x="3203" y="515"/>
                </a:lnTo>
                <a:lnTo>
                  <a:pt x="3205" y="514"/>
                </a:lnTo>
                <a:lnTo>
                  <a:pt x="3206" y="514"/>
                </a:lnTo>
                <a:lnTo>
                  <a:pt x="3207" y="515"/>
                </a:lnTo>
                <a:lnTo>
                  <a:pt x="3208" y="516"/>
                </a:lnTo>
                <a:lnTo>
                  <a:pt x="3209" y="521"/>
                </a:lnTo>
                <a:lnTo>
                  <a:pt x="3202" y="524"/>
                </a:lnTo>
                <a:lnTo>
                  <a:pt x="3200" y="525"/>
                </a:lnTo>
                <a:lnTo>
                  <a:pt x="3199" y="525"/>
                </a:lnTo>
                <a:lnTo>
                  <a:pt x="3200" y="524"/>
                </a:lnTo>
                <a:lnTo>
                  <a:pt x="3189" y="524"/>
                </a:lnTo>
                <a:lnTo>
                  <a:pt x="3189" y="532"/>
                </a:lnTo>
                <a:lnTo>
                  <a:pt x="3196" y="531"/>
                </a:lnTo>
                <a:lnTo>
                  <a:pt x="3198" y="532"/>
                </a:lnTo>
                <a:lnTo>
                  <a:pt x="3197" y="533"/>
                </a:lnTo>
                <a:lnTo>
                  <a:pt x="3192" y="535"/>
                </a:lnTo>
                <a:lnTo>
                  <a:pt x="3182" y="538"/>
                </a:lnTo>
                <a:lnTo>
                  <a:pt x="3176" y="540"/>
                </a:lnTo>
                <a:lnTo>
                  <a:pt x="3166" y="541"/>
                </a:lnTo>
                <a:lnTo>
                  <a:pt x="3166" y="546"/>
                </a:lnTo>
                <a:lnTo>
                  <a:pt x="3178" y="549"/>
                </a:lnTo>
                <a:lnTo>
                  <a:pt x="3185" y="551"/>
                </a:lnTo>
                <a:lnTo>
                  <a:pt x="3180" y="551"/>
                </a:lnTo>
                <a:lnTo>
                  <a:pt x="3171" y="550"/>
                </a:lnTo>
                <a:lnTo>
                  <a:pt x="3166" y="549"/>
                </a:lnTo>
                <a:lnTo>
                  <a:pt x="3164" y="549"/>
                </a:lnTo>
                <a:lnTo>
                  <a:pt x="3158" y="555"/>
                </a:lnTo>
                <a:lnTo>
                  <a:pt x="3160" y="563"/>
                </a:lnTo>
                <a:lnTo>
                  <a:pt x="3161" y="565"/>
                </a:lnTo>
                <a:lnTo>
                  <a:pt x="3163" y="567"/>
                </a:lnTo>
                <a:lnTo>
                  <a:pt x="3164" y="567"/>
                </a:lnTo>
                <a:lnTo>
                  <a:pt x="3167" y="567"/>
                </a:lnTo>
                <a:lnTo>
                  <a:pt x="3175" y="566"/>
                </a:lnTo>
                <a:lnTo>
                  <a:pt x="3168" y="569"/>
                </a:lnTo>
                <a:lnTo>
                  <a:pt x="3161" y="572"/>
                </a:lnTo>
                <a:lnTo>
                  <a:pt x="3162" y="575"/>
                </a:lnTo>
                <a:lnTo>
                  <a:pt x="3163" y="576"/>
                </a:lnTo>
                <a:lnTo>
                  <a:pt x="3164" y="577"/>
                </a:lnTo>
                <a:lnTo>
                  <a:pt x="3169" y="577"/>
                </a:lnTo>
                <a:lnTo>
                  <a:pt x="3169" y="583"/>
                </a:lnTo>
                <a:lnTo>
                  <a:pt x="3161" y="586"/>
                </a:lnTo>
                <a:lnTo>
                  <a:pt x="3169" y="589"/>
                </a:lnTo>
                <a:lnTo>
                  <a:pt x="3172" y="589"/>
                </a:lnTo>
                <a:lnTo>
                  <a:pt x="3173" y="589"/>
                </a:lnTo>
                <a:lnTo>
                  <a:pt x="3173" y="591"/>
                </a:lnTo>
                <a:lnTo>
                  <a:pt x="3172" y="593"/>
                </a:lnTo>
                <a:lnTo>
                  <a:pt x="3169" y="597"/>
                </a:lnTo>
                <a:lnTo>
                  <a:pt x="3175" y="599"/>
                </a:lnTo>
                <a:lnTo>
                  <a:pt x="3176" y="599"/>
                </a:lnTo>
                <a:lnTo>
                  <a:pt x="3175" y="599"/>
                </a:lnTo>
                <a:lnTo>
                  <a:pt x="3174" y="599"/>
                </a:lnTo>
                <a:lnTo>
                  <a:pt x="3175" y="600"/>
                </a:lnTo>
                <a:lnTo>
                  <a:pt x="3178" y="603"/>
                </a:lnTo>
                <a:lnTo>
                  <a:pt x="3180" y="600"/>
                </a:lnTo>
                <a:lnTo>
                  <a:pt x="3182" y="598"/>
                </a:lnTo>
                <a:lnTo>
                  <a:pt x="3186" y="591"/>
                </a:lnTo>
                <a:lnTo>
                  <a:pt x="3192" y="593"/>
                </a:lnTo>
                <a:lnTo>
                  <a:pt x="3194" y="593"/>
                </a:lnTo>
                <a:lnTo>
                  <a:pt x="3195" y="593"/>
                </a:lnTo>
                <a:lnTo>
                  <a:pt x="3195" y="594"/>
                </a:lnTo>
                <a:lnTo>
                  <a:pt x="3194" y="594"/>
                </a:lnTo>
                <a:lnTo>
                  <a:pt x="3189" y="594"/>
                </a:lnTo>
                <a:lnTo>
                  <a:pt x="3183" y="605"/>
                </a:lnTo>
                <a:lnTo>
                  <a:pt x="3178" y="617"/>
                </a:lnTo>
                <a:lnTo>
                  <a:pt x="3172" y="616"/>
                </a:lnTo>
                <a:lnTo>
                  <a:pt x="3169" y="616"/>
                </a:lnTo>
                <a:lnTo>
                  <a:pt x="3166" y="617"/>
                </a:lnTo>
                <a:lnTo>
                  <a:pt x="3167" y="618"/>
                </a:lnTo>
                <a:lnTo>
                  <a:pt x="3167" y="621"/>
                </a:lnTo>
                <a:lnTo>
                  <a:pt x="3166" y="623"/>
                </a:lnTo>
                <a:lnTo>
                  <a:pt x="3166" y="625"/>
                </a:lnTo>
                <a:lnTo>
                  <a:pt x="3170" y="628"/>
                </a:lnTo>
                <a:lnTo>
                  <a:pt x="3173" y="629"/>
                </a:lnTo>
                <a:lnTo>
                  <a:pt x="3175" y="631"/>
                </a:lnTo>
                <a:lnTo>
                  <a:pt x="3176" y="626"/>
                </a:lnTo>
                <a:lnTo>
                  <a:pt x="3177" y="625"/>
                </a:lnTo>
                <a:lnTo>
                  <a:pt x="3177" y="624"/>
                </a:lnTo>
                <a:lnTo>
                  <a:pt x="3177" y="625"/>
                </a:lnTo>
                <a:lnTo>
                  <a:pt x="3178" y="625"/>
                </a:lnTo>
                <a:lnTo>
                  <a:pt x="3183" y="625"/>
                </a:lnTo>
                <a:lnTo>
                  <a:pt x="3184" y="628"/>
                </a:lnTo>
                <a:lnTo>
                  <a:pt x="3185" y="631"/>
                </a:lnTo>
                <a:lnTo>
                  <a:pt x="3185" y="634"/>
                </a:lnTo>
                <a:lnTo>
                  <a:pt x="3184" y="634"/>
                </a:lnTo>
                <a:lnTo>
                  <a:pt x="3183" y="634"/>
                </a:lnTo>
                <a:lnTo>
                  <a:pt x="3181" y="637"/>
                </a:lnTo>
                <a:lnTo>
                  <a:pt x="3178" y="640"/>
                </a:lnTo>
                <a:lnTo>
                  <a:pt x="3175" y="642"/>
                </a:lnTo>
                <a:lnTo>
                  <a:pt x="3174" y="645"/>
                </a:lnTo>
                <a:lnTo>
                  <a:pt x="3175" y="648"/>
                </a:lnTo>
                <a:lnTo>
                  <a:pt x="3175" y="651"/>
                </a:lnTo>
                <a:lnTo>
                  <a:pt x="3175" y="652"/>
                </a:lnTo>
                <a:lnTo>
                  <a:pt x="3175" y="653"/>
                </a:lnTo>
                <a:lnTo>
                  <a:pt x="3180" y="653"/>
                </a:lnTo>
                <a:lnTo>
                  <a:pt x="3183" y="662"/>
                </a:lnTo>
                <a:lnTo>
                  <a:pt x="3185" y="662"/>
                </a:lnTo>
                <a:lnTo>
                  <a:pt x="3187" y="662"/>
                </a:lnTo>
                <a:lnTo>
                  <a:pt x="3190" y="662"/>
                </a:lnTo>
                <a:lnTo>
                  <a:pt x="3195" y="659"/>
                </a:lnTo>
                <a:lnTo>
                  <a:pt x="3196" y="659"/>
                </a:lnTo>
                <a:lnTo>
                  <a:pt x="3197" y="659"/>
                </a:lnTo>
                <a:lnTo>
                  <a:pt x="3197" y="667"/>
                </a:lnTo>
                <a:lnTo>
                  <a:pt x="3202" y="667"/>
                </a:lnTo>
                <a:lnTo>
                  <a:pt x="3207" y="666"/>
                </a:lnTo>
                <a:lnTo>
                  <a:pt x="3213" y="665"/>
                </a:lnTo>
                <a:lnTo>
                  <a:pt x="3218" y="663"/>
                </a:lnTo>
                <a:lnTo>
                  <a:pt x="3228" y="658"/>
                </a:lnTo>
                <a:lnTo>
                  <a:pt x="3237" y="653"/>
                </a:lnTo>
                <a:lnTo>
                  <a:pt x="3238" y="652"/>
                </a:lnTo>
                <a:lnTo>
                  <a:pt x="3239" y="649"/>
                </a:lnTo>
                <a:lnTo>
                  <a:pt x="3241" y="646"/>
                </a:lnTo>
                <a:lnTo>
                  <a:pt x="3242" y="645"/>
                </a:lnTo>
                <a:lnTo>
                  <a:pt x="3245" y="644"/>
                </a:lnTo>
                <a:lnTo>
                  <a:pt x="3248" y="645"/>
                </a:lnTo>
                <a:lnTo>
                  <a:pt x="3251" y="645"/>
                </a:lnTo>
                <a:lnTo>
                  <a:pt x="3254" y="645"/>
                </a:lnTo>
                <a:lnTo>
                  <a:pt x="3256" y="644"/>
                </a:lnTo>
                <a:lnTo>
                  <a:pt x="3259" y="642"/>
                </a:lnTo>
                <a:lnTo>
                  <a:pt x="3265" y="639"/>
                </a:lnTo>
                <a:lnTo>
                  <a:pt x="3271" y="634"/>
                </a:lnTo>
                <a:lnTo>
                  <a:pt x="3276" y="631"/>
                </a:lnTo>
                <a:lnTo>
                  <a:pt x="3277" y="633"/>
                </a:lnTo>
                <a:lnTo>
                  <a:pt x="3277" y="634"/>
                </a:lnTo>
                <a:lnTo>
                  <a:pt x="3278" y="636"/>
                </a:lnTo>
                <a:lnTo>
                  <a:pt x="3279" y="638"/>
                </a:lnTo>
                <a:lnTo>
                  <a:pt x="3279" y="647"/>
                </a:lnTo>
                <a:lnTo>
                  <a:pt x="3279" y="656"/>
                </a:lnTo>
                <a:lnTo>
                  <a:pt x="3284" y="656"/>
                </a:lnTo>
                <a:lnTo>
                  <a:pt x="3285" y="659"/>
                </a:lnTo>
                <a:lnTo>
                  <a:pt x="3285" y="661"/>
                </a:lnTo>
                <a:lnTo>
                  <a:pt x="3283" y="665"/>
                </a:lnTo>
                <a:lnTo>
                  <a:pt x="3282" y="669"/>
                </a:lnTo>
                <a:lnTo>
                  <a:pt x="3282" y="671"/>
                </a:lnTo>
                <a:lnTo>
                  <a:pt x="3282" y="673"/>
                </a:lnTo>
                <a:lnTo>
                  <a:pt x="3286" y="679"/>
                </a:lnTo>
                <a:lnTo>
                  <a:pt x="3294" y="688"/>
                </a:lnTo>
                <a:lnTo>
                  <a:pt x="3310" y="704"/>
                </a:lnTo>
                <a:lnTo>
                  <a:pt x="3307" y="709"/>
                </a:lnTo>
                <a:lnTo>
                  <a:pt x="3304" y="715"/>
                </a:lnTo>
                <a:lnTo>
                  <a:pt x="3299" y="715"/>
                </a:lnTo>
                <a:lnTo>
                  <a:pt x="3298" y="716"/>
                </a:lnTo>
                <a:lnTo>
                  <a:pt x="3298" y="718"/>
                </a:lnTo>
                <a:lnTo>
                  <a:pt x="3299" y="721"/>
                </a:lnTo>
                <a:lnTo>
                  <a:pt x="3299" y="724"/>
                </a:lnTo>
                <a:lnTo>
                  <a:pt x="3299" y="726"/>
                </a:lnTo>
                <a:lnTo>
                  <a:pt x="3302" y="728"/>
                </a:lnTo>
                <a:lnTo>
                  <a:pt x="3304" y="729"/>
                </a:lnTo>
                <a:lnTo>
                  <a:pt x="3305" y="733"/>
                </a:lnTo>
                <a:lnTo>
                  <a:pt x="3304" y="734"/>
                </a:lnTo>
                <a:lnTo>
                  <a:pt x="3303" y="736"/>
                </a:lnTo>
                <a:lnTo>
                  <a:pt x="3301" y="738"/>
                </a:lnTo>
                <a:lnTo>
                  <a:pt x="3315" y="738"/>
                </a:lnTo>
                <a:lnTo>
                  <a:pt x="3323" y="738"/>
                </a:lnTo>
                <a:lnTo>
                  <a:pt x="3329" y="738"/>
                </a:lnTo>
                <a:lnTo>
                  <a:pt x="3330" y="734"/>
                </a:lnTo>
                <a:lnTo>
                  <a:pt x="3329" y="731"/>
                </a:lnTo>
                <a:lnTo>
                  <a:pt x="3329" y="727"/>
                </a:lnTo>
                <a:lnTo>
                  <a:pt x="3329" y="725"/>
                </a:lnTo>
                <a:lnTo>
                  <a:pt x="3329" y="724"/>
                </a:lnTo>
                <a:lnTo>
                  <a:pt x="3331" y="721"/>
                </a:lnTo>
                <a:lnTo>
                  <a:pt x="3333" y="719"/>
                </a:lnTo>
                <a:lnTo>
                  <a:pt x="3338" y="712"/>
                </a:lnTo>
                <a:lnTo>
                  <a:pt x="3346" y="714"/>
                </a:lnTo>
                <a:lnTo>
                  <a:pt x="3355" y="715"/>
                </a:lnTo>
                <a:lnTo>
                  <a:pt x="3360" y="716"/>
                </a:lnTo>
                <a:lnTo>
                  <a:pt x="3364" y="715"/>
                </a:lnTo>
                <a:lnTo>
                  <a:pt x="3368" y="714"/>
                </a:lnTo>
                <a:lnTo>
                  <a:pt x="3370" y="713"/>
                </a:lnTo>
                <a:lnTo>
                  <a:pt x="3372" y="712"/>
                </a:lnTo>
                <a:lnTo>
                  <a:pt x="3373" y="710"/>
                </a:lnTo>
                <a:lnTo>
                  <a:pt x="3375" y="706"/>
                </a:lnTo>
                <a:lnTo>
                  <a:pt x="3376" y="701"/>
                </a:lnTo>
                <a:lnTo>
                  <a:pt x="3377" y="698"/>
                </a:lnTo>
                <a:lnTo>
                  <a:pt x="3376" y="699"/>
                </a:lnTo>
                <a:lnTo>
                  <a:pt x="3375" y="699"/>
                </a:lnTo>
                <a:lnTo>
                  <a:pt x="3374" y="701"/>
                </a:lnTo>
                <a:lnTo>
                  <a:pt x="3372" y="703"/>
                </a:lnTo>
                <a:lnTo>
                  <a:pt x="3372" y="704"/>
                </a:lnTo>
                <a:lnTo>
                  <a:pt x="3370" y="703"/>
                </a:lnTo>
                <a:lnTo>
                  <a:pt x="3370" y="701"/>
                </a:lnTo>
                <a:lnTo>
                  <a:pt x="3370" y="695"/>
                </a:lnTo>
                <a:lnTo>
                  <a:pt x="3371" y="687"/>
                </a:lnTo>
                <a:lnTo>
                  <a:pt x="3372" y="681"/>
                </a:lnTo>
                <a:lnTo>
                  <a:pt x="3374" y="675"/>
                </a:lnTo>
                <a:lnTo>
                  <a:pt x="3377" y="665"/>
                </a:lnTo>
                <a:lnTo>
                  <a:pt x="3378" y="659"/>
                </a:lnTo>
                <a:lnTo>
                  <a:pt x="3378" y="654"/>
                </a:lnTo>
                <a:lnTo>
                  <a:pt x="3377" y="650"/>
                </a:lnTo>
                <a:lnTo>
                  <a:pt x="3376" y="649"/>
                </a:lnTo>
                <a:lnTo>
                  <a:pt x="3374" y="648"/>
                </a:lnTo>
                <a:lnTo>
                  <a:pt x="3378" y="645"/>
                </a:lnTo>
                <a:lnTo>
                  <a:pt x="3379" y="644"/>
                </a:lnTo>
                <a:lnTo>
                  <a:pt x="3379" y="643"/>
                </a:lnTo>
                <a:lnTo>
                  <a:pt x="3378" y="642"/>
                </a:lnTo>
                <a:lnTo>
                  <a:pt x="3377" y="641"/>
                </a:lnTo>
                <a:lnTo>
                  <a:pt x="3378" y="640"/>
                </a:lnTo>
                <a:lnTo>
                  <a:pt x="3380" y="639"/>
                </a:lnTo>
                <a:lnTo>
                  <a:pt x="3383" y="638"/>
                </a:lnTo>
                <a:lnTo>
                  <a:pt x="3386" y="638"/>
                </a:lnTo>
                <a:lnTo>
                  <a:pt x="3391" y="638"/>
                </a:lnTo>
                <a:lnTo>
                  <a:pt x="3395" y="640"/>
                </a:lnTo>
                <a:lnTo>
                  <a:pt x="3398" y="640"/>
                </a:lnTo>
                <a:lnTo>
                  <a:pt x="3400" y="639"/>
                </a:lnTo>
                <a:lnTo>
                  <a:pt x="3408" y="628"/>
                </a:lnTo>
                <a:lnTo>
                  <a:pt x="3414" y="628"/>
                </a:lnTo>
                <a:lnTo>
                  <a:pt x="3414" y="626"/>
                </a:lnTo>
                <a:lnTo>
                  <a:pt x="3414" y="625"/>
                </a:lnTo>
                <a:lnTo>
                  <a:pt x="3413" y="624"/>
                </a:lnTo>
                <a:lnTo>
                  <a:pt x="3412" y="622"/>
                </a:lnTo>
                <a:lnTo>
                  <a:pt x="3410" y="621"/>
                </a:lnTo>
                <a:lnTo>
                  <a:pt x="3408" y="620"/>
                </a:lnTo>
                <a:lnTo>
                  <a:pt x="3414" y="617"/>
                </a:lnTo>
                <a:lnTo>
                  <a:pt x="3418" y="615"/>
                </a:lnTo>
                <a:lnTo>
                  <a:pt x="3420" y="614"/>
                </a:lnTo>
                <a:lnTo>
                  <a:pt x="3420" y="608"/>
                </a:lnTo>
                <a:lnTo>
                  <a:pt x="3412" y="598"/>
                </a:lnTo>
                <a:lnTo>
                  <a:pt x="3409" y="594"/>
                </a:lnTo>
                <a:lnTo>
                  <a:pt x="3405" y="590"/>
                </a:lnTo>
                <a:lnTo>
                  <a:pt x="3402" y="588"/>
                </a:lnTo>
                <a:lnTo>
                  <a:pt x="3397" y="586"/>
                </a:lnTo>
                <a:lnTo>
                  <a:pt x="3392" y="584"/>
                </a:lnTo>
                <a:lnTo>
                  <a:pt x="3386" y="583"/>
                </a:lnTo>
                <a:lnTo>
                  <a:pt x="3386" y="573"/>
                </a:lnTo>
                <a:lnTo>
                  <a:pt x="3387" y="566"/>
                </a:lnTo>
                <a:lnTo>
                  <a:pt x="3387" y="559"/>
                </a:lnTo>
                <a:lnTo>
                  <a:pt x="3388" y="552"/>
                </a:lnTo>
                <a:lnTo>
                  <a:pt x="3387" y="546"/>
                </a:lnTo>
                <a:lnTo>
                  <a:pt x="3386" y="543"/>
                </a:lnTo>
                <a:lnTo>
                  <a:pt x="3386" y="541"/>
                </a:lnTo>
                <a:lnTo>
                  <a:pt x="3384" y="539"/>
                </a:lnTo>
                <a:lnTo>
                  <a:pt x="3383" y="538"/>
                </a:lnTo>
                <a:lnTo>
                  <a:pt x="3389" y="538"/>
                </a:lnTo>
                <a:lnTo>
                  <a:pt x="3389" y="533"/>
                </a:lnTo>
                <a:lnTo>
                  <a:pt x="3390" y="531"/>
                </a:lnTo>
                <a:lnTo>
                  <a:pt x="3391" y="530"/>
                </a:lnTo>
                <a:lnTo>
                  <a:pt x="3389" y="526"/>
                </a:lnTo>
                <a:lnTo>
                  <a:pt x="3388" y="524"/>
                </a:lnTo>
                <a:lnTo>
                  <a:pt x="3388" y="522"/>
                </a:lnTo>
                <a:lnTo>
                  <a:pt x="3389" y="521"/>
                </a:lnTo>
                <a:lnTo>
                  <a:pt x="3390" y="520"/>
                </a:lnTo>
                <a:lnTo>
                  <a:pt x="3394" y="520"/>
                </a:lnTo>
                <a:lnTo>
                  <a:pt x="3397" y="519"/>
                </a:lnTo>
                <a:lnTo>
                  <a:pt x="3400" y="518"/>
                </a:lnTo>
                <a:lnTo>
                  <a:pt x="3401" y="517"/>
                </a:lnTo>
                <a:lnTo>
                  <a:pt x="3401" y="515"/>
                </a:lnTo>
                <a:lnTo>
                  <a:pt x="3401" y="513"/>
                </a:lnTo>
                <a:lnTo>
                  <a:pt x="3401" y="512"/>
                </a:lnTo>
                <a:lnTo>
                  <a:pt x="3400" y="508"/>
                </a:lnTo>
                <a:lnTo>
                  <a:pt x="3400" y="507"/>
                </a:lnTo>
                <a:lnTo>
                  <a:pt x="3402" y="506"/>
                </a:lnTo>
                <a:lnTo>
                  <a:pt x="3406" y="506"/>
                </a:lnTo>
                <a:lnTo>
                  <a:pt x="3409" y="505"/>
                </a:lnTo>
                <a:lnTo>
                  <a:pt x="3410" y="505"/>
                </a:lnTo>
                <a:lnTo>
                  <a:pt x="3411" y="504"/>
                </a:lnTo>
                <a:lnTo>
                  <a:pt x="3412" y="502"/>
                </a:lnTo>
                <a:lnTo>
                  <a:pt x="3413" y="499"/>
                </a:lnTo>
                <a:lnTo>
                  <a:pt x="3413" y="494"/>
                </a:lnTo>
                <a:lnTo>
                  <a:pt x="3414" y="488"/>
                </a:lnTo>
                <a:lnTo>
                  <a:pt x="3415" y="486"/>
                </a:lnTo>
                <a:lnTo>
                  <a:pt x="3417" y="485"/>
                </a:lnTo>
                <a:lnTo>
                  <a:pt x="3419" y="483"/>
                </a:lnTo>
                <a:lnTo>
                  <a:pt x="3423" y="482"/>
                </a:lnTo>
                <a:lnTo>
                  <a:pt x="3432" y="480"/>
                </a:lnTo>
                <a:lnTo>
                  <a:pt x="3441" y="479"/>
                </a:lnTo>
                <a:lnTo>
                  <a:pt x="3445" y="477"/>
                </a:lnTo>
                <a:lnTo>
                  <a:pt x="3448" y="476"/>
                </a:lnTo>
                <a:lnTo>
                  <a:pt x="3449" y="475"/>
                </a:lnTo>
                <a:lnTo>
                  <a:pt x="3450" y="473"/>
                </a:lnTo>
                <a:lnTo>
                  <a:pt x="3452" y="469"/>
                </a:lnTo>
                <a:lnTo>
                  <a:pt x="3454" y="464"/>
                </a:lnTo>
                <a:lnTo>
                  <a:pt x="3455" y="463"/>
                </a:lnTo>
                <a:lnTo>
                  <a:pt x="3456" y="462"/>
                </a:lnTo>
                <a:lnTo>
                  <a:pt x="3462" y="462"/>
                </a:lnTo>
                <a:lnTo>
                  <a:pt x="3463" y="458"/>
                </a:lnTo>
                <a:lnTo>
                  <a:pt x="3463" y="455"/>
                </a:lnTo>
                <a:lnTo>
                  <a:pt x="3462" y="453"/>
                </a:lnTo>
                <a:lnTo>
                  <a:pt x="3461" y="450"/>
                </a:lnTo>
                <a:lnTo>
                  <a:pt x="3460" y="448"/>
                </a:lnTo>
                <a:lnTo>
                  <a:pt x="3459" y="445"/>
                </a:lnTo>
                <a:lnTo>
                  <a:pt x="3458" y="441"/>
                </a:lnTo>
                <a:lnTo>
                  <a:pt x="3459" y="437"/>
                </a:lnTo>
                <a:lnTo>
                  <a:pt x="3460" y="434"/>
                </a:lnTo>
                <a:lnTo>
                  <a:pt x="3463" y="431"/>
                </a:lnTo>
                <a:lnTo>
                  <a:pt x="3466" y="428"/>
                </a:lnTo>
                <a:lnTo>
                  <a:pt x="3467" y="426"/>
                </a:lnTo>
                <a:lnTo>
                  <a:pt x="3467" y="425"/>
                </a:lnTo>
                <a:lnTo>
                  <a:pt x="3467" y="420"/>
                </a:lnTo>
                <a:lnTo>
                  <a:pt x="3470" y="419"/>
                </a:lnTo>
                <a:lnTo>
                  <a:pt x="3473" y="418"/>
                </a:lnTo>
                <a:lnTo>
                  <a:pt x="3476" y="418"/>
                </a:lnTo>
                <a:lnTo>
                  <a:pt x="3479" y="417"/>
                </a:lnTo>
                <a:lnTo>
                  <a:pt x="3481" y="414"/>
                </a:lnTo>
                <a:lnTo>
                  <a:pt x="3481" y="411"/>
                </a:lnTo>
                <a:lnTo>
                  <a:pt x="3481" y="409"/>
                </a:lnTo>
                <a:lnTo>
                  <a:pt x="3481" y="407"/>
                </a:lnTo>
                <a:lnTo>
                  <a:pt x="3481" y="405"/>
                </a:lnTo>
                <a:lnTo>
                  <a:pt x="3482" y="404"/>
                </a:lnTo>
                <a:lnTo>
                  <a:pt x="3485" y="403"/>
                </a:lnTo>
                <a:lnTo>
                  <a:pt x="3490" y="403"/>
                </a:lnTo>
                <a:lnTo>
                  <a:pt x="3493" y="409"/>
                </a:lnTo>
                <a:lnTo>
                  <a:pt x="3505" y="409"/>
                </a:lnTo>
                <a:lnTo>
                  <a:pt x="3516" y="410"/>
                </a:lnTo>
                <a:lnTo>
                  <a:pt x="3529" y="411"/>
                </a:lnTo>
                <a:lnTo>
                  <a:pt x="3531" y="424"/>
                </a:lnTo>
                <a:lnTo>
                  <a:pt x="3532" y="430"/>
                </a:lnTo>
                <a:lnTo>
                  <a:pt x="3532" y="434"/>
                </a:lnTo>
                <a:lnTo>
                  <a:pt x="3531" y="436"/>
                </a:lnTo>
                <a:lnTo>
                  <a:pt x="3529" y="438"/>
                </a:lnTo>
                <a:lnTo>
                  <a:pt x="3524" y="442"/>
                </a:lnTo>
                <a:lnTo>
                  <a:pt x="3519" y="447"/>
                </a:lnTo>
                <a:lnTo>
                  <a:pt x="3515" y="451"/>
                </a:lnTo>
                <a:lnTo>
                  <a:pt x="3513" y="456"/>
                </a:lnTo>
                <a:lnTo>
                  <a:pt x="3511" y="461"/>
                </a:lnTo>
                <a:lnTo>
                  <a:pt x="3509" y="466"/>
                </a:lnTo>
                <a:lnTo>
                  <a:pt x="3508" y="468"/>
                </a:lnTo>
                <a:lnTo>
                  <a:pt x="3507" y="470"/>
                </a:lnTo>
                <a:lnTo>
                  <a:pt x="3502" y="474"/>
                </a:lnTo>
                <a:lnTo>
                  <a:pt x="3495" y="478"/>
                </a:lnTo>
                <a:lnTo>
                  <a:pt x="3484" y="485"/>
                </a:lnTo>
                <a:lnTo>
                  <a:pt x="3484" y="486"/>
                </a:lnTo>
                <a:lnTo>
                  <a:pt x="3484" y="487"/>
                </a:lnTo>
                <a:lnTo>
                  <a:pt x="3484" y="490"/>
                </a:lnTo>
                <a:lnTo>
                  <a:pt x="3485" y="493"/>
                </a:lnTo>
                <a:lnTo>
                  <a:pt x="3484" y="496"/>
                </a:lnTo>
                <a:lnTo>
                  <a:pt x="3483" y="495"/>
                </a:lnTo>
                <a:lnTo>
                  <a:pt x="3481" y="493"/>
                </a:lnTo>
                <a:lnTo>
                  <a:pt x="3479" y="490"/>
                </a:lnTo>
                <a:lnTo>
                  <a:pt x="3476" y="494"/>
                </a:lnTo>
                <a:lnTo>
                  <a:pt x="3474" y="499"/>
                </a:lnTo>
                <a:lnTo>
                  <a:pt x="3470" y="507"/>
                </a:lnTo>
                <a:lnTo>
                  <a:pt x="3467" y="507"/>
                </a:lnTo>
                <a:lnTo>
                  <a:pt x="3467" y="511"/>
                </a:lnTo>
                <a:lnTo>
                  <a:pt x="3468" y="514"/>
                </a:lnTo>
                <a:lnTo>
                  <a:pt x="3471" y="521"/>
                </a:lnTo>
                <a:lnTo>
                  <a:pt x="3474" y="528"/>
                </a:lnTo>
                <a:lnTo>
                  <a:pt x="3475" y="530"/>
                </a:lnTo>
                <a:lnTo>
                  <a:pt x="3476" y="532"/>
                </a:lnTo>
                <a:lnTo>
                  <a:pt x="3476" y="537"/>
                </a:lnTo>
                <a:lnTo>
                  <a:pt x="3475" y="542"/>
                </a:lnTo>
                <a:lnTo>
                  <a:pt x="3474" y="546"/>
                </a:lnTo>
                <a:lnTo>
                  <a:pt x="3473" y="549"/>
                </a:lnTo>
                <a:lnTo>
                  <a:pt x="3473" y="552"/>
                </a:lnTo>
                <a:lnTo>
                  <a:pt x="3473" y="553"/>
                </a:lnTo>
                <a:lnTo>
                  <a:pt x="3473" y="558"/>
                </a:lnTo>
                <a:lnTo>
                  <a:pt x="3473" y="566"/>
                </a:lnTo>
                <a:lnTo>
                  <a:pt x="3476" y="564"/>
                </a:lnTo>
                <a:lnTo>
                  <a:pt x="3477" y="563"/>
                </a:lnTo>
                <a:lnTo>
                  <a:pt x="3479" y="563"/>
                </a:lnTo>
                <a:lnTo>
                  <a:pt x="3479" y="564"/>
                </a:lnTo>
                <a:lnTo>
                  <a:pt x="3479" y="565"/>
                </a:lnTo>
                <a:lnTo>
                  <a:pt x="3479" y="569"/>
                </a:lnTo>
                <a:lnTo>
                  <a:pt x="3478" y="572"/>
                </a:lnTo>
                <a:lnTo>
                  <a:pt x="3479" y="575"/>
                </a:lnTo>
                <a:lnTo>
                  <a:pt x="3484" y="572"/>
                </a:lnTo>
                <a:lnTo>
                  <a:pt x="3488" y="571"/>
                </a:lnTo>
                <a:lnTo>
                  <a:pt x="3489" y="571"/>
                </a:lnTo>
                <a:lnTo>
                  <a:pt x="3487" y="572"/>
                </a:lnTo>
                <a:lnTo>
                  <a:pt x="3493" y="575"/>
                </a:lnTo>
                <a:lnTo>
                  <a:pt x="3496" y="577"/>
                </a:lnTo>
                <a:lnTo>
                  <a:pt x="3499" y="579"/>
                </a:lnTo>
                <a:lnTo>
                  <a:pt x="3500" y="580"/>
                </a:lnTo>
                <a:lnTo>
                  <a:pt x="3500" y="581"/>
                </a:lnTo>
                <a:lnTo>
                  <a:pt x="3499" y="582"/>
                </a:lnTo>
                <a:lnTo>
                  <a:pt x="3498" y="582"/>
                </a:lnTo>
                <a:lnTo>
                  <a:pt x="3496" y="583"/>
                </a:lnTo>
                <a:lnTo>
                  <a:pt x="3490" y="583"/>
                </a:lnTo>
                <a:lnTo>
                  <a:pt x="3487" y="594"/>
                </a:lnTo>
                <a:lnTo>
                  <a:pt x="3489" y="594"/>
                </a:lnTo>
                <a:lnTo>
                  <a:pt x="3491" y="594"/>
                </a:lnTo>
                <a:lnTo>
                  <a:pt x="3495" y="594"/>
                </a:lnTo>
                <a:lnTo>
                  <a:pt x="3494" y="594"/>
                </a:lnTo>
                <a:lnTo>
                  <a:pt x="3494" y="593"/>
                </a:lnTo>
                <a:lnTo>
                  <a:pt x="3494" y="592"/>
                </a:lnTo>
                <a:lnTo>
                  <a:pt x="3495" y="590"/>
                </a:lnTo>
                <a:lnTo>
                  <a:pt x="3498" y="589"/>
                </a:lnTo>
                <a:lnTo>
                  <a:pt x="3500" y="588"/>
                </a:lnTo>
                <a:lnTo>
                  <a:pt x="3502" y="587"/>
                </a:lnTo>
                <a:lnTo>
                  <a:pt x="3501" y="589"/>
                </a:lnTo>
                <a:lnTo>
                  <a:pt x="3504" y="589"/>
                </a:lnTo>
                <a:lnTo>
                  <a:pt x="3504" y="593"/>
                </a:lnTo>
                <a:lnTo>
                  <a:pt x="3504" y="597"/>
                </a:lnTo>
                <a:lnTo>
                  <a:pt x="3505" y="598"/>
                </a:lnTo>
                <a:lnTo>
                  <a:pt x="3506" y="598"/>
                </a:lnTo>
                <a:lnTo>
                  <a:pt x="3508" y="599"/>
                </a:lnTo>
                <a:lnTo>
                  <a:pt x="3511" y="599"/>
                </a:lnTo>
                <a:lnTo>
                  <a:pt x="3512" y="600"/>
                </a:lnTo>
                <a:lnTo>
                  <a:pt x="3517" y="599"/>
                </a:lnTo>
                <a:lnTo>
                  <a:pt x="3521" y="598"/>
                </a:lnTo>
                <a:lnTo>
                  <a:pt x="3524" y="597"/>
                </a:lnTo>
                <a:lnTo>
                  <a:pt x="3529" y="590"/>
                </a:lnTo>
                <a:lnTo>
                  <a:pt x="3534" y="586"/>
                </a:lnTo>
                <a:lnTo>
                  <a:pt x="3536" y="584"/>
                </a:lnTo>
                <a:lnTo>
                  <a:pt x="3538" y="583"/>
                </a:lnTo>
                <a:lnTo>
                  <a:pt x="3540" y="583"/>
                </a:lnTo>
                <a:lnTo>
                  <a:pt x="3542" y="583"/>
                </a:lnTo>
                <a:lnTo>
                  <a:pt x="3544" y="583"/>
                </a:lnTo>
                <a:lnTo>
                  <a:pt x="3546" y="583"/>
                </a:lnTo>
                <a:lnTo>
                  <a:pt x="3544" y="580"/>
                </a:lnTo>
                <a:lnTo>
                  <a:pt x="3543" y="577"/>
                </a:lnTo>
                <a:lnTo>
                  <a:pt x="3550" y="576"/>
                </a:lnTo>
                <a:lnTo>
                  <a:pt x="3555" y="576"/>
                </a:lnTo>
                <a:lnTo>
                  <a:pt x="3559" y="576"/>
                </a:lnTo>
                <a:lnTo>
                  <a:pt x="3563" y="576"/>
                </a:lnTo>
                <a:lnTo>
                  <a:pt x="3569" y="577"/>
                </a:lnTo>
                <a:lnTo>
                  <a:pt x="3572" y="577"/>
                </a:lnTo>
                <a:lnTo>
                  <a:pt x="3575" y="577"/>
                </a:lnTo>
                <a:lnTo>
                  <a:pt x="3581" y="575"/>
                </a:lnTo>
                <a:lnTo>
                  <a:pt x="3588" y="572"/>
                </a:lnTo>
                <a:lnTo>
                  <a:pt x="3589" y="573"/>
                </a:lnTo>
                <a:lnTo>
                  <a:pt x="3589" y="574"/>
                </a:lnTo>
                <a:lnTo>
                  <a:pt x="3588" y="576"/>
                </a:lnTo>
                <a:lnTo>
                  <a:pt x="3585" y="580"/>
                </a:lnTo>
                <a:lnTo>
                  <a:pt x="3589" y="584"/>
                </a:lnTo>
                <a:lnTo>
                  <a:pt x="3594" y="588"/>
                </a:lnTo>
                <a:lnTo>
                  <a:pt x="3599" y="592"/>
                </a:lnTo>
                <a:lnTo>
                  <a:pt x="3602" y="594"/>
                </a:lnTo>
                <a:lnTo>
                  <a:pt x="3604" y="594"/>
                </a:lnTo>
                <a:lnTo>
                  <a:pt x="3608" y="592"/>
                </a:lnTo>
                <a:lnTo>
                  <a:pt x="3612" y="591"/>
                </a:lnTo>
                <a:lnTo>
                  <a:pt x="3614" y="591"/>
                </a:lnTo>
                <a:lnTo>
                  <a:pt x="3616" y="591"/>
                </a:lnTo>
                <a:lnTo>
                  <a:pt x="3618" y="593"/>
                </a:lnTo>
                <a:lnTo>
                  <a:pt x="3619" y="596"/>
                </a:lnTo>
                <a:lnTo>
                  <a:pt x="3621" y="598"/>
                </a:lnTo>
                <a:lnTo>
                  <a:pt x="3622" y="600"/>
                </a:lnTo>
                <a:lnTo>
                  <a:pt x="3624" y="600"/>
                </a:lnTo>
                <a:lnTo>
                  <a:pt x="3626" y="600"/>
                </a:lnTo>
                <a:lnTo>
                  <a:pt x="3628" y="599"/>
                </a:lnTo>
                <a:lnTo>
                  <a:pt x="3629" y="599"/>
                </a:lnTo>
                <a:lnTo>
                  <a:pt x="3630" y="600"/>
                </a:lnTo>
                <a:lnTo>
                  <a:pt x="3621" y="601"/>
                </a:lnTo>
                <a:lnTo>
                  <a:pt x="3608" y="603"/>
                </a:lnTo>
                <a:lnTo>
                  <a:pt x="3605" y="608"/>
                </a:lnTo>
                <a:lnTo>
                  <a:pt x="3599" y="608"/>
                </a:lnTo>
                <a:lnTo>
                  <a:pt x="3594" y="607"/>
                </a:lnTo>
                <a:lnTo>
                  <a:pt x="3589" y="606"/>
                </a:lnTo>
                <a:lnTo>
                  <a:pt x="3585" y="606"/>
                </a:lnTo>
                <a:lnTo>
                  <a:pt x="3584" y="616"/>
                </a:lnTo>
                <a:lnTo>
                  <a:pt x="3584" y="617"/>
                </a:lnTo>
                <a:lnTo>
                  <a:pt x="3584" y="618"/>
                </a:lnTo>
                <a:lnTo>
                  <a:pt x="3583" y="620"/>
                </a:lnTo>
                <a:lnTo>
                  <a:pt x="3580" y="620"/>
                </a:lnTo>
                <a:lnTo>
                  <a:pt x="3575" y="619"/>
                </a:lnTo>
                <a:lnTo>
                  <a:pt x="3564" y="616"/>
                </a:lnTo>
                <a:lnTo>
                  <a:pt x="3552" y="612"/>
                </a:lnTo>
                <a:lnTo>
                  <a:pt x="3547" y="611"/>
                </a:lnTo>
                <a:lnTo>
                  <a:pt x="3543" y="611"/>
                </a:lnTo>
                <a:lnTo>
                  <a:pt x="3542" y="611"/>
                </a:lnTo>
                <a:lnTo>
                  <a:pt x="3541" y="612"/>
                </a:lnTo>
                <a:lnTo>
                  <a:pt x="3540" y="614"/>
                </a:lnTo>
                <a:lnTo>
                  <a:pt x="3539" y="616"/>
                </a:lnTo>
                <a:lnTo>
                  <a:pt x="3538" y="617"/>
                </a:lnTo>
                <a:lnTo>
                  <a:pt x="3534" y="617"/>
                </a:lnTo>
                <a:lnTo>
                  <a:pt x="3531" y="617"/>
                </a:lnTo>
                <a:lnTo>
                  <a:pt x="3527" y="617"/>
                </a:lnTo>
                <a:lnTo>
                  <a:pt x="3524" y="617"/>
                </a:lnTo>
                <a:lnTo>
                  <a:pt x="3519" y="618"/>
                </a:lnTo>
                <a:lnTo>
                  <a:pt x="3514" y="621"/>
                </a:lnTo>
                <a:lnTo>
                  <a:pt x="3509" y="623"/>
                </a:lnTo>
                <a:lnTo>
                  <a:pt x="3504" y="625"/>
                </a:lnTo>
                <a:lnTo>
                  <a:pt x="3504" y="635"/>
                </a:lnTo>
                <a:lnTo>
                  <a:pt x="3504" y="648"/>
                </a:lnTo>
                <a:lnTo>
                  <a:pt x="3512" y="651"/>
                </a:lnTo>
                <a:lnTo>
                  <a:pt x="3513" y="657"/>
                </a:lnTo>
                <a:lnTo>
                  <a:pt x="3514" y="663"/>
                </a:lnTo>
                <a:lnTo>
                  <a:pt x="3513" y="667"/>
                </a:lnTo>
                <a:lnTo>
                  <a:pt x="3513" y="671"/>
                </a:lnTo>
                <a:lnTo>
                  <a:pt x="3511" y="679"/>
                </a:lnTo>
                <a:lnTo>
                  <a:pt x="3509" y="685"/>
                </a:lnTo>
                <a:lnTo>
                  <a:pt x="3507" y="690"/>
                </a:lnTo>
                <a:lnTo>
                  <a:pt x="3503" y="689"/>
                </a:lnTo>
                <a:lnTo>
                  <a:pt x="3498" y="689"/>
                </a:lnTo>
                <a:lnTo>
                  <a:pt x="3490" y="690"/>
                </a:lnTo>
                <a:lnTo>
                  <a:pt x="3484" y="679"/>
                </a:lnTo>
                <a:lnTo>
                  <a:pt x="3481" y="673"/>
                </a:lnTo>
                <a:lnTo>
                  <a:pt x="3479" y="667"/>
                </a:lnTo>
                <a:lnTo>
                  <a:pt x="3467" y="673"/>
                </a:lnTo>
                <a:lnTo>
                  <a:pt x="3467" y="675"/>
                </a:lnTo>
                <a:lnTo>
                  <a:pt x="3467" y="677"/>
                </a:lnTo>
                <a:lnTo>
                  <a:pt x="3467" y="681"/>
                </a:lnTo>
                <a:lnTo>
                  <a:pt x="3467" y="686"/>
                </a:lnTo>
                <a:lnTo>
                  <a:pt x="3467" y="690"/>
                </a:lnTo>
                <a:lnTo>
                  <a:pt x="3467" y="692"/>
                </a:lnTo>
                <a:lnTo>
                  <a:pt x="3465" y="694"/>
                </a:lnTo>
                <a:lnTo>
                  <a:pt x="3462" y="698"/>
                </a:lnTo>
                <a:lnTo>
                  <a:pt x="3458" y="703"/>
                </a:lnTo>
                <a:lnTo>
                  <a:pt x="3456" y="707"/>
                </a:lnTo>
                <a:lnTo>
                  <a:pt x="3455" y="711"/>
                </a:lnTo>
                <a:lnTo>
                  <a:pt x="3455" y="715"/>
                </a:lnTo>
                <a:lnTo>
                  <a:pt x="3453" y="720"/>
                </a:lnTo>
                <a:lnTo>
                  <a:pt x="3453" y="724"/>
                </a:lnTo>
                <a:lnTo>
                  <a:pt x="3453" y="731"/>
                </a:lnTo>
                <a:lnTo>
                  <a:pt x="3453" y="739"/>
                </a:lnTo>
                <a:lnTo>
                  <a:pt x="3453" y="746"/>
                </a:lnTo>
                <a:lnTo>
                  <a:pt x="3450" y="747"/>
                </a:lnTo>
                <a:lnTo>
                  <a:pt x="3447" y="749"/>
                </a:lnTo>
                <a:lnTo>
                  <a:pt x="3442" y="752"/>
                </a:lnTo>
                <a:lnTo>
                  <a:pt x="3445" y="743"/>
                </a:lnTo>
                <a:lnTo>
                  <a:pt x="3439" y="743"/>
                </a:lnTo>
                <a:lnTo>
                  <a:pt x="3437" y="746"/>
                </a:lnTo>
                <a:lnTo>
                  <a:pt x="3435" y="748"/>
                </a:lnTo>
                <a:lnTo>
                  <a:pt x="3432" y="750"/>
                </a:lnTo>
                <a:lnTo>
                  <a:pt x="3431" y="752"/>
                </a:lnTo>
                <a:lnTo>
                  <a:pt x="3430" y="755"/>
                </a:lnTo>
                <a:lnTo>
                  <a:pt x="3430" y="759"/>
                </a:lnTo>
                <a:lnTo>
                  <a:pt x="3431" y="762"/>
                </a:lnTo>
                <a:lnTo>
                  <a:pt x="3431" y="766"/>
                </a:lnTo>
                <a:lnTo>
                  <a:pt x="3429" y="769"/>
                </a:lnTo>
                <a:lnTo>
                  <a:pt x="3427" y="773"/>
                </a:lnTo>
                <a:lnTo>
                  <a:pt x="3424" y="772"/>
                </a:lnTo>
                <a:lnTo>
                  <a:pt x="3422" y="772"/>
                </a:lnTo>
                <a:lnTo>
                  <a:pt x="3421" y="771"/>
                </a:lnTo>
                <a:lnTo>
                  <a:pt x="3421" y="770"/>
                </a:lnTo>
                <a:lnTo>
                  <a:pt x="3422" y="770"/>
                </a:lnTo>
                <a:lnTo>
                  <a:pt x="3422" y="769"/>
                </a:lnTo>
                <a:lnTo>
                  <a:pt x="3421" y="769"/>
                </a:lnTo>
                <a:lnTo>
                  <a:pt x="3420" y="769"/>
                </a:lnTo>
                <a:lnTo>
                  <a:pt x="3414" y="774"/>
                </a:lnTo>
                <a:lnTo>
                  <a:pt x="3409" y="776"/>
                </a:lnTo>
                <a:lnTo>
                  <a:pt x="3405" y="777"/>
                </a:lnTo>
                <a:lnTo>
                  <a:pt x="3403" y="769"/>
                </a:lnTo>
                <a:lnTo>
                  <a:pt x="3405" y="769"/>
                </a:lnTo>
                <a:lnTo>
                  <a:pt x="3406" y="769"/>
                </a:lnTo>
                <a:lnTo>
                  <a:pt x="3407" y="768"/>
                </a:lnTo>
                <a:lnTo>
                  <a:pt x="3406" y="767"/>
                </a:lnTo>
                <a:lnTo>
                  <a:pt x="3405" y="765"/>
                </a:lnTo>
                <a:lnTo>
                  <a:pt x="3403" y="764"/>
                </a:lnTo>
                <a:lnTo>
                  <a:pt x="3400" y="763"/>
                </a:lnTo>
                <a:lnTo>
                  <a:pt x="3397" y="763"/>
                </a:lnTo>
                <a:lnTo>
                  <a:pt x="3391" y="764"/>
                </a:lnTo>
                <a:lnTo>
                  <a:pt x="3384" y="767"/>
                </a:lnTo>
                <a:lnTo>
                  <a:pt x="3377" y="771"/>
                </a:lnTo>
                <a:lnTo>
                  <a:pt x="3370" y="775"/>
                </a:lnTo>
                <a:lnTo>
                  <a:pt x="3362" y="779"/>
                </a:lnTo>
                <a:lnTo>
                  <a:pt x="3354" y="782"/>
                </a:lnTo>
                <a:lnTo>
                  <a:pt x="3346" y="784"/>
                </a:lnTo>
                <a:lnTo>
                  <a:pt x="3342" y="785"/>
                </a:lnTo>
                <a:lnTo>
                  <a:pt x="3338" y="786"/>
                </a:lnTo>
                <a:lnTo>
                  <a:pt x="3333" y="786"/>
                </a:lnTo>
                <a:lnTo>
                  <a:pt x="3331" y="786"/>
                </a:lnTo>
                <a:lnTo>
                  <a:pt x="3329" y="786"/>
                </a:lnTo>
                <a:lnTo>
                  <a:pt x="3321" y="783"/>
                </a:lnTo>
                <a:lnTo>
                  <a:pt x="3313" y="780"/>
                </a:lnTo>
                <a:lnTo>
                  <a:pt x="3310" y="774"/>
                </a:lnTo>
                <a:lnTo>
                  <a:pt x="3306" y="774"/>
                </a:lnTo>
                <a:lnTo>
                  <a:pt x="3301" y="774"/>
                </a:lnTo>
                <a:lnTo>
                  <a:pt x="3297" y="775"/>
                </a:lnTo>
                <a:lnTo>
                  <a:pt x="3293" y="774"/>
                </a:lnTo>
                <a:lnTo>
                  <a:pt x="3290" y="779"/>
                </a:lnTo>
                <a:lnTo>
                  <a:pt x="3289" y="781"/>
                </a:lnTo>
                <a:lnTo>
                  <a:pt x="3287" y="783"/>
                </a:lnTo>
                <a:lnTo>
                  <a:pt x="3285" y="783"/>
                </a:lnTo>
                <a:lnTo>
                  <a:pt x="3283" y="783"/>
                </a:lnTo>
                <a:lnTo>
                  <a:pt x="3281" y="782"/>
                </a:lnTo>
                <a:lnTo>
                  <a:pt x="3280" y="782"/>
                </a:lnTo>
                <a:lnTo>
                  <a:pt x="3279" y="783"/>
                </a:lnTo>
                <a:lnTo>
                  <a:pt x="3280" y="784"/>
                </a:lnTo>
                <a:lnTo>
                  <a:pt x="3280" y="785"/>
                </a:lnTo>
                <a:lnTo>
                  <a:pt x="3279" y="786"/>
                </a:lnTo>
                <a:lnTo>
                  <a:pt x="3279" y="788"/>
                </a:lnTo>
                <a:lnTo>
                  <a:pt x="3276" y="791"/>
                </a:lnTo>
                <a:lnTo>
                  <a:pt x="3273" y="786"/>
                </a:lnTo>
                <a:lnTo>
                  <a:pt x="3270" y="780"/>
                </a:lnTo>
                <a:lnTo>
                  <a:pt x="3267" y="780"/>
                </a:lnTo>
                <a:lnTo>
                  <a:pt x="3263" y="780"/>
                </a:lnTo>
                <a:lnTo>
                  <a:pt x="3259" y="781"/>
                </a:lnTo>
                <a:lnTo>
                  <a:pt x="3258" y="780"/>
                </a:lnTo>
                <a:lnTo>
                  <a:pt x="3256" y="780"/>
                </a:lnTo>
                <a:lnTo>
                  <a:pt x="3256" y="774"/>
                </a:lnTo>
                <a:lnTo>
                  <a:pt x="3255" y="771"/>
                </a:lnTo>
                <a:lnTo>
                  <a:pt x="3252" y="768"/>
                </a:lnTo>
                <a:lnTo>
                  <a:pt x="3248" y="763"/>
                </a:lnTo>
                <a:lnTo>
                  <a:pt x="3250" y="759"/>
                </a:lnTo>
                <a:lnTo>
                  <a:pt x="3254" y="755"/>
                </a:lnTo>
                <a:lnTo>
                  <a:pt x="3245" y="755"/>
                </a:lnTo>
                <a:lnTo>
                  <a:pt x="3245" y="752"/>
                </a:lnTo>
                <a:lnTo>
                  <a:pt x="3246" y="749"/>
                </a:lnTo>
                <a:lnTo>
                  <a:pt x="3249" y="744"/>
                </a:lnTo>
                <a:lnTo>
                  <a:pt x="3251" y="742"/>
                </a:lnTo>
                <a:lnTo>
                  <a:pt x="3251" y="741"/>
                </a:lnTo>
                <a:lnTo>
                  <a:pt x="3252" y="742"/>
                </a:lnTo>
                <a:lnTo>
                  <a:pt x="3251" y="746"/>
                </a:lnTo>
                <a:lnTo>
                  <a:pt x="3254" y="749"/>
                </a:lnTo>
                <a:lnTo>
                  <a:pt x="3256" y="752"/>
                </a:lnTo>
                <a:lnTo>
                  <a:pt x="3262" y="752"/>
                </a:lnTo>
                <a:lnTo>
                  <a:pt x="3265" y="759"/>
                </a:lnTo>
                <a:lnTo>
                  <a:pt x="3268" y="766"/>
                </a:lnTo>
                <a:lnTo>
                  <a:pt x="3265" y="751"/>
                </a:lnTo>
                <a:lnTo>
                  <a:pt x="3262" y="738"/>
                </a:lnTo>
                <a:lnTo>
                  <a:pt x="3259" y="738"/>
                </a:lnTo>
                <a:lnTo>
                  <a:pt x="3258" y="739"/>
                </a:lnTo>
                <a:lnTo>
                  <a:pt x="3257" y="739"/>
                </a:lnTo>
                <a:lnTo>
                  <a:pt x="3254" y="738"/>
                </a:lnTo>
                <a:lnTo>
                  <a:pt x="3255" y="732"/>
                </a:lnTo>
                <a:lnTo>
                  <a:pt x="3256" y="726"/>
                </a:lnTo>
                <a:lnTo>
                  <a:pt x="3257" y="721"/>
                </a:lnTo>
                <a:lnTo>
                  <a:pt x="3259" y="715"/>
                </a:lnTo>
                <a:lnTo>
                  <a:pt x="3263" y="718"/>
                </a:lnTo>
                <a:lnTo>
                  <a:pt x="3264" y="719"/>
                </a:lnTo>
                <a:lnTo>
                  <a:pt x="3265" y="719"/>
                </a:lnTo>
                <a:lnTo>
                  <a:pt x="3266" y="719"/>
                </a:lnTo>
                <a:lnTo>
                  <a:pt x="3268" y="718"/>
                </a:lnTo>
                <a:lnTo>
                  <a:pt x="3267" y="716"/>
                </a:lnTo>
                <a:lnTo>
                  <a:pt x="3267" y="714"/>
                </a:lnTo>
                <a:lnTo>
                  <a:pt x="3268" y="710"/>
                </a:lnTo>
                <a:lnTo>
                  <a:pt x="3259" y="710"/>
                </a:lnTo>
                <a:lnTo>
                  <a:pt x="3259" y="707"/>
                </a:lnTo>
                <a:lnTo>
                  <a:pt x="3258" y="705"/>
                </a:lnTo>
                <a:lnTo>
                  <a:pt x="3259" y="700"/>
                </a:lnTo>
                <a:lnTo>
                  <a:pt x="3259" y="695"/>
                </a:lnTo>
                <a:lnTo>
                  <a:pt x="3259" y="690"/>
                </a:lnTo>
                <a:lnTo>
                  <a:pt x="3252" y="689"/>
                </a:lnTo>
                <a:lnTo>
                  <a:pt x="3250" y="689"/>
                </a:lnTo>
                <a:lnTo>
                  <a:pt x="3248" y="687"/>
                </a:lnTo>
                <a:lnTo>
                  <a:pt x="3251" y="686"/>
                </a:lnTo>
                <a:lnTo>
                  <a:pt x="3253" y="686"/>
                </a:lnTo>
                <a:lnTo>
                  <a:pt x="3257" y="686"/>
                </a:lnTo>
                <a:lnTo>
                  <a:pt x="3258" y="686"/>
                </a:lnTo>
                <a:lnTo>
                  <a:pt x="3259" y="685"/>
                </a:lnTo>
                <a:lnTo>
                  <a:pt x="3262" y="681"/>
                </a:lnTo>
                <a:lnTo>
                  <a:pt x="3263" y="677"/>
                </a:lnTo>
                <a:lnTo>
                  <a:pt x="3264" y="672"/>
                </a:lnTo>
                <a:lnTo>
                  <a:pt x="3263" y="667"/>
                </a:lnTo>
                <a:lnTo>
                  <a:pt x="3263" y="666"/>
                </a:lnTo>
                <a:lnTo>
                  <a:pt x="3262" y="665"/>
                </a:lnTo>
                <a:lnTo>
                  <a:pt x="3255" y="669"/>
                </a:lnTo>
                <a:lnTo>
                  <a:pt x="3251" y="671"/>
                </a:lnTo>
                <a:lnTo>
                  <a:pt x="3248" y="673"/>
                </a:lnTo>
                <a:lnTo>
                  <a:pt x="3247" y="674"/>
                </a:lnTo>
                <a:lnTo>
                  <a:pt x="3246" y="676"/>
                </a:lnTo>
                <a:lnTo>
                  <a:pt x="3245" y="679"/>
                </a:lnTo>
                <a:lnTo>
                  <a:pt x="3244" y="682"/>
                </a:lnTo>
                <a:lnTo>
                  <a:pt x="3243" y="683"/>
                </a:lnTo>
                <a:lnTo>
                  <a:pt x="3242" y="684"/>
                </a:lnTo>
                <a:lnTo>
                  <a:pt x="3239" y="685"/>
                </a:lnTo>
                <a:lnTo>
                  <a:pt x="3235" y="685"/>
                </a:lnTo>
                <a:lnTo>
                  <a:pt x="3232" y="684"/>
                </a:lnTo>
                <a:lnTo>
                  <a:pt x="3228" y="684"/>
                </a:lnTo>
                <a:lnTo>
                  <a:pt x="3227" y="685"/>
                </a:lnTo>
                <a:lnTo>
                  <a:pt x="3225" y="686"/>
                </a:lnTo>
                <a:lnTo>
                  <a:pt x="3222" y="689"/>
                </a:lnTo>
                <a:lnTo>
                  <a:pt x="3220" y="693"/>
                </a:lnTo>
                <a:lnTo>
                  <a:pt x="3217" y="696"/>
                </a:lnTo>
                <a:lnTo>
                  <a:pt x="3218" y="697"/>
                </a:lnTo>
                <a:lnTo>
                  <a:pt x="3219" y="699"/>
                </a:lnTo>
                <a:lnTo>
                  <a:pt x="3220" y="701"/>
                </a:lnTo>
                <a:lnTo>
                  <a:pt x="3221" y="701"/>
                </a:lnTo>
                <a:lnTo>
                  <a:pt x="3223" y="701"/>
                </a:lnTo>
                <a:lnTo>
                  <a:pt x="3225" y="693"/>
                </a:lnTo>
                <a:lnTo>
                  <a:pt x="3231" y="693"/>
                </a:lnTo>
                <a:lnTo>
                  <a:pt x="3230" y="695"/>
                </a:lnTo>
                <a:lnTo>
                  <a:pt x="3229" y="698"/>
                </a:lnTo>
                <a:lnTo>
                  <a:pt x="3228" y="700"/>
                </a:lnTo>
                <a:lnTo>
                  <a:pt x="3228" y="701"/>
                </a:lnTo>
                <a:lnTo>
                  <a:pt x="3229" y="702"/>
                </a:lnTo>
                <a:lnTo>
                  <a:pt x="3231" y="701"/>
                </a:lnTo>
                <a:lnTo>
                  <a:pt x="3232" y="700"/>
                </a:lnTo>
                <a:lnTo>
                  <a:pt x="3233" y="699"/>
                </a:lnTo>
                <a:lnTo>
                  <a:pt x="3233" y="697"/>
                </a:lnTo>
                <a:lnTo>
                  <a:pt x="3233" y="695"/>
                </a:lnTo>
                <a:lnTo>
                  <a:pt x="3233" y="693"/>
                </a:lnTo>
                <a:lnTo>
                  <a:pt x="3233" y="691"/>
                </a:lnTo>
                <a:lnTo>
                  <a:pt x="3232" y="690"/>
                </a:lnTo>
                <a:lnTo>
                  <a:pt x="3231" y="690"/>
                </a:lnTo>
                <a:lnTo>
                  <a:pt x="3237" y="690"/>
                </a:lnTo>
                <a:lnTo>
                  <a:pt x="3240" y="690"/>
                </a:lnTo>
                <a:lnTo>
                  <a:pt x="3242" y="690"/>
                </a:lnTo>
                <a:lnTo>
                  <a:pt x="3242" y="691"/>
                </a:lnTo>
                <a:lnTo>
                  <a:pt x="3242" y="692"/>
                </a:lnTo>
                <a:lnTo>
                  <a:pt x="3242" y="695"/>
                </a:lnTo>
                <a:lnTo>
                  <a:pt x="3243" y="699"/>
                </a:lnTo>
                <a:lnTo>
                  <a:pt x="3243" y="700"/>
                </a:lnTo>
                <a:lnTo>
                  <a:pt x="3242" y="701"/>
                </a:lnTo>
                <a:lnTo>
                  <a:pt x="3241" y="702"/>
                </a:lnTo>
                <a:lnTo>
                  <a:pt x="3240" y="700"/>
                </a:lnTo>
                <a:lnTo>
                  <a:pt x="3239" y="699"/>
                </a:lnTo>
                <a:lnTo>
                  <a:pt x="3238" y="698"/>
                </a:lnTo>
                <a:lnTo>
                  <a:pt x="3237" y="698"/>
                </a:lnTo>
                <a:lnTo>
                  <a:pt x="3235" y="700"/>
                </a:lnTo>
                <a:lnTo>
                  <a:pt x="3233" y="704"/>
                </a:lnTo>
                <a:lnTo>
                  <a:pt x="3231" y="710"/>
                </a:lnTo>
                <a:lnTo>
                  <a:pt x="3214" y="710"/>
                </a:lnTo>
                <a:lnTo>
                  <a:pt x="3215" y="711"/>
                </a:lnTo>
                <a:lnTo>
                  <a:pt x="3216" y="712"/>
                </a:lnTo>
                <a:lnTo>
                  <a:pt x="3216" y="715"/>
                </a:lnTo>
                <a:lnTo>
                  <a:pt x="3214" y="721"/>
                </a:lnTo>
                <a:lnTo>
                  <a:pt x="3219" y="722"/>
                </a:lnTo>
                <a:lnTo>
                  <a:pt x="3221" y="722"/>
                </a:lnTo>
                <a:lnTo>
                  <a:pt x="3223" y="724"/>
                </a:lnTo>
                <a:lnTo>
                  <a:pt x="3223" y="729"/>
                </a:lnTo>
                <a:lnTo>
                  <a:pt x="3222" y="729"/>
                </a:lnTo>
                <a:lnTo>
                  <a:pt x="3222" y="730"/>
                </a:lnTo>
                <a:lnTo>
                  <a:pt x="3221" y="734"/>
                </a:lnTo>
                <a:lnTo>
                  <a:pt x="3220" y="743"/>
                </a:lnTo>
                <a:lnTo>
                  <a:pt x="3228" y="746"/>
                </a:lnTo>
                <a:lnTo>
                  <a:pt x="3229" y="750"/>
                </a:lnTo>
                <a:lnTo>
                  <a:pt x="3229" y="751"/>
                </a:lnTo>
                <a:lnTo>
                  <a:pt x="3229" y="752"/>
                </a:lnTo>
                <a:lnTo>
                  <a:pt x="3226" y="757"/>
                </a:lnTo>
                <a:lnTo>
                  <a:pt x="3225" y="760"/>
                </a:lnTo>
                <a:lnTo>
                  <a:pt x="3225" y="763"/>
                </a:lnTo>
                <a:lnTo>
                  <a:pt x="3231" y="763"/>
                </a:lnTo>
                <a:lnTo>
                  <a:pt x="3231" y="769"/>
                </a:lnTo>
                <a:lnTo>
                  <a:pt x="3232" y="773"/>
                </a:lnTo>
                <a:lnTo>
                  <a:pt x="3233" y="780"/>
                </a:lnTo>
                <a:lnTo>
                  <a:pt x="3234" y="788"/>
                </a:lnTo>
                <a:lnTo>
                  <a:pt x="3234" y="791"/>
                </a:lnTo>
                <a:lnTo>
                  <a:pt x="3234" y="794"/>
                </a:lnTo>
                <a:lnTo>
                  <a:pt x="3233" y="795"/>
                </a:lnTo>
                <a:lnTo>
                  <a:pt x="3233" y="796"/>
                </a:lnTo>
                <a:lnTo>
                  <a:pt x="3232" y="794"/>
                </a:lnTo>
                <a:lnTo>
                  <a:pt x="3231" y="791"/>
                </a:lnTo>
                <a:lnTo>
                  <a:pt x="3230" y="791"/>
                </a:lnTo>
                <a:lnTo>
                  <a:pt x="3229" y="792"/>
                </a:lnTo>
                <a:lnTo>
                  <a:pt x="3227" y="796"/>
                </a:lnTo>
                <a:lnTo>
                  <a:pt x="3225" y="802"/>
                </a:lnTo>
                <a:lnTo>
                  <a:pt x="3223" y="802"/>
                </a:lnTo>
                <a:lnTo>
                  <a:pt x="3221" y="802"/>
                </a:lnTo>
                <a:lnTo>
                  <a:pt x="3220" y="801"/>
                </a:lnTo>
                <a:lnTo>
                  <a:pt x="3219" y="801"/>
                </a:lnTo>
                <a:lnTo>
                  <a:pt x="3216" y="799"/>
                </a:lnTo>
                <a:lnTo>
                  <a:pt x="3214" y="799"/>
                </a:lnTo>
                <a:lnTo>
                  <a:pt x="3211" y="800"/>
                </a:lnTo>
                <a:lnTo>
                  <a:pt x="3210" y="801"/>
                </a:lnTo>
                <a:lnTo>
                  <a:pt x="3208" y="802"/>
                </a:lnTo>
                <a:lnTo>
                  <a:pt x="3205" y="804"/>
                </a:lnTo>
                <a:lnTo>
                  <a:pt x="3203" y="805"/>
                </a:lnTo>
                <a:lnTo>
                  <a:pt x="3203" y="808"/>
                </a:lnTo>
                <a:lnTo>
                  <a:pt x="3200" y="808"/>
                </a:lnTo>
                <a:lnTo>
                  <a:pt x="3197" y="807"/>
                </a:lnTo>
                <a:lnTo>
                  <a:pt x="3189" y="806"/>
                </a:lnTo>
                <a:lnTo>
                  <a:pt x="3185" y="805"/>
                </a:lnTo>
                <a:lnTo>
                  <a:pt x="3180" y="804"/>
                </a:lnTo>
                <a:lnTo>
                  <a:pt x="3176" y="804"/>
                </a:lnTo>
                <a:lnTo>
                  <a:pt x="3172" y="805"/>
                </a:lnTo>
                <a:lnTo>
                  <a:pt x="3169" y="814"/>
                </a:lnTo>
                <a:lnTo>
                  <a:pt x="3166" y="815"/>
                </a:lnTo>
                <a:lnTo>
                  <a:pt x="3163" y="815"/>
                </a:lnTo>
                <a:lnTo>
                  <a:pt x="3161" y="815"/>
                </a:lnTo>
                <a:lnTo>
                  <a:pt x="3158" y="817"/>
                </a:lnTo>
                <a:lnTo>
                  <a:pt x="3157" y="818"/>
                </a:lnTo>
                <a:lnTo>
                  <a:pt x="3156" y="819"/>
                </a:lnTo>
                <a:lnTo>
                  <a:pt x="3155" y="821"/>
                </a:lnTo>
                <a:lnTo>
                  <a:pt x="3154" y="823"/>
                </a:lnTo>
                <a:lnTo>
                  <a:pt x="3151" y="833"/>
                </a:lnTo>
                <a:lnTo>
                  <a:pt x="3150" y="844"/>
                </a:lnTo>
                <a:lnTo>
                  <a:pt x="3149" y="853"/>
                </a:lnTo>
                <a:lnTo>
                  <a:pt x="3132" y="854"/>
                </a:lnTo>
                <a:lnTo>
                  <a:pt x="3119" y="856"/>
                </a:lnTo>
                <a:lnTo>
                  <a:pt x="3108" y="859"/>
                </a:lnTo>
                <a:lnTo>
                  <a:pt x="3093" y="864"/>
                </a:lnTo>
                <a:lnTo>
                  <a:pt x="3095" y="875"/>
                </a:lnTo>
                <a:lnTo>
                  <a:pt x="3096" y="888"/>
                </a:lnTo>
                <a:lnTo>
                  <a:pt x="3093" y="889"/>
                </a:lnTo>
                <a:lnTo>
                  <a:pt x="3091" y="889"/>
                </a:lnTo>
                <a:lnTo>
                  <a:pt x="3085" y="890"/>
                </a:lnTo>
                <a:lnTo>
                  <a:pt x="3083" y="890"/>
                </a:lnTo>
                <a:lnTo>
                  <a:pt x="3081" y="891"/>
                </a:lnTo>
                <a:lnTo>
                  <a:pt x="3078" y="892"/>
                </a:lnTo>
                <a:lnTo>
                  <a:pt x="3076" y="893"/>
                </a:lnTo>
                <a:lnTo>
                  <a:pt x="3075" y="896"/>
                </a:lnTo>
                <a:lnTo>
                  <a:pt x="3075" y="899"/>
                </a:lnTo>
                <a:lnTo>
                  <a:pt x="3074" y="905"/>
                </a:lnTo>
                <a:lnTo>
                  <a:pt x="3072" y="906"/>
                </a:lnTo>
                <a:lnTo>
                  <a:pt x="3070" y="906"/>
                </a:lnTo>
                <a:lnTo>
                  <a:pt x="3066" y="907"/>
                </a:lnTo>
                <a:lnTo>
                  <a:pt x="3058" y="907"/>
                </a:lnTo>
                <a:lnTo>
                  <a:pt x="3051" y="906"/>
                </a:lnTo>
                <a:lnTo>
                  <a:pt x="3045" y="905"/>
                </a:lnTo>
                <a:lnTo>
                  <a:pt x="3045" y="896"/>
                </a:lnTo>
                <a:lnTo>
                  <a:pt x="3043" y="896"/>
                </a:lnTo>
                <a:lnTo>
                  <a:pt x="3041" y="896"/>
                </a:lnTo>
                <a:lnTo>
                  <a:pt x="3038" y="897"/>
                </a:lnTo>
                <a:lnTo>
                  <a:pt x="3036" y="898"/>
                </a:lnTo>
                <a:lnTo>
                  <a:pt x="3035" y="899"/>
                </a:lnTo>
                <a:lnTo>
                  <a:pt x="3034" y="900"/>
                </a:lnTo>
                <a:lnTo>
                  <a:pt x="3033" y="901"/>
                </a:lnTo>
                <a:lnTo>
                  <a:pt x="3034" y="902"/>
                </a:lnTo>
                <a:lnTo>
                  <a:pt x="3038" y="913"/>
                </a:lnTo>
                <a:lnTo>
                  <a:pt x="3041" y="919"/>
                </a:lnTo>
                <a:lnTo>
                  <a:pt x="3043" y="924"/>
                </a:lnTo>
                <a:lnTo>
                  <a:pt x="3043" y="930"/>
                </a:lnTo>
                <a:lnTo>
                  <a:pt x="3040" y="930"/>
                </a:lnTo>
                <a:lnTo>
                  <a:pt x="3038" y="929"/>
                </a:lnTo>
                <a:lnTo>
                  <a:pt x="3034" y="928"/>
                </a:lnTo>
                <a:lnTo>
                  <a:pt x="3031" y="927"/>
                </a:lnTo>
                <a:lnTo>
                  <a:pt x="3026" y="927"/>
                </a:lnTo>
                <a:lnTo>
                  <a:pt x="3017" y="933"/>
                </a:lnTo>
                <a:lnTo>
                  <a:pt x="3015" y="933"/>
                </a:lnTo>
                <a:lnTo>
                  <a:pt x="3014" y="932"/>
                </a:lnTo>
                <a:lnTo>
                  <a:pt x="3013" y="932"/>
                </a:lnTo>
                <a:lnTo>
                  <a:pt x="3012" y="931"/>
                </a:lnTo>
                <a:lnTo>
                  <a:pt x="3012" y="930"/>
                </a:lnTo>
                <a:lnTo>
                  <a:pt x="3012" y="929"/>
                </a:lnTo>
                <a:lnTo>
                  <a:pt x="3011" y="928"/>
                </a:lnTo>
                <a:lnTo>
                  <a:pt x="3010" y="927"/>
                </a:lnTo>
                <a:lnTo>
                  <a:pt x="3009" y="927"/>
                </a:lnTo>
                <a:lnTo>
                  <a:pt x="3007" y="927"/>
                </a:lnTo>
                <a:lnTo>
                  <a:pt x="3000" y="928"/>
                </a:lnTo>
                <a:lnTo>
                  <a:pt x="2991" y="930"/>
                </a:lnTo>
                <a:lnTo>
                  <a:pt x="2987" y="932"/>
                </a:lnTo>
                <a:lnTo>
                  <a:pt x="2984" y="933"/>
                </a:lnTo>
                <a:lnTo>
                  <a:pt x="2981" y="933"/>
                </a:lnTo>
                <a:lnTo>
                  <a:pt x="2989" y="939"/>
                </a:lnTo>
                <a:lnTo>
                  <a:pt x="2987" y="939"/>
                </a:lnTo>
                <a:lnTo>
                  <a:pt x="2985" y="940"/>
                </a:lnTo>
                <a:lnTo>
                  <a:pt x="2983" y="940"/>
                </a:lnTo>
                <a:lnTo>
                  <a:pt x="2981" y="941"/>
                </a:lnTo>
                <a:lnTo>
                  <a:pt x="2982" y="946"/>
                </a:lnTo>
                <a:lnTo>
                  <a:pt x="2982" y="950"/>
                </a:lnTo>
                <a:lnTo>
                  <a:pt x="2981" y="951"/>
                </a:lnTo>
                <a:lnTo>
                  <a:pt x="2981" y="953"/>
                </a:lnTo>
                <a:lnTo>
                  <a:pt x="2990" y="953"/>
                </a:lnTo>
                <a:lnTo>
                  <a:pt x="2994" y="953"/>
                </a:lnTo>
                <a:lnTo>
                  <a:pt x="2998" y="955"/>
                </a:lnTo>
                <a:lnTo>
                  <a:pt x="3006" y="958"/>
                </a:lnTo>
                <a:lnTo>
                  <a:pt x="3006" y="964"/>
                </a:lnTo>
                <a:lnTo>
                  <a:pt x="3017" y="958"/>
                </a:lnTo>
                <a:lnTo>
                  <a:pt x="3014" y="967"/>
                </a:lnTo>
                <a:lnTo>
                  <a:pt x="3018" y="968"/>
                </a:lnTo>
                <a:lnTo>
                  <a:pt x="3019" y="968"/>
                </a:lnTo>
                <a:lnTo>
                  <a:pt x="3020" y="972"/>
                </a:lnTo>
                <a:lnTo>
                  <a:pt x="3024" y="972"/>
                </a:lnTo>
                <a:lnTo>
                  <a:pt x="3029" y="972"/>
                </a:lnTo>
                <a:lnTo>
                  <a:pt x="3027" y="975"/>
                </a:lnTo>
                <a:lnTo>
                  <a:pt x="3026" y="979"/>
                </a:lnTo>
                <a:lnTo>
                  <a:pt x="3025" y="982"/>
                </a:lnTo>
                <a:lnTo>
                  <a:pt x="3025" y="984"/>
                </a:lnTo>
                <a:lnTo>
                  <a:pt x="3025" y="987"/>
                </a:lnTo>
                <a:lnTo>
                  <a:pt x="3026" y="989"/>
                </a:lnTo>
                <a:lnTo>
                  <a:pt x="3028" y="992"/>
                </a:lnTo>
                <a:lnTo>
                  <a:pt x="3030" y="994"/>
                </a:lnTo>
                <a:lnTo>
                  <a:pt x="3033" y="996"/>
                </a:lnTo>
                <a:lnTo>
                  <a:pt x="3037" y="998"/>
                </a:lnTo>
                <a:lnTo>
                  <a:pt x="3051" y="1003"/>
                </a:lnTo>
                <a:lnTo>
                  <a:pt x="3052" y="1024"/>
                </a:lnTo>
                <a:lnTo>
                  <a:pt x="3052" y="1032"/>
                </a:lnTo>
                <a:lnTo>
                  <a:pt x="3051" y="1040"/>
                </a:lnTo>
                <a:lnTo>
                  <a:pt x="3050" y="1047"/>
                </a:lnTo>
                <a:lnTo>
                  <a:pt x="3049" y="1054"/>
                </a:lnTo>
                <a:lnTo>
                  <a:pt x="3045" y="10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1133-20BA-49D1-BE5A-CB40BB53FCC3}" type="datetime1">
              <a:rPr lang="en-GB" smtClean="0"/>
              <a:t>14/12/2020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4230" y="693968"/>
            <a:ext cx="8315541" cy="311496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21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0E69EE-8C98-4CC8-B8F3-DA67A730F853}" type="datetime1">
              <a:rPr lang="en-GB" smtClean="0"/>
              <a:t>14/12/2020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0" y="2844006"/>
            <a:ext cx="4572000" cy="2844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0" name="Rectangle 19"/>
          <p:cNvSpPr/>
          <p:nvPr userDrawn="1"/>
        </p:nvSpPr>
        <p:spPr>
          <a:xfrm>
            <a:off x="0" y="2844006"/>
            <a:ext cx="4572000" cy="28440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13461" y="1381188"/>
            <a:ext cx="3726455" cy="1074619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572000" y="0"/>
            <a:ext cx="4572000" cy="28440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4230" y="335558"/>
            <a:ext cx="3725686" cy="268724"/>
          </a:xfrm>
        </p:spPr>
        <p:txBody>
          <a:bodyPr anchor="t"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5004085" y="1381189"/>
            <a:ext cx="3725686" cy="1074619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004085" y="335630"/>
            <a:ext cx="3725686" cy="268724"/>
          </a:xfrm>
        </p:spPr>
        <p:txBody>
          <a:bodyPr anchor="t"/>
          <a:lstStyle>
            <a:lvl1pPr marL="0" indent="0">
              <a:buNone/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5003947" y="604743"/>
            <a:ext cx="3725823" cy="716268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099" b="1" spc="-22" baseline="0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  <p:sp>
        <p:nvSpPr>
          <p:cNvPr id="30" name="Content Placeholder 12"/>
          <p:cNvSpPr>
            <a:spLocks noGrp="1"/>
          </p:cNvSpPr>
          <p:nvPr>
            <p:ph sz="quarter" idx="22" hasCustomPrompt="1"/>
          </p:nvPr>
        </p:nvSpPr>
        <p:spPr>
          <a:xfrm>
            <a:off x="414428" y="4218046"/>
            <a:ext cx="3725488" cy="1074619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14428" y="3172487"/>
            <a:ext cx="3725488" cy="268724"/>
          </a:xfrm>
        </p:spPr>
        <p:txBody>
          <a:bodyPr anchor="t"/>
          <a:lstStyle>
            <a:lvl1pPr marL="0" indent="0">
              <a:buNone/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414230" y="3441600"/>
            <a:ext cx="3725686" cy="716268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099" b="1" spc="-22" baseline="0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  <p:sp>
        <p:nvSpPr>
          <p:cNvPr id="33" name="Content Placeholder 12"/>
          <p:cNvSpPr>
            <a:spLocks noGrp="1"/>
          </p:cNvSpPr>
          <p:nvPr>
            <p:ph sz="quarter" idx="25" hasCustomPrompt="1"/>
          </p:nvPr>
        </p:nvSpPr>
        <p:spPr>
          <a:xfrm>
            <a:off x="5004085" y="4218046"/>
            <a:ext cx="3725685" cy="1074619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5004085" y="3172487"/>
            <a:ext cx="3725685" cy="268724"/>
          </a:xfrm>
        </p:spPr>
        <p:txBody>
          <a:bodyPr anchor="t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7" hasCustomPrompt="1"/>
          </p:nvPr>
        </p:nvSpPr>
        <p:spPr>
          <a:xfrm>
            <a:off x="5004085" y="3441600"/>
            <a:ext cx="3725686" cy="716268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099" b="1" spc="-22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414230" y="604352"/>
            <a:ext cx="3725687" cy="716268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099" b="1" spc="-22" baseline="0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405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83774" y="2844006"/>
            <a:ext cx="3060226" cy="2844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1C30-BFF9-442E-9B19-0C02F6E8745B}" type="datetime1">
              <a:rPr lang="en-GB" smtClean="0"/>
              <a:t>14/12/2020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6083774" y="2"/>
            <a:ext cx="3060226" cy="284400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/>
            </a:lvl1pPr>
            <a:lvl2pPr marL="342809" indent="0">
              <a:buNone/>
              <a:defRPr sz="2099"/>
            </a:lvl2pPr>
            <a:lvl3pPr marL="685617" indent="0">
              <a:buNone/>
              <a:defRPr sz="1800"/>
            </a:lvl3pPr>
            <a:lvl4pPr marL="1028426" indent="0">
              <a:buNone/>
              <a:defRPr sz="1500"/>
            </a:lvl4pPr>
            <a:lvl5pPr marL="1371234" indent="0">
              <a:buNone/>
              <a:defRPr sz="1500"/>
            </a:lvl5pPr>
            <a:lvl6pPr marL="1714043" indent="0">
              <a:buNone/>
              <a:defRPr sz="1500"/>
            </a:lvl6pPr>
            <a:lvl7pPr marL="2056851" indent="0">
              <a:buNone/>
              <a:defRPr sz="1500"/>
            </a:lvl7pPr>
            <a:lvl8pPr marL="2399660" indent="0">
              <a:buNone/>
              <a:defRPr sz="1500"/>
            </a:lvl8pPr>
            <a:lvl9pPr marL="2742468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14229" y="1350883"/>
            <a:ext cx="5453613" cy="3523429"/>
          </a:xfrm>
        </p:spPr>
        <p:txBody>
          <a:bodyPr/>
          <a:lstStyle>
            <a:lvl1pPr marL="0" indent="0">
              <a:buFontTx/>
              <a:buNone/>
              <a:defRPr sz="1050"/>
            </a:lvl1pPr>
            <a:lvl2pPr marL="199972" indent="-199972">
              <a:buFont typeface="Arial" panose="020B0604020202020204" pitchFamily="34" charset="0"/>
              <a:buChar char="•"/>
              <a:defRPr sz="900"/>
            </a:lvl2pPr>
            <a:lvl3pPr marL="404705" indent="-204733">
              <a:buFont typeface="Arial" panose="020B0604020202020204" pitchFamily="34" charset="0"/>
              <a:buChar char="–"/>
              <a:defRPr sz="825"/>
            </a:lvl3pPr>
            <a:lvl4pPr marL="604676" indent="-199972">
              <a:buFont typeface="Arial" panose="020B0604020202020204" pitchFamily="34" charset="0"/>
              <a:buChar char="•"/>
              <a:defRPr sz="750"/>
            </a:lvl4pPr>
            <a:lvl5pPr marL="803458" indent="-198782">
              <a:buFont typeface="Arial" panose="020B0604020202020204" pitchFamily="34" charset="0"/>
              <a:buChar char="–"/>
              <a:defRPr sz="7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353733" y="3202357"/>
            <a:ext cx="2537920" cy="1671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136886" indent="-136886">
              <a:buFont typeface="Arial" panose="020B0604020202020204" pitchFamily="34" charset="0"/>
              <a:buChar char="•"/>
              <a:defRPr sz="1050" b="1">
                <a:solidFill>
                  <a:schemeClr val="bg1"/>
                </a:solidFill>
              </a:defRPr>
            </a:lvl2pPr>
            <a:lvl3pPr marL="267820" indent="-130934">
              <a:defRPr sz="900" b="1">
                <a:solidFill>
                  <a:schemeClr val="bg1"/>
                </a:solidFill>
              </a:defRPr>
            </a:lvl3pPr>
            <a:lvl4pPr marL="404705" indent="-136886">
              <a:defRPr sz="825" b="1">
                <a:solidFill>
                  <a:schemeClr val="bg1"/>
                </a:solidFill>
              </a:defRPr>
            </a:lvl4pPr>
            <a:lvl5pPr marL="535638" indent="-130934">
              <a:defRPr sz="825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7406747" y="2844006"/>
            <a:ext cx="432060" cy="179175"/>
          </a:xfrm>
          <a:prstGeom prst="triangl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14230" y="693968"/>
            <a:ext cx="5453577" cy="311496"/>
          </a:xfrm>
        </p:spPr>
        <p:txBody>
          <a:bodyPr/>
          <a:lstStyle>
            <a:lvl1pPr>
              <a:defRPr sz="2249"/>
            </a:lvl1pPr>
          </a:lstStyle>
          <a:p>
            <a:r>
              <a:rPr lang="en-US" dirty="0"/>
              <a:t>Click to add 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99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0CCC-25A4-47FB-A0B0-108D36AEFD18}" type="datetime1">
              <a:rPr lang="en-GB" smtClean="0"/>
              <a:t>14/12/2020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orakulmio 4"/>
          <p:cNvSpPr/>
          <p:nvPr userDrawn="1"/>
        </p:nvSpPr>
        <p:spPr>
          <a:xfrm>
            <a:off x="6731677" y="0"/>
            <a:ext cx="2412323" cy="87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3242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">
    <p:bg>
      <p:bgPr>
        <a:solidFill>
          <a:srgbClr val="008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4523704"/>
            <a:ext cx="5379423" cy="6568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72828"/>
            <a:ext cx="7975385" cy="21862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399" b="1" spc="-15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" name="Tekstiruutu 1"/>
          <p:cNvSpPr txBox="1"/>
          <p:nvPr userDrawn="1"/>
        </p:nvSpPr>
        <p:spPr>
          <a:xfrm>
            <a:off x="6137766" y="156458"/>
            <a:ext cx="2873630" cy="300082"/>
          </a:xfrm>
          <a:prstGeom prst="rect">
            <a:avLst/>
          </a:prstGeom>
          <a:solidFill>
            <a:srgbClr val="008496"/>
          </a:solidFill>
        </p:spPr>
        <p:txBody>
          <a:bodyPr wrap="square" rtlCol="0">
            <a:spAutoFit/>
          </a:bodyPr>
          <a:lstStyle/>
          <a:p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342945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14170"/>
            <a:ext cx="3886200" cy="36089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14170"/>
            <a:ext cx="3886200" cy="36089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E6F9-5EE6-4ADB-86EF-64D340535498}" type="datetimeFigureOut">
              <a:rPr lang="fi-FI" smtClean="0"/>
              <a:t>14.12.2020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B095-F4F9-4F98-99F0-C489C7DAC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643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äliotsikko">
    <p:bg>
      <p:bgPr>
        <a:solidFill>
          <a:srgbClr val="008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/>
          <p:cNvSpPr txBox="1"/>
          <p:nvPr userDrawn="1"/>
        </p:nvSpPr>
        <p:spPr>
          <a:xfrm>
            <a:off x="6137766" y="156458"/>
            <a:ext cx="2873630" cy="300082"/>
          </a:xfrm>
          <a:prstGeom prst="rect">
            <a:avLst/>
          </a:prstGeom>
          <a:solidFill>
            <a:srgbClr val="008496"/>
          </a:solidFill>
        </p:spPr>
        <p:txBody>
          <a:bodyPr wrap="square" rtlCol="0">
            <a:spAutoFit/>
          </a:bodyPr>
          <a:lstStyle/>
          <a:p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2874809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" y="0"/>
            <a:ext cx="1653778" cy="150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5" y="1410647"/>
            <a:ext cx="8207375" cy="29380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198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4408831"/>
            <a:ext cx="5495420" cy="6568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99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72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6001"/>
            <a:ext cx="8085599" cy="99179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699" b="1" spc="-75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398098"/>
            <a:ext cx="8085599" cy="31778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52" indent="-159258">
              <a:buFont typeface="Arial"/>
              <a:buChar char="•"/>
              <a:defRPr sz="1500">
                <a:latin typeface="Georgia"/>
              </a:defRPr>
            </a:lvl2pPr>
            <a:lvl3pPr marL="345508" indent="-172754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842" indent="-145761">
              <a:buFont typeface="Arial"/>
              <a:buChar char="•"/>
              <a:defRPr sz="1050" baseline="0">
                <a:latin typeface="Georgia"/>
              </a:defRPr>
            </a:lvl4pPr>
            <a:lvl5pPr marL="815183" indent="-171404">
              <a:buFont typeface="Courier New"/>
              <a:buChar char="o"/>
              <a:defRPr sz="975" baseline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DF1633-1B2A-4CF1-917B-258DFBA83BBE}"/>
              </a:ext>
            </a:extLst>
          </p:cNvPr>
          <p:cNvSpPr/>
          <p:nvPr userDrawn="1"/>
        </p:nvSpPr>
        <p:spPr>
          <a:xfrm>
            <a:off x="6785669" y="96734"/>
            <a:ext cx="2213670" cy="716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3674105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D345-D513-42C1-A7A1-2AD40C13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4DF70-A195-4F31-9CE4-D481AC682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7DA9F-9EDA-4655-AE7B-EB6208B4C9D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660FAED-0562-4824-8F8B-04FA95C1E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647442"/>
            <a:ext cx="3886200" cy="14450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3">
            <a:extLst>
              <a:ext uri="{FF2B5EF4-FFF2-40B4-BE49-F238E27FC236}">
                <a16:creationId xmlns:a16="http://schemas.microsoft.com/office/drawing/2014/main" id="{9E46D3D7-074D-432A-908F-3E1C7E1B2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9151" y="1647442"/>
            <a:ext cx="3886200" cy="14450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7FC9D92-0352-49A3-ABAD-1D2DE005A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6" y="5271947"/>
            <a:ext cx="1843091" cy="339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A213EB-3669-47AA-880D-0471579F17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3887702"/>
            <a:ext cx="9144000" cy="12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19151" y="5214012"/>
            <a:ext cx="7965283" cy="274625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marL="113370" lvl="0" indent="0" algn="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ts val="1800"/>
              <a:buFontTx/>
              <a:buNone/>
              <a:defRPr sz="900"/>
            </a:lvl1pPr>
            <a:lvl2pPr marL="914134" lvl="1" indent="-317408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2pPr>
            <a:lvl3pPr marL="1371200" lvl="2" indent="-317408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3pPr>
            <a:lvl4pPr marL="1828267" lvl="3" indent="-317408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4pPr>
            <a:lvl5pPr marL="2285333" lvl="4" indent="-317408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5pPr>
            <a:lvl6pPr marL="2742400" lvl="5" indent="-317408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6pPr>
            <a:lvl7pPr marL="3199466" lvl="6" indent="-317408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7pPr>
            <a:lvl8pPr marL="3656533" lvl="7" indent="-317408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8pPr>
            <a:lvl9pPr marL="4113600" lvl="8" indent="-317408">
              <a:spcBef>
                <a:spcPts val="1599"/>
              </a:spcBef>
              <a:spcAft>
                <a:spcPts val="1599"/>
              </a:spcAft>
              <a:buSzPts val="1400"/>
              <a:buChar char="■"/>
              <a:defRPr/>
            </a:lvl9pPr>
          </a:lstStyle>
          <a:p>
            <a:endParaRPr lang="fi-FI"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305641" y="5177343"/>
            <a:ext cx="548100" cy="3403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825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F8DA8F4E-9602-400A-A06E-8ADEDBC9DA0F}"/>
              </a:ext>
            </a:extLst>
          </p:cNvPr>
          <p:cNvSpPr/>
          <p:nvPr userDrawn="1"/>
        </p:nvSpPr>
        <p:spPr>
          <a:xfrm>
            <a:off x="6677685" y="96734"/>
            <a:ext cx="2753589" cy="597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4620" y="275904"/>
            <a:ext cx="7777162" cy="650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11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255">
          <p15:clr>
            <a:srgbClr val="FBAE40"/>
          </p15:clr>
        </p15:guide>
        <p15:guide id="7" pos="846">
          <p15:clr>
            <a:srgbClr val="FBAE40"/>
          </p15:clr>
        </p15:guide>
        <p15:guide id="8" orient="horz" pos="618">
          <p15:clr>
            <a:srgbClr val="FBAE40"/>
          </p15:clr>
        </p15:guide>
        <p15:guide id="9" pos="688">
          <p15:clr>
            <a:srgbClr val="FBAE40"/>
          </p15:clr>
        </p15:guide>
        <p15:guide id="10" orient="horz" pos="4088">
          <p15:clr>
            <a:srgbClr val="FBAE40"/>
          </p15:clr>
        </p15:guide>
        <p15:guide id="12" pos="619">
          <p15:clr>
            <a:srgbClr val="FBAE40"/>
          </p15:clr>
        </p15:guide>
        <p15:guide id="13" orient="horz" pos="300">
          <p15:clr>
            <a:srgbClr val="FBAE40"/>
          </p15:clr>
        </p15:guide>
        <p15:guide id="14" orient="horz" pos="123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500166" y="1658998"/>
            <a:ext cx="7129458" cy="913840"/>
          </a:xfrm>
          <a:prstGeom prst="rect">
            <a:avLst/>
          </a:prstGeom>
        </p:spPr>
        <p:txBody>
          <a:bodyPr/>
          <a:lstStyle>
            <a:lvl1pPr>
              <a:defRPr spc="225" baseline="0">
                <a:latin typeface="Berlin Sans FB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00167" y="2725506"/>
            <a:ext cx="7143800" cy="2607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Berlin Sans FB" pitchFamily="34" charset="0"/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5" name="Suorakulmio 4"/>
          <p:cNvSpPr/>
          <p:nvPr userDrawn="1"/>
        </p:nvSpPr>
        <p:spPr>
          <a:xfrm>
            <a:off x="6731677" y="0"/>
            <a:ext cx="2412323" cy="87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860839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city with tall buildings in the background&#10;&#10;Description generated with very high confidence">
            <a:extLst>
              <a:ext uri="{FF2B5EF4-FFF2-40B4-BE49-F238E27FC236}">
                <a16:creationId xmlns:a16="http://schemas.microsoft.com/office/drawing/2014/main" id="{77799D9D-0018-46C1-9802-80D59B7CF4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4" b="-2771"/>
          <a:stretch/>
        </p:blipFill>
        <p:spPr>
          <a:xfrm>
            <a:off x="0" y="1"/>
            <a:ext cx="9144000" cy="58828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C3027B-D575-4C75-A599-92EFB5BBE80B}"/>
              </a:ext>
            </a:extLst>
          </p:cNvPr>
          <p:cNvSpPr/>
          <p:nvPr userDrawn="1"/>
        </p:nvSpPr>
        <p:spPr>
          <a:xfrm>
            <a:off x="0" y="0"/>
            <a:ext cx="9144000" cy="5688013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586F1-0988-4388-89AC-5BF4A4403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EB034B-CF4F-4776-B4DC-8711A12C56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7DA9F-9EDA-4655-AE7B-EB6208B4C9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D849B-8F27-4B1A-AD48-438F611AD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1" y="5234549"/>
            <a:ext cx="1845964" cy="34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97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solidFill>
          <a:srgbClr val="009B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4523704"/>
            <a:ext cx="5379423" cy="6568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72828"/>
            <a:ext cx="7975385" cy="21862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399" b="1" spc="-15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9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4523704"/>
            <a:ext cx="5379423" cy="6568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272828"/>
            <a:ext cx="7975385" cy="21862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399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606074" cy="17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73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72828"/>
            <a:ext cx="7975385" cy="21862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399" b="1" spc="-150">
                <a:solidFill>
                  <a:srgbClr val="009BB0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4565835"/>
            <a:ext cx="5379423" cy="6568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2606073" cy="17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2834"/>
            <a:ext cx="7886700" cy="109942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94354"/>
            <a:ext cx="3868340" cy="6833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77705"/>
            <a:ext cx="3868340" cy="305599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94354"/>
            <a:ext cx="3887391" cy="6833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77705"/>
            <a:ext cx="3887391" cy="305599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E6F9-5EE6-4ADB-86EF-64D340535498}" type="datetimeFigureOut">
              <a:rPr lang="fi-FI" smtClean="0"/>
              <a:t>14.12.2020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B095-F4F9-4F98-99F0-C489C7DAC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5265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49292"/>
            <a:ext cx="4629693" cy="538943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0028"/>
            <a:ext cx="3319477" cy="2681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99" b="1" spc="-15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4880457"/>
            <a:ext cx="3319477" cy="48370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2606073" cy="17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05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rgbClr val="009B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1" y="4782144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86030"/>
            <a:ext cx="7975385" cy="218629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399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3" y="4699183"/>
            <a:ext cx="2741876" cy="88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266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">
    <p:bg>
      <p:bgPr>
        <a:solidFill>
          <a:srgbClr val="009B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86030"/>
            <a:ext cx="7975385" cy="218629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399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987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1" y="4782144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6001"/>
            <a:ext cx="8085599" cy="99179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699" b="1" spc="-75">
                <a:solidFill>
                  <a:srgbClr val="009BB0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398098"/>
            <a:ext cx="8085599" cy="31778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52" indent="-159258">
              <a:buFont typeface="Arial"/>
              <a:buChar char="•"/>
              <a:defRPr sz="1500">
                <a:latin typeface="Georgia"/>
              </a:defRPr>
            </a:lvl2pPr>
            <a:lvl3pPr marL="345508" indent="-172754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842" indent="-145761">
              <a:buFont typeface="Arial"/>
              <a:buChar char="•"/>
              <a:defRPr sz="1050" baseline="0">
                <a:latin typeface="Georgia"/>
              </a:defRPr>
            </a:lvl4pPr>
            <a:lvl5pPr marL="815183" indent="-171404">
              <a:buFont typeface="Courier New"/>
              <a:buChar char="o"/>
              <a:defRPr sz="975" baseline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4C3A9-AC77-1A41-B965-7077E996C96B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Laitoksen nimi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3" y="4699183"/>
            <a:ext cx="2741875" cy="88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871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1" y="4782144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6001"/>
            <a:ext cx="8085599" cy="99179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699" b="1" spc="-75">
                <a:solidFill>
                  <a:srgbClr val="009BB0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398098"/>
            <a:ext cx="3988079" cy="31778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52" indent="-159258">
              <a:buFont typeface="Arial"/>
              <a:buChar char="•"/>
              <a:defRPr sz="1500">
                <a:latin typeface="Georgia"/>
              </a:defRPr>
            </a:lvl2pPr>
            <a:lvl3pPr marL="345508" indent="-172754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842" indent="-145761">
              <a:buFont typeface="Arial"/>
              <a:buChar char="•"/>
              <a:defRPr sz="1050" baseline="0">
                <a:latin typeface="Georgia"/>
              </a:defRPr>
            </a:lvl4pPr>
            <a:lvl5pPr marL="815183" indent="-171404">
              <a:buFont typeface="Courier New"/>
              <a:buChar char="o"/>
              <a:defRPr sz="975" baseline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398098"/>
            <a:ext cx="3988079" cy="31778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52" indent="-159258">
              <a:buFont typeface="Arial"/>
              <a:buChar char="•"/>
              <a:defRPr sz="1500">
                <a:latin typeface="Georgia"/>
              </a:defRPr>
            </a:lvl2pPr>
            <a:lvl3pPr marL="345508" indent="-172754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842" indent="-145761">
              <a:buFont typeface="Arial"/>
              <a:buChar char="•"/>
              <a:defRPr sz="1050" baseline="0">
                <a:latin typeface="Georgia"/>
              </a:defRPr>
            </a:lvl4pPr>
            <a:lvl5pPr marL="815183" indent="-171404">
              <a:buFont typeface="Courier New"/>
              <a:buChar char="o"/>
              <a:defRPr sz="975" baseline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F428-7BDA-0E43-AC08-6B8BB278C98F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Laitoksen nimi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B250-F217-B84A-8E10-659CA258BA5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3" y="4699183"/>
            <a:ext cx="2741875" cy="88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113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7784"/>
            <a:ext cx="8229600" cy="948002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FAB6-FE62-455C-8882-EBF6CAF975A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14.12.2020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779-2276-447D-897E-C9A0B7AA3AE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27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äliotsikko">
    <p:bg>
      <p:bgPr>
        <a:solidFill>
          <a:srgbClr val="009B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873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009B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23" y="1410650"/>
            <a:ext cx="8207375" cy="293838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399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4408830"/>
            <a:ext cx="5495420" cy="6568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834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3" y="263863"/>
            <a:ext cx="8207375" cy="9917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699" b="1" spc="-75">
                <a:solidFill>
                  <a:srgbClr val="009BB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55657"/>
            <a:ext cx="8207374" cy="33203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52" indent="-159258">
              <a:buFont typeface="Arial"/>
              <a:buChar char="•"/>
              <a:defRPr sz="1500">
                <a:latin typeface="Georgia"/>
              </a:defRPr>
            </a:lvl2pPr>
            <a:lvl3pPr marL="345508" indent="-172754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842" indent="-145761">
              <a:buFont typeface="Arial"/>
              <a:buChar char="•"/>
              <a:defRPr sz="1050" baseline="0">
                <a:latin typeface="Georgia"/>
              </a:defRPr>
            </a:lvl4pPr>
            <a:lvl5pPr marL="815183" indent="-171404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061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E6F9-5EE6-4ADB-86EF-64D340535498}" type="datetimeFigureOut">
              <a:rPr lang="fi-FI" smtClean="0"/>
              <a:t>14.12.2020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B095-F4F9-4F98-99F0-C489C7DAC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291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E6F9-5EE6-4ADB-86EF-64D340535498}" type="datetimeFigureOut">
              <a:rPr lang="fi-FI" smtClean="0"/>
              <a:t>14.12.2020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B095-F4F9-4F98-99F0-C489C7DAC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14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79201"/>
            <a:ext cx="2949178" cy="13272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18969"/>
            <a:ext cx="4629150" cy="40421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06404"/>
            <a:ext cx="2949178" cy="316132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E6F9-5EE6-4ADB-86EF-64D340535498}" type="datetimeFigureOut">
              <a:rPr lang="fi-FI" smtClean="0"/>
              <a:t>14.12.2020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B095-F4F9-4F98-99F0-C489C7DAC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09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79201"/>
            <a:ext cx="2949178" cy="13272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18969"/>
            <a:ext cx="4629150" cy="404217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06404"/>
            <a:ext cx="2949178" cy="316132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E6F9-5EE6-4ADB-86EF-64D340535498}" type="datetimeFigureOut">
              <a:rPr lang="fi-FI" smtClean="0"/>
              <a:t>14.12.2020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B095-F4F9-4F98-99F0-C489C7DAC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52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2834"/>
            <a:ext cx="7886700" cy="109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14170"/>
            <a:ext cx="7886700" cy="360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71946"/>
            <a:ext cx="2057400" cy="30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E6F9-5EE6-4ADB-86EF-64D340535498}" type="datetimeFigureOut">
              <a:rPr lang="fi-FI" smtClean="0"/>
              <a:t>14.12.2020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71946"/>
            <a:ext cx="3086100" cy="30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71946"/>
            <a:ext cx="2057400" cy="30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1B095-F4F9-4F98-99F0-C489C7DAC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96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230" y="693967"/>
            <a:ext cx="8315541" cy="45692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230" y="2067605"/>
            <a:ext cx="8315541" cy="2806708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347" y="5292662"/>
            <a:ext cx="1404088" cy="179171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750">
                <a:solidFill>
                  <a:srgbClr val="B3B2B2"/>
                </a:solidFill>
              </a:defRPr>
            </a:lvl1pPr>
          </a:lstStyle>
          <a:p>
            <a:fld id="{973DA404-E86A-49AA-BCCA-DEA083147E82}" type="datetime1">
              <a:rPr lang="en-GB" smtClean="0"/>
              <a:t>14/12/2020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6435" y="5292663"/>
            <a:ext cx="5831129" cy="17917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>
              <a:defRPr sz="750">
                <a:solidFill>
                  <a:srgbClr val="B3B2B2"/>
                </a:solidFill>
              </a:defRPr>
            </a:lvl1pPr>
          </a:lstStyle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7565" y="4994047"/>
            <a:ext cx="1403790" cy="47778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3599" b="1">
                <a:solidFill>
                  <a:srgbClr val="B3B2B2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(c)" hidden="1"/>
          <p:cNvSpPr txBox="1"/>
          <p:nvPr/>
        </p:nvSpPr>
        <p:spPr>
          <a:xfrm>
            <a:off x="8971478" y="5716043"/>
            <a:ext cx="165110" cy="230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5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150" baseline="0" dirty="0">
                <a:solidFill>
                  <a:schemeClr val="bg1"/>
                </a:solidFill>
                <a:latin typeface="+mn-lt"/>
              </a:rPr>
              <a:t> aalto ee</a:t>
            </a:r>
            <a:endParaRPr lang="en-GB" sz="15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58"/>
            <a:ext cx="45184" cy="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>
            <a:grpSpLocks noChangeAspect="1"/>
          </p:cNvGrpSpPr>
          <p:nvPr userDrawn="1"/>
        </p:nvGrpSpPr>
        <p:grpSpPr>
          <a:xfrm>
            <a:off x="7199435" y="275904"/>
            <a:ext cx="1691920" cy="223938"/>
            <a:chOff x="1258888" y="815975"/>
            <a:chExt cx="9950450" cy="1190625"/>
          </a:xfrm>
        </p:grpSpPr>
        <p:sp>
          <p:nvSpPr>
            <p:cNvPr id="27" name="Freeform 6"/>
            <p:cNvSpPr>
              <a:spLocks noEditPoints="1"/>
            </p:cNvSpPr>
            <p:nvPr userDrawn="1"/>
          </p:nvSpPr>
          <p:spPr bwMode="auto">
            <a:xfrm>
              <a:off x="6069013" y="846138"/>
              <a:ext cx="3084513" cy="347662"/>
            </a:xfrm>
            <a:custGeom>
              <a:avLst/>
              <a:gdLst>
                <a:gd name="T0" fmla="*/ 87 w 1943"/>
                <a:gd name="T1" fmla="*/ 40 h 219"/>
                <a:gd name="T2" fmla="*/ 252 w 1943"/>
                <a:gd name="T3" fmla="*/ 75 h 219"/>
                <a:gd name="T4" fmla="*/ 232 w 1943"/>
                <a:gd name="T5" fmla="*/ 99 h 219"/>
                <a:gd name="T6" fmla="*/ 180 w 1943"/>
                <a:gd name="T7" fmla="*/ 137 h 219"/>
                <a:gd name="T8" fmla="*/ 208 w 1943"/>
                <a:gd name="T9" fmla="*/ 179 h 219"/>
                <a:gd name="T10" fmla="*/ 266 w 1943"/>
                <a:gd name="T11" fmla="*/ 173 h 219"/>
                <a:gd name="T12" fmla="*/ 297 w 1943"/>
                <a:gd name="T13" fmla="*/ 70 h 219"/>
                <a:gd name="T14" fmla="*/ 237 w 1943"/>
                <a:gd name="T15" fmla="*/ 46 h 219"/>
                <a:gd name="T16" fmla="*/ 187 w 1943"/>
                <a:gd name="T17" fmla="*/ 90 h 219"/>
                <a:gd name="T18" fmla="*/ 229 w 1943"/>
                <a:gd name="T19" fmla="*/ 152 h 219"/>
                <a:gd name="T20" fmla="*/ 228 w 1943"/>
                <a:gd name="T21" fmla="*/ 126 h 219"/>
                <a:gd name="T22" fmla="*/ 451 w 1943"/>
                <a:gd name="T23" fmla="*/ 51 h 219"/>
                <a:gd name="T24" fmla="*/ 417 w 1943"/>
                <a:gd name="T25" fmla="*/ 164 h 219"/>
                <a:gd name="T26" fmla="*/ 456 w 1943"/>
                <a:gd name="T27" fmla="*/ 149 h 219"/>
                <a:gd name="T28" fmla="*/ 538 w 1943"/>
                <a:gd name="T29" fmla="*/ 49 h 219"/>
                <a:gd name="T30" fmla="*/ 492 w 1943"/>
                <a:gd name="T31" fmla="*/ 106 h 219"/>
                <a:gd name="T32" fmla="*/ 526 w 1943"/>
                <a:gd name="T33" fmla="*/ 174 h 219"/>
                <a:gd name="T34" fmla="*/ 604 w 1943"/>
                <a:gd name="T35" fmla="*/ 167 h 219"/>
                <a:gd name="T36" fmla="*/ 625 w 1943"/>
                <a:gd name="T37" fmla="*/ 93 h 219"/>
                <a:gd name="T38" fmla="*/ 574 w 1943"/>
                <a:gd name="T39" fmla="*/ 47 h 219"/>
                <a:gd name="T40" fmla="*/ 589 w 1943"/>
                <a:gd name="T41" fmla="*/ 102 h 219"/>
                <a:gd name="T42" fmla="*/ 560 w 1943"/>
                <a:gd name="T43" fmla="*/ 151 h 219"/>
                <a:gd name="T44" fmla="*/ 530 w 1943"/>
                <a:gd name="T45" fmla="*/ 105 h 219"/>
                <a:gd name="T46" fmla="*/ 821 w 1943"/>
                <a:gd name="T47" fmla="*/ 118 h 219"/>
                <a:gd name="T48" fmla="*/ 790 w 1943"/>
                <a:gd name="T49" fmla="*/ 148 h 219"/>
                <a:gd name="T50" fmla="*/ 719 w 1943"/>
                <a:gd name="T51" fmla="*/ 120 h 219"/>
                <a:gd name="T52" fmla="*/ 755 w 1943"/>
                <a:gd name="T53" fmla="*/ 176 h 219"/>
                <a:gd name="T54" fmla="*/ 837 w 1943"/>
                <a:gd name="T55" fmla="*/ 170 h 219"/>
                <a:gd name="T56" fmla="*/ 821 w 1943"/>
                <a:gd name="T57" fmla="*/ 0 h 219"/>
                <a:gd name="T58" fmla="*/ 954 w 1943"/>
                <a:gd name="T59" fmla="*/ 78 h 219"/>
                <a:gd name="T60" fmla="*/ 1016 w 1943"/>
                <a:gd name="T61" fmla="*/ 178 h 219"/>
                <a:gd name="T62" fmla="*/ 994 w 1943"/>
                <a:gd name="T63" fmla="*/ 51 h 219"/>
                <a:gd name="T64" fmla="*/ 899 w 1943"/>
                <a:gd name="T65" fmla="*/ 49 h 219"/>
                <a:gd name="T66" fmla="*/ 1240 w 1943"/>
                <a:gd name="T67" fmla="*/ 49 h 219"/>
                <a:gd name="T68" fmla="*/ 1380 w 1943"/>
                <a:gd name="T69" fmla="*/ 94 h 219"/>
                <a:gd name="T70" fmla="*/ 1313 w 1943"/>
                <a:gd name="T71" fmla="*/ 46 h 219"/>
                <a:gd name="T72" fmla="*/ 1257 w 1943"/>
                <a:gd name="T73" fmla="*/ 93 h 219"/>
                <a:gd name="T74" fmla="*/ 1277 w 1943"/>
                <a:gd name="T75" fmla="*/ 167 h 219"/>
                <a:gd name="T76" fmla="*/ 1356 w 1943"/>
                <a:gd name="T77" fmla="*/ 173 h 219"/>
                <a:gd name="T78" fmla="*/ 1337 w 1943"/>
                <a:gd name="T79" fmla="*/ 148 h 219"/>
                <a:gd name="T80" fmla="*/ 1295 w 1943"/>
                <a:gd name="T81" fmla="*/ 136 h 219"/>
                <a:gd name="T82" fmla="*/ 1314 w 1943"/>
                <a:gd name="T83" fmla="*/ 75 h 219"/>
                <a:gd name="T84" fmla="*/ 1411 w 1943"/>
                <a:gd name="T85" fmla="*/ 49 h 219"/>
                <a:gd name="T86" fmla="*/ 1468 w 1943"/>
                <a:gd name="T87" fmla="*/ 83 h 219"/>
                <a:gd name="T88" fmla="*/ 1455 w 1943"/>
                <a:gd name="T89" fmla="*/ 57 h 219"/>
                <a:gd name="T90" fmla="*/ 1613 w 1943"/>
                <a:gd name="T91" fmla="*/ 63 h 219"/>
                <a:gd name="T92" fmla="*/ 1535 w 1943"/>
                <a:gd name="T93" fmla="*/ 52 h 219"/>
                <a:gd name="T94" fmla="*/ 1514 w 1943"/>
                <a:gd name="T95" fmla="*/ 101 h 219"/>
                <a:gd name="T96" fmla="*/ 1589 w 1943"/>
                <a:gd name="T97" fmla="*/ 139 h 219"/>
                <a:gd name="T98" fmla="*/ 1557 w 1943"/>
                <a:gd name="T99" fmla="*/ 152 h 219"/>
                <a:gd name="T100" fmla="*/ 1516 w 1943"/>
                <a:gd name="T101" fmla="*/ 159 h 219"/>
                <a:gd name="T102" fmla="*/ 1575 w 1943"/>
                <a:gd name="T103" fmla="*/ 181 h 219"/>
                <a:gd name="T104" fmla="*/ 1626 w 1943"/>
                <a:gd name="T105" fmla="*/ 147 h 219"/>
                <a:gd name="T106" fmla="*/ 1598 w 1943"/>
                <a:gd name="T107" fmla="*/ 101 h 219"/>
                <a:gd name="T108" fmla="*/ 1551 w 1943"/>
                <a:gd name="T109" fmla="*/ 78 h 219"/>
                <a:gd name="T110" fmla="*/ 1587 w 1943"/>
                <a:gd name="T111" fmla="*/ 85 h 219"/>
                <a:gd name="T112" fmla="*/ 1689 w 1943"/>
                <a:gd name="T113" fmla="*/ 0 h 219"/>
                <a:gd name="T114" fmla="*/ 1735 w 1943"/>
                <a:gd name="T115" fmla="*/ 158 h 219"/>
                <a:gd name="T116" fmla="*/ 1781 w 1943"/>
                <a:gd name="T117" fmla="*/ 150 h 219"/>
                <a:gd name="T118" fmla="*/ 1887 w 1943"/>
                <a:gd name="T119" fmla="*/ 107 h 219"/>
                <a:gd name="T120" fmla="*/ 1859 w 1943"/>
                <a:gd name="T121" fmla="*/ 178 h 219"/>
                <a:gd name="T122" fmla="*/ 1869 w 1943"/>
                <a:gd name="T123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19">
                  <a:moveTo>
                    <a:pt x="114" y="142"/>
                  </a:moveTo>
                  <a:lnTo>
                    <a:pt x="124" y="178"/>
                  </a:lnTo>
                  <a:lnTo>
                    <a:pt x="169" y="178"/>
                  </a:lnTo>
                  <a:lnTo>
                    <a:pt x="112" y="0"/>
                  </a:lnTo>
                  <a:lnTo>
                    <a:pt x="63" y="0"/>
                  </a:lnTo>
                  <a:lnTo>
                    <a:pt x="0" y="178"/>
                  </a:lnTo>
                  <a:lnTo>
                    <a:pt x="44" y="178"/>
                  </a:lnTo>
                  <a:lnTo>
                    <a:pt x="55" y="142"/>
                  </a:lnTo>
                  <a:lnTo>
                    <a:pt x="114" y="142"/>
                  </a:lnTo>
                  <a:close/>
                  <a:moveTo>
                    <a:pt x="105" y="109"/>
                  </a:moveTo>
                  <a:lnTo>
                    <a:pt x="65" y="109"/>
                  </a:lnTo>
                  <a:lnTo>
                    <a:pt x="87" y="40"/>
                  </a:lnTo>
                  <a:lnTo>
                    <a:pt x="105" y="109"/>
                  </a:lnTo>
                  <a:close/>
                  <a:moveTo>
                    <a:pt x="221" y="90"/>
                  </a:moveTo>
                  <a:lnTo>
                    <a:pt x="222" y="86"/>
                  </a:lnTo>
                  <a:lnTo>
                    <a:pt x="223" y="83"/>
                  </a:lnTo>
                  <a:lnTo>
                    <a:pt x="225" y="80"/>
                  </a:lnTo>
                  <a:lnTo>
                    <a:pt x="228" y="78"/>
                  </a:lnTo>
                  <a:lnTo>
                    <a:pt x="231" y="76"/>
                  </a:lnTo>
                  <a:lnTo>
                    <a:pt x="234" y="75"/>
                  </a:lnTo>
                  <a:lnTo>
                    <a:pt x="239" y="75"/>
                  </a:lnTo>
                  <a:lnTo>
                    <a:pt x="244" y="74"/>
                  </a:lnTo>
                  <a:lnTo>
                    <a:pt x="248" y="75"/>
                  </a:lnTo>
                  <a:lnTo>
                    <a:pt x="252" y="75"/>
                  </a:lnTo>
                  <a:lnTo>
                    <a:pt x="255" y="76"/>
                  </a:lnTo>
                  <a:lnTo>
                    <a:pt x="258" y="77"/>
                  </a:lnTo>
                  <a:lnTo>
                    <a:pt x="260" y="79"/>
                  </a:lnTo>
                  <a:lnTo>
                    <a:pt x="262" y="81"/>
                  </a:lnTo>
                  <a:lnTo>
                    <a:pt x="263" y="84"/>
                  </a:lnTo>
                  <a:lnTo>
                    <a:pt x="264" y="86"/>
                  </a:lnTo>
                  <a:lnTo>
                    <a:pt x="263" y="90"/>
                  </a:lnTo>
                  <a:lnTo>
                    <a:pt x="262" y="91"/>
                  </a:lnTo>
                  <a:lnTo>
                    <a:pt x="261" y="92"/>
                  </a:lnTo>
                  <a:lnTo>
                    <a:pt x="257" y="94"/>
                  </a:lnTo>
                  <a:lnTo>
                    <a:pt x="252" y="95"/>
                  </a:lnTo>
                  <a:lnTo>
                    <a:pt x="232" y="99"/>
                  </a:lnTo>
                  <a:lnTo>
                    <a:pt x="219" y="101"/>
                  </a:lnTo>
                  <a:lnTo>
                    <a:pt x="208" y="104"/>
                  </a:lnTo>
                  <a:lnTo>
                    <a:pt x="204" y="106"/>
                  </a:lnTo>
                  <a:lnTo>
                    <a:pt x="199" y="108"/>
                  </a:lnTo>
                  <a:lnTo>
                    <a:pt x="196" y="111"/>
                  </a:lnTo>
                  <a:lnTo>
                    <a:pt x="192" y="113"/>
                  </a:lnTo>
                  <a:lnTo>
                    <a:pt x="187" y="119"/>
                  </a:lnTo>
                  <a:lnTo>
                    <a:pt x="185" y="122"/>
                  </a:lnTo>
                  <a:lnTo>
                    <a:pt x="183" y="125"/>
                  </a:lnTo>
                  <a:lnTo>
                    <a:pt x="182" y="129"/>
                  </a:lnTo>
                  <a:lnTo>
                    <a:pt x="181" y="133"/>
                  </a:lnTo>
                  <a:lnTo>
                    <a:pt x="180" y="137"/>
                  </a:lnTo>
                  <a:lnTo>
                    <a:pt x="180" y="141"/>
                  </a:lnTo>
                  <a:lnTo>
                    <a:pt x="180" y="145"/>
                  </a:lnTo>
                  <a:lnTo>
                    <a:pt x="181" y="150"/>
                  </a:lnTo>
                  <a:lnTo>
                    <a:pt x="182" y="154"/>
                  </a:lnTo>
                  <a:lnTo>
                    <a:pt x="184" y="158"/>
                  </a:lnTo>
                  <a:lnTo>
                    <a:pt x="185" y="161"/>
                  </a:lnTo>
                  <a:lnTo>
                    <a:pt x="188" y="165"/>
                  </a:lnTo>
                  <a:lnTo>
                    <a:pt x="190" y="168"/>
                  </a:lnTo>
                  <a:lnTo>
                    <a:pt x="193" y="170"/>
                  </a:lnTo>
                  <a:lnTo>
                    <a:pt x="200" y="175"/>
                  </a:lnTo>
                  <a:lnTo>
                    <a:pt x="204" y="177"/>
                  </a:lnTo>
                  <a:lnTo>
                    <a:pt x="208" y="179"/>
                  </a:lnTo>
                  <a:lnTo>
                    <a:pt x="213" y="180"/>
                  </a:lnTo>
                  <a:lnTo>
                    <a:pt x="217" y="181"/>
                  </a:lnTo>
                  <a:lnTo>
                    <a:pt x="222" y="181"/>
                  </a:lnTo>
                  <a:lnTo>
                    <a:pt x="227" y="182"/>
                  </a:lnTo>
                  <a:lnTo>
                    <a:pt x="233" y="181"/>
                  </a:lnTo>
                  <a:lnTo>
                    <a:pt x="238" y="181"/>
                  </a:lnTo>
                  <a:lnTo>
                    <a:pt x="243" y="180"/>
                  </a:lnTo>
                  <a:lnTo>
                    <a:pt x="247" y="179"/>
                  </a:lnTo>
                  <a:lnTo>
                    <a:pt x="251" y="177"/>
                  </a:lnTo>
                  <a:lnTo>
                    <a:pt x="256" y="174"/>
                  </a:lnTo>
                  <a:lnTo>
                    <a:pt x="265" y="168"/>
                  </a:lnTo>
                  <a:lnTo>
                    <a:pt x="266" y="173"/>
                  </a:lnTo>
                  <a:lnTo>
                    <a:pt x="268" y="178"/>
                  </a:lnTo>
                  <a:lnTo>
                    <a:pt x="306" y="178"/>
                  </a:lnTo>
                  <a:lnTo>
                    <a:pt x="304" y="174"/>
                  </a:lnTo>
                  <a:lnTo>
                    <a:pt x="302" y="170"/>
                  </a:lnTo>
                  <a:lnTo>
                    <a:pt x="302" y="164"/>
                  </a:lnTo>
                  <a:lnTo>
                    <a:pt x="301" y="156"/>
                  </a:lnTo>
                  <a:lnTo>
                    <a:pt x="301" y="97"/>
                  </a:lnTo>
                  <a:lnTo>
                    <a:pt x="301" y="90"/>
                  </a:lnTo>
                  <a:lnTo>
                    <a:pt x="301" y="84"/>
                  </a:lnTo>
                  <a:lnTo>
                    <a:pt x="300" y="79"/>
                  </a:lnTo>
                  <a:lnTo>
                    <a:pt x="299" y="74"/>
                  </a:lnTo>
                  <a:lnTo>
                    <a:pt x="297" y="70"/>
                  </a:lnTo>
                  <a:lnTo>
                    <a:pt x="295" y="66"/>
                  </a:lnTo>
                  <a:lnTo>
                    <a:pt x="292" y="62"/>
                  </a:lnTo>
                  <a:lnTo>
                    <a:pt x="289" y="59"/>
                  </a:lnTo>
                  <a:lnTo>
                    <a:pt x="285" y="56"/>
                  </a:lnTo>
                  <a:lnTo>
                    <a:pt x="280" y="53"/>
                  </a:lnTo>
                  <a:lnTo>
                    <a:pt x="275" y="51"/>
                  </a:lnTo>
                  <a:lnTo>
                    <a:pt x="270" y="49"/>
                  </a:lnTo>
                  <a:lnTo>
                    <a:pt x="264" y="47"/>
                  </a:lnTo>
                  <a:lnTo>
                    <a:pt x="258" y="46"/>
                  </a:lnTo>
                  <a:lnTo>
                    <a:pt x="251" y="46"/>
                  </a:lnTo>
                  <a:lnTo>
                    <a:pt x="244" y="45"/>
                  </a:lnTo>
                  <a:lnTo>
                    <a:pt x="237" y="46"/>
                  </a:lnTo>
                  <a:lnTo>
                    <a:pt x="231" y="46"/>
                  </a:lnTo>
                  <a:lnTo>
                    <a:pt x="220" y="48"/>
                  </a:lnTo>
                  <a:lnTo>
                    <a:pt x="215" y="50"/>
                  </a:lnTo>
                  <a:lnTo>
                    <a:pt x="211" y="52"/>
                  </a:lnTo>
                  <a:lnTo>
                    <a:pt x="207" y="54"/>
                  </a:lnTo>
                  <a:lnTo>
                    <a:pt x="203" y="56"/>
                  </a:lnTo>
                  <a:lnTo>
                    <a:pt x="199" y="59"/>
                  </a:lnTo>
                  <a:lnTo>
                    <a:pt x="196" y="63"/>
                  </a:lnTo>
                  <a:lnTo>
                    <a:pt x="194" y="66"/>
                  </a:lnTo>
                  <a:lnTo>
                    <a:pt x="192" y="70"/>
                  </a:lnTo>
                  <a:lnTo>
                    <a:pt x="189" y="79"/>
                  </a:lnTo>
                  <a:lnTo>
                    <a:pt x="187" y="90"/>
                  </a:lnTo>
                  <a:lnTo>
                    <a:pt x="221" y="90"/>
                  </a:lnTo>
                  <a:close/>
                  <a:moveTo>
                    <a:pt x="265" y="136"/>
                  </a:moveTo>
                  <a:lnTo>
                    <a:pt x="262" y="140"/>
                  </a:lnTo>
                  <a:lnTo>
                    <a:pt x="259" y="144"/>
                  </a:lnTo>
                  <a:lnTo>
                    <a:pt x="256" y="146"/>
                  </a:lnTo>
                  <a:lnTo>
                    <a:pt x="253" y="149"/>
                  </a:lnTo>
                  <a:lnTo>
                    <a:pt x="250" y="150"/>
                  </a:lnTo>
                  <a:lnTo>
                    <a:pt x="246" y="152"/>
                  </a:lnTo>
                  <a:lnTo>
                    <a:pt x="241" y="152"/>
                  </a:lnTo>
                  <a:lnTo>
                    <a:pt x="237" y="153"/>
                  </a:lnTo>
                  <a:lnTo>
                    <a:pt x="233" y="153"/>
                  </a:lnTo>
                  <a:lnTo>
                    <a:pt x="229" y="152"/>
                  </a:lnTo>
                  <a:lnTo>
                    <a:pt x="226" y="151"/>
                  </a:lnTo>
                  <a:lnTo>
                    <a:pt x="223" y="149"/>
                  </a:lnTo>
                  <a:lnTo>
                    <a:pt x="221" y="147"/>
                  </a:lnTo>
                  <a:lnTo>
                    <a:pt x="219" y="145"/>
                  </a:lnTo>
                  <a:lnTo>
                    <a:pt x="218" y="142"/>
                  </a:lnTo>
                  <a:lnTo>
                    <a:pt x="218" y="139"/>
                  </a:lnTo>
                  <a:lnTo>
                    <a:pt x="218" y="136"/>
                  </a:lnTo>
                  <a:lnTo>
                    <a:pt x="219" y="134"/>
                  </a:lnTo>
                  <a:lnTo>
                    <a:pt x="220" y="132"/>
                  </a:lnTo>
                  <a:lnTo>
                    <a:pt x="222" y="130"/>
                  </a:lnTo>
                  <a:lnTo>
                    <a:pt x="225" y="128"/>
                  </a:lnTo>
                  <a:lnTo>
                    <a:pt x="228" y="126"/>
                  </a:lnTo>
                  <a:lnTo>
                    <a:pt x="237" y="124"/>
                  </a:lnTo>
                  <a:lnTo>
                    <a:pt x="251" y="121"/>
                  </a:lnTo>
                  <a:lnTo>
                    <a:pt x="259" y="119"/>
                  </a:lnTo>
                  <a:lnTo>
                    <a:pt x="265" y="117"/>
                  </a:lnTo>
                  <a:lnTo>
                    <a:pt x="265" y="136"/>
                  </a:lnTo>
                  <a:close/>
                  <a:moveTo>
                    <a:pt x="372" y="0"/>
                  </a:moveTo>
                  <a:lnTo>
                    <a:pt x="334" y="0"/>
                  </a:lnTo>
                  <a:lnTo>
                    <a:pt x="334" y="178"/>
                  </a:lnTo>
                  <a:lnTo>
                    <a:pt x="372" y="178"/>
                  </a:lnTo>
                  <a:lnTo>
                    <a:pt x="372" y="0"/>
                  </a:lnTo>
                  <a:close/>
                  <a:moveTo>
                    <a:pt x="474" y="51"/>
                  </a:moveTo>
                  <a:lnTo>
                    <a:pt x="451" y="51"/>
                  </a:lnTo>
                  <a:lnTo>
                    <a:pt x="451" y="10"/>
                  </a:lnTo>
                  <a:lnTo>
                    <a:pt x="413" y="10"/>
                  </a:lnTo>
                  <a:lnTo>
                    <a:pt x="413" y="51"/>
                  </a:lnTo>
                  <a:lnTo>
                    <a:pt x="395" y="51"/>
                  </a:lnTo>
                  <a:lnTo>
                    <a:pt x="395" y="77"/>
                  </a:lnTo>
                  <a:lnTo>
                    <a:pt x="413" y="77"/>
                  </a:lnTo>
                  <a:lnTo>
                    <a:pt x="413" y="136"/>
                  </a:lnTo>
                  <a:lnTo>
                    <a:pt x="414" y="149"/>
                  </a:lnTo>
                  <a:lnTo>
                    <a:pt x="414" y="154"/>
                  </a:lnTo>
                  <a:lnTo>
                    <a:pt x="415" y="158"/>
                  </a:lnTo>
                  <a:lnTo>
                    <a:pt x="416" y="161"/>
                  </a:lnTo>
                  <a:lnTo>
                    <a:pt x="417" y="164"/>
                  </a:lnTo>
                  <a:lnTo>
                    <a:pt x="419" y="167"/>
                  </a:lnTo>
                  <a:lnTo>
                    <a:pt x="421" y="170"/>
                  </a:lnTo>
                  <a:lnTo>
                    <a:pt x="426" y="173"/>
                  </a:lnTo>
                  <a:lnTo>
                    <a:pt x="432" y="176"/>
                  </a:lnTo>
                  <a:lnTo>
                    <a:pt x="436" y="177"/>
                  </a:lnTo>
                  <a:lnTo>
                    <a:pt x="440" y="178"/>
                  </a:lnTo>
                  <a:lnTo>
                    <a:pt x="451" y="178"/>
                  </a:lnTo>
                  <a:lnTo>
                    <a:pt x="474" y="178"/>
                  </a:lnTo>
                  <a:lnTo>
                    <a:pt x="474" y="150"/>
                  </a:lnTo>
                  <a:lnTo>
                    <a:pt x="461" y="150"/>
                  </a:lnTo>
                  <a:lnTo>
                    <a:pt x="458" y="149"/>
                  </a:lnTo>
                  <a:lnTo>
                    <a:pt x="456" y="149"/>
                  </a:lnTo>
                  <a:lnTo>
                    <a:pt x="454" y="148"/>
                  </a:lnTo>
                  <a:lnTo>
                    <a:pt x="453" y="146"/>
                  </a:lnTo>
                  <a:lnTo>
                    <a:pt x="452" y="144"/>
                  </a:lnTo>
                  <a:lnTo>
                    <a:pt x="451" y="140"/>
                  </a:lnTo>
                  <a:lnTo>
                    <a:pt x="451" y="128"/>
                  </a:lnTo>
                  <a:lnTo>
                    <a:pt x="451" y="77"/>
                  </a:lnTo>
                  <a:lnTo>
                    <a:pt x="474" y="77"/>
                  </a:lnTo>
                  <a:lnTo>
                    <a:pt x="474" y="51"/>
                  </a:lnTo>
                  <a:close/>
                  <a:moveTo>
                    <a:pt x="560" y="46"/>
                  </a:moveTo>
                  <a:lnTo>
                    <a:pt x="552" y="46"/>
                  </a:lnTo>
                  <a:lnTo>
                    <a:pt x="545" y="47"/>
                  </a:lnTo>
                  <a:lnTo>
                    <a:pt x="538" y="49"/>
                  </a:lnTo>
                  <a:lnTo>
                    <a:pt x="532" y="51"/>
                  </a:lnTo>
                  <a:lnTo>
                    <a:pt x="526" y="53"/>
                  </a:lnTo>
                  <a:lnTo>
                    <a:pt x="520" y="57"/>
                  </a:lnTo>
                  <a:lnTo>
                    <a:pt x="515" y="61"/>
                  </a:lnTo>
                  <a:lnTo>
                    <a:pt x="510" y="65"/>
                  </a:lnTo>
                  <a:lnTo>
                    <a:pt x="506" y="70"/>
                  </a:lnTo>
                  <a:lnTo>
                    <a:pt x="502" y="75"/>
                  </a:lnTo>
                  <a:lnTo>
                    <a:pt x="499" y="80"/>
                  </a:lnTo>
                  <a:lnTo>
                    <a:pt x="496" y="86"/>
                  </a:lnTo>
                  <a:lnTo>
                    <a:pt x="494" y="93"/>
                  </a:lnTo>
                  <a:lnTo>
                    <a:pt x="493" y="99"/>
                  </a:lnTo>
                  <a:lnTo>
                    <a:pt x="492" y="106"/>
                  </a:lnTo>
                  <a:lnTo>
                    <a:pt x="491" y="114"/>
                  </a:lnTo>
                  <a:lnTo>
                    <a:pt x="492" y="121"/>
                  </a:lnTo>
                  <a:lnTo>
                    <a:pt x="493" y="128"/>
                  </a:lnTo>
                  <a:lnTo>
                    <a:pt x="494" y="135"/>
                  </a:lnTo>
                  <a:lnTo>
                    <a:pt x="496" y="141"/>
                  </a:lnTo>
                  <a:lnTo>
                    <a:pt x="499" y="147"/>
                  </a:lnTo>
                  <a:lnTo>
                    <a:pt x="502" y="153"/>
                  </a:lnTo>
                  <a:lnTo>
                    <a:pt x="506" y="158"/>
                  </a:lnTo>
                  <a:lnTo>
                    <a:pt x="510" y="163"/>
                  </a:lnTo>
                  <a:lnTo>
                    <a:pt x="515" y="167"/>
                  </a:lnTo>
                  <a:lnTo>
                    <a:pt x="520" y="171"/>
                  </a:lnTo>
                  <a:lnTo>
                    <a:pt x="526" y="174"/>
                  </a:lnTo>
                  <a:lnTo>
                    <a:pt x="532" y="177"/>
                  </a:lnTo>
                  <a:lnTo>
                    <a:pt x="538" y="179"/>
                  </a:lnTo>
                  <a:lnTo>
                    <a:pt x="545" y="180"/>
                  </a:lnTo>
                  <a:lnTo>
                    <a:pt x="552" y="181"/>
                  </a:lnTo>
                  <a:lnTo>
                    <a:pt x="560" y="182"/>
                  </a:lnTo>
                  <a:lnTo>
                    <a:pt x="567" y="181"/>
                  </a:lnTo>
                  <a:lnTo>
                    <a:pt x="574" y="180"/>
                  </a:lnTo>
                  <a:lnTo>
                    <a:pt x="581" y="179"/>
                  </a:lnTo>
                  <a:lnTo>
                    <a:pt x="587" y="177"/>
                  </a:lnTo>
                  <a:lnTo>
                    <a:pt x="593" y="174"/>
                  </a:lnTo>
                  <a:lnTo>
                    <a:pt x="599" y="171"/>
                  </a:lnTo>
                  <a:lnTo>
                    <a:pt x="604" y="167"/>
                  </a:lnTo>
                  <a:lnTo>
                    <a:pt x="609" y="163"/>
                  </a:lnTo>
                  <a:lnTo>
                    <a:pt x="613" y="158"/>
                  </a:lnTo>
                  <a:lnTo>
                    <a:pt x="617" y="153"/>
                  </a:lnTo>
                  <a:lnTo>
                    <a:pt x="620" y="147"/>
                  </a:lnTo>
                  <a:lnTo>
                    <a:pt x="623" y="142"/>
                  </a:lnTo>
                  <a:lnTo>
                    <a:pt x="625" y="135"/>
                  </a:lnTo>
                  <a:lnTo>
                    <a:pt x="627" y="129"/>
                  </a:lnTo>
                  <a:lnTo>
                    <a:pt x="628" y="122"/>
                  </a:lnTo>
                  <a:lnTo>
                    <a:pt x="628" y="115"/>
                  </a:lnTo>
                  <a:lnTo>
                    <a:pt x="628" y="107"/>
                  </a:lnTo>
                  <a:lnTo>
                    <a:pt x="627" y="100"/>
                  </a:lnTo>
                  <a:lnTo>
                    <a:pt x="625" y="93"/>
                  </a:lnTo>
                  <a:lnTo>
                    <a:pt x="624" y="90"/>
                  </a:lnTo>
                  <a:lnTo>
                    <a:pt x="623" y="87"/>
                  </a:lnTo>
                  <a:lnTo>
                    <a:pt x="620" y="81"/>
                  </a:lnTo>
                  <a:lnTo>
                    <a:pt x="617" y="75"/>
                  </a:lnTo>
                  <a:lnTo>
                    <a:pt x="613" y="70"/>
                  </a:lnTo>
                  <a:lnTo>
                    <a:pt x="609" y="65"/>
                  </a:lnTo>
                  <a:lnTo>
                    <a:pt x="604" y="61"/>
                  </a:lnTo>
                  <a:lnTo>
                    <a:pt x="599" y="57"/>
                  </a:lnTo>
                  <a:lnTo>
                    <a:pt x="594" y="53"/>
                  </a:lnTo>
                  <a:lnTo>
                    <a:pt x="587" y="51"/>
                  </a:lnTo>
                  <a:lnTo>
                    <a:pt x="581" y="49"/>
                  </a:lnTo>
                  <a:lnTo>
                    <a:pt x="574" y="47"/>
                  </a:lnTo>
                  <a:lnTo>
                    <a:pt x="567" y="46"/>
                  </a:lnTo>
                  <a:lnTo>
                    <a:pt x="560" y="46"/>
                  </a:lnTo>
                  <a:close/>
                  <a:moveTo>
                    <a:pt x="560" y="76"/>
                  </a:moveTo>
                  <a:lnTo>
                    <a:pt x="566" y="77"/>
                  </a:lnTo>
                  <a:lnTo>
                    <a:pt x="570" y="77"/>
                  </a:lnTo>
                  <a:lnTo>
                    <a:pt x="573" y="78"/>
                  </a:lnTo>
                  <a:lnTo>
                    <a:pt x="575" y="80"/>
                  </a:lnTo>
                  <a:lnTo>
                    <a:pt x="578" y="82"/>
                  </a:lnTo>
                  <a:lnTo>
                    <a:pt x="582" y="86"/>
                  </a:lnTo>
                  <a:lnTo>
                    <a:pt x="585" y="91"/>
                  </a:lnTo>
                  <a:lnTo>
                    <a:pt x="588" y="98"/>
                  </a:lnTo>
                  <a:lnTo>
                    <a:pt x="589" y="102"/>
                  </a:lnTo>
                  <a:lnTo>
                    <a:pt x="589" y="106"/>
                  </a:lnTo>
                  <a:lnTo>
                    <a:pt x="590" y="114"/>
                  </a:lnTo>
                  <a:lnTo>
                    <a:pt x="589" y="123"/>
                  </a:lnTo>
                  <a:lnTo>
                    <a:pt x="589" y="126"/>
                  </a:lnTo>
                  <a:lnTo>
                    <a:pt x="588" y="130"/>
                  </a:lnTo>
                  <a:lnTo>
                    <a:pt x="585" y="136"/>
                  </a:lnTo>
                  <a:lnTo>
                    <a:pt x="582" y="142"/>
                  </a:lnTo>
                  <a:lnTo>
                    <a:pt x="578" y="146"/>
                  </a:lnTo>
                  <a:lnTo>
                    <a:pt x="575" y="147"/>
                  </a:lnTo>
                  <a:lnTo>
                    <a:pt x="572" y="149"/>
                  </a:lnTo>
                  <a:lnTo>
                    <a:pt x="566" y="151"/>
                  </a:lnTo>
                  <a:lnTo>
                    <a:pt x="560" y="151"/>
                  </a:lnTo>
                  <a:lnTo>
                    <a:pt x="556" y="151"/>
                  </a:lnTo>
                  <a:lnTo>
                    <a:pt x="553" y="151"/>
                  </a:lnTo>
                  <a:lnTo>
                    <a:pt x="550" y="150"/>
                  </a:lnTo>
                  <a:lnTo>
                    <a:pt x="547" y="149"/>
                  </a:lnTo>
                  <a:lnTo>
                    <a:pt x="542" y="146"/>
                  </a:lnTo>
                  <a:lnTo>
                    <a:pt x="537" y="141"/>
                  </a:lnTo>
                  <a:lnTo>
                    <a:pt x="534" y="136"/>
                  </a:lnTo>
                  <a:lnTo>
                    <a:pt x="531" y="130"/>
                  </a:lnTo>
                  <a:lnTo>
                    <a:pt x="531" y="126"/>
                  </a:lnTo>
                  <a:lnTo>
                    <a:pt x="530" y="122"/>
                  </a:lnTo>
                  <a:lnTo>
                    <a:pt x="529" y="114"/>
                  </a:lnTo>
                  <a:lnTo>
                    <a:pt x="530" y="105"/>
                  </a:lnTo>
                  <a:lnTo>
                    <a:pt x="531" y="101"/>
                  </a:lnTo>
                  <a:lnTo>
                    <a:pt x="531" y="98"/>
                  </a:lnTo>
                  <a:lnTo>
                    <a:pt x="534" y="91"/>
                  </a:lnTo>
                  <a:lnTo>
                    <a:pt x="535" y="88"/>
                  </a:lnTo>
                  <a:lnTo>
                    <a:pt x="537" y="86"/>
                  </a:lnTo>
                  <a:lnTo>
                    <a:pt x="542" y="82"/>
                  </a:lnTo>
                  <a:lnTo>
                    <a:pt x="544" y="80"/>
                  </a:lnTo>
                  <a:lnTo>
                    <a:pt x="547" y="78"/>
                  </a:lnTo>
                  <a:lnTo>
                    <a:pt x="553" y="77"/>
                  </a:lnTo>
                  <a:lnTo>
                    <a:pt x="560" y="76"/>
                  </a:lnTo>
                  <a:close/>
                  <a:moveTo>
                    <a:pt x="821" y="0"/>
                  </a:moveTo>
                  <a:lnTo>
                    <a:pt x="821" y="118"/>
                  </a:lnTo>
                  <a:lnTo>
                    <a:pt x="821" y="122"/>
                  </a:lnTo>
                  <a:lnTo>
                    <a:pt x="821" y="126"/>
                  </a:lnTo>
                  <a:lnTo>
                    <a:pt x="820" y="132"/>
                  </a:lnTo>
                  <a:lnTo>
                    <a:pt x="819" y="134"/>
                  </a:lnTo>
                  <a:lnTo>
                    <a:pt x="818" y="136"/>
                  </a:lnTo>
                  <a:lnTo>
                    <a:pt x="816" y="138"/>
                  </a:lnTo>
                  <a:lnTo>
                    <a:pt x="814" y="140"/>
                  </a:lnTo>
                  <a:lnTo>
                    <a:pt x="809" y="144"/>
                  </a:lnTo>
                  <a:lnTo>
                    <a:pt x="804" y="146"/>
                  </a:lnTo>
                  <a:lnTo>
                    <a:pt x="800" y="147"/>
                  </a:lnTo>
                  <a:lnTo>
                    <a:pt x="797" y="148"/>
                  </a:lnTo>
                  <a:lnTo>
                    <a:pt x="790" y="148"/>
                  </a:lnTo>
                  <a:lnTo>
                    <a:pt x="783" y="148"/>
                  </a:lnTo>
                  <a:lnTo>
                    <a:pt x="776" y="146"/>
                  </a:lnTo>
                  <a:lnTo>
                    <a:pt x="771" y="144"/>
                  </a:lnTo>
                  <a:lnTo>
                    <a:pt x="766" y="140"/>
                  </a:lnTo>
                  <a:lnTo>
                    <a:pt x="762" y="136"/>
                  </a:lnTo>
                  <a:lnTo>
                    <a:pt x="761" y="134"/>
                  </a:lnTo>
                  <a:lnTo>
                    <a:pt x="760" y="132"/>
                  </a:lnTo>
                  <a:lnTo>
                    <a:pt x="759" y="126"/>
                  </a:lnTo>
                  <a:lnTo>
                    <a:pt x="759" y="118"/>
                  </a:lnTo>
                  <a:lnTo>
                    <a:pt x="759" y="0"/>
                  </a:lnTo>
                  <a:lnTo>
                    <a:pt x="719" y="0"/>
                  </a:lnTo>
                  <a:lnTo>
                    <a:pt x="719" y="120"/>
                  </a:lnTo>
                  <a:lnTo>
                    <a:pt x="719" y="128"/>
                  </a:lnTo>
                  <a:lnTo>
                    <a:pt x="720" y="136"/>
                  </a:lnTo>
                  <a:lnTo>
                    <a:pt x="720" y="139"/>
                  </a:lnTo>
                  <a:lnTo>
                    <a:pt x="721" y="142"/>
                  </a:lnTo>
                  <a:lnTo>
                    <a:pt x="723" y="148"/>
                  </a:lnTo>
                  <a:lnTo>
                    <a:pt x="726" y="154"/>
                  </a:lnTo>
                  <a:lnTo>
                    <a:pt x="729" y="159"/>
                  </a:lnTo>
                  <a:lnTo>
                    <a:pt x="733" y="163"/>
                  </a:lnTo>
                  <a:lnTo>
                    <a:pt x="738" y="167"/>
                  </a:lnTo>
                  <a:lnTo>
                    <a:pt x="743" y="170"/>
                  </a:lnTo>
                  <a:lnTo>
                    <a:pt x="749" y="173"/>
                  </a:lnTo>
                  <a:lnTo>
                    <a:pt x="755" y="176"/>
                  </a:lnTo>
                  <a:lnTo>
                    <a:pt x="761" y="178"/>
                  </a:lnTo>
                  <a:lnTo>
                    <a:pt x="768" y="180"/>
                  </a:lnTo>
                  <a:lnTo>
                    <a:pt x="775" y="181"/>
                  </a:lnTo>
                  <a:lnTo>
                    <a:pt x="782" y="182"/>
                  </a:lnTo>
                  <a:lnTo>
                    <a:pt x="790" y="182"/>
                  </a:lnTo>
                  <a:lnTo>
                    <a:pt x="797" y="182"/>
                  </a:lnTo>
                  <a:lnTo>
                    <a:pt x="805" y="181"/>
                  </a:lnTo>
                  <a:lnTo>
                    <a:pt x="812" y="180"/>
                  </a:lnTo>
                  <a:lnTo>
                    <a:pt x="819" y="178"/>
                  </a:lnTo>
                  <a:lnTo>
                    <a:pt x="825" y="176"/>
                  </a:lnTo>
                  <a:lnTo>
                    <a:pt x="831" y="173"/>
                  </a:lnTo>
                  <a:lnTo>
                    <a:pt x="837" y="170"/>
                  </a:lnTo>
                  <a:lnTo>
                    <a:pt x="842" y="167"/>
                  </a:lnTo>
                  <a:lnTo>
                    <a:pt x="847" y="163"/>
                  </a:lnTo>
                  <a:lnTo>
                    <a:pt x="851" y="159"/>
                  </a:lnTo>
                  <a:lnTo>
                    <a:pt x="854" y="154"/>
                  </a:lnTo>
                  <a:lnTo>
                    <a:pt x="857" y="148"/>
                  </a:lnTo>
                  <a:lnTo>
                    <a:pt x="859" y="142"/>
                  </a:lnTo>
                  <a:lnTo>
                    <a:pt x="860" y="136"/>
                  </a:lnTo>
                  <a:lnTo>
                    <a:pt x="861" y="132"/>
                  </a:lnTo>
                  <a:lnTo>
                    <a:pt x="861" y="128"/>
                  </a:lnTo>
                  <a:lnTo>
                    <a:pt x="861" y="120"/>
                  </a:lnTo>
                  <a:lnTo>
                    <a:pt x="861" y="0"/>
                  </a:lnTo>
                  <a:lnTo>
                    <a:pt x="821" y="0"/>
                  </a:lnTo>
                  <a:close/>
                  <a:moveTo>
                    <a:pt x="899" y="49"/>
                  </a:moveTo>
                  <a:lnTo>
                    <a:pt x="899" y="178"/>
                  </a:lnTo>
                  <a:lnTo>
                    <a:pt x="937" y="178"/>
                  </a:lnTo>
                  <a:lnTo>
                    <a:pt x="937" y="106"/>
                  </a:lnTo>
                  <a:lnTo>
                    <a:pt x="937" y="98"/>
                  </a:lnTo>
                  <a:lnTo>
                    <a:pt x="938" y="93"/>
                  </a:lnTo>
                  <a:lnTo>
                    <a:pt x="940" y="88"/>
                  </a:lnTo>
                  <a:lnTo>
                    <a:pt x="942" y="84"/>
                  </a:lnTo>
                  <a:lnTo>
                    <a:pt x="944" y="83"/>
                  </a:lnTo>
                  <a:lnTo>
                    <a:pt x="946" y="81"/>
                  </a:lnTo>
                  <a:lnTo>
                    <a:pt x="949" y="79"/>
                  </a:lnTo>
                  <a:lnTo>
                    <a:pt x="954" y="78"/>
                  </a:lnTo>
                  <a:lnTo>
                    <a:pt x="958" y="77"/>
                  </a:lnTo>
                  <a:lnTo>
                    <a:pt x="963" y="78"/>
                  </a:lnTo>
                  <a:lnTo>
                    <a:pt x="965" y="79"/>
                  </a:lnTo>
                  <a:lnTo>
                    <a:pt x="968" y="79"/>
                  </a:lnTo>
                  <a:lnTo>
                    <a:pt x="971" y="82"/>
                  </a:lnTo>
                  <a:lnTo>
                    <a:pt x="974" y="85"/>
                  </a:lnTo>
                  <a:lnTo>
                    <a:pt x="976" y="89"/>
                  </a:lnTo>
                  <a:lnTo>
                    <a:pt x="977" y="93"/>
                  </a:lnTo>
                  <a:lnTo>
                    <a:pt x="978" y="99"/>
                  </a:lnTo>
                  <a:lnTo>
                    <a:pt x="978" y="108"/>
                  </a:lnTo>
                  <a:lnTo>
                    <a:pt x="978" y="178"/>
                  </a:lnTo>
                  <a:lnTo>
                    <a:pt x="1016" y="178"/>
                  </a:lnTo>
                  <a:lnTo>
                    <a:pt x="1016" y="95"/>
                  </a:lnTo>
                  <a:lnTo>
                    <a:pt x="1016" y="89"/>
                  </a:lnTo>
                  <a:lnTo>
                    <a:pt x="1015" y="84"/>
                  </a:lnTo>
                  <a:lnTo>
                    <a:pt x="1014" y="79"/>
                  </a:lnTo>
                  <a:lnTo>
                    <a:pt x="1013" y="74"/>
                  </a:lnTo>
                  <a:lnTo>
                    <a:pt x="1011" y="70"/>
                  </a:lnTo>
                  <a:lnTo>
                    <a:pt x="1009" y="66"/>
                  </a:lnTo>
                  <a:lnTo>
                    <a:pt x="1007" y="62"/>
                  </a:lnTo>
                  <a:lnTo>
                    <a:pt x="1004" y="59"/>
                  </a:lnTo>
                  <a:lnTo>
                    <a:pt x="1001" y="56"/>
                  </a:lnTo>
                  <a:lnTo>
                    <a:pt x="997" y="53"/>
                  </a:lnTo>
                  <a:lnTo>
                    <a:pt x="994" y="51"/>
                  </a:lnTo>
                  <a:lnTo>
                    <a:pt x="990" y="49"/>
                  </a:lnTo>
                  <a:lnTo>
                    <a:pt x="985" y="47"/>
                  </a:lnTo>
                  <a:lnTo>
                    <a:pt x="981" y="46"/>
                  </a:lnTo>
                  <a:lnTo>
                    <a:pt x="971" y="45"/>
                  </a:lnTo>
                  <a:lnTo>
                    <a:pt x="962" y="46"/>
                  </a:lnTo>
                  <a:lnTo>
                    <a:pt x="957" y="47"/>
                  </a:lnTo>
                  <a:lnTo>
                    <a:pt x="953" y="49"/>
                  </a:lnTo>
                  <a:lnTo>
                    <a:pt x="949" y="51"/>
                  </a:lnTo>
                  <a:lnTo>
                    <a:pt x="945" y="54"/>
                  </a:lnTo>
                  <a:lnTo>
                    <a:pt x="936" y="62"/>
                  </a:lnTo>
                  <a:lnTo>
                    <a:pt x="936" y="49"/>
                  </a:lnTo>
                  <a:lnTo>
                    <a:pt x="899" y="49"/>
                  </a:lnTo>
                  <a:close/>
                  <a:moveTo>
                    <a:pt x="1090" y="49"/>
                  </a:moveTo>
                  <a:lnTo>
                    <a:pt x="1052" y="49"/>
                  </a:lnTo>
                  <a:lnTo>
                    <a:pt x="1052" y="178"/>
                  </a:lnTo>
                  <a:lnTo>
                    <a:pt x="1090" y="178"/>
                  </a:lnTo>
                  <a:lnTo>
                    <a:pt x="1090" y="49"/>
                  </a:lnTo>
                  <a:close/>
                  <a:moveTo>
                    <a:pt x="1090" y="0"/>
                  </a:moveTo>
                  <a:lnTo>
                    <a:pt x="1052" y="0"/>
                  </a:lnTo>
                  <a:lnTo>
                    <a:pt x="1052" y="31"/>
                  </a:lnTo>
                  <a:lnTo>
                    <a:pt x="1090" y="31"/>
                  </a:lnTo>
                  <a:lnTo>
                    <a:pt x="1090" y="0"/>
                  </a:lnTo>
                  <a:close/>
                  <a:moveTo>
                    <a:pt x="1196" y="178"/>
                  </a:moveTo>
                  <a:lnTo>
                    <a:pt x="1240" y="49"/>
                  </a:lnTo>
                  <a:lnTo>
                    <a:pt x="1199" y="49"/>
                  </a:lnTo>
                  <a:lnTo>
                    <a:pt x="1186" y="99"/>
                  </a:lnTo>
                  <a:lnTo>
                    <a:pt x="1178" y="136"/>
                  </a:lnTo>
                  <a:lnTo>
                    <a:pt x="1168" y="99"/>
                  </a:lnTo>
                  <a:lnTo>
                    <a:pt x="1154" y="49"/>
                  </a:lnTo>
                  <a:lnTo>
                    <a:pt x="1114" y="49"/>
                  </a:lnTo>
                  <a:lnTo>
                    <a:pt x="1160" y="178"/>
                  </a:lnTo>
                  <a:lnTo>
                    <a:pt x="1196" y="178"/>
                  </a:lnTo>
                  <a:close/>
                  <a:moveTo>
                    <a:pt x="1384" y="125"/>
                  </a:moveTo>
                  <a:lnTo>
                    <a:pt x="1383" y="113"/>
                  </a:lnTo>
                  <a:lnTo>
                    <a:pt x="1382" y="103"/>
                  </a:lnTo>
                  <a:lnTo>
                    <a:pt x="1380" y="94"/>
                  </a:lnTo>
                  <a:lnTo>
                    <a:pt x="1378" y="85"/>
                  </a:lnTo>
                  <a:lnTo>
                    <a:pt x="1374" y="76"/>
                  </a:lnTo>
                  <a:lnTo>
                    <a:pt x="1369" y="68"/>
                  </a:lnTo>
                  <a:lnTo>
                    <a:pt x="1366" y="65"/>
                  </a:lnTo>
                  <a:lnTo>
                    <a:pt x="1363" y="62"/>
                  </a:lnTo>
                  <a:lnTo>
                    <a:pt x="1356" y="56"/>
                  </a:lnTo>
                  <a:lnTo>
                    <a:pt x="1352" y="54"/>
                  </a:lnTo>
                  <a:lnTo>
                    <a:pt x="1348" y="52"/>
                  </a:lnTo>
                  <a:lnTo>
                    <a:pt x="1339" y="48"/>
                  </a:lnTo>
                  <a:lnTo>
                    <a:pt x="1330" y="46"/>
                  </a:lnTo>
                  <a:lnTo>
                    <a:pt x="1320" y="46"/>
                  </a:lnTo>
                  <a:lnTo>
                    <a:pt x="1313" y="46"/>
                  </a:lnTo>
                  <a:lnTo>
                    <a:pt x="1306" y="47"/>
                  </a:lnTo>
                  <a:lnTo>
                    <a:pt x="1299" y="49"/>
                  </a:lnTo>
                  <a:lnTo>
                    <a:pt x="1293" y="51"/>
                  </a:lnTo>
                  <a:lnTo>
                    <a:pt x="1287" y="53"/>
                  </a:lnTo>
                  <a:lnTo>
                    <a:pt x="1282" y="57"/>
                  </a:lnTo>
                  <a:lnTo>
                    <a:pt x="1277" y="60"/>
                  </a:lnTo>
                  <a:lnTo>
                    <a:pt x="1272" y="65"/>
                  </a:lnTo>
                  <a:lnTo>
                    <a:pt x="1268" y="69"/>
                  </a:lnTo>
                  <a:lnTo>
                    <a:pt x="1265" y="75"/>
                  </a:lnTo>
                  <a:lnTo>
                    <a:pt x="1261" y="80"/>
                  </a:lnTo>
                  <a:lnTo>
                    <a:pt x="1259" y="86"/>
                  </a:lnTo>
                  <a:lnTo>
                    <a:pt x="1257" y="93"/>
                  </a:lnTo>
                  <a:lnTo>
                    <a:pt x="1255" y="99"/>
                  </a:lnTo>
                  <a:lnTo>
                    <a:pt x="1254" y="106"/>
                  </a:lnTo>
                  <a:lnTo>
                    <a:pt x="1254" y="114"/>
                  </a:lnTo>
                  <a:lnTo>
                    <a:pt x="1254" y="121"/>
                  </a:lnTo>
                  <a:lnTo>
                    <a:pt x="1255" y="128"/>
                  </a:lnTo>
                  <a:lnTo>
                    <a:pt x="1257" y="135"/>
                  </a:lnTo>
                  <a:lnTo>
                    <a:pt x="1259" y="142"/>
                  </a:lnTo>
                  <a:lnTo>
                    <a:pt x="1261" y="147"/>
                  </a:lnTo>
                  <a:lnTo>
                    <a:pt x="1264" y="153"/>
                  </a:lnTo>
                  <a:lnTo>
                    <a:pt x="1268" y="158"/>
                  </a:lnTo>
                  <a:lnTo>
                    <a:pt x="1272" y="163"/>
                  </a:lnTo>
                  <a:lnTo>
                    <a:pt x="1277" y="167"/>
                  </a:lnTo>
                  <a:lnTo>
                    <a:pt x="1282" y="171"/>
                  </a:lnTo>
                  <a:lnTo>
                    <a:pt x="1287" y="174"/>
                  </a:lnTo>
                  <a:lnTo>
                    <a:pt x="1293" y="177"/>
                  </a:lnTo>
                  <a:lnTo>
                    <a:pt x="1299" y="179"/>
                  </a:lnTo>
                  <a:lnTo>
                    <a:pt x="1306" y="180"/>
                  </a:lnTo>
                  <a:lnTo>
                    <a:pt x="1313" y="181"/>
                  </a:lnTo>
                  <a:lnTo>
                    <a:pt x="1320" y="182"/>
                  </a:lnTo>
                  <a:lnTo>
                    <a:pt x="1331" y="181"/>
                  </a:lnTo>
                  <a:lnTo>
                    <a:pt x="1342" y="179"/>
                  </a:lnTo>
                  <a:lnTo>
                    <a:pt x="1347" y="177"/>
                  </a:lnTo>
                  <a:lnTo>
                    <a:pt x="1351" y="175"/>
                  </a:lnTo>
                  <a:lnTo>
                    <a:pt x="1356" y="173"/>
                  </a:lnTo>
                  <a:lnTo>
                    <a:pt x="1360" y="170"/>
                  </a:lnTo>
                  <a:lnTo>
                    <a:pt x="1364" y="168"/>
                  </a:lnTo>
                  <a:lnTo>
                    <a:pt x="1367" y="165"/>
                  </a:lnTo>
                  <a:lnTo>
                    <a:pt x="1371" y="161"/>
                  </a:lnTo>
                  <a:lnTo>
                    <a:pt x="1374" y="157"/>
                  </a:lnTo>
                  <a:lnTo>
                    <a:pt x="1379" y="149"/>
                  </a:lnTo>
                  <a:lnTo>
                    <a:pt x="1381" y="145"/>
                  </a:lnTo>
                  <a:lnTo>
                    <a:pt x="1382" y="140"/>
                  </a:lnTo>
                  <a:lnTo>
                    <a:pt x="1344" y="140"/>
                  </a:lnTo>
                  <a:lnTo>
                    <a:pt x="1342" y="143"/>
                  </a:lnTo>
                  <a:lnTo>
                    <a:pt x="1339" y="146"/>
                  </a:lnTo>
                  <a:lnTo>
                    <a:pt x="1337" y="148"/>
                  </a:lnTo>
                  <a:lnTo>
                    <a:pt x="1334" y="149"/>
                  </a:lnTo>
                  <a:lnTo>
                    <a:pt x="1331" y="150"/>
                  </a:lnTo>
                  <a:lnTo>
                    <a:pt x="1328" y="151"/>
                  </a:lnTo>
                  <a:lnTo>
                    <a:pt x="1321" y="152"/>
                  </a:lnTo>
                  <a:lnTo>
                    <a:pt x="1315" y="151"/>
                  </a:lnTo>
                  <a:lnTo>
                    <a:pt x="1310" y="150"/>
                  </a:lnTo>
                  <a:lnTo>
                    <a:pt x="1308" y="149"/>
                  </a:lnTo>
                  <a:lnTo>
                    <a:pt x="1305" y="148"/>
                  </a:lnTo>
                  <a:lnTo>
                    <a:pt x="1303" y="147"/>
                  </a:lnTo>
                  <a:lnTo>
                    <a:pt x="1301" y="145"/>
                  </a:lnTo>
                  <a:lnTo>
                    <a:pt x="1298" y="141"/>
                  </a:lnTo>
                  <a:lnTo>
                    <a:pt x="1295" y="136"/>
                  </a:lnTo>
                  <a:lnTo>
                    <a:pt x="1293" y="131"/>
                  </a:lnTo>
                  <a:lnTo>
                    <a:pt x="1292" y="125"/>
                  </a:lnTo>
                  <a:lnTo>
                    <a:pt x="1384" y="125"/>
                  </a:lnTo>
                  <a:close/>
                  <a:moveTo>
                    <a:pt x="1292" y="98"/>
                  </a:moveTo>
                  <a:lnTo>
                    <a:pt x="1293" y="95"/>
                  </a:lnTo>
                  <a:lnTo>
                    <a:pt x="1294" y="93"/>
                  </a:lnTo>
                  <a:lnTo>
                    <a:pt x="1296" y="88"/>
                  </a:lnTo>
                  <a:lnTo>
                    <a:pt x="1298" y="84"/>
                  </a:lnTo>
                  <a:lnTo>
                    <a:pt x="1302" y="81"/>
                  </a:lnTo>
                  <a:lnTo>
                    <a:pt x="1305" y="78"/>
                  </a:lnTo>
                  <a:lnTo>
                    <a:pt x="1310" y="76"/>
                  </a:lnTo>
                  <a:lnTo>
                    <a:pt x="1314" y="75"/>
                  </a:lnTo>
                  <a:lnTo>
                    <a:pt x="1320" y="75"/>
                  </a:lnTo>
                  <a:lnTo>
                    <a:pt x="1325" y="75"/>
                  </a:lnTo>
                  <a:lnTo>
                    <a:pt x="1330" y="76"/>
                  </a:lnTo>
                  <a:lnTo>
                    <a:pt x="1334" y="78"/>
                  </a:lnTo>
                  <a:lnTo>
                    <a:pt x="1337" y="81"/>
                  </a:lnTo>
                  <a:lnTo>
                    <a:pt x="1340" y="84"/>
                  </a:lnTo>
                  <a:lnTo>
                    <a:pt x="1342" y="88"/>
                  </a:lnTo>
                  <a:lnTo>
                    <a:pt x="1343" y="90"/>
                  </a:lnTo>
                  <a:lnTo>
                    <a:pt x="1344" y="93"/>
                  </a:lnTo>
                  <a:lnTo>
                    <a:pt x="1345" y="98"/>
                  </a:lnTo>
                  <a:lnTo>
                    <a:pt x="1292" y="98"/>
                  </a:lnTo>
                  <a:close/>
                  <a:moveTo>
                    <a:pt x="1411" y="49"/>
                  </a:moveTo>
                  <a:lnTo>
                    <a:pt x="1411" y="178"/>
                  </a:lnTo>
                  <a:lnTo>
                    <a:pt x="1449" y="178"/>
                  </a:lnTo>
                  <a:lnTo>
                    <a:pt x="1449" y="142"/>
                  </a:lnTo>
                  <a:lnTo>
                    <a:pt x="1449" y="125"/>
                  </a:lnTo>
                  <a:lnTo>
                    <a:pt x="1450" y="113"/>
                  </a:lnTo>
                  <a:lnTo>
                    <a:pt x="1452" y="103"/>
                  </a:lnTo>
                  <a:lnTo>
                    <a:pt x="1454" y="96"/>
                  </a:lnTo>
                  <a:lnTo>
                    <a:pt x="1456" y="93"/>
                  </a:lnTo>
                  <a:lnTo>
                    <a:pt x="1458" y="90"/>
                  </a:lnTo>
                  <a:lnTo>
                    <a:pt x="1461" y="87"/>
                  </a:lnTo>
                  <a:lnTo>
                    <a:pt x="1465" y="85"/>
                  </a:lnTo>
                  <a:lnTo>
                    <a:pt x="1468" y="83"/>
                  </a:lnTo>
                  <a:lnTo>
                    <a:pt x="1473" y="82"/>
                  </a:lnTo>
                  <a:lnTo>
                    <a:pt x="1477" y="81"/>
                  </a:lnTo>
                  <a:lnTo>
                    <a:pt x="1482" y="81"/>
                  </a:lnTo>
                  <a:lnTo>
                    <a:pt x="1492" y="82"/>
                  </a:lnTo>
                  <a:lnTo>
                    <a:pt x="1492" y="46"/>
                  </a:lnTo>
                  <a:lnTo>
                    <a:pt x="1482" y="46"/>
                  </a:lnTo>
                  <a:lnTo>
                    <a:pt x="1474" y="47"/>
                  </a:lnTo>
                  <a:lnTo>
                    <a:pt x="1467" y="48"/>
                  </a:lnTo>
                  <a:lnTo>
                    <a:pt x="1464" y="50"/>
                  </a:lnTo>
                  <a:lnTo>
                    <a:pt x="1462" y="51"/>
                  </a:lnTo>
                  <a:lnTo>
                    <a:pt x="1457" y="55"/>
                  </a:lnTo>
                  <a:lnTo>
                    <a:pt x="1455" y="57"/>
                  </a:lnTo>
                  <a:lnTo>
                    <a:pt x="1453" y="59"/>
                  </a:lnTo>
                  <a:lnTo>
                    <a:pt x="1450" y="65"/>
                  </a:lnTo>
                  <a:lnTo>
                    <a:pt x="1447" y="72"/>
                  </a:lnTo>
                  <a:lnTo>
                    <a:pt x="1448" y="49"/>
                  </a:lnTo>
                  <a:lnTo>
                    <a:pt x="1411" y="49"/>
                  </a:lnTo>
                  <a:close/>
                  <a:moveTo>
                    <a:pt x="1624" y="88"/>
                  </a:moveTo>
                  <a:lnTo>
                    <a:pt x="1623" y="83"/>
                  </a:lnTo>
                  <a:lnTo>
                    <a:pt x="1622" y="78"/>
                  </a:lnTo>
                  <a:lnTo>
                    <a:pt x="1620" y="74"/>
                  </a:lnTo>
                  <a:lnTo>
                    <a:pt x="1618" y="70"/>
                  </a:lnTo>
                  <a:lnTo>
                    <a:pt x="1616" y="66"/>
                  </a:lnTo>
                  <a:lnTo>
                    <a:pt x="1613" y="63"/>
                  </a:lnTo>
                  <a:lnTo>
                    <a:pt x="1610" y="59"/>
                  </a:lnTo>
                  <a:lnTo>
                    <a:pt x="1607" y="57"/>
                  </a:lnTo>
                  <a:lnTo>
                    <a:pt x="1599" y="52"/>
                  </a:lnTo>
                  <a:lnTo>
                    <a:pt x="1589" y="48"/>
                  </a:lnTo>
                  <a:lnTo>
                    <a:pt x="1584" y="47"/>
                  </a:lnTo>
                  <a:lnTo>
                    <a:pt x="1579" y="46"/>
                  </a:lnTo>
                  <a:lnTo>
                    <a:pt x="1567" y="46"/>
                  </a:lnTo>
                  <a:lnTo>
                    <a:pt x="1555" y="46"/>
                  </a:lnTo>
                  <a:lnTo>
                    <a:pt x="1549" y="47"/>
                  </a:lnTo>
                  <a:lnTo>
                    <a:pt x="1544" y="49"/>
                  </a:lnTo>
                  <a:lnTo>
                    <a:pt x="1539" y="50"/>
                  </a:lnTo>
                  <a:lnTo>
                    <a:pt x="1535" y="52"/>
                  </a:lnTo>
                  <a:lnTo>
                    <a:pt x="1527" y="57"/>
                  </a:lnTo>
                  <a:lnTo>
                    <a:pt x="1523" y="60"/>
                  </a:lnTo>
                  <a:lnTo>
                    <a:pt x="1520" y="63"/>
                  </a:lnTo>
                  <a:lnTo>
                    <a:pt x="1518" y="66"/>
                  </a:lnTo>
                  <a:lnTo>
                    <a:pt x="1516" y="70"/>
                  </a:lnTo>
                  <a:lnTo>
                    <a:pt x="1514" y="74"/>
                  </a:lnTo>
                  <a:lnTo>
                    <a:pt x="1513" y="78"/>
                  </a:lnTo>
                  <a:lnTo>
                    <a:pt x="1512" y="83"/>
                  </a:lnTo>
                  <a:lnTo>
                    <a:pt x="1512" y="87"/>
                  </a:lnTo>
                  <a:lnTo>
                    <a:pt x="1513" y="95"/>
                  </a:lnTo>
                  <a:lnTo>
                    <a:pt x="1513" y="98"/>
                  </a:lnTo>
                  <a:lnTo>
                    <a:pt x="1514" y="101"/>
                  </a:lnTo>
                  <a:lnTo>
                    <a:pt x="1517" y="107"/>
                  </a:lnTo>
                  <a:lnTo>
                    <a:pt x="1521" y="111"/>
                  </a:lnTo>
                  <a:lnTo>
                    <a:pt x="1526" y="115"/>
                  </a:lnTo>
                  <a:lnTo>
                    <a:pt x="1533" y="119"/>
                  </a:lnTo>
                  <a:lnTo>
                    <a:pt x="1541" y="122"/>
                  </a:lnTo>
                  <a:lnTo>
                    <a:pt x="1551" y="124"/>
                  </a:lnTo>
                  <a:lnTo>
                    <a:pt x="1575" y="130"/>
                  </a:lnTo>
                  <a:lnTo>
                    <a:pt x="1581" y="132"/>
                  </a:lnTo>
                  <a:lnTo>
                    <a:pt x="1586" y="134"/>
                  </a:lnTo>
                  <a:lnTo>
                    <a:pt x="1587" y="136"/>
                  </a:lnTo>
                  <a:lnTo>
                    <a:pt x="1588" y="138"/>
                  </a:lnTo>
                  <a:lnTo>
                    <a:pt x="1589" y="139"/>
                  </a:lnTo>
                  <a:lnTo>
                    <a:pt x="1589" y="142"/>
                  </a:lnTo>
                  <a:lnTo>
                    <a:pt x="1589" y="144"/>
                  </a:lnTo>
                  <a:lnTo>
                    <a:pt x="1588" y="147"/>
                  </a:lnTo>
                  <a:lnTo>
                    <a:pt x="1586" y="149"/>
                  </a:lnTo>
                  <a:lnTo>
                    <a:pt x="1584" y="151"/>
                  </a:lnTo>
                  <a:lnTo>
                    <a:pt x="1581" y="152"/>
                  </a:lnTo>
                  <a:lnTo>
                    <a:pt x="1577" y="153"/>
                  </a:lnTo>
                  <a:lnTo>
                    <a:pt x="1574" y="154"/>
                  </a:lnTo>
                  <a:lnTo>
                    <a:pt x="1569" y="154"/>
                  </a:lnTo>
                  <a:lnTo>
                    <a:pt x="1564" y="154"/>
                  </a:lnTo>
                  <a:lnTo>
                    <a:pt x="1559" y="153"/>
                  </a:lnTo>
                  <a:lnTo>
                    <a:pt x="1557" y="152"/>
                  </a:lnTo>
                  <a:lnTo>
                    <a:pt x="1555" y="152"/>
                  </a:lnTo>
                  <a:lnTo>
                    <a:pt x="1552" y="150"/>
                  </a:lnTo>
                  <a:lnTo>
                    <a:pt x="1549" y="147"/>
                  </a:lnTo>
                  <a:lnTo>
                    <a:pt x="1547" y="144"/>
                  </a:lnTo>
                  <a:lnTo>
                    <a:pt x="1545" y="140"/>
                  </a:lnTo>
                  <a:lnTo>
                    <a:pt x="1544" y="136"/>
                  </a:lnTo>
                  <a:lnTo>
                    <a:pt x="1509" y="136"/>
                  </a:lnTo>
                  <a:lnTo>
                    <a:pt x="1509" y="141"/>
                  </a:lnTo>
                  <a:lnTo>
                    <a:pt x="1510" y="146"/>
                  </a:lnTo>
                  <a:lnTo>
                    <a:pt x="1512" y="151"/>
                  </a:lnTo>
                  <a:lnTo>
                    <a:pt x="1514" y="155"/>
                  </a:lnTo>
                  <a:lnTo>
                    <a:pt x="1516" y="159"/>
                  </a:lnTo>
                  <a:lnTo>
                    <a:pt x="1519" y="163"/>
                  </a:lnTo>
                  <a:lnTo>
                    <a:pt x="1522" y="167"/>
                  </a:lnTo>
                  <a:lnTo>
                    <a:pt x="1526" y="170"/>
                  </a:lnTo>
                  <a:lnTo>
                    <a:pt x="1530" y="172"/>
                  </a:lnTo>
                  <a:lnTo>
                    <a:pt x="1534" y="175"/>
                  </a:lnTo>
                  <a:lnTo>
                    <a:pt x="1539" y="177"/>
                  </a:lnTo>
                  <a:lnTo>
                    <a:pt x="1544" y="179"/>
                  </a:lnTo>
                  <a:lnTo>
                    <a:pt x="1550" y="180"/>
                  </a:lnTo>
                  <a:lnTo>
                    <a:pt x="1556" y="181"/>
                  </a:lnTo>
                  <a:lnTo>
                    <a:pt x="1562" y="181"/>
                  </a:lnTo>
                  <a:lnTo>
                    <a:pt x="1569" y="182"/>
                  </a:lnTo>
                  <a:lnTo>
                    <a:pt x="1575" y="181"/>
                  </a:lnTo>
                  <a:lnTo>
                    <a:pt x="1581" y="181"/>
                  </a:lnTo>
                  <a:lnTo>
                    <a:pt x="1587" y="180"/>
                  </a:lnTo>
                  <a:lnTo>
                    <a:pt x="1593" y="179"/>
                  </a:lnTo>
                  <a:lnTo>
                    <a:pt x="1598" y="177"/>
                  </a:lnTo>
                  <a:lnTo>
                    <a:pt x="1603" y="175"/>
                  </a:lnTo>
                  <a:lnTo>
                    <a:pt x="1611" y="170"/>
                  </a:lnTo>
                  <a:lnTo>
                    <a:pt x="1615" y="167"/>
                  </a:lnTo>
                  <a:lnTo>
                    <a:pt x="1618" y="163"/>
                  </a:lnTo>
                  <a:lnTo>
                    <a:pt x="1620" y="160"/>
                  </a:lnTo>
                  <a:lnTo>
                    <a:pt x="1623" y="156"/>
                  </a:lnTo>
                  <a:lnTo>
                    <a:pt x="1624" y="151"/>
                  </a:lnTo>
                  <a:lnTo>
                    <a:pt x="1626" y="147"/>
                  </a:lnTo>
                  <a:lnTo>
                    <a:pt x="1626" y="142"/>
                  </a:lnTo>
                  <a:lnTo>
                    <a:pt x="1627" y="137"/>
                  </a:lnTo>
                  <a:lnTo>
                    <a:pt x="1626" y="133"/>
                  </a:lnTo>
                  <a:lnTo>
                    <a:pt x="1626" y="130"/>
                  </a:lnTo>
                  <a:lnTo>
                    <a:pt x="1624" y="123"/>
                  </a:lnTo>
                  <a:lnTo>
                    <a:pt x="1623" y="119"/>
                  </a:lnTo>
                  <a:lnTo>
                    <a:pt x="1621" y="116"/>
                  </a:lnTo>
                  <a:lnTo>
                    <a:pt x="1617" y="111"/>
                  </a:lnTo>
                  <a:lnTo>
                    <a:pt x="1612" y="107"/>
                  </a:lnTo>
                  <a:lnTo>
                    <a:pt x="1609" y="106"/>
                  </a:lnTo>
                  <a:lnTo>
                    <a:pt x="1606" y="104"/>
                  </a:lnTo>
                  <a:lnTo>
                    <a:pt x="1598" y="101"/>
                  </a:lnTo>
                  <a:lnTo>
                    <a:pt x="1588" y="99"/>
                  </a:lnTo>
                  <a:lnTo>
                    <a:pt x="1564" y="94"/>
                  </a:lnTo>
                  <a:lnTo>
                    <a:pt x="1556" y="92"/>
                  </a:lnTo>
                  <a:lnTo>
                    <a:pt x="1554" y="91"/>
                  </a:lnTo>
                  <a:lnTo>
                    <a:pt x="1551" y="90"/>
                  </a:lnTo>
                  <a:lnTo>
                    <a:pt x="1550" y="88"/>
                  </a:lnTo>
                  <a:lnTo>
                    <a:pt x="1549" y="87"/>
                  </a:lnTo>
                  <a:lnTo>
                    <a:pt x="1548" y="86"/>
                  </a:lnTo>
                  <a:lnTo>
                    <a:pt x="1548" y="84"/>
                  </a:lnTo>
                  <a:lnTo>
                    <a:pt x="1548" y="82"/>
                  </a:lnTo>
                  <a:lnTo>
                    <a:pt x="1549" y="80"/>
                  </a:lnTo>
                  <a:lnTo>
                    <a:pt x="1551" y="78"/>
                  </a:lnTo>
                  <a:lnTo>
                    <a:pt x="1553" y="76"/>
                  </a:lnTo>
                  <a:lnTo>
                    <a:pt x="1556" y="75"/>
                  </a:lnTo>
                  <a:lnTo>
                    <a:pt x="1559" y="74"/>
                  </a:lnTo>
                  <a:lnTo>
                    <a:pt x="1562" y="73"/>
                  </a:lnTo>
                  <a:lnTo>
                    <a:pt x="1566" y="73"/>
                  </a:lnTo>
                  <a:lnTo>
                    <a:pt x="1571" y="73"/>
                  </a:lnTo>
                  <a:lnTo>
                    <a:pt x="1575" y="74"/>
                  </a:lnTo>
                  <a:lnTo>
                    <a:pt x="1578" y="75"/>
                  </a:lnTo>
                  <a:lnTo>
                    <a:pt x="1581" y="77"/>
                  </a:lnTo>
                  <a:lnTo>
                    <a:pt x="1584" y="79"/>
                  </a:lnTo>
                  <a:lnTo>
                    <a:pt x="1586" y="82"/>
                  </a:lnTo>
                  <a:lnTo>
                    <a:pt x="1587" y="85"/>
                  </a:lnTo>
                  <a:lnTo>
                    <a:pt x="1588" y="88"/>
                  </a:lnTo>
                  <a:lnTo>
                    <a:pt x="1624" y="88"/>
                  </a:lnTo>
                  <a:close/>
                  <a:moveTo>
                    <a:pt x="1689" y="49"/>
                  </a:moveTo>
                  <a:lnTo>
                    <a:pt x="1651" y="49"/>
                  </a:lnTo>
                  <a:lnTo>
                    <a:pt x="1651" y="178"/>
                  </a:lnTo>
                  <a:lnTo>
                    <a:pt x="1689" y="178"/>
                  </a:lnTo>
                  <a:lnTo>
                    <a:pt x="1689" y="49"/>
                  </a:lnTo>
                  <a:close/>
                  <a:moveTo>
                    <a:pt x="1689" y="0"/>
                  </a:moveTo>
                  <a:lnTo>
                    <a:pt x="1651" y="0"/>
                  </a:lnTo>
                  <a:lnTo>
                    <a:pt x="1651" y="31"/>
                  </a:lnTo>
                  <a:lnTo>
                    <a:pt x="1689" y="31"/>
                  </a:lnTo>
                  <a:lnTo>
                    <a:pt x="1689" y="0"/>
                  </a:lnTo>
                  <a:close/>
                  <a:moveTo>
                    <a:pt x="1794" y="51"/>
                  </a:moveTo>
                  <a:lnTo>
                    <a:pt x="1771" y="51"/>
                  </a:lnTo>
                  <a:lnTo>
                    <a:pt x="1771" y="10"/>
                  </a:lnTo>
                  <a:lnTo>
                    <a:pt x="1733" y="10"/>
                  </a:lnTo>
                  <a:lnTo>
                    <a:pt x="1733" y="51"/>
                  </a:lnTo>
                  <a:lnTo>
                    <a:pt x="1715" y="51"/>
                  </a:lnTo>
                  <a:lnTo>
                    <a:pt x="1715" y="77"/>
                  </a:lnTo>
                  <a:lnTo>
                    <a:pt x="1733" y="77"/>
                  </a:lnTo>
                  <a:lnTo>
                    <a:pt x="1733" y="136"/>
                  </a:lnTo>
                  <a:lnTo>
                    <a:pt x="1733" y="149"/>
                  </a:lnTo>
                  <a:lnTo>
                    <a:pt x="1734" y="154"/>
                  </a:lnTo>
                  <a:lnTo>
                    <a:pt x="1735" y="158"/>
                  </a:lnTo>
                  <a:lnTo>
                    <a:pt x="1736" y="161"/>
                  </a:lnTo>
                  <a:lnTo>
                    <a:pt x="1737" y="164"/>
                  </a:lnTo>
                  <a:lnTo>
                    <a:pt x="1739" y="167"/>
                  </a:lnTo>
                  <a:lnTo>
                    <a:pt x="1741" y="170"/>
                  </a:lnTo>
                  <a:lnTo>
                    <a:pt x="1745" y="173"/>
                  </a:lnTo>
                  <a:lnTo>
                    <a:pt x="1752" y="176"/>
                  </a:lnTo>
                  <a:lnTo>
                    <a:pt x="1756" y="177"/>
                  </a:lnTo>
                  <a:lnTo>
                    <a:pt x="1760" y="178"/>
                  </a:lnTo>
                  <a:lnTo>
                    <a:pt x="1771" y="178"/>
                  </a:lnTo>
                  <a:lnTo>
                    <a:pt x="1794" y="178"/>
                  </a:lnTo>
                  <a:lnTo>
                    <a:pt x="1794" y="150"/>
                  </a:lnTo>
                  <a:lnTo>
                    <a:pt x="1781" y="150"/>
                  </a:lnTo>
                  <a:lnTo>
                    <a:pt x="1778" y="149"/>
                  </a:lnTo>
                  <a:lnTo>
                    <a:pt x="1775" y="149"/>
                  </a:lnTo>
                  <a:lnTo>
                    <a:pt x="1774" y="148"/>
                  </a:lnTo>
                  <a:lnTo>
                    <a:pt x="1772" y="146"/>
                  </a:lnTo>
                  <a:lnTo>
                    <a:pt x="1772" y="144"/>
                  </a:lnTo>
                  <a:lnTo>
                    <a:pt x="1771" y="140"/>
                  </a:lnTo>
                  <a:lnTo>
                    <a:pt x="1771" y="128"/>
                  </a:lnTo>
                  <a:lnTo>
                    <a:pt x="1771" y="77"/>
                  </a:lnTo>
                  <a:lnTo>
                    <a:pt x="1794" y="77"/>
                  </a:lnTo>
                  <a:lnTo>
                    <a:pt x="1794" y="51"/>
                  </a:lnTo>
                  <a:close/>
                  <a:moveTo>
                    <a:pt x="1903" y="49"/>
                  </a:moveTo>
                  <a:lnTo>
                    <a:pt x="1887" y="107"/>
                  </a:lnTo>
                  <a:lnTo>
                    <a:pt x="1883" y="123"/>
                  </a:lnTo>
                  <a:lnTo>
                    <a:pt x="1880" y="136"/>
                  </a:lnTo>
                  <a:lnTo>
                    <a:pt x="1878" y="131"/>
                  </a:lnTo>
                  <a:lnTo>
                    <a:pt x="1872" y="108"/>
                  </a:lnTo>
                  <a:lnTo>
                    <a:pt x="1853" y="49"/>
                  </a:lnTo>
                  <a:lnTo>
                    <a:pt x="1812" y="49"/>
                  </a:lnTo>
                  <a:lnTo>
                    <a:pt x="1855" y="158"/>
                  </a:lnTo>
                  <a:lnTo>
                    <a:pt x="1857" y="164"/>
                  </a:lnTo>
                  <a:lnTo>
                    <a:pt x="1859" y="168"/>
                  </a:lnTo>
                  <a:lnTo>
                    <a:pt x="1859" y="171"/>
                  </a:lnTo>
                  <a:lnTo>
                    <a:pt x="1859" y="174"/>
                  </a:lnTo>
                  <a:lnTo>
                    <a:pt x="1859" y="178"/>
                  </a:lnTo>
                  <a:lnTo>
                    <a:pt x="1858" y="181"/>
                  </a:lnTo>
                  <a:lnTo>
                    <a:pt x="1857" y="184"/>
                  </a:lnTo>
                  <a:lnTo>
                    <a:pt x="1855" y="186"/>
                  </a:lnTo>
                  <a:lnTo>
                    <a:pt x="1852" y="188"/>
                  </a:lnTo>
                  <a:lnTo>
                    <a:pt x="1848" y="189"/>
                  </a:lnTo>
                  <a:lnTo>
                    <a:pt x="1844" y="190"/>
                  </a:lnTo>
                  <a:lnTo>
                    <a:pt x="1840" y="190"/>
                  </a:lnTo>
                  <a:lnTo>
                    <a:pt x="1829" y="190"/>
                  </a:lnTo>
                  <a:lnTo>
                    <a:pt x="1829" y="219"/>
                  </a:lnTo>
                  <a:lnTo>
                    <a:pt x="1851" y="219"/>
                  </a:lnTo>
                  <a:lnTo>
                    <a:pt x="1861" y="219"/>
                  </a:lnTo>
                  <a:lnTo>
                    <a:pt x="1869" y="218"/>
                  </a:lnTo>
                  <a:lnTo>
                    <a:pt x="1872" y="217"/>
                  </a:lnTo>
                  <a:lnTo>
                    <a:pt x="1875" y="215"/>
                  </a:lnTo>
                  <a:lnTo>
                    <a:pt x="1878" y="214"/>
                  </a:lnTo>
                  <a:lnTo>
                    <a:pt x="1881" y="212"/>
                  </a:lnTo>
                  <a:lnTo>
                    <a:pt x="1883" y="210"/>
                  </a:lnTo>
                  <a:lnTo>
                    <a:pt x="1885" y="207"/>
                  </a:lnTo>
                  <a:lnTo>
                    <a:pt x="1889" y="200"/>
                  </a:lnTo>
                  <a:lnTo>
                    <a:pt x="1893" y="191"/>
                  </a:lnTo>
                  <a:lnTo>
                    <a:pt x="1898" y="179"/>
                  </a:lnTo>
                  <a:lnTo>
                    <a:pt x="1943" y="49"/>
                  </a:lnTo>
                  <a:lnTo>
                    <a:pt x="1903" y="4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auto">
            <a:xfrm>
              <a:off x="6081713" y="1270000"/>
              <a:ext cx="5127625" cy="349250"/>
            </a:xfrm>
            <a:custGeom>
              <a:avLst/>
              <a:gdLst>
                <a:gd name="T0" fmla="*/ 115 w 3230"/>
                <a:gd name="T1" fmla="*/ 10 h 220"/>
                <a:gd name="T2" fmla="*/ 92 w 3230"/>
                <a:gd name="T3" fmla="*/ 75 h 220"/>
                <a:gd name="T4" fmla="*/ 220 w 3230"/>
                <a:gd name="T5" fmla="*/ 49 h 220"/>
                <a:gd name="T6" fmla="*/ 262 w 3230"/>
                <a:gd name="T7" fmla="*/ 122 h 220"/>
                <a:gd name="T8" fmla="*/ 393 w 3230"/>
                <a:gd name="T9" fmla="*/ 143 h 220"/>
                <a:gd name="T10" fmla="*/ 348 w 3230"/>
                <a:gd name="T11" fmla="*/ 82 h 220"/>
                <a:gd name="T12" fmla="*/ 300 w 3230"/>
                <a:gd name="T13" fmla="*/ 123 h 220"/>
                <a:gd name="T14" fmla="*/ 473 w 3230"/>
                <a:gd name="T15" fmla="*/ 0 h 220"/>
                <a:gd name="T16" fmla="*/ 636 w 3230"/>
                <a:gd name="T17" fmla="*/ 103 h 220"/>
                <a:gd name="T18" fmla="*/ 511 w 3230"/>
                <a:gd name="T19" fmla="*/ 94 h 220"/>
                <a:gd name="T20" fmla="*/ 621 w 3230"/>
                <a:gd name="T21" fmla="*/ 166 h 220"/>
                <a:gd name="T22" fmla="*/ 548 w 3230"/>
                <a:gd name="T23" fmla="*/ 94 h 220"/>
                <a:gd name="T24" fmla="*/ 734 w 3230"/>
                <a:gd name="T25" fmla="*/ 47 h 220"/>
                <a:gd name="T26" fmla="*/ 725 w 3230"/>
                <a:gd name="T27" fmla="*/ 131 h 220"/>
                <a:gd name="T28" fmla="*/ 664 w 3230"/>
                <a:gd name="T29" fmla="*/ 156 h 220"/>
                <a:gd name="T30" fmla="*/ 777 w 3230"/>
                <a:gd name="T31" fmla="*/ 138 h 220"/>
                <a:gd name="T32" fmla="*/ 716 w 3230"/>
                <a:gd name="T33" fmla="*/ 73 h 220"/>
                <a:gd name="T34" fmla="*/ 816 w 3230"/>
                <a:gd name="T35" fmla="*/ 57 h 220"/>
                <a:gd name="T36" fmla="*/ 875 w 3230"/>
                <a:gd name="T37" fmla="*/ 150 h 220"/>
                <a:gd name="T38" fmla="*/ 839 w 3230"/>
                <a:gd name="T39" fmla="*/ 181 h 220"/>
                <a:gd name="T40" fmla="*/ 896 w 3230"/>
                <a:gd name="T41" fmla="*/ 105 h 220"/>
                <a:gd name="T42" fmla="*/ 913 w 3230"/>
                <a:gd name="T43" fmla="*/ 89 h 220"/>
                <a:gd name="T44" fmla="*/ 1012 w 3230"/>
                <a:gd name="T45" fmla="*/ 115 h 220"/>
                <a:gd name="T46" fmla="*/ 1141 w 3230"/>
                <a:gd name="T47" fmla="*/ 149 h 220"/>
                <a:gd name="T48" fmla="*/ 1096 w 3230"/>
                <a:gd name="T49" fmla="*/ 80 h 220"/>
                <a:gd name="T50" fmla="*/ 1052 w 3230"/>
                <a:gd name="T51" fmla="*/ 127 h 220"/>
                <a:gd name="T52" fmla="*/ 1236 w 3230"/>
                <a:gd name="T53" fmla="*/ 78 h 220"/>
                <a:gd name="T54" fmla="*/ 1248 w 3230"/>
                <a:gd name="T55" fmla="*/ 46 h 220"/>
                <a:gd name="T56" fmla="*/ 1404 w 3230"/>
                <a:gd name="T57" fmla="*/ 86 h 220"/>
                <a:gd name="T58" fmla="*/ 1333 w 3230"/>
                <a:gd name="T59" fmla="*/ 172 h 220"/>
                <a:gd name="T60" fmla="*/ 1435 w 3230"/>
                <a:gd name="T61" fmla="*/ 66 h 220"/>
                <a:gd name="T62" fmla="*/ 1402 w 3230"/>
                <a:gd name="T63" fmla="*/ 141 h 220"/>
                <a:gd name="T64" fmla="*/ 1516 w 3230"/>
                <a:gd name="T65" fmla="*/ 0 h 220"/>
                <a:gd name="T66" fmla="*/ 1773 w 3230"/>
                <a:gd name="T67" fmla="*/ 61 h 220"/>
                <a:gd name="T68" fmla="*/ 1724 w 3230"/>
                <a:gd name="T69" fmla="*/ 48 h 220"/>
                <a:gd name="T70" fmla="*/ 1925 w 3230"/>
                <a:gd name="T71" fmla="*/ 93 h 220"/>
                <a:gd name="T72" fmla="*/ 1800 w 3230"/>
                <a:gd name="T73" fmla="*/ 100 h 220"/>
                <a:gd name="T74" fmla="*/ 1916 w 3230"/>
                <a:gd name="T75" fmla="*/ 162 h 220"/>
                <a:gd name="T76" fmla="*/ 1839 w 3230"/>
                <a:gd name="T77" fmla="*/ 94 h 220"/>
                <a:gd name="T78" fmla="*/ 2022 w 3230"/>
                <a:gd name="T79" fmla="*/ 179 h 220"/>
                <a:gd name="T80" fmla="*/ 2092 w 3230"/>
                <a:gd name="T81" fmla="*/ 70 h 220"/>
                <a:gd name="T82" fmla="*/ 2175 w 3230"/>
                <a:gd name="T83" fmla="*/ 176 h 220"/>
                <a:gd name="T84" fmla="*/ 2116 w 3230"/>
                <a:gd name="T85" fmla="*/ 126 h 220"/>
                <a:gd name="T86" fmla="*/ 2373 w 3230"/>
                <a:gd name="T87" fmla="*/ 46 h 220"/>
                <a:gd name="T88" fmla="*/ 2340 w 3230"/>
                <a:gd name="T89" fmla="*/ 175 h 220"/>
                <a:gd name="T90" fmla="*/ 2434 w 3230"/>
                <a:gd name="T91" fmla="*/ 81 h 220"/>
                <a:gd name="T92" fmla="*/ 2399 w 3230"/>
                <a:gd name="T93" fmla="*/ 138 h 220"/>
                <a:gd name="T94" fmla="*/ 2361 w 3230"/>
                <a:gd name="T95" fmla="*/ 79 h 220"/>
                <a:gd name="T96" fmla="*/ 2598 w 3230"/>
                <a:gd name="T97" fmla="*/ 142 h 220"/>
                <a:gd name="T98" fmla="*/ 2513 w 3230"/>
                <a:gd name="T99" fmla="*/ 60 h 220"/>
                <a:gd name="T100" fmla="*/ 2531 w 3230"/>
                <a:gd name="T101" fmla="*/ 151 h 220"/>
                <a:gd name="T102" fmla="*/ 2671 w 3230"/>
                <a:gd name="T103" fmla="*/ 95 h 220"/>
                <a:gd name="T104" fmla="*/ 2753 w 3230"/>
                <a:gd name="T105" fmla="*/ 83 h 220"/>
                <a:gd name="T106" fmla="*/ 2794 w 3230"/>
                <a:gd name="T107" fmla="*/ 48 h 220"/>
                <a:gd name="T108" fmla="*/ 2673 w 3230"/>
                <a:gd name="T109" fmla="*/ 60 h 220"/>
                <a:gd name="T110" fmla="*/ 2880 w 3230"/>
                <a:gd name="T111" fmla="*/ 57 h 220"/>
                <a:gd name="T112" fmla="*/ 2929 w 3230"/>
                <a:gd name="T113" fmla="*/ 182 h 220"/>
                <a:gd name="T114" fmla="*/ 2896 w 3230"/>
                <a:gd name="T115" fmla="*/ 142 h 220"/>
                <a:gd name="T116" fmla="*/ 3049 w 3230"/>
                <a:gd name="T117" fmla="*/ 179 h 220"/>
                <a:gd name="T118" fmla="*/ 3124 w 3230"/>
                <a:gd name="T119" fmla="*/ 70 h 220"/>
                <a:gd name="T120" fmla="*/ 3169 w 3230"/>
                <a:gd name="T121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20">
                  <a:moveTo>
                    <a:pt x="41" y="119"/>
                  </a:moveTo>
                  <a:lnTo>
                    <a:pt x="78" y="119"/>
                  </a:lnTo>
                  <a:lnTo>
                    <a:pt x="86" y="118"/>
                  </a:lnTo>
                  <a:lnTo>
                    <a:pt x="92" y="118"/>
                  </a:lnTo>
                  <a:lnTo>
                    <a:pt x="99" y="116"/>
                  </a:lnTo>
                  <a:lnTo>
                    <a:pt x="104" y="115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9" y="106"/>
                  </a:lnTo>
                  <a:lnTo>
                    <a:pt x="123" y="102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2" y="89"/>
                  </a:lnTo>
                  <a:lnTo>
                    <a:pt x="134" y="83"/>
                  </a:lnTo>
                  <a:lnTo>
                    <a:pt x="136" y="78"/>
                  </a:lnTo>
                  <a:lnTo>
                    <a:pt x="137" y="72"/>
                  </a:lnTo>
                  <a:lnTo>
                    <a:pt x="138" y="66"/>
                  </a:lnTo>
                  <a:lnTo>
                    <a:pt x="138" y="60"/>
                  </a:lnTo>
                  <a:lnTo>
                    <a:pt x="138" y="53"/>
                  </a:lnTo>
                  <a:lnTo>
                    <a:pt x="137" y="46"/>
                  </a:lnTo>
                  <a:lnTo>
                    <a:pt x="135" y="40"/>
                  </a:lnTo>
                  <a:lnTo>
                    <a:pt x="133" y="34"/>
                  </a:lnTo>
                  <a:lnTo>
                    <a:pt x="130" y="28"/>
                  </a:lnTo>
                  <a:lnTo>
                    <a:pt x="127" y="23"/>
                  </a:lnTo>
                  <a:lnTo>
                    <a:pt x="123" y="18"/>
                  </a:lnTo>
                  <a:lnTo>
                    <a:pt x="119" y="14"/>
                  </a:lnTo>
                  <a:lnTo>
                    <a:pt x="115" y="10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1" y="179"/>
                  </a:lnTo>
                  <a:lnTo>
                    <a:pt x="41" y="119"/>
                  </a:lnTo>
                  <a:close/>
                  <a:moveTo>
                    <a:pt x="41" y="83"/>
                  </a:moveTo>
                  <a:lnTo>
                    <a:pt x="41" y="34"/>
                  </a:lnTo>
                  <a:lnTo>
                    <a:pt x="72" y="34"/>
                  </a:lnTo>
                  <a:lnTo>
                    <a:pt x="78" y="35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1"/>
                  </a:lnTo>
                  <a:lnTo>
                    <a:pt x="93" y="44"/>
                  </a:lnTo>
                  <a:lnTo>
                    <a:pt x="96" y="49"/>
                  </a:lnTo>
                  <a:lnTo>
                    <a:pt x="97" y="53"/>
                  </a:lnTo>
                  <a:lnTo>
                    <a:pt x="97" y="59"/>
                  </a:lnTo>
                  <a:lnTo>
                    <a:pt x="97" y="64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92" y="75"/>
                  </a:lnTo>
                  <a:lnTo>
                    <a:pt x="91" y="77"/>
                  </a:lnTo>
                  <a:lnTo>
                    <a:pt x="87" y="80"/>
                  </a:lnTo>
                  <a:lnTo>
                    <a:pt x="83" y="82"/>
                  </a:lnTo>
                  <a:lnTo>
                    <a:pt x="78" y="83"/>
                  </a:lnTo>
                  <a:lnTo>
                    <a:pt x="72" y="83"/>
                  </a:lnTo>
                  <a:lnTo>
                    <a:pt x="41" y="83"/>
                  </a:lnTo>
                  <a:close/>
                  <a:moveTo>
                    <a:pt x="164" y="49"/>
                  </a:moveTo>
                  <a:lnTo>
                    <a:pt x="164" y="179"/>
                  </a:lnTo>
                  <a:lnTo>
                    <a:pt x="202" y="179"/>
                  </a:lnTo>
                  <a:lnTo>
                    <a:pt x="202" y="143"/>
                  </a:lnTo>
                  <a:lnTo>
                    <a:pt x="202" y="127"/>
                  </a:lnTo>
                  <a:lnTo>
                    <a:pt x="203" y="114"/>
                  </a:lnTo>
                  <a:lnTo>
                    <a:pt x="204" y="105"/>
                  </a:lnTo>
                  <a:lnTo>
                    <a:pt x="207" y="98"/>
                  </a:lnTo>
                  <a:lnTo>
                    <a:pt x="209" y="94"/>
                  </a:lnTo>
                  <a:lnTo>
                    <a:pt x="211" y="91"/>
                  </a:lnTo>
                  <a:lnTo>
                    <a:pt x="214" y="88"/>
                  </a:lnTo>
                  <a:lnTo>
                    <a:pt x="217" y="85"/>
                  </a:lnTo>
                  <a:lnTo>
                    <a:pt x="221" y="83"/>
                  </a:lnTo>
                  <a:lnTo>
                    <a:pt x="226" y="82"/>
                  </a:lnTo>
                  <a:lnTo>
                    <a:pt x="230" y="81"/>
                  </a:lnTo>
                  <a:lnTo>
                    <a:pt x="235" y="81"/>
                  </a:lnTo>
                  <a:lnTo>
                    <a:pt x="244" y="82"/>
                  </a:lnTo>
                  <a:lnTo>
                    <a:pt x="244" y="46"/>
                  </a:lnTo>
                  <a:lnTo>
                    <a:pt x="235" y="46"/>
                  </a:lnTo>
                  <a:lnTo>
                    <a:pt x="227" y="47"/>
                  </a:lnTo>
                  <a:lnTo>
                    <a:pt x="220" y="49"/>
                  </a:lnTo>
                  <a:lnTo>
                    <a:pt x="217" y="50"/>
                  </a:lnTo>
                  <a:lnTo>
                    <a:pt x="215" y="51"/>
                  </a:lnTo>
                  <a:lnTo>
                    <a:pt x="210" y="55"/>
                  </a:lnTo>
                  <a:lnTo>
                    <a:pt x="208" y="57"/>
                  </a:lnTo>
                  <a:lnTo>
                    <a:pt x="206" y="59"/>
                  </a:lnTo>
                  <a:lnTo>
                    <a:pt x="203" y="65"/>
                  </a:lnTo>
                  <a:lnTo>
                    <a:pt x="200" y="72"/>
                  </a:lnTo>
                  <a:lnTo>
                    <a:pt x="201" y="49"/>
                  </a:lnTo>
                  <a:lnTo>
                    <a:pt x="164" y="49"/>
                  </a:lnTo>
                  <a:close/>
                  <a:moveTo>
                    <a:pt x="330" y="46"/>
                  </a:moveTo>
                  <a:lnTo>
                    <a:pt x="322" y="46"/>
                  </a:lnTo>
                  <a:lnTo>
                    <a:pt x="315" y="47"/>
                  </a:lnTo>
                  <a:lnTo>
                    <a:pt x="308" y="49"/>
                  </a:lnTo>
                  <a:lnTo>
                    <a:pt x="302" y="51"/>
                  </a:lnTo>
                  <a:lnTo>
                    <a:pt x="296" y="54"/>
                  </a:lnTo>
                  <a:lnTo>
                    <a:pt x="290" y="57"/>
                  </a:lnTo>
                  <a:lnTo>
                    <a:pt x="285" y="61"/>
                  </a:lnTo>
                  <a:lnTo>
                    <a:pt x="280" y="65"/>
                  </a:lnTo>
                  <a:lnTo>
                    <a:pt x="276" y="70"/>
                  </a:lnTo>
                  <a:lnTo>
                    <a:pt x="272" y="75"/>
                  </a:lnTo>
                  <a:lnTo>
                    <a:pt x="269" y="80"/>
                  </a:lnTo>
                  <a:lnTo>
                    <a:pt x="266" y="86"/>
                  </a:lnTo>
                  <a:lnTo>
                    <a:pt x="264" y="94"/>
                  </a:lnTo>
                  <a:lnTo>
                    <a:pt x="263" y="100"/>
                  </a:lnTo>
                  <a:lnTo>
                    <a:pt x="262" y="107"/>
                  </a:lnTo>
                  <a:lnTo>
                    <a:pt x="261" y="115"/>
                  </a:lnTo>
                  <a:lnTo>
                    <a:pt x="262" y="122"/>
                  </a:lnTo>
                  <a:lnTo>
                    <a:pt x="263" y="129"/>
                  </a:lnTo>
                  <a:lnTo>
                    <a:pt x="264" y="136"/>
                  </a:lnTo>
                  <a:lnTo>
                    <a:pt x="266" y="142"/>
                  </a:lnTo>
                  <a:lnTo>
                    <a:pt x="269" y="148"/>
                  </a:lnTo>
                  <a:lnTo>
                    <a:pt x="272" y="154"/>
                  </a:lnTo>
                  <a:lnTo>
                    <a:pt x="276" y="159"/>
                  </a:lnTo>
                  <a:lnTo>
                    <a:pt x="280" y="164"/>
                  </a:lnTo>
                  <a:lnTo>
                    <a:pt x="285" y="168"/>
                  </a:lnTo>
                  <a:lnTo>
                    <a:pt x="290" y="172"/>
                  </a:lnTo>
                  <a:lnTo>
                    <a:pt x="296" y="175"/>
                  </a:lnTo>
                  <a:lnTo>
                    <a:pt x="302" y="178"/>
                  </a:lnTo>
                  <a:lnTo>
                    <a:pt x="308" y="180"/>
                  </a:lnTo>
                  <a:lnTo>
                    <a:pt x="315" y="181"/>
                  </a:lnTo>
                  <a:lnTo>
                    <a:pt x="322" y="182"/>
                  </a:lnTo>
                  <a:lnTo>
                    <a:pt x="330" y="183"/>
                  </a:lnTo>
                  <a:lnTo>
                    <a:pt x="337" y="182"/>
                  </a:lnTo>
                  <a:lnTo>
                    <a:pt x="344" y="181"/>
                  </a:lnTo>
                  <a:lnTo>
                    <a:pt x="351" y="180"/>
                  </a:lnTo>
                  <a:lnTo>
                    <a:pt x="357" y="178"/>
                  </a:lnTo>
                  <a:lnTo>
                    <a:pt x="363" y="175"/>
                  </a:lnTo>
                  <a:lnTo>
                    <a:pt x="369" y="172"/>
                  </a:lnTo>
                  <a:lnTo>
                    <a:pt x="374" y="168"/>
                  </a:lnTo>
                  <a:lnTo>
                    <a:pt x="379" y="164"/>
                  </a:lnTo>
                  <a:lnTo>
                    <a:pt x="383" y="159"/>
                  </a:lnTo>
                  <a:lnTo>
                    <a:pt x="387" y="154"/>
                  </a:lnTo>
                  <a:lnTo>
                    <a:pt x="390" y="149"/>
                  </a:lnTo>
                  <a:lnTo>
                    <a:pt x="393" y="143"/>
                  </a:lnTo>
                  <a:lnTo>
                    <a:pt x="395" y="136"/>
                  </a:lnTo>
                  <a:lnTo>
                    <a:pt x="397" y="130"/>
                  </a:lnTo>
                  <a:lnTo>
                    <a:pt x="398" y="123"/>
                  </a:lnTo>
                  <a:lnTo>
                    <a:pt x="398" y="116"/>
                  </a:lnTo>
                  <a:lnTo>
                    <a:pt x="398" y="108"/>
                  </a:lnTo>
                  <a:lnTo>
                    <a:pt x="397" y="101"/>
                  </a:lnTo>
                  <a:lnTo>
                    <a:pt x="395" y="94"/>
                  </a:lnTo>
                  <a:lnTo>
                    <a:pt x="394" y="91"/>
                  </a:lnTo>
                  <a:lnTo>
                    <a:pt x="393" y="88"/>
                  </a:lnTo>
                  <a:lnTo>
                    <a:pt x="390" y="81"/>
                  </a:lnTo>
                  <a:lnTo>
                    <a:pt x="387" y="75"/>
                  </a:lnTo>
                  <a:lnTo>
                    <a:pt x="383" y="70"/>
                  </a:lnTo>
                  <a:lnTo>
                    <a:pt x="379" y="65"/>
                  </a:lnTo>
                  <a:lnTo>
                    <a:pt x="374" y="61"/>
                  </a:lnTo>
                  <a:lnTo>
                    <a:pt x="369" y="57"/>
                  </a:lnTo>
                  <a:lnTo>
                    <a:pt x="364" y="54"/>
                  </a:lnTo>
                  <a:lnTo>
                    <a:pt x="358" y="51"/>
                  </a:lnTo>
                  <a:lnTo>
                    <a:pt x="351" y="49"/>
                  </a:lnTo>
                  <a:lnTo>
                    <a:pt x="344" y="47"/>
                  </a:lnTo>
                  <a:lnTo>
                    <a:pt x="337" y="46"/>
                  </a:lnTo>
                  <a:lnTo>
                    <a:pt x="330" y="46"/>
                  </a:lnTo>
                  <a:close/>
                  <a:moveTo>
                    <a:pt x="330" y="76"/>
                  </a:moveTo>
                  <a:lnTo>
                    <a:pt x="337" y="77"/>
                  </a:lnTo>
                  <a:lnTo>
                    <a:pt x="340" y="77"/>
                  </a:lnTo>
                  <a:lnTo>
                    <a:pt x="343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52" y="86"/>
                  </a:lnTo>
                  <a:lnTo>
                    <a:pt x="356" y="92"/>
                  </a:lnTo>
                  <a:lnTo>
                    <a:pt x="358" y="99"/>
                  </a:lnTo>
                  <a:lnTo>
                    <a:pt x="359" y="103"/>
                  </a:lnTo>
                  <a:lnTo>
                    <a:pt x="360" y="107"/>
                  </a:lnTo>
                  <a:lnTo>
                    <a:pt x="360" y="115"/>
                  </a:lnTo>
                  <a:lnTo>
                    <a:pt x="359" y="124"/>
                  </a:lnTo>
                  <a:lnTo>
                    <a:pt x="359" y="128"/>
                  </a:lnTo>
                  <a:lnTo>
                    <a:pt x="358" y="131"/>
                  </a:lnTo>
                  <a:lnTo>
                    <a:pt x="355" y="138"/>
                  </a:lnTo>
                  <a:lnTo>
                    <a:pt x="352" y="143"/>
                  </a:lnTo>
                  <a:lnTo>
                    <a:pt x="348" y="147"/>
                  </a:lnTo>
                  <a:lnTo>
                    <a:pt x="345" y="149"/>
                  </a:lnTo>
                  <a:lnTo>
                    <a:pt x="343" y="150"/>
                  </a:lnTo>
                  <a:lnTo>
                    <a:pt x="340" y="151"/>
                  </a:lnTo>
                  <a:lnTo>
                    <a:pt x="337" y="152"/>
                  </a:lnTo>
                  <a:lnTo>
                    <a:pt x="333" y="152"/>
                  </a:lnTo>
                  <a:lnTo>
                    <a:pt x="330" y="153"/>
                  </a:lnTo>
                  <a:lnTo>
                    <a:pt x="323" y="152"/>
                  </a:lnTo>
                  <a:lnTo>
                    <a:pt x="317" y="150"/>
                  </a:lnTo>
                  <a:lnTo>
                    <a:pt x="314" y="149"/>
                  </a:lnTo>
                  <a:lnTo>
                    <a:pt x="312" y="147"/>
                  </a:lnTo>
                  <a:lnTo>
                    <a:pt x="307" y="143"/>
                  </a:lnTo>
                  <a:lnTo>
                    <a:pt x="304" y="137"/>
                  </a:lnTo>
                  <a:lnTo>
                    <a:pt x="301" y="131"/>
                  </a:lnTo>
                  <a:lnTo>
                    <a:pt x="301" y="127"/>
                  </a:lnTo>
                  <a:lnTo>
                    <a:pt x="300" y="123"/>
                  </a:lnTo>
                  <a:lnTo>
                    <a:pt x="299" y="115"/>
                  </a:lnTo>
                  <a:lnTo>
                    <a:pt x="300" y="106"/>
                  </a:lnTo>
                  <a:lnTo>
                    <a:pt x="301" y="102"/>
                  </a:lnTo>
                  <a:lnTo>
                    <a:pt x="301" y="99"/>
                  </a:lnTo>
                  <a:lnTo>
                    <a:pt x="304" y="92"/>
                  </a:lnTo>
                  <a:lnTo>
                    <a:pt x="305" y="89"/>
                  </a:lnTo>
                  <a:lnTo>
                    <a:pt x="307" y="86"/>
                  </a:lnTo>
                  <a:lnTo>
                    <a:pt x="312" y="82"/>
                  </a:lnTo>
                  <a:lnTo>
                    <a:pt x="314" y="80"/>
                  </a:lnTo>
                  <a:lnTo>
                    <a:pt x="317" y="79"/>
                  </a:lnTo>
                  <a:lnTo>
                    <a:pt x="320" y="77"/>
                  </a:lnTo>
                  <a:lnTo>
                    <a:pt x="323" y="77"/>
                  </a:lnTo>
                  <a:lnTo>
                    <a:pt x="330" y="76"/>
                  </a:lnTo>
                  <a:close/>
                  <a:moveTo>
                    <a:pt x="494" y="51"/>
                  </a:moveTo>
                  <a:lnTo>
                    <a:pt x="469" y="51"/>
                  </a:lnTo>
                  <a:lnTo>
                    <a:pt x="469" y="42"/>
                  </a:lnTo>
                  <a:lnTo>
                    <a:pt x="469" y="39"/>
                  </a:lnTo>
                  <a:lnTo>
                    <a:pt x="470" y="37"/>
                  </a:lnTo>
                  <a:lnTo>
                    <a:pt x="471" y="35"/>
                  </a:lnTo>
                  <a:lnTo>
                    <a:pt x="473" y="33"/>
                  </a:lnTo>
                  <a:lnTo>
                    <a:pt x="474" y="32"/>
                  </a:lnTo>
                  <a:lnTo>
                    <a:pt x="477" y="31"/>
                  </a:lnTo>
                  <a:lnTo>
                    <a:pt x="479" y="31"/>
                  </a:lnTo>
                  <a:lnTo>
                    <a:pt x="482" y="30"/>
                  </a:lnTo>
                  <a:lnTo>
                    <a:pt x="494" y="30"/>
                  </a:lnTo>
                  <a:lnTo>
                    <a:pt x="494" y="0"/>
                  </a:lnTo>
                  <a:lnTo>
                    <a:pt x="473" y="0"/>
                  </a:lnTo>
                  <a:lnTo>
                    <a:pt x="468" y="0"/>
                  </a:lnTo>
                  <a:lnTo>
                    <a:pt x="463" y="1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1" y="4"/>
                  </a:lnTo>
                  <a:lnTo>
                    <a:pt x="447" y="6"/>
                  </a:lnTo>
                  <a:lnTo>
                    <a:pt x="444" y="8"/>
                  </a:lnTo>
                  <a:lnTo>
                    <a:pt x="442" y="10"/>
                  </a:lnTo>
                  <a:lnTo>
                    <a:pt x="439" y="13"/>
                  </a:lnTo>
                  <a:lnTo>
                    <a:pt x="437" y="16"/>
                  </a:lnTo>
                  <a:lnTo>
                    <a:pt x="434" y="23"/>
                  </a:lnTo>
                  <a:lnTo>
                    <a:pt x="432" y="32"/>
                  </a:lnTo>
                  <a:lnTo>
                    <a:pt x="431" y="37"/>
                  </a:lnTo>
                  <a:lnTo>
                    <a:pt x="431" y="42"/>
                  </a:lnTo>
                  <a:lnTo>
                    <a:pt x="431" y="51"/>
                  </a:lnTo>
                  <a:lnTo>
                    <a:pt x="413" y="51"/>
                  </a:lnTo>
                  <a:lnTo>
                    <a:pt x="413" y="78"/>
                  </a:lnTo>
                  <a:lnTo>
                    <a:pt x="431" y="78"/>
                  </a:lnTo>
                  <a:lnTo>
                    <a:pt x="431" y="179"/>
                  </a:lnTo>
                  <a:lnTo>
                    <a:pt x="469" y="179"/>
                  </a:lnTo>
                  <a:lnTo>
                    <a:pt x="469" y="78"/>
                  </a:lnTo>
                  <a:lnTo>
                    <a:pt x="494" y="78"/>
                  </a:lnTo>
                  <a:lnTo>
                    <a:pt x="494" y="51"/>
                  </a:lnTo>
                  <a:close/>
                  <a:moveTo>
                    <a:pt x="638" y="126"/>
                  </a:moveTo>
                  <a:lnTo>
                    <a:pt x="637" y="113"/>
                  </a:lnTo>
                  <a:lnTo>
                    <a:pt x="637" y="108"/>
                  </a:lnTo>
                  <a:lnTo>
                    <a:pt x="636" y="103"/>
                  </a:lnTo>
                  <a:lnTo>
                    <a:pt x="634" y="93"/>
                  </a:lnTo>
                  <a:lnTo>
                    <a:pt x="631" y="84"/>
                  </a:lnTo>
                  <a:lnTo>
                    <a:pt x="629" y="79"/>
                  </a:lnTo>
                  <a:lnTo>
                    <a:pt x="627" y="75"/>
                  </a:lnTo>
                  <a:lnTo>
                    <a:pt x="622" y="68"/>
                  </a:lnTo>
                  <a:lnTo>
                    <a:pt x="619" y="64"/>
                  </a:lnTo>
                  <a:lnTo>
                    <a:pt x="616" y="61"/>
                  </a:lnTo>
                  <a:lnTo>
                    <a:pt x="609" y="56"/>
                  </a:lnTo>
                  <a:lnTo>
                    <a:pt x="601" y="51"/>
                  </a:lnTo>
                  <a:lnTo>
                    <a:pt x="597" y="50"/>
                  </a:lnTo>
                  <a:lnTo>
                    <a:pt x="593" y="48"/>
                  </a:lnTo>
                  <a:lnTo>
                    <a:pt x="588" y="47"/>
                  </a:lnTo>
                  <a:lnTo>
                    <a:pt x="584" y="46"/>
                  </a:lnTo>
                  <a:lnTo>
                    <a:pt x="574" y="46"/>
                  </a:lnTo>
                  <a:lnTo>
                    <a:pt x="567" y="46"/>
                  </a:lnTo>
                  <a:lnTo>
                    <a:pt x="560" y="47"/>
                  </a:lnTo>
                  <a:lnTo>
                    <a:pt x="553" y="49"/>
                  </a:lnTo>
                  <a:lnTo>
                    <a:pt x="547" y="51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61"/>
                  </a:lnTo>
                  <a:lnTo>
                    <a:pt x="526" y="65"/>
                  </a:lnTo>
                  <a:lnTo>
                    <a:pt x="522" y="70"/>
                  </a:lnTo>
                  <a:lnTo>
                    <a:pt x="518" y="75"/>
                  </a:lnTo>
                  <a:lnTo>
                    <a:pt x="515" y="80"/>
                  </a:lnTo>
                  <a:lnTo>
                    <a:pt x="513" y="86"/>
                  </a:lnTo>
                  <a:lnTo>
                    <a:pt x="511" y="94"/>
                  </a:lnTo>
                  <a:lnTo>
                    <a:pt x="509" y="100"/>
                  </a:lnTo>
                  <a:lnTo>
                    <a:pt x="508" y="108"/>
                  </a:lnTo>
                  <a:lnTo>
                    <a:pt x="508" y="115"/>
                  </a:lnTo>
                  <a:lnTo>
                    <a:pt x="508" y="122"/>
                  </a:lnTo>
                  <a:lnTo>
                    <a:pt x="509" y="129"/>
                  </a:lnTo>
                  <a:lnTo>
                    <a:pt x="511" y="136"/>
                  </a:lnTo>
                  <a:lnTo>
                    <a:pt x="513" y="143"/>
                  </a:lnTo>
                  <a:lnTo>
                    <a:pt x="515" y="149"/>
                  </a:lnTo>
                  <a:lnTo>
                    <a:pt x="518" y="154"/>
                  </a:lnTo>
                  <a:lnTo>
                    <a:pt x="522" y="159"/>
                  </a:lnTo>
                  <a:lnTo>
                    <a:pt x="526" y="164"/>
                  </a:lnTo>
                  <a:lnTo>
                    <a:pt x="531" y="168"/>
                  </a:lnTo>
                  <a:lnTo>
                    <a:pt x="536" y="172"/>
                  </a:lnTo>
                  <a:lnTo>
                    <a:pt x="541" y="175"/>
                  </a:lnTo>
                  <a:lnTo>
                    <a:pt x="547" y="178"/>
                  </a:lnTo>
                  <a:lnTo>
                    <a:pt x="553" y="180"/>
                  </a:lnTo>
                  <a:lnTo>
                    <a:pt x="560" y="181"/>
                  </a:lnTo>
                  <a:lnTo>
                    <a:pt x="567" y="182"/>
                  </a:lnTo>
                  <a:lnTo>
                    <a:pt x="574" y="183"/>
                  </a:lnTo>
                  <a:lnTo>
                    <a:pt x="585" y="182"/>
                  </a:lnTo>
                  <a:lnTo>
                    <a:pt x="596" y="180"/>
                  </a:lnTo>
                  <a:lnTo>
                    <a:pt x="601" y="178"/>
                  </a:lnTo>
                  <a:lnTo>
                    <a:pt x="605" y="176"/>
                  </a:lnTo>
                  <a:lnTo>
                    <a:pt x="610" y="174"/>
                  </a:lnTo>
                  <a:lnTo>
                    <a:pt x="614" y="172"/>
                  </a:lnTo>
                  <a:lnTo>
                    <a:pt x="618" y="169"/>
                  </a:lnTo>
                  <a:lnTo>
                    <a:pt x="621" y="166"/>
                  </a:lnTo>
                  <a:lnTo>
                    <a:pt x="625" y="162"/>
                  </a:lnTo>
                  <a:lnTo>
                    <a:pt x="628" y="159"/>
                  </a:lnTo>
                  <a:lnTo>
                    <a:pt x="633" y="151"/>
                  </a:lnTo>
                  <a:lnTo>
                    <a:pt x="634" y="146"/>
                  </a:lnTo>
                  <a:lnTo>
                    <a:pt x="636" y="142"/>
                  </a:lnTo>
                  <a:lnTo>
                    <a:pt x="598" y="142"/>
                  </a:lnTo>
                  <a:lnTo>
                    <a:pt x="596" y="144"/>
                  </a:lnTo>
                  <a:lnTo>
                    <a:pt x="593" y="147"/>
                  </a:lnTo>
                  <a:lnTo>
                    <a:pt x="591" y="149"/>
                  </a:lnTo>
                  <a:lnTo>
                    <a:pt x="588" y="150"/>
                  </a:lnTo>
                  <a:lnTo>
                    <a:pt x="585" y="152"/>
                  </a:lnTo>
                  <a:lnTo>
                    <a:pt x="582" y="152"/>
                  </a:lnTo>
                  <a:lnTo>
                    <a:pt x="575" y="153"/>
                  </a:lnTo>
                  <a:lnTo>
                    <a:pt x="569" y="153"/>
                  </a:lnTo>
                  <a:lnTo>
                    <a:pt x="564" y="151"/>
                  </a:lnTo>
                  <a:lnTo>
                    <a:pt x="562" y="150"/>
                  </a:lnTo>
                  <a:lnTo>
                    <a:pt x="559" y="149"/>
                  </a:lnTo>
                  <a:lnTo>
                    <a:pt x="557" y="148"/>
                  </a:lnTo>
                  <a:lnTo>
                    <a:pt x="555" y="146"/>
                  </a:lnTo>
                  <a:lnTo>
                    <a:pt x="552" y="142"/>
                  </a:lnTo>
                  <a:lnTo>
                    <a:pt x="549" y="138"/>
                  </a:lnTo>
                  <a:lnTo>
                    <a:pt x="547" y="132"/>
                  </a:lnTo>
                  <a:lnTo>
                    <a:pt x="546" y="126"/>
                  </a:lnTo>
                  <a:lnTo>
                    <a:pt x="638" y="126"/>
                  </a:lnTo>
                  <a:close/>
                  <a:moveTo>
                    <a:pt x="546" y="99"/>
                  </a:moveTo>
                  <a:lnTo>
                    <a:pt x="547" y="96"/>
                  </a:lnTo>
                  <a:lnTo>
                    <a:pt x="548" y="94"/>
                  </a:lnTo>
                  <a:lnTo>
                    <a:pt x="550" y="89"/>
                  </a:lnTo>
                  <a:lnTo>
                    <a:pt x="552" y="84"/>
                  </a:lnTo>
                  <a:lnTo>
                    <a:pt x="556" y="81"/>
                  </a:lnTo>
                  <a:lnTo>
                    <a:pt x="559" y="78"/>
                  </a:lnTo>
                  <a:lnTo>
                    <a:pt x="563" y="76"/>
                  </a:lnTo>
                  <a:lnTo>
                    <a:pt x="568" y="75"/>
                  </a:lnTo>
                  <a:lnTo>
                    <a:pt x="574" y="75"/>
                  </a:lnTo>
                  <a:lnTo>
                    <a:pt x="579" y="75"/>
                  </a:lnTo>
                  <a:lnTo>
                    <a:pt x="583" y="76"/>
                  </a:lnTo>
                  <a:lnTo>
                    <a:pt x="587" y="78"/>
                  </a:lnTo>
                  <a:lnTo>
                    <a:pt x="591" y="81"/>
                  </a:lnTo>
                  <a:lnTo>
                    <a:pt x="594" y="84"/>
                  </a:lnTo>
                  <a:lnTo>
                    <a:pt x="596" y="89"/>
                  </a:lnTo>
                  <a:lnTo>
                    <a:pt x="597" y="91"/>
                  </a:lnTo>
                  <a:lnTo>
                    <a:pt x="598" y="94"/>
                  </a:lnTo>
                  <a:lnTo>
                    <a:pt x="599" y="99"/>
                  </a:lnTo>
                  <a:lnTo>
                    <a:pt x="546" y="99"/>
                  </a:lnTo>
                  <a:close/>
                  <a:moveTo>
                    <a:pt x="774" y="89"/>
                  </a:moveTo>
                  <a:lnTo>
                    <a:pt x="773" y="83"/>
                  </a:lnTo>
                  <a:lnTo>
                    <a:pt x="772" y="78"/>
                  </a:lnTo>
                  <a:lnTo>
                    <a:pt x="768" y="70"/>
                  </a:lnTo>
                  <a:lnTo>
                    <a:pt x="763" y="63"/>
                  </a:lnTo>
                  <a:lnTo>
                    <a:pt x="760" y="60"/>
                  </a:lnTo>
                  <a:lnTo>
                    <a:pt x="757" y="57"/>
                  </a:lnTo>
                  <a:lnTo>
                    <a:pt x="749" y="52"/>
                  </a:lnTo>
                  <a:lnTo>
                    <a:pt x="739" y="49"/>
                  </a:lnTo>
                  <a:lnTo>
                    <a:pt x="734" y="47"/>
                  </a:lnTo>
                  <a:lnTo>
                    <a:pt x="729" y="47"/>
                  </a:lnTo>
                  <a:lnTo>
                    <a:pt x="717" y="46"/>
                  </a:lnTo>
                  <a:lnTo>
                    <a:pt x="711" y="46"/>
                  </a:lnTo>
                  <a:lnTo>
                    <a:pt x="705" y="47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50"/>
                  </a:lnTo>
                  <a:lnTo>
                    <a:pt x="685" y="52"/>
                  </a:lnTo>
                  <a:lnTo>
                    <a:pt x="677" y="57"/>
                  </a:lnTo>
                  <a:lnTo>
                    <a:pt x="673" y="60"/>
                  </a:lnTo>
                  <a:lnTo>
                    <a:pt x="670" y="63"/>
                  </a:lnTo>
                  <a:lnTo>
                    <a:pt x="668" y="66"/>
                  </a:lnTo>
                  <a:lnTo>
                    <a:pt x="666" y="70"/>
                  </a:lnTo>
                  <a:lnTo>
                    <a:pt x="664" y="74"/>
                  </a:lnTo>
                  <a:lnTo>
                    <a:pt x="663" y="78"/>
                  </a:lnTo>
                  <a:lnTo>
                    <a:pt x="662" y="83"/>
                  </a:lnTo>
                  <a:lnTo>
                    <a:pt x="662" y="89"/>
                  </a:lnTo>
                  <a:lnTo>
                    <a:pt x="663" y="96"/>
                  </a:lnTo>
                  <a:lnTo>
                    <a:pt x="663" y="99"/>
                  </a:lnTo>
                  <a:lnTo>
                    <a:pt x="664" y="102"/>
                  </a:lnTo>
                  <a:lnTo>
                    <a:pt x="667" y="108"/>
                  </a:lnTo>
                  <a:lnTo>
                    <a:pt x="671" y="112"/>
                  </a:lnTo>
                  <a:lnTo>
                    <a:pt x="677" y="117"/>
                  </a:lnTo>
                  <a:lnTo>
                    <a:pt x="683" y="120"/>
                  </a:lnTo>
                  <a:lnTo>
                    <a:pt x="692" y="123"/>
                  </a:lnTo>
                  <a:lnTo>
                    <a:pt x="701" y="126"/>
                  </a:lnTo>
                  <a:lnTo>
                    <a:pt x="725" y="131"/>
                  </a:lnTo>
                  <a:lnTo>
                    <a:pt x="731" y="133"/>
                  </a:lnTo>
                  <a:lnTo>
                    <a:pt x="736" y="135"/>
                  </a:lnTo>
                  <a:lnTo>
                    <a:pt x="737" y="137"/>
                  </a:lnTo>
                  <a:lnTo>
                    <a:pt x="738" y="139"/>
                  </a:lnTo>
                  <a:lnTo>
                    <a:pt x="739" y="141"/>
                  </a:lnTo>
                  <a:lnTo>
                    <a:pt x="739" y="143"/>
                  </a:lnTo>
                  <a:lnTo>
                    <a:pt x="739" y="145"/>
                  </a:lnTo>
                  <a:lnTo>
                    <a:pt x="738" y="148"/>
                  </a:lnTo>
                  <a:lnTo>
                    <a:pt x="736" y="150"/>
                  </a:lnTo>
                  <a:lnTo>
                    <a:pt x="734" y="152"/>
                  </a:lnTo>
                  <a:lnTo>
                    <a:pt x="731" y="153"/>
                  </a:lnTo>
                  <a:lnTo>
                    <a:pt x="728" y="154"/>
                  </a:lnTo>
                  <a:lnTo>
                    <a:pt x="724" y="155"/>
                  </a:lnTo>
                  <a:lnTo>
                    <a:pt x="720" y="155"/>
                  </a:lnTo>
                  <a:lnTo>
                    <a:pt x="714" y="155"/>
                  </a:lnTo>
                  <a:lnTo>
                    <a:pt x="709" y="154"/>
                  </a:lnTo>
                  <a:lnTo>
                    <a:pt x="705" y="153"/>
                  </a:lnTo>
                  <a:lnTo>
                    <a:pt x="702" y="151"/>
                  </a:lnTo>
                  <a:lnTo>
                    <a:pt x="699" y="148"/>
                  </a:lnTo>
                  <a:lnTo>
                    <a:pt x="697" y="145"/>
                  </a:lnTo>
                  <a:lnTo>
                    <a:pt x="695" y="142"/>
                  </a:lnTo>
                  <a:lnTo>
                    <a:pt x="694" y="137"/>
                  </a:lnTo>
                  <a:lnTo>
                    <a:pt x="659" y="137"/>
                  </a:lnTo>
                  <a:lnTo>
                    <a:pt x="659" y="143"/>
                  </a:lnTo>
                  <a:lnTo>
                    <a:pt x="660" y="147"/>
                  </a:lnTo>
                  <a:lnTo>
                    <a:pt x="662" y="152"/>
                  </a:lnTo>
                  <a:lnTo>
                    <a:pt x="664" y="156"/>
                  </a:lnTo>
                  <a:lnTo>
                    <a:pt x="666" y="161"/>
                  </a:lnTo>
                  <a:lnTo>
                    <a:pt x="669" y="164"/>
                  </a:lnTo>
                  <a:lnTo>
                    <a:pt x="672" y="168"/>
                  </a:lnTo>
                  <a:lnTo>
                    <a:pt x="676" y="171"/>
                  </a:lnTo>
                  <a:lnTo>
                    <a:pt x="680" y="173"/>
                  </a:lnTo>
                  <a:lnTo>
                    <a:pt x="685" y="176"/>
                  </a:lnTo>
                  <a:lnTo>
                    <a:pt x="689" y="178"/>
                  </a:lnTo>
                  <a:lnTo>
                    <a:pt x="695" y="180"/>
                  </a:lnTo>
                  <a:lnTo>
                    <a:pt x="700" y="181"/>
                  </a:lnTo>
                  <a:lnTo>
                    <a:pt x="706" y="182"/>
                  </a:lnTo>
                  <a:lnTo>
                    <a:pt x="712" y="183"/>
                  </a:lnTo>
                  <a:lnTo>
                    <a:pt x="719" y="183"/>
                  </a:lnTo>
                  <a:lnTo>
                    <a:pt x="725" y="183"/>
                  </a:lnTo>
                  <a:lnTo>
                    <a:pt x="731" y="182"/>
                  </a:lnTo>
                  <a:lnTo>
                    <a:pt x="737" y="181"/>
                  </a:lnTo>
                  <a:lnTo>
                    <a:pt x="743" y="180"/>
                  </a:lnTo>
                  <a:lnTo>
                    <a:pt x="748" y="178"/>
                  </a:lnTo>
                  <a:lnTo>
                    <a:pt x="753" y="176"/>
                  </a:lnTo>
                  <a:lnTo>
                    <a:pt x="761" y="171"/>
                  </a:lnTo>
                  <a:lnTo>
                    <a:pt x="765" y="168"/>
                  </a:lnTo>
                  <a:lnTo>
                    <a:pt x="768" y="164"/>
                  </a:lnTo>
                  <a:lnTo>
                    <a:pt x="770" y="161"/>
                  </a:lnTo>
                  <a:lnTo>
                    <a:pt x="773" y="157"/>
                  </a:lnTo>
                  <a:lnTo>
                    <a:pt x="774" y="153"/>
                  </a:lnTo>
                  <a:lnTo>
                    <a:pt x="776" y="148"/>
                  </a:lnTo>
                  <a:lnTo>
                    <a:pt x="776" y="143"/>
                  </a:lnTo>
                  <a:lnTo>
                    <a:pt x="777" y="138"/>
                  </a:lnTo>
                  <a:lnTo>
                    <a:pt x="776" y="135"/>
                  </a:lnTo>
                  <a:lnTo>
                    <a:pt x="776" y="131"/>
                  </a:lnTo>
                  <a:lnTo>
                    <a:pt x="774" y="124"/>
                  </a:lnTo>
                  <a:lnTo>
                    <a:pt x="773" y="121"/>
                  </a:lnTo>
                  <a:lnTo>
                    <a:pt x="771" y="118"/>
                  </a:lnTo>
                  <a:lnTo>
                    <a:pt x="767" y="113"/>
                  </a:lnTo>
                  <a:lnTo>
                    <a:pt x="762" y="109"/>
                  </a:lnTo>
                  <a:lnTo>
                    <a:pt x="759" y="107"/>
                  </a:lnTo>
                  <a:lnTo>
                    <a:pt x="756" y="105"/>
                  </a:lnTo>
                  <a:lnTo>
                    <a:pt x="748" y="102"/>
                  </a:lnTo>
                  <a:lnTo>
                    <a:pt x="738" y="100"/>
                  </a:lnTo>
                  <a:lnTo>
                    <a:pt x="714" y="95"/>
                  </a:lnTo>
                  <a:lnTo>
                    <a:pt x="706" y="93"/>
                  </a:lnTo>
                  <a:lnTo>
                    <a:pt x="704" y="92"/>
                  </a:lnTo>
                  <a:lnTo>
                    <a:pt x="702" y="91"/>
                  </a:lnTo>
                  <a:lnTo>
                    <a:pt x="700" y="90"/>
                  </a:lnTo>
                  <a:lnTo>
                    <a:pt x="699" y="88"/>
                  </a:lnTo>
                  <a:lnTo>
                    <a:pt x="698" y="86"/>
                  </a:lnTo>
                  <a:lnTo>
                    <a:pt x="698" y="84"/>
                  </a:lnTo>
                  <a:lnTo>
                    <a:pt x="699" y="82"/>
                  </a:lnTo>
                  <a:lnTo>
                    <a:pt x="699" y="80"/>
                  </a:lnTo>
                  <a:lnTo>
                    <a:pt x="701" y="78"/>
                  </a:lnTo>
                  <a:lnTo>
                    <a:pt x="703" y="76"/>
                  </a:lnTo>
                  <a:lnTo>
                    <a:pt x="706" y="75"/>
                  </a:lnTo>
                  <a:lnTo>
                    <a:pt x="709" y="74"/>
                  </a:lnTo>
                  <a:lnTo>
                    <a:pt x="712" y="74"/>
                  </a:lnTo>
                  <a:lnTo>
                    <a:pt x="716" y="73"/>
                  </a:lnTo>
                  <a:lnTo>
                    <a:pt x="721" y="74"/>
                  </a:lnTo>
                  <a:lnTo>
                    <a:pt x="725" y="74"/>
                  </a:lnTo>
                  <a:lnTo>
                    <a:pt x="728" y="75"/>
                  </a:lnTo>
                  <a:lnTo>
                    <a:pt x="731" y="77"/>
                  </a:lnTo>
                  <a:lnTo>
                    <a:pt x="734" y="79"/>
                  </a:lnTo>
                  <a:lnTo>
                    <a:pt x="736" y="82"/>
                  </a:lnTo>
                  <a:lnTo>
                    <a:pt x="737" y="85"/>
                  </a:lnTo>
                  <a:lnTo>
                    <a:pt x="738" y="89"/>
                  </a:lnTo>
                  <a:lnTo>
                    <a:pt x="774" y="89"/>
                  </a:lnTo>
                  <a:close/>
                  <a:moveTo>
                    <a:pt x="913" y="89"/>
                  </a:moveTo>
                  <a:lnTo>
                    <a:pt x="911" y="78"/>
                  </a:lnTo>
                  <a:lnTo>
                    <a:pt x="908" y="70"/>
                  </a:lnTo>
                  <a:lnTo>
                    <a:pt x="903" y="63"/>
                  </a:lnTo>
                  <a:lnTo>
                    <a:pt x="900" y="60"/>
                  </a:lnTo>
                  <a:lnTo>
                    <a:pt x="896" y="57"/>
                  </a:lnTo>
                  <a:lnTo>
                    <a:pt x="888" y="52"/>
                  </a:lnTo>
                  <a:lnTo>
                    <a:pt x="878" y="49"/>
                  </a:lnTo>
                  <a:lnTo>
                    <a:pt x="873" y="47"/>
                  </a:lnTo>
                  <a:lnTo>
                    <a:pt x="868" y="47"/>
                  </a:lnTo>
                  <a:lnTo>
                    <a:pt x="856" y="46"/>
                  </a:lnTo>
                  <a:lnTo>
                    <a:pt x="850" y="46"/>
                  </a:lnTo>
                  <a:lnTo>
                    <a:pt x="844" y="47"/>
                  </a:lnTo>
                  <a:lnTo>
                    <a:pt x="838" y="47"/>
                  </a:lnTo>
                  <a:lnTo>
                    <a:pt x="833" y="49"/>
                  </a:lnTo>
                  <a:lnTo>
                    <a:pt x="828" y="50"/>
                  </a:lnTo>
                  <a:lnTo>
                    <a:pt x="823" y="52"/>
                  </a:lnTo>
                  <a:lnTo>
                    <a:pt x="816" y="57"/>
                  </a:lnTo>
                  <a:lnTo>
                    <a:pt x="812" y="60"/>
                  </a:lnTo>
                  <a:lnTo>
                    <a:pt x="809" y="63"/>
                  </a:lnTo>
                  <a:lnTo>
                    <a:pt x="807" y="66"/>
                  </a:lnTo>
                  <a:lnTo>
                    <a:pt x="805" y="70"/>
                  </a:lnTo>
                  <a:lnTo>
                    <a:pt x="803" y="74"/>
                  </a:lnTo>
                  <a:lnTo>
                    <a:pt x="802" y="78"/>
                  </a:lnTo>
                  <a:lnTo>
                    <a:pt x="801" y="83"/>
                  </a:lnTo>
                  <a:lnTo>
                    <a:pt x="801" y="89"/>
                  </a:lnTo>
                  <a:lnTo>
                    <a:pt x="801" y="96"/>
                  </a:lnTo>
                  <a:lnTo>
                    <a:pt x="802" y="99"/>
                  </a:lnTo>
                  <a:lnTo>
                    <a:pt x="803" y="102"/>
                  </a:lnTo>
                  <a:lnTo>
                    <a:pt x="806" y="108"/>
                  </a:lnTo>
                  <a:lnTo>
                    <a:pt x="810" y="112"/>
                  </a:lnTo>
                  <a:lnTo>
                    <a:pt x="815" y="117"/>
                  </a:lnTo>
                  <a:lnTo>
                    <a:pt x="822" y="120"/>
                  </a:lnTo>
                  <a:lnTo>
                    <a:pt x="830" y="123"/>
                  </a:lnTo>
                  <a:lnTo>
                    <a:pt x="840" y="126"/>
                  </a:lnTo>
                  <a:lnTo>
                    <a:pt x="864" y="131"/>
                  </a:lnTo>
                  <a:lnTo>
                    <a:pt x="870" y="133"/>
                  </a:lnTo>
                  <a:lnTo>
                    <a:pt x="875" y="135"/>
                  </a:lnTo>
                  <a:lnTo>
                    <a:pt x="876" y="137"/>
                  </a:lnTo>
                  <a:lnTo>
                    <a:pt x="877" y="139"/>
                  </a:lnTo>
                  <a:lnTo>
                    <a:pt x="878" y="141"/>
                  </a:lnTo>
                  <a:lnTo>
                    <a:pt x="878" y="143"/>
                  </a:lnTo>
                  <a:lnTo>
                    <a:pt x="878" y="145"/>
                  </a:lnTo>
                  <a:lnTo>
                    <a:pt x="877" y="148"/>
                  </a:lnTo>
                  <a:lnTo>
                    <a:pt x="875" y="150"/>
                  </a:lnTo>
                  <a:lnTo>
                    <a:pt x="873" y="152"/>
                  </a:lnTo>
                  <a:lnTo>
                    <a:pt x="870" y="153"/>
                  </a:lnTo>
                  <a:lnTo>
                    <a:pt x="866" y="154"/>
                  </a:lnTo>
                  <a:lnTo>
                    <a:pt x="863" y="155"/>
                  </a:lnTo>
                  <a:lnTo>
                    <a:pt x="858" y="155"/>
                  </a:lnTo>
                  <a:lnTo>
                    <a:pt x="853" y="155"/>
                  </a:lnTo>
                  <a:lnTo>
                    <a:pt x="848" y="154"/>
                  </a:lnTo>
                  <a:lnTo>
                    <a:pt x="844" y="153"/>
                  </a:lnTo>
                  <a:lnTo>
                    <a:pt x="841" y="151"/>
                  </a:lnTo>
                  <a:lnTo>
                    <a:pt x="838" y="148"/>
                  </a:lnTo>
                  <a:lnTo>
                    <a:pt x="836" y="145"/>
                  </a:lnTo>
                  <a:lnTo>
                    <a:pt x="834" y="142"/>
                  </a:lnTo>
                  <a:lnTo>
                    <a:pt x="833" y="137"/>
                  </a:lnTo>
                  <a:lnTo>
                    <a:pt x="797" y="137"/>
                  </a:lnTo>
                  <a:lnTo>
                    <a:pt x="798" y="143"/>
                  </a:lnTo>
                  <a:lnTo>
                    <a:pt x="799" y="147"/>
                  </a:lnTo>
                  <a:lnTo>
                    <a:pt x="801" y="152"/>
                  </a:lnTo>
                  <a:lnTo>
                    <a:pt x="803" y="156"/>
                  </a:lnTo>
                  <a:lnTo>
                    <a:pt x="805" y="161"/>
                  </a:lnTo>
                  <a:lnTo>
                    <a:pt x="808" y="164"/>
                  </a:lnTo>
                  <a:lnTo>
                    <a:pt x="811" y="168"/>
                  </a:lnTo>
                  <a:lnTo>
                    <a:pt x="815" y="171"/>
                  </a:lnTo>
                  <a:lnTo>
                    <a:pt x="819" y="173"/>
                  </a:lnTo>
                  <a:lnTo>
                    <a:pt x="823" y="176"/>
                  </a:lnTo>
                  <a:lnTo>
                    <a:pt x="828" y="178"/>
                  </a:lnTo>
                  <a:lnTo>
                    <a:pt x="833" y="180"/>
                  </a:lnTo>
                  <a:lnTo>
                    <a:pt x="839" y="181"/>
                  </a:lnTo>
                  <a:lnTo>
                    <a:pt x="845" y="182"/>
                  </a:lnTo>
                  <a:lnTo>
                    <a:pt x="851" y="183"/>
                  </a:lnTo>
                  <a:lnTo>
                    <a:pt x="858" y="183"/>
                  </a:lnTo>
                  <a:lnTo>
                    <a:pt x="864" y="183"/>
                  </a:lnTo>
                  <a:lnTo>
                    <a:pt x="870" y="182"/>
                  </a:lnTo>
                  <a:lnTo>
                    <a:pt x="876" y="181"/>
                  </a:lnTo>
                  <a:lnTo>
                    <a:pt x="883" y="180"/>
                  </a:lnTo>
                  <a:lnTo>
                    <a:pt x="888" y="178"/>
                  </a:lnTo>
                  <a:lnTo>
                    <a:pt x="893" y="176"/>
                  </a:lnTo>
                  <a:lnTo>
                    <a:pt x="901" y="171"/>
                  </a:lnTo>
                  <a:lnTo>
                    <a:pt x="904" y="168"/>
                  </a:lnTo>
                  <a:lnTo>
                    <a:pt x="908" y="164"/>
                  </a:lnTo>
                  <a:lnTo>
                    <a:pt x="910" y="161"/>
                  </a:lnTo>
                  <a:lnTo>
                    <a:pt x="912" y="157"/>
                  </a:lnTo>
                  <a:lnTo>
                    <a:pt x="914" y="153"/>
                  </a:lnTo>
                  <a:lnTo>
                    <a:pt x="915" y="148"/>
                  </a:lnTo>
                  <a:lnTo>
                    <a:pt x="916" y="143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6" y="131"/>
                  </a:lnTo>
                  <a:lnTo>
                    <a:pt x="914" y="124"/>
                  </a:lnTo>
                  <a:lnTo>
                    <a:pt x="913" y="121"/>
                  </a:lnTo>
                  <a:lnTo>
                    <a:pt x="911" y="118"/>
                  </a:lnTo>
                  <a:lnTo>
                    <a:pt x="907" y="113"/>
                  </a:lnTo>
                  <a:lnTo>
                    <a:pt x="902" y="109"/>
                  </a:lnTo>
                  <a:lnTo>
                    <a:pt x="899" y="107"/>
                  </a:lnTo>
                  <a:lnTo>
                    <a:pt x="896" y="105"/>
                  </a:lnTo>
                  <a:lnTo>
                    <a:pt x="888" y="102"/>
                  </a:lnTo>
                  <a:lnTo>
                    <a:pt x="876" y="100"/>
                  </a:lnTo>
                  <a:lnTo>
                    <a:pt x="853" y="95"/>
                  </a:lnTo>
                  <a:lnTo>
                    <a:pt x="845" y="93"/>
                  </a:lnTo>
                  <a:lnTo>
                    <a:pt x="842" y="92"/>
                  </a:lnTo>
                  <a:lnTo>
                    <a:pt x="840" y="91"/>
                  </a:lnTo>
                  <a:lnTo>
                    <a:pt x="839" y="90"/>
                  </a:lnTo>
                  <a:lnTo>
                    <a:pt x="838" y="88"/>
                  </a:lnTo>
                  <a:lnTo>
                    <a:pt x="837" y="86"/>
                  </a:lnTo>
                  <a:lnTo>
                    <a:pt x="837" y="84"/>
                  </a:lnTo>
                  <a:lnTo>
                    <a:pt x="837" y="82"/>
                  </a:lnTo>
                  <a:lnTo>
                    <a:pt x="838" y="80"/>
                  </a:lnTo>
                  <a:lnTo>
                    <a:pt x="840" y="78"/>
                  </a:lnTo>
                  <a:lnTo>
                    <a:pt x="842" y="76"/>
                  </a:lnTo>
                  <a:lnTo>
                    <a:pt x="845" y="75"/>
                  </a:lnTo>
                  <a:lnTo>
                    <a:pt x="848" y="74"/>
                  </a:lnTo>
                  <a:lnTo>
                    <a:pt x="851" y="74"/>
                  </a:lnTo>
                  <a:lnTo>
                    <a:pt x="855" y="73"/>
                  </a:lnTo>
                  <a:lnTo>
                    <a:pt x="860" y="74"/>
                  </a:lnTo>
                  <a:lnTo>
                    <a:pt x="864" y="74"/>
                  </a:lnTo>
                  <a:lnTo>
                    <a:pt x="867" y="75"/>
                  </a:lnTo>
                  <a:lnTo>
                    <a:pt x="870" y="77"/>
                  </a:lnTo>
                  <a:lnTo>
                    <a:pt x="873" y="79"/>
                  </a:lnTo>
                  <a:lnTo>
                    <a:pt x="875" y="82"/>
                  </a:lnTo>
                  <a:lnTo>
                    <a:pt x="876" y="85"/>
                  </a:lnTo>
                  <a:lnTo>
                    <a:pt x="877" y="89"/>
                  </a:lnTo>
                  <a:lnTo>
                    <a:pt x="913" y="89"/>
                  </a:lnTo>
                  <a:close/>
                  <a:moveTo>
                    <a:pt x="983" y="49"/>
                  </a:moveTo>
                  <a:lnTo>
                    <a:pt x="945" y="49"/>
                  </a:lnTo>
                  <a:lnTo>
                    <a:pt x="945" y="179"/>
                  </a:lnTo>
                  <a:lnTo>
                    <a:pt x="983" y="179"/>
                  </a:lnTo>
                  <a:lnTo>
                    <a:pt x="983" y="49"/>
                  </a:lnTo>
                  <a:close/>
                  <a:moveTo>
                    <a:pt x="983" y="0"/>
                  </a:moveTo>
                  <a:lnTo>
                    <a:pt x="945" y="0"/>
                  </a:lnTo>
                  <a:lnTo>
                    <a:pt x="945" y="31"/>
                  </a:lnTo>
                  <a:lnTo>
                    <a:pt x="983" y="31"/>
                  </a:lnTo>
                  <a:lnTo>
                    <a:pt x="983" y="0"/>
                  </a:lnTo>
                  <a:close/>
                  <a:moveTo>
                    <a:pt x="1081" y="46"/>
                  </a:moveTo>
                  <a:lnTo>
                    <a:pt x="1073" y="46"/>
                  </a:lnTo>
                  <a:lnTo>
                    <a:pt x="1066" y="47"/>
                  </a:lnTo>
                  <a:lnTo>
                    <a:pt x="1059" y="49"/>
                  </a:lnTo>
                  <a:lnTo>
                    <a:pt x="1053" y="51"/>
                  </a:lnTo>
                  <a:lnTo>
                    <a:pt x="1047" y="54"/>
                  </a:lnTo>
                  <a:lnTo>
                    <a:pt x="1041" y="57"/>
                  </a:lnTo>
                  <a:lnTo>
                    <a:pt x="1036" y="61"/>
                  </a:lnTo>
                  <a:lnTo>
                    <a:pt x="1031" y="65"/>
                  </a:lnTo>
                  <a:lnTo>
                    <a:pt x="1027" y="70"/>
                  </a:lnTo>
                  <a:lnTo>
                    <a:pt x="1023" y="75"/>
                  </a:lnTo>
                  <a:lnTo>
                    <a:pt x="1020" y="80"/>
                  </a:lnTo>
                  <a:lnTo>
                    <a:pt x="1017" y="86"/>
                  </a:lnTo>
                  <a:lnTo>
                    <a:pt x="1015" y="94"/>
                  </a:lnTo>
                  <a:lnTo>
                    <a:pt x="1014" y="100"/>
                  </a:lnTo>
                  <a:lnTo>
                    <a:pt x="1013" y="107"/>
                  </a:lnTo>
                  <a:lnTo>
                    <a:pt x="1012" y="115"/>
                  </a:lnTo>
                  <a:lnTo>
                    <a:pt x="1013" y="122"/>
                  </a:lnTo>
                  <a:lnTo>
                    <a:pt x="1014" y="129"/>
                  </a:lnTo>
                  <a:lnTo>
                    <a:pt x="1015" y="136"/>
                  </a:lnTo>
                  <a:lnTo>
                    <a:pt x="1017" y="142"/>
                  </a:lnTo>
                  <a:lnTo>
                    <a:pt x="1020" y="148"/>
                  </a:lnTo>
                  <a:lnTo>
                    <a:pt x="1023" y="154"/>
                  </a:lnTo>
                  <a:lnTo>
                    <a:pt x="1027" y="159"/>
                  </a:lnTo>
                  <a:lnTo>
                    <a:pt x="1031" y="164"/>
                  </a:lnTo>
                  <a:lnTo>
                    <a:pt x="1036" y="168"/>
                  </a:lnTo>
                  <a:lnTo>
                    <a:pt x="1041" y="172"/>
                  </a:lnTo>
                  <a:lnTo>
                    <a:pt x="1047" y="175"/>
                  </a:lnTo>
                  <a:lnTo>
                    <a:pt x="1053" y="178"/>
                  </a:lnTo>
                  <a:lnTo>
                    <a:pt x="1059" y="180"/>
                  </a:lnTo>
                  <a:lnTo>
                    <a:pt x="1066" y="181"/>
                  </a:lnTo>
                  <a:lnTo>
                    <a:pt x="1073" y="182"/>
                  </a:lnTo>
                  <a:lnTo>
                    <a:pt x="1081" y="183"/>
                  </a:lnTo>
                  <a:lnTo>
                    <a:pt x="1088" y="182"/>
                  </a:lnTo>
                  <a:lnTo>
                    <a:pt x="1095" y="181"/>
                  </a:lnTo>
                  <a:lnTo>
                    <a:pt x="1102" y="180"/>
                  </a:lnTo>
                  <a:lnTo>
                    <a:pt x="1108" y="178"/>
                  </a:lnTo>
                  <a:lnTo>
                    <a:pt x="1114" y="175"/>
                  </a:lnTo>
                  <a:lnTo>
                    <a:pt x="1120" y="172"/>
                  </a:lnTo>
                  <a:lnTo>
                    <a:pt x="1125" y="168"/>
                  </a:lnTo>
                  <a:lnTo>
                    <a:pt x="1130" y="164"/>
                  </a:lnTo>
                  <a:lnTo>
                    <a:pt x="1134" y="159"/>
                  </a:lnTo>
                  <a:lnTo>
                    <a:pt x="1138" y="154"/>
                  </a:lnTo>
                  <a:lnTo>
                    <a:pt x="1141" y="149"/>
                  </a:lnTo>
                  <a:lnTo>
                    <a:pt x="1144" y="143"/>
                  </a:lnTo>
                  <a:lnTo>
                    <a:pt x="1146" y="136"/>
                  </a:lnTo>
                  <a:lnTo>
                    <a:pt x="1148" y="130"/>
                  </a:lnTo>
                  <a:lnTo>
                    <a:pt x="1149" y="123"/>
                  </a:lnTo>
                  <a:lnTo>
                    <a:pt x="1149" y="116"/>
                  </a:lnTo>
                  <a:lnTo>
                    <a:pt x="1149" y="108"/>
                  </a:lnTo>
                  <a:lnTo>
                    <a:pt x="1148" y="101"/>
                  </a:lnTo>
                  <a:lnTo>
                    <a:pt x="1146" y="94"/>
                  </a:lnTo>
                  <a:lnTo>
                    <a:pt x="1145" y="91"/>
                  </a:lnTo>
                  <a:lnTo>
                    <a:pt x="1144" y="88"/>
                  </a:lnTo>
                  <a:lnTo>
                    <a:pt x="1141" y="81"/>
                  </a:lnTo>
                  <a:lnTo>
                    <a:pt x="1138" y="75"/>
                  </a:lnTo>
                  <a:lnTo>
                    <a:pt x="1134" y="70"/>
                  </a:lnTo>
                  <a:lnTo>
                    <a:pt x="1130" y="65"/>
                  </a:lnTo>
                  <a:lnTo>
                    <a:pt x="1125" y="61"/>
                  </a:lnTo>
                  <a:lnTo>
                    <a:pt x="1120" y="57"/>
                  </a:lnTo>
                  <a:lnTo>
                    <a:pt x="1115" y="54"/>
                  </a:lnTo>
                  <a:lnTo>
                    <a:pt x="1109" y="51"/>
                  </a:lnTo>
                  <a:lnTo>
                    <a:pt x="1102" y="49"/>
                  </a:lnTo>
                  <a:lnTo>
                    <a:pt x="1095" y="47"/>
                  </a:lnTo>
                  <a:lnTo>
                    <a:pt x="1088" y="46"/>
                  </a:lnTo>
                  <a:lnTo>
                    <a:pt x="1081" y="46"/>
                  </a:lnTo>
                  <a:close/>
                  <a:moveTo>
                    <a:pt x="1081" y="76"/>
                  </a:moveTo>
                  <a:lnTo>
                    <a:pt x="1088" y="77"/>
                  </a:lnTo>
                  <a:lnTo>
                    <a:pt x="1091" y="77"/>
                  </a:lnTo>
                  <a:lnTo>
                    <a:pt x="1094" y="79"/>
                  </a:lnTo>
                  <a:lnTo>
                    <a:pt x="1096" y="80"/>
                  </a:lnTo>
                  <a:lnTo>
                    <a:pt x="1099" y="82"/>
                  </a:lnTo>
                  <a:lnTo>
                    <a:pt x="1103" y="86"/>
                  </a:lnTo>
                  <a:lnTo>
                    <a:pt x="1107" y="92"/>
                  </a:lnTo>
                  <a:lnTo>
                    <a:pt x="1109" y="99"/>
                  </a:lnTo>
                  <a:lnTo>
                    <a:pt x="1110" y="103"/>
                  </a:lnTo>
                  <a:lnTo>
                    <a:pt x="1111" y="107"/>
                  </a:lnTo>
                  <a:lnTo>
                    <a:pt x="1111" y="115"/>
                  </a:lnTo>
                  <a:lnTo>
                    <a:pt x="1110" y="124"/>
                  </a:lnTo>
                  <a:lnTo>
                    <a:pt x="1110" y="128"/>
                  </a:lnTo>
                  <a:lnTo>
                    <a:pt x="1109" y="131"/>
                  </a:lnTo>
                  <a:lnTo>
                    <a:pt x="1106" y="138"/>
                  </a:lnTo>
                  <a:lnTo>
                    <a:pt x="1103" y="143"/>
                  </a:lnTo>
                  <a:lnTo>
                    <a:pt x="1099" y="147"/>
                  </a:lnTo>
                  <a:lnTo>
                    <a:pt x="1096" y="149"/>
                  </a:lnTo>
                  <a:lnTo>
                    <a:pt x="1094" y="150"/>
                  </a:lnTo>
                  <a:lnTo>
                    <a:pt x="1091" y="151"/>
                  </a:lnTo>
                  <a:lnTo>
                    <a:pt x="1088" y="152"/>
                  </a:lnTo>
                  <a:lnTo>
                    <a:pt x="1084" y="152"/>
                  </a:lnTo>
                  <a:lnTo>
                    <a:pt x="1081" y="153"/>
                  </a:lnTo>
                  <a:lnTo>
                    <a:pt x="1074" y="152"/>
                  </a:lnTo>
                  <a:lnTo>
                    <a:pt x="1068" y="150"/>
                  </a:lnTo>
                  <a:lnTo>
                    <a:pt x="1065" y="149"/>
                  </a:lnTo>
                  <a:lnTo>
                    <a:pt x="1063" y="147"/>
                  </a:lnTo>
                  <a:lnTo>
                    <a:pt x="1058" y="143"/>
                  </a:lnTo>
                  <a:lnTo>
                    <a:pt x="1055" y="137"/>
                  </a:lnTo>
                  <a:lnTo>
                    <a:pt x="1052" y="131"/>
                  </a:lnTo>
                  <a:lnTo>
                    <a:pt x="1052" y="127"/>
                  </a:lnTo>
                  <a:lnTo>
                    <a:pt x="1051" y="123"/>
                  </a:lnTo>
                  <a:lnTo>
                    <a:pt x="1050" y="115"/>
                  </a:lnTo>
                  <a:lnTo>
                    <a:pt x="1051" y="106"/>
                  </a:lnTo>
                  <a:lnTo>
                    <a:pt x="1052" y="102"/>
                  </a:lnTo>
                  <a:lnTo>
                    <a:pt x="1052" y="99"/>
                  </a:lnTo>
                  <a:lnTo>
                    <a:pt x="1055" y="92"/>
                  </a:lnTo>
                  <a:lnTo>
                    <a:pt x="1056" y="89"/>
                  </a:lnTo>
                  <a:lnTo>
                    <a:pt x="1058" y="86"/>
                  </a:lnTo>
                  <a:lnTo>
                    <a:pt x="1063" y="82"/>
                  </a:lnTo>
                  <a:lnTo>
                    <a:pt x="1065" y="80"/>
                  </a:lnTo>
                  <a:lnTo>
                    <a:pt x="1068" y="79"/>
                  </a:lnTo>
                  <a:lnTo>
                    <a:pt x="1071" y="77"/>
                  </a:lnTo>
                  <a:lnTo>
                    <a:pt x="1074" y="77"/>
                  </a:lnTo>
                  <a:lnTo>
                    <a:pt x="1081" y="76"/>
                  </a:lnTo>
                  <a:close/>
                  <a:moveTo>
                    <a:pt x="1176" y="49"/>
                  </a:moveTo>
                  <a:lnTo>
                    <a:pt x="1176" y="179"/>
                  </a:lnTo>
                  <a:lnTo>
                    <a:pt x="1214" y="179"/>
                  </a:lnTo>
                  <a:lnTo>
                    <a:pt x="1214" y="107"/>
                  </a:lnTo>
                  <a:lnTo>
                    <a:pt x="1214" y="100"/>
                  </a:lnTo>
                  <a:lnTo>
                    <a:pt x="1215" y="94"/>
                  </a:lnTo>
                  <a:lnTo>
                    <a:pt x="1217" y="89"/>
                  </a:lnTo>
                  <a:lnTo>
                    <a:pt x="1220" y="85"/>
                  </a:lnTo>
                  <a:lnTo>
                    <a:pt x="1221" y="83"/>
                  </a:lnTo>
                  <a:lnTo>
                    <a:pt x="1223" y="82"/>
                  </a:lnTo>
                  <a:lnTo>
                    <a:pt x="1227" y="79"/>
                  </a:lnTo>
                  <a:lnTo>
                    <a:pt x="1231" y="78"/>
                  </a:lnTo>
                  <a:lnTo>
                    <a:pt x="1236" y="78"/>
                  </a:lnTo>
                  <a:lnTo>
                    <a:pt x="1241" y="78"/>
                  </a:lnTo>
                  <a:lnTo>
                    <a:pt x="1243" y="79"/>
                  </a:lnTo>
                  <a:lnTo>
                    <a:pt x="1245" y="80"/>
                  </a:lnTo>
                  <a:lnTo>
                    <a:pt x="1249" y="82"/>
                  </a:lnTo>
                  <a:lnTo>
                    <a:pt x="1251" y="85"/>
                  </a:lnTo>
                  <a:lnTo>
                    <a:pt x="1253" y="90"/>
                  </a:lnTo>
                  <a:lnTo>
                    <a:pt x="1255" y="94"/>
                  </a:lnTo>
                  <a:lnTo>
                    <a:pt x="1255" y="101"/>
                  </a:lnTo>
                  <a:lnTo>
                    <a:pt x="1255" y="109"/>
                  </a:lnTo>
                  <a:lnTo>
                    <a:pt x="1255" y="179"/>
                  </a:lnTo>
                  <a:lnTo>
                    <a:pt x="1293" y="179"/>
                  </a:lnTo>
                  <a:lnTo>
                    <a:pt x="1293" y="96"/>
                  </a:lnTo>
                  <a:lnTo>
                    <a:pt x="1293" y="90"/>
                  </a:lnTo>
                  <a:lnTo>
                    <a:pt x="1293" y="84"/>
                  </a:lnTo>
                  <a:lnTo>
                    <a:pt x="1292" y="79"/>
                  </a:lnTo>
                  <a:lnTo>
                    <a:pt x="1290" y="74"/>
                  </a:lnTo>
                  <a:lnTo>
                    <a:pt x="1288" y="70"/>
                  </a:lnTo>
                  <a:lnTo>
                    <a:pt x="1286" y="66"/>
                  </a:lnTo>
                  <a:lnTo>
                    <a:pt x="1284" y="62"/>
                  </a:lnTo>
                  <a:lnTo>
                    <a:pt x="1281" y="59"/>
                  </a:lnTo>
                  <a:lnTo>
                    <a:pt x="1278" y="56"/>
                  </a:lnTo>
                  <a:lnTo>
                    <a:pt x="1275" y="53"/>
                  </a:lnTo>
                  <a:lnTo>
                    <a:pt x="1271" y="51"/>
                  </a:lnTo>
                  <a:lnTo>
                    <a:pt x="1267" y="49"/>
                  </a:lnTo>
                  <a:lnTo>
                    <a:pt x="1263" y="48"/>
                  </a:lnTo>
                  <a:lnTo>
                    <a:pt x="1258" y="46"/>
                  </a:lnTo>
                  <a:lnTo>
                    <a:pt x="1248" y="46"/>
                  </a:lnTo>
                  <a:lnTo>
                    <a:pt x="1239" y="46"/>
                  </a:lnTo>
                  <a:lnTo>
                    <a:pt x="1235" y="47"/>
                  </a:lnTo>
                  <a:lnTo>
                    <a:pt x="1231" y="49"/>
                  </a:lnTo>
                  <a:lnTo>
                    <a:pt x="1227" y="51"/>
                  </a:lnTo>
                  <a:lnTo>
                    <a:pt x="1222" y="54"/>
                  </a:lnTo>
                  <a:lnTo>
                    <a:pt x="1218" y="57"/>
                  </a:lnTo>
                  <a:lnTo>
                    <a:pt x="1213" y="62"/>
                  </a:lnTo>
                  <a:lnTo>
                    <a:pt x="1213" y="49"/>
                  </a:lnTo>
                  <a:lnTo>
                    <a:pt x="1176" y="49"/>
                  </a:lnTo>
                  <a:close/>
                  <a:moveTo>
                    <a:pt x="1361" y="91"/>
                  </a:moveTo>
                  <a:lnTo>
                    <a:pt x="1362" y="86"/>
                  </a:lnTo>
                  <a:lnTo>
                    <a:pt x="1362" y="85"/>
                  </a:lnTo>
                  <a:lnTo>
                    <a:pt x="1363" y="83"/>
                  </a:lnTo>
                  <a:lnTo>
                    <a:pt x="1365" y="81"/>
                  </a:lnTo>
                  <a:lnTo>
                    <a:pt x="1368" y="78"/>
                  </a:lnTo>
                  <a:lnTo>
                    <a:pt x="1371" y="77"/>
                  </a:lnTo>
                  <a:lnTo>
                    <a:pt x="1375" y="76"/>
                  </a:lnTo>
                  <a:lnTo>
                    <a:pt x="1379" y="75"/>
                  </a:lnTo>
                  <a:lnTo>
                    <a:pt x="1384" y="75"/>
                  </a:lnTo>
                  <a:lnTo>
                    <a:pt x="1388" y="75"/>
                  </a:lnTo>
                  <a:lnTo>
                    <a:pt x="1392" y="76"/>
                  </a:lnTo>
                  <a:lnTo>
                    <a:pt x="1395" y="77"/>
                  </a:lnTo>
                  <a:lnTo>
                    <a:pt x="1398" y="78"/>
                  </a:lnTo>
                  <a:lnTo>
                    <a:pt x="1401" y="80"/>
                  </a:lnTo>
                  <a:lnTo>
                    <a:pt x="1402" y="82"/>
                  </a:lnTo>
                  <a:lnTo>
                    <a:pt x="1403" y="84"/>
                  </a:lnTo>
                  <a:lnTo>
                    <a:pt x="1404" y="86"/>
                  </a:lnTo>
                  <a:lnTo>
                    <a:pt x="1403" y="91"/>
                  </a:lnTo>
                  <a:lnTo>
                    <a:pt x="1402" y="92"/>
                  </a:lnTo>
                  <a:lnTo>
                    <a:pt x="1401" y="93"/>
                  </a:lnTo>
                  <a:lnTo>
                    <a:pt x="1397" y="95"/>
                  </a:lnTo>
                  <a:lnTo>
                    <a:pt x="1392" y="96"/>
                  </a:lnTo>
                  <a:lnTo>
                    <a:pt x="1372" y="100"/>
                  </a:lnTo>
                  <a:lnTo>
                    <a:pt x="1359" y="102"/>
                  </a:lnTo>
                  <a:lnTo>
                    <a:pt x="1348" y="105"/>
                  </a:lnTo>
                  <a:lnTo>
                    <a:pt x="1344" y="107"/>
                  </a:lnTo>
                  <a:lnTo>
                    <a:pt x="1339" y="109"/>
                  </a:lnTo>
                  <a:lnTo>
                    <a:pt x="1336" y="112"/>
                  </a:lnTo>
                  <a:lnTo>
                    <a:pt x="1332" y="114"/>
                  </a:lnTo>
                  <a:lnTo>
                    <a:pt x="1327" y="120"/>
                  </a:lnTo>
                  <a:lnTo>
                    <a:pt x="1325" y="123"/>
                  </a:lnTo>
                  <a:lnTo>
                    <a:pt x="1323" y="126"/>
                  </a:lnTo>
                  <a:lnTo>
                    <a:pt x="1322" y="130"/>
                  </a:lnTo>
                  <a:lnTo>
                    <a:pt x="1321" y="134"/>
                  </a:lnTo>
                  <a:lnTo>
                    <a:pt x="1320" y="138"/>
                  </a:lnTo>
                  <a:lnTo>
                    <a:pt x="1320" y="142"/>
                  </a:lnTo>
                  <a:lnTo>
                    <a:pt x="1320" y="147"/>
                  </a:lnTo>
                  <a:lnTo>
                    <a:pt x="1321" y="151"/>
                  </a:lnTo>
                  <a:lnTo>
                    <a:pt x="1322" y="155"/>
                  </a:lnTo>
                  <a:lnTo>
                    <a:pt x="1324" y="159"/>
                  </a:lnTo>
                  <a:lnTo>
                    <a:pt x="1326" y="163"/>
                  </a:lnTo>
                  <a:lnTo>
                    <a:pt x="1328" y="166"/>
                  </a:lnTo>
                  <a:lnTo>
                    <a:pt x="1330" y="169"/>
                  </a:lnTo>
                  <a:lnTo>
                    <a:pt x="1333" y="172"/>
                  </a:lnTo>
                  <a:lnTo>
                    <a:pt x="1337" y="174"/>
                  </a:lnTo>
                  <a:lnTo>
                    <a:pt x="1340" y="176"/>
                  </a:lnTo>
                  <a:lnTo>
                    <a:pt x="1348" y="180"/>
                  </a:lnTo>
                  <a:lnTo>
                    <a:pt x="1353" y="181"/>
                  </a:lnTo>
                  <a:lnTo>
                    <a:pt x="1358" y="182"/>
                  </a:lnTo>
                  <a:lnTo>
                    <a:pt x="1368" y="183"/>
                  </a:lnTo>
                  <a:lnTo>
                    <a:pt x="1373" y="183"/>
                  </a:lnTo>
                  <a:lnTo>
                    <a:pt x="1378" y="182"/>
                  </a:lnTo>
                  <a:lnTo>
                    <a:pt x="1383" y="181"/>
                  </a:lnTo>
                  <a:lnTo>
                    <a:pt x="1387" y="180"/>
                  </a:lnTo>
                  <a:lnTo>
                    <a:pt x="1391" y="178"/>
                  </a:lnTo>
                  <a:lnTo>
                    <a:pt x="1396" y="176"/>
                  </a:lnTo>
                  <a:lnTo>
                    <a:pt x="1405" y="169"/>
                  </a:lnTo>
                  <a:lnTo>
                    <a:pt x="1406" y="174"/>
                  </a:lnTo>
                  <a:lnTo>
                    <a:pt x="1408" y="179"/>
                  </a:lnTo>
                  <a:lnTo>
                    <a:pt x="1446" y="179"/>
                  </a:lnTo>
                  <a:lnTo>
                    <a:pt x="1444" y="175"/>
                  </a:lnTo>
                  <a:lnTo>
                    <a:pt x="1442" y="171"/>
                  </a:lnTo>
                  <a:lnTo>
                    <a:pt x="1442" y="166"/>
                  </a:lnTo>
                  <a:lnTo>
                    <a:pt x="1441" y="157"/>
                  </a:lnTo>
                  <a:lnTo>
                    <a:pt x="1441" y="98"/>
                  </a:lnTo>
                  <a:lnTo>
                    <a:pt x="1441" y="91"/>
                  </a:lnTo>
                  <a:lnTo>
                    <a:pt x="1441" y="84"/>
                  </a:lnTo>
                  <a:lnTo>
                    <a:pt x="1440" y="79"/>
                  </a:lnTo>
                  <a:lnTo>
                    <a:pt x="1439" y="74"/>
                  </a:lnTo>
                  <a:lnTo>
                    <a:pt x="1437" y="70"/>
                  </a:lnTo>
                  <a:lnTo>
                    <a:pt x="1435" y="66"/>
                  </a:lnTo>
                  <a:lnTo>
                    <a:pt x="1432" y="62"/>
                  </a:lnTo>
                  <a:lnTo>
                    <a:pt x="1429" y="59"/>
                  </a:lnTo>
                  <a:lnTo>
                    <a:pt x="1427" y="58"/>
                  </a:lnTo>
                  <a:lnTo>
                    <a:pt x="1425" y="56"/>
                  </a:lnTo>
                  <a:lnTo>
                    <a:pt x="1420" y="53"/>
                  </a:lnTo>
                  <a:lnTo>
                    <a:pt x="1415" y="51"/>
                  </a:lnTo>
                  <a:lnTo>
                    <a:pt x="1410" y="49"/>
                  </a:lnTo>
                  <a:lnTo>
                    <a:pt x="1404" y="48"/>
                  </a:lnTo>
                  <a:lnTo>
                    <a:pt x="1398" y="47"/>
                  </a:lnTo>
                  <a:lnTo>
                    <a:pt x="1391" y="46"/>
                  </a:lnTo>
                  <a:lnTo>
                    <a:pt x="1384" y="46"/>
                  </a:lnTo>
                  <a:lnTo>
                    <a:pt x="1377" y="46"/>
                  </a:lnTo>
                  <a:lnTo>
                    <a:pt x="1371" y="47"/>
                  </a:lnTo>
                  <a:lnTo>
                    <a:pt x="1360" y="49"/>
                  </a:lnTo>
                  <a:lnTo>
                    <a:pt x="1355" y="50"/>
                  </a:lnTo>
                  <a:lnTo>
                    <a:pt x="1351" y="52"/>
                  </a:lnTo>
                  <a:lnTo>
                    <a:pt x="1347" y="54"/>
                  </a:lnTo>
                  <a:lnTo>
                    <a:pt x="1343" y="57"/>
                  </a:lnTo>
                  <a:lnTo>
                    <a:pt x="1339" y="60"/>
                  </a:lnTo>
                  <a:lnTo>
                    <a:pt x="1336" y="63"/>
                  </a:lnTo>
                  <a:lnTo>
                    <a:pt x="1334" y="67"/>
                  </a:lnTo>
                  <a:lnTo>
                    <a:pt x="1332" y="71"/>
                  </a:lnTo>
                  <a:lnTo>
                    <a:pt x="1329" y="80"/>
                  </a:lnTo>
                  <a:lnTo>
                    <a:pt x="1327" y="91"/>
                  </a:lnTo>
                  <a:lnTo>
                    <a:pt x="1361" y="91"/>
                  </a:lnTo>
                  <a:close/>
                  <a:moveTo>
                    <a:pt x="1405" y="138"/>
                  </a:moveTo>
                  <a:lnTo>
                    <a:pt x="1402" y="141"/>
                  </a:lnTo>
                  <a:lnTo>
                    <a:pt x="1399" y="145"/>
                  </a:lnTo>
                  <a:lnTo>
                    <a:pt x="1396" y="148"/>
                  </a:lnTo>
                  <a:lnTo>
                    <a:pt x="1393" y="150"/>
                  </a:lnTo>
                  <a:lnTo>
                    <a:pt x="1390" y="152"/>
                  </a:lnTo>
                  <a:lnTo>
                    <a:pt x="1386" y="153"/>
                  </a:lnTo>
                  <a:lnTo>
                    <a:pt x="1381" y="154"/>
                  </a:lnTo>
                  <a:lnTo>
                    <a:pt x="1377" y="154"/>
                  </a:lnTo>
                  <a:lnTo>
                    <a:pt x="1373" y="154"/>
                  </a:lnTo>
                  <a:lnTo>
                    <a:pt x="1369" y="153"/>
                  </a:lnTo>
                  <a:lnTo>
                    <a:pt x="1365" y="152"/>
                  </a:lnTo>
                  <a:lnTo>
                    <a:pt x="1363" y="150"/>
                  </a:lnTo>
                  <a:lnTo>
                    <a:pt x="1361" y="148"/>
                  </a:lnTo>
                  <a:lnTo>
                    <a:pt x="1359" y="146"/>
                  </a:lnTo>
                  <a:lnTo>
                    <a:pt x="1358" y="143"/>
                  </a:lnTo>
                  <a:lnTo>
                    <a:pt x="1358" y="140"/>
                  </a:lnTo>
                  <a:lnTo>
                    <a:pt x="1358" y="138"/>
                  </a:lnTo>
                  <a:lnTo>
                    <a:pt x="1359" y="135"/>
                  </a:lnTo>
                  <a:lnTo>
                    <a:pt x="1360" y="133"/>
                  </a:lnTo>
                  <a:lnTo>
                    <a:pt x="1362" y="131"/>
                  </a:lnTo>
                  <a:lnTo>
                    <a:pt x="1365" y="129"/>
                  </a:lnTo>
                  <a:lnTo>
                    <a:pt x="1368" y="127"/>
                  </a:lnTo>
                  <a:lnTo>
                    <a:pt x="1377" y="125"/>
                  </a:lnTo>
                  <a:lnTo>
                    <a:pt x="1391" y="122"/>
                  </a:lnTo>
                  <a:lnTo>
                    <a:pt x="1399" y="120"/>
                  </a:lnTo>
                  <a:lnTo>
                    <a:pt x="1405" y="118"/>
                  </a:lnTo>
                  <a:lnTo>
                    <a:pt x="1405" y="138"/>
                  </a:lnTo>
                  <a:close/>
                  <a:moveTo>
                    <a:pt x="1516" y="0"/>
                  </a:moveTo>
                  <a:lnTo>
                    <a:pt x="1478" y="0"/>
                  </a:lnTo>
                  <a:lnTo>
                    <a:pt x="1478" y="179"/>
                  </a:lnTo>
                  <a:lnTo>
                    <a:pt x="1516" y="179"/>
                  </a:lnTo>
                  <a:lnTo>
                    <a:pt x="1516" y="0"/>
                  </a:lnTo>
                  <a:close/>
                  <a:moveTo>
                    <a:pt x="1623" y="179"/>
                  </a:moveTo>
                  <a:lnTo>
                    <a:pt x="1685" y="179"/>
                  </a:lnTo>
                  <a:lnTo>
                    <a:pt x="1697" y="179"/>
                  </a:lnTo>
                  <a:lnTo>
                    <a:pt x="1707" y="178"/>
                  </a:lnTo>
                  <a:lnTo>
                    <a:pt x="1717" y="176"/>
                  </a:lnTo>
                  <a:lnTo>
                    <a:pt x="1726" y="174"/>
                  </a:lnTo>
                  <a:lnTo>
                    <a:pt x="1733" y="170"/>
                  </a:lnTo>
                  <a:lnTo>
                    <a:pt x="1741" y="166"/>
                  </a:lnTo>
                  <a:lnTo>
                    <a:pt x="1744" y="164"/>
                  </a:lnTo>
                  <a:lnTo>
                    <a:pt x="1747" y="162"/>
                  </a:lnTo>
                  <a:lnTo>
                    <a:pt x="1753" y="156"/>
                  </a:lnTo>
                  <a:lnTo>
                    <a:pt x="1758" y="149"/>
                  </a:lnTo>
                  <a:lnTo>
                    <a:pt x="1761" y="146"/>
                  </a:lnTo>
                  <a:lnTo>
                    <a:pt x="1763" y="142"/>
                  </a:lnTo>
                  <a:lnTo>
                    <a:pt x="1767" y="135"/>
                  </a:lnTo>
                  <a:lnTo>
                    <a:pt x="1770" y="126"/>
                  </a:lnTo>
                  <a:lnTo>
                    <a:pt x="1773" y="118"/>
                  </a:lnTo>
                  <a:lnTo>
                    <a:pt x="1775" y="108"/>
                  </a:lnTo>
                  <a:lnTo>
                    <a:pt x="1776" y="99"/>
                  </a:lnTo>
                  <a:lnTo>
                    <a:pt x="1776" y="89"/>
                  </a:lnTo>
                  <a:lnTo>
                    <a:pt x="1776" y="79"/>
                  </a:lnTo>
                  <a:lnTo>
                    <a:pt x="1775" y="70"/>
                  </a:lnTo>
                  <a:lnTo>
                    <a:pt x="1773" y="61"/>
                  </a:lnTo>
                  <a:lnTo>
                    <a:pt x="1771" y="53"/>
                  </a:lnTo>
                  <a:lnTo>
                    <a:pt x="1768" y="45"/>
                  </a:lnTo>
                  <a:lnTo>
                    <a:pt x="1764" y="38"/>
                  </a:lnTo>
                  <a:lnTo>
                    <a:pt x="1762" y="34"/>
                  </a:lnTo>
                  <a:lnTo>
                    <a:pt x="1760" y="31"/>
                  </a:lnTo>
                  <a:lnTo>
                    <a:pt x="1755" y="25"/>
                  </a:lnTo>
                  <a:lnTo>
                    <a:pt x="1748" y="19"/>
                  </a:lnTo>
                  <a:lnTo>
                    <a:pt x="1745" y="16"/>
                  </a:lnTo>
                  <a:lnTo>
                    <a:pt x="1742" y="13"/>
                  </a:lnTo>
                  <a:lnTo>
                    <a:pt x="1735" y="9"/>
                  </a:lnTo>
                  <a:lnTo>
                    <a:pt x="1727" y="6"/>
                  </a:lnTo>
                  <a:lnTo>
                    <a:pt x="1718" y="3"/>
                  </a:lnTo>
                  <a:lnTo>
                    <a:pt x="1708" y="1"/>
                  </a:lnTo>
                  <a:lnTo>
                    <a:pt x="1696" y="1"/>
                  </a:lnTo>
                  <a:lnTo>
                    <a:pt x="1684" y="0"/>
                  </a:lnTo>
                  <a:lnTo>
                    <a:pt x="1623" y="0"/>
                  </a:lnTo>
                  <a:lnTo>
                    <a:pt x="1623" y="179"/>
                  </a:lnTo>
                  <a:close/>
                  <a:moveTo>
                    <a:pt x="1663" y="145"/>
                  </a:moveTo>
                  <a:lnTo>
                    <a:pt x="1663" y="34"/>
                  </a:lnTo>
                  <a:lnTo>
                    <a:pt x="1693" y="34"/>
                  </a:lnTo>
                  <a:lnTo>
                    <a:pt x="1699" y="35"/>
                  </a:lnTo>
                  <a:lnTo>
                    <a:pt x="1704" y="35"/>
                  </a:lnTo>
                  <a:lnTo>
                    <a:pt x="1709" y="37"/>
                  </a:lnTo>
                  <a:lnTo>
                    <a:pt x="1713" y="39"/>
                  </a:lnTo>
                  <a:lnTo>
                    <a:pt x="1717" y="41"/>
                  </a:lnTo>
                  <a:lnTo>
                    <a:pt x="1721" y="44"/>
                  </a:lnTo>
                  <a:lnTo>
                    <a:pt x="1724" y="48"/>
                  </a:lnTo>
                  <a:lnTo>
                    <a:pt x="1727" y="52"/>
                  </a:lnTo>
                  <a:lnTo>
                    <a:pt x="1729" y="56"/>
                  </a:lnTo>
                  <a:lnTo>
                    <a:pt x="1731" y="60"/>
                  </a:lnTo>
                  <a:lnTo>
                    <a:pt x="1734" y="69"/>
                  </a:lnTo>
                  <a:lnTo>
                    <a:pt x="1734" y="74"/>
                  </a:lnTo>
                  <a:lnTo>
                    <a:pt x="1735" y="78"/>
                  </a:lnTo>
                  <a:lnTo>
                    <a:pt x="1736" y="90"/>
                  </a:lnTo>
                  <a:lnTo>
                    <a:pt x="1735" y="101"/>
                  </a:lnTo>
                  <a:lnTo>
                    <a:pt x="1734" y="106"/>
                  </a:lnTo>
                  <a:lnTo>
                    <a:pt x="1733" y="111"/>
                  </a:lnTo>
                  <a:lnTo>
                    <a:pt x="1731" y="120"/>
                  </a:lnTo>
                  <a:lnTo>
                    <a:pt x="1729" y="124"/>
                  </a:lnTo>
                  <a:lnTo>
                    <a:pt x="1727" y="128"/>
                  </a:lnTo>
                  <a:lnTo>
                    <a:pt x="1724" y="132"/>
                  </a:lnTo>
                  <a:lnTo>
                    <a:pt x="1720" y="136"/>
                  </a:lnTo>
                  <a:lnTo>
                    <a:pt x="1717" y="139"/>
                  </a:lnTo>
                  <a:lnTo>
                    <a:pt x="1712" y="141"/>
                  </a:lnTo>
                  <a:lnTo>
                    <a:pt x="1708" y="143"/>
                  </a:lnTo>
                  <a:lnTo>
                    <a:pt x="1703" y="144"/>
                  </a:lnTo>
                  <a:lnTo>
                    <a:pt x="1697" y="145"/>
                  </a:lnTo>
                  <a:lnTo>
                    <a:pt x="1690" y="145"/>
                  </a:lnTo>
                  <a:lnTo>
                    <a:pt x="1663" y="145"/>
                  </a:lnTo>
                  <a:close/>
                  <a:moveTo>
                    <a:pt x="1929" y="126"/>
                  </a:moveTo>
                  <a:lnTo>
                    <a:pt x="1928" y="113"/>
                  </a:lnTo>
                  <a:lnTo>
                    <a:pt x="1928" y="108"/>
                  </a:lnTo>
                  <a:lnTo>
                    <a:pt x="1927" y="103"/>
                  </a:lnTo>
                  <a:lnTo>
                    <a:pt x="1925" y="93"/>
                  </a:lnTo>
                  <a:lnTo>
                    <a:pt x="1922" y="84"/>
                  </a:lnTo>
                  <a:lnTo>
                    <a:pt x="1920" y="79"/>
                  </a:lnTo>
                  <a:lnTo>
                    <a:pt x="1918" y="75"/>
                  </a:lnTo>
                  <a:lnTo>
                    <a:pt x="1913" y="68"/>
                  </a:lnTo>
                  <a:lnTo>
                    <a:pt x="1910" y="64"/>
                  </a:lnTo>
                  <a:lnTo>
                    <a:pt x="1907" y="61"/>
                  </a:lnTo>
                  <a:lnTo>
                    <a:pt x="1900" y="56"/>
                  </a:lnTo>
                  <a:lnTo>
                    <a:pt x="1892" y="51"/>
                  </a:lnTo>
                  <a:lnTo>
                    <a:pt x="1888" y="50"/>
                  </a:lnTo>
                  <a:lnTo>
                    <a:pt x="1884" y="48"/>
                  </a:lnTo>
                  <a:lnTo>
                    <a:pt x="1879" y="47"/>
                  </a:lnTo>
                  <a:lnTo>
                    <a:pt x="1875" y="46"/>
                  </a:lnTo>
                  <a:lnTo>
                    <a:pt x="1865" y="46"/>
                  </a:lnTo>
                  <a:lnTo>
                    <a:pt x="1858" y="46"/>
                  </a:lnTo>
                  <a:lnTo>
                    <a:pt x="1851" y="47"/>
                  </a:lnTo>
                  <a:lnTo>
                    <a:pt x="1844" y="49"/>
                  </a:lnTo>
                  <a:lnTo>
                    <a:pt x="1838" y="51"/>
                  </a:lnTo>
                  <a:lnTo>
                    <a:pt x="1832" y="54"/>
                  </a:lnTo>
                  <a:lnTo>
                    <a:pt x="1827" y="57"/>
                  </a:lnTo>
                  <a:lnTo>
                    <a:pt x="1822" y="61"/>
                  </a:lnTo>
                  <a:lnTo>
                    <a:pt x="1817" y="65"/>
                  </a:lnTo>
                  <a:lnTo>
                    <a:pt x="1813" y="70"/>
                  </a:lnTo>
                  <a:lnTo>
                    <a:pt x="1809" y="75"/>
                  </a:lnTo>
                  <a:lnTo>
                    <a:pt x="1806" y="80"/>
                  </a:lnTo>
                  <a:lnTo>
                    <a:pt x="1804" y="86"/>
                  </a:lnTo>
                  <a:lnTo>
                    <a:pt x="1802" y="94"/>
                  </a:lnTo>
                  <a:lnTo>
                    <a:pt x="1800" y="100"/>
                  </a:lnTo>
                  <a:lnTo>
                    <a:pt x="1799" y="108"/>
                  </a:lnTo>
                  <a:lnTo>
                    <a:pt x="1799" y="115"/>
                  </a:lnTo>
                  <a:lnTo>
                    <a:pt x="1799" y="122"/>
                  </a:lnTo>
                  <a:lnTo>
                    <a:pt x="1800" y="129"/>
                  </a:lnTo>
                  <a:lnTo>
                    <a:pt x="1802" y="136"/>
                  </a:lnTo>
                  <a:lnTo>
                    <a:pt x="1804" y="143"/>
                  </a:lnTo>
                  <a:lnTo>
                    <a:pt x="1806" y="149"/>
                  </a:lnTo>
                  <a:lnTo>
                    <a:pt x="1809" y="154"/>
                  </a:lnTo>
                  <a:lnTo>
                    <a:pt x="1813" y="159"/>
                  </a:lnTo>
                  <a:lnTo>
                    <a:pt x="1817" y="164"/>
                  </a:lnTo>
                  <a:lnTo>
                    <a:pt x="1822" y="168"/>
                  </a:lnTo>
                  <a:lnTo>
                    <a:pt x="1827" y="172"/>
                  </a:lnTo>
                  <a:lnTo>
                    <a:pt x="1832" y="175"/>
                  </a:lnTo>
                  <a:lnTo>
                    <a:pt x="1838" y="178"/>
                  </a:lnTo>
                  <a:lnTo>
                    <a:pt x="1844" y="180"/>
                  </a:lnTo>
                  <a:lnTo>
                    <a:pt x="1851" y="181"/>
                  </a:lnTo>
                  <a:lnTo>
                    <a:pt x="1858" y="182"/>
                  </a:lnTo>
                  <a:lnTo>
                    <a:pt x="1865" y="183"/>
                  </a:lnTo>
                  <a:lnTo>
                    <a:pt x="1876" y="182"/>
                  </a:lnTo>
                  <a:lnTo>
                    <a:pt x="1887" y="180"/>
                  </a:lnTo>
                  <a:lnTo>
                    <a:pt x="1892" y="178"/>
                  </a:lnTo>
                  <a:lnTo>
                    <a:pt x="1896" y="176"/>
                  </a:lnTo>
                  <a:lnTo>
                    <a:pt x="1901" y="174"/>
                  </a:lnTo>
                  <a:lnTo>
                    <a:pt x="1905" y="172"/>
                  </a:lnTo>
                  <a:lnTo>
                    <a:pt x="1909" y="169"/>
                  </a:lnTo>
                  <a:lnTo>
                    <a:pt x="1912" y="166"/>
                  </a:lnTo>
                  <a:lnTo>
                    <a:pt x="1916" y="162"/>
                  </a:lnTo>
                  <a:lnTo>
                    <a:pt x="1919" y="159"/>
                  </a:lnTo>
                  <a:lnTo>
                    <a:pt x="1921" y="155"/>
                  </a:lnTo>
                  <a:lnTo>
                    <a:pt x="1923" y="151"/>
                  </a:lnTo>
                  <a:lnTo>
                    <a:pt x="1925" y="146"/>
                  </a:lnTo>
                  <a:lnTo>
                    <a:pt x="1927" y="142"/>
                  </a:lnTo>
                  <a:lnTo>
                    <a:pt x="1889" y="142"/>
                  </a:lnTo>
                  <a:lnTo>
                    <a:pt x="1887" y="144"/>
                  </a:lnTo>
                  <a:lnTo>
                    <a:pt x="1884" y="147"/>
                  </a:lnTo>
                  <a:lnTo>
                    <a:pt x="1882" y="149"/>
                  </a:lnTo>
                  <a:lnTo>
                    <a:pt x="1879" y="150"/>
                  </a:lnTo>
                  <a:lnTo>
                    <a:pt x="1876" y="152"/>
                  </a:lnTo>
                  <a:lnTo>
                    <a:pt x="1873" y="152"/>
                  </a:lnTo>
                  <a:lnTo>
                    <a:pt x="1866" y="153"/>
                  </a:lnTo>
                  <a:lnTo>
                    <a:pt x="1860" y="153"/>
                  </a:lnTo>
                  <a:lnTo>
                    <a:pt x="1855" y="151"/>
                  </a:lnTo>
                  <a:lnTo>
                    <a:pt x="1853" y="150"/>
                  </a:lnTo>
                  <a:lnTo>
                    <a:pt x="1850" y="149"/>
                  </a:lnTo>
                  <a:lnTo>
                    <a:pt x="1848" y="148"/>
                  </a:lnTo>
                  <a:lnTo>
                    <a:pt x="1846" y="146"/>
                  </a:lnTo>
                  <a:lnTo>
                    <a:pt x="1843" y="142"/>
                  </a:lnTo>
                  <a:lnTo>
                    <a:pt x="1840" y="138"/>
                  </a:lnTo>
                  <a:lnTo>
                    <a:pt x="1838" y="132"/>
                  </a:lnTo>
                  <a:lnTo>
                    <a:pt x="1837" y="126"/>
                  </a:lnTo>
                  <a:lnTo>
                    <a:pt x="1929" y="126"/>
                  </a:lnTo>
                  <a:close/>
                  <a:moveTo>
                    <a:pt x="1837" y="99"/>
                  </a:moveTo>
                  <a:lnTo>
                    <a:pt x="1838" y="96"/>
                  </a:lnTo>
                  <a:lnTo>
                    <a:pt x="1839" y="94"/>
                  </a:lnTo>
                  <a:lnTo>
                    <a:pt x="1841" y="89"/>
                  </a:lnTo>
                  <a:lnTo>
                    <a:pt x="1843" y="84"/>
                  </a:lnTo>
                  <a:lnTo>
                    <a:pt x="1846" y="81"/>
                  </a:lnTo>
                  <a:lnTo>
                    <a:pt x="1850" y="78"/>
                  </a:lnTo>
                  <a:lnTo>
                    <a:pt x="1854" y="76"/>
                  </a:lnTo>
                  <a:lnTo>
                    <a:pt x="1859" y="75"/>
                  </a:lnTo>
                  <a:lnTo>
                    <a:pt x="1865" y="75"/>
                  </a:lnTo>
                  <a:lnTo>
                    <a:pt x="1870" y="75"/>
                  </a:lnTo>
                  <a:lnTo>
                    <a:pt x="1874" y="76"/>
                  </a:lnTo>
                  <a:lnTo>
                    <a:pt x="1878" y="78"/>
                  </a:lnTo>
                  <a:lnTo>
                    <a:pt x="1882" y="81"/>
                  </a:lnTo>
                  <a:lnTo>
                    <a:pt x="1885" y="84"/>
                  </a:lnTo>
                  <a:lnTo>
                    <a:pt x="1887" y="89"/>
                  </a:lnTo>
                  <a:lnTo>
                    <a:pt x="1888" y="91"/>
                  </a:lnTo>
                  <a:lnTo>
                    <a:pt x="1889" y="94"/>
                  </a:lnTo>
                  <a:lnTo>
                    <a:pt x="1890" y="99"/>
                  </a:lnTo>
                  <a:lnTo>
                    <a:pt x="1837" y="99"/>
                  </a:lnTo>
                  <a:close/>
                  <a:moveTo>
                    <a:pt x="2022" y="179"/>
                  </a:moveTo>
                  <a:lnTo>
                    <a:pt x="2066" y="49"/>
                  </a:lnTo>
                  <a:lnTo>
                    <a:pt x="2025" y="49"/>
                  </a:lnTo>
                  <a:lnTo>
                    <a:pt x="2012" y="100"/>
                  </a:lnTo>
                  <a:lnTo>
                    <a:pt x="2004" y="137"/>
                  </a:lnTo>
                  <a:lnTo>
                    <a:pt x="1994" y="100"/>
                  </a:lnTo>
                  <a:lnTo>
                    <a:pt x="1980" y="49"/>
                  </a:lnTo>
                  <a:lnTo>
                    <a:pt x="1940" y="49"/>
                  </a:lnTo>
                  <a:lnTo>
                    <a:pt x="1986" y="179"/>
                  </a:lnTo>
                  <a:lnTo>
                    <a:pt x="2022" y="179"/>
                  </a:lnTo>
                  <a:close/>
                  <a:moveTo>
                    <a:pt x="2207" y="126"/>
                  </a:moveTo>
                  <a:lnTo>
                    <a:pt x="2207" y="113"/>
                  </a:lnTo>
                  <a:lnTo>
                    <a:pt x="2206" y="108"/>
                  </a:lnTo>
                  <a:lnTo>
                    <a:pt x="2206" y="103"/>
                  </a:lnTo>
                  <a:lnTo>
                    <a:pt x="2204" y="93"/>
                  </a:lnTo>
                  <a:lnTo>
                    <a:pt x="2201" y="84"/>
                  </a:lnTo>
                  <a:lnTo>
                    <a:pt x="2199" y="79"/>
                  </a:lnTo>
                  <a:lnTo>
                    <a:pt x="2197" y="75"/>
                  </a:lnTo>
                  <a:lnTo>
                    <a:pt x="2192" y="68"/>
                  </a:lnTo>
                  <a:lnTo>
                    <a:pt x="2189" y="64"/>
                  </a:lnTo>
                  <a:lnTo>
                    <a:pt x="2186" y="61"/>
                  </a:lnTo>
                  <a:lnTo>
                    <a:pt x="2179" y="56"/>
                  </a:lnTo>
                  <a:lnTo>
                    <a:pt x="2171" y="51"/>
                  </a:lnTo>
                  <a:lnTo>
                    <a:pt x="2167" y="50"/>
                  </a:lnTo>
                  <a:lnTo>
                    <a:pt x="2163" y="48"/>
                  </a:lnTo>
                  <a:lnTo>
                    <a:pt x="2158" y="47"/>
                  </a:lnTo>
                  <a:lnTo>
                    <a:pt x="2153" y="46"/>
                  </a:lnTo>
                  <a:lnTo>
                    <a:pt x="2143" y="46"/>
                  </a:lnTo>
                  <a:lnTo>
                    <a:pt x="2136" y="46"/>
                  </a:lnTo>
                  <a:lnTo>
                    <a:pt x="2129" y="47"/>
                  </a:lnTo>
                  <a:lnTo>
                    <a:pt x="2123" y="49"/>
                  </a:lnTo>
                  <a:lnTo>
                    <a:pt x="2117" y="51"/>
                  </a:lnTo>
                  <a:lnTo>
                    <a:pt x="2111" y="54"/>
                  </a:lnTo>
                  <a:lnTo>
                    <a:pt x="2105" y="57"/>
                  </a:lnTo>
                  <a:lnTo>
                    <a:pt x="2100" y="61"/>
                  </a:lnTo>
                  <a:lnTo>
                    <a:pt x="2096" y="65"/>
                  </a:lnTo>
                  <a:lnTo>
                    <a:pt x="2092" y="70"/>
                  </a:lnTo>
                  <a:lnTo>
                    <a:pt x="2088" y="75"/>
                  </a:lnTo>
                  <a:lnTo>
                    <a:pt x="2085" y="80"/>
                  </a:lnTo>
                  <a:lnTo>
                    <a:pt x="2082" y="86"/>
                  </a:lnTo>
                  <a:lnTo>
                    <a:pt x="2080" y="94"/>
                  </a:lnTo>
                  <a:lnTo>
                    <a:pt x="2079" y="100"/>
                  </a:lnTo>
                  <a:lnTo>
                    <a:pt x="2078" y="108"/>
                  </a:lnTo>
                  <a:lnTo>
                    <a:pt x="2078" y="115"/>
                  </a:lnTo>
                  <a:lnTo>
                    <a:pt x="2078" y="122"/>
                  </a:lnTo>
                  <a:lnTo>
                    <a:pt x="2079" y="129"/>
                  </a:lnTo>
                  <a:lnTo>
                    <a:pt x="2080" y="136"/>
                  </a:lnTo>
                  <a:lnTo>
                    <a:pt x="2082" y="143"/>
                  </a:lnTo>
                  <a:lnTo>
                    <a:pt x="2085" y="149"/>
                  </a:lnTo>
                  <a:lnTo>
                    <a:pt x="2088" y="154"/>
                  </a:lnTo>
                  <a:lnTo>
                    <a:pt x="2092" y="159"/>
                  </a:lnTo>
                  <a:lnTo>
                    <a:pt x="2096" y="164"/>
                  </a:lnTo>
                  <a:lnTo>
                    <a:pt x="2100" y="168"/>
                  </a:lnTo>
                  <a:lnTo>
                    <a:pt x="2105" y="172"/>
                  </a:lnTo>
                  <a:lnTo>
                    <a:pt x="2111" y="175"/>
                  </a:lnTo>
                  <a:lnTo>
                    <a:pt x="2117" y="178"/>
                  </a:lnTo>
                  <a:lnTo>
                    <a:pt x="2123" y="180"/>
                  </a:lnTo>
                  <a:lnTo>
                    <a:pt x="2129" y="181"/>
                  </a:lnTo>
                  <a:lnTo>
                    <a:pt x="2136" y="182"/>
                  </a:lnTo>
                  <a:lnTo>
                    <a:pt x="2144" y="183"/>
                  </a:lnTo>
                  <a:lnTo>
                    <a:pt x="2155" y="182"/>
                  </a:lnTo>
                  <a:lnTo>
                    <a:pt x="2165" y="180"/>
                  </a:lnTo>
                  <a:lnTo>
                    <a:pt x="2170" y="178"/>
                  </a:lnTo>
                  <a:lnTo>
                    <a:pt x="2175" y="176"/>
                  </a:lnTo>
                  <a:lnTo>
                    <a:pt x="2179" y="174"/>
                  </a:lnTo>
                  <a:lnTo>
                    <a:pt x="2183" y="172"/>
                  </a:lnTo>
                  <a:lnTo>
                    <a:pt x="2187" y="169"/>
                  </a:lnTo>
                  <a:lnTo>
                    <a:pt x="2191" y="166"/>
                  </a:lnTo>
                  <a:lnTo>
                    <a:pt x="2194" y="162"/>
                  </a:lnTo>
                  <a:lnTo>
                    <a:pt x="2197" y="159"/>
                  </a:lnTo>
                  <a:lnTo>
                    <a:pt x="2202" y="151"/>
                  </a:lnTo>
                  <a:lnTo>
                    <a:pt x="2204" y="146"/>
                  </a:lnTo>
                  <a:lnTo>
                    <a:pt x="2206" y="142"/>
                  </a:lnTo>
                  <a:lnTo>
                    <a:pt x="2167" y="142"/>
                  </a:lnTo>
                  <a:lnTo>
                    <a:pt x="2165" y="144"/>
                  </a:lnTo>
                  <a:lnTo>
                    <a:pt x="2163" y="147"/>
                  </a:lnTo>
                  <a:lnTo>
                    <a:pt x="2161" y="149"/>
                  </a:lnTo>
                  <a:lnTo>
                    <a:pt x="2158" y="150"/>
                  </a:lnTo>
                  <a:lnTo>
                    <a:pt x="2155" y="152"/>
                  </a:lnTo>
                  <a:lnTo>
                    <a:pt x="2152" y="152"/>
                  </a:lnTo>
                  <a:lnTo>
                    <a:pt x="2145" y="153"/>
                  </a:lnTo>
                  <a:lnTo>
                    <a:pt x="2139" y="153"/>
                  </a:lnTo>
                  <a:lnTo>
                    <a:pt x="2134" y="151"/>
                  </a:lnTo>
                  <a:lnTo>
                    <a:pt x="2131" y="150"/>
                  </a:lnTo>
                  <a:lnTo>
                    <a:pt x="2129" y="149"/>
                  </a:lnTo>
                  <a:lnTo>
                    <a:pt x="2127" y="148"/>
                  </a:lnTo>
                  <a:lnTo>
                    <a:pt x="2125" y="146"/>
                  </a:lnTo>
                  <a:lnTo>
                    <a:pt x="2122" y="142"/>
                  </a:lnTo>
                  <a:lnTo>
                    <a:pt x="2119" y="138"/>
                  </a:lnTo>
                  <a:lnTo>
                    <a:pt x="2117" y="132"/>
                  </a:lnTo>
                  <a:lnTo>
                    <a:pt x="2116" y="126"/>
                  </a:lnTo>
                  <a:lnTo>
                    <a:pt x="2207" y="126"/>
                  </a:lnTo>
                  <a:close/>
                  <a:moveTo>
                    <a:pt x="2116" y="99"/>
                  </a:moveTo>
                  <a:lnTo>
                    <a:pt x="2117" y="96"/>
                  </a:lnTo>
                  <a:lnTo>
                    <a:pt x="2117" y="94"/>
                  </a:lnTo>
                  <a:lnTo>
                    <a:pt x="2119" y="89"/>
                  </a:lnTo>
                  <a:lnTo>
                    <a:pt x="2122" y="84"/>
                  </a:lnTo>
                  <a:lnTo>
                    <a:pt x="2125" y="81"/>
                  </a:lnTo>
                  <a:lnTo>
                    <a:pt x="2129" y="78"/>
                  </a:lnTo>
                  <a:lnTo>
                    <a:pt x="2133" y="76"/>
                  </a:lnTo>
                  <a:lnTo>
                    <a:pt x="2138" y="75"/>
                  </a:lnTo>
                  <a:lnTo>
                    <a:pt x="2143" y="75"/>
                  </a:lnTo>
                  <a:lnTo>
                    <a:pt x="2148" y="75"/>
                  </a:lnTo>
                  <a:lnTo>
                    <a:pt x="2153" y="76"/>
                  </a:lnTo>
                  <a:lnTo>
                    <a:pt x="2157" y="78"/>
                  </a:lnTo>
                  <a:lnTo>
                    <a:pt x="2161" y="81"/>
                  </a:lnTo>
                  <a:lnTo>
                    <a:pt x="2163" y="84"/>
                  </a:lnTo>
                  <a:lnTo>
                    <a:pt x="2166" y="89"/>
                  </a:lnTo>
                  <a:lnTo>
                    <a:pt x="2167" y="91"/>
                  </a:lnTo>
                  <a:lnTo>
                    <a:pt x="2167" y="94"/>
                  </a:lnTo>
                  <a:lnTo>
                    <a:pt x="2168" y="99"/>
                  </a:lnTo>
                  <a:lnTo>
                    <a:pt x="2116" y="99"/>
                  </a:lnTo>
                  <a:close/>
                  <a:moveTo>
                    <a:pt x="2276" y="0"/>
                  </a:moveTo>
                  <a:lnTo>
                    <a:pt x="2238" y="0"/>
                  </a:lnTo>
                  <a:lnTo>
                    <a:pt x="2238" y="179"/>
                  </a:lnTo>
                  <a:lnTo>
                    <a:pt x="2276" y="179"/>
                  </a:lnTo>
                  <a:lnTo>
                    <a:pt x="2276" y="0"/>
                  </a:lnTo>
                  <a:close/>
                  <a:moveTo>
                    <a:pt x="2373" y="46"/>
                  </a:moveTo>
                  <a:lnTo>
                    <a:pt x="2366" y="46"/>
                  </a:lnTo>
                  <a:lnTo>
                    <a:pt x="2359" y="47"/>
                  </a:lnTo>
                  <a:lnTo>
                    <a:pt x="2352" y="49"/>
                  </a:lnTo>
                  <a:lnTo>
                    <a:pt x="2346" y="51"/>
                  </a:lnTo>
                  <a:lnTo>
                    <a:pt x="2340" y="54"/>
                  </a:lnTo>
                  <a:lnTo>
                    <a:pt x="2334" y="57"/>
                  </a:lnTo>
                  <a:lnTo>
                    <a:pt x="2329" y="61"/>
                  </a:lnTo>
                  <a:lnTo>
                    <a:pt x="2324" y="65"/>
                  </a:lnTo>
                  <a:lnTo>
                    <a:pt x="2320" y="70"/>
                  </a:lnTo>
                  <a:lnTo>
                    <a:pt x="2316" y="75"/>
                  </a:lnTo>
                  <a:lnTo>
                    <a:pt x="2313" y="80"/>
                  </a:lnTo>
                  <a:lnTo>
                    <a:pt x="2310" y="86"/>
                  </a:lnTo>
                  <a:lnTo>
                    <a:pt x="2308" y="94"/>
                  </a:lnTo>
                  <a:lnTo>
                    <a:pt x="2306" y="100"/>
                  </a:lnTo>
                  <a:lnTo>
                    <a:pt x="2305" y="107"/>
                  </a:lnTo>
                  <a:lnTo>
                    <a:pt x="2305" y="115"/>
                  </a:lnTo>
                  <a:lnTo>
                    <a:pt x="2305" y="122"/>
                  </a:lnTo>
                  <a:lnTo>
                    <a:pt x="2306" y="129"/>
                  </a:lnTo>
                  <a:lnTo>
                    <a:pt x="2308" y="136"/>
                  </a:lnTo>
                  <a:lnTo>
                    <a:pt x="2310" y="142"/>
                  </a:lnTo>
                  <a:lnTo>
                    <a:pt x="2313" y="148"/>
                  </a:lnTo>
                  <a:lnTo>
                    <a:pt x="2316" y="154"/>
                  </a:lnTo>
                  <a:lnTo>
                    <a:pt x="2320" y="159"/>
                  </a:lnTo>
                  <a:lnTo>
                    <a:pt x="2324" y="164"/>
                  </a:lnTo>
                  <a:lnTo>
                    <a:pt x="2329" y="168"/>
                  </a:lnTo>
                  <a:lnTo>
                    <a:pt x="2334" y="172"/>
                  </a:lnTo>
                  <a:lnTo>
                    <a:pt x="2340" y="175"/>
                  </a:lnTo>
                  <a:lnTo>
                    <a:pt x="2346" y="178"/>
                  </a:lnTo>
                  <a:lnTo>
                    <a:pt x="2352" y="180"/>
                  </a:lnTo>
                  <a:lnTo>
                    <a:pt x="2359" y="181"/>
                  </a:lnTo>
                  <a:lnTo>
                    <a:pt x="2366" y="182"/>
                  </a:lnTo>
                  <a:lnTo>
                    <a:pt x="2373" y="183"/>
                  </a:lnTo>
                  <a:lnTo>
                    <a:pt x="2381" y="182"/>
                  </a:lnTo>
                  <a:lnTo>
                    <a:pt x="2388" y="181"/>
                  </a:lnTo>
                  <a:lnTo>
                    <a:pt x="2395" y="180"/>
                  </a:lnTo>
                  <a:lnTo>
                    <a:pt x="2401" y="178"/>
                  </a:lnTo>
                  <a:lnTo>
                    <a:pt x="2407" y="175"/>
                  </a:lnTo>
                  <a:lnTo>
                    <a:pt x="2413" y="172"/>
                  </a:lnTo>
                  <a:lnTo>
                    <a:pt x="2418" y="168"/>
                  </a:lnTo>
                  <a:lnTo>
                    <a:pt x="2423" y="164"/>
                  </a:lnTo>
                  <a:lnTo>
                    <a:pt x="2427" y="159"/>
                  </a:lnTo>
                  <a:lnTo>
                    <a:pt x="2431" y="154"/>
                  </a:lnTo>
                  <a:lnTo>
                    <a:pt x="2434" y="149"/>
                  </a:lnTo>
                  <a:lnTo>
                    <a:pt x="2437" y="143"/>
                  </a:lnTo>
                  <a:lnTo>
                    <a:pt x="2439" y="136"/>
                  </a:lnTo>
                  <a:lnTo>
                    <a:pt x="2441" y="130"/>
                  </a:lnTo>
                  <a:lnTo>
                    <a:pt x="2442" y="123"/>
                  </a:lnTo>
                  <a:lnTo>
                    <a:pt x="2442" y="116"/>
                  </a:lnTo>
                  <a:lnTo>
                    <a:pt x="2442" y="108"/>
                  </a:lnTo>
                  <a:lnTo>
                    <a:pt x="2441" y="101"/>
                  </a:lnTo>
                  <a:lnTo>
                    <a:pt x="2439" y="94"/>
                  </a:lnTo>
                  <a:lnTo>
                    <a:pt x="2438" y="91"/>
                  </a:lnTo>
                  <a:lnTo>
                    <a:pt x="2437" y="88"/>
                  </a:lnTo>
                  <a:lnTo>
                    <a:pt x="2434" y="81"/>
                  </a:lnTo>
                  <a:lnTo>
                    <a:pt x="2431" y="75"/>
                  </a:lnTo>
                  <a:lnTo>
                    <a:pt x="2427" y="70"/>
                  </a:lnTo>
                  <a:lnTo>
                    <a:pt x="2423" y="65"/>
                  </a:lnTo>
                  <a:lnTo>
                    <a:pt x="2418" y="61"/>
                  </a:lnTo>
                  <a:lnTo>
                    <a:pt x="2413" y="57"/>
                  </a:lnTo>
                  <a:lnTo>
                    <a:pt x="2407" y="54"/>
                  </a:lnTo>
                  <a:lnTo>
                    <a:pt x="2401" y="51"/>
                  </a:lnTo>
                  <a:lnTo>
                    <a:pt x="2395" y="49"/>
                  </a:lnTo>
                  <a:lnTo>
                    <a:pt x="2388" y="47"/>
                  </a:lnTo>
                  <a:lnTo>
                    <a:pt x="2381" y="46"/>
                  </a:lnTo>
                  <a:lnTo>
                    <a:pt x="2373" y="46"/>
                  </a:lnTo>
                  <a:close/>
                  <a:moveTo>
                    <a:pt x="2373" y="76"/>
                  </a:moveTo>
                  <a:lnTo>
                    <a:pt x="2380" y="77"/>
                  </a:lnTo>
                  <a:lnTo>
                    <a:pt x="2384" y="77"/>
                  </a:lnTo>
                  <a:lnTo>
                    <a:pt x="2387" y="79"/>
                  </a:lnTo>
                  <a:lnTo>
                    <a:pt x="2389" y="80"/>
                  </a:lnTo>
                  <a:lnTo>
                    <a:pt x="2392" y="82"/>
                  </a:lnTo>
                  <a:lnTo>
                    <a:pt x="2396" y="86"/>
                  </a:lnTo>
                  <a:lnTo>
                    <a:pt x="2399" y="92"/>
                  </a:lnTo>
                  <a:lnTo>
                    <a:pt x="2402" y="99"/>
                  </a:lnTo>
                  <a:lnTo>
                    <a:pt x="2403" y="103"/>
                  </a:lnTo>
                  <a:lnTo>
                    <a:pt x="2403" y="107"/>
                  </a:lnTo>
                  <a:lnTo>
                    <a:pt x="2404" y="115"/>
                  </a:lnTo>
                  <a:lnTo>
                    <a:pt x="2403" y="124"/>
                  </a:lnTo>
                  <a:lnTo>
                    <a:pt x="2403" y="128"/>
                  </a:lnTo>
                  <a:lnTo>
                    <a:pt x="2402" y="131"/>
                  </a:lnTo>
                  <a:lnTo>
                    <a:pt x="2399" y="138"/>
                  </a:lnTo>
                  <a:lnTo>
                    <a:pt x="2396" y="143"/>
                  </a:lnTo>
                  <a:lnTo>
                    <a:pt x="2392" y="147"/>
                  </a:lnTo>
                  <a:lnTo>
                    <a:pt x="2389" y="149"/>
                  </a:lnTo>
                  <a:lnTo>
                    <a:pt x="2386" y="150"/>
                  </a:lnTo>
                  <a:lnTo>
                    <a:pt x="2384" y="151"/>
                  </a:lnTo>
                  <a:lnTo>
                    <a:pt x="2380" y="152"/>
                  </a:lnTo>
                  <a:lnTo>
                    <a:pt x="2377" y="152"/>
                  </a:lnTo>
                  <a:lnTo>
                    <a:pt x="2374" y="153"/>
                  </a:lnTo>
                  <a:lnTo>
                    <a:pt x="2367" y="152"/>
                  </a:lnTo>
                  <a:lnTo>
                    <a:pt x="2361" y="150"/>
                  </a:lnTo>
                  <a:lnTo>
                    <a:pt x="2358" y="149"/>
                  </a:lnTo>
                  <a:lnTo>
                    <a:pt x="2356" y="147"/>
                  </a:lnTo>
                  <a:lnTo>
                    <a:pt x="2351" y="143"/>
                  </a:lnTo>
                  <a:lnTo>
                    <a:pt x="2348" y="137"/>
                  </a:lnTo>
                  <a:lnTo>
                    <a:pt x="2345" y="131"/>
                  </a:lnTo>
                  <a:lnTo>
                    <a:pt x="2344" y="127"/>
                  </a:lnTo>
                  <a:lnTo>
                    <a:pt x="2344" y="123"/>
                  </a:lnTo>
                  <a:lnTo>
                    <a:pt x="2343" y="115"/>
                  </a:lnTo>
                  <a:lnTo>
                    <a:pt x="2344" y="106"/>
                  </a:lnTo>
                  <a:lnTo>
                    <a:pt x="2344" y="102"/>
                  </a:lnTo>
                  <a:lnTo>
                    <a:pt x="2345" y="99"/>
                  </a:lnTo>
                  <a:lnTo>
                    <a:pt x="2348" y="92"/>
                  </a:lnTo>
                  <a:lnTo>
                    <a:pt x="2349" y="89"/>
                  </a:lnTo>
                  <a:lnTo>
                    <a:pt x="2351" y="86"/>
                  </a:lnTo>
                  <a:lnTo>
                    <a:pt x="2356" y="82"/>
                  </a:lnTo>
                  <a:lnTo>
                    <a:pt x="2358" y="80"/>
                  </a:lnTo>
                  <a:lnTo>
                    <a:pt x="2361" y="79"/>
                  </a:lnTo>
                  <a:lnTo>
                    <a:pt x="2364" y="77"/>
                  </a:lnTo>
                  <a:lnTo>
                    <a:pt x="2367" y="77"/>
                  </a:lnTo>
                  <a:lnTo>
                    <a:pt x="2373" y="76"/>
                  </a:lnTo>
                  <a:close/>
                  <a:moveTo>
                    <a:pt x="2473" y="49"/>
                  </a:moveTo>
                  <a:lnTo>
                    <a:pt x="2473" y="220"/>
                  </a:lnTo>
                  <a:lnTo>
                    <a:pt x="2511" y="220"/>
                  </a:lnTo>
                  <a:lnTo>
                    <a:pt x="2511" y="169"/>
                  </a:lnTo>
                  <a:lnTo>
                    <a:pt x="2515" y="172"/>
                  </a:lnTo>
                  <a:lnTo>
                    <a:pt x="2519" y="175"/>
                  </a:lnTo>
                  <a:lnTo>
                    <a:pt x="2523" y="178"/>
                  </a:lnTo>
                  <a:lnTo>
                    <a:pt x="2527" y="179"/>
                  </a:lnTo>
                  <a:lnTo>
                    <a:pt x="2531" y="181"/>
                  </a:lnTo>
                  <a:lnTo>
                    <a:pt x="2535" y="182"/>
                  </a:lnTo>
                  <a:lnTo>
                    <a:pt x="2540" y="183"/>
                  </a:lnTo>
                  <a:lnTo>
                    <a:pt x="2545" y="183"/>
                  </a:lnTo>
                  <a:lnTo>
                    <a:pt x="2552" y="182"/>
                  </a:lnTo>
                  <a:lnTo>
                    <a:pt x="2557" y="181"/>
                  </a:lnTo>
                  <a:lnTo>
                    <a:pt x="2563" y="180"/>
                  </a:lnTo>
                  <a:lnTo>
                    <a:pt x="2568" y="178"/>
                  </a:lnTo>
                  <a:lnTo>
                    <a:pt x="2573" y="175"/>
                  </a:lnTo>
                  <a:lnTo>
                    <a:pt x="2578" y="172"/>
                  </a:lnTo>
                  <a:lnTo>
                    <a:pt x="2582" y="168"/>
                  </a:lnTo>
                  <a:lnTo>
                    <a:pt x="2586" y="164"/>
                  </a:lnTo>
                  <a:lnTo>
                    <a:pt x="2590" y="159"/>
                  </a:lnTo>
                  <a:lnTo>
                    <a:pt x="2593" y="154"/>
                  </a:lnTo>
                  <a:lnTo>
                    <a:pt x="2596" y="148"/>
                  </a:lnTo>
                  <a:lnTo>
                    <a:pt x="2598" y="142"/>
                  </a:lnTo>
                  <a:lnTo>
                    <a:pt x="2600" y="136"/>
                  </a:lnTo>
                  <a:lnTo>
                    <a:pt x="2601" y="129"/>
                  </a:lnTo>
                  <a:lnTo>
                    <a:pt x="2602" y="122"/>
                  </a:lnTo>
                  <a:lnTo>
                    <a:pt x="2602" y="114"/>
                  </a:lnTo>
                  <a:lnTo>
                    <a:pt x="2602" y="107"/>
                  </a:lnTo>
                  <a:lnTo>
                    <a:pt x="2601" y="100"/>
                  </a:lnTo>
                  <a:lnTo>
                    <a:pt x="2600" y="93"/>
                  </a:lnTo>
                  <a:lnTo>
                    <a:pt x="2598" y="86"/>
                  </a:lnTo>
                  <a:lnTo>
                    <a:pt x="2596" y="80"/>
                  </a:lnTo>
                  <a:lnTo>
                    <a:pt x="2593" y="74"/>
                  </a:lnTo>
                  <a:lnTo>
                    <a:pt x="2590" y="69"/>
                  </a:lnTo>
                  <a:lnTo>
                    <a:pt x="2586" y="65"/>
                  </a:lnTo>
                  <a:lnTo>
                    <a:pt x="2582" y="60"/>
                  </a:lnTo>
                  <a:lnTo>
                    <a:pt x="2578" y="57"/>
                  </a:lnTo>
                  <a:lnTo>
                    <a:pt x="2573" y="53"/>
                  </a:lnTo>
                  <a:lnTo>
                    <a:pt x="2568" y="51"/>
                  </a:lnTo>
                  <a:lnTo>
                    <a:pt x="2563" y="49"/>
                  </a:lnTo>
                  <a:lnTo>
                    <a:pt x="2557" y="47"/>
                  </a:lnTo>
                  <a:lnTo>
                    <a:pt x="2551" y="46"/>
                  </a:lnTo>
                  <a:lnTo>
                    <a:pt x="2545" y="46"/>
                  </a:lnTo>
                  <a:lnTo>
                    <a:pt x="2539" y="46"/>
                  </a:lnTo>
                  <a:lnTo>
                    <a:pt x="2534" y="47"/>
                  </a:lnTo>
                  <a:lnTo>
                    <a:pt x="2529" y="48"/>
                  </a:lnTo>
                  <a:lnTo>
                    <a:pt x="2525" y="50"/>
                  </a:lnTo>
                  <a:lnTo>
                    <a:pt x="2521" y="53"/>
                  </a:lnTo>
                  <a:lnTo>
                    <a:pt x="2517" y="56"/>
                  </a:lnTo>
                  <a:lnTo>
                    <a:pt x="2513" y="60"/>
                  </a:lnTo>
                  <a:lnTo>
                    <a:pt x="2509" y="65"/>
                  </a:lnTo>
                  <a:lnTo>
                    <a:pt x="2510" y="49"/>
                  </a:lnTo>
                  <a:lnTo>
                    <a:pt x="2473" y="49"/>
                  </a:lnTo>
                  <a:close/>
                  <a:moveTo>
                    <a:pt x="2537" y="77"/>
                  </a:moveTo>
                  <a:lnTo>
                    <a:pt x="2543" y="77"/>
                  </a:lnTo>
                  <a:lnTo>
                    <a:pt x="2546" y="78"/>
                  </a:lnTo>
                  <a:lnTo>
                    <a:pt x="2548" y="79"/>
                  </a:lnTo>
                  <a:lnTo>
                    <a:pt x="2551" y="81"/>
                  </a:lnTo>
                  <a:lnTo>
                    <a:pt x="2553" y="82"/>
                  </a:lnTo>
                  <a:lnTo>
                    <a:pt x="2557" y="88"/>
                  </a:lnTo>
                  <a:lnTo>
                    <a:pt x="2560" y="93"/>
                  </a:lnTo>
                  <a:lnTo>
                    <a:pt x="2562" y="96"/>
                  </a:lnTo>
                  <a:lnTo>
                    <a:pt x="2563" y="100"/>
                  </a:lnTo>
                  <a:lnTo>
                    <a:pt x="2564" y="107"/>
                  </a:lnTo>
                  <a:lnTo>
                    <a:pt x="2565" y="115"/>
                  </a:lnTo>
                  <a:lnTo>
                    <a:pt x="2564" y="123"/>
                  </a:lnTo>
                  <a:lnTo>
                    <a:pt x="2563" y="127"/>
                  </a:lnTo>
                  <a:lnTo>
                    <a:pt x="2563" y="130"/>
                  </a:lnTo>
                  <a:lnTo>
                    <a:pt x="2560" y="137"/>
                  </a:lnTo>
                  <a:lnTo>
                    <a:pt x="2557" y="142"/>
                  </a:lnTo>
                  <a:lnTo>
                    <a:pt x="2553" y="146"/>
                  </a:lnTo>
                  <a:lnTo>
                    <a:pt x="2548" y="149"/>
                  </a:lnTo>
                  <a:lnTo>
                    <a:pt x="2543" y="151"/>
                  </a:lnTo>
                  <a:lnTo>
                    <a:pt x="2540" y="152"/>
                  </a:lnTo>
                  <a:lnTo>
                    <a:pt x="2537" y="152"/>
                  </a:lnTo>
                  <a:lnTo>
                    <a:pt x="2534" y="152"/>
                  </a:lnTo>
                  <a:lnTo>
                    <a:pt x="2531" y="151"/>
                  </a:lnTo>
                  <a:lnTo>
                    <a:pt x="2528" y="151"/>
                  </a:lnTo>
                  <a:lnTo>
                    <a:pt x="2525" y="149"/>
                  </a:lnTo>
                  <a:lnTo>
                    <a:pt x="2523" y="148"/>
                  </a:lnTo>
                  <a:lnTo>
                    <a:pt x="2521" y="146"/>
                  </a:lnTo>
                  <a:lnTo>
                    <a:pt x="2517" y="142"/>
                  </a:lnTo>
                  <a:lnTo>
                    <a:pt x="2515" y="139"/>
                  </a:lnTo>
                  <a:lnTo>
                    <a:pt x="2514" y="137"/>
                  </a:lnTo>
                  <a:lnTo>
                    <a:pt x="2512" y="133"/>
                  </a:lnTo>
                  <a:lnTo>
                    <a:pt x="2511" y="130"/>
                  </a:lnTo>
                  <a:lnTo>
                    <a:pt x="2510" y="127"/>
                  </a:lnTo>
                  <a:lnTo>
                    <a:pt x="2510" y="123"/>
                  </a:lnTo>
                  <a:lnTo>
                    <a:pt x="2509" y="115"/>
                  </a:lnTo>
                  <a:lnTo>
                    <a:pt x="2510" y="107"/>
                  </a:lnTo>
                  <a:lnTo>
                    <a:pt x="2510" y="103"/>
                  </a:lnTo>
                  <a:lnTo>
                    <a:pt x="2511" y="99"/>
                  </a:lnTo>
                  <a:lnTo>
                    <a:pt x="2514" y="93"/>
                  </a:lnTo>
                  <a:lnTo>
                    <a:pt x="2517" y="88"/>
                  </a:lnTo>
                  <a:lnTo>
                    <a:pt x="2521" y="82"/>
                  </a:lnTo>
                  <a:lnTo>
                    <a:pt x="2525" y="79"/>
                  </a:lnTo>
                  <a:lnTo>
                    <a:pt x="2531" y="77"/>
                  </a:lnTo>
                  <a:lnTo>
                    <a:pt x="2537" y="77"/>
                  </a:lnTo>
                  <a:close/>
                  <a:moveTo>
                    <a:pt x="2632" y="49"/>
                  </a:moveTo>
                  <a:lnTo>
                    <a:pt x="2632" y="179"/>
                  </a:lnTo>
                  <a:lnTo>
                    <a:pt x="2669" y="179"/>
                  </a:lnTo>
                  <a:lnTo>
                    <a:pt x="2669" y="108"/>
                  </a:lnTo>
                  <a:lnTo>
                    <a:pt x="2670" y="101"/>
                  </a:lnTo>
                  <a:lnTo>
                    <a:pt x="2671" y="95"/>
                  </a:lnTo>
                  <a:lnTo>
                    <a:pt x="2672" y="91"/>
                  </a:lnTo>
                  <a:lnTo>
                    <a:pt x="2674" y="86"/>
                  </a:lnTo>
                  <a:lnTo>
                    <a:pt x="2675" y="84"/>
                  </a:lnTo>
                  <a:lnTo>
                    <a:pt x="2677" y="83"/>
                  </a:lnTo>
                  <a:lnTo>
                    <a:pt x="2680" y="80"/>
                  </a:lnTo>
                  <a:lnTo>
                    <a:pt x="2684" y="79"/>
                  </a:lnTo>
                  <a:lnTo>
                    <a:pt x="2689" y="79"/>
                  </a:lnTo>
                  <a:lnTo>
                    <a:pt x="2693" y="79"/>
                  </a:lnTo>
                  <a:lnTo>
                    <a:pt x="2697" y="80"/>
                  </a:lnTo>
                  <a:lnTo>
                    <a:pt x="2699" y="81"/>
                  </a:lnTo>
                  <a:lnTo>
                    <a:pt x="2701" y="83"/>
                  </a:lnTo>
                  <a:lnTo>
                    <a:pt x="2703" y="86"/>
                  </a:lnTo>
                  <a:lnTo>
                    <a:pt x="2705" y="91"/>
                  </a:lnTo>
                  <a:lnTo>
                    <a:pt x="2707" y="95"/>
                  </a:lnTo>
                  <a:lnTo>
                    <a:pt x="2707" y="98"/>
                  </a:lnTo>
                  <a:lnTo>
                    <a:pt x="2708" y="101"/>
                  </a:lnTo>
                  <a:lnTo>
                    <a:pt x="2708" y="108"/>
                  </a:lnTo>
                  <a:lnTo>
                    <a:pt x="2708" y="179"/>
                  </a:lnTo>
                  <a:lnTo>
                    <a:pt x="2746" y="179"/>
                  </a:lnTo>
                  <a:lnTo>
                    <a:pt x="2746" y="108"/>
                  </a:lnTo>
                  <a:lnTo>
                    <a:pt x="2746" y="101"/>
                  </a:lnTo>
                  <a:lnTo>
                    <a:pt x="2747" y="95"/>
                  </a:lnTo>
                  <a:lnTo>
                    <a:pt x="2748" y="93"/>
                  </a:lnTo>
                  <a:lnTo>
                    <a:pt x="2748" y="91"/>
                  </a:lnTo>
                  <a:lnTo>
                    <a:pt x="2750" y="86"/>
                  </a:lnTo>
                  <a:lnTo>
                    <a:pt x="2752" y="84"/>
                  </a:lnTo>
                  <a:lnTo>
                    <a:pt x="2753" y="83"/>
                  </a:lnTo>
                  <a:lnTo>
                    <a:pt x="2756" y="80"/>
                  </a:lnTo>
                  <a:lnTo>
                    <a:pt x="2760" y="79"/>
                  </a:lnTo>
                  <a:lnTo>
                    <a:pt x="2765" y="79"/>
                  </a:lnTo>
                  <a:lnTo>
                    <a:pt x="2770" y="79"/>
                  </a:lnTo>
                  <a:lnTo>
                    <a:pt x="2773" y="80"/>
                  </a:lnTo>
                  <a:lnTo>
                    <a:pt x="2775" y="81"/>
                  </a:lnTo>
                  <a:lnTo>
                    <a:pt x="2777" y="83"/>
                  </a:lnTo>
                  <a:lnTo>
                    <a:pt x="2779" y="86"/>
                  </a:lnTo>
                  <a:lnTo>
                    <a:pt x="2781" y="91"/>
                  </a:lnTo>
                  <a:lnTo>
                    <a:pt x="2783" y="95"/>
                  </a:lnTo>
                  <a:lnTo>
                    <a:pt x="2783" y="98"/>
                  </a:lnTo>
                  <a:lnTo>
                    <a:pt x="2784" y="101"/>
                  </a:lnTo>
                  <a:lnTo>
                    <a:pt x="2784" y="108"/>
                  </a:lnTo>
                  <a:lnTo>
                    <a:pt x="2784" y="179"/>
                  </a:lnTo>
                  <a:lnTo>
                    <a:pt x="2822" y="179"/>
                  </a:lnTo>
                  <a:lnTo>
                    <a:pt x="2822" y="94"/>
                  </a:lnTo>
                  <a:lnTo>
                    <a:pt x="2821" y="81"/>
                  </a:lnTo>
                  <a:lnTo>
                    <a:pt x="2819" y="72"/>
                  </a:lnTo>
                  <a:lnTo>
                    <a:pt x="2818" y="68"/>
                  </a:lnTo>
                  <a:lnTo>
                    <a:pt x="2816" y="64"/>
                  </a:lnTo>
                  <a:lnTo>
                    <a:pt x="2814" y="61"/>
                  </a:lnTo>
                  <a:lnTo>
                    <a:pt x="2812" y="58"/>
                  </a:lnTo>
                  <a:lnTo>
                    <a:pt x="2809" y="55"/>
                  </a:lnTo>
                  <a:lnTo>
                    <a:pt x="2805" y="53"/>
                  </a:lnTo>
                  <a:lnTo>
                    <a:pt x="2802" y="51"/>
                  </a:lnTo>
                  <a:lnTo>
                    <a:pt x="2798" y="49"/>
                  </a:lnTo>
                  <a:lnTo>
                    <a:pt x="2794" y="48"/>
                  </a:lnTo>
                  <a:lnTo>
                    <a:pt x="2789" y="47"/>
                  </a:lnTo>
                  <a:lnTo>
                    <a:pt x="2780" y="46"/>
                  </a:lnTo>
                  <a:lnTo>
                    <a:pt x="2774" y="46"/>
                  </a:lnTo>
                  <a:lnTo>
                    <a:pt x="2768" y="47"/>
                  </a:lnTo>
                  <a:lnTo>
                    <a:pt x="2766" y="48"/>
                  </a:lnTo>
                  <a:lnTo>
                    <a:pt x="2763" y="48"/>
                  </a:lnTo>
                  <a:lnTo>
                    <a:pt x="2759" y="50"/>
                  </a:lnTo>
                  <a:lnTo>
                    <a:pt x="2754" y="53"/>
                  </a:lnTo>
                  <a:lnTo>
                    <a:pt x="2749" y="57"/>
                  </a:lnTo>
                  <a:lnTo>
                    <a:pt x="2745" y="61"/>
                  </a:lnTo>
                  <a:lnTo>
                    <a:pt x="2740" y="67"/>
                  </a:lnTo>
                  <a:lnTo>
                    <a:pt x="2737" y="62"/>
                  </a:lnTo>
                  <a:lnTo>
                    <a:pt x="2733" y="57"/>
                  </a:lnTo>
                  <a:lnTo>
                    <a:pt x="2729" y="54"/>
                  </a:lnTo>
                  <a:lnTo>
                    <a:pt x="2725" y="51"/>
                  </a:lnTo>
                  <a:lnTo>
                    <a:pt x="2720" y="49"/>
                  </a:lnTo>
                  <a:lnTo>
                    <a:pt x="2715" y="47"/>
                  </a:lnTo>
                  <a:lnTo>
                    <a:pt x="2710" y="46"/>
                  </a:lnTo>
                  <a:lnTo>
                    <a:pt x="2704" y="46"/>
                  </a:lnTo>
                  <a:lnTo>
                    <a:pt x="2698" y="46"/>
                  </a:lnTo>
                  <a:lnTo>
                    <a:pt x="2693" y="47"/>
                  </a:lnTo>
                  <a:lnTo>
                    <a:pt x="2689" y="48"/>
                  </a:lnTo>
                  <a:lnTo>
                    <a:pt x="2685" y="50"/>
                  </a:lnTo>
                  <a:lnTo>
                    <a:pt x="2681" y="52"/>
                  </a:lnTo>
                  <a:lnTo>
                    <a:pt x="2677" y="56"/>
                  </a:lnTo>
                  <a:lnTo>
                    <a:pt x="2675" y="58"/>
                  </a:lnTo>
                  <a:lnTo>
                    <a:pt x="2673" y="60"/>
                  </a:lnTo>
                  <a:lnTo>
                    <a:pt x="2668" y="65"/>
                  </a:lnTo>
                  <a:lnTo>
                    <a:pt x="2668" y="49"/>
                  </a:lnTo>
                  <a:lnTo>
                    <a:pt x="2632" y="49"/>
                  </a:lnTo>
                  <a:close/>
                  <a:moveTo>
                    <a:pt x="2981" y="126"/>
                  </a:moveTo>
                  <a:lnTo>
                    <a:pt x="2981" y="113"/>
                  </a:lnTo>
                  <a:lnTo>
                    <a:pt x="2981" y="108"/>
                  </a:lnTo>
                  <a:lnTo>
                    <a:pt x="2980" y="103"/>
                  </a:lnTo>
                  <a:lnTo>
                    <a:pt x="2978" y="93"/>
                  </a:lnTo>
                  <a:lnTo>
                    <a:pt x="2975" y="84"/>
                  </a:lnTo>
                  <a:lnTo>
                    <a:pt x="2973" y="79"/>
                  </a:lnTo>
                  <a:lnTo>
                    <a:pt x="2971" y="75"/>
                  </a:lnTo>
                  <a:lnTo>
                    <a:pt x="2966" y="68"/>
                  </a:lnTo>
                  <a:lnTo>
                    <a:pt x="2963" y="64"/>
                  </a:lnTo>
                  <a:lnTo>
                    <a:pt x="2960" y="61"/>
                  </a:lnTo>
                  <a:lnTo>
                    <a:pt x="2953" y="56"/>
                  </a:lnTo>
                  <a:lnTo>
                    <a:pt x="2945" y="51"/>
                  </a:lnTo>
                  <a:lnTo>
                    <a:pt x="2941" y="50"/>
                  </a:lnTo>
                  <a:lnTo>
                    <a:pt x="2937" y="48"/>
                  </a:lnTo>
                  <a:lnTo>
                    <a:pt x="2932" y="47"/>
                  </a:lnTo>
                  <a:lnTo>
                    <a:pt x="2928" y="46"/>
                  </a:lnTo>
                  <a:lnTo>
                    <a:pt x="2918" y="46"/>
                  </a:lnTo>
                  <a:lnTo>
                    <a:pt x="2910" y="46"/>
                  </a:lnTo>
                  <a:lnTo>
                    <a:pt x="2904" y="47"/>
                  </a:lnTo>
                  <a:lnTo>
                    <a:pt x="2897" y="49"/>
                  </a:lnTo>
                  <a:lnTo>
                    <a:pt x="2891" y="51"/>
                  </a:lnTo>
                  <a:lnTo>
                    <a:pt x="2885" y="54"/>
                  </a:lnTo>
                  <a:lnTo>
                    <a:pt x="2880" y="57"/>
                  </a:lnTo>
                  <a:lnTo>
                    <a:pt x="2875" y="61"/>
                  </a:lnTo>
                  <a:lnTo>
                    <a:pt x="2870" y="65"/>
                  </a:lnTo>
                  <a:lnTo>
                    <a:pt x="2866" y="70"/>
                  </a:lnTo>
                  <a:lnTo>
                    <a:pt x="2862" y="75"/>
                  </a:lnTo>
                  <a:lnTo>
                    <a:pt x="2859" y="80"/>
                  </a:lnTo>
                  <a:lnTo>
                    <a:pt x="2857" y="86"/>
                  </a:lnTo>
                  <a:lnTo>
                    <a:pt x="2854" y="94"/>
                  </a:lnTo>
                  <a:lnTo>
                    <a:pt x="2853" y="100"/>
                  </a:lnTo>
                  <a:lnTo>
                    <a:pt x="2852" y="108"/>
                  </a:lnTo>
                  <a:lnTo>
                    <a:pt x="2852" y="115"/>
                  </a:lnTo>
                  <a:lnTo>
                    <a:pt x="2852" y="122"/>
                  </a:lnTo>
                  <a:lnTo>
                    <a:pt x="2853" y="129"/>
                  </a:lnTo>
                  <a:lnTo>
                    <a:pt x="2854" y="136"/>
                  </a:lnTo>
                  <a:lnTo>
                    <a:pt x="2856" y="143"/>
                  </a:lnTo>
                  <a:lnTo>
                    <a:pt x="2859" y="149"/>
                  </a:lnTo>
                  <a:lnTo>
                    <a:pt x="2862" y="154"/>
                  </a:lnTo>
                  <a:lnTo>
                    <a:pt x="2866" y="159"/>
                  </a:lnTo>
                  <a:lnTo>
                    <a:pt x="2870" y="164"/>
                  </a:lnTo>
                  <a:lnTo>
                    <a:pt x="2874" y="168"/>
                  </a:lnTo>
                  <a:lnTo>
                    <a:pt x="2879" y="172"/>
                  </a:lnTo>
                  <a:lnTo>
                    <a:pt x="2885" y="175"/>
                  </a:lnTo>
                  <a:lnTo>
                    <a:pt x="2891" y="178"/>
                  </a:lnTo>
                  <a:lnTo>
                    <a:pt x="2897" y="180"/>
                  </a:lnTo>
                  <a:lnTo>
                    <a:pt x="2904" y="181"/>
                  </a:lnTo>
                  <a:lnTo>
                    <a:pt x="2911" y="182"/>
                  </a:lnTo>
                  <a:lnTo>
                    <a:pt x="2918" y="183"/>
                  </a:lnTo>
                  <a:lnTo>
                    <a:pt x="2929" y="182"/>
                  </a:lnTo>
                  <a:lnTo>
                    <a:pt x="2940" y="180"/>
                  </a:lnTo>
                  <a:lnTo>
                    <a:pt x="2944" y="178"/>
                  </a:lnTo>
                  <a:lnTo>
                    <a:pt x="2949" y="176"/>
                  </a:lnTo>
                  <a:lnTo>
                    <a:pt x="2954" y="174"/>
                  </a:lnTo>
                  <a:lnTo>
                    <a:pt x="2958" y="172"/>
                  </a:lnTo>
                  <a:lnTo>
                    <a:pt x="2962" y="169"/>
                  </a:lnTo>
                  <a:lnTo>
                    <a:pt x="2965" y="166"/>
                  </a:lnTo>
                  <a:lnTo>
                    <a:pt x="2968" y="162"/>
                  </a:lnTo>
                  <a:lnTo>
                    <a:pt x="2971" y="159"/>
                  </a:lnTo>
                  <a:lnTo>
                    <a:pt x="2976" y="151"/>
                  </a:lnTo>
                  <a:lnTo>
                    <a:pt x="2978" y="146"/>
                  </a:lnTo>
                  <a:lnTo>
                    <a:pt x="2980" y="142"/>
                  </a:lnTo>
                  <a:lnTo>
                    <a:pt x="2941" y="142"/>
                  </a:lnTo>
                  <a:lnTo>
                    <a:pt x="2939" y="144"/>
                  </a:lnTo>
                  <a:lnTo>
                    <a:pt x="2937" y="147"/>
                  </a:lnTo>
                  <a:lnTo>
                    <a:pt x="2935" y="149"/>
                  </a:lnTo>
                  <a:lnTo>
                    <a:pt x="2932" y="150"/>
                  </a:lnTo>
                  <a:lnTo>
                    <a:pt x="2929" y="152"/>
                  </a:lnTo>
                  <a:lnTo>
                    <a:pt x="2926" y="152"/>
                  </a:lnTo>
                  <a:lnTo>
                    <a:pt x="2919" y="153"/>
                  </a:lnTo>
                  <a:lnTo>
                    <a:pt x="2913" y="153"/>
                  </a:lnTo>
                  <a:lnTo>
                    <a:pt x="2908" y="151"/>
                  </a:lnTo>
                  <a:lnTo>
                    <a:pt x="2905" y="150"/>
                  </a:lnTo>
                  <a:lnTo>
                    <a:pt x="2903" y="149"/>
                  </a:lnTo>
                  <a:lnTo>
                    <a:pt x="2901" y="148"/>
                  </a:lnTo>
                  <a:lnTo>
                    <a:pt x="2899" y="146"/>
                  </a:lnTo>
                  <a:lnTo>
                    <a:pt x="2896" y="142"/>
                  </a:lnTo>
                  <a:lnTo>
                    <a:pt x="2893" y="138"/>
                  </a:lnTo>
                  <a:lnTo>
                    <a:pt x="2891" y="132"/>
                  </a:lnTo>
                  <a:lnTo>
                    <a:pt x="2890" y="126"/>
                  </a:lnTo>
                  <a:lnTo>
                    <a:pt x="2981" y="126"/>
                  </a:lnTo>
                  <a:close/>
                  <a:moveTo>
                    <a:pt x="2890" y="99"/>
                  </a:moveTo>
                  <a:lnTo>
                    <a:pt x="2891" y="96"/>
                  </a:lnTo>
                  <a:lnTo>
                    <a:pt x="2892" y="94"/>
                  </a:lnTo>
                  <a:lnTo>
                    <a:pt x="2894" y="89"/>
                  </a:lnTo>
                  <a:lnTo>
                    <a:pt x="2896" y="84"/>
                  </a:lnTo>
                  <a:lnTo>
                    <a:pt x="2899" y="81"/>
                  </a:lnTo>
                  <a:lnTo>
                    <a:pt x="2903" y="78"/>
                  </a:lnTo>
                  <a:lnTo>
                    <a:pt x="2907" y="76"/>
                  </a:lnTo>
                  <a:lnTo>
                    <a:pt x="2912" y="75"/>
                  </a:lnTo>
                  <a:lnTo>
                    <a:pt x="2917" y="75"/>
                  </a:lnTo>
                  <a:lnTo>
                    <a:pt x="2923" y="75"/>
                  </a:lnTo>
                  <a:lnTo>
                    <a:pt x="2927" y="76"/>
                  </a:lnTo>
                  <a:lnTo>
                    <a:pt x="2931" y="78"/>
                  </a:lnTo>
                  <a:lnTo>
                    <a:pt x="2935" y="81"/>
                  </a:lnTo>
                  <a:lnTo>
                    <a:pt x="2938" y="84"/>
                  </a:lnTo>
                  <a:lnTo>
                    <a:pt x="2940" y="89"/>
                  </a:lnTo>
                  <a:lnTo>
                    <a:pt x="2941" y="91"/>
                  </a:lnTo>
                  <a:lnTo>
                    <a:pt x="2942" y="94"/>
                  </a:lnTo>
                  <a:lnTo>
                    <a:pt x="2942" y="99"/>
                  </a:lnTo>
                  <a:lnTo>
                    <a:pt x="2890" y="99"/>
                  </a:lnTo>
                  <a:close/>
                  <a:moveTo>
                    <a:pt x="3011" y="49"/>
                  </a:moveTo>
                  <a:lnTo>
                    <a:pt x="3011" y="179"/>
                  </a:lnTo>
                  <a:lnTo>
                    <a:pt x="3049" y="179"/>
                  </a:lnTo>
                  <a:lnTo>
                    <a:pt x="3049" y="107"/>
                  </a:lnTo>
                  <a:lnTo>
                    <a:pt x="3049" y="100"/>
                  </a:lnTo>
                  <a:lnTo>
                    <a:pt x="3050" y="94"/>
                  </a:lnTo>
                  <a:lnTo>
                    <a:pt x="3052" y="89"/>
                  </a:lnTo>
                  <a:lnTo>
                    <a:pt x="3055" y="85"/>
                  </a:lnTo>
                  <a:lnTo>
                    <a:pt x="3056" y="83"/>
                  </a:lnTo>
                  <a:lnTo>
                    <a:pt x="3058" y="82"/>
                  </a:lnTo>
                  <a:lnTo>
                    <a:pt x="3062" y="79"/>
                  </a:lnTo>
                  <a:lnTo>
                    <a:pt x="3066" y="78"/>
                  </a:lnTo>
                  <a:lnTo>
                    <a:pt x="3071" y="78"/>
                  </a:lnTo>
                  <a:lnTo>
                    <a:pt x="3076" y="78"/>
                  </a:lnTo>
                  <a:lnTo>
                    <a:pt x="3078" y="79"/>
                  </a:lnTo>
                  <a:lnTo>
                    <a:pt x="3080" y="80"/>
                  </a:lnTo>
                  <a:lnTo>
                    <a:pt x="3084" y="82"/>
                  </a:lnTo>
                  <a:lnTo>
                    <a:pt x="3087" y="85"/>
                  </a:lnTo>
                  <a:lnTo>
                    <a:pt x="3089" y="90"/>
                  </a:lnTo>
                  <a:lnTo>
                    <a:pt x="3090" y="94"/>
                  </a:lnTo>
                  <a:lnTo>
                    <a:pt x="3090" y="101"/>
                  </a:lnTo>
                  <a:lnTo>
                    <a:pt x="3091" y="109"/>
                  </a:lnTo>
                  <a:lnTo>
                    <a:pt x="3091" y="179"/>
                  </a:lnTo>
                  <a:lnTo>
                    <a:pt x="3128" y="179"/>
                  </a:lnTo>
                  <a:lnTo>
                    <a:pt x="3128" y="96"/>
                  </a:lnTo>
                  <a:lnTo>
                    <a:pt x="3128" y="90"/>
                  </a:lnTo>
                  <a:lnTo>
                    <a:pt x="3128" y="84"/>
                  </a:lnTo>
                  <a:lnTo>
                    <a:pt x="3127" y="79"/>
                  </a:lnTo>
                  <a:lnTo>
                    <a:pt x="3125" y="74"/>
                  </a:lnTo>
                  <a:lnTo>
                    <a:pt x="3124" y="70"/>
                  </a:lnTo>
                  <a:lnTo>
                    <a:pt x="3122" y="66"/>
                  </a:lnTo>
                  <a:lnTo>
                    <a:pt x="3119" y="62"/>
                  </a:lnTo>
                  <a:lnTo>
                    <a:pt x="3116" y="59"/>
                  </a:lnTo>
                  <a:lnTo>
                    <a:pt x="3113" y="56"/>
                  </a:lnTo>
                  <a:lnTo>
                    <a:pt x="3110" y="53"/>
                  </a:lnTo>
                  <a:lnTo>
                    <a:pt x="3106" y="51"/>
                  </a:lnTo>
                  <a:lnTo>
                    <a:pt x="3102" y="49"/>
                  </a:lnTo>
                  <a:lnTo>
                    <a:pt x="3098" y="48"/>
                  </a:lnTo>
                  <a:lnTo>
                    <a:pt x="3093" y="46"/>
                  </a:lnTo>
                  <a:lnTo>
                    <a:pt x="3083" y="46"/>
                  </a:lnTo>
                  <a:lnTo>
                    <a:pt x="3074" y="46"/>
                  </a:lnTo>
                  <a:lnTo>
                    <a:pt x="3070" y="47"/>
                  </a:lnTo>
                  <a:lnTo>
                    <a:pt x="3066" y="49"/>
                  </a:lnTo>
                  <a:lnTo>
                    <a:pt x="3062" y="51"/>
                  </a:lnTo>
                  <a:lnTo>
                    <a:pt x="3058" y="54"/>
                  </a:lnTo>
                  <a:lnTo>
                    <a:pt x="3053" y="57"/>
                  </a:lnTo>
                  <a:lnTo>
                    <a:pt x="3048" y="62"/>
                  </a:lnTo>
                  <a:lnTo>
                    <a:pt x="3048" y="49"/>
                  </a:lnTo>
                  <a:lnTo>
                    <a:pt x="3011" y="49"/>
                  </a:lnTo>
                  <a:close/>
                  <a:moveTo>
                    <a:pt x="3230" y="51"/>
                  </a:moveTo>
                  <a:lnTo>
                    <a:pt x="3207" y="51"/>
                  </a:lnTo>
                  <a:lnTo>
                    <a:pt x="3207" y="10"/>
                  </a:lnTo>
                  <a:lnTo>
                    <a:pt x="3169" y="10"/>
                  </a:lnTo>
                  <a:lnTo>
                    <a:pt x="3169" y="51"/>
                  </a:lnTo>
                  <a:lnTo>
                    <a:pt x="3151" y="51"/>
                  </a:lnTo>
                  <a:lnTo>
                    <a:pt x="3151" y="78"/>
                  </a:lnTo>
                  <a:lnTo>
                    <a:pt x="3169" y="78"/>
                  </a:lnTo>
                  <a:lnTo>
                    <a:pt x="3169" y="137"/>
                  </a:lnTo>
                  <a:lnTo>
                    <a:pt x="3169" y="150"/>
                  </a:lnTo>
                  <a:lnTo>
                    <a:pt x="3170" y="155"/>
                  </a:lnTo>
                  <a:lnTo>
                    <a:pt x="3170" y="159"/>
                  </a:lnTo>
                  <a:lnTo>
                    <a:pt x="3171" y="163"/>
                  </a:lnTo>
                  <a:lnTo>
                    <a:pt x="3173" y="166"/>
                  </a:lnTo>
                  <a:lnTo>
                    <a:pt x="3174" y="168"/>
                  </a:lnTo>
                  <a:lnTo>
                    <a:pt x="3176" y="171"/>
                  </a:lnTo>
                  <a:lnTo>
                    <a:pt x="3181" y="175"/>
                  </a:lnTo>
                  <a:lnTo>
                    <a:pt x="3187" y="177"/>
                  </a:lnTo>
                  <a:lnTo>
                    <a:pt x="3191" y="178"/>
                  </a:lnTo>
                  <a:lnTo>
                    <a:pt x="3196" y="179"/>
                  </a:lnTo>
                  <a:lnTo>
                    <a:pt x="3207" y="179"/>
                  </a:lnTo>
                  <a:lnTo>
                    <a:pt x="3230" y="179"/>
                  </a:lnTo>
                  <a:lnTo>
                    <a:pt x="3230" y="151"/>
                  </a:lnTo>
                  <a:lnTo>
                    <a:pt x="3216" y="151"/>
                  </a:lnTo>
                  <a:lnTo>
                    <a:pt x="3213" y="151"/>
                  </a:lnTo>
                  <a:lnTo>
                    <a:pt x="3211" y="150"/>
                  </a:lnTo>
                  <a:lnTo>
                    <a:pt x="3209" y="149"/>
                  </a:lnTo>
                  <a:lnTo>
                    <a:pt x="3208" y="147"/>
                  </a:lnTo>
                  <a:lnTo>
                    <a:pt x="3207" y="145"/>
                  </a:lnTo>
                  <a:lnTo>
                    <a:pt x="3207" y="141"/>
                  </a:lnTo>
                  <a:lnTo>
                    <a:pt x="3207" y="129"/>
                  </a:lnTo>
                  <a:lnTo>
                    <a:pt x="3207" y="78"/>
                  </a:lnTo>
                  <a:lnTo>
                    <a:pt x="3230" y="78"/>
                  </a:lnTo>
                  <a:lnTo>
                    <a:pt x="3230" y="51"/>
                  </a:lnTo>
                  <a:close/>
                </a:path>
              </a:pathLst>
            </a:custGeom>
            <a:solidFill>
              <a:srgbClr val="8B84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/>
            <p:cNvSpPr>
              <a:spLocks noEditPoints="1"/>
            </p:cNvSpPr>
            <p:nvPr userDrawn="1"/>
          </p:nvSpPr>
          <p:spPr bwMode="auto">
            <a:xfrm>
              <a:off x="1258888" y="846138"/>
              <a:ext cx="1144588" cy="1130300"/>
            </a:xfrm>
            <a:custGeom>
              <a:avLst/>
              <a:gdLst>
                <a:gd name="T0" fmla="*/ 360 w 721"/>
                <a:gd name="T1" fmla="*/ 201 h 712"/>
                <a:gd name="T2" fmla="*/ 451 w 721"/>
                <a:gd name="T3" fmla="*/ 444 h 712"/>
                <a:gd name="T4" fmla="*/ 270 w 721"/>
                <a:gd name="T5" fmla="*/ 444 h 712"/>
                <a:gd name="T6" fmla="*/ 360 w 721"/>
                <a:gd name="T7" fmla="*/ 201 h 712"/>
                <a:gd name="T8" fmla="*/ 256 w 721"/>
                <a:gd name="T9" fmla="*/ 0 h 712"/>
                <a:gd name="T10" fmla="*/ 0 w 721"/>
                <a:gd name="T11" fmla="*/ 712 h 712"/>
                <a:gd name="T12" fmla="*/ 183 w 721"/>
                <a:gd name="T13" fmla="*/ 712 h 712"/>
                <a:gd name="T14" fmla="*/ 228 w 721"/>
                <a:gd name="T15" fmla="*/ 586 h 712"/>
                <a:gd name="T16" fmla="*/ 493 w 721"/>
                <a:gd name="T17" fmla="*/ 586 h 712"/>
                <a:gd name="T18" fmla="*/ 538 w 721"/>
                <a:gd name="T19" fmla="*/ 712 h 712"/>
                <a:gd name="T20" fmla="*/ 721 w 721"/>
                <a:gd name="T21" fmla="*/ 712 h 712"/>
                <a:gd name="T22" fmla="*/ 465 w 721"/>
                <a:gd name="T23" fmla="*/ 0 h 712"/>
                <a:gd name="T24" fmla="*/ 256 w 721"/>
                <a:gd name="T2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1" h="712">
                  <a:moveTo>
                    <a:pt x="360" y="201"/>
                  </a:moveTo>
                  <a:lnTo>
                    <a:pt x="451" y="444"/>
                  </a:lnTo>
                  <a:lnTo>
                    <a:pt x="270" y="444"/>
                  </a:lnTo>
                  <a:lnTo>
                    <a:pt x="360" y="201"/>
                  </a:lnTo>
                  <a:close/>
                  <a:moveTo>
                    <a:pt x="256" y="0"/>
                  </a:moveTo>
                  <a:lnTo>
                    <a:pt x="0" y="712"/>
                  </a:lnTo>
                  <a:lnTo>
                    <a:pt x="183" y="712"/>
                  </a:lnTo>
                  <a:lnTo>
                    <a:pt x="228" y="586"/>
                  </a:lnTo>
                  <a:lnTo>
                    <a:pt x="493" y="586"/>
                  </a:lnTo>
                  <a:lnTo>
                    <a:pt x="538" y="712"/>
                  </a:lnTo>
                  <a:lnTo>
                    <a:pt x="721" y="712"/>
                  </a:lnTo>
                  <a:lnTo>
                    <a:pt x="465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/>
            <p:cNvSpPr>
              <a:spLocks noEditPoints="1"/>
            </p:cNvSpPr>
            <p:nvPr userDrawn="1"/>
          </p:nvSpPr>
          <p:spPr bwMode="auto">
            <a:xfrm>
              <a:off x="2511426" y="846138"/>
              <a:ext cx="879475" cy="1130300"/>
            </a:xfrm>
            <a:custGeom>
              <a:avLst/>
              <a:gdLst>
                <a:gd name="T0" fmla="*/ 554 w 554"/>
                <a:gd name="T1" fmla="*/ 220 h 712"/>
                <a:gd name="T2" fmla="*/ 552 w 554"/>
                <a:gd name="T3" fmla="*/ 196 h 712"/>
                <a:gd name="T4" fmla="*/ 549 w 554"/>
                <a:gd name="T5" fmla="*/ 185 h 712"/>
                <a:gd name="T6" fmla="*/ 543 w 554"/>
                <a:gd name="T7" fmla="*/ 162 h 712"/>
                <a:gd name="T8" fmla="*/ 535 w 554"/>
                <a:gd name="T9" fmla="*/ 141 h 712"/>
                <a:gd name="T10" fmla="*/ 525 w 554"/>
                <a:gd name="T11" fmla="*/ 120 h 712"/>
                <a:gd name="T12" fmla="*/ 513 w 554"/>
                <a:gd name="T13" fmla="*/ 101 h 712"/>
                <a:gd name="T14" fmla="*/ 499 w 554"/>
                <a:gd name="T15" fmla="*/ 83 h 712"/>
                <a:gd name="T16" fmla="*/ 487 w 554"/>
                <a:gd name="T17" fmla="*/ 71 h 712"/>
                <a:gd name="T18" fmla="*/ 474 w 554"/>
                <a:gd name="T19" fmla="*/ 59 h 712"/>
                <a:gd name="T20" fmla="*/ 456 w 554"/>
                <a:gd name="T21" fmla="*/ 45 h 712"/>
                <a:gd name="T22" fmla="*/ 436 w 554"/>
                <a:gd name="T23" fmla="*/ 33 h 712"/>
                <a:gd name="T24" fmla="*/ 415 w 554"/>
                <a:gd name="T25" fmla="*/ 22 h 712"/>
                <a:gd name="T26" fmla="*/ 393 w 554"/>
                <a:gd name="T27" fmla="*/ 14 h 712"/>
                <a:gd name="T28" fmla="*/ 370 w 554"/>
                <a:gd name="T29" fmla="*/ 7 h 712"/>
                <a:gd name="T30" fmla="*/ 346 w 554"/>
                <a:gd name="T31" fmla="*/ 2 h 712"/>
                <a:gd name="T32" fmla="*/ 321 w 554"/>
                <a:gd name="T33" fmla="*/ 0 h 712"/>
                <a:gd name="T34" fmla="*/ 0 w 554"/>
                <a:gd name="T35" fmla="*/ 0 h 712"/>
                <a:gd name="T36" fmla="*/ 170 w 554"/>
                <a:gd name="T37" fmla="*/ 712 h 712"/>
                <a:gd name="T38" fmla="*/ 308 w 554"/>
                <a:gd name="T39" fmla="*/ 465 h 712"/>
                <a:gd name="T40" fmla="*/ 333 w 554"/>
                <a:gd name="T41" fmla="*/ 464 h 712"/>
                <a:gd name="T42" fmla="*/ 358 w 554"/>
                <a:gd name="T43" fmla="*/ 461 h 712"/>
                <a:gd name="T44" fmla="*/ 382 w 554"/>
                <a:gd name="T45" fmla="*/ 455 h 712"/>
                <a:gd name="T46" fmla="*/ 404 w 554"/>
                <a:gd name="T47" fmla="*/ 448 h 712"/>
                <a:gd name="T48" fmla="*/ 426 w 554"/>
                <a:gd name="T49" fmla="*/ 438 h 712"/>
                <a:gd name="T50" fmla="*/ 446 w 554"/>
                <a:gd name="T51" fmla="*/ 426 h 712"/>
                <a:gd name="T52" fmla="*/ 465 w 554"/>
                <a:gd name="T53" fmla="*/ 413 h 712"/>
                <a:gd name="T54" fmla="*/ 483 w 554"/>
                <a:gd name="T55" fmla="*/ 398 h 712"/>
                <a:gd name="T56" fmla="*/ 499 w 554"/>
                <a:gd name="T57" fmla="*/ 382 h 712"/>
                <a:gd name="T58" fmla="*/ 513 w 554"/>
                <a:gd name="T59" fmla="*/ 364 h 712"/>
                <a:gd name="T60" fmla="*/ 525 w 554"/>
                <a:gd name="T61" fmla="*/ 344 h 712"/>
                <a:gd name="T62" fmla="*/ 535 w 554"/>
                <a:gd name="T63" fmla="*/ 323 h 712"/>
                <a:gd name="T64" fmla="*/ 543 w 554"/>
                <a:gd name="T65" fmla="*/ 302 h 712"/>
                <a:gd name="T66" fmla="*/ 549 w 554"/>
                <a:gd name="T67" fmla="*/ 280 h 712"/>
                <a:gd name="T68" fmla="*/ 554 w 554"/>
                <a:gd name="T69" fmla="*/ 244 h 712"/>
                <a:gd name="T70" fmla="*/ 370 w 554"/>
                <a:gd name="T71" fmla="*/ 232 h 712"/>
                <a:gd name="T72" fmla="*/ 368 w 554"/>
                <a:gd name="T73" fmla="*/ 249 h 712"/>
                <a:gd name="T74" fmla="*/ 363 w 554"/>
                <a:gd name="T75" fmla="*/ 264 h 712"/>
                <a:gd name="T76" fmla="*/ 356 w 554"/>
                <a:gd name="T77" fmla="*/ 277 h 712"/>
                <a:gd name="T78" fmla="*/ 349 w 554"/>
                <a:gd name="T79" fmla="*/ 287 h 712"/>
                <a:gd name="T80" fmla="*/ 340 w 554"/>
                <a:gd name="T81" fmla="*/ 295 h 712"/>
                <a:gd name="T82" fmla="*/ 334 w 554"/>
                <a:gd name="T83" fmla="*/ 299 h 712"/>
                <a:gd name="T84" fmla="*/ 320 w 554"/>
                <a:gd name="T85" fmla="*/ 307 h 712"/>
                <a:gd name="T86" fmla="*/ 305 w 554"/>
                <a:gd name="T87" fmla="*/ 311 h 712"/>
                <a:gd name="T88" fmla="*/ 289 w 554"/>
                <a:gd name="T89" fmla="*/ 313 h 712"/>
                <a:gd name="T90" fmla="*/ 170 w 554"/>
                <a:gd name="T91" fmla="*/ 151 h 712"/>
                <a:gd name="T92" fmla="*/ 297 w 554"/>
                <a:gd name="T93" fmla="*/ 152 h 712"/>
                <a:gd name="T94" fmla="*/ 313 w 554"/>
                <a:gd name="T95" fmla="*/ 155 h 712"/>
                <a:gd name="T96" fmla="*/ 328 w 554"/>
                <a:gd name="T97" fmla="*/ 161 h 712"/>
                <a:gd name="T98" fmla="*/ 340 w 554"/>
                <a:gd name="T99" fmla="*/ 170 h 712"/>
                <a:gd name="T100" fmla="*/ 346 w 554"/>
                <a:gd name="T101" fmla="*/ 175 h 712"/>
                <a:gd name="T102" fmla="*/ 354 w 554"/>
                <a:gd name="T103" fmla="*/ 184 h 712"/>
                <a:gd name="T104" fmla="*/ 360 w 554"/>
                <a:gd name="T105" fmla="*/ 193 h 712"/>
                <a:gd name="T106" fmla="*/ 366 w 554"/>
                <a:gd name="T107" fmla="*/ 208 h 712"/>
                <a:gd name="T108" fmla="*/ 369 w 554"/>
                <a:gd name="T109" fmla="*/ 22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4" h="712">
                  <a:moveTo>
                    <a:pt x="554" y="232"/>
                  </a:moveTo>
                  <a:lnTo>
                    <a:pt x="554" y="220"/>
                  </a:lnTo>
                  <a:lnTo>
                    <a:pt x="553" y="208"/>
                  </a:lnTo>
                  <a:lnTo>
                    <a:pt x="552" y="196"/>
                  </a:lnTo>
                  <a:lnTo>
                    <a:pt x="551" y="190"/>
                  </a:lnTo>
                  <a:lnTo>
                    <a:pt x="549" y="185"/>
                  </a:lnTo>
                  <a:lnTo>
                    <a:pt x="547" y="173"/>
                  </a:lnTo>
                  <a:lnTo>
                    <a:pt x="543" y="162"/>
                  </a:lnTo>
                  <a:lnTo>
                    <a:pt x="540" y="151"/>
                  </a:lnTo>
                  <a:lnTo>
                    <a:pt x="535" y="141"/>
                  </a:lnTo>
                  <a:lnTo>
                    <a:pt x="530" y="130"/>
                  </a:lnTo>
                  <a:lnTo>
                    <a:pt x="525" y="120"/>
                  </a:lnTo>
                  <a:lnTo>
                    <a:pt x="519" y="111"/>
                  </a:lnTo>
                  <a:lnTo>
                    <a:pt x="513" y="101"/>
                  </a:lnTo>
                  <a:lnTo>
                    <a:pt x="506" y="92"/>
                  </a:lnTo>
                  <a:lnTo>
                    <a:pt x="499" y="83"/>
                  </a:lnTo>
                  <a:lnTo>
                    <a:pt x="491" y="75"/>
                  </a:lnTo>
                  <a:lnTo>
                    <a:pt x="487" y="71"/>
                  </a:lnTo>
                  <a:lnTo>
                    <a:pt x="483" y="67"/>
                  </a:lnTo>
                  <a:lnTo>
                    <a:pt x="474" y="59"/>
                  </a:lnTo>
                  <a:lnTo>
                    <a:pt x="465" y="52"/>
                  </a:lnTo>
                  <a:lnTo>
                    <a:pt x="456" y="45"/>
                  </a:lnTo>
                  <a:lnTo>
                    <a:pt x="446" y="39"/>
                  </a:lnTo>
                  <a:lnTo>
                    <a:pt x="436" y="33"/>
                  </a:lnTo>
                  <a:lnTo>
                    <a:pt x="426" y="27"/>
                  </a:lnTo>
                  <a:lnTo>
                    <a:pt x="415" y="22"/>
                  </a:lnTo>
                  <a:lnTo>
                    <a:pt x="404" y="18"/>
                  </a:lnTo>
                  <a:lnTo>
                    <a:pt x="393" y="14"/>
                  </a:lnTo>
                  <a:lnTo>
                    <a:pt x="382" y="10"/>
                  </a:lnTo>
                  <a:lnTo>
                    <a:pt x="370" y="7"/>
                  </a:lnTo>
                  <a:lnTo>
                    <a:pt x="358" y="4"/>
                  </a:lnTo>
                  <a:lnTo>
                    <a:pt x="346" y="2"/>
                  </a:lnTo>
                  <a:lnTo>
                    <a:pt x="333" y="1"/>
                  </a:lnTo>
                  <a:lnTo>
                    <a:pt x="321" y="0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0" y="712"/>
                  </a:lnTo>
                  <a:lnTo>
                    <a:pt x="170" y="465"/>
                  </a:lnTo>
                  <a:lnTo>
                    <a:pt x="308" y="465"/>
                  </a:lnTo>
                  <a:lnTo>
                    <a:pt x="321" y="465"/>
                  </a:lnTo>
                  <a:lnTo>
                    <a:pt x="333" y="464"/>
                  </a:lnTo>
                  <a:lnTo>
                    <a:pt x="346" y="463"/>
                  </a:lnTo>
                  <a:lnTo>
                    <a:pt x="358" y="461"/>
                  </a:lnTo>
                  <a:lnTo>
                    <a:pt x="370" y="458"/>
                  </a:lnTo>
                  <a:lnTo>
                    <a:pt x="382" y="455"/>
                  </a:lnTo>
                  <a:lnTo>
                    <a:pt x="393" y="452"/>
                  </a:lnTo>
                  <a:lnTo>
                    <a:pt x="404" y="448"/>
                  </a:lnTo>
                  <a:lnTo>
                    <a:pt x="415" y="443"/>
                  </a:lnTo>
                  <a:lnTo>
                    <a:pt x="426" y="438"/>
                  </a:lnTo>
                  <a:lnTo>
                    <a:pt x="436" y="432"/>
                  </a:lnTo>
                  <a:lnTo>
                    <a:pt x="446" y="426"/>
                  </a:lnTo>
                  <a:lnTo>
                    <a:pt x="456" y="420"/>
                  </a:lnTo>
                  <a:lnTo>
                    <a:pt x="465" y="413"/>
                  </a:lnTo>
                  <a:lnTo>
                    <a:pt x="474" y="406"/>
                  </a:lnTo>
                  <a:lnTo>
                    <a:pt x="483" y="398"/>
                  </a:lnTo>
                  <a:lnTo>
                    <a:pt x="491" y="390"/>
                  </a:lnTo>
                  <a:lnTo>
                    <a:pt x="499" y="382"/>
                  </a:lnTo>
                  <a:lnTo>
                    <a:pt x="506" y="373"/>
                  </a:lnTo>
                  <a:lnTo>
                    <a:pt x="513" y="364"/>
                  </a:lnTo>
                  <a:lnTo>
                    <a:pt x="519" y="355"/>
                  </a:lnTo>
                  <a:lnTo>
                    <a:pt x="525" y="344"/>
                  </a:lnTo>
                  <a:lnTo>
                    <a:pt x="530" y="334"/>
                  </a:lnTo>
                  <a:lnTo>
                    <a:pt x="535" y="323"/>
                  </a:lnTo>
                  <a:lnTo>
                    <a:pt x="540" y="313"/>
                  </a:lnTo>
                  <a:lnTo>
                    <a:pt x="543" y="302"/>
                  </a:lnTo>
                  <a:lnTo>
                    <a:pt x="547" y="291"/>
                  </a:lnTo>
                  <a:lnTo>
                    <a:pt x="549" y="280"/>
                  </a:lnTo>
                  <a:lnTo>
                    <a:pt x="553" y="256"/>
                  </a:lnTo>
                  <a:lnTo>
                    <a:pt x="554" y="244"/>
                  </a:lnTo>
                  <a:lnTo>
                    <a:pt x="554" y="232"/>
                  </a:lnTo>
                  <a:close/>
                  <a:moveTo>
                    <a:pt x="370" y="232"/>
                  </a:moveTo>
                  <a:lnTo>
                    <a:pt x="369" y="240"/>
                  </a:lnTo>
                  <a:lnTo>
                    <a:pt x="368" y="249"/>
                  </a:lnTo>
                  <a:lnTo>
                    <a:pt x="366" y="256"/>
                  </a:lnTo>
                  <a:lnTo>
                    <a:pt x="363" y="264"/>
                  </a:lnTo>
                  <a:lnTo>
                    <a:pt x="360" y="271"/>
                  </a:lnTo>
                  <a:lnTo>
                    <a:pt x="356" y="277"/>
                  </a:lnTo>
                  <a:lnTo>
                    <a:pt x="351" y="284"/>
                  </a:lnTo>
                  <a:lnTo>
                    <a:pt x="349" y="287"/>
                  </a:lnTo>
                  <a:lnTo>
                    <a:pt x="346" y="289"/>
                  </a:lnTo>
                  <a:lnTo>
                    <a:pt x="340" y="295"/>
                  </a:lnTo>
                  <a:lnTo>
                    <a:pt x="337" y="297"/>
                  </a:lnTo>
                  <a:lnTo>
                    <a:pt x="334" y="299"/>
                  </a:lnTo>
                  <a:lnTo>
                    <a:pt x="328" y="303"/>
                  </a:lnTo>
                  <a:lnTo>
                    <a:pt x="320" y="307"/>
                  </a:lnTo>
                  <a:lnTo>
                    <a:pt x="313" y="309"/>
                  </a:lnTo>
                  <a:lnTo>
                    <a:pt x="305" y="311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170" y="313"/>
                  </a:lnTo>
                  <a:lnTo>
                    <a:pt x="170" y="151"/>
                  </a:lnTo>
                  <a:lnTo>
                    <a:pt x="289" y="151"/>
                  </a:lnTo>
                  <a:lnTo>
                    <a:pt x="297" y="152"/>
                  </a:lnTo>
                  <a:lnTo>
                    <a:pt x="305" y="153"/>
                  </a:lnTo>
                  <a:lnTo>
                    <a:pt x="313" y="155"/>
                  </a:lnTo>
                  <a:lnTo>
                    <a:pt x="320" y="158"/>
                  </a:lnTo>
                  <a:lnTo>
                    <a:pt x="328" y="161"/>
                  </a:lnTo>
                  <a:lnTo>
                    <a:pt x="334" y="165"/>
                  </a:lnTo>
                  <a:lnTo>
                    <a:pt x="340" y="170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51" y="181"/>
                  </a:lnTo>
                  <a:lnTo>
                    <a:pt x="354" y="184"/>
                  </a:lnTo>
                  <a:lnTo>
                    <a:pt x="356" y="187"/>
                  </a:lnTo>
                  <a:lnTo>
                    <a:pt x="360" y="193"/>
                  </a:lnTo>
                  <a:lnTo>
                    <a:pt x="363" y="200"/>
                  </a:lnTo>
                  <a:lnTo>
                    <a:pt x="366" y="208"/>
                  </a:lnTo>
                  <a:lnTo>
                    <a:pt x="368" y="216"/>
                  </a:lnTo>
                  <a:lnTo>
                    <a:pt x="369" y="224"/>
                  </a:lnTo>
                  <a:lnTo>
                    <a:pt x="370" y="232"/>
                  </a:lnTo>
                  <a:close/>
                </a:path>
              </a:pathLst>
            </a:custGeom>
            <a:solidFill>
              <a:srgbClr val="00A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/>
            <p:cNvSpPr>
              <a:spLocks noEditPoints="1"/>
            </p:cNvSpPr>
            <p:nvPr userDrawn="1"/>
          </p:nvSpPr>
          <p:spPr bwMode="auto">
            <a:xfrm>
              <a:off x="3511551" y="846138"/>
              <a:ext cx="900113" cy="1130300"/>
            </a:xfrm>
            <a:custGeom>
              <a:avLst/>
              <a:gdLst>
                <a:gd name="T0" fmla="*/ 560 w 567"/>
                <a:gd name="T1" fmla="*/ 220 h 712"/>
                <a:gd name="T2" fmla="*/ 557 w 567"/>
                <a:gd name="T3" fmla="*/ 196 h 712"/>
                <a:gd name="T4" fmla="*/ 555 w 567"/>
                <a:gd name="T5" fmla="*/ 185 h 712"/>
                <a:gd name="T6" fmla="*/ 549 w 567"/>
                <a:gd name="T7" fmla="*/ 162 h 712"/>
                <a:gd name="T8" fmla="*/ 541 w 567"/>
                <a:gd name="T9" fmla="*/ 141 h 712"/>
                <a:gd name="T10" fmla="*/ 531 w 567"/>
                <a:gd name="T11" fmla="*/ 120 h 712"/>
                <a:gd name="T12" fmla="*/ 518 w 567"/>
                <a:gd name="T13" fmla="*/ 101 h 712"/>
                <a:gd name="T14" fmla="*/ 504 w 567"/>
                <a:gd name="T15" fmla="*/ 83 h 712"/>
                <a:gd name="T16" fmla="*/ 492 w 567"/>
                <a:gd name="T17" fmla="*/ 71 h 712"/>
                <a:gd name="T18" fmla="*/ 480 w 567"/>
                <a:gd name="T19" fmla="*/ 59 h 712"/>
                <a:gd name="T20" fmla="*/ 462 w 567"/>
                <a:gd name="T21" fmla="*/ 45 h 712"/>
                <a:gd name="T22" fmla="*/ 442 w 567"/>
                <a:gd name="T23" fmla="*/ 33 h 712"/>
                <a:gd name="T24" fmla="*/ 421 w 567"/>
                <a:gd name="T25" fmla="*/ 22 h 712"/>
                <a:gd name="T26" fmla="*/ 399 w 567"/>
                <a:gd name="T27" fmla="*/ 14 h 712"/>
                <a:gd name="T28" fmla="*/ 376 w 567"/>
                <a:gd name="T29" fmla="*/ 7 h 712"/>
                <a:gd name="T30" fmla="*/ 351 w 567"/>
                <a:gd name="T31" fmla="*/ 2 h 712"/>
                <a:gd name="T32" fmla="*/ 326 w 567"/>
                <a:gd name="T33" fmla="*/ 0 h 712"/>
                <a:gd name="T34" fmla="*/ 0 w 567"/>
                <a:gd name="T35" fmla="*/ 0 h 712"/>
                <a:gd name="T36" fmla="*/ 171 w 567"/>
                <a:gd name="T37" fmla="*/ 712 h 712"/>
                <a:gd name="T38" fmla="*/ 274 w 567"/>
                <a:gd name="T39" fmla="*/ 463 h 712"/>
                <a:gd name="T40" fmla="*/ 567 w 567"/>
                <a:gd name="T41" fmla="*/ 712 h 712"/>
                <a:gd name="T42" fmla="*/ 447 w 567"/>
                <a:gd name="T43" fmla="*/ 429 h 712"/>
                <a:gd name="T44" fmla="*/ 465 w 567"/>
                <a:gd name="T45" fmla="*/ 417 h 712"/>
                <a:gd name="T46" fmla="*/ 477 w 567"/>
                <a:gd name="T47" fmla="*/ 408 h 712"/>
                <a:gd name="T48" fmla="*/ 499 w 567"/>
                <a:gd name="T49" fmla="*/ 388 h 712"/>
                <a:gd name="T50" fmla="*/ 508 w 567"/>
                <a:gd name="T51" fmla="*/ 376 h 712"/>
                <a:gd name="T52" fmla="*/ 526 w 567"/>
                <a:gd name="T53" fmla="*/ 350 h 712"/>
                <a:gd name="T54" fmla="*/ 534 w 567"/>
                <a:gd name="T55" fmla="*/ 337 h 712"/>
                <a:gd name="T56" fmla="*/ 546 w 567"/>
                <a:gd name="T57" fmla="*/ 309 h 712"/>
                <a:gd name="T58" fmla="*/ 555 w 567"/>
                <a:gd name="T59" fmla="*/ 279 h 712"/>
                <a:gd name="T60" fmla="*/ 559 w 567"/>
                <a:gd name="T61" fmla="*/ 248 h 712"/>
                <a:gd name="T62" fmla="*/ 560 w 567"/>
                <a:gd name="T63" fmla="*/ 232 h 712"/>
                <a:gd name="T64" fmla="*/ 375 w 567"/>
                <a:gd name="T65" fmla="*/ 240 h 712"/>
                <a:gd name="T66" fmla="*/ 372 w 567"/>
                <a:gd name="T67" fmla="*/ 256 h 712"/>
                <a:gd name="T68" fmla="*/ 366 w 567"/>
                <a:gd name="T69" fmla="*/ 271 h 712"/>
                <a:gd name="T70" fmla="*/ 357 w 567"/>
                <a:gd name="T71" fmla="*/ 284 h 712"/>
                <a:gd name="T72" fmla="*/ 352 w 567"/>
                <a:gd name="T73" fmla="*/ 289 h 712"/>
                <a:gd name="T74" fmla="*/ 343 w 567"/>
                <a:gd name="T75" fmla="*/ 297 h 712"/>
                <a:gd name="T76" fmla="*/ 333 w 567"/>
                <a:gd name="T77" fmla="*/ 303 h 712"/>
                <a:gd name="T78" fmla="*/ 319 w 567"/>
                <a:gd name="T79" fmla="*/ 309 h 712"/>
                <a:gd name="T80" fmla="*/ 303 w 567"/>
                <a:gd name="T81" fmla="*/ 312 h 712"/>
                <a:gd name="T82" fmla="*/ 171 w 567"/>
                <a:gd name="T83" fmla="*/ 313 h 712"/>
                <a:gd name="T84" fmla="*/ 295 w 567"/>
                <a:gd name="T85" fmla="*/ 151 h 712"/>
                <a:gd name="T86" fmla="*/ 311 w 567"/>
                <a:gd name="T87" fmla="*/ 153 h 712"/>
                <a:gd name="T88" fmla="*/ 326 w 567"/>
                <a:gd name="T89" fmla="*/ 158 h 712"/>
                <a:gd name="T90" fmla="*/ 340 w 567"/>
                <a:gd name="T91" fmla="*/ 165 h 712"/>
                <a:gd name="T92" fmla="*/ 349 w 567"/>
                <a:gd name="T93" fmla="*/ 172 h 712"/>
                <a:gd name="T94" fmla="*/ 357 w 567"/>
                <a:gd name="T95" fmla="*/ 181 h 712"/>
                <a:gd name="T96" fmla="*/ 362 w 567"/>
                <a:gd name="T97" fmla="*/ 187 h 712"/>
                <a:gd name="T98" fmla="*/ 369 w 567"/>
                <a:gd name="T99" fmla="*/ 200 h 712"/>
                <a:gd name="T100" fmla="*/ 374 w 567"/>
                <a:gd name="T101" fmla="*/ 216 h 712"/>
                <a:gd name="T102" fmla="*/ 375 w 567"/>
                <a:gd name="T103" fmla="*/ 23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712">
                  <a:moveTo>
                    <a:pt x="560" y="232"/>
                  </a:moveTo>
                  <a:lnTo>
                    <a:pt x="560" y="220"/>
                  </a:lnTo>
                  <a:lnTo>
                    <a:pt x="559" y="208"/>
                  </a:lnTo>
                  <a:lnTo>
                    <a:pt x="557" y="196"/>
                  </a:lnTo>
                  <a:lnTo>
                    <a:pt x="556" y="190"/>
                  </a:lnTo>
                  <a:lnTo>
                    <a:pt x="555" y="185"/>
                  </a:lnTo>
                  <a:lnTo>
                    <a:pt x="552" y="173"/>
                  </a:lnTo>
                  <a:lnTo>
                    <a:pt x="549" y="162"/>
                  </a:lnTo>
                  <a:lnTo>
                    <a:pt x="545" y="151"/>
                  </a:lnTo>
                  <a:lnTo>
                    <a:pt x="541" y="141"/>
                  </a:lnTo>
                  <a:lnTo>
                    <a:pt x="536" y="130"/>
                  </a:lnTo>
                  <a:lnTo>
                    <a:pt x="531" y="120"/>
                  </a:lnTo>
                  <a:lnTo>
                    <a:pt x="525" y="111"/>
                  </a:lnTo>
                  <a:lnTo>
                    <a:pt x="518" y="101"/>
                  </a:lnTo>
                  <a:lnTo>
                    <a:pt x="511" y="92"/>
                  </a:lnTo>
                  <a:lnTo>
                    <a:pt x="504" y="83"/>
                  </a:lnTo>
                  <a:lnTo>
                    <a:pt x="497" y="75"/>
                  </a:lnTo>
                  <a:lnTo>
                    <a:pt x="492" y="71"/>
                  </a:lnTo>
                  <a:lnTo>
                    <a:pt x="488" y="67"/>
                  </a:lnTo>
                  <a:lnTo>
                    <a:pt x="480" y="59"/>
                  </a:lnTo>
                  <a:lnTo>
                    <a:pt x="471" y="52"/>
                  </a:lnTo>
                  <a:lnTo>
                    <a:pt x="462" y="45"/>
                  </a:lnTo>
                  <a:lnTo>
                    <a:pt x="452" y="39"/>
                  </a:lnTo>
                  <a:lnTo>
                    <a:pt x="442" y="33"/>
                  </a:lnTo>
                  <a:lnTo>
                    <a:pt x="432" y="27"/>
                  </a:lnTo>
                  <a:lnTo>
                    <a:pt x="421" y="22"/>
                  </a:lnTo>
                  <a:lnTo>
                    <a:pt x="410" y="18"/>
                  </a:lnTo>
                  <a:lnTo>
                    <a:pt x="399" y="14"/>
                  </a:lnTo>
                  <a:lnTo>
                    <a:pt x="387" y="10"/>
                  </a:lnTo>
                  <a:lnTo>
                    <a:pt x="376" y="7"/>
                  </a:lnTo>
                  <a:lnTo>
                    <a:pt x="364" y="4"/>
                  </a:lnTo>
                  <a:lnTo>
                    <a:pt x="351" y="2"/>
                  </a:lnTo>
                  <a:lnTo>
                    <a:pt x="339" y="1"/>
                  </a:lnTo>
                  <a:lnTo>
                    <a:pt x="326" y="0"/>
                  </a:lnTo>
                  <a:lnTo>
                    <a:pt x="314" y="0"/>
                  </a:lnTo>
                  <a:lnTo>
                    <a:pt x="0" y="0"/>
                  </a:lnTo>
                  <a:lnTo>
                    <a:pt x="0" y="712"/>
                  </a:lnTo>
                  <a:lnTo>
                    <a:pt x="171" y="712"/>
                  </a:lnTo>
                  <a:lnTo>
                    <a:pt x="171" y="463"/>
                  </a:lnTo>
                  <a:lnTo>
                    <a:pt x="274" y="463"/>
                  </a:lnTo>
                  <a:lnTo>
                    <a:pt x="385" y="712"/>
                  </a:lnTo>
                  <a:lnTo>
                    <a:pt x="567" y="712"/>
                  </a:lnTo>
                  <a:lnTo>
                    <a:pt x="440" y="432"/>
                  </a:lnTo>
                  <a:lnTo>
                    <a:pt x="447" y="429"/>
                  </a:lnTo>
                  <a:lnTo>
                    <a:pt x="453" y="425"/>
                  </a:lnTo>
                  <a:lnTo>
                    <a:pt x="465" y="417"/>
                  </a:lnTo>
                  <a:lnTo>
                    <a:pt x="471" y="413"/>
                  </a:lnTo>
                  <a:lnTo>
                    <a:pt x="477" y="408"/>
                  </a:lnTo>
                  <a:lnTo>
                    <a:pt x="488" y="398"/>
                  </a:lnTo>
                  <a:lnTo>
                    <a:pt x="499" y="388"/>
                  </a:lnTo>
                  <a:lnTo>
                    <a:pt x="504" y="382"/>
                  </a:lnTo>
                  <a:lnTo>
                    <a:pt x="508" y="376"/>
                  </a:lnTo>
                  <a:lnTo>
                    <a:pt x="518" y="364"/>
                  </a:lnTo>
                  <a:lnTo>
                    <a:pt x="526" y="350"/>
                  </a:lnTo>
                  <a:lnTo>
                    <a:pt x="530" y="344"/>
                  </a:lnTo>
                  <a:lnTo>
                    <a:pt x="534" y="337"/>
                  </a:lnTo>
                  <a:lnTo>
                    <a:pt x="540" y="323"/>
                  </a:lnTo>
                  <a:lnTo>
                    <a:pt x="546" y="309"/>
                  </a:lnTo>
                  <a:lnTo>
                    <a:pt x="551" y="294"/>
                  </a:lnTo>
                  <a:lnTo>
                    <a:pt x="555" y="279"/>
                  </a:lnTo>
                  <a:lnTo>
                    <a:pt x="558" y="264"/>
                  </a:lnTo>
                  <a:lnTo>
                    <a:pt x="559" y="248"/>
                  </a:lnTo>
                  <a:lnTo>
                    <a:pt x="560" y="240"/>
                  </a:lnTo>
                  <a:lnTo>
                    <a:pt x="560" y="232"/>
                  </a:lnTo>
                  <a:close/>
                  <a:moveTo>
                    <a:pt x="375" y="232"/>
                  </a:moveTo>
                  <a:lnTo>
                    <a:pt x="375" y="240"/>
                  </a:lnTo>
                  <a:lnTo>
                    <a:pt x="374" y="249"/>
                  </a:lnTo>
                  <a:lnTo>
                    <a:pt x="372" y="256"/>
                  </a:lnTo>
                  <a:lnTo>
                    <a:pt x="369" y="264"/>
                  </a:lnTo>
                  <a:lnTo>
                    <a:pt x="366" y="271"/>
                  </a:lnTo>
                  <a:lnTo>
                    <a:pt x="362" y="277"/>
                  </a:lnTo>
                  <a:lnTo>
                    <a:pt x="357" y="284"/>
                  </a:lnTo>
                  <a:lnTo>
                    <a:pt x="354" y="287"/>
                  </a:lnTo>
                  <a:lnTo>
                    <a:pt x="352" y="289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0" y="299"/>
                  </a:lnTo>
                  <a:lnTo>
                    <a:pt x="333" y="303"/>
                  </a:lnTo>
                  <a:lnTo>
                    <a:pt x="326" y="307"/>
                  </a:lnTo>
                  <a:lnTo>
                    <a:pt x="319" y="309"/>
                  </a:lnTo>
                  <a:lnTo>
                    <a:pt x="311" y="311"/>
                  </a:lnTo>
                  <a:lnTo>
                    <a:pt x="303" y="312"/>
                  </a:lnTo>
                  <a:lnTo>
                    <a:pt x="295" y="313"/>
                  </a:lnTo>
                  <a:lnTo>
                    <a:pt x="171" y="313"/>
                  </a:lnTo>
                  <a:lnTo>
                    <a:pt x="171" y="151"/>
                  </a:lnTo>
                  <a:lnTo>
                    <a:pt x="295" y="151"/>
                  </a:lnTo>
                  <a:lnTo>
                    <a:pt x="303" y="152"/>
                  </a:lnTo>
                  <a:lnTo>
                    <a:pt x="311" y="153"/>
                  </a:lnTo>
                  <a:lnTo>
                    <a:pt x="319" y="155"/>
                  </a:lnTo>
                  <a:lnTo>
                    <a:pt x="326" y="158"/>
                  </a:lnTo>
                  <a:lnTo>
                    <a:pt x="333" y="161"/>
                  </a:lnTo>
                  <a:lnTo>
                    <a:pt x="340" y="165"/>
                  </a:lnTo>
                  <a:lnTo>
                    <a:pt x="346" y="170"/>
                  </a:lnTo>
                  <a:lnTo>
                    <a:pt x="349" y="172"/>
                  </a:lnTo>
                  <a:lnTo>
                    <a:pt x="352" y="175"/>
                  </a:lnTo>
                  <a:lnTo>
                    <a:pt x="357" y="181"/>
                  </a:lnTo>
                  <a:lnTo>
                    <a:pt x="359" y="184"/>
                  </a:lnTo>
                  <a:lnTo>
                    <a:pt x="362" y="187"/>
                  </a:lnTo>
                  <a:lnTo>
                    <a:pt x="366" y="193"/>
                  </a:lnTo>
                  <a:lnTo>
                    <a:pt x="369" y="200"/>
                  </a:lnTo>
                  <a:lnTo>
                    <a:pt x="372" y="208"/>
                  </a:lnTo>
                  <a:lnTo>
                    <a:pt x="374" y="216"/>
                  </a:lnTo>
                  <a:lnTo>
                    <a:pt x="375" y="224"/>
                  </a:lnTo>
                  <a:lnTo>
                    <a:pt x="375" y="232"/>
                  </a:lnTo>
                  <a:close/>
                </a:path>
              </a:pathLst>
            </a:custGeom>
            <a:solidFill>
              <a:srgbClr val="00A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4487863" y="815975"/>
              <a:ext cx="1198563" cy="1190625"/>
            </a:xfrm>
            <a:custGeom>
              <a:avLst/>
              <a:gdLst>
                <a:gd name="T0" fmla="*/ 747 w 755"/>
                <a:gd name="T1" fmla="*/ 298 h 750"/>
                <a:gd name="T2" fmla="*/ 729 w 755"/>
                <a:gd name="T3" fmla="*/ 236 h 750"/>
                <a:gd name="T4" fmla="*/ 701 w 755"/>
                <a:gd name="T5" fmla="*/ 179 h 750"/>
                <a:gd name="T6" fmla="*/ 658 w 755"/>
                <a:gd name="T7" fmla="*/ 122 h 750"/>
                <a:gd name="T8" fmla="*/ 605 w 755"/>
                <a:gd name="T9" fmla="*/ 74 h 750"/>
                <a:gd name="T10" fmla="*/ 526 w 755"/>
                <a:gd name="T11" fmla="*/ 29 h 750"/>
                <a:gd name="T12" fmla="*/ 436 w 755"/>
                <a:gd name="T13" fmla="*/ 4 h 750"/>
                <a:gd name="T14" fmla="*/ 348 w 755"/>
                <a:gd name="T15" fmla="*/ 1 h 750"/>
                <a:gd name="T16" fmla="*/ 282 w 755"/>
                <a:gd name="T17" fmla="*/ 11 h 750"/>
                <a:gd name="T18" fmla="*/ 212 w 755"/>
                <a:gd name="T19" fmla="*/ 36 h 750"/>
                <a:gd name="T20" fmla="*/ 165 w 755"/>
                <a:gd name="T21" fmla="*/ 63 h 750"/>
                <a:gd name="T22" fmla="*/ 109 w 755"/>
                <a:gd name="T23" fmla="*/ 109 h 750"/>
                <a:gd name="T24" fmla="*/ 63 w 755"/>
                <a:gd name="T25" fmla="*/ 164 h 750"/>
                <a:gd name="T26" fmla="*/ 22 w 755"/>
                <a:gd name="T27" fmla="*/ 245 h 750"/>
                <a:gd name="T28" fmla="*/ 2 w 755"/>
                <a:gd name="T29" fmla="*/ 336 h 750"/>
                <a:gd name="T30" fmla="*/ 2 w 755"/>
                <a:gd name="T31" fmla="*/ 414 h 750"/>
                <a:gd name="T32" fmla="*/ 16 w 755"/>
                <a:gd name="T33" fmla="*/ 488 h 750"/>
                <a:gd name="T34" fmla="*/ 36 w 755"/>
                <a:gd name="T35" fmla="*/ 539 h 750"/>
                <a:gd name="T36" fmla="*/ 74 w 755"/>
                <a:gd name="T37" fmla="*/ 600 h 750"/>
                <a:gd name="T38" fmla="*/ 136 w 755"/>
                <a:gd name="T39" fmla="*/ 665 h 750"/>
                <a:gd name="T40" fmla="*/ 212 w 755"/>
                <a:gd name="T41" fmla="*/ 713 h 750"/>
                <a:gd name="T42" fmla="*/ 300 w 755"/>
                <a:gd name="T43" fmla="*/ 743 h 750"/>
                <a:gd name="T44" fmla="*/ 397 w 755"/>
                <a:gd name="T45" fmla="*/ 750 h 750"/>
                <a:gd name="T46" fmla="*/ 464 w 755"/>
                <a:gd name="T47" fmla="*/ 741 h 750"/>
                <a:gd name="T48" fmla="*/ 534 w 755"/>
                <a:gd name="T49" fmla="*/ 717 h 750"/>
                <a:gd name="T50" fmla="*/ 582 w 755"/>
                <a:gd name="T51" fmla="*/ 692 h 750"/>
                <a:gd name="T52" fmla="*/ 632 w 755"/>
                <a:gd name="T53" fmla="*/ 653 h 750"/>
                <a:gd name="T54" fmla="*/ 681 w 755"/>
                <a:gd name="T55" fmla="*/ 600 h 750"/>
                <a:gd name="T56" fmla="*/ 726 w 755"/>
                <a:gd name="T57" fmla="*/ 522 h 750"/>
                <a:gd name="T58" fmla="*/ 751 w 755"/>
                <a:gd name="T59" fmla="*/ 433 h 750"/>
                <a:gd name="T60" fmla="*/ 755 w 755"/>
                <a:gd name="T61" fmla="*/ 375 h 750"/>
                <a:gd name="T62" fmla="*/ 566 w 755"/>
                <a:gd name="T63" fmla="*/ 419 h 750"/>
                <a:gd name="T64" fmla="*/ 555 w 755"/>
                <a:gd name="T65" fmla="*/ 459 h 750"/>
                <a:gd name="T66" fmla="*/ 526 w 755"/>
                <a:gd name="T67" fmla="*/ 512 h 750"/>
                <a:gd name="T68" fmla="*/ 486 w 755"/>
                <a:gd name="T69" fmla="*/ 553 h 750"/>
                <a:gd name="T70" fmla="*/ 435 w 755"/>
                <a:gd name="T71" fmla="*/ 579 h 750"/>
                <a:gd name="T72" fmla="*/ 388 w 755"/>
                <a:gd name="T73" fmla="*/ 589 h 750"/>
                <a:gd name="T74" fmla="*/ 339 w 755"/>
                <a:gd name="T75" fmla="*/ 585 h 750"/>
                <a:gd name="T76" fmla="*/ 293 w 755"/>
                <a:gd name="T77" fmla="*/ 568 h 750"/>
                <a:gd name="T78" fmla="*/ 254 w 755"/>
                <a:gd name="T79" fmla="*/ 540 h 750"/>
                <a:gd name="T80" fmla="*/ 223 w 755"/>
                <a:gd name="T81" fmla="*/ 504 h 750"/>
                <a:gd name="T82" fmla="*/ 200 w 755"/>
                <a:gd name="T83" fmla="*/ 459 h 750"/>
                <a:gd name="T84" fmla="*/ 187 w 755"/>
                <a:gd name="T85" fmla="*/ 408 h 750"/>
                <a:gd name="T86" fmla="*/ 186 w 755"/>
                <a:gd name="T87" fmla="*/ 352 h 750"/>
                <a:gd name="T88" fmla="*/ 193 w 755"/>
                <a:gd name="T89" fmla="*/ 311 h 750"/>
                <a:gd name="T90" fmla="*/ 217 w 755"/>
                <a:gd name="T91" fmla="*/ 255 h 750"/>
                <a:gd name="T92" fmla="*/ 254 w 755"/>
                <a:gd name="T93" fmla="*/ 209 h 750"/>
                <a:gd name="T94" fmla="*/ 302 w 755"/>
                <a:gd name="T95" fmla="*/ 178 h 750"/>
                <a:gd name="T96" fmla="*/ 348 w 755"/>
                <a:gd name="T97" fmla="*/ 163 h 750"/>
                <a:gd name="T98" fmla="*/ 398 w 755"/>
                <a:gd name="T99" fmla="*/ 162 h 750"/>
                <a:gd name="T100" fmla="*/ 444 w 755"/>
                <a:gd name="T101" fmla="*/ 174 h 750"/>
                <a:gd name="T102" fmla="*/ 486 w 755"/>
                <a:gd name="T103" fmla="*/ 197 h 750"/>
                <a:gd name="T104" fmla="*/ 520 w 755"/>
                <a:gd name="T105" fmla="*/ 231 h 750"/>
                <a:gd name="T106" fmla="*/ 547 w 755"/>
                <a:gd name="T107" fmla="*/ 272 h 750"/>
                <a:gd name="T108" fmla="*/ 564 w 755"/>
                <a:gd name="T109" fmla="*/ 321 h 750"/>
                <a:gd name="T110" fmla="*/ 570 w 755"/>
                <a:gd name="T111" fmla="*/ 37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5" h="750">
                  <a:moveTo>
                    <a:pt x="755" y="375"/>
                  </a:moveTo>
                  <a:lnTo>
                    <a:pt x="754" y="355"/>
                  </a:lnTo>
                  <a:lnTo>
                    <a:pt x="753" y="336"/>
                  </a:lnTo>
                  <a:lnTo>
                    <a:pt x="751" y="317"/>
                  </a:lnTo>
                  <a:lnTo>
                    <a:pt x="747" y="298"/>
                  </a:lnTo>
                  <a:lnTo>
                    <a:pt x="745" y="289"/>
                  </a:lnTo>
                  <a:lnTo>
                    <a:pt x="743" y="280"/>
                  </a:lnTo>
                  <a:lnTo>
                    <a:pt x="738" y="262"/>
                  </a:lnTo>
                  <a:lnTo>
                    <a:pt x="732" y="245"/>
                  </a:lnTo>
                  <a:lnTo>
                    <a:pt x="729" y="236"/>
                  </a:lnTo>
                  <a:lnTo>
                    <a:pt x="726" y="228"/>
                  </a:lnTo>
                  <a:lnTo>
                    <a:pt x="722" y="219"/>
                  </a:lnTo>
                  <a:lnTo>
                    <a:pt x="718" y="211"/>
                  </a:lnTo>
                  <a:lnTo>
                    <a:pt x="710" y="195"/>
                  </a:lnTo>
                  <a:lnTo>
                    <a:pt x="701" y="179"/>
                  </a:lnTo>
                  <a:lnTo>
                    <a:pt x="696" y="172"/>
                  </a:lnTo>
                  <a:lnTo>
                    <a:pt x="691" y="164"/>
                  </a:lnTo>
                  <a:lnTo>
                    <a:pt x="681" y="149"/>
                  </a:lnTo>
                  <a:lnTo>
                    <a:pt x="670" y="135"/>
                  </a:lnTo>
                  <a:lnTo>
                    <a:pt x="658" y="122"/>
                  </a:lnTo>
                  <a:lnTo>
                    <a:pt x="646" y="109"/>
                  </a:lnTo>
                  <a:lnTo>
                    <a:pt x="632" y="96"/>
                  </a:lnTo>
                  <a:lnTo>
                    <a:pt x="619" y="85"/>
                  </a:lnTo>
                  <a:lnTo>
                    <a:pt x="612" y="79"/>
                  </a:lnTo>
                  <a:lnTo>
                    <a:pt x="605" y="74"/>
                  </a:lnTo>
                  <a:lnTo>
                    <a:pt x="590" y="63"/>
                  </a:lnTo>
                  <a:lnTo>
                    <a:pt x="575" y="54"/>
                  </a:lnTo>
                  <a:lnTo>
                    <a:pt x="559" y="45"/>
                  </a:lnTo>
                  <a:lnTo>
                    <a:pt x="543" y="36"/>
                  </a:lnTo>
                  <a:lnTo>
                    <a:pt x="526" y="29"/>
                  </a:lnTo>
                  <a:lnTo>
                    <a:pt x="509" y="22"/>
                  </a:lnTo>
                  <a:lnTo>
                    <a:pt x="491" y="16"/>
                  </a:lnTo>
                  <a:lnTo>
                    <a:pt x="473" y="11"/>
                  </a:lnTo>
                  <a:lnTo>
                    <a:pt x="455" y="7"/>
                  </a:lnTo>
                  <a:lnTo>
                    <a:pt x="436" y="4"/>
                  </a:lnTo>
                  <a:lnTo>
                    <a:pt x="417" y="2"/>
                  </a:lnTo>
                  <a:lnTo>
                    <a:pt x="397" y="0"/>
                  </a:lnTo>
                  <a:lnTo>
                    <a:pt x="378" y="0"/>
                  </a:lnTo>
                  <a:lnTo>
                    <a:pt x="358" y="0"/>
                  </a:lnTo>
                  <a:lnTo>
                    <a:pt x="348" y="1"/>
                  </a:lnTo>
                  <a:lnTo>
                    <a:pt x="339" y="2"/>
                  </a:lnTo>
                  <a:lnTo>
                    <a:pt x="320" y="4"/>
                  </a:lnTo>
                  <a:lnTo>
                    <a:pt x="300" y="7"/>
                  </a:lnTo>
                  <a:lnTo>
                    <a:pt x="291" y="9"/>
                  </a:lnTo>
                  <a:lnTo>
                    <a:pt x="282" y="11"/>
                  </a:lnTo>
                  <a:lnTo>
                    <a:pt x="264" y="16"/>
                  </a:lnTo>
                  <a:lnTo>
                    <a:pt x="246" y="22"/>
                  </a:lnTo>
                  <a:lnTo>
                    <a:pt x="229" y="29"/>
                  </a:lnTo>
                  <a:lnTo>
                    <a:pt x="220" y="33"/>
                  </a:lnTo>
                  <a:lnTo>
                    <a:pt x="212" y="36"/>
                  </a:lnTo>
                  <a:lnTo>
                    <a:pt x="204" y="40"/>
                  </a:lnTo>
                  <a:lnTo>
                    <a:pt x="196" y="45"/>
                  </a:lnTo>
                  <a:lnTo>
                    <a:pt x="180" y="54"/>
                  </a:lnTo>
                  <a:lnTo>
                    <a:pt x="172" y="58"/>
                  </a:lnTo>
                  <a:lnTo>
                    <a:pt x="165" y="63"/>
                  </a:lnTo>
                  <a:lnTo>
                    <a:pt x="157" y="68"/>
                  </a:lnTo>
                  <a:lnTo>
                    <a:pt x="150" y="74"/>
                  </a:lnTo>
                  <a:lnTo>
                    <a:pt x="136" y="85"/>
                  </a:lnTo>
                  <a:lnTo>
                    <a:pt x="122" y="96"/>
                  </a:lnTo>
                  <a:lnTo>
                    <a:pt x="109" y="109"/>
                  </a:lnTo>
                  <a:lnTo>
                    <a:pt x="97" y="122"/>
                  </a:lnTo>
                  <a:lnTo>
                    <a:pt x="85" y="135"/>
                  </a:lnTo>
                  <a:lnTo>
                    <a:pt x="79" y="142"/>
                  </a:lnTo>
                  <a:lnTo>
                    <a:pt x="74" y="149"/>
                  </a:lnTo>
                  <a:lnTo>
                    <a:pt x="63" y="164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6" y="211"/>
                  </a:lnTo>
                  <a:lnTo>
                    <a:pt x="29" y="228"/>
                  </a:lnTo>
                  <a:lnTo>
                    <a:pt x="22" y="245"/>
                  </a:lnTo>
                  <a:lnTo>
                    <a:pt x="16" y="262"/>
                  </a:lnTo>
                  <a:lnTo>
                    <a:pt x="11" y="280"/>
                  </a:lnTo>
                  <a:lnTo>
                    <a:pt x="7" y="298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75"/>
                  </a:lnTo>
                  <a:lnTo>
                    <a:pt x="0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7" y="451"/>
                  </a:lnTo>
                  <a:lnTo>
                    <a:pt x="9" y="461"/>
                  </a:lnTo>
                  <a:lnTo>
                    <a:pt x="11" y="470"/>
                  </a:lnTo>
                  <a:lnTo>
                    <a:pt x="16" y="488"/>
                  </a:lnTo>
                  <a:lnTo>
                    <a:pt x="22" y="505"/>
                  </a:lnTo>
                  <a:lnTo>
                    <a:pt x="26" y="514"/>
                  </a:lnTo>
                  <a:lnTo>
                    <a:pt x="29" y="522"/>
                  </a:lnTo>
                  <a:lnTo>
                    <a:pt x="33" y="530"/>
                  </a:lnTo>
                  <a:lnTo>
                    <a:pt x="36" y="539"/>
                  </a:lnTo>
                  <a:lnTo>
                    <a:pt x="45" y="555"/>
                  </a:lnTo>
                  <a:lnTo>
                    <a:pt x="54" y="571"/>
                  </a:lnTo>
                  <a:lnTo>
                    <a:pt x="58" y="578"/>
                  </a:lnTo>
                  <a:lnTo>
                    <a:pt x="63" y="586"/>
                  </a:lnTo>
                  <a:lnTo>
                    <a:pt x="74" y="600"/>
                  </a:lnTo>
                  <a:lnTo>
                    <a:pt x="85" y="615"/>
                  </a:lnTo>
                  <a:lnTo>
                    <a:pt x="97" y="628"/>
                  </a:lnTo>
                  <a:lnTo>
                    <a:pt x="109" y="641"/>
                  </a:lnTo>
                  <a:lnTo>
                    <a:pt x="122" y="653"/>
                  </a:lnTo>
                  <a:lnTo>
                    <a:pt x="136" y="665"/>
                  </a:lnTo>
                  <a:lnTo>
                    <a:pt x="150" y="676"/>
                  </a:lnTo>
                  <a:lnTo>
                    <a:pt x="165" y="687"/>
                  </a:lnTo>
                  <a:lnTo>
                    <a:pt x="180" y="696"/>
                  </a:lnTo>
                  <a:lnTo>
                    <a:pt x="196" y="705"/>
                  </a:lnTo>
                  <a:lnTo>
                    <a:pt x="212" y="713"/>
                  </a:lnTo>
                  <a:lnTo>
                    <a:pt x="229" y="721"/>
                  </a:lnTo>
                  <a:lnTo>
                    <a:pt x="246" y="728"/>
                  </a:lnTo>
                  <a:lnTo>
                    <a:pt x="264" y="733"/>
                  </a:lnTo>
                  <a:lnTo>
                    <a:pt x="282" y="738"/>
                  </a:lnTo>
                  <a:lnTo>
                    <a:pt x="300" y="743"/>
                  </a:lnTo>
                  <a:lnTo>
                    <a:pt x="320" y="746"/>
                  </a:lnTo>
                  <a:lnTo>
                    <a:pt x="339" y="748"/>
                  </a:lnTo>
                  <a:lnTo>
                    <a:pt x="358" y="750"/>
                  </a:lnTo>
                  <a:lnTo>
                    <a:pt x="378" y="750"/>
                  </a:lnTo>
                  <a:lnTo>
                    <a:pt x="397" y="750"/>
                  </a:lnTo>
                  <a:lnTo>
                    <a:pt x="407" y="749"/>
                  </a:lnTo>
                  <a:lnTo>
                    <a:pt x="417" y="748"/>
                  </a:lnTo>
                  <a:lnTo>
                    <a:pt x="436" y="746"/>
                  </a:lnTo>
                  <a:lnTo>
                    <a:pt x="455" y="743"/>
                  </a:lnTo>
                  <a:lnTo>
                    <a:pt x="464" y="741"/>
                  </a:lnTo>
                  <a:lnTo>
                    <a:pt x="473" y="738"/>
                  </a:lnTo>
                  <a:lnTo>
                    <a:pt x="491" y="733"/>
                  </a:lnTo>
                  <a:lnTo>
                    <a:pt x="509" y="728"/>
                  </a:lnTo>
                  <a:lnTo>
                    <a:pt x="526" y="721"/>
                  </a:lnTo>
                  <a:lnTo>
                    <a:pt x="534" y="717"/>
                  </a:lnTo>
                  <a:lnTo>
                    <a:pt x="543" y="713"/>
                  </a:lnTo>
                  <a:lnTo>
                    <a:pt x="551" y="709"/>
                  </a:lnTo>
                  <a:lnTo>
                    <a:pt x="559" y="705"/>
                  </a:lnTo>
                  <a:lnTo>
                    <a:pt x="575" y="696"/>
                  </a:lnTo>
                  <a:lnTo>
                    <a:pt x="582" y="692"/>
                  </a:lnTo>
                  <a:lnTo>
                    <a:pt x="590" y="687"/>
                  </a:lnTo>
                  <a:lnTo>
                    <a:pt x="597" y="682"/>
                  </a:lnTo>
                  <a:lnTo>
                    <a:pt x="605" y="676"/>
                  </a:lnTo>
                  <a:lnTo>
                    <a:pt x="619" y="665"/>
                  </a:lnTo>
                  <a:lnTo>
                    <a:pt x="632" y="653"/>
                  </a:lnTo>
                  <a:lnTo>
                    <a:pt x="646" y="641"/>
                  </a:lnTo>
                  <a:lnTo>
                    <a:pt x="658" y="628"/>
                  </a:lnTo>
                  <a:lnTo>
                    <a:pt x="670" y="615"/>
                  </a:lnTo>
                  <a:lnTo>
                    <a:pt x="675" y="608"/>
                  </a:lnTo>
                  <a:lnTo>
                    <a:pt x="681" y="600"/>
                  </a:lnTo>
                  <a:lnTo>
                    <a:pt x="691" y="586"/>
                  </a:lnTo>
                  <a:lnTo>
                    <a:pt x="701" y="571"/>
                  </a:lnTo>
                  <a:lnTo>
                    <a:pt x="710" y="555"/>
                  </a:lnTo>
                  <a:lnTo>
                    <a:pt x="718" y="539"/>
                  </a:lnTo>
                  <a:lnTo>
                    <a:pt x="726" y="522"/>
                  </a:lnTo>
                  <a:lnTo>
                    <a:pt x="732" y="505"/>
                  </a:lnTo>
                  <a:lnTo>
                    <a:pt x="738" y="488"/>
                  </a:lnTo>
                  <a:lnTo>
                    <a:pt x="743" y="470"/>
                  </a:lnTo>
                  <a:lnTo>
                    <a:pt x="747" y="451"/>
                  </a:lnTo>
                  <a:lnTo>
                    <a:pt x="751" y="433"/>
                  </a:lnTo>
                  <a:lnTo>
                    <a:pt x="752" y="424"/>
                  </a:lnTo>
                  <a:lnTo>
                    <a:pt x="753" y="414"/>
                  </a:lnTo>
                  <a:lnTo>
                    <a:pt x="754" y="405"/>
                  </a:lnTo>
                  <a:lnTo>
                    <a:pt x="754" y="395"/>
                  </a:lnTo>
                  <a:lnTo>
                    <a:pt x="755" y="375"/>
                  </a:lnTo>
                  <a:close/>
                  <a:moveTo>
                    <a:pt x="570" y="375"/>
                  </a:moveTo>
                  <a:lnTo>
                    <a:pt x="570" y="386"/>
                  </a:lnTo>
                  <a:lnTo>
                    <a:pt x="569" y="397"/>
                  </a:lnTo>
                  <a:lnTo>
                    <a:pt x="568" y="408"/>
                  </a:lnTo>
                  <a:lnTo>
                    <a:pt x="566" y="419"/>
                  </a:lnTo>
                  <a:lnTo>
                    <a:pt x="565" y="424"/>
                  </a:lnTo>
                  <a:lnTo>
                    <a:pt x="564" y="429"/>
                  </a:lnTo>
                  <a:lnTo>
                    <a:pt x="561" y="439"/>
                  </a:lnTo>
                  <a:lnTo>
                    <a:pt x="558" y="449"/>
                  </a:lnTo>
                  <a:lnTo>
                    <a:pt x="555" y="459"/>
                  </a:lnTo>
                  <a:lnTo>
                    <a:pt x="551" y="468"/>
                  </a:lnTo>
                  <a:lnTo>
                    <a:pt x="547" y="478"/>
                  </a:lnTo>
                  <a:lnTo>
                    <a:pt x="537" y="495"/>
                  </a:lnTo>
                  <a:lnTo>
                    <a:pt x="532" y="504"/>
                  </a:lnTo>
                  <a:lnTo>
                    <a:pt x="526" y="512"/>
                  </a:lnTo>
                  <a:lnTo>
                    <a:pt x="514" y="527"/>
                  </a:lnTo>
                  <a:lnTo>
                    <a:pt x="507" y="534"/>
                  </a:lnTo>
                  <a:lnTo>
                    <a:pt x="500" y="540"/>
                  </a:lnTo>
                  <a:lnTo>
                    <a:pt x="493" y="547"/>
                  </a:lnTo>
                  <a:lnTo>
                    <a:pt x="486" y="553"/>
                  </a:lnTo>
                  <a:lnTo>
                    <a:pt x="470" y="563"/>
                  </a:lnTo>
                  <a:lnTo>
                    <a:pt x="461" y="568"/>
                  </a:lnTo>
                  <a:lnTo>
                    <a:pt x="453" y="572"/>
                  </a:lnTo>
                  <a:lnTo>
                    <a:pt x="444" y="576"/>
                  </a:lnTo>
                  <a:lnTo>
                    <a:pt x="435" y="579"/>
                  </a:lnTo>
                  <a:lnTo>
                    <a:pt x="426" y="582"/>
                  </a:lnTo>
                  <a:lnTo>
                    <a:pt x="417" y="585"/>
                  </a:lnTo>
                  <a:lnTo>
                    <a:pt x="407" y="587"/>
                  </a:lnTo>
                  <a:lnTo>
                    <a:pt x="398" y="588"/>
                  </a:lnTo>
                  <a:lnTo>
                    <a:pt x="388" y="589"/>
                  </a:lnTo>
                  <a:lnTo>
                    <a:pt x="378" y="589"/>
                  </a:lnTo>
                  <a:lnTo>
                    <a:pt x="368" y="589"/>
                  </a:lnTo>
                  <a:lnTo>
                    <a:pt x="358" y="588"/>
                  </a:lnTo>
                  <a:lnTo>
                    <a:pt x="348" y="587"/>
                  </a:lnTo>
                  <a:lnTo>
                    <a:pt x="339" y="585"/>
                  </a:lnTo>
                  <a:lnTo>
                    <a:pt x="330" y="582"/>
                  </a:lnTo>
                  <a:lnTo>
                    <a:pt x="320" y="579"/>
                  </a:lnTo>
                  <a:lnTo>
                    <a:pt x="310" y="576"/>
                  </a:lnTo>
                  <a:lnTo>
                    <a:pt x="302" y="572"/>
                  </a:lnTo>
                  <a:lnTo>
                    <a:pt x="293" y="568"/>
                  </a:lnTo>
                  <a:lnTo>
                    <a:pt x="285" y="563"/>
                  </a:lnTo>
                  <a:lnTo>
                    <a:pt x="277" y="558"/>
                  </a:lnTo>
                  <a:lnTo>
                    <a:pt x="269" y="553"/>
                  </a:lnTo>
                  <a:lnTo>
                    <a:pt x="262" y="547"/>
                  </a:lnTo>
                  <a:lnTo>
                    <a:pt x="254" y="540"/>
                  </a:lnTo>
                  <a:lnTo>
                    <a:pt x="247" y="534"/>
                  </a:lnTo>
                  <a:lnTo>
                    <a:pt x="241" y="527"/>
                  </a:lnTo>
                  <a:lnTo>
                    <a:pt x="234" y="519"/>
                  </a:lnTo>
                  <a:lnTo>
                    <a:pt x="228" y="512"/>
                  </a:lnTo>
                  <a:lnTo>
                    <a:pt x="223" y="504"/>
                  </a:lnTo>
                  <a:lnTo>
                    <a:pt x="217" y="495"/>
                  </a:lnTo>
                  <a:lnTo>
                    <a:pt x="212" y="486"/>
                  </a:lnTo>
                  <a:lnTo>
                    <a:pt x="208" y="478"/>
                  </a:lnTo>
                  <a:lnTo>
                    <a:pt x="203" y="468"/>
                  </a:lnTo>
                  <a:lnTo>
                    <a:pt x="200" y="459"/>
                  </a:lnTo>
                  <a:lnTo>
                    <a:pt x="196" y="449"/>
                  </a:lnTo>
                  <a:lnTo>
                    <a:pt x="193" y="439"/>
                  </a:lnTo>
                  <a:lnTo>
                    <a:pt x="191" y="429"/>
                  </a:lnTo>
                  <a:lnTo>
                    <a:pt x="188" y="419"/>
                  </a:lnTo>
                  <a:lnTo>
                    <a:pt x="187" y="408"/>
                  </a:lnTo>
                  <a:lnTo>
                    <a:pt x="186" y="397"/>
                  </a:lnTo>
                  <a:lnTo>
                    <a:pt x="185" y="386"/>
                  </a:lnTo>
                  <a:lnTo>
                    <a:pt x="185" y="375"/>
                  </a:lnTo>
                  <a:lnTo>
                    <a:pt x="185" y="363"/>
                  </a:lnTo>
                  <a:lnTo>
                    <a:pt x="186" y="352"/>
                  </a:lnTo>
                  <a:lnTo>
                    <a:pt x="187" y="342"/>
                  </a:lnTo>
                  <a:lnTo>
                    <a:pt x="188" y="331"/>
                  </a:lnTo>
                  <a:lnTo>
                    <a:pt x="190" y="326"/>
                  </a:lnTo>
                  <a:lnTo>
                    <a:pt x="191" y="321"/>
                  </a:lnTo>
                  <a:lnTo>
                    <a:pt x="193" y="311"/>
                  </a:lnTo>
                  <a:lnTo>
                    <a:pt x="196" y="301"/>
                  </a:lnTo>
                  <a:lnTo>
                    <a:pt x="200" y="291"/>
                  </a:lnTo>
                  <a:lnTo>
                    <a:pt x="203" y="282"/>
                  </a:lnTo>
                  <a:lnTo>
                    <a:pt x="208" y="272"/>
                  </a:lnTo>
                  <a:lnTo>
                    <a:pt x="217" y="255"/>
                  </a:lnTo>
                  <a:lnTo>
                    <a:pt x="223" y="246"/>
                  </a:lnTo>
                  <a:lnTo>
                    <a:pt x="228" y="238"/>
                  </a:lnTo>
                  <a:lnTo>
                    <a:pt x="241" y="223"/>
                  </a:lnTo>
                  <a:lnTo>
                    <a:pt x="247" y="216"/>
                  </a:lnTo>
                  <a:lnTo>
                    <a:pt x="254" y="209"/>
                  </a:lnTo>
                  <a:lnTo>
                    <a:pt x="262" y="203"/>
                  </a:lnTo>
                  <a:lnTo>
                    <a:pt x="269" y="197"/>
                  </a:lnTo>
                  <a:lnTo>
                    <a:pt x="285" y="187"/>
                  </a:lnTo>
                  <a:lnTo>
                    <a:pt x="293" y="182"/>
                  </a:lnTo>
                  <a:lnTo>
                    <a:pt x="302" y="178"/>
                  </a:lnTo>
                  <a:lnTo>
                    <a:pt x="310" y="174"/>
                  </a:lnTo>
                  <a:lnTo>
                    <a:pt x="320" y="170"/>
                  </a:lnTo>
                  <a:lnTo>
                    <a:pt x="330" y="168"/>
                  </a:lnTo>
                  <a:lnTo>
                    <a:pt x="339" y="165"/>
                  </a:lnTo>
                  <a:lnTo>
                    <a:pt x="348" y="163"/>
                  </a:lnTo>
                  <a:lnTo>
                    <a:pt x="358" y="162"/>
                  </a:lnTo>
                  <a:lnTo>
                    <a:pt x="368" y="161"/>
                  </a:lnTo>
                  <a:lnTo>
                    <a:pt x="378" y="161"/>
                  </a:lnTo>
                  <a:lnTo>
                    <a:pt x="388" y="161"/>
                  </a:lnTo>
                  <a:lnTo>
                    <a:pt x="398" y="162"/>
                  </a:lnTo>
                  <a:lnTo>
                    <a:pt x="407" y="163"/>
                  </a:lnTo>
                  <a:lnTo>
                    <a:pt x="417" y="165"/>
                  </a:lnTo>
                  <a:lnTo>
                    <a:pt x="426" y="168"/>
                  </a:lnTo>
                  <a:lnTo>
                    <a:pt x="435" y="170"/>
                  </a:lnTo>
                  <a:lnTo>
                    <a:pt x="444" y="174"/>
                  </a:lnTo>
                  <a:lnTo>
                    <a:pt x="453" y="178"/>
                  </a:lnTo>
                  <a:lnTo>
                    <a:pt x="461" y="182"/>
                  </a:lnTo>
                  <a:lnTo>
                    <a:pt x="470" y="187"/>
                  </a:lnTo>
                  <a:lnTo>
                    <a:pt x="478" y="192"/>
                  </a:lnTo>
                  <a:lnTo>
                    <a:pt x="486" y="197"/>
                  </a:lnTo>
                  <a:lnTo>
                    <a:pt x="493" y="203"/>
                  </a:lnTo>
                  <a:lnTo>
                    <a:pt x="500" y="209"/>
                  </a:lnTo>
                  <a:lnTo>
                    <a:pt x="507" y="216"/>
                  </a:lnTo>
                  <a:lnTo>
                    <a:pt x="514" y="223"/>
                  </a:lnTo>
                  <a:lnTo>
                    <a:pt x="520" y="231"/>
                  </a:lnTo>
                  <a:lnTo>
                    <a:pt x="526" y="238"/>
                  </a:lnTo>
                  <a:lnTo>
                    <a:pt x="532" y="246"/>
                  </a:lnTo>
                  <a:lnTo>
                    <a:pt x="537" y="255"/>
                  </a:lnTo>
                  <a:lnTo>
                    <a:pt x="542" y="263"/>
                  </a:lnTo>
                  <a:lnTo>
                    <a:pt x="547" y="272"/>
                  </a:lnTo>
                  <a:lnTo>
                    <a:pt x="551" y="282"/>
                  </a:lnTo>
                  <a:lnTo>
                    <a:pt x="555" y="291"/>
                  </a:lnTo>
                  <a:lnTo>
                    <a:pt x="558" y="301"/>
                  </a:lnTo>
                  <a:lnTo>
                    <a:pt x="561" y="311"/>
                  </a:lnTo>
                  <a:lnTo>
                    <a:pt x="564" y="321"/>
                  </a:lnTo>
                  <a:lnTo>
                    <a:pt x="566" y="331"/>
                  </a:lnTo>
                  <a:lnTo>
                    <a:pt x="568" y="342"/>
                  </a:lnTo>
                  <a:lnTo>
                    <a:pt x="569" y="352"/>
                  </a:lnTo>
                  <a:lnTo>
                    <a:pt x="570" y="363"/>
                  </a:lnTo>
                  <a:lnTo>
                    <a:pt x="570" y="375"/>
                  </a:lnTo>
                  <a:close/>
                </a:path>
              </a:pathLst>
            </a:custGeom>
            <a:solidFill>
              <a:srgbClr val="00A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93932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7" r:id="rId34"/>
    <p:sldLayoutId id="2147483708" r:id="rId3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/>
  <p:txStyles>
    <p:titleStyle>
      <a:lvl1pPr algn="l" defTabSz="685617" rtl="0" eaLnBrk="1" latinLnBrk="0" hangingPunct="1">
        <a:lnSpc>
          <a:spcPct val="90000"/>
        </a:lnSpc>
        <a:spcBef>
          <a:spcPct val="0"/>
        </a:spcBef>
        <a:buNone/>
        <a:defRPr sz="3299" b="1" kern="1200" cap="all" spc="0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99972" indent="-199972" algn="l" defTabSz="685617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04705" indent="-204733" algn="l" defTabSz="685617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04676" indent="-199972" algn="l" defTabSz="685617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3458" indent="-198782" algn="l" defTabSz="685617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09381" indent="-205924" algn="l" defTabSz="685617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9352" indent="-199972" algn="l" defTabSz="68561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8134" indent="-198782" algn="l" defTabSz="68561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14057" indent="-205924" algn="l" defTabSz="68561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4029" indent="-199972" algn="l" defTabSz="68561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937511"/>
            <a:ext cx="3619500" cy="13166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Laitoksen nimi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5069178"/>
            <a:ext cx="3619500" cy="15405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09" fontAlgn="base">
              <a:spcBef>
                <a:spcPct val="0"/>
              </a:spcBef>
              <a:spcAft>
                <a:spcPct val="0"/>
              </a:spcAft>
              <a:defRPr/>
            </a:pPr>
            <a:fld id="{E7E4A6E9-4B96-EE44-816C-70AAEF2638E8}" type="datetime1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342809"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14.12.2020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5223231"/>
            <a:ext cx="3619500" cy="1343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09" fontAlgn="base">
              <a:spcBef>
                <a:spcPct val="0"/>
              </a:spcBef>
              <a:spcAft>
                <a:spcPct val="0"/>
              </a:spcAft>
              <a:defRPr/>
            </a:pPr>
            <a:fld id="{865DB13D-24FD-0641-8100-A6CD964B88B6}" type="slidenum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3428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7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2" r:id="rId10"/>
    <p:sldLayoutId id="2147483723" r:id="rId11"/>
    <p:sldLayoutId id="2147483724" r:id="rId12"/>
  </p:sldLayoutIdLst>
  <p:hf hdr="0"/>
  <p:txStyles>
    <p:titleStyle>
      <a:lvl1pPr algn="ctr" defTabSz="342809" rtl="0" eaLnBrk="1" fontAlgn="base" hangingPunct="1">
        <a:spcBef>
          <a:spcPct val="0"/>
        </a:spcBef>
        <a:spcAft>
          <a:spcPct val="0"/>
        </a:spcAft>
        <a:defRPr sz="3299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42809" rtl="0" eaLnBrk="1" fontAlgn="base" hangingPunct="1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42809" rtl="0" eaLnBrk="1" fontAlgn="base" hangingPunct="1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42809" rtl="0" eaLnBrk="1" fontAlgn="base" hangingPunct="1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42809" rtl="0" eaLnBrk="1" fontAlgn="base" hangingPunct="1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42809" algn="ctr" defTabSz="342809" rtl="0" eaLnBrk="1" fontAlgn="base" hangingPunct="1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685617" algn="ctr" defTabSz="342809" rtl="0" eaLnBrk="1" fontAlgn="base" hangingPunct="1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028426" algn="ctr" defTabSz="342809" rtl="0" eaLnBrk="1" fontAlgn="base" hangingPunct="1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371234" algn="ctr" defTabSz="342809" rtl="0" eaLnBrk="1" fontAlgn="base" hangingPunct="1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57106" indent="-257106" algn="l" defTabSz="34280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99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557064" indent="-214255" algn="l" defTabSz="34280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99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021" indent="-171404" algn="l" defTabSz="34280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199830" indent="-171404" algn="l" defTabSz="34280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542639" indent="-171404" algn="l" defTabSz="34280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1885447" indent="-171404" algn="l" defTabSz="34280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4" algn="l" defTabSz="34280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4" indent="-171404" algn="l" defTabSz="34280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34280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342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342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342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342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342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342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342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342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209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lto PRO wide">
  <a:themeElements>
    <a:clrScheme name="AALTO PRO 2018">
      <a:dk1>
        <a:sysClr val="windowText" lastClr="000000"/>
      </a:dk1>
      <a:lt1>
        <a:sysClr val="window" lastClr="FFFFFF"/>
      </a:lt1>
      <a:dk2>
        <a:srgbClr val="D5D2CA"/>
      </a:dk2>
      <a:lt2>
        <a:srgbClr val="928B81"/>
      </a:lt2>
      <a:accent1>
        <a:srgbClr val="00B0CA"/>
      </a:accent1>
      <a:accent2>
        <a:srgbClr val="B1059D"/>
      </a:accent2>
      <a:accent3>
        <a:srgbClr val="FF7900"/>
      </a:accent3>
      <a:accent4>
        <a:srgbClr val="69BE28"/>
      </a:accent4>
      <a:accent5>
        <a:srgbClr val="006778"/>
      </a:accent5>
      <a:accent6>
        <a:srgbClr val="522398"/>
      </a:accent6>
      <a:hlink>
        <a:srgbClr val="00B0CA"/>
      </a:hlink>
      <a:folHlink>
        <a:srgbClr val="00B0CA"/>
      </a:folHlink>
    </a:clrScheme>
    <a:fontScheme name="Aalto PRO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ENG_EN">
  <a:themeElements>
    <a:clrScheme name="Aalto ENG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BB16A3"/>
      </a:accent1>
      <a:accent2>
        <a:srgbClr val="EF3340"/>
      </a:accent2>
      <a:accent3>
        <a:srgbClr val="005EB8"/>
      </a:accent3>
      <a:accent4>
        <a:srgbClr val="00965E"/>
      </a:accent4>
      <a:accent5>
        <a:srgbClr val="FFA300"/>
      </a:accent5>
      <a:accent6>
        <a:srgbClr val="FF671F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0</Words>
  <Application>Microsoft Office PowerPoint</Application>
  <PresentationFormat>Mukautettu</PresentationFormat>
  <Paragraphs>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</vt:i4>
      </vt:variant>
    </vt:vector>
  </HeadingPairs>
  <TitlesOfParts>
    <vt:vector size="13" baseType="lpstr">
      <vt:lpstr>Arial</vt:lpstr>
      <vt:lpstr>Arial Narrow</vt:lpstr>
      <vt:lpstr>Berlin Sans FB</vt:lpstr>
      <vt:lpstr>Berlin Sans FB Demi</vt:lpstr>
      <vt:lpstr>Calibri</vt:lpstr>
      <vt:lpstr>Calibri Light</vt:lpstr>
      <vt:lpstr>Courier New</vt:lpstr>
      <vt:lpstr>Georgia</vt:lpstr>
      <vt:lpstr>Lucida Grande</vt:lpstr>
      <vt:lpstr>Office-teema</vt:lpstr>
      <vt:lpstr>Aalto PRO wide</vt:lpstr>
      <vt:lpstr>1_ENG_EN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Kyttä Marketta</dc:creator>
  <cp:lastModifiedBy>Kyttä Marketta</cp:lastModifiedBy>
  <cp:revision>15</cp:revision>
  <cp:lastPrinted>2020-09-21T12:46:48Z</cp:lastPrinted>
  <dcterms:created xsi:type="dcterms:W3CDTF">2020-09-20T17:16:04Z</dcterms:created>
  <dcterms:modified xsi:type="dcterms:W3CDTF">2020-12-14T08:15:30Z</dcterms:modified>
</cp:coreProperties>
</file>