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1" r:id="rId1"/>
    <p:sldMasterId id="2147483671" r:id="rId2"/>
  </p:sldMasterIdLst>
  <p:notesMasterIdLst>
    <p:notesMasterId r:id="rId15"/>
  </p:notesMasterIdLst>
  <p:handoutMasterIdLst>
    <p:handoutMasterId r:id="rId16"/>
  </p:handoutMasterIdLst>
  <p:sldIdLst>
    <p:sldId id="339" r:id="rId3"/>
    <p:sldId id="355" r:id="rId4"/>
    <p:sldId id="373" r:id="rId5"/>
    <p:sldId id="374" r:id="rId6"/>
    <p:sldId id="371" r:id="rId7"/>
    <p:sldId id="364" r:id="rId8"/>
    <p:sldId id="377" r:id="rId9"/>
    <p:sldId id="376" r:id="rId10"/>
    <p:sldId id="372" r:id="rId11"/>
    <p:sldId id="368" r:id="rId12"/>
    <p:sldId id="352" r:id="rId13"/>
    <p:sldId id="362" r:id="rId14"/>
  </p:sldIdLst>
  <p:sldSz cx="9144000" cy="6858000" type="screen4x3"/>
  <p:notesSz cx="6797675" cy="9874250"/>
  <p:defaultTextStyle>
    <a:defPPr>
      <a:defRPr lang="en-US"/>
    </a:defPPr>
    <a:lvl1pPr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388938" indent="68263"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777875" indent="136525"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168400" indent="203200"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557338" indent="271463" algn="l" defTabSz="388938"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9838D1-6EDC-492E-9588-9D41BC339A7F}" v="679" dt="2023-03-13T01:39:26.9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4" autoAdjust="0"/>
    <p:restoredTop sz="84487" autoAdjust="0"/>
  </p:normalViewPr>
  <p:slideViewPr>
    <p:cSldViewPr snapToGrid="0" snapToObjects="1">
      <p:cViewPr varScale="1">
        <p:scale>
          <a:sx n="67" d="100"/>
          <a:sy n="67" d="100"/>
        </p:scale>
        <p:origin x="1384"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78" d="100"/>
          <a:sy n="78" d="100"/>
        </p:scale>
        <p:origin x="-4014" y="-114"/>
      </p:cViewPr>
      <p:guideLst>
        <p:guide orient="horz" pos="3110"/>
        <p:guide pos="2141"/>
      </p:guideLst>
    </p:cSldViewPr>
  </p:notes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F9ED-4DA2-8BBA-BB821275569E}"/>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9ED-4DA2-8BBA-BB821275569E}"/>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9ED-4DA2-8BBA-BB821275569E}"/>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F9ED-4DA2-8BBA-BB821275569E}"/>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i-FI"/>
                </a:p>
              </c:txPr>
              <c:dLblPos val="outEnd"/>
              <c:showLegendKey val="0"/>
              <c:showVal val="1"/>
              <c:showCatName val="1"/>
              <c:showSerName val="0"/>
              <c:showPercent val="0"/>
              <c:showBubbleSize val="0"/>
              <c:extLst>
                <c:ext xmlns:c16="http://schemas.microsoft.com/office/drawing/2014/chart" uri="{C3380CC4-5D6E-409C-BE32-E72D297353CC}">
                  <c16:uniqueId val="{00000001-F9ED-4DA2-8BBA-BB821275569E}"/>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fi-FI"/>
                </a:p>
              </c:txPr>
              <c:dLblPos val="outEnd"/>
              <c:showLegendKey val="0"/>
              <c:showVal val="1"/>
              <c:showCatName val="1"/>
              <c:showSerName val="0"/>
              <c:showPercent val="0"/>
              <c:showBubbleSize val="0"/>
              <c:extLst>
                <c:ext xmlns:c16="http://schemas.microsoft.com/office/drawing/2014/chart" uri="{C3380CC4-5D6E-409C-BE32-E72D297353CC}">
                  <c16:uniqueId val="{00000003-F9ED-4DA2-8BBA-BB821275569E}"/>
                </c:ext>
              </c:extLst>
            </c:dLbl>
            <c:dLbl>
              <c:idx val="2"/>
              <c:layout>
                <c:manualLayout>
                  <c:x val="-4.5312930383640173E-3"/>
                  <c:y val="3.071753563128314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fi-FI"/>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ED-4DA2-8BBA-BB821275569E}"/>
                </c:ext>
              </c:extLst>
            </c:dLbl>
            <c:dLbl>
              <c:idx val="3"/>
              <c:layout>
                <c:manualLayout>
                  <c:x val="2.0390818672637943E-2"/>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fi-FI"/>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9ED-4DA2-8BBA-BB821275569E}"/>
                </c:ext>
              </c:extLst>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Sheet1!$G$14:$G$17</c:f>
              <c:strCache>
                <c:ptCount val="4"/>
                <c:pt idx="0">
                  <c:v>Heating of spaces</c:v>
                </c:pt>
                <c:pt idx="1">
                  <c:v>Household appliances</c:v>
                </c:pt>
                <c:pt idx="2">
                  <c:v>Heating of saunas</c:v>
                </c:pt>
                <c:pt idx="3">
                  <c:v>Heating of domestic water</c:v>
                </c:pt>
              </c:strCache>
            </c:strRef>
          </c:cat>
          <c:val>
            <c:numRef>
              <c:f>Sheet1!$I$14:$I$17</c:f>
              <c:numCache>
                <c:formatCode>0.00%</c:formatCode>
                <c:ptCount val="4"/>
                <c:pt idx="0">
                  <c:v>0.47102464759706536</c:v>
                </c:pt>
                <c:pt idx="1">
                  <c:v>0.37684444810815265</c:v>
                </c:pt>
                <c:pt idx="2">
                  <c:v>5.0820212678262304E-2</c:v>
                </c:pt>
                <c:pt idx="3">
                  <c:v>0.10131069161651966</c:v>
                </c:pt>
              </c:numCache>
            </c:numRef>
          </c:val>
          <c:extLst>
            <c:ext xmlns:c16="http://schemas.microsoft.com/office/drawing/2014/chart" uri="{C3380CC4-5D6E-409C-BE32-E72D297353CC}">
              <c16:uniqueId val="{00000008-F9ED-4DA2-8BBA-BB821275569E}"/>
            </c:ext>
          </c:extLst>
        </c:ser>
        <c:ser>
          <c:idx val="1"/>
          <c:order val="1"/>
          <c:tx>
            <c:strRef>
              <c:f>Sheet1!$I$14:$I$17</c:f>
              <c:strCache>
                <c:ptCount val="4"/>
                <c:pt idx="0">
                  <c:v>47.10 %</c:v>
                </c:pt>
                <c:pt idx="1">
                  <c:v>37.68 %</c:v>
                </c:pt>
                <c:pt idx="2">
                  <c:v>5.08 %</c:v>
                </c:pt>
                <c:pt idx="3">
                  <c:v>10.13 %</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A-F9ED-4DA2-8BBA-BB821275569E}"/>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C-F9ED-4DA2-8BBA-BB821275569E}"/>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E-F9ED-4DA2-8BBA-BB821275569E}"/>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0-F9ED-4DA2-8BBA-BB821275569E}"/>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i-FI"/>
                </a:p>
              </c:txPr>
              <c:dLblPos val="outEnd"/>
              <c:showLegendKey val="0"/>
              <c:showVal val="1"/>
              <c:showCatName val="1"/>
              <c:showSerName val="0"/>
              <c:showPercent val="0"/>
              <c:showBubbleSize val="0"/>
              <c:extLst>
                <c:ext xmlns:c16="http://schemas.microsoft.com/office/drawing/2014/chart" uri="{C3380CC4-5D6E-409C-BE32-E72D297353CC}">
                  <c16:uniqueId val="{0000000A-F9ED-4DA2-8BBA-BB821275569E}"/>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fi-FI"/>
                </a:p>
              </c:txPr>
              <c:dLblPos val="outEnd"/>
              <c:showLegendKey val="0"/>
              <c:showVal val="1"/>
              <c:showCatName val="1"/>
              <c:showSerName val="0"/>
              <c:showPercent val="0"/>
              <c:showBubbleSize val="0"/>
              <c:extLst>
                <c:ext xmlns:c16="http://schemas.microsoft.com/office/drawing/2014/chart" uri="{C3380CC4-5D6E-409C-BE32-E72D297353CC}">
                  <c16:uniqueId val="{0000000C-F9ED-4DA2-8BBA-BB821275569E}"/>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fi-FI"/>
                </a:p>
              </c:txPr>
              <c:dLblPos val="outEnd"/>
              <c:showLegendKey val="0"/>
              <c:showVal val="1"/>
              <c:showCatName val="1"/>
              <c:showSerName val="0"/>
              <c:showPercent val="0"/>
              <c:showBubbleSize val="0"/>
              <c:extLst>
                <c:ext xmlns:c16="http://schemas.microsoft.com/office/drawing/2014/chart" uri="{C3380CC4-5D6E-409C-BE32-E72D297353CC}">
                  <c16:uniqueId val="{0000000E-F9ED-4DA2-8BBA-BB821275569E}"/>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fi-FI"/>
                </a:p>
              </c:txPr>
              <c:dLblPos val="outEnd"/>
              <c:showLegendKey val="0"/>
              <c:showVal val="1"/>
              <c:showCatName val="1"/>
              <c:showSerName val="0"/>
              <c:showPercent val="0"/>
              <c:showBubbleSize val="0"/>
              <c:extLst>
                <c:ext xmlns:c16="http://schemas.microsoft.com/office/drawing/2014/chart" uri="{C3380CC4-5D6E-409C-BE32-E72D297353CC}">
                  <c16:uniqueId val="{00000010-F9ED-4DA2-8BBA-BB821275569E}"/>
                </c:ext>
              </c:extLst>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Sheet1!$G$14:$G$17</c:f>
              <c:strCache>
                <c:ptCount val="4"/>
                <c:pt idx="0">
                  <c:v>Heating of spaces</c:v>
                </c:pt>
                <c:pt idx="1">
                  <c:v>Household appliances</c:v>
                </c:pt>
                <c:pt idx="2">
                  <c:v>Heating of saunas</c:v>
                </c:pt>
                <c:pt idx="3">
                  <c:v>Heating of domestic water</c:v>
                </c:pt>
              </c:strCache>
            </c:strRef>
          </c:cat>
          <c:val>
            <c:numRef>
              <c:f>Sheet1!$H$14:$H$17</c:f>
              <c:numCache>
                <c:formatCode>#,##0</c:formatCode>
                <c:ptCount val="4"/>
                <c:pt idx="0">
                  <c:v>11428</c:v>
                </c:pt>
                <c:pt idx="1">
                  <c:v>9143</c:v>
                </c:pt>
                <c:pt idx="2">
                  <c:v>1233</c:v>
                </c:pt>
                <c:pt idx="3">
                  <c:v>2458</c:v>
                </c:pt>
              </c:numCache>
            </c:numRef>
          </c:val>
          <c:extLst>
            <c:ext xmlns:c16="http://schemas.microsoft.com/office/drawing/2014/chart" uri="{C3380CC4-5D6E-409C-BE32-E72D297353CC}">
              <c16:uniqueId val="{00000011-F9ED-4DA2-8BBA-BB821275569E}"/>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wrap="square" lIns="92776" tIns="46389" rIns="92776" bIns="46389" numCol="1" anchor="t"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sz="quarter" idx="1"/>
          </p:nvPr>
        </p:nvSpPr>
        <p:spPr>
          <a:xfrm>
            <a:off x="3849688" y="0"/>
            <a:ext cx="2946400" cy="493713"/>
          </a:xfrm>
          <a:prstGeom prst="rect">
            <a:avLst/>
          </a:prstGeom>
        </p:spPr>
        <p:txBody>
          <a:bodyPr vert="horz" wrap="square" lIns="92776" tIns="46389" rIns="92776" bIns="46389" numCol="1" anchor="t" anchorCtr="0" compatLnSpc="1">
            <a:prstTxWarp prst="textNoShape">
              <a:avLst/>
            </a:prstTxWarp>
          </a:bodyPr>
          <a:lstStyle>
            <a:lvl1pPr algn="r" defTabSz="388864" eaLnBrk="1" hangingPunct="1">
              <a:defRPr sz="1200">
                <a:latin typeface="Arial" pitchFamily="34" charset="0"/>
                <a:ea typeface="ＭＳ Ｐゴシック" pitchFamily="34" charset="-128"/>
                <a:cs typeface="+mn-cs"/>
              </a:defRPr>
            </a:lvl1pPr>
          </a:lstStyle>
          <a:p>
            <a:pPr>
              <a:defRPr/>
            </a:pPr>
            <a:fld id="{E6C6C468-002F-4575-A7B2-5116909C25E9}" type="datetime1">
              <a:rPr lang="en-US"/>
              <a:pPr>
                <a:defRPr/>
              </a:pPr>
              <a:t>3/13/2023</a:t>
            </a:fld>
            <a:endParaRPr lang="en-US"/>
          </a:p>
        </p:txBody>
      </p:sp>
      <p:sp>
        <p:nvSpPr>
          <p:cNvPr id="4" name="Footer Placeholder 3"/>
          <p:cNvSpPr>
            <a:spLocks noGrp="1"/>
          </p:cNvSpPr>
          <p:nvPr>
            <p:ph type="ftr" sz="quarter" idx="2"/>
          </p:nvPr>
        </p:nvSpPr>
        <p:spPr>
          <a:xfrm>
            <a:off x="0" y="9378950"/>
            <a:ext cx="2946400" cy="493713"/>
          </a:xfrm>
          <a:prstGeom prst="rect">
            <a:avLst/>
          </a:prstGeom>
        </p:spPr>
        <p:txBody>
          <a:bodyPr vert="horz" wrap="square" lIns="92776" tIns="46389" rIns="92776" bIns="46389" numCol="1" anchor="b"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wrap="square" lIns="92776" tIns="46389" rIns="92776" bIns="46389" numCol="1" anchor="b" anchorCtr="0" compatLnSpc="1">
            <a:prstTxWarp prst="textNoShape">
              <a:avLst/>
            </a:prstTxWarp>
          </a:bodyPr>
          <a:lstStyle>
            <a:lvl1pPr algn="r" defTabSz="387350" eaLnBrk="1" hangingPunct="1">
              <a:defRPr sz="1200"/>
            </a:lvl1pPr>
          </a:lstStyle>
          <a:p>
            <a:pPr>
              <a:defRPr/>
            </a:pPr>
            <a:fld id="{87ADF26D-2D02-4B7E-A9F7-BA15724DBCE2}" type="slidenum">
              <a:rPr lang="en-US" altLang="en-US"/>
              <a:pPr>
                <a:defRPr/>
              </a:pPr>
              <a:t>‹#›</a:t>
            </a:fld>
            <a:endParaRPr lang="en-US" altLang="en-US"/>
          </a:p>
        </p:txBody>
      </p:sp>
    </p:spTree>
    <p:extLst>
      <p:ext uri="{BB962C8B-B14F-4D97-AF65-F5344CB8AC3E}">
        <p14:creationId xmlns:p14="http://schemas.microsoft.com/office/powerpoint/2010/main" val="195479777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wrap="square" lIns="92776" tIns="46389" rIns="92776" bIns="46389" numCol="1" anchor="t"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idx="1"/>
          </p:nvPr>
        </p:nvSpPr>
        <p:spPr>
          <a:xfrm>
            <a:off x="3849688" y="0"/>
            <a:ext cx="2946400" cy="493713"/>
          </a:xfrm>
          <a:prstGeom prst="rect">
            <a:avLst/>
          </a:prstGeom>
        </p:spPr>
        <p:txBody>
          <a:bodyPr vert="horz" wrap="square" lIns="92776" tIns="46389" rIns="92776" bIns="46389" numCol="1" anchor="t" anchorCtr="0" compatLnSpc="1">
            <a:prstTxWarp prst="textNoShape">
              <a:avLst/>
            </a:prstTxWarp>
          </a:bodyPr>
          <a:lstStyle>
            <a:lvl1pPr algn="r" defTabSz="388864" eaLnBrk="1" hangingPunct="1">
              <a:defRPr sz="1200">
                <a:latin typeface="Arial" pitchFamily="34" charset="0"/>
                <a:ea typeface="ＭＳ Ｐゴシック" pitchFamily="34" charset="-128"/>
                <a:cs typeface="+mn-cs"/>
              </a:defRPr>
            </a:lvl1pPr>
          </a:lstStyle>
          <a:p>
            <a:pPr>
              <a:defRPr/>
            </a:pPr>
            <a:fld id="{0C00A11D-E7F3-4B45-B120-89C62F8E3355}" type="datetime1">
              <a:rPr lang="en-US"/>
              <a:pPr>
                <a:defRPr/>
              </a:pPr>
              <a:t>3/13/2023</a:t>
            </a:fld>
            <a:endParaRPr lang="en-US"/>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wrap="square" lIns="92776" tIns="46389" rIns="92776" bIns="46389"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79450" y="4689475"/>
            <a:ext cx="5438775" cy="4443413"/>
          </a:xfrm>
          <a:prstGeom prst="rect">
            <a:avLst/>
          </a:prstGeom>
        </p:spPr>
        <p:txBody>
          <a:bodyPr vert="horz" wrap="square" lIns="92776" tIns="46389" rIns="92776" bIns="46389" numCol="1" anchor="t" anchorCtr="0" compatLnSpc="1">
            <a:prstTxWarp prst="textNoShape">
              <a:avLst/>
            </a:prstTxWarp>
            <a:norm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endParaRPr lang="en-US" noProof="0"/>
          </a:p>
        </p:txBody>
      </p:sp>
      <p:sp>
        <p:nvSpPr>
          <p:cNvPr id="6" name="Footer Placeholder 5"/>
          <p:cNvSpPr>
            <a:spLocks noGrp="1"/>
          </p:cNvSpPr>
          <p:nvPr>
            <p:ph type="ftr" sz="quarter" idx="4"/>
          </p:nvPr>
        </p:nvSpPr>
        <p:spPr>
          <a:xfrm>
            <a:off x="0" y="9378950"/>
            <a:ext cx="2946400" cy="493713"/>
          </a:xfrm>
          <a:prstGeom prst="rect">
            <a:avLst/>
          </a:prstGeom>
        </p:spPr>
        <p:txBody>
          <a:bodyPr vert="horz" wrap="square" lIns="92776" tIns="46389" rIns="92776" bIns="46389" numCol="1" anchor="b" anchorCtr="0" compatLnSpc="1">
            <a:prstTxWarp prst="textNoShape">
              <a:avLst/>
            </a:prstTxWarp>
          </a:bodyPr>
          <a:lstStyle>
            <a:lvl1pPr defTabSz="388864" eaLnBrk="1" hangingPunct="1">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wrap="square" lIns="92776" tIns="46389" rIns="92776" bIns="46389" numCol="1" anchor="b" anchorCtr="0" compatLnSpc="1">
            <a:prstTxWarp prst="textNoShape">
              <a:avLst/>
            </a:prstTxWarp>
          </a:bodyPr>
          <a:lstStyle>
            <a:lvl1pPr algn="r" defTabSz="387350" eaLnBrk="1" hangingPunct="1">
              <a:defRPr sz="1200"/>
            </a:lvl1pPr>
          </a:lstStyle>
          <a:p>
            <a:pPr>
              <a:defRPr/>
            </a:pPr>
            <a:fld id="{87BB9EB4-620A-4C05-A10A-919C6D241201}" type="slidenum">
              <a:rPr lang="en-US" altLang="en-US"/>
              <a:pPr>
                <a:defRPr/>
              </a:pPr>
              <a:t>‹#›</a:t>
            </a:fld>
            <a:endParaRPr lang="en-US" altLang="en-US"/>
          </a:p>
        </p:txBody>
      </p:sp>
    </p:spTree>
    <p:extLst>
      <p:ext uri="{BB962C8B-B14F-4D97-AF65-F5344CB8AC3E}">
        <p14:creationId xmlns:p14="http://schemas.microsoft.com/office/powerpoint/2010/main" val="56805349"/>
      </p:ext>
    </p:extLst>
  </p:cSld>
  <p:clrMap bg1="lt1" tx1="dk1" bg2="lt2" tx2="dk2" accent1="accent1" accent2="accent2" accent3="accent3" accent4="accent4" accent5="accent5" accent6="accent6" hlink="hlink" folHlink="folHlink"/>
  <p:hf sldNum="0" hdr="0" ftr="0" dt="0"/>
  <p:notesStyle>
    <a:lvl1pPr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pitchFamily="-65" charset="-128"/>
      </a:defRPr>
    </a:lvl1pPr>
    <a:lvl2pPr marL="388938"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2pPr>
    <a:lvl3pPr marL="777875"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3pPr>
    <a:lvl4pPr marL="1168400"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4pPr>
    <a:lvl5pPr marL="1557338" algn="l" defTabSz="388938" rtl="0" eaLnBrk="0" fontAlgn="base" hangingPunct="0">
      <a:spcBef>
        <a:spcPct val="30000"/>
      </a:spcBef>
      <a:spcAft>
        <a:spcPct val="0"/>
      </a:spcAft>
      <a:defRPr sz="1000" kern="1200">
        <a:solidFill>
          <a:schemeClr val="tx1"/>
        </a:solidFill>
        <a:latin typeface="+mn-lt"/>
        <a:ea typeface="ＭＳ Ｐゴシック" pitchFamily="-65" charset="-128"/>
        <a:cs typeface="ＭＳ Ｐゴシック"/>
      </a:defRPr>
    </a:lvl5pPr>
    <a:lvl6pPr marL="1948129" algn="l" defTabSz="389626" rtl="0" eaLnBrk="1" latinLnBrk="0" hangingPunct="1">
      <a:defRPr sz="1000" kern="1200">
        <a:solidFill>
          <a:schemeClr val="tx1"/>
        </a:solidFill>
        <a:latin typeface="+mn-lt"/>
        <a:ea typeface="+mn-ea"/>
        <a:cs typeface="+mn-cs"/>
      </a:defRPr>
    </a:lvl6pPr>
    <a:lvl7pPr marL="2337755" algn="l" defTabSz="389626" rtl="0" eaLnBrk="1" latinLnBrk="0" hangingPunct="1">
      <a:defRPr sz="1000" kern="1200">
        <a:solidFill>
          <a:schemeClr val="tx1"/>
        </a:solidFill>
        <a:latin typeface="+mn-lt"/>
        <a:ea typeface="+mn-ea"/>
        <a:cs typeface="+mn-cs"/>
      </a:defRPr>
    </a:lvl7pPr>
    <a:lvl8pPr marL="2727381" algn="l" defTabSz="389626" rtl="0" eaLnBrk="1" latinLnBrk="0" hangingPunct="1">
      <a:defRPr sz="1000" kern="1200">
        <a:solidFill>
          <a:schemeClr val="tx1"/>
        </a:solidFill>
        <a:latin typeface="+mn-lt"/>
        <a:ea typeface="+mn-ea"/>
        <a:cs typeface="+mn-cs"/>
      </a:defRPr>
    </a:lvl8pPr>
    <a:lvl9pPr marL="3117007" algn="l" defTabSz="389626"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5027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Tree>
    <p:extLst>
      <p:ext uri="{BB962C8B-B14F-4D97-AF65-F5344CB8AC3E}">
        <p14:creationId xmlns:p14="http://schemas.microsoft.com/office/powerpoint/2010/main" val="370925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3745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Tree>
    <p:extLst>
      <p:ext uri="{BB962C8B-B14F-4D97-AF65-F5344CB8AC3E}">
        <p14:creationId xmlns:p14="http://schemas.microsoft.com/office/powerpoint/2010/main" val="3880444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388938" rtl="0" eaLnBrk="0" fontAlgn="base" latinLnBrk="0" hangingPunct="0">
              <a:lnSpc>
                <a:spcPct val="100000"/>
              </a:lnSpc>
              <a:spcBef>
                <a:spcPct val="30000"/>
              </a:spcBef>
              <a:spcAft>
                <a:spcPct val="0"/>
              </a:spcAft>
              <a:buClrTx/>
              <a:buSzTx/>
              <a:buFontTx/>
              <a:buNone/>
              <a:tabLst/>
              <a:defRPr/>
            </a:pPr>
            <a:endParaRPr lang="en-US" sz="1800" b="0" dirty="0"/>
          </a:p>
        </p:txBody>
      </p:sp>
    </p:spTree>
    <p:extLst>
      <p:ext uri="{BB962C8B-B14F-4D97-AF65-F5344CB8AC3E}">
        <p14:creationId xmlns:p14="http://schemas.microsoft.com/office/powerpoint/2010/main" val="1289298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6625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388938" rtl="0" eaLnBrk="0" fontAlgn="base" latinLnBrk="0" hangingPunct="0">
              <a:lnSpc>
                <a:spcPct val="100000"/>
              </a:lnSpc>
              <a:spcBef>
                <a:spcPct val="30000"/>
              </a:spcBef>
              <a:spcAft>
                <a:spcPct val="0"/>
              </a:spcAft>
              <a:buClrTx/>
              <a:buSzTx/>
              <a:buFontTx/>
              <a:buNone/>
              <a:tabLst/>
              <a:defRPr/>
            </a:pPr>
            <a:endParaRPr lang="en-US" sz="1800" b="0" dirty="0"/>
          </a:p>
        </p:txBody>
      </p:sp>
    </p:spTree>
    <p:extLst>
      <p:ext uri="{BB962C8B-B14F-4D97-AF65-F5344CB8AC3E}">
        <p14:creationId xmlns:p14="http://schemas.microsoft.com/office/powerpoint/2010/main" val="2699782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388938" rtl="0" eaLnBrk="0" fontAlgn="base" latinLnBrk="0" hangingPunct="0">
              <a:lnSpc>
                <a:spcPct val="100000"/>
              </a:lnSpc>
              <a:spcBef>
                <a:spcPct val="30000"/>
              </a:spcBef>
              <a:spcAft>
                <a:spcPct val="0"/>
              </a:spcAft>
              <a:buClrTx/>
              <a:buSzTx/>
              <a:buFontTx/>
              <a:buNone/>
              <a:tabLst/>
              <a:defRPr/>
            </a:pPr>
            <a:endParaRPr lang="en-US" sz="1800" b="1" dirty="0"/>
          </a:p>
        </p:txBody>
      </p:sp>
    </p:spTree>
    <p:extLst>
      <p:ext uri="{BB962C8B-B14F-4D97-AF65-F5344CB8AC3E}">
        <p14:creationId xmlns:p14="http://schemas.microsoft.com/office/powerpoint/2010/main" val="2831064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388938" rtl="0" eaLnBrk="0" fontAlgn="base" latinLnBrk="0" hangingPunct="0">
              <a:lnSpc>
                <a:spcPct val="100000"/>
              </a:lnSpc>
              <a:spcBef>
                <a:spcPct val="30000"/>
              </a:spcBef>
              <a:spcAft>
                <a:spcPct val="0"/>
              </a:spcAft>
              <a:buClrTx/>
              <a:buSzTx/>
              <a:buFontTx/>
              <a:buNone/>
              <a:tabLst/>
              <a:defRPr/>
            </a:pPr>
            <a:endParaRPr lang="en-US" sz="1800" b="1" dirty="0"/>
          </a:p>
        </p:txBody>
      </p:sp>
    </p:spTree>
    <p:extLst>
      <p:ext uri="{BB962C8B-B14F-4D97-AF65-F5344CB8AC3E}">
        <p14:creationId xmlns:p14="http://schemas.microsoft.com/office/powerpoint/2010/main" val="1119433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388938" rtl="0" eaLnBrk="0" fontAlgn="base" latinLnBrk="0" hangingPunct="0">
              <a:lnSpc>
                <a:spcPct val="100000"/>
              </a:lnSpc>
              <a:spcBef>
                <a:spcPct val="30000"/>
              </a:spcBef>
              <a:spcAft>
                <a:spcPct val="0"/>
              </a:spcAft>
              <a:buClrTx/>
              <a:buSzTx/>
              <a:buFontTx/>
              <a:buNone/>
              <a:tabLst/>
              <a:defRPr/>
            </a:pPr>
            <a:endParaRPr lang="en-US" sz="1800" b="0" dirty="0"/>
          </a:p>
        </p:txBody>
      </p:sp>
    </p:spTree>
    <p:extLst>
      <p:ext uri="{BB962C8B-B14F-4D97-AF65-F5344CB8AC3E}">
        <p14:creationId xmlns:p14="http://schemas.microsoft.com/office/powerpoint/2010/main" val="3428274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388938" rtl="0" eaLnBrk="0" fontAlgn="base" latinLnBrk="0" hangingPunct="0">
              <a:lnSpc>
                <a:spcPct val="100000"/>
              </a:lnSpc>
              <a:spcBef>
                <a:spcPct val="30000"/>
              </a:spcBef>
              <a:spcAft>
                <a:spcPct val="0"/>
              </a:spcAft>
              <a:buClrTx/>
              <a:buSzTx/>
              <a:buFontTx/>
              <a:buNone/>
              <a:tabLst/>
              <a:defRPr/>
            </a:pPr>
            <a:endParaRPr lang="en-US" sz="1800" b="0" dirty="0"/>
          </a:p>
        </p:txBody>
      </p:sp>
    </p:spTree>
    <p:extLst>
      <p:ext uri="{BB962C8B-B14F-4D97-AF65-F5344CB8AC3E}">
        <p14:creationId xmlns:p14="http://schemas.microsoft.com/office/powerpoint/2010/main" val="1040394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2400" y="1772220"/>
            <a:ext cx="7772400" cy="1086181"/>
          </a:xfrm>
        </p:spPr>
        <p:txBody>
          <a:bodyPr lIns="0" tIns="0" rIns="0" bIns="0" anchor="t">
            <a:normAutofit/>
          </a:bodyPr>
          <a:lstStyle>
            <a:lvl1pPr algn="l">
              <a:defRPr sz="43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72400" y="2858401"/>
            <a:ext cx="6285600" cy="2339529"/>
          </a:xfrm>
        </p:spPr>
        <p:txBody>
          <a:bodyPr lIns="0" tIns="0" rIns="0" bIns="0">
            <a:normAutofit/>
          </a:bodyPr>
          <a:lstStyle>
            <a:lvl1pPr marL="0" indent="0" algn="l">
              <a:lnSpc>
                <a:spcPts val="2216"/>
              </a:lnSpc>
              <a:buNone/>
              <a:defRPr sz="2000">
                <a:solidFill>
                  <a:srgbClr val="FFFFFF"/>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US" dirty="0"/>
          </a:p>
        </p:txBody>
      </p:sp>
      <p:sp>
        <p:nvSpPr>
          <p:cNvPr id="7" name="Text Placeholder 7"/>
          <p:cNvSpPr>
            <a:spLocks noGrp="1"/>
          </p:cNvSpPr>
          <p:nvPr>
            <p:ph type="body" sz="quarter" idx="13"/>
          </p:nvPr>
        </p:nvSpPr>
        <p:spPr>
          <a:xfrm>
            <a:off x="572401" y="5961599"/>
            <a:ext cx="2049245" cy="177800"/>
          </a:xfrm>
        </p:spPr>
        <p:txBody>
          <a:bodyPr wrap="none" lIns="0" tIns="0" rIns="0" bIns="0"/>
          <a:lstStyle>
            <a:lvl1pPr marL="0">
              <a:spcBef>
                <a:spcPts val="0"/>
              </a:spcBef>
              <a:buNone/>
              <a:defRPr sz="1000" b="1">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8" name="Text Placeholder 7"/>
          <p:cNvSpPr>
            <a:spLocks noGrp="1"/>
          </p:cNvSpPr>
          <p:nvPr>
            <p:ph type="body" sz="quarter" idx="14"/>
          </p:nvPr>
        </p:nvSpPr>
        <p:spPr>
          <a:xfrm>
            <a:off x="572400" y="6137467"/>
            <a:ext cx="2049244" cy="457200"/>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9" name="Text Placeholder 7"/>
          <p:cNvSpPr>
            <a:spLocks noGrp="1"/>
          </p:cNvSpPr>
          <p:nvPr>
            <p:ph type="body" sz="quarter" idx="18"/>
          </p:nvPr>
        </p:nvSpPr>
        <p:spPr>
          <a:xfrm>
            <a:off x="2862387" y="6137467"/>
            <a:ext cx="2027114" cy="457200"/>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19"/>
          </p:nvPr>
        </p:nvSpPr>
        <p:spPr>
          <a:xfrm>
            <a:off x="7427603" y="5961599"/>
            <a:ext cx="1132198" cy="633600"/>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11" name="Text Placeholder 7"/>
          <p:cNvSpPr>
            <a:spLocks noGrp="1"/>
          </p:cNvSpPr>
          <p:nvPr>
            <p:ph type="body" sz="quarter" idx="20"/>
          </p:nvPr>
        </p:nvSpPr>
        <p:spPr>
          <a:xfrm>
            <a:off x="5143295" y="5961067"/>
            <a:ext cx="1962357" cy="634132"/>
          </a:xfrm>
        </p:spPr>
        <p:txBody>
          <a:bodyPr wrap="none" lIns="0" tIns="0" rIns="0" bIns="0"/>
          <a:lstStyle>
            <a:lvl1pPr marL="0">
              <a:spcBef>
                <a:spcPts val="0"/>
              </a:spcBef>
              <a:buNone/>
              <a:defRPr sz="1000" b="1">
                <a:solidFill>
                  <a:schemeClr val="bg2"/>
                </a:solidFill>
                <a:latin typeface="Arial"/>
                <a:cs typeface="Arial"/>
              </a:defRPr>
            </a:lvl1pPr>
            <a:lvl2pPr>
              <a:defRPr sz="1000">
                <a:latin typeface="Arial"/>
                <a:cs typeface="Arial"/>
              </a:defRPr>
            </a:lvl2pPr>
            <a:lvl3pPr>
              <a:defRPr sz="1000">
                <a:latin typeface="Arial"/>
                <a:cs typeface="Arial"/>
              </a:defRPr>
            </a:lvl3pPr>
            <a:lvl4pPr>
              <a:defRPr sz="1000">
                <a:latin typeface="Arial"/>
                <a:cs typeface="Arial"/>
              </a:defRPr>
            </a:lvl4pPr>
            <a:lvl5pPr>
              <a:defRPr sz="1000">
                <a:latin typeface="Arial"/>
                <a:cs typeface="Arial"/>
              </a:defRPr>
            </a:lvl5pPr>
          </a:lstStyle>
          <a:p>
            <a:pPr lvl="0"/>
            <a:r>
              <a:rPr lang="en-US"/>
              <a:t>Click to edit Master text styles</a:t>
            </a:r>
          </a:p>
          <a:p>
            <a:pPr lvl="1"/>
            <a:r>
              <a:rPr lang="en-US"/>
              <a:t>Second level</a:t>
            </a:r>
          </a:p>
        </p:txBody>
      </p:sp>
      <p:sp>
        <p:nvSpPr>
          <p:cNvPr id="12" name="Date Placeholder 3"/>
          <p:cNvSpPr>
            <a:spLocks noGrp="1"/>
          </p:cNvSpPr>
          <p:nvPr>
            <p:ph type="dt" sz="half" idx="21"/>
          </p:nvPr>
        </p:nvSpPr>
        <p:spPr>
          <a:xfrm>
            <a:off x="2860675" y="5961063"/>
            <a:ext cx="2027238" cy="177800"/>
          </a:xfrm>
        </p:spPr>
        <p:txBody>
          <a:bodyPr lIns="0" tIns="0" rIns="0" bIns="0" anchor="t"/>
          <a:lstStyle>
            <a:lvl1pPr>
              <a:defRPr b="1"/>
            </a:lvl1pPr>
          </a:lstStyle>
          <a:p>
            <a:pPr>
              <a:defRPr/>
            </a:pPr>
            <a:r>
              <a:rPr lang="fa-IR"/>
              <a:t>14.03.2023</a:t>
            </a:r>
            <a:endParaRPr lang="en-US" dirty="0"/>
          </a:p>
        </p:txBody>
      </p:sp>
    </p:spTree>
    <p:extLst>
      <p:ext uri="{BB962C8B-B14F-4D97-AF65-F5344CB8AC3E}">
        <p14:creationId xmlns:p14="http://schemas.microsoft.com/office/powerpoint/2010/main" val="891527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p:cNvSpPr/>
          <p:nvPr/>
        </p:nvSpPr>
        <p:spPr>
          <a:xfrm>
            <a:off x="573088" y="5813425"/>
            <a:ext cx="7988300" cy="65088"/>
          </a:xfrm>
          <a:prstGeom prst="rect">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lIns="77925" tIns="38963" rIns="77925" bIns="38963" anchor="ctr"/>
          <a:lstStyle/>
          <a:p>
            <a:pPr algn="ctr" defTabSz="389626" eaLnBrk="1" hangingPunct="1">
              <a:defRPr/>
            </a:pPr>
            <a:r>
              <a:rPr lang="en-US" sz="1500" dirty="0">
                <a:solidFill>
                  <a:schemeClr val="accent2"/>
                </a:solidFill>
                <a:ea typeface="ＭＳ Ｐゴシック" pitchFamily="-106" charset="-128"/>
                <a:cs typeface="ＭＳ Ｐゴシック" pitchFamily="-106" charset="-128"/>
              </a:rPr>
              <a:t>  </a:t>
            </a:r>
          </a:p>
        </p:txBody>
      </p:sp>
      <p:sp>
        <p:nvSpPr>
          <p:cNvPr id="6" name="Text Placeholder 10"/>
          <p:cNvSpPr>
            <a:spLocks noGrp="1"/>
          </p:cNvSpPr>
          <p:nvPr>
            <p:ph type="body" sz="quarter" idx="13"/>
          </p:nvPr>
        </p:nvSpPr>
        <p:spPr>
          <a:xfrm>
            <a:off x="572400" y="1497600"/>
            <a:ext cx="6285600" cy="4136400"/>
          </a:xfrm>
        </p:spPr>
        <p:txBody>
          <a:bodyPr lIns="0" tIns="0" rIns="0" bIns="0">
            <a:normAutofit/>
          </a:bodyPr>
          <a:lstStyle>
            <a:lvl1pPr>
              <a:lnSpc>
                <a:spcPts val="1704"/>
              </a:lnSpc>
              <a:buNone/>
              <a:defRPr sz="1400" b="1"/>
            </a:lvl1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p:txBody>
      </p:sp>
      <p:sp>
        <p:nvSpPr>
          <p:cNvPr id="7" name="Title 1"/>
          <p:cNvSpPr>
            <a:spLocks noGrp="1"/>
          </p:cNvSpPr>
          <p:nvPr>
            <p:ph type="ctrTitle"/>
          </p:nvPr>
        </p:nvSpPr>
        <p:spPr>
          <a:xfrm>
            <a:off x="572400" y="487740"/>
            <a:ext cx="7772400" cy="900000"/>
          </a:xfrm>
        </p:spPr>
        <p:txBody>
          <a:bodyPr lIns="0" tIns="0" rIns="0" bIns="0" anchor="t">
            <a:noAutofit/>
          </a:bodyPr>
          <a:lstStyle>
            <a:lvl1pPr algn="l">
              <a:defRPr sz="2700" b="1">
                <a:solidFill>
                  <a:schemeClr val="accent2"/>
                </a:solidFill>
                <a:latin typeface="+mj-lt"/>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3" name="Text Placeholder 13"/>
          <p:cNvSpPr>
            <a:spLocks noGrp="1"/>
          </p:cNvSpPr>
          <p:nvPr>
            <p:ph type="body" sz="quarter" idx="16"/>
          </p:nvPr>
        </p:nvSpPr>
        <p:spPr>
          <a:xfrm>
            <a:off x="5143500" y="6145215"/>
            <a:ext cx="1536700"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4" name="Text Placeholder 13"/>
          <p:cNvSpPr>
            <a:spLocks noGrp="1"/>
          </p:cNvSpPr>
          <p:nvPr>
            <p:ph type="body" sz="quarter" idx="17"/>
          </p:nvPr>
        </p:nvSpPr>
        <p:spPr>
          <a:xfrm>
            <a:off x="6859589" y="6145215"/>
            <a:ext cx="1701801"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9" name="Footer Placeholder 4"/>
          <p:cNvSpPr>
            <a:spLocks noGrp="1"/>
          </p:cNvSpPr>
          <p:nvPr>
            <p:ph type="ftr" sz="quarter" idx="18"/>
          </p:nvPr>
        </p:nvSpPr>
        <p:spPr>
          <a:xfrm>
            <a:off x="3429000" y="6145213"/>
            <a:ext cx="1544638" cy="127000"/>
          </a:xfrm>
        </p:spPr>
        <p:txBody>
          <a:bodyPr lIns="0" tIns="0" rIns="0" bIns="0" anchor="t"/>
          <a:lstStyle>
            <a:lvl1pPr algn="l">
              <a:defRPr sz="800" b="1"/>
            </a:lvl1pPr>
          </a:lstStyle>
          <a:p>
            <a:pPr>
              <a:defRPr/>
            </a:pPr>
            <a:endParaRPr lang="en-US"/>
          </a:p>
        </p:txBody>
      </p:sp>
      <p:sp>
        <p:nvSpPr>
          <p:cNvPr id="10" name="Date Placeholder 3"/>
          <p:cNvSpPr>
            <a:spLocks noGrp="1"/>
          </p:cNvSpPr>
          <p:nvPr>
            <p:ph type="dt" sz="half" idx="19"/>
          </p:nvPr>
        </p:nvSpPr>
        <p:spPr>
          <a:xfrm>
            <a:off x="3429000" y="6273800"/>
            <a:ext cx="1544638" cy="125413"/>
          </a:xfrm>
        </p:spPr>
        <p:txBody>
          <a:bodyPr lIns="0" tIns="0" rIns="0" bIns="0" anchor="t"/>
          <a:lstStyle>
            <a:lvl1pPr>
              <a:defRPr sz="800" b="1"/>
            </a:lvl1pPr>
          </a:lstStyle>
          <a:p>
            <a:pPr>
              <a:defRPr/>
            </a:pPr>
            <a:r>
              <a:rPr lang="fa-IR"/>
              <a:t>14.03.2023</a:t>
            </a:r>
            <a:endParaRPr lang="en-US"/>
          </a:p>
        </p:txBody>
      </p:sp>
      <p:sp>
        <p:nvSpPr>
          <p:cNvPr id="11" name="Slide Number Placeholder 5"/>
          <p:cNvSpPr>
            <a:spLocks noGrp="1"/>
          </p:cNvSpPr>
          <p:nvPr>
            <p:ph type="sldNum" sz="quarter" idx="20"/>
          </p:nvPr>
        </p:nvSpPr>
        <p:spPr>
          <a:xfrm>
            <a:off x="3429000" y="6402388"/>
            <a:ext cx="1544638" cy="125412"/>
          </a:xfrm>
        </p:spPr>
        <p:txBody>
          <a:bodyPr lIns="0" tIns="0" rIns="0" bIns="0" anchor="t"/>
          <a:lstStyle>
            <a:lvl1pPr algn="l">
              <a:defRPr sz="800" b="1"/>
            </a:lvl1pPr>
          </a:lstStyle>
          <a:p>
            <a:pPr>
              <a:defRPr/>
            </a:pPr>
            <a:fld id="{E17AA3F4-D5E5-4C20-B6A3-9D228DF0888F}" type="slidenum">
              <a:rPr lang="en-US" altLang="en-US"/>
              <a:pPr>
                <a:defRPr/>
              </a:pPr>
              <a:t>‹#›</a:t>
            </a:fld>
            <a:endParaRPr lang="en-US" altLang="en-US"/>
          </a:p>
        </p:txBody>
      </p:sp>
    </p:spTree>
    <p:extLst>
      <p:ext uri="{BB962C8B-B14F-4D97-AF65-F5344CB8AC3E}">
        <p14:creationId xmlns:p14="http://schemas.microsoft.com/office/powerpoint/2010/main" val="3158900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4"/>
          <p:cNvSpPr/>
          <p:nvPr/>
        </p:nvSpPr>
        <p:spPr>
          <a:xfrm>
            <a:off x="406400" y="406400"/>
            <a:ext cx="8326438" cy="547211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anchor="ctr"/>
          <a:lstStyle/>
          <a:p>
            <a:pPr algn="ctr" defTabSz="389626" eaLnBrk="1" hangingPunct="1">
              <a:defRPr/>
            </a:pPr>
            <a:endParaRPr lang="en-US" sz="1500" dirty="0">
              <a:solidFill>
                <a:srgbClr val="FFFFFF"/>
              </a:solidFill>
              <a:ea typeface="ＭＳ Ｐゴシック" pitchFamily="-106" charset="-128"/>
              <a:cs typeface="ＭＳ Ｐゴシック" pitchFamily="-106" charset="-128"/>
            </a:endParaRPr>
          </a:p>
        </p:txBody>
      </p:sp>
      <p:sp>
        <p:nvSpPr>
          <p:cNvPr id="11" name="Title 1"/>
          <p:cNvSpPr>
            <a:spLocks noGrp="1"/>
          </p:cNvSpPr>
          <p:nvPr>
            <p:ph type="ctrTitle"/>
          </p:nvPr>
        </p:nvSpPr>
        <p:spPr>
          <a:xfrm>
            <a:off x="572400" y="547000"/>
            <a:ext cx="7772400" cy="2206400"/>
          </a:xfrm>
        </p:spPr>
        <p:txBody>
          <a:bodyPr lIns="0" tIns="0" rIns="0" bIns="0" anchor="t">
            <a:noAutofit/>
          </a:bodyPr>
          <a:lstStyle>
            <a:lvl1pPr algn="l">
              <a:defRPr sz="2700" b="1">
                <a:solidFill>
                  <a:schemeClr val="bg1"/>
                </a:solidFill>
                <a:latin typeface="+mj-lt"/>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0" name="Text Placeholder 13"/>
          <p:cNvSpPr>
            <a:spLocks noGrp="1"/>
          </p:cNvSpPr>
          <p:nvPr>
            <p:ph type="body" sz="quarter" idx="16"/>
          </p:nvPr>
        </p:nvSpPr>
        <p:spPr>
          <a:xfrm>
            <a:off x="5143500" y="6145215"/>
            <a:ext cx="1536700"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2" name="Text Placeholder 13"/>
          <p:cNvSpPr>
            <a:spLocks noGrp="1"/>
          </p:cNvSpPr>
          <p:nvPr>
            <p:ph type="body" sz="quarter" idx="17"/>
          </p:nvPr>
        </p:nvSpPr>
        <p:spPr>
          <a:xfrm>
            <a:off x="6859589" y="6145215"/>
            <a:ext cx="1701801"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6" name="Footer Placeholder 4"/>
          <p:cNvSpPr>
            <a:spLocks noGrp="1"/>
          </p:cNvSpPr>
          <p:nvPr>
            <p:ph type="ftr" sz="quarter" idx="18"/>
          </p:nvPr>
        </p:nvSpPr>
        <p:spPr>
          <a:xfrm>
            <a:off x="3429000" y="6145213"/>
            <a:ext cx="1544638" cy="127000"/>
          </a:xfrm>
        </p:spPr>
        <p:txBody>
          <a:bodyPr lIns="0" tIns="0" rIns="0" bIns="0" anchor="t"/>
          <a:lstStyle>
            <a:lvl1pPr algn="l">
              <a:defRPr sz="800" b="1"/>
            </a:lvl1pPr>
          </a:lstStyle>
          <a:p>
            <a:pPr>
              <a:defRPr/>
            </a:pPr>
            <a:endParaRPr lang="en-US"/>
          </a:p>
        </p:txBody>
      </p:sp>
      <p:sp>
        <p:nvSpPr>
          <p:cNvPr id="7" name="Date Placeholder 3"/>
          <p:cNvSpPr>
            <a:spLocks noGrp="1"/>
          </p:cNvSpPr>
          <p:nvPr>
            <p:ph type="dt" sz="half" idx="19"/>
          </p:nvPr>
        </p:nvSpPr>
        <p:spPr>
          <a:xfrm>
            <a:off x="3429000" y="6273800"/>
            <a:ext cx="1544638" cy="125413"/>
          </a:xfrm>
        </p:spPr>
        <p:txBody>
          <a:bodyPr lIns="0" tIns="0" rIns="0" bIns="0" anchor="t"/>
          <a:lstStyle>
            <a:lvl1pPr>
              <a:defRPr sz="800" b="1"/>
            </a:lvl1pPr>
          </a:lstStyle>
          <a:p>
            <a:pPr>
              <a:defRPr/>
            </a:pPr>
            <a:r>
              <a:rPr lang="fa-IR"/>
              <a:t>14.03.2023</a:t>
            </a:r>
            <a:endParaRPr lang="en-US"/>
          </a:p>
        </p:txBody>
      </p:sp>
      <p:sp>
        <p:nvSpPr>
          <p:cNvPr id="8" name="Slide Number Placeholder 5"/>
          <p:cNvSpPr>
            <a:spLocks noGrp="1"/>
          </p:cNvSpPr>
          <p:nvPr>
            <p:ph type="sldNum" sz="quarter" idx="20"/>
          </p:nvPr>
        </p:nvSpPr>
        <p:spPr>
          <a:xfrm>
            <a:off x="3429000" y="6402388"/>
            <a:ext cx="1544638" cy="125412"/>
          </a:xfrm>
        </p:spPr>
        <p:txBody>
          <a:bodyPr lIns="0" tIns="0" rIns="0" bIns="0" anchor="t"/>
          <a:lstStyle>
            <a:lvl1pPr algn="l">
              <a:defRPr sz="800" b="1"/>
            </a:lvl1pPr>
          </a:lstStyle>
          <a:p>
            <a:pPr>
              <a:defRPr/>
            </a:pPr>
            <a:fld id="{A05597E2-BB32-4F6B-84FE-6C16B84E6FD5}" type="slidenum">
              <a:rPr lang="en-US" altLang="en-US"/>
              <a:pPr>
                <a:defRPr/>
              </a:pPr>
              <a:t>‹#›</a:t>
            </a:fld>
            <a:endParaRPr lang="en-US" altLang="en-US"/>
          </a:p>
        </p:txBody>
      </p:sp>
    </p:spTree>
    <p:extLst>
      <p:ext uri="{BB962C8B-B14F-4D97-AF65-F5344CB8AC3E}">
        <p14:creationId xmlns:p14="http://schemas.microsoft.com/office/powerpoint/2010/main" val="3177914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Rectangle 7"/>
          <p:cNvSpPr/>
          <p:nvPr/>
        </p:nvSpPr>
        <p:spPr>
          <a:xfrm>
            <a:off x="573088" y="5813425"/>
            <a:ext cx="7988300" cy="65088"/>
          </a:xfrm>
          <a:prstGeom prst="rect">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lIns="77925" tIns="38963" rIns="77925" bIns="38963" anchor="ctr"/>
          <a:lstStyle/>
          <a:p>
            <a:pPr algn="ctr" defTabSz="389626" eaLnBrk="1" hangingPunct="1">
              <a:defRPr/>
            </a:pPr>
            <a:r>
              <a:rPr lang="en-US" sz="1500" dirty="0">
                <a:solidFill>
                  <a:schemeClr val="accent2"/>
                </a:solidFill>
                <a:ea typeface="ＭＳ Ｐゴシック" pitchFamily="-106" charset="-128"/>
                <a:cs typeface="ＭＳ Ｐゴシック" pitchFamily="-106" charset="-128"/>
              </a:rPr>
              <a:t>  </a:t>
            </a:r>
          </a:p>
        </p:txBody>
      </p:sp>
      <p:sp>
        <p:nvSpPr>
          <p:cNvPr id="9" name="Rectangle 8"/>
          <p:cNvSpPr/>
          <p:nvPr/>
        </p:nvSpPr>
        <p:spPr>
          <a:xfrm>
            <a:off x="573088" y="1138238"/>
            <a:ext cx="7988300" cy="63500"/>
          </a:xfrm>
          <a:prstGeom prst="rect">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lIns="77925" tIns="38963" rIns="77925" bIns="38963" anchor="ctr"/>
          <a:lstStyle/>
          <a:p>
            <a:pPr algn="ctr" defTabSz="389626" eaLnBrk="1" hangingPunct="1">
              <a:defRPr/>
            </a:pPr>
            <a:r>
              <a:rPr lang="en-US" sz="1500" dirty="0">
                <a:solidFill>
                  <a:schemeClr val="accent2"/>
                </a:solidFill>
                <a:ea typeface="ＭＳ Ｐゴシック" pitchFamily="-106" charset="-128"/>
                <a:cs typeface="ＭＳ Ｐゴシック" pitchFamily="-106" charset="-128"/>
              </a:rPr>
              <a:t>  </a:t>
            </a:r>
          </a:p>
        </p:txBody>
      </p:sp>
      <p:sp>
        <p:nvSpPr>
          <p:cNvPr id="6" name="Text Placeholder 10"/>
          <p:cNvSpPr>
            <a:spLocks noGrp="1"/>
          </p:cNvSpPr>
          <p:nvPr>
            <p:ph type="body" sz="quarter" idx="13"/>
          </p:nvPr>
        </p:nvSpPr>
        <p:spPr>
          <a:xfrm>
            <a:off x="572400" y="1497600"/>
            <a:ext cx="6285600" cy="4136400"/>
          </a:xfrm>
        </p:spPr>
        <p:txBody>
          <a:bodyPr lIns="0" tIns="0" rIns="0" bIns="0">
            <a:normAutofit/>
          </a:bodyPr>
          <a:lstStyle>
            <a:lvl1pPr>
              <a:lnSpc>
                <a:spcPts val="1704"/>
              </a:lnSpc>
              <a:buNone/>
              <a:defRPr sz="1400" b="1"/>
            </a:lvl1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p:txBody>
      </p:sp>
      <p:sp>
        <p:nvSpPr>
          <p:cNvPr id="7" name="Title 1"/>
          <p:cNvSpPr>
            <a:spLocks noGrp="1"/>
          </p:cNvSpPr>
          <p:nvPr>
            <p:ph type="ctrTitle"/>
          </p:nvPr>
        </p:nvSpPr>
        <p:spPr>
          <a:xfrm>
            <a:off x="572400" y="487740"/>
            <a:ext cx="7772400" cy="900000"/>
          </a:xfrm>
        </p:spPr>
        <p:txBody>
          <a:bodyPr lIns="0" tIns="0" rIns="0" bIns="0" anchor="t">
            <a:noAutofit/>
          </a:bodyPr>
          <a:lstStyle>
            <a:lvl1pPr algn="l">
              <a:defRPr sz="2700" b="1">
                <a:solidFill>
                  <a:schemeClr val="accent3"/>
                </a:solidFill>
                <a:latin typeface="+mj-lt"/>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4" name="Text Placeholder 13"/>
          <p:cNvSpPr>
            <a:spLocks noGrp="1"/>
          </p:cNvSpPr>
          <p:nvPr>
            <p:ph type="body" sz="quarter" idx="16"/>
          </p:nvPr>
        </p:nvSpPr>
        <p:spPr>
          <a:xfrm>
            <a:off x="5143500" y="6145215"/>
            <a:ext cx="1536700"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5" name="Text Placeholder 13"/>
          <p:cNvSpPr>
            <a:spLocks noGrp="1"/>
          </p:cNvSpPr>
          <p:nvPr>
            <p:ph type="body" sz="quarter" idx="17"/>
          </p:nvPr>
        </p:nvSpPr>
        <p:spPr>
          <a:xfrm>
            <a:off x="6859589" y="6145215"/>
            <a:ext cx="1701801" cy="382645"/>
          </a:xfrm>
        </p:spPr>
        <p:txBody>
          <a:bodyPr lIns="0" tIns="0" rIns="0" bIns="0"/>
          <a:lstStyle>
            <a:lvl1pPr marL="0">
              <a:lnSpc>
                <a:spcPts val="810"/>
              </a:lnSpc>
              <a:spcBef>
                <a:spcPts val="0"/>
              </a:spcBef>
              <a:buNone/>
              <a:defRPr sz="800" b="1">
                <a:solidFill>
                  <a:schemeClr val="bg2"/>
                </a:solidFill>
              </a:defRPr>
            </a:lvl1pPr>
          </a:lstStyle>
          <a:p>
            <a:pPr lvl="0"/>
            <a:r>
              <a:rPr lang="fi-FI"/>
              <a:t>Click to edit Master text styles</a:t>
            </a:r>
          </a:p>
        </p:txBody>
      </p:sp>
      <p:sp>
        <p:nvSpPr>
          <p:cNvPr id="10" name="Footer Placeholder 4"/>
          <p:cNvSpPr>
            <a:spLocks noGrp="1"/>
          </p:cNvSpPr>
          <p:nvPr>
            <p:ph type="ftr" sz="quarter" idx="18"/>
          </p:nvPr>
        </p:nvSpPr>
        <p:spPr>
          <a:xfrm>
            <a:off x="3429000" y="6145213"/>
            <a:ext cx="1544638" cy="127000"/>
          </a:xfrm>
        </p:spPr>
        <p:txBody>
          <a:bodyPr lIns="0" tIns="0" rIns="0" bIns="0" anchor="t"/>
          <a:lstStyle>
            <a:lvl1pPr algn="l">
              <a:defRPr sz="800" b="1"/>
            </a:lvl1pPr>
          </a:lstStyle>
          <a:p>
            <a:pPr>
              <a:defRPr/>
            </a:pPr>
            <a:endParaRPr lang="en-US"/>
          </a:p>
        </p:txBody>
      </p:sp>
      <p:sp>
        <p:nvSpPr>
          <p:cNvPr id="11" name="Date Placeholder 3"/>
          <p:cNvSpPr>
            <a:spLocks noGrp="1"/>
          </p:cNvSpPr>
          <p:nvPr>
            <p:ph type="dt" sz="half" idx="19"/>
          </p:nvPr>
        </p:nvSpPr>
        <p:spPr>
          <a:xfrm>
            <a:off x="3429000" y="6273800"/>
            <a:ext cx="1544638" cy="125413"/>
          </a:xfrm>
        </p:spPr>
        <p:txBody>
          <a:bodyPr lIns="0" tIns="0" rIns="0" bIns="0" anchor="t"/>
          <a:lstStyle>
            <a:lvl1pPr>
              <a:defRPr sz="800" b="1"/>
            </a:lvl1pPr>
          </a:lstStyle>
          <a:p>
            <a:pPr>
              <a:defRPr/>
            </a:pPr>
            <a:r>
              <a:rPr lang="fa-IR"/>
              <a:t>14.03.2023</a:t>
            </a:r>
            <a:endParaRPr lang="en-US" dirty="0"/>
          </a:p>
        </p:txBody>
      </p:sp>
      <p:sp>
        <p:nvSpPr>
          <p:cNvPr id="12" name="Slide Number Placeholder 5"/>
          <p:cNvSpPr>
            <a:spLocks noGrp="1"/>
          </p:cNvSpPr>
          <p:nvPr>
            <p:ph type="sldNum" sz="quarter" idx="20"/>
          </p:nvPr>
        </p:nvSpPr>
        <p:spPr>
          <a:xfrm>
            <a:off x="3429000" y="6402388"/>
            <a:ext cx="1544638" cy="125412"/>
          </a:xfrm>
        </p:spPr>
        <p:txBody>
          <a:bodyPr lIns="0" tIns="0" rIns="0" bIns="0" anchor="t"/>
          <a:lstStyle>
            <a:lvl1pPr algn="l">
              <a:defRPr sz="800" b="1"/>
            </a:lvl1pPr>
          </a:lstStyle>
          <a:p>
            <a:pPr>
              <a:defRPr/>
            </a:pPr>
            <a:r>
              <a:rPr lang="et-EE" altLang="en-US" dirty="0"/>
              <a:t>Page </a:t>
            </a:r>
            <a:fld id="{7ACE66E0-BE04-47BA-A62D-7BFC499E8192}" type="slidenum">
              <a:rPr lang="en-US" altLang="en-US" smtClean="0"/>
              <a:pPr>
                <a:defRPr/>
              </a:pPr>
              <a:t>‹#›</a:t>
            </a:fld>
            <a:endParaRPr lang="en-US" altLang="en-US" dirty="0"/>
          </a:p>
        </p:txBody>
      </p:sp>
    </p:spTree>
    <p:extLst>
      <p:ext uri="{BB962C8B-B14F-4D97-AF65-F5344CB8AC3E}">
        <p14:creationId xmlns:p14="http://schemas.microsoft.com/office/powerpoint/2010/main" val="1929742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119063"/>
            <a:ext cx="8520113" cy="962025"/>
          </a:xfrm>
        </p:spPr>
        <p:txBody>
          <a:bodyPr/>
          <a:lstStyle/>
          <a:p>
            <a:r>
              <a:rPr lang="en-US"/>
              <a:t>Click to edit Master title style</a:t>
            </a:r>
          </a:p>
        </p:txBody>
      </p:sp>
      <p:sp>
        <p:nvSpPr>
          <p:cNvPr id="3" name="Text Placeholder 2"/>
          <p:cNvSpPr>
            <a:spLocks noGrp="1"/>
          </p:cNvSpPr>
          <p:nvPr>
            <p:ph type="body" sz="half" idx="1"/>
          </p:nvPr>
        </p:nvSpPr>
        <p:spPr>
          <a:xfrm>
            <a:off x="323850" y="1268413"/>
            <a:ext cx="4171950"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68413"/>
            <a:ext cx="4171950"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
          <p:cNvSpPr>
            <a:spLocks noGrp="1" noChangeArrowheads="1"/>
          </p:cNvSpPr>
          <p:nvPr>
            <p:ph type="ftr" sz="quarter" idx="10"/>
          </p:nvPr>
        </p:nvSpPr>
        <p:spPr/>
        <p:txBody>
          <a:bodyPr/>
          <a:lstStyle>
            <a:lvl1pPr defTabSz="388938">
              <a:defRPr>
                <a:latin typeface="Arial" panose="020B0604020202020204" pitchFamily="34" charset="0"/>
                <a:ea typeface="ＭＳ Ｐゴシック" panose="020B0600070205080204" pitchFamily="34" charset="-128"/>
              </a:defRPr>
            </a:lvl1pPr>
          </a:lstStyle>
          <a:p>
            <a:pPr>
              <a:defRPr/>
            </a:pPr>
            <a:endParaRPr lang="de-DE" altLang="en-US"/>
          </a:p>
        </p:txBody>
      </p:sp>
    </p:spTree>
    <p:extLst>
      <p:ext uri="{BB962C8B-B14F-4D97-AF65-F5344CB8AC3E}">
        <p14:creationId xmlns:p14="http://schemas.microsoft.com/office/powerpoint/2010/main" val="1854756007"/>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descr="Aalto_EN_Electr-Eng_21_RGB_2"/>
          <p:cNvPicPr>
            <a:picLocks noChangeAspect="1" noChangeArrowheads="1"/>
          </p:cNvPicPr>
          <p:nvPr userDrawn="1"/>
        </p:nvPicPr>
        <p:blipFill>
          <a:blip r:embed="rId3">
            <a:extLst>
              <a:ext uri="{28A0092B-C50C-407E-A947-70E740481C1C}">
                <a14:useLocalDpi xmlns:a14="http://schemas.microsoft.com/office/drawing/2010/main" val="0"/>
              </a:ext>
            </a:extLst>
          </a:blip>
          <a:srcRect l="7030" t="6174"/>
          <a:stretch>
            <a:fillRect/>
          </a:stretch>
        </p:blipFill>
        <p:spPr bwMode="auto">
          <a:xfrm>
            <a:off x="0" y="0"/>
            <a:ext cx="21621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77925" tIns="38963" rIns="77925" bIns="38963" numCol="1" anchor="ctr" anchorCtr="0" compatLnSpc="1">
            <a:prstTxWarp prst="textNoShape">
              <a:avLst/>
            </a:prstTxWarp>
          </a:bodyPr>
          <a:lstStyle>
            <a:lvl1pPr defTabSz="389626" eaLnBrk="1" hangingPunct="1">
              <a:defRPr sz="1000">
                <a:solidFill>
                  <a:srgbClr val="898989"/>
                </a:solidFill>
                <a:latin typeface="Arial" pitchFamily="34" charset="0"/>
                <a:ea typeface="ＭＳ Ｐゴシック" pitchFamily="34" charset="-128"/>
                <a:cs typeface="+mn-cs"/>
              </a:defRPr>
            </a:lvl1pPr>
          </a:lstStyle>
          <a:p>
            <a:pPr>
              <a:defRPr/>
            </a:pPr>
            <a:r>
              <a:rPr lang="fa-IR"/>
              <a:t>14.03.2023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77925" tIns="38963" rIns="77925" bIns="38963" numCol="1" anchor="ctr" anchorCtr="0" compatLnSpc="1">
            <a:prstTxWarp prst="textNoShape">
              <a:avLst/>
            </a:prstTxWarp>
          </a:bodyPr>
          <a:lstStyle>
            <a:lvl1pPr algn="ctr" defTabSz="389626" eaLnBrk="1" hangingPunct="1">
              <a:defRPr sz="1000">
                <a:solidFill>
                  <a:srgbClr val="898989"/>
                </a:solidFill>
                <a:latin typeface="Arial" pitchFamily="-106" charset="0"/>
                <a:ea typeface="ＭＳ Ｐゴシック" pitchFamily="-106" charset="-128"/>
                <a:cs typeface="ＭＳ Ｐゴシック" pitchFamily="-106"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77925" tIns="38963" rIns="77925" bIns="38963" numCol="1" anchor="ctr" anchorCtr="0" compatLnSpc="1">
            <a:prstTxWarp prst="textNoShape">
              <a:avLst/>
            </a:prstTxWarp>
          </a:bodyPr>
          <a:lstStyle>
            <a:lvl1pPr algn="r" eaLnBrk="1" hangingPunct="1">
              <a:defRPr sz="1000">
                <a:solidFill>
                  <a:srgbClr val="898989"/>
                </a:solidFill>
              </a:defRPr>
            </a:lvl1pPr>
          </a:lstStyle>
          <a:p>
            <a:pPr>
              <a:defRPr/>
            </a:pPr>
            <a:fld id="{1049652F-9372-4B86-AABD-EF97F90847FB}" type="slidenum">
              <a:rPr lang="en-US" altLang="en-US"/>
              <a:pPr>
                <a:defRPr/>
              </a:pPr>
              <a:t>‹#›</a:t>
            </a:fld>
            <a:endParaRPr lang="en-US" altLang="en-US"/>
          </a:p>
        </p:txBody>
      </p:sp>
      <p:sp>
        <p:nvSpPr>
          <p:cNvPr id="8" name="Rectangle 7"/>
          <p:cNvSpPr/>
          <p:nvPr/>
        </p:nvSpPr>
        <p:spPr>
          <a:xfrm>
            <a:off x="406400" y="1712913"/>
            <a:ext cx="8328025" cy="39211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anchor="ctr"/>
          <a:lstStyle/>
          <a:p>
            <a:pPr algn="ctr" defTabSz="389626" eaLnBrk="1" hangingPunct="1">
              <a:defRPr/>
            </a:pPr>
            <a:endParaRPr lang="en-US" sz="1500" dirty="0">
              <a:solidFill>
                <a:srgbClr val="FFFFFF"/>
              </a:solidFill>
              <a:ea typeface="ＭＳ Ｐゴシック" pitchFamily="-106" charset="-128"/>
              <a:cs typeface="ＭＳ Ｐゴシック" pitchFamily="-106" charset="-128"/>
            </a:endParaRPr>
          </a:p>
        </p:txBody>
      </p:sp>
    </p:spTree>
  </p:cSld>
  <p:clrMap bg1="lt1" tx1="dk1" bg2="lt2" tx2="dk2" accent1="accent1" accent2="accent2" accent3="accent3" accent4="accent4" accent5="accent5" accent6="accent6" hlink="hlink" folHlink="folHlink"/>
  <p:sldLayoutIdLst>
    <p:sldLayoutId id="2147484787" r:id="rId1"/>
  </p:sldLayoutIdLst>
  <p:hf hdr="0" ftr="0"/>
  <p:txStyles>
    <p:titleStyle>
      <a:lvl1pPr algn="ctr" defTabSz="388938" rtl="0" eaLnBrk="0" fontAlgn="base" hangingPunct="0">
        <a:spcBef>
          <a:spcPct val="0"/>
        </a:spcBef>
        <a:spcAft>
          <a:spcPct val="0"/>
        </a:spcAft>
        <a:defRPr sz="3700" kern="1200">
          <a:solidFill>
            <a:schemeClr val="tx1"/>
          </a:solidFill>
          <a:latin typeface="+mj-lt"/>
          <a:ea typeface="ＭＳ Ｐゴシック" pitchFamily="-65" charset="-128"/>
          <a:cs typeface="ＭＳ Ｐゴシック" pitchFamily="-65" charset="-128"/>
        </a:defRPr>
      </a:lvl1pPr>
      <a:lvl2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2pPr>
      <a:lvl3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3pPr>
      <a:lvl4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4pPr>
      <a:lvl5pPr algn="ctr" defTabSz="388938" rtl="0" eaLnBrk="0" fontAlgn="base" hangingPunct="0">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5pPr>
      <a:lvl6pPr marL="389626"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6pPr>
      <a:lvl7pPr marL="779252"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7pPr>
      <a:lvl8pPr marL="1168878"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8pPr>
      <a:lvl9pPr marL="1558503" algn="ctr" defTabSz="389626" rtl="0" eaLnBrk="1" fontAlgn="base" hangingPunct="1">
        <a:spcBef>
          <a:spcPct val="0"/>
        </a:spcBef>
        <a:spcAft>
          <a:spcPct val="0"/>
        </a:spcAft>
        <a:defRPr sz="3700">
          <a:solidFill>
            <a:schemeClr val="tx1"/>
          </a:solidFill>
          <a:latin typeface="Arial" pitchFamily="-65" charset="0"/>
          <a:ea typeface="ＭＳ Ｐゴシック" pitchFamily="-65" charset="-128"/>
          <a:cs typeface="ＭＳ Ｐゴシック" pitchFamily="-65" charset="-128"/>
        </a:defRPr>
      </a:lvl9pPr>
    </p:titleStyle>
    <p:bodyStyle>
      <a:lvl1pPr marL="292100" indent="-292100" algn="l" defTabSz="38893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ＭＳ Ｐゴシック" pitchFamily="-65" charset="-128"/>
          <a:cs typeface="ＭＳ Ｐゴシック" pitchFamily="-65" charset="-128"/>
        </a:defRPr>
      </a:lvl1pPr>
      <a:lvl2pPr marL="631825" indent="-242888" algn="l" defTabSz="388938"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65" charset="-128"/>
          <a:cs typeface="ＭＳ Ｐゴシック"/>
        </a:defRPr>
      </a:lvl2pPr>
      <a:lvl3pPr marL="973138" indent="-193675" algn="l" defTabSz="38893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65" charset="-128"/>
          <a:cs typeface="ＭＳ Ｐゴシック"/>
        </a:defRPr>
      </a:lvl3pPr>
      <a:lvl4pPr marL="1363663"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65" charset="-128"/>
          <a:cs typeface="ＭＳ Ｐゴシック"/>
        </a:defRPr>
      </a:lvl4pPr>
      <a:lvl5pPr marL="1752600"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65" charset="-128"/>
          <a:cs typeface="ＭＳ Ｐゴシック"/>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descr="Aalto_EN_Electr-Eng_13_RGB_2"/>
          <p:cNvPicPr>
            <a:picLocks noChangeAspect="1" noChangeArrowheads="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900" y="5815013"/>
            <a:ext cx="2519363"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ctr" anchorCtr="0" compatLnSpc="1">
            <a:prstTxWarp prst="textNoShape">
              <a:avLst/>
            </a:prstTxWarp>
          </a:bodyPr>
          <a:lstStyle/>
          <a:p>
            <a:pPr lvl="0"/>
            <a:r>
              <a:rPr lang="fi-FI" altLang="en-US"/>
              <a:t>Click to edit Master title style</a:t>
            </a:r>
            <a:endParaRPr lang="en-US" altLang="en-US"/>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t" anchorCtr="0" compatLnSpc="1">
            <a:prstTxWarp prst="textNoShape">
              <a:avLst/>
            </a:prstTxWarp>
          </a:bodyPr>
          <a:lstStyle/>
          <a:p>
            <a:pPr lvl="0"/>
            <a:r>
              <a:rPr lang="fi-FI" altLang="en-US"/>
              <a:t>Click to edit Master text styles</a:t>
            </a:r>
          </a:p>
          <a:p>
            <a:pPr lvl="1"/>
            <a:r>
              <a:rPr lang="fi-FI" altLang="en-US"/>
              <a:t>Second level</a:t>
            </a:r>
          </a:p>
          <a:p>
            <a:pPr lvl="2"/>
            <a:r>
              <a:rPr lang="fi-FI" altLang="en-US"/>
              <a:t>Third level</a:t>
            </a:r>
          </a:p>
          <a:p>
            <a:pPr lvl="3"/>
            <a:r>
              <a:rPr lang="fi-FI" altLang="en-US"/>
              <a:t>Fourth level</a:t>
            </a:r>
          </a:p>
          <a:p>
            <a:pPr lvl="4"/>
            <a:r>
              <a:rPr lang="fi-FI"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77925" tIns="38963" rIns="77925" bIns="38963" numCol="1" anchor="ctr" anchorCtr="0" compatLnSpc="1">
            <a:prstTxWarp prst="textNoShape">
              <a:avLst/>
            </a:prstTxWarp>
          </a:bodyPr>
          <a:lstStyle>
            <a:lvl1pPr defTabSz="389626" eaLnBrk="1" hangingPunct="1">
              <a:defRPr sz="1000">
                <a:solidFill>
                  <a:srgbClr val="898989"/>
                </a:solidFill>
                <a:latin typeface="Arial" pitchFamily="34" charset="0"/>
                <a:ea typeface="ＭＳ Ｐゴシック" pitchFamily="34" charset="-128"/>
                <a:cs typeface="+mn-cs"/>
              </a:defRPr>
            </a:lvl1pPr>
          </a:lstStyle>
          <a:p>
            <a:pPr>
              <a:defRPr/>
            </a:pPr>
            <a:r>
              <a:rPr lang="fa-IR"/>
              <a:t>14.03.2023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77925" tIns="38963" rIns="77925" bIns="38963" numCol="1" anchor="ctr" anchorCtr="0" compatLnSpc="1">
            <a:prstTxWarp prst="textNoShape">
              <a:avLst/>
            </a:prstTxWarp>
          </a:bodyPr>
          <a:lstStyle>
            <a:lvl1pPr algn="ctr" defTabSz="389626" eaLnBrk="1" hangingPunct="1">
              <a:defRPr sz="1000">
                <a:solidFill>
                  <a:srgbClr val="898989"/>
                </a:solidFill>
                <a:latin typeface="Arial" pitchFamily="-106" charset="0"/>
                <a:ea typeface="ＭＳ Ｐゴシック" pitchFamily="-106" charset="-128"/>
                <a:cs typeface="ＭＳ Ｐゴシック" pitchFamily="-106"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77925" tIns="38963" rIns="77925" bIns="38963" numCol="1" anchor="ctr" anchorCtr="0" compatLnSpc="1">
            <a:prstTxWarp prst="textNoShape">
              <a:avLst/>
            </a:prstTxWarp>
          </a:bodyPr>
          <a:lstStyle>
            <a:lvl1pPr algn="r" eaLnBrk="1" hangingPunct="1">
              <a:defRPr sz="1000">
                <a:solidFill>
                  <a:srgbClr val="898989"/>
                </a:solidFill>
              </a:defRPr>
            </a:lvl1pPr>
          </a:lstStyle>
          <a:p>
            <a:pPr>
              <a:defRPr/>
            </a:pPr>
            <a:fld id="{0E0A0211-A76A-4511-A964-36F8689660B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90" r:id="rId1"/>
    <p:sldLayoutId id="2147484791" r:id="rId2"/>
    <p:sldLayoutId id="2147484792" r:id="rId3"/>
    <p:sldLayoutId id="2147484794" r:id="rId4"/>
  </p:sldLayoutIdLst>
  <p:hf hdr="0" ftr="0"/>
  <p:txStyles>
    <p:titleStyle>
      <a:lvl1pPr algn="ctr" defTabSz="388938" rtl="0" eaLnBrk="0" fontAlgn="base" hangingPunct="0">
        <a:spcBef>
          <a:spcPct val="0"/>
        </a:spcBef>
        <a:spcAft>
          <a:spcPct val="0"/>
        </a:spcAft>
        <a:defRPr sz="3700" kern="1200">
          <a:solidFill>
            <a:schemeClr val="tx1"/>
          </a:solidFill>
          <a:latin typeface="+mj-lt"/>
          <a:ea typeface="ＭＳ Ｐゴシック" pitchFamily="-108" charset="-128"/>
          <a:cs typeface="ＭＳ Ｐゴシック" pitchFamily="-108" charset="-128"/>
        </a:defRPr>
      </a:lvl1pPr>
      <a:lvl2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2pPr>
      <a:lvl3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3pPr>
      <a:lvl4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4pPr>
      <a:lvl5pPr algn="ctr" defTabSz="388938" rtl="0" eaLnBrk="0" fontAlgn="base" hangingPunct="0">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5pPr>
      <a:lvl6pPr marL="389626"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6pPr>
      <a:lvl7pPr marL="779252"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7pPr>
      <a:lvl8pPr marL="1168878"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8pPr>
      <a:lvl9pPr marL="1558503" algn="ctr" defTabSz="389626" rtl="0" fontAlgn="base">
        <a:spcBef>
          <a:spcPct val="0"/>
        </a:spcBef>
        <a:spcAft>
          <a:spcPct val="0"/>
        </a:spcAft>
        <a:defRPr sz="3700">
          <a:solidFill>
            <a:schemeClr val="tx1"/>
          </a:solidFill>
          <a:latin typeface="Arial" pitchFamily="-108" charset="0"/>
          <a:ea typeface="ＭＳ Ｐゴシック" pitchFamily="-108" charset="-128"/>
          <a:cs typeface="ＭＳ Ｐゴシック" pitchFamily="-108" charset="-128"/>
        </a:defRPr>
      </a:lvl9pPr>
    </p:titleStyle>
    <p:bodyStyle>
      <a:lvl1pPr marL="292100" indent="-292100" algn="l" defTabSz="38893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ＭＳ Ｐゴシック" pitchFamily="-108" charset="-128"/>
          <a:cs typeface="ＭＳ Ｐゴシック" pitchFamily="-108" charset="-128"/>
        </a:defRPr>
      </a:lvl1pPr>
      <a:lvl2pPr marL="631825" indent="-242888" algn="l" defTabSz="388938"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8" charset="-128"/>
          <a:cs typeface="ＭＳ Ｐゴシック"/>
        </a:defRPr>
      </a:lvl2pPr>
      <a:lvl3pPr marL="973138" indent="-193675" algn="l" defTabSz="38893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8" charset="-128"/>
          <a:cs typeface="ＭＳ Ｐゴシック"/>
        </a:defRPr>
      </a:lvl3pPr>
      <a:lvl4pPr marL="1363663"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4pPr>
      <a:lvl5pPr marL="1752600"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2400" y="1772220"/>
            <a:ext cx="7777274" cy="2410209"/>
          </a:xfrm>
        </p:spPr>
        <p:txBody>
          <a:bodyPr>
            <a:normAutofit fontScale="90000"/>
          </a:bodyPr>
          <a:lstStyle/>
          <a:p>
            <a:r>
              <a:rPr lang="en-GB" sz="3200" dirty="0"/>
              <a:t>ELEC-E8423 - Smart Grid</a:t>
            </a:r>
            <a:br>
              <a:rPr lang="en-GB" sz="3200" dirty="0"/>
            </a:br>
            <a:br>
              <a:rPr lang="en-GB" sz="3200" dirty="0"/>
            </a:br>
            <a:r>
              <a:rPr lang="en-GB" sz="3200" i="1" dirty="0"/>
              <a:t>Electrical energy use in residential buildings, flexibility and DR potential of different energy uses</a:t>
            </a:r>
          </a:p>
        </p:txBody>
      </p:sp>
      <p:sp>
        <p:nvSpPr>
          <p:cNvPr id="3" name="Subtitle 2"/>
          <p:cNvSpPr>
            <a:spLocks noGrp="1"/>
          </p:cNvSpPr>
          <p:nvPr>
            <p:ph type="subTitle" idx="1"/>
          </p:nvPr>
        </p:nvSpPr>
        <p:spPr>
          <a:xfrm>
            <a:off x="572401" y="4182429"/>
            <a:ext cx="6285600" cy="1323370"/>
          </a:xfrm>
        </p:spPr>
        <p:txBody>
          <a:bodyPr>
            <a:normAutofit/>
          </a:bodyPr>
          <a:lstStyle/>
          <a:p>
            <a:r>
              <a:rPr lang="en-US" altLang="zh-CN" i="1" dirty="0"/>
              <a:t>Abbasi Mohammad</a:t>
            </a:r>
            <a:endParaRPr lang="en-US" i="1" dirty="0"/>
          </a:p>
        </p:txBody>
      </p:sp>
      <p:sp>
        <p:nvSpPr>
          <p:cNvPr id="4" name="Text Placeholder 3"/>
          <p:cNvSpPr>
            <a:spLocks noGrp="1"/>
          </p:cNvSpPr>
          <p:nvPr>
            <p:ph type="body" sz="quarter" idx="13"/>
          </p:nvPr>
        </p:nvSpPr>
        <p:spPr/>
        <p:txBody>
          <a:bodyPr/>
          <a:lstStyle/>
          <a:p>
            <a:endParaRPr lang="en-US" dirty="0"/>
          </a:p>
        </p:txBody>
      </p:sp>
      <p:sp>
        <p:nvSpPr>
          <p:cNvPr id="5" name="Text Placeholder 4"/>
          <p:cNvSpPr>
            <a:spLocks noGrp="1"/>
          </p:cNvSpPr>
          <p:nvPr>
            <p:ph type="body" sz="quarter" idx="14"/>
          </p:nvPr>
        </p:nvSpPr>
        <p:spPr/>
        <p:txBody>
          <a:bodyPr/>
          <a:lstStyle/>
          <a:p>
            <a:endParaRPr lang="en-US" dirty="0"/>
          </a:p>
        </p:txBody>
      </p:sp>
      <p:sp>
        <p:nvSpPr>
          <p:cNvPr id="6" name="Text Placeholder 5"/>
          <p:cNvSpPr>
            <a:spLocks noGrp="1"/>
          </p:cNvSpPr>
          <p:nvPr>
            <p:ph type="body" sz="quarter" idx="18"/>
          </p:nvPr>
        </p:nvSpPr>
        <p:spPr>
          <a:xfrm>
            <a:off x="2868911" y="5979066"/>
            <a:ext cx="2027114" cy="457200"/>
          </a:xfrm>
        </p:spPr>
        <p:txBody>
          <a:bodyPr/>
          <a:lstStyle/>
          <a:p>
            <a:r>
              <a:rPr lang="en-US" altLang="zh-CN" dirty="0"/>
              <a:t>14</a:t>
            </a:r>
            <a:r>
              <a:rPr lang="et-EE" dirty="0"/>
              <a:t>.0</a:t>
            </a:r>
            <a:r>
              <a:rPr lang="en-US" altLang="zh-CN" dirty="0"/>
              <a:t>3</a:t>
            </a:r>
            <a:r>
              <a:rPr lang="et-EE" dirty="0"/>
              <a:t>.20</a:t>
            </a:r>
            <a:r>
              <a:rPr lang="fi-FI" dirty="0"/>
              <a:t>2</a:t>
            </a:r>
            <a:r>
              <a:rPr lang="en-US" altLang="zh-CN" dirty="0"/>
              <a:t>3</a:t>
            </a:r>
            <a:endParaRPr lang="en-US" dirty="0"/>
          </a:p>
        </p:txBody>
      </p:sp>
      <p:sp>
        <p:nvSpPr>
          <p:cNvPr id="7" name="Text Placeholder 6"/>
          <p:cNvSpPr>
            <a:spLocks noGrp="1"/>
          </p:cNvSpPr>
          <p:nvPr>
            <p:ph type="body" sz="quarter" idx="19"/>
          </p:nvPr>
        </p:nvSpPr>
        <p:spPr/>
        <p:txBody>
          <a:bodyPr/>
          <a:lstStyle/>
          <a:p>
            <a:endParaRPr lang="en-US" dirty="0"/>
          </a:p>
        </p:txBody>
      </p:sp>
      <p:sp>
        <p:nvSpPr>
          <p:cNvPr id="8" name="Text Placeholder 7"/>
          <p:cNvSpPr>
            <a:spLocks noGrp="1"/>
          </p:cNvSpPr>
          <p:nvPr>
            <p:ph type="body" sz="quarter" idx="20"/>
          </p:nvPr>
        </p:nvSpPr>
        <p:spPr/>
        <p:txBody>
          <a:bodyPr/>
          <a:lstStyle/>
          <a:p>
            <a:endParaRPr lang="en-US" dirty="0"/>
          </a:p>
        </p:txBody>
      </p:sp>
    </p:spTree>
    <p:extLst>
      <p:ext uri="{BB962C8B-B14F-4D97-AF65-F5344CB8AC3E}">
        <p14:creationId xmlns:p14="http://schemas.microsoft.com/office/powerpoint/2010/main" val="1640447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altLang="zh-CN" dirty="0"/>
              <a:t>Challenges </a:t>
            </a:r>
            <a:r>
              <a:rPr lang="en-US" altLang="zh-CN" b="0" dirty="0"/>
              <a:t>[9]</a:t>
            </a:r>
            <a:endParaRPr lang="en-US" b="0" dirty="0"/>
          </a:p>
        </p:txBody>
      </p:sp>
      <p:sp>
        <p:nvSpPr>
          <p:cNvPr id="9" name="TextBox 8">
            <a:extLst>
              <a:ext uri="{FF2B5EF4-FFF2-40B4-BE49-F238E27FC236}">
                <a16:creationId xmlns:a16="http://schemas.microsoft.com/office/drawing/2014/main" id="{62F0A55A-E481-8781-E57A-68F3B6AB8349}"/>
              </a:ext>
            </a:extLst>
          </p:cNvPr>
          <p:cNvSpPr txBox="1"/>
          <p:nvPr/>
        </p:nvSpPr>
        <p:spPr>
          <a:xfrm>
            <a:off x="572400" y="1262680"/>
            <a:ext cx="8204478" cy="3477875"/>
          </a:xfrm>
          <a:prstGeom prst="rect">
            <a:avLst/>
          </a:prstGeom>
          <a:noFill/>
        </p:spPr>
        <p:txBody>
          <a:bodyPr wrap="square">
            <a:spAutoFit/>
          </a:bodyPr>
          <a:lstStyle/>
          <a:p>
            <a:pPr algn="l"/>
            <a:endParaRPr lang="en-US" b="0" i="0" dirty="0">
              <a:solidFill>
                <a:srgbClr val="111111"/>
              </a:solidFill>
              <a:effectLst/>
              <a:latin typeface="-apple-system"/>
            </a:endParaRPr>
          </a:p>
          <a:p>
            <a:pPr marL="342900" indent="-342900" algn="l">
              <a:buFont typeface="Arial" panose="020B0604020202020204" pitchFamily="34" charset="0"/>
              <a:buChar char="•"/>
            </a:pPr>
            <a:r>
              <a:rPr lang="en-US" b="1" dirty="0">
                <a:latin typeface="+mn-lt"/>
                <a:ea typeface="ＭＳ Ｐゴシック" pitchFamily="-108" charset="-128"/>
              </a:rPr>
              <a:t>Familiarity and trust: </a:t>
            </a:r>
          </a:p>
          <a:p>
            <a:pPr algn="l"/>
            <a:r>
              <a:rPr lang="en-US" b="0" i="0" dirty="0">
                <a:solidFill>
                  <a:srgbClr val="111111"/>
                </a:solidFill>
                <a:effectLst/>
                <a:latin typeface="-apple-system"/>
              </a:rPr>
              <a:t>Unfamiliarity with demand response and concerns around privacy and autonomy can contribute to mistrust.</a:t>
            </a:r>
          </a:p>
          <a:p>
            <a:pPr algn="l"/>
            <a:endParaRPr lang="en-US" b="0" i="0" dirty="0">
              <a:solidFill>
                <a:srgbClr val="111111"/>
              </a:solidFill>
              <a:effectLst/>
              <a:latin typeface="-apple-system"/>
            </a:endParaRPr>
          </a:p>
          <a:p>
            <a:pPr marL="342900" indent="-342900" algn="l">
              <a:buFont typeface="Arial" panose="020B0604020202020204" pitchFamily="34" charset="0"/>
              <a:buChar char="•"/>
            </a:pPr>
            <a:r>
              <a:rPr lang="en-US" b="1" dirty="0">
                <a:latin typeface="+mn-lt"/>
                <a:ea typeface="ＭＳ Ｐゴシック" pitchFamily="-108" charset="-128"/>
              </a:rPr>
              <a:t>Modeling customers’ behavior and participation: </a:t>
            </a:r>
          </a:p>
          <a:p>
            <a:pPr algn="l"/>
            <a:r>
              <a:rPr lang="en-US" b="0" i="0" dirty="0">
                <a:solidFill>
                  <a:srgbClr val="111111"/>
                </a:solidFill>
                <a:effectLst/>
                <a:latin typeface="-apple-system"/>
              </a:rPr>
              <a:t>User routines and could influence their participation in DR. </a:t>
            </a:r>
          </a:p>
          <a:p>
            <a:pPr algn="l"/>
            <a:endParaRPr lang="en-US" b="0" i="0" dirty="0">
              <a:solidFill>
                <a:srgbClr val="111111"/>
              </a:solidFill>
              <a:effectLst/>
              <a:latin typeface="-apple-system"/>
            </a:endParaRPr>
          </a:p>
          <a:p>
            <a:pPr marL="342900" indent="-342900" algn="l">
              <a:buFont typeface="Arial" panose="020B0604020202020204" pitchFamily="34" charset="0"/>
              <a:buChar char="•"/>
            </a:pPr>
            <a:r>
              <a:rPr lang="en-US" b="1" dirty="0">
                <a:latin typeface="+mn-lt"/>
                <a:ea typeface="ＭＳ Ｐゴシック" pitchFamily="-108" charset="-128"/>
              </a:rPr>
              <a:t>Complexity and effort to respond and shift demands: </a:t>
            </a:r>
          </a:p>
          <a:p>
            <a:pPr algn="l"/>
            <a:r>
              <a:rPr lang="en-US" b="0" i="0" dirty="0">
                <a:solidFill>
                  <a:srgbClr val="111111"/>
                </a:solidFill>
                <a:effectLst/>
                <a:latin typeface="-apple-system"/>
              </a:rPr>
              <a:t>The level of complexity and effort associated with demand response can affect consumer engagement. </a:t>
            </a:r>
          </a:p>
        </p:txBody>
      </p:sp>
      <p:sp>
        <p:nvSpPr>
          <p:cNvPr id="16" name="Date Placeholder 15">
            <a:extLst>
              <a:ext uri="{FF2B5EF4-FFF2-40B4-BE49-F238E27FC236}">
                <a16:creationId xmlns:a16="http://schemas.microsoft.com/office/drawing/2014/main" id="{95C41F34-D009-0227-8905-F516FA74F204}"/>
              </a:ext>
            </a:extLst>
          </p:cNvPr>
          <p:cNvSpPr>
            <a:spLocks noGrp="1"/>
          </p:cNvSpPr>
          <p:nvPr>
            <p:ph type="dt" sz="half" idx="19"/>
          </p:nvPr>
        </p:nvSpPr>
        <p:spPr/>
        <p:txBody>
          <a:bodyPr/>
          <a:lstStyle/>
          <a:p>
            <a:pPr>
              <a:defRPr/>
            </a:pPr>
            <a:r>
              <a:rPr lang="fa-IR"/>
              <a:t>14.03.2023</a:t>
            </a:r>
            <a:endParaRPr lang="en-US" dirty="0"/>
          </a:p>
        </p:txBody>
      </p:sp>
      <p:sp>
        <p:nvSpPr>
          <p:cNvPr id="17" name="Slide Number Placeholder 16">
            <a:extLst>
              <a:ext uri="{FF2B5EF4-FFF2-40B4-BE49-F238E27FC236}">
                <a16:creationId xmlns:a16="http://schemas.microsoft.com/office/drawing/2014/main" id="{8DE68139-67F6-7EBF-6200-B0E634E41776}"/>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10</a:t>
            </a:fld>
            <a:endParaRPr lang="en-US" altLang="en-US" dirty="0"/>
          </a:p>
        </p:txBody>
      </p:sp>
    </p:spTree>
    <p:extLst>
      <p:ext uri="{BB962C8B-B14F-4D97-AF65-F5344CB8AC3E}">
        <p14:creationId xmlns:p14="http://schemas.microsoft.com/office/powerpoint/2010/main" val="351658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580323"/>
            <a:ext cx="8223730" cy="3588026"/>
          </a:xfrm>
        </p:spPr>
        <p:txBody>
          <a:bodyPr anchor="ctr">
            <a:normAutofit/>
          </a:bodyPr>
          <a:lstStyle/>
          <a:p>
            <a:pPr>
              <a:lnSpc>
                <a:spcPct val="150000"/>
              </a:lnSpc>
              <a:spcBef>
                <a:spcPts val="0"/>
              </a:spcBef>
              <a:buFont typeface="Arial" panose="020B0604020202020204" pitchFamily="34" charset="0"/>
              <a:buChar char="•"/>
            </a:pPr>
            <a:r>
              <a:rPr lang="en-GB" sz="2000" dirty="0">
                <a:sym typeface="Wingdings" panose="05000000000000000000" pitchFamily="2" charset="2"/>
              </a:rPr>
              <a:t>Demand response is </a:t>
            </a:r>
            <a:r>
              <a:rPr lang="en-GB" altLang="zh-CN" sz="2000" dirty="0"/>
              <a:t>voluntary changes by end-consumers of their usual electricity use patterns, according to the DR schemes.</a:t>
            </a:r>
          </a:p>
          <a:p>
            <a:pPr>
              <a:lnSpc>
                <a:spcPct val="150000"/>
              </a:lnSpc>
              <a:spcBef>
                <a:spcPts val="0"/>
              </a:spcBef>
              <a:buFont typeface="Arial" panose="020B0604020202020204" pitchFamily="34" charset="0"/>
              <a:buChar char="•"/>
            </a:pPr>
            <a:r>
              <a:rPr lang="en-US" altLang="zh-CN" sz="2000" dirty="0"/>
              <a:t>Residential loads have great potential for DR, and the degree of control reveals the potential of different energy use for DR.</a:t>
            </a:r>
          </a:p>
          <a:p>
            <a:pPr>
              <a:lnSpc>
                <a:spcPct val="150000"/>
              </a:lnSpc>
              <a:spcBef>
                <a:spcPts val="0"/>
              </a:spcBef>
              <a:buFont typeface="Arial" panose="020B0604020202020204" pitchFamily="34" charset="0"/>
              <a:buChar char="•"/>
            </a:pPr>
            <a:r>
              <a:rPr lang="en-US" altLang="zh-CN" sz="2000" dirty="0"/>
              <a:t>DR in residential buildings faces challenges such as trust and complexity and effort.</a:t>
            </a:r>
            <a:endParaRPr lang="en-GB" altLang="zh-CN" sz="2000" dirty="0"/>
          </a:p>
        </p:txBody>
      </p:sp>
      <p:sp>
        <p:nvSpPr>
          <p:cNvPr id="3" name="Title 2"/>
          <p:cNvSpPr>
            <a:spLocks noGrp="1"/>
          </p:cNvSpPr>
          <p:nvPr>
            <p:ph type="ctrTitle"/>
          </p:nvPr>
        </p:nvSpPr>
        <p:spPr/>
        <p:txBody>
          <a:bodyPr/>
          <a:lstStyle/>
          <a:p>
            <a:r>
              <a:rPr lang="en-GB" dirty="0"/>
              <a:t>Conclusions</a:t>
            </a:r>
          </a:p>
        </p:txBody>
      </p:sp>
      <p:sp>
        <p:nvSpPr>
          <p:cNvPr id="11" name="Date Placeholder 10">
            <a:extLst>
              <a:ext uri="{FF2B5EF4-FFF2-40B4-BE49-F238E27FC236}">
                <a16:creationId xmlns:a16="http://schemas.microsoft.com/office/drawing/2014/main" id="{5CAF9D9F-5C2B-2412-29AC-BDCC69D9FF84}"/>
              </a:ext>
            </a:extLst>
          </p:cNvPr>
          <p:cNvSpPr>
            <a:spLocks noGrp="1"/>
          </p:cNvSpPr>
          <p:nvPr>
            <p:ph type="dt" sz="half" idx="19"/>
          </p:nvPr>
        </p:nvSpPr>
        <p:spPr/>
        <p:txBody>
          <a:bodyPr/>
          <a:lstStyle/>
          <a:p>
            <a:pPr>
              <a:defRPr/>
            </a:pPr>
            <a:r>
              <a:rPr lang="fa-IR"/>
              <a:t>14.03.2023</a:t>
            </a:r>
            <a:endParaRPr lang="en-US" dirty="0"/>
          </a:p>
        </p:txBody>
      </p:sp>
      <p:sp>
        <p:nvSpPr>
          <p:cNvPr id="12" name="Slide Number Placeholder 11">
            <a:extLst>
              <a:ext uri="{FF2B5EF4-FFF2-40B4-BE49-F238E27FC236}">
                <a16:creationId xmlns:a16="http://schemas.microsoft.com/office/drawing/2014/main" id="{02DF2E9B-AFC6-82F8-C71F-A94A98DA6773}"/>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11</a:t>
            </a:fld>
            <a:endParaRPr lang="en-US" altLang="en-US" dirty="0"/>
          </a:p>
        </p:txBody>
      </p:sp>
    </p:spTree>
    <p:extLst>
      <p:ext uri="{BB962C8B-B14F-4D97-AF65-F5344CB8AC3E}">
        <p14:creationId xmlns:p14="http://schemas.microsoft.com/office/powerpoint/2010/main" val="3223155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62190" y="1301700"/>
            <a:ext cx="7999200" cy="4294030"/>
          </a:xfrm>
        </p:spPr>
        <p:txBody>
          <a:bodyPr>
            <a:normAutofit fontScale="70000" lnSpcReduction="20000"/>
          </a:bodyPr>
          <a:lstStyle/>
          <a:p>
            <a:r>
              <a:rPr lang="en-US" b="0" i="1" dirty="0"/>
              <a:t>[1]	Incorporating demand side flexibility, in particular demand response, in electricity markets, </a:t>
            </a:r>
            <a:r>
              <a:rPr lang="en-US" b="0" i="1" dirty="0" err="1"/>
              <a:t>EuropeanCommission</a:t>
            </a:r>
            <a:r>
              <a:rPr lang="en-US" b="0" i="1" dirty="0"/>
              <a:t>, 2013. [Online]. Available: https://energy.ec.europa.eu/system/files/2014-10/com_2013_public_intervention_swd07_en_0.pdf </a:t>
            </a:r>
          </a:p>
          <a:p>
            <a:r>
              <a:rPr lang="en-US" b="0" i="1" dirty="0"/>
              <a:t>[2]	M. S. Behera and S. K. Jain, "A review on different techniques of demand response management and its future scopes," in 2021 International Conference on Control, Automation, Power and Signal Processing (CAPS), 2021: IEEE, pp. 1-8. </a:t>
            </a:r>
          </a:p>
          <a:p>
            <a:r>
              <a:rPr lang="en-US" b="0" i="1" dirty="0"/>
              <a:t>[3]	P. Pinson and H. Madsen, "Benefits and challenges of electrical demand response: A critical review," Renewable and Sustainable Energy Reviews, vol. 39, pp. 686-699, 2014.</a:t>
            </a:r>
          </a:p>
          <a:p>
            <a:r>
              <a:rPr lang="en-US" b="0" i="1" dirty="0"/>
              <a:t>[4]	Energy consumption in households - Statistics Finland. [Online]. Available: https://stat.fi/en/statistics/asen</a:t>
            </a:r>
          </a:p>
          <a:p>
            <a:r>
              <a:rPr lang="en-US" b="0" i="1" dirty="0"/>
              <a:t>[5]	A. Soares, Á. Gomes, and C. H. Antunes, "Categorization of residential electricity consumption as a basis for the assessment of the impacts of demand response actions," Renewable and Sustainable Energy Reviews, vol. 30, pp. 490-503, 2014.</a:t>
            </a:r>
          </a:p>
          <a:p>
            <a:r>
              <a:rPr lang="en-US" b="0" i="1" dirty="0"/>
              <a:t>[6]	Z. Luo et al., "Demand flexibility of residential buildings: definitions, flexible loads, and quantification methods," Engineering, 2022.</a:t>
            </a:r>
          </a:p>
          <a:p>
            <a:r>
              <a:rPr lang="en-US" b="0" i="1" dirty="0"/>
              <a:t>[7]	J. </a:t>
            </a:r>
            <a:r>
              <a:rPr lang="en-US" b="0" i="1" dirty="0" err="1"/>
              <a:t>Kirkerud</a:t>
            </a:r>
            <a:r>
              <a:rPr lang="en-US" b="0" i="1" dirty="0"/>
              <a:t>, N. O. Nagel, and T. </a:t>
            </a:r>
            <a:r>
              <a:rPr lang="en-US" b="0" i="1" dirty="0" err="1"/>
              <a:t>Bolkesjø</a:t>
            </a:r>
            <a:r>
              <a:rPr lang="en-US" b="0" i="1" dirty="0"/>
              <a:t>, "The role of demand response in the future renewable northern European energy system," Energy, vol. 235, p. 121336, 2021.</a:t>
            </a:r>
          </a:p>
          <a:p>
            <a:r>
              <a:rPr lang="en-US" b="0" i="1" dirty="0"/>
              <a:t>[8]	H. T. Haider, O. H. See, and W. </a:t>
            </a:r>
            <a:r>
              <a:rPr lang="en-US" b="0" i="1" dirty="0" err="1"/>
              <a:t>Elmenreich</a:t>
            </a:r>
            <a:r>
              <a:rPr lang="en-US" b="0" i="1" dirty="0"/>
              <a:t>, "A review of residential demand response of smart grid," Renewable and Sustainable Energy Reviews, vol. 59, pp. 166-178, 2016.</a:t>
            </a:r>
          </a:p>
          <a:p>
            <a:r>
              <a:rPr lang="en-US" b="0" i="1" dirty="0"/>
              <a:t>[9]	B. Parrish, P. </a:t>
            </a:r>
            <a:r>
              <a:rPr lang="en-US" b="0" i="1" dirty="0" err="1"/>
              <a:t>Heptonstall</a:t>
            </a:r>
            <a:r>
              <a:rPr lang="en-US" b="0" i="1" dirty="0"/>
              <a:t>, R. Gross, and B. K. </a:t>
            </a:r>
            <a:r>
              <a:rPr lang="en-US" b="0" i="1" dirty="0" err="1"/>
              <a:t>Sovacool</a:t>
            </a:r>
            <a:r>
              <a:rPr lang="en-US" b="0" i="1" dirty="0"/>
              <a:t>, "A systematic review of motivations, enablers and barriers for consumer engagement with residential demand response," Energy Policy, vol. 138, p. 111221, 2020.</a:t>
            </a:r>
          </a:p>
          <a:p>
            <a:r>
              <a:rPr lang="en-US" b="0" i="1" dirty="0"/>
              <a:t>[10]	D. S. Callaway and I. A. </a:t>
            </a:r>
            <a:r>
              <a:rPr lang="en-US" b="0" i="1" dirty="0" err="1"/>
              <a:t>Hiskens</a:t>
            </a:r>
            <a:r>
              <a:rPr lang="en-US" b="0" i="1" dirty="0"/>
              <a:t>, "Achieving controllability of electric loads," Proceedings of the IEEE, vol. 99, no. 1, pp. 184-199, 2010.</a:t>
            </a:r>
          </a:p>
          <a:p>
            <a:endParaRPr lang="en-US" b="0" i="1" dirty="0"/>
          </a:p>
          <a:p>
            <a:endParaRPr lang="en-US" b="0" i="1" dirty="0"/>
          </a:p>
          <a:p>
            <a:endParaRPr lang="en-US" b="0" i="1" dirty="0"/>
          </a:p>
        </p:txBody>
      </p:sp>
      <p:sp>
        <p:nvSpPr>
          <p:cNvPr id="3" name="Title 2"/>
          <p:cNvSpPr>
            <a:spLocks noGrp="1"/>
          </p:cNvSpPr>
          <p:nvPr>
            <p:ph type="ctrTitle"/>
          </p:nvPr>
        </p:nvSpPr>
        <p:spPr/>
        <p:txBody>
          <a:bodyPr/>
          <a:lstStyle/>
          <a:p>
            <a:r>
              <a:rPr lang="en-GB" dirty="0"/>
              <a:t>Source material used</a:t>
            </a:r>
          </a:p>
        </p:txBody>
      </p:sp>
      <p:sp>
        <p:nvSpPr>
          <p:cNvPr id="11" name="Date Placeholder 10">
            <a:extLst>
              <a:ext uri="{FF2B5EF4-FFF2-40B4-BE49-F238E27FC236}">
                <a16:creationId xmlns:a16="http://schemas.microsoft.com/office/drawing/2014/main" id="{30C59B44-89E8-74AE-E5BA-CEEF298297A0}"/>
              </a:ext>
            </a:extLst>
          </p:cNvPr>
          <p:cNvSpPr>
            <a:spLocks noGrp="1"/>
          </p:cNvSpPr>
          <p:nvPr>
            <p:ph type="dt" sz="half" idx="19"/>
          </p:nvPr>
        </p:nvSpPr>
        <p:spPr/>
        <p:txBody>
          <a:bodyPr/>
          <a:lstStyle/>
          <a:p>
            <a:pPr>
              <a:defRPr/>
            </a:pPr>
            <a:r>
              <a:rPr lang="fa-IR"/>
              <a:t>14.03.2023</a:t>
            </a:r>
            <a:endParaRPr lang="en-US" dirty="0"/>
          </a:p>
        </p:txBody>
      </p:sp>
      <p:sp>
        <p:nvSpPr>
          <p:cNvPr id="12" name="Slide Number Placeholder 11">
            <a:extLst>
              <a:ext uri="{FF2B5EF4-FFF2-40B4-BE49-F238E27FC236}">
                <a16:creationId xmlns:a16="http://schemas.microsoft.com/office/drawing/2014/main" id="{8287477F-CEB3-3DD4-37C1-D93517BF9EB8}"/>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12</a:t>
            </a:fld>
            <a:endParaRPr lang="en-US" altLang="en-US" dirty="0"/>
          </a:p>
        </p:txBody>
      </p:sp>
    </p:spTree>
    <p:extLst>
      <p:ext uri="{BB962C8B-B14F-4D97-AF65-F5344CB8AC3E}">
        <p14:creationId xmlns:p14="http://schemas.microsoft.com/office/powerpoint/2010/main" val="1660700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400" y="1387740"/>
            <a:ext cx="7988990" cy="4136400"/>
          </a:xfrm>
        </p:spPr>
        <p:txBody>
          <a:bodyPr>
            <a:normAutofit/>
          </a:bodyPr>
          <a:lstStyle/>
          <a:p>
            <a:pPr marL="457200" indent="-381000">
              <a:lnSpc>
                <a:spcPct val="160000"/>
              </a:lnSpc>
              <a:spcBef>
                <a:spcPts val="0"/>
              </a:spcBef>
              <a:spcAft>
                <a:spcPts val="0"/>
              </a:spcAft>
              <a:buSzPts val="2400"/>
              <a:buFont typeface="Arial" panose="020B0604020202020204" pitchFamily="34" charset="0"/>
              <a:buChar char="●"/>
            </a:pPr>
            <a:r>
              <a:rPr lang="en-GB" sz="2200" dirty="0"/>
              <a:t>Demand response </a:t>
            </a:r>
          </a:p>
          <a:p>
            <a:pPr marL="457200" indent="-381000">
              <a:lnSpc>
                <a:spcPct val="160000"/>
              </a:lnSpc>
              <a:spcBef>
                <a:spcPts val="0"/>
              </a:spcBef>
              <a:spcAft>
                <a:spcPts val="0"/>
              </a:spcAft>
              <a:buSzPts val="2400"/>
              <a:buFont typeface="Arial" panose="020B0604020202020204" pitchFamily="34" charset="0"/>
              <a:buChar char="●"/>
            </a:pPr>
            <a:r>
              <a:rPr lang="en-US" altLang="zh-CN" sz="2200" dirty="0"/>
              <a:t>Residential</a:t>
            </a:r>
            <a:r>
              <a:rPr lang="zh-CN" altLang="en-US" sz="2200" dirty="0"/>
              <a:t> </a:t>
            </a:r>
            <a:r>
              <a:rPr lang="en-US" altLang="zh-CN" sz="2200" dirty="0"/>
              <a:t>e</a:t>
            </a:r>
            <a:r>
              <a:rPr lang="en-US" sz="2200" dirty="0"/>
              <a:t>lectricity </a:t>
            </a:r>
            <a:r>
              <a:rPr lang="en-US" altLang="zh-CN" sz="2200" dirty="0"/>
              <a:t>c</a:t>
            </a:r>
            <a:r>
              <a:rPr lang="en-US" sz="2200" dirty="0"/>
              <a:t>onsumption</a:t>
            </a:r>
          </a:p>
          <a:p>
            <a:pPr marL="457200" lvl="0" indent="-381000">
              <a:lnSpc>
                <a:spcPct val="160000"/>
              </a:lnSpc>
              <a:spcBef>
                <a:spcPts val="0"/>
              </a:spcBef>
              <a:spcAft>
                <a:spcPts val="0"/>
              </a:spcAft>
              <a:buSzPts val="2400"/>
              <a:buChar char="●"/>
            </a:pPr>
            <a:r>
              <a:rPr lang="en-US" altLang="zh-CN" sz="2200" dirty="0"/>
              <a:t>DR</a:t>
            </a:r>
            <a:r>
              <a:rPr lang="zh-CN" altLang="en-US" sz="2200" dirty="0"/>
              <a:t> </a:t>
            </a:r>
            <a:r>
              <a:rPr lang="en-US" altLang="zh-CN" sz="2200" dirty="0"/>
              <a:t>potential</a:t>
            </a:r>
            <a:r>
              <a:rPr lang="zh-CN" altLang="en-US" sz="2200" dirty="0"/>
              <a:t> </a:t>
            </a:r>
            <a:r>
              <a:rPr lang="en-US" altLang="zh-CN" sz="2200" dirty="0"/>
              <a:t>of different energy uses</a:t>
            </a:r>
          </a:p>
          <a:p>
            <a:pPr marL="457200" lvl="0" indent="-381000">
              <a:lnSpc>
                <a:spcPct val="160000"/>
              </a:lnSpc>
              <a:spcBef>
                <a:spcPts val="0"/>
              </a:spcBef>
              <a:spcAft>
                <a:spcPts val="0"/>
              </a:spcAft>
              <a:buSzPts val="2400"/>
              <a:buChar char="●"/>
            </a:pPr>
            <a:r>
              <a:rPr lang="en-US" altLang="zh-CN" sz="2200" dirty="0"/>
              <a:t>DR  programs</a:t>
            </a:r>
          </a:p>
          <a:p>
            <a:pPr marL="457200" lvl="0" indent="-381000">
              <a:lnSpc>
                <a:spcPct val="160000"/>
              </a:lnSpc>
              <a:spcBef>
                <a:spcPts val="0"/>
              </a:spcBef>
              <a:spcAft>
                <a:spcPts val="0"/>
              </a:spcAft>
              <a:buSzPts val="2400"/>
              <a:buChar char="●"/>
            </a:pPr>
            <a:r>
              <a:rPr lang="en-US" altLang="zh-CN" sz="2200" dirty="0"/>
              <a:t>Challenges</a:t>
            </a:r>
            <a:r>
              <a:rPr lang="zh-CN" altLang="en-US" sz="2200" dirty="0"/>
              <a:t> </a:t>
            </a:r>
            <a:endParaRPr lang="en-US" altLang="zh-CN" sz="2200" dirty="0"/>
          </a:p>
          <a:p>
            <a:pPr marL="457200" lvl="0" indent="-381000">
              <a:lnSpc>
                <a:spcPct val="160000"/>
              </a:lnSpc>
              <a:spcBef>
                <a:spcPts val="0"/>
              </a:spcBef>
              <a:spcAft>
                <a:spcPts val="0"/>
              </a:spcAft>
              <a:buSzPts val="2400"/>
              <a:buChar char="●"/>
            </a:pPr>
            <a:r>
              <a:rPr lang="en-GB" sz="2200" dirty="0"/>
              <a:t>Conclusion</a:t>
            </a:r>
            <a:r>
              <a:rPr lang="en-US" altLang="zh-CN" sz="2200" dirty="0"/>
              <a:t>s</a:t>
            </a:r>
            <a:endParaRPr lang="en-GB" sz="2200" dirty="0"/>
          </a:p>
        </p:txBody>
      </p:sp>
      <p:sp>
        <p:nvSpPr>
          <p:cNvPr id="3" name="Title 2"/>
          <p:cNvSpPr>
            <a:spLocks noGrp="1"/>
          </p:cNvSpPr>
          <p:nvPr>
            <p:ph type="ctrTitle"/>
          </p:nvPr>
        </p:nvSpPr>
        <p:spPr/>
        <p:txBody>
          <a:bodyPr/>
          <a:lstStyle/>
          <a:p>
            <a:r>
              <a:rPr lang="en-GB" dirty="0"/>
              <a:t>Introduction</a:t>
            </a:r>
          </a:p>
        </p:txBody>
      </p:sp>
      <p:sp>
        <p:nvSpPr>
          <p:cNvPr id="8" name="Slide Number Placeholder 7"/>
          <p:cNvSpPr>
            <a:spLocks noGrp="1"/>
          </p:cNvSpPr>
          <p:nvPr>
            <p:ph type="sldNum" sz="quarter" idx="20"/>
          </p:nvPr>
        </p:nvSpPr>
        <p:spPr>
          <a:xfrm>
            <a:off x="3429000" y="6429420"/>
            <a:ext cx="1544638" cy="125412"/>
          </a:xfrm>
        </p:spPr>
        <p:txBody>
          <a:bodyPr/>
          <a:lstStyle/>
          <a:p>
            <a:pPr>
              <a:defRPr/>
            </a:pPr>
            <a:r>
              <a:rPr lang="et-EE" altLang="en-US" dirty="0"/>
              <a:t>Page </a:t>
            </a:r>
            <a:fld id="{7ACE66E0-BE04-47BA-A62D-7BFC499E8192}" type="slidenum">
              <a:rPr lang="en-US" altLang="en-US" smtClean="0"/>
              <a:pPr>
                <a:defRPr/>
              </a:pPr>
              <a:t>2</a:t>
            </a:fld>
            <a:endParaRPr lang="en-US" altLang="en-US" dirty="0"/>
          </a:p>
        </p:txBody>
      </p:sp>
      <p:sp>
        <p:nvSpPr>
          <p:cNvPr id="11" name="Date Placeholder 10">
            <a:extLst>
              <a:ext uri="{FF2B5EF4-FFF2-40B4-BE49-F238E27FC236}">
                <a16:creationId xmlns:a16="http://schemas.microsoft.com/office/drawing/2014/main" id="{584FA383-25AA-10BB-CC2B-9AB0BBC90979}"/>
              </a:ext>
            </a:extLst>
          </p:cNvPr>
          <p:cNvSpPr>
            <a:spLocks noGrp="1"/>
          </p:cNvSpPr>
          <p:nvPr>
            <p:ph type="dt" sz="half" idx="19"/>
          </p:nvPr>
        </p:nvSpPr>
        <p:spPr/>
        <p:txBody>
          <a:bodyPr/>
          <a:lstStyle/>
          <a:p>
            <a:pPr>
              <a:defRPr/>
            </a:pPr>
            <a:r>
              <a:rPr lang="fa-IR"/>
              <a:t>14.03.2023</a:t>
            </a:r>
            <a:endParaRPr lang="en-US" dirty="0"/>
          </a:p>
        </p:txBody>
      </p:sp>
    </p:spTree>
    <p:extLst>
      <p:ext uri="{BB962C8B-B14F-4D97-AF65-F5344CB8AC3E}">
        <p14:creationId xmlns:p14="http://schemas.microsoft.com/office/powerpoint/2010/main" val="2138976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62190" y="1243361"/>
            <a:ext cx="7999200" cy="666528"/>
          </a:xfrm>
        </p:spPr>
        <p:txBody>
          <a:bodyPr anchor="ctr">
            <a:normAutofit/>
          </a:bodyPr>
          <a:lstStyle/>
          <a:p>
            <a:pPr marL="0" indent="0">
              <a:lnSpc>
                <a:spcPct val="150000"/>
              </a:lnSpc>
            </a:pPr>
            <a:r>
              <a:rPr lang="en-US" altLang="zh-CN" sz="2000" dirty="0"/>
              <a:t>What is DR? </a:t>
            </a:r>
            <a:r>
              <a:rPr lang="en-US" altLang="zh-CN" sz="1200" dirty="0"/>
              <a:t>(Definition by the European Commission)</a:t>
            </a:r>
            <a:endParaRPr lang="en-US" altLang="zh-CN" sz="2000" dirty="0"/>
          </a:p>
        </p:txBody>
      </p:sp>
      <p:sp>
        <p:nvSpPr>
          <p:cNvPr id="3" name="Title 2"/>
          <p:cNvSpPr>
            <a:spLocks noGrp="1"/>
          </p:cNvSpPr>
          <p:nvPr>
            <p:ph type="ctrTitle"/>
          </p:nvPr>
        </p:nvSpPr>
        <p:spPr/>
        <p:txBody>
          <a:bodyPr/>
          <a:lstStyle/>
          <a:p>
            <a:r>
              <a:rPr lang="en-US" dirty="0"/>
              <a:t>Demand Response</a:t>
            </a:r>
            <a:r>
              <a:rPr lang="zh-CN" altLang="en-US" dirty="0"/>
              <a:t> </a:t>
            </a:r>
            <a:r>
              <a:rPr lang="en-US" altLang="zh-CN" dirty="0"/>
              <a:t>(DR)</a:t>
            </a:r>
            <a:endParaRPr lang="en-US" dirty="0"/>
          </a:p>
        </p:txBody>
      </p:sp>
      <p:sp>
        <p:nvSpPr>
          <p:cNvPr id="9" name="TextBox 8">
            <a:extLst>
              <a:ext uri="{FF2B5EF4-FFF2-40B4-BE49-F238E27FC236}">
                <a16:creationId xmlns:a16="http://schemas.microsoft.com/office/drawing/2014/main" id="{379C719A-A87A-8444-8529-BA6CE2F5AF33}"/>
              </a:ext>
            </a:extLst>
          </p:cNvPr>
          <p:cNvSpPr txBox="1"/>
          <p:nvPr/>
        </p:nvSpPr>
        <p:spPr>
          <a:xfrm>
            <a:off x="582610" y="1909889"/>
            <a:ext cx="7999200" cy="1807983"/>
          </a:xfrm>
          <a:prstGeom prst="rect">
            <a:avLst/>
          </a:prstGeom>
          <a:solidFill>
            <a:schemeClr val="bg1">
              <a:lumMod val="95000"/>
            </a:schemeClr>
          </a:solidFill>
        </p:spPr>
        <p:txBody>
          <a:bodyPr wrap="square" anchor="ctr">
            <a:noAutofit/>
          </a:bodyPr>
          <a:lstStyle/>
          <a:p>
            <a:pPr marL="0" indent="0" algn="justLow">
              <a:lnSpc>
                <a:spcPct val="150000"/>
              </a:lnSpc>
            </a:pPr>
            <a:r>
              <a:rPr lang="en-US" altLang="zh-CN" sz="1600" u="heavy" dirty="0">
                <a:uFill>
                  <a:solidFill>
                    <a:schemeClr val="tx2">
                      <a:lumMod val="60000"/>
                      <a:lumOff val="40000"/>
                    </a:schemeClr>
                  </a:solidFill>
                </a:uFill>
              </a:rPr>
              <a:t>voluntary changes </a:t>
            </a:r>
            <a:r>
              <a:rPr lang="en-US" altLang="zh-CN" sz="1600" dirty="0"/>
              <a:t>by </a:t>
            </a:r>
            <a:r>
              <a:rPr lang="en-US" altLang="zh-CN" sz="1600" u="heavy" dirty="0">
                <a:uFill>
                  <a:solidFill>
                    <a:schemeClr val="tx2">
                      <a:lumMod val="60000"/>
                      <a:lumOff val="40000"/>
                    </a:schemeClr>
                  </a:solidFill>
                </a:uFill>
              </a:rPr>
              <a:t>end-consumers</a:t>
            </a:r>
            <a:r>
              <a:rPr lang="en-US" altLang="zh-CN" sz="1600" dirty="0"/>
              <a:t> of their usual </a:t>
            </a:r>
            <a:r>
              <a:rPr lang="en-US" altLang="zh-CN" sz="1600" u="heavy" dirty="0">
                <a:uFill>
                  <a:solidFill>
                    <a:schemeClr val="tx2">
                      <a:lumMod val="60000"/>
                      <a:lumOff val="40000"/>
                    </a:schemeClr>
                  </a:solidFill>
                </a:uFill>
              </a:rPr>
              <a:t>electricity use patterns – in response to market signals </a:t>
            </a:r>
            <a:r>
              <a:rPr lang="en-US" altLang="zh-CN" sz="1600" dirty="0"/>
              <a:t>(such as time-variable electricity prices or incentive payments) or </a:t>
            </a:r>
            <a:r>
              <a:rPr lang="en-US" altLang="zh-CN" sz="1600" u="heavy" dirty="0">
                <a:uFill>
                  <a:solidFill>
                    <a:schemeClr val="tx2">
                      <a:lumMod val="60000"/>
                      <a:lumOff val="40000"/>
                    </a:schemeClr>
                  </a:solidFill>
                </a:uFill>
              </a:rPr>
              <a:t>following the acceptance of consumers' bids </a:t>
            </a:r>
            <a:r>
              <a:rPr lang="en-US" altLang="zh-CN" sz="1600" dirty="0"/>
              <a:t>(on their own or through aggregation) to sell in organized energy electricity markets their will to change their demand for electricity at a given point in time. [1]</a:t>
            </a:r>
          </a:p>
        </p:txBody>
      </p:sp>
      <p:sp>
        <p:nvSpPr>
          <p:cNvPr id="6" name="Text Placeholder 1">
            <a:extLst>
              <a:ext uri="{FF2B5EF4-FFF2-40B4-BE49-F238E27FC236}">
                <a16:creationId xmlns:a16="http://schemas.microsoft.com/office/drawing/2014/main" id="{43D8566C-FEAF-C277-1592-B823E5CCE2B8}"/>
              </a:ext>
            </a:extLst>
          </p:cNvPr>
          <p:cNvSpPr txBox="1">
            <a:spLocks/>
          </p:cNvSpPr>
          <p:nvPr/>
        </p:nvSpPr>
        <p:spPr bwMode="auto">
          <a:xfrm>
            <a:off x="741954" y="3993308"/>
            <a:ext cx="7999200" cy="6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292100" indent="-292100" algn="l" defTabSz="388938" rtl="0" eaLnBrk="0" fontAlgn="base" hangingPunct="0">
              <a:lnSpc>
                <a:spcPts val="1704"/>
              </a:lnSpc>
              <a:spcBef>
                <a:spcPct val="20000"/>
              </a:spcBef>
              <a:spcAft>
                <a:spcPct val="0"/>
              </a:spcAft>
              <a:buFont typeface="Arial" panose="020B0604020202020204" pitchFamily="34" charset="0"/>
              <a:buNone/>
              <a:defRPr sz="1400" b="1" kern="1200">
                <a:solidFill>
                  <a:schemeClr val="tx1"/>
                </a:solidFill>
                <a:latin typeface="+mn-lt"/>
                <a:ea typeface="ＭＳ Ｐゴシック" pitchFamily="-108" charset="-128"/>
                <a:cs typeface="ＭＳ Ｐゴシック" pitchFamily="-108" charset="-128"/>
              </a:defRPr>
            </a:lvl1pPr>
            <a:lvl2pPr marL="631825" indent="-242888" algn="l" defTabSz="388938"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8" charset="-128"/>
                <a:cs typeface="ＭＳ Ｐゴシック"/>
              </a:defRPr>
            </a:lvl2pPr>
            <a:lvl3pPr marL="973138" indent="-193675" algn="l" defTabSz="38893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8" charset="-128"/>
                <a:cs typeface="ＭＳ Ｐゴシック"/>
              </a:defRPr>
            </a:lvl3pPr>
            <a:lvl4pPr marL="1363663"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4pPr>
            <a:lvl5pPr marL="1752600"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pPr marL="0" indent="0">
              <a:lnSpc>
                <a:spcPct val="150000"/>
              </a:lnSpc>
            </a:pPr>
            <a:r>
              <a:rPr lang="en-US" altLang="zh-CN" sz="2000" dirty="0"/>
              <a:t>Why DR?</a:t>
            </a:r>
          </a:p>
        </p:txBody>
      </p:sp>
      <p:sp>
        <p:nvSpPr>
          <p:cNvPr id="10" name="TextBox 9">
            <a:extLst>
              <a:ext uri="{FF2B5EF4-FFF2-40B4-BE49-F238E27FC236}">
                <a16:creationId xmlns:a16="http://schemas.microsoft.com/office/drawing/2014/main" id="{4C0B6013-8A25-50E5-DE72-D59E5F230CF7}"/>
              </a:ext>
            </a:extLst>
          </p:cNvPr>
          <p:cNvSpPr txBox="1"/>
          <p:nvPr/>
        </p:nvSpPr>
        <p:spPr>
          <a:xfrm>
            <a:off x="2043902" y="4216114"/>
            <a:ext cx="6199195" cy="1323439"/>
          </a:xfrm>
          <a:prstGeom prst="rect">
            <a:avLst/>
          </a:prstGeom>
          <a:noFill/>
        </p:spPr>
        <p:txBody>
          <a:bodyPr wrap="square">
            <a:spAutoFit/>
          </a:bodyPr>
          <a:lstStyle/>
          <a:p>
            <a:pPr marL="342900" indent="-342900">
              <a:buFont typeface="Arial" panose="020B0604020202020204" pitchFamily="34" charset="0"/>
              <a:buChar char="•"/>
            </a:pPr>
            <a:r>
              <a:rPr lang="en-US" sz="1600" dirty="0"/>
              <a:t>To maintain power balance: Traditionally, supply is adjusted to match demand using capacity reserves.</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An alternative approach is to adjust demand to match supply by using the potential of demand-side resources.</a:t>
            </a:r>
            <a:endParaRPr lang="fa-IR" sz="1600" dirty="0"/>
          </a:p>
        </p:txBody>
      </p:sp>
      <p:sp>
        <p:nvSpPr>
          <p:cNvPr id="16" name="Date Placeholder 15">
            <a:extLst>
              <a:ext uri="{FF2B5EF4-FFF2-40B4-BE49-F238E27FC236}">
                <a16:creationId xmlns:a16="http://schemas.microsoft.com/office/drawing/2014/main" id="{A18D84AC-37C5-697E-D294-FA13C5D6C1B2}"/>
              </a:ext>
            </a:extLst>
          </p:cNvPr>
          <p:cNvSpPr>
            <a:spLocks noGrp="1"/>
          </p:cNvSpPr>
          <p:nvPr>
            <p:ph type="dt" sz="half" idx="19"/>
          </p:nvPr>
        </p:nvSpPr>
        <p:spPr/>
        <p:txBody>
          <a:bodyPr/>
          <a:lstStyle/>
          <a:p>
            <a:pPr>
              <a:defRPr/>
            </a:pPr>
            <a:r>
              <a:rPr lang="fa-IR"/>
              <a:t>14.03.2023</a:t>
            </a:r>
            <a:endParaRPr lang="en-US" dirty="0"/>
          </a:p>
        </p:txBody>
      </p:sp>
      <p:sp>
        <p:nvSpPr>
          <p:cNvPr id="17" name="Slide Number Placeholder 16">
            <a:extLst>
              <a:ext uri="{FF2B5EF4-FFF2-40B4-BE49-F238E27FC236}">
                <a16:creationId xmlns:a16="http://schemas.microsoft.com/office/drawing/2014/main" id="{7AC25EC1-BF85-F913-B92E-85D12F71DAED}"/>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3</a:t>
            </a:fld>
            <a:endParaRPr lang="en-US" altLang="en-US" dirty="0"/>
          </a:p>
        </p:txBody>
      </p:sp>
    </p:spTree>
    <p:extLst>
      <p:ext uri="{BB962C8B-B14F-4D97-AF65-F5344CB8AC3E}">
        <p14:creationId xmlns:p14="http://schemas.microsoft.com/office/powerpoint/2010/main" val="1596813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CED038-73B2-EA70-B968-0F0C2A6ADEE1}"/>
              </a:ext>
            </a:extLst>
          </p:cNvPr>
          <p:cNvSpPr>
            <a:spLocks noGrp="1"/>
          </p:cNvSpPr>
          <p:nvPr>
            <p:ph type="ctrTitle"/>
          </p:nvPr>
        </p:nvSpPr>
        <p:spPr/>
        <p:txBody>
          <a:bodyPr/>
          <a:lstStyle/>
          <a:p>
            <a:r>
              <a:rPr lang="en-US" dirty="0"/>
              <a:t>Demand Response</a:t>
            </a:r>
            <a:r>
              <a:rPr lang="zh-CN" altLang="en-US" dirty="0"/>
              <a:t> </a:t>
            </a:r>
            <a:r>
              <a:rPr lang="en-US" altLang="zh-CN" dirty="0"/>
              <a:t>(DR)</a:t>
            </a:r>
            <a:endParaRPr lang="LID4096" dirty="0"/>
          </a:p>
        </p:txBody>
      </p:sp>
      <p:sp>
        <p:nvSpPr>
          <p:cNvPr id="8" name="Text Placeholder 1">
            <a:extLst>
              <a:ext uri="{FF2B5EF4-FFF2-40B4-BE49-F238E27FC236}">
                <a16:creationId xmlns:a16="http://schemas.microsoft.com/office/drawing/2014/main" id="{64708963-74EA-6AFD-98AE-9BBBC3DE4953}"/>
              </a:ext>
            </a:extLst>
          </p:cNvPr>
          <p:cNvSpPr txBox="1">
            <a:spLocks/>
          </p:cNvSpPr>
          <p:nvPr/>
        </p:nvSpPr>
        <p:spPr bwMode="auto">
          <a:xfrm>
            <a:off x="838235" y="1438718"/>
            <a:ext cx="7999200" cy="398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292100" indent="-292100" algn="l" defTabSz="388938" rtl="0" eaLnBrk="0" fontAlgn="base" hangingPunct="0">
              <a:lnSpc>
                <a:spcPts val="1704"/>
              </a:lnSpc>
              <a:spcBef>
                <a:spcPct val="20000"/>
              </a:spcBef>
              <a:spcAft>
                <a:spcPct val="0"/>
              </a:spcAft>
              <a:buFont typeface="Arial" panose="020B0604020202020204" pitchFamily="34" charset="0"/>
              <a:buNone/>
              <a:defRPr sz="1400" b="1" kern="1200">
                <a:solidFill>
                  <a:schemeClr val="tx1"/>
                </a:solidFill>
                <a:latin typeface="+mn-lt"/>
                <a:ea typeface="ＭＳ Ｐゴシック" pitchFamily="-108" charset="-128"/>
                <a:cs typeface="ＭＳ Ｐゴシック" pitchFamily="-108" charset="-128"/>
              </a:defRPr>
            </a:lvl1pPr>
            <a:lvl2pPr marL="631825" indent="-242888" algn="l" defTabSz="388938"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8" charset="-128"/>
                <a:cs typeface="ＭＳ Ｐゴシック"/>
              </a:defRPr>
            </a:lvl2pPr>
            <a:lvl3pPr marL="973138" indent="-193675" algn="l" defTabSz="388938"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8" charset="-128"/>
                <a:cs typeface="ＭＳ Ｐゴシック"/>
              </a:defRPr>
            </a:lvl3pPr>
            <a:lvl4pPr marL="1363663"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4pPr>
            <a:lvl5pPr marL="1752600" indent="-193675" algn="l" defTabSz="388938"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ＭＳ Ｐゴシック" pitchFamily="-108" charset="-128"/>
                <a:cs typeface="ＭＳ Ｐゴシック"/>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pPr marL="0" indent="0">
              <a:lnSpc>
                <a:spcPct val="150000"/>
              </a:lnSpc>
            </a:pPr>
            <a:r>
              <a:rPr lang="en-US" altLang="zh-CN" sz="2000" dirty="0"/>
              <a:t>Benefits [2,3]</a:t>
            </a:r>
          </a:p>
          <a:p>
            <a:pPr marL="342900" indent="-342900">
              <a:lnSpc>
                <a:spcPct val="150000"/>
              </a:lnSpc>
              <a:buFont typeface="Arial" panose="020B0604020202020204" pitchFamily="34" charset="0"/>
              <a:buChar char="•"/>
            </a:pPr>
            <a:r>
              <a:rPr lang="en-US" altLang="zh-CN" sz="1700" b="0" dirty="0"/>
              <a:t>Grid </a:t>
            </a:r>
          </a:p>
          <a:p>
            <a:pPr marL="682625" lvl="1" indent="-342900">
              <a:lnSpc>
                <a:spcPct val="150000"/>
              </a:lnSpc>
              <a:buFont typeface="Courier New" panose="02070309020205020404" pitchFamily="49" charset="0"/>
              <a:buChar char="o"/>
            </a:pPr>
            <a:r>
              <a:rPr lang="en-US" altLang="zh-CN" sz="1700" dirty="0"/>
              <a:t>Efficiency</a:t>
            </a:r>
          </a:p>
          <a:p>
            <a:pPr marL="682625" lvl="1" indent="-342900">
              <a:lnSpc>
                <a:spcPct val="150000"/>
              </a:lnSpc>
              <a:buFont typeface="Courier New" panose="02070309020205020404" pitchFamily="49" charset="0"/>
              <a:buChar char="o"/>
            </a:pPr>
            <a:r>
              <a:rPr lang="en-US" altLang="zh-CN" sz="1700" dirty="0"/>
              <a:t>Reliability </a:t>
            </a:r>
          </a:p>
          <a:p>
            <a:pPr marL="342900" indent="-342900">
              <a:lnSpc>
                <a:spcPct val="150000"/>
              </a:lnSpc>
              <a:buFont typeface="Arial" panose="020B0604020202020204" pitchFamily="34" charset="0"/>
              <a:buChar char="•"/>
            </a:pPr>
            <a:r>
              <a:rPr lang="en-US" sz="1700" b="0" dirty="0"/>
              <a:t>Economic </a:t>
            </a:r>
            <a:endParaRPr lang="en-US" altLang="zh-CN" sz="1700" b="0" dirty="0"/>
          </a:p>
          <a:p>
            <a:pPr lvl="1">
              <a:lnSpc>
                <a:spcPct val="150000"/>
              </a:lnSpc>
              <a:buFont typeface="Courier New" panose="02070309020205020404" pitchFamily="49" charset="0"/>
              <a:buChar char="o"/>
            </a:pPr>
            <a:r>
              <a:rPr lang="en-US" sz="1700" dirty="0"/>
              <a:t>Lower price of electricity </a:t>
            </a:r>
          </a:p>
          <a:p>
            <a:pPr marL="342900" indent="-342900">
              <a:lnSpc>
                <a:spcPct val="150000"/>
              </a:lnSpc>
              <a:buFont typeface="Arial" panose="020B0604020202020204" pitchFamily="34" charset="0"/>
              <a:buChar char="•"/>
            </a:pPr>
            <a:r>
              <a:rPr lang="en-US" sz="1700" b="0" dirty="0"/>
              <a:t>Environmental</a:t>
            </a:r>
            <a:endParaRPr lang="en-US" altLang="zh-CN" sz="1700" b="0" dirty="0"/>
          </a:p>
          <a:p>
            <a:pPr lvl="1">
              <a:lnSpc>
                <a:spcPct val="150000"/>
              </a:lnSpc>
              <a:buFont typeface="Courier New" panose="02070309020205020404" pitchFamily="49" charset="0"/>
              <a:buChar char="o"/>
            </a:pPr>
            <a:r>
              <a:rPr lang="en-US" sz="1700" dirty="0"/>
              <a:t>Reducing greenhouse gases emissions</a:t>
            </a:r>
          </a:p>
        </p:txBody>
      </p:sp>
      <p:sp>
        <p:nvSpPr>
          <p:cNvPr id="10" name="Date Placeholder 9">
            <a:extLst>
              <a:ext uri="{FF2B5EF4-FFF2-40B4-BE49-F238E27FC236}">
                <a16:creationId xmlns:a16="http://schemas.microsoft.com/office/drawing/2014/main" id="{DC1E978E-FC56-89BA-85A4-C9901255AEE7}"/>
              </a:ext>
            </a:extLst>
          </p:cNvPr>
          <p:cNvSpPr>
            <a:spLocks noGrp="1"/>
          </p:cNvSpPr>
          <p:nvPr>
            <p:ph type="dt" sz="half" idx="19"/>
          </p:nvPr>
        </p:nvSpPr>
        <p:spPr/>
        <p:txBody>
          <a:bodyPr/>
          <a:lstStyle/>
          <a:p>
            <a:pPr>
              <a:defRPr/>
            </a:pPr>
            <a:r>
              <a:rPr lang="fa-IR"/>
              <a:t>14.03.2023</a:t>
            </a:r>
            <a:endParaRPr lang="en-US" dirty="0"/>
          </a:p>
        </p:txBody>
      </p:sp>
      <p:sp>
        <p:nvSpPr>
          <p:cNvPr id="11" name="Slide Number Placeholder 10">
            <a:extLst>
              <a:ext uri="{FF2B5EF4-FFF2-40B4-BE49-F238E27FC236}">
                <a16:creationId xmlns:a16="http://schemas.microsoft.com/office/drawing/2014/main" id="{99F5B73F-6635-33FC-F8DE-FE2355DD0BE0}"/>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4</a:t>
            </a:fld>
            <a:endParaRPr lang="en-US" altLang="en-US" dirty="0"/>
          </a:p>
        </p:txBody>
      </p:sp>
    </p:spTree>
    <p:extLst>
      <p:ext uri="{BB962C8B-B14F-4D97-AF65-F5344CB8AC3E}">
        <p14:creationId xmlns:p14="http://schemas.microsoft.com/office/powerpoint/2010/main" val="3768488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72400" y="427440"/>
            <a:ext cx="7772400" cy="900000"/>
          </a:xfrm>
        </p:spPr>
        <p:txBody>
          <a:bodyPr/>
          <a:lstStyle/>
          <a:p>
            <a:pPr marL="76200">
              <a:lnSpc>
                <a:spcPct val="160000"/>
              </a:lnSpc>
              <a:spcBef>
                <a:spcPts val="0"/>
              </a:spcBef>
              <a:spcAft>
                <a:spcPts val="0"/>
              </a:spcAft>
              <a:buSzPts val="2400"/>
            </a:pPr>
            <a:r>
              <a:rPr lang="en-US" altLang="zh-CN" sz="2800" dirty="0"/>
              <a:t>Residential Electricity </a:t>
            </a:r>
            <a:r>
              <a:rPr lang="en-US" altLang="zh-CN" sz="2800"/>
              <a:t>Consumption </a:t>
            </a:r>
            <a:endParaRPr lang="en-GB" sz="2800" dirty="0"/>
          </a:p>
        </p:txBody>
      </p:sp>
      <p:graphicFrame>
        <p:nvGraphicFramePr>
          <p:cNvPr id="14" name="Chart 13">
            <a:extLst>
              <a:ext uri="{FF2B5EF4-FFF2-40B4-BE49-F238E27FC236}">
                <a16:creationId xmlns:a16="http://schemas.microsoft.com/office/drawing/2014/main" id="{2C463AF9-2268-2809-5C7D-BD073BFF754B}"/>
              </a:ext>
            </a:extLst>
          </p:cNvPr>
          <p:cNvGraphicFramePr>
            <a:graphicFrameLocks/>
          </p:cNvGraphicFramePr>
          <p:nvPr>
            <p:extLst>
              <p:ext uri="{D42A27DB-BD31-4B8C-83A1-F6EECF244321}">
                <p14:modId xmlns:p14="http://schemas.microsoft.com/office/powerpoint/2010/main" val="113168299"/>
              </p:ext>
            </p:extLst>
          </p:nvPr>
        </p:nvGraphicFramePr>
        <p:xfrm>
          <a:off x="-244676" y="2311769"/>
          <a:ext cx="5605464" cy="3520995"/>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9999FB2E-1E83-A5D2-1167-0296B94005EE}"/>
              </a:ext>
            </a:extLst>
          </p:cNvPr>
          <p:cNvSpPr txBox="1"/>
          <p:nvPr/>
        </p:nvSpPr>
        <p:spPr>
          <a:xfrm>
            <a:off x="487477" y="1275140"/>
            <a:ext cx="6967001" cy="400110"/>
          </a:xfrm>
          <a:prstGeom prst="rect">
            <a:avLst/>
          </a:prstGeom>
          <a:noFill/>
        </p:spPr>
        <p:txBody>
          <a:bodyPr wrap="square">
            <a:spAutoFit/>
          </a:bodyPr>
          <a:lstStyle/>
          <a:p>
            <a:r>
              <a:rPr lang="fi-FI" b="0" i="0" dirty="0">
                <a:solidFill>
                  <a:srgbClr val="333333"/>
                </a:solidFill>
                <a:effectLst/>
                <a:latin typeface="Roboto" panose="02000000000000000000" pitchFamily="2" charset="0"/>
              </a:rPr>
              <a:t>Finland Household Electricity Consumption in 2021 [4]</a:t>
            </a:r>
            <a:endParaRPr lang="fa-IR" dirty="0"/>
          </a:p>
        </p:txBody>
      </p:sp>
      <p:graphicFrame>
        <p:nvGraphicFramePr>
          <p:cNvPr id="19" name="Table 18">
            <a:extLst>
              <a:ext uri="{FF2B5EF4-FFF2-40B4-BE49-F238E27FC236}">
                <a16:creationId xmlns:a16="http://schemas.microsoft.com/office/drawing/2014/main" id="{C752CBA8-E501-53F7-AF2E-21DFC59F5F19}"/>
              </a:ext>
            </a:extLst>
          </p:cNvPr>
          <p:cNvGraphicFramePr>
            <a:graphicFrameLocks noGrp="1"/>
          </p:cNvGraphicFramePr>
          <p:nvPr>
            <p:extLst>
              <p:ext uri="{D42A27DB-BD31-4B8C-83A1-F6EECF244321}">
                <p14:modId xmlns:p14="http://schemas.microsoft.com/office/powerpoint/2010/main" val="765052201"/>
              </p:ext>
            </p:extLst>
          </p:nvPr>
        </p:nvGraphicFramePr>
        <p:xfrm>
          <a:off x="5143500" y="1946257"/>
          <a:ext cx="3927623" cy="1551627"/>
        </p:xfrm>
        <a:graphic>
          <a:graphicData uri="http://schemas.openxmlformats.org/drawingml/2006/table">
            <a:tbl>
              <a:tblPr/>
              <a:tblGrid>
                <a:gridCol w="1675530">
                  <a:extLst>
                    <a:ext uri="{9D8B030D-6E8A-4147-A177-3AD203B41FA5}">
                      <a16:colId xmlns:a16="http://schemas.microsoft.com/office/drawing/2014/main" val="4082255567"/>
                    </a:ext>
                  </a:extLst>
                </a:gridCol>
                <a:gridCol w="1071245">
                  <a:extLst>
                    <a:ext uri="{9D8B030D-6E8A-4147-A177-3AD203B41FA5}">
                      <a16:colId xmlns:a16="http://schemas.microsoft.com/office/drawing/2014/main" val="1306796368"/>
                    </a:ext>
                  </a:extLst>
                </a:gridCol>
                <a:gridCol w="1180848">
                  <a:extLst>
                    <a:ext uri="{9D8B030D-6E8A-4147-A177-3AD203B41FA5}">
                      <a16:colId xmlns:a16="http://schemas.microsoft.com/office/drawing/2014/main" val="2290244450"/>
                    </a:ext>
                  </a:extLst>
                </a:gridCol>
              </a:tblGrid>
              <a:tr h="171450">
                <a:tc>
                  <a:txBody>
                    <a:bodyPr/>
                    <a:lstStyle/>
                    <a:p>
                      <a:pPr algn="l" fontAlgn="b"/>
                      <a:endParaRPr lang="fa-IR" sz="1100" b="0" i="0" u="none" strike="noStrike" dirty="0">
                        <a:solidFill>
                          <a:srgbClr val="000000"/>
                        </a:solidFill>
                        <a:effectLst/>
                        <a:latin typeface="Arial" panose="020B0604020202020204" pitchFamily="34" charset="0"/>
                      </a:endParaRPr>
                    </a:p>
                  </a:txBody>
                  <a:tcPr marL="4763" marR="4763" marT="4763" marB="0" anchor="b">
                    <a:lnL>
                      <a:noFill/>
                    </a:lnL>
                    <a:lnR>
                      <a:noFill/>
                    </a:lnR>
                    <a:lnT>
                      <a:noFill/>
                    </a:lnT>
                    <a:lnB>
                      <a:noFill/>
                    </a:lnB>
                  </a:tcPr>
                </a:tc>
                <a:tc>
                  <a:txBody>
                    <a:bodyPr/>
                    <a:lstStyle/>
                    <a:p>
                      <a:pPr algn="ctr" fontAlgn="b"/>
                      <a:r>
                        <a:rPr lang="fi-FI" sz="1100" b="0" i="0" u="none" strike="noStrike" dirty="0">
                          <a:solidFill>
                            <a:srgbClr val="000000"/>
                          </a:solidFill>
                          <a:effectLst/>
                          <a:latin typeface="Arial" panose="020B0604020202020204" pitchFamily="34" charset="0"/>
                        </a:rPr>
                        <a:t>GWh</a:t>
                      </a:r>
                    </a:p>
                  </a:txBody>
                  <a:tcPr marL="4763" marR="4763" marT="4763" marB="0" anchor="b">
                    <a:lnL>
                      <a:noFill/>
                    </a:lnL>
                    <a:lnR>
                      <a:noFill/>
                    </a:lnR>
                    <a:lnT>
                      <a:noFill/>
                    </a:lnT>
                    <a:lnB>
                      <a:noFill/>
                    </a:lnB>
                  </a:tcPr>
                </a:tc>
                <a:tc>
                  <a:txBody>
                    <a:bodyPr/>
                    <a:lstStyle/>
                    <a:p>
                      <a:pPr algn="ctr" fontAlgn="b"/>
                      <a:r>
                        <a:rPr lang="fi-FI" sz="1100" b="0" i="0" u="none" strike="noStrike">
                          <a:solidFill>
                            <a:srgbClr val="000000"/>
                          </a:solidFill>
                          <a:effectLst/>
                          <a:latin typeface="Arial" panose="020B0604020202020204" pitchFamily="34" charset="0"/>
                        </a:rPr>
                        <a:t>Share</a:t>
                      </a:r>
                    </a:p>
                  </a:txBody>
                  <a:tcPr marL="4763" marR="4763" marT="4763" marB="0" anchor="b">
                    <a:lnL>
                      <a:noFill/>
                    </a:lnL>
                    <a:lnR>
                      <a:noFill/>
                    </a:lnR>
                    <a:lnT>
                      <a:noFill/>
                    </a:lnT>
                    <a:lnB>
                      <a:noFill/>
                    </a:lnB>
                  </a:tcPr>
                </a:tc>
                <a:extLst>
                  <a:ext uri="{0D108BD9-81ED-4DB2-BD59-A6C34878D82A}">
                    <a16:rowId xmlns:a16="http://schemas.microsoft.com/office/drawing/2014/main" val="3281463550"/>
                  </a:ext>
                </a:extLst>
              </a:tr>
              <a:tr h="171450">
                <a:tc>
                  <a:txBody>
                    <a:bodyPr/>
                    <a:lstStyle/>
                    <a:p>
                      <a:pPr algn="l" fontAlgn="b"/>
                      <a:r>
                        <a:rPr lang="fi-FI" sz="1100" b="0" i="0" u="none" strike="noStrike" dirty="0">
                          <a:solidFill>
                            <a:srgbClr val="000000"/>
                          </a:solidFill>
                          <a:effectLst/>
                          <a:latin typeface="Arial" panose="020B0604020202020204" pitchFamily="34" charset="0"/>
                        </a:rPr>
                        <a:t>Heating of spaces</a:t>
                      </a:r>
                    </a:p>
                  </a:txBody>
                  <a:tcPr marL="4763" marR="4763" marT="4763" marB="0" anchor="b">
                    <a:lnL>
                      <a:noFill/>
                    </a:lnL>
                    <a:lnR>
                      <a:noFill/>
                    </a:lnR>
                    <a:lnT>
                      <a:noFill/>
                    </a:lnT>
                    <a:lnB>
                      <a:noFill/>
                    </a:lnB>
                  </a:tcPr>
                </a:tc>
                <a:tc>
                  <a:txBody>
                    <a:bodyPr/>
                    <a:lstStyle/>
                    <a:p>
                      <a:pPr algn="ctr" fontAlgn="ctr"/>
                      <a:r>
                        <a:rPr lang="fa-IR" sz="1100" b="0" i="0" u="none" strike="noStrike">
                          <a:solidFill>
                            <a:srgbClr val="000000"/>
                          </a:solidFill>
                          <a:effectLst/>
                          <a:latin typeface="Inherit"/>
                        </a:rPr>
                        <a:t>11,428</a:t>
                      </a:r>
                    </a:p>
                  </a:txBody>
                  <a:tcPr marL="4763" marR="4763" marT="4763" marB="0" anchor="ctr">
                    <a:lnL>
                      <a:noFill/>
                    </a:lnL>
                    <a:lnR>
                      <a:noFill/>
                    </a:lnR>
                    <a:lnT>
                      <a:noFill/>
                    </a:lnT>
                    <a:lnB>
                      <a:noFill/>
                    </a:lnB>
                    <a:solidFill>
                      <a:srgbClr val="FFFFFF"/>
                    </a:solidFill>
                  </a:tcPr>
                </a:tc>
                <a:tc>
                  <a:txBody>
                    <a:bodyPr/>
                    <a:lstStyle/>
                    <a:p>
                      <a:pPr algn="ctr" fontAlgn="b"/>
                      <a:r>
                        <a:rPr lang="fa-IR" sz="1100" b="0" i="0" u="none" strike="noStrike">
                          <a:solidFill>
                            <a:srgbClr val="000000"/>
                          </a:solidFill>
                          <a:effectLst/>
                          <a:latin typeface="Arial" panose="020B0604020202020204" pitchFamily="34" charset="0"/>
                        </a:rPr>
                        <a:t>47.10 %</a:t>
                      </a:r>
                    </a:p>
                  </a:txBody>
                  <a:tcPr marL="4763" marR="4763" marT="4763" marB="0" anchor="b">
                    <a:lnL>
                      <a:noFill/>
                    </a:lnL>
                    <a:lnR>
                      <a:noFill/>
                    </a:lnR>
                    <a:lnT>
                      <a:noFill/>
                    </a:lnT>
                    <a:lnB>
                      <a:noFill/>
                    </a:lnB>
                  </a:tcPr>
                </a:tc>
                <a:extLst>
                  <a:ext uri="{0D108BD9-81ED-4DB2-BD59-A6C34878D82A}">
                    <a16:rowId xmlns:a16="http://schemas.microsoft.com/office/drawing/2014/main" val="1173390657"/>
                  </a:ext>
                </a:extLst>
              </a:tr>
              <a:tr h="171450">
                <a:tc>
                  <a:txBody>
                    <a:bodyPr/>
                    <a:lstStyle/>
                    <a:p>
                      <a:pPr algn="l" fontAlgn="b"/>
                      <a:r>
                        <a:rPr lang="fi-FI" sz="1100" b="0" i="0" u="none" strike="noStrike" dirty="0">
                          <a:solidFill>
                            <a:srgbClr val="000000"/>
                          </a:solidFill>
                          <a:effectLst/>
                          <a:latin typeface="Arial" panose="020B0604020202020204" pitchFamily="34" charset="0"/>
                        </a:rPr>
                        <a:t>Household appliances</a:t>
                      </a:r>
                    </a:p>
                  </a:txBody>
                  <a:tcPr marL="4763" marR="4763" marT="4763" marB="0" anchor="b">
                    <a:lnL>
                      <a:noFill/>
                    </a:lnL>
                    <a:lnR>
                      <a:noFill/>
                    </a:lnR>
                    <a:lnT>
                      <a:noFill/>
                    </a:lnT>
                    <a:lnB>
                      <a:noFill/>
                    </a:lnB>
                  </a:tcPr>
                </a:tc>
                <a:tc>
                  <a:txBody>
                    <a:bodyPr/>
                    <a:lstStyle/>
                    <a:p>
                      <a:pPr algn="ctr" fontAlgn="ctr"/>
                      <a:r>
                        <a:rPr lang="fa-IR" sz="1100" b="0" i="0" u="none" strike="noStrike">
                          <a:solidFill>
                            <a:srgbClr val="000000"/>
                          </a:solidFill>
                          <a:effectLst/>
                          <a:latin typeface="Inherit"/>
                        </a:rPr>
                        <a:t>9,143</a:t>
                      </a:r>
                    </a:p>
                  </a:txBody>
                  <a:tcPr marL="4763" marR="4763" marT="4763" marB="0" anchor="ctr">
                    <a:lnL>
                      <a:noFill/>
                    </a:lnL>
                    <a:lnR>
                      <a:noFill/>
                    </a:lnR>
                    <a:lnT>
                      <a:noFill/>
                    </a:lnT>
                    <a:lnB>
                      <a:noFill/>
                    </a:lnB>
                    <a:solidFill>
                      <a:srgbClr val="FFFFFF"/>
                    </a:solidFill>
                  </a:tcPr>
                </a:tc>
                <a:tc>
                  <a:txBody>
                    <a:bodyPr/>
                    <a:lstStyle/>
                    <a:p>
                      <a:pPr algn="ctr" fontAlgn="b"/>
                      <a:r>
                        <a:rPr lang="fa-IR" sz="1100" b="0" i="0" u="none" strike="noStrike">
                          <a:solidFill>
                            <a:srgbClr val="000000"/>
                          </a:solidFill>
                          <a:effectLst/>
                          <a:latin typeface="Arial" panose="020B0604020202020204" pitchFamily="34" charset="0"/>
                        </a:rPr>
                        <a:t>37.68 %</a:t>
                      </a:r>
                    </a:p>
                  </a:txBody>
                  <a:tcPr marL="4763" marR="4763" marT="4763" marB="0" anchor="b">
                    <a:lnL>
                      <a:noFill/>
                    </a:lnL>
                    <a:lnR>
                      <a:noFill/>
                    </a:lnR>
                    <a:lnT>
                      <a:noFill/>
                    </a:lnT>
                    <a:lnB>
                      <a:noFill/>
                    </a:lnB>
                  </a:tcPr>
                </a:tc>
                <a:extLst>
                  <a:ext uri="{0D108BD9-81ED-4DB2-BD59-A6C34878D82A}">
                    <a16:rowId xmlns:a16="http://schemas.microsoft.com/office/drawing/2014/main" val="1749473817"/>
                  </a:ext>
                </a:extLst>
              </a:tr>
              <a:tr h="171450">
                <a:tc>
                  <a:txBody>
                    <a:bodyPr/>
                    <a:lstStyle/>
                    <a:p>
                      <a:pPr algn="l" fontAlgn="b"/>
                      <a:r>
                        <a:rPr lang="fi-FI" sz="1100" b="0" i="0" u="none" strike="noStrike" dirty="0">
                          <a:solidFill>
                            <a:srgbClr val="000000"/>
                          </a:solidFill>
                          <a:effectLst/>
                          <a:latin typeface="Arial" panose="020B0604020202020204" pitchFamily="34" charset="0"/>
                        </a:rPr>
                        <a:t>Lighting</a:t>
                      </a:r>
                    </a:p>
                  </a:txBody>
                  <a:tcPr marL="4763" marR="4763" marT="4763" marB="0" anchor="b">
                    <a:lnL>
                      <a:noFill/>
                    </a:lnL>
                    <a:lnR>
                      <a:noFill/>
                    </a:lnR>
                    <a:lnT>
                      <a:noFill/>
                    </a:lnT>
                    <a:lnB>
                      <a:noFill/>
                    </a:lnB>
                  </a:tcPr>
                </a:tc>
                <a:tc>
                  <a:txBody>
                    <a:bodyPr/>
                    <a:lstStyle/>
                    <a:p>
                      <a:pPr algn="ctr" fontAlgn="ctr"/>
                      <a:r>
                        <a:rPr lang="fa-IR" sz="1100" b="0" i="0" u="none" strike="noStrike">
                          <a:solidFill>
                            <a:srgbClr val="000000"/>
                          </a:solidFill>
                          <a:effectLst/>
                          <a:latin typeface="Inherit"/>
                        </a:rPr>
                        <a:t>1,482</a:t>
                      </a:r>
                    </a:p>
                  </a:txBody>
                  <a:tcPr marL="4763" marR="4763" marT="4763" marB="0" anchor="ctr">
                    <a:lnL>
                      <a:noFill/>
                    </a:lnL>
                    <a:lnR>
                      <a:noFill/>
                    </a:lnR>
                    <a:lnT>
                      <a:noFill/>
                    </a:lnT>
                    <a:lnB>
                      <a:noFill/>
                    </a:lnB>
                    <a:solidFill>
                      <a:srgbClr val="FFFFFF"/>
                    </a:solidFill>
                  </a:tcPr>
                </a:tc>
                <a:tc>
                  <a:txBody>
                    <a:bodyPr/>
                    <a:lstStyle/>
                    <a:p>
                      <a:pPr algn="ctr" fontAlgn="b"/>
                      <a:r>
                        <a:rPr lang="fa-IR" sz="1100" b="0" i="0" u="none" strike="noStrike">
                          <a:solidFill>
                            <a:srgbClr val="000000"/>
                          </a:solidFill>
                          <a:effectLst/>
                          <a:latin typeface="Arial" panose="020B0604020202020204" pitchFamily="34" charset="0"/>
                        </a:rPr>
                        <a:t>6.11 %</a:t>
                      </a:r>
                    </a:p>
                  </a:txBody>
                  <a:tcPr marL="4763" marR="4763" marT="4763" marB="0" anchor="b">
                    <a:lnL>
                      <a:noFill/>
                    </a:lnL>
                    <a:lnR>
                      <a:noFill/>
                    </a:lnR>
                    <a:lnT>
                      <a:noFill/>
                    </a:lnT>
                    <a:lnB>
                      <a:noFill/>
                    </a:lnB>
                  </a:tcPr>
                </a:tc>
                <a:extLst>
                  <a:ext uri="{0D108BD9-81ED-4DB2-BD59-A6C34878D82A}">
                    <a16:rowId xmlns:a16="http://schemas.microsoft.com/office/drawing/2014/main" val="1428674518"/>
                  </a:ext>
                </a:extLst>
              </a:tr>
              <a:tr h="171450">
                <a:tc>
                  <a:txBody>
                    <a:bodyPr/>
                    <a:lstStyle/>
                    <a:p>
                      <a:pPr algn="l" fontAlgn="b"/>
                      <a:r>
                        <a:rPr lang="fi-FI" sz="1100" b="0" i="0" u="none" strike="noStrike" dirty="0">
                          <a:solidFill>
                            <a:srgbClr val="000000"/>
                          </a:solidFill>
                          <a:effectLst/>
                          <a:latin typeface="Arial" panose="020B0604020202020204" pitchFamily="34" charset="0"/>
                        </a:rPr>
                        <a:t>Cooking</a:t>
                      </a:r>
                    </a:p>
                  </a:txBody>
                  <a:tcPr marL="4763" marR="4763" marT="4763" marB="0" anchor="b">
                    <a:lnL>
                      <a:noFill/>
                    </a:lnL>
                    <a:lnR>
                      <a:noFill/>
                    </a:lnR>
                    <a:lnT>
                      <a:noFill/>
                    </a:lnT>
                    <a:lnB>
                      <a:noFill/>
                    </a:lnB>
                  </a:tcPr>
                </a:tc>
                <a:tc>
                  <a:txBody>
                    <a:bodyPr/>
                    <a:lstStyle/>
                    <a:p>
                      <a:pPr algn="ctr" fontAlgn="ctr"/>
                      <a:r>
                        <a:rPr lang="fa-IR" sz="1100" b="0" i="0" u="none" strike="noStrike">
                          <a:solidFill>
                            <a:srgbClr val="000000"/>
                          </a:solidFill>
                          <a:effectLst/>
                          <a:latin typeface="Inherit"/>
                        </a:rPr>
                        <a:t>790</a:t>
                      </a:r>
                    </a:p>
                  </a:txBody>
                  <a:tcPr marL="4763" marR="4763" marT="4763" marB="0" anchor="ctr">
                    <a:lnL>
                      <a:noFill/>
                    </a:lnL>
                    <a:lnR>
                      <a:noFill/>
                    </a:lnR>
                    <a:lnT>
                      <a:noFill/>
                    </a:lnT>
                    <a:lnB>
                      <a:noFill/>
                    </a:lnB>
                    <a:solidFill>
                      <a:srgbClr val="FFFFFF"/>
                    </a:solidFill>
                  </a:tcPr>
                </a:tc>
                <a:tc>
                  <a:txBody>
                    <a:bodyPr/>
                    <a:lstStyle/>
                    <a:p>
                      <a:pPr algn="ctr" fontAlgn="b"/>
                      <a:r>
                        <a:rPr lang="fa-IR" sz="1100" b="0" i="0" u="none" strike="noStrike">
                          <a:solidFill>
                            <a:srgbClr val="000000"/>
                          </a:solidFill>
                          <a:effectLst/>
                          <a:latin typeface="Arial" panose="020B0604020202020204" pitchFamily="34" charset="0"/>
                        </a:rPr>
                        <a:t>3.26 %</a:t>
                      </a:r>
                    </a:p>
                  </a:txBody>
                  <a:tcPr marL="4763" marR="4763" marT="4763" marB="0" anchor="b">
                    <a:lnL>
                      <a:noFill/>
                    </a:lnL>
                    <a:lnR>
                      <a:noFill/>
                    </a:lnR>
                    <a:lnT>
                      <a:noFill/>
                    </a:lnT>
                    <a:lnB>
                      <a:noFill/>
                    </a:lnB>
                  </a:tcPr>
                </a:tc>
                <a:extLst>
                  <a:ext uri="{0D108BD9-81ED-4DB2-BD59-A6C34878D82A}">
                    <a16:rowId xmlns:a16="http://schemas.microsoft.com/office/drawing/2014/main" val="1166232655"/>
                  </a:ext>
                </a:extLst>
              </a:tr>
              <a:tr h="171450">
                <a:tc>
                  <a:txBody>
                    <a:bodyPr/>
                    <a:lstStyle/>
                    <a:p>
                      <a:pPr algn="l" fontAlgn="b"/>
                      <a:r>
                        <a:rPr lang="fi-FI" sz="1100" b="0" i="0" u="none" strike="noStrike" dirty="0">
                          <a:solidFill>
                            <a:srgbClr val="000000"/>
                          </a:solidFill>
                          <a:effectLst/>
                          <a:latin typeface="Arial" panose="020B0604020202020204" pitchFamily="34" charset="0"/>
                        </a:rPr>
                        <a:t>Other electrical equipment</a:t>
                      </a:r>
                    </a:p>
                  </a:txBody>
                  <a:tcPr marL="4763" marR="4763" marT="4763" marB="0" anchor="b">
                    <a:lnL>
                      <a:noFill/>
                    </a:lnL>
                    <a:lnR>
                      <a:noFill/>
                    </a:lnR>
                    <a:lnT>
                      <a:noFill/>
                    </a:lnT>
                    <a:lnB>
                      <a:noFill/>
                    </a:lnB>
                  </a:tcPr>
                </a:tc>
                <a:tc>
                  <a:txBody>
                    <a:bodyPr/>
                    <a:lstStyle/>
                    <a:p>
                      <a:pPr algn="ctr" fontAlgn="ctr"/>
                      <a:r>
                        <a:rPr lang="fa-IR" sz="1100" b="0" i="0" u="none" strike="noStrike">
                          <a:solidFill>
                            <a:srgbClr val="000000"/>
                          </a:solidFill>
                          <a:effectLst/>
                          <a:latin typeface="Inherit"/>
                        </a:rPr>
                        <a:t>6,871</a:t>
                      </a:r>
                    </a:p>
                  </a:txBody>
                  <a:tcPr marL="4763" marR="4763" marT="4763" marB="0" anchor="ctr">
                    <a:lnL>
                      <a:noFill/>
                    </a:lnL>
                    <a:lnR>
                      <a:noFill/>
                    </a:lnR>
                    <a:lnT>
                      <a:noFill/>
                    </a:lnT>
                    <a:lnB>
                      <a:noFill/>
                    </a:lnB>
                    <a:solidFill>
                      <a:srgbClr val="FFFFFF"/>
                    </a:solidFill>
                  </a:tcPr>
                </a:tc>
                <a:tc>
                  <a:txBody>
                    <a:bodyPr/>
                    <a:lstStyle/>
                    <a:p>
                      <a:pPr algn="ctr" fontAlgn="b"/>
                      <a:r>
                        <a:rPr lang="fa-IR" sz="1100" b="0" i="0" u="none" strike="noStrike">
                          <a:solidFill>
                            <a:srgbClr val="000000"/>
                          </a:solidFill>
                          <a:effectLst/>
                          <a:latin typeface="Arial" panose="020B0604020202020204" pitchFamily="34" charset="0"/>
                        </a:rPr>
                        <a:t>28.32 %</a:t>
                      </a:r>
                    </a:p>
                  </a:txBody>
                  <a:tcPr marL="4763" marR="4763" marT="4763" marB="0" anchor="b">
                    <a:lnL>
                      <a:noFill/>
                    </a:lnL>
                    <a:lnR>
                      <a:noFill/>
                    </a:lnR>
                    <a:lnT>
                      <a:noFill/>
                    </a:lnT>
                    <a:lnB>
                      <a:noFill/>
                    </a:lnB>
                  </a:tcPr>
                </a:tc>
                <a:extLst>
                  <a:ext uri="{0D108BD9-81ED-4DB2-BD59-A6C34878D82A}">
                    <a16:rowId xmlns:a16="http://schemas.microsoft.com/office/drawing/2014/main" val="1400428550"/>
                  </a:ext>
                </a:extLst>
              </a:tr>
              <a:tr h="171450">
                <a:tc>
                  <a:txBody>
                    <a:bodyPr/>
                    <a:lstStyle/>
                    <a:p>
                      <a:pPr algn="l" fontAlgn="b"/>
                      <a:r>
                        <a:rPr lang="fi-FI" sz="1100" b="0" i="0" u="none" strike="noStrike" dirty="0">
                          <a:solidFill>
                            <a:srgbClr val="000000"/>
                          </a:solidFill>
                          <a:effectLst/>
                          <a:latin typeface="Arial" panose="020B0604020202020204" pitchFamily="34" charset="0"/>
                        </a:rPr>
                        <a:t>Heating of saunas</a:t>
                      </a:r>
                    </a:p>
                  </a:txBody>
                  <a:tcPr marL="4763" marR="4763" marT="4763" marB="0" anchor="b">
                    <a:lnL>
                      <a:noFill/>
                    </a:lnL>
                    <a:lnR>
                      <a:noFill/>
                    </a:lnR>
                    <a:lnT>
                      <a:noFill/>
                    </a:lnT>
                    <a:lnB>
                      <a:noFill/>
                    </a:lnB>
                  </a:tcPr>
                </a:tc>
                <a:tc>
                  <a:txBody>
                    <a:bodyPr/>
                    <a:lstStyle/>
                    <a:p>
                      <a:pPr algn="ctr" fontAlgn="ctr"/>
                      <a:r>
                        <a:rPr lang="fa-IR" sz="1100" b="0" i="0" u="none" strike="noStrike">
                          <a:solidFill>
                            <a:srgbClr val="000000"/>
                          </a:solidFill>
                          <a:effectLst/>
                          <a:latin typeface="Inherit"/>
                        </a:rPr>
                        <a:t>1,233</a:t>
                      </a:r>
                    </a:p>
                  </a:txBody>
                  <a:tcPr marL="4763" marR="4763" marT="4763" marB="0" anchor="ctr">
                    <a:lnL>
                      <a:noFill/>
                    </a:lnL>
                    <a:lnR>
                      <a:noFill/>
                    </a:lnR>
                    <a:lnT>
                      <a:noFill/>
                    </a:lnT>
                    <a:lnB>
                      <a:noFill/>
                    </a:lnB>
                    <a:solidFill>
                      <a:srgbClr val="FFFFFF"/>
                    </a:solidFill>
                  </a:tcPr>
                </a:tc>
                <a:tc>
                  <a:txBody>
                    <a:bodyPr/>
                    <a:lstStyle/>
                    <a:p>
                      <a:pPr algn="ctr" fontAlgn="b"/>
                      <a:r>
                        <a:rPr lang="fa-IR" sz="1100" b="0" i="0" u="none" strike="noStrike">
                          <a:solidFill>
                            <a:srgbClr val="000000"/>
                          </a:solidFill>
                          <a:effectLst/>
                          <a:latin typeface="Arial" panose="020B0604020202020204" pitchFamily="34" charset="0"/>
                        </a:rPr>
                        <a:t>5.08 %</a:t>
                      </a:r>
                    </a:p>
                  </a:txBody>
                  <a:tcPr marL="4763" marR="4763" marT="4763" marB="0" anchor="b">
                    <a:lnL>
                      <a:noFill/>
                    </a:lnL>
                    <a:lnR>
                      <a:noFill/>
                    </a:lnR>
                    <a:lnT>
                      <a:noFill/>
                    </a:lnT>
                    <a:lnB>
                      <a:noFill/>
                    </a:lnB>
                  </a:tcPr>
                </a:tc>
                <a:extLst>
                  <a:ext uri="{0D108BD9-81ED-4DB2-BD59-A6C34878D82A}">
                    <a16:rowId xmlns:a16="http://schemas.microsoft.com/office/drawing/2014/main" val="154769242"/>
                  </a:ext>
                </a:extLst>
              </a:tr>
              <a:tr h="171450">
                <a:tc>
                  <a:txBody>
                    <a:bodyPr/>
                    <a:lstStyle/>
                    <a:p>
                      <a:pPr algn="l" fontAlgn="b"/>
                      <a:r>
                        <a:rPr lang="fi-FI" sz="1100" b="0" i="0" u="none" strike="noStrike" dirty="0">
                          <a:solidFill>
                            <a:srgbClr val="000000"/>
                          </a:solidFill>
                          <a:effectLst/>
                          <a:latin typeface="Arial" panose="020B0604020202020204" pitchFamily="34" charset="0"/>
                        </a:rPr>
                        <a:t>Heating of domestic water</a:t>
                      </a:r>
                    </a:p>
                  </a:txBody>
                  <a:tcPr marL="4763" marR="4763" marT="4763" marB="0" anchor="b">
                    <a:lnL>
                      <a:noFill/>
                    </a:lnL>
                    <a:lnR>
                      <a:noFill/>
                    </a:lnR>
                    <a:lnT>
                      <a:noFill/>
                    </a:lnT>
                    <a:lnB>
                      <a:noFill/>
                    </a:lnB>
                  </a:tcPr>
                </a:tc>
                <a:tc>
                  <a:txBody>
                    <a:bodyPr/>
                    <a:lstStyle/>
                    <a:p>
                      <a:pPr algn="ctr" fontAlgn="ctr"/>
                      <a:r>
                        <a:rPr lang="fa-IR" sz="1100" b="0" i="0" u="none" strike="noStrike">
                          <a:solidFill>
                            <a:srgbClr val="000000"/>
                          </a:solidFill>
                          <a:effectLst/>
                          <a:latin typeface="Inherit"/>
                        </a:rPr>
                        <a:t>2,458 </a:t>
                      </a:r>
                    </a:p>
                  </a:txBody>
                  <a:tcPr marL="4763" marR="4763" marT="4763" marB="0" anchor="ctr">
                    <a:lnL>
                      <a:noFill/>
                    </a:lnL>
                    <a:lnR>
                      <a:noFill/>
                    </a:lnR>
                    <a:lnT>
                      <a:noFill/>
                    </a:lnT>
                    <a:lnB>
                      <a:noFill/>
                    </a:lnB>
                    <a:solidFill>
                      <a:srgbClr val="FFFFFF"/>
                    </a:solidFill>
                  </a:tcPr>
                </a:tc>
                <a:tc>
                  <a:txBody>
                    <a:bodyPr/>
                    <a:lstStyle/>
                    <a:p>
                      <a:pPr algn="ctr" fontAlgn="b"/>
                      <a:r>
                        <a:rPr lang="fa-IR" sz="1100" b="0" i="0" u="none" strike="noStrike">
                          <a:solidFill>
                            <a:srgbClr val="000000"/>
                          </a:solidFill>
                          <a:effectLst/>
                          <a:latin typeface="Arial" panose="020B0604020202020204" pitchFamily="34" charset="0"/>
                        </a:rPr>
                        <a:t>10.13 %</a:t>
                      </a:r>
                    </a:p>
                  </a:txBody>
                  <a:tcPr marL="4763" marR="4763" marT="4763" marB="0" anchor="b">
                    <a:lnL>
                      <a:noFill/>
                    </a:lnL>
                    <a:lnR>
                      <a:noFill/>
                    </a:lnR>
                    <a:lnT>
                      <a:noFill/>
                    </a:lnT>
                    <a:lnB>
                      <a:noFill/>
                    </a:lnB>
                  </a:tcPr>
                </a:tc>
                <a:extLst>
                  <a:ext uri="{0D108BD9-81ED-4DB2-BD59-A6C34878D82A}">
                    <a16:rowId xmlns:a16="http://schemas.microsoft.com/office/drawing/2014/main" val="3291371551"/>
                  </a:ext>
                </a:extLst>
              </a:tr>
              <a:tr h="171450">
                <a:tc>
                  <a:txBody>
                    <a:bodyPr/>
                    <a:lstStyle/>
                    <a:p>
                      <a:pPr algn="l" fontAlgn="b"/>
                      <a:r>
                        <a:rPr lang="fi-FI" sz="1100" b="0" i="0" u="none" strike="noStrike" dirty="0">
                          <a:solidFill>
                            <a:srgbClr val="000000"/>
                          </a:solidFill>
                          <a:effectLst/>
                          <a:latin typeface="Arial" panose="020B0604020202020204" pitchFamily="34" charset="0"/>
                        </a:rPr>
                        <a:t>Total</a:t>
                      </a:r>
                    </a:p>
                  </a:txBody>
                  <a:tcPr marL="4763" marR="4763" marT="4763" marB="0" anchor="b">
                    <a:lnL>
                      <a:noFill/>
                    </a:lnL>
                    <a:lnR>
                      <a:noFill/>
                    </a:lnR>
                    <a:lnT>
                      <a:noFill/>
                    </a:lnT>
                    <a:lnB>
                      <a:noFill/>
                    </a:lnB>
                  </a:tcPr>
                </a:tc>
                <a:tc>
                  <a:txBody>
                    <a:bodyPr/>
                    <a:lstStyle/>
                    <a:p>
                      <a:pPr algn="ctr" fontAlgn="b"/>
                      <a:r>
                        <a:rPr lang="fa-IR" sz="1100" b="0" i="0" u="none" strike="noStrike">
                          <a:solidFill>
                            <a:srgbClr val="000000"/>
                          </a:solidFill>
                          <a:effectLst/>
                          <a:latin typeface="Arial" panose="020B0604020202020204" pitchFamily="34" charset="0"/>
                        </a:rPr>
                        <a:t>24262</a:t>
                      </a:r>
                    </a:p>
                  </a:txBody>
                  <a:tcPr marL="4763" marR="4763" marT="4763" marB="0" anchor="b">
                    <a:lnL>
                      <a:noFill/>
                    </a:lnL>
                    <a:lnR>
                      <a:noFill/>
                    </a:lnR>
                    <a:lnT>
                      <a:noFill/>
                    </a:lnT>
                    <a:lnB>
                      <a:noFill/>
                    </a:lnB>
                  </a:tcPr>
                </a:tc>
                <a:tc>
                  <a:txBody>
                    <a:bodyPr/>
                    <a:lstStyle/>
                    <a:p>
                      <a:pPr algn="ctr" fontAlgn="b"/>
                      <a:endParaRPr lang="fa-IR" sz="1100" b="0" i="0" u="none" strike="noStrike" dirty="0">
                        <a:solidFill>
                          <a:srgbClr val="000000"/>
                        </a:solidFill>
                        <a:effectLst/>
                        <a:latin typeface="Arial" panose="020B0604020202020204" pitchFamily="34" charset="0"/>
                      </a:endParaRPr>
                    </a:p>
                  </a:txBody>
                  <a:tcPr marL="4763" marR="4763" marT="4763" marB="0" anchor="b">
                    <a:lnL>
                      <a:noFill/>
                    </a:lnL>
                    <a:lnR>
                      <a:noFill/>
                    </a:lnR>
                    <a:lnT>
                      <a:noFill/>
                    </a:lnT>
                    <a:lnB>
                      <a:noFill/>
                    </a:lnB>
                  </a:tcPr>
                </a:tc>
                <a:extLst>
                  <a:ext uri="{0D108BD9-81ED-4DB2-BD59-A6C34878D82A}">
                    <a16:rowId xmlns:a16="http://schemas.microsoft.com/office/drawing/2014/main" val="2606179010"/>
                  </a:ext>
                </a:extLst>
              </a:tr>
            </a:tbl>
          </a:graphicData>
        </a:graphic>
      </p:graphicFrame>
      <p:sp>
        <p:nvSpPr>
          <p:cNvPr id="24" name="Date Placeholder 23">
            <a:extLst>
              <a:ext uri="{FF2B5EF4-FFF2-40B4-BE49-F238E27FC236}">
                <a16:creationId xmlns:a16="http://schemas.microsoft.com/office/drawing/2014/main" id="{EF3DD242-5952-47DF-73D5-F61F5E2B2E17}"/>
              </a:ext>
            </a:extLst>
          </p:cNvPr>
          <p:cNvSpPr>
            <a:spLocks noGrp="1"/>
          </p:cNvSpPr>
          <p:nvPr>
            <p:ph type="dt" sz="half" idx="19"/>
          </p:nvPr>
        </p:nvSpPr>
        <p:spPr/>
        <p:txBody>
          <a:bodyPr/>
          <a:lstStyle/>
          <a:p>
            <a:pPr>
              <a:defRPr/>
            </a:pPr>
            <a:r>
              <a:rPr lang="fa-IR"/>
              <a:t>14.03.2023</a:t>
            </a:r>
            <a:endParaRPr lang="en-US" dirty="0"/>
          </a:p>
        </p:txBody>
      </p:sp>
      <p:sp>
        <p:nvSpPr>
          <p:cNvPr id="25" name="Slide Number Placeholder 24">
            <a:extLst>
              <a:ext uri="{FF2B5EF4-FFF2-40B4-BE49-F238E27FC236}">
                <a16:creationId xmlns:a16="http://schemas.microsoft.com/office/drawing/2014/main" id="{94DF9342-CAFB-5A14-131F-37D28CF1882A}"/>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5</a:t>
            </a:fld>
            <a:endParaRPr lang="en-US" altLang="en-US" dirty="0"/>
          </a:p>
        </p:txBody>
      </p:sp>
    </p:spTree>
    <p:extLst>
      <p:ext uri="{BB962C8B-B14F-4D97-AF65-F5344CB8AC3E}">
        <p14:creationId xmlns:p14="http://schemas.microsoft.com/office/powerpoint/2010/main" val="2356682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AD2607-BDD4-7E41-A256-7C229F63C649}"/>
              </a:ext>
            </a:extLst>
          </p:cNvPr>
          <p:cNvPicPr>
            <a:picLocks noChangeAspect="1"/>
          </p:cNvPicPr>
          <p:nvPr/>
        </p:nvPicPr>
        <p:blipFill rotWithShape="1">
          <a:blip r:embed="rId3">
            <a:clrChange>
              <a:clrFrom>
                <a:srgbClr val="FFFFFF"/>
              </a:clrFrom>
              <a:clrTo>
                <a:srgbClr val="FFFFFF">
                  <a:alpha val="0"/>
                </a:srgbClr>
              </a:clrTo>
            </a:clrChange>
          </a:blip>
          <a:srcRect l="2306" t="6100" r="1692"/>
          <a:stretch/>
        </p:blipFill>
        <p:spPr>
          <a:xfrm>
            <a:off x="1732199" y="1282715"/>
            <a:ext cx="5679602" cy="3180118"/>
          </a:xfrm>
          <a:prstGeom prst="rect">
            <a:avLst/>
          </a:prstGeom>
        </p:spPr>
      </p:pic>
      <p:sp>
        <p:nvSpPr>
          <p:cNvPr id="3" name="Title 2"/>
          <p:cNvSpPr>
            <a:spLocks noGrp="1"/>
          </p:cNvSpPr>
          <p:nvPr>
            <p:ph type="ctrTitle"/>
          </p:nvPr>
        </p:nvSpPr>
        <p:spPr>
          <a:xfrm>
            <a:off x="572400" y="563248"/>
            <a:ext cx="7772400" cy="900000"/>
          </a:xfrm>
        </p:spPr>
        <p:txBody>
          <a:bodyPr/>
          <a:lstStyle/>
          <a:p>
            <a:r>
              <a:rPr lang="en-US" altLang="zh-CN" dirty="0"/>
              <a:t>Load Categorization Based on DR </a:t>
            </a:r>
            <a:r>
              <a:rPr lang="en-US" altLang="zh-CN" b="0" dirty="0"/>
              <a:t>[5]</a:t>
            </a:r>
            <a:r>
              <a:rPr lang="en-US" altLang="zh-CN" dirty="0"/>
              <a:t> </a:t>
            </a:r>
            <a:endParaRPr lang="en-US" dirty="0"/>
          </a:p>
        </p:txBody>
      </p:sp>
      <p:sp>
        <p:nvSpPr>
          <p:cNvPr id="7" name="Date Placeholder 6"/>
          <p:cNvSpPr>
            <a:spLocks noGrp="1"/>
          </p:cNvSpPr>
          <p:nvPr>
            <p:ph type="dt" sz="half" idx="19"/>
          </p:nvPr>
        </p:nvSpPr>
        <p:spPr/>
        <p:txBody>
          <a:bodyPr/>
          <a:lstStyle/>
          <a:p>
            <a:pPr>
              <a:defRPr/>
            </a:pPr>
            <a:r>
              <a:rPr lang="fa-IR" altLang="zh-CN"/>
              <a:t>14.03.2023</a:t>
            </a:r>
            <a:endParaRPr lang="en-US" dirty="0"/>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6</a:t>
            </a:fld>
            <a:endParaRPr lang="en-US" altLang="en-US" dirty="0"/>
          </a:p>
        </p:txBody>
      </p:sp>
      <p:sp>
        <p:nvSpPr>
          <p:cNvPr id="2" name="Text Placeholder 1"/>
          <p:cNvSpPr>
            <a:spLocks noGrp="1"/>
          </p:cNvSpPr>
          <p:nvPr>
            <p:ph type="body" sz="quarter" idx="13"/>
          </p:nvPr>
        </p:nvSpPr>
        <p:spPr>
          <a:xfrm>
            <a:off x="1415441" y="4976877"/>
            <a:ext cx="6313118" cy="726519"/>
          </a:xfrm>
        </p:spPr>
        <p:txBody>
          <a:bodyPr>
            <a:noAutofit/>
          </a:bodyPr>
          <a:lstStyle/>
          <a:p>
            <a:pPr marL="0" indent="0">
              <a:lnSpc>
                <a:spcPct val="130000"/>
              </a:lnSpc>
              <a:spcBef>
                <a:spcPts val="0"/>
              </a:spcBef>
            </a:pPr>
            <a:r>
              <a:rPr lang="en-US" altLang="zh-CN" sz="1700" dirty="0"/>
              <a:t>1.</a:t>
            </a:r>
            <a:r>
              <a:rPr lang="zh-CN" altLang="en-US" sz="1700" dirty="0"/>
              <a:t> </a:t>
            </a:r>
            <a:r>
              <a:rPr lang="en-US" altLang="zh-CN" sz="1700" dirty="0"/>
              <a:t>N</a:t>
            </a:r>
            <a:r>
              <a:rPr lang="en-US" sz="1700" dirty="0"/>
              <a:t>on-controllable loads                       </a:t>
            </a:r>
            <a:r>
              <a:rPr lang="en-US" altLang="zh-CN" sz="1700" dirty="0"/>
              <a:t>3.</a:t>
            </a:r>
            <a:r>
              <a:rPr lang="zh-CN" altLang="en-US" sz="1700" dirty="0"/>
              <a:t> </a:t>
            </a:r>
            <a:r>
              <a:rPr lang="en-US" sz="1700" dirty="0"/>
              <a:t>Interruptible loads </a:t>
            </a:r>
          </a:p>
          <a:p>
            <a:pPr marL="0" indent="0">
              <a:lnSpc>
                <a:spcPct val="130000"/>
              </a:lnSpc>
              <a:spcBef>
                <a:spcPts val="0"/>
              </a:spcBef>
            </a:pPr>
            <a:r>
              <a:rPr lang="en-US" altLang="zh-CN" sz="1700" dirty="0"/>
              <a:t>2.</a:t>
            </a:r>
            <a:r>
              <a:rPr lang="zh-CN" altLang="en-US" sz="1700" dirty="0"/>
              <a:t> </a:t>
            </a:r>
            <a:r>
              <a:rPr lang="en-US" sz="1700" dirty="0"/>
              <a:t>Re</a:t>
            </a:r>
            <a:r>
              <a:rPr lang="en-US" altLang="zh-CN" sz="1700" dirty="0"/>
              <a:t>-</a:t>
            </a:r>
            <a:r>
              <a:rPr lang="en-US" sz="1700" dirty="0"/>
              <a:t>parameterizable loads                  </a:t>
            </a:r>
            <a:r>
              <a:rPr lang="en-US" altLang="zh-CN" sz="1700" dirty="0"/>
              <a:t>4.</a:t>
            </a:r>
            <a:r>
              <a:rPr lang="zh-CN" altLang="en-US" sz="1700" dirty="0"/>
              <a:t> </a:t>
            </a:r>
            <a:r>
              <a:rPr lang="en-US" sz="1700" dirty="0"/>
              <a:t>Shiftable loads</a:t>
            </a:r>
          </a:p>
        </p:txBody>
      </p:sp>
      <p:sp>
        <p:nvSpPr>
          <p:cNvPr id="10" name="TextBox 9">
            <a:extLst>
              <a:ext uri="{FF2B5EF4-FFF2-40B4-BE49-F238E27FC236}">
                <a16:creationId xmlns:a16="http://schemas.microsoft.com/office/drawing/2014/main" id="{0E92B312-A69C-8F4C-90FD-8424146F3776}"/>
              </a:ext>
            </a:extLst>
          </p:cNvPr>
          <p:cNvSpPr txBox="1"/>
          <p:nvPr/>
        </p:nvSpPr>
        <p:spPr>
          <a:xfrm>
            <a:off x="833865" y="4494358"/>
            <a:ext cx="7727525" cy="261610"/>
          </a:xfrm>
          <a:prstGeom prst="rect">
            <a:avLst/>
          </a:prstGeom>
          <a:noFill/>
        </p:spPr>
        <p:txBody>
          <a:bodyPr wrap="square">
            <a:spAutoFit/>
          </a:bodyPr>
          <a:lstStyle/>
          <a:p>
            <a:pPr algn="ctr"/>
            <a:r>
              <a:rPr lang="en-US" altLang="zh-CN" sz="1100" i="1" dirty="0"/>
              <a:t>Figure.</a:t>
            </a:r>
            <a:r>
              <a:rPr lang="zh-CN" altLang="en-US" sz="1100" i="1" dirty="0"/>
              <a:t> </a:t>
            </a:r>
            <a:r>
              <a:rPr lang="en-GB" sz="1100" i="1" dirty="0"/>
              <a:t>Load categorization according to its degree of control and annual electricity consumption</a:t>
            </a:r>
            <a:r>
              <a:rPr lang="en-US" altLang="zh-CN" sz="1100" i="1" dirty="0"/>
              <a:t>,</a:t>
            </a:r>
            <a:r>
              <a:rPr lang="zh-CN" altLang="en-US" sz="1100" i="1" dirty="0"/>
              <a:t> </a:t>
            </a:r>
            <a:r>
              <a:rPr lang="en-US" altLang="zh-CN" sz="1100" i="1" dirty="0"/>
              <a:t>data</a:t>
            </a:r>
            <a:r>
              <a:rPr lang="zh-CN" altLang="en-US" sz="1100" i="1" dirty="0"/>
              <a:t> </a:t>
            </a:r>
            <a:r>
              <a:rPr lang="en-US" altLang="zh-CN" sz="1100" i="1" dirty="0"/>
              <a:t>from</a:t>
            </a:r>
            <a:r>
              <a:rPr lang="zh-CN" altLang="en-US" sz="1100" i="1" dirty="0"/>
              <a:t> </a:t>
            </a:r>
            <a:r>
              <a:rPr lang="en-US" altLang="zh-CN" sz="1100" i="1" dirty="0"/>
              <a:t>Portugal</a:t>
            </a:r>
            <a:endParaRPr lang="en-GB" sz="1100" i="1" dirty="0"/>
          </a:p>
        </p:txBody>
      </p:sp>
    </p:spTree>
    <p:extLst>
      <p:ext uri="{BB962C8B-B14F-4D97-AF65-F5344CB8AC3E}">
        <p14:creationId xmlns:p14="http://schemas.microsoft.com/office/powerpoint/2010/main" val="631532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C21B7A0-862F-00A2-8CCE-C8CB4AEC2F22}"/>
              </a:ext>
            </a:extLst>
          </p:cNvPr>
          <p:cNvPicPr>
            <a:picLocks noChangeAspect="1"/>
          </p:cNvPicPr>
          <p:nvPr/>
        </p:nvPicPr>
        <p:blipFill rotWithShape="1">
          <a:blip r:embed="rId3"/>
          <a:srcRect t="11539" b="16516"/>
          <a:stretch/>
        </p:blipFill>
        <p:spPr>
          <a:xfrm>
            <a:off x="552578" y="4646541"/>
            <a:ext cx="3786965" cy="1094195"/>
          </a:xfrm>
          <a:prstGeom prst="rect">
            <a:avLst/>
          </a:prstGeom>
        </p:spPr>
      </p:pic>
      <p:sp>
        <p:nvSpPr>
          <p:cNvPr id="3" name="Title 2"/>
          <p:cNvSpPr>
            <a:spLocks noGrp="1"/>
          </p:cNvSpPr>
          <p:nvPr>
            <p:ph type="ctrTitle"/>
          </p:nvPr>
        </p:nvSpPr>
        <p:spPr>
          <a:xfrm>
            <a:off x="572400" y="487740"/>
            <a:ext cx="7772400" cy="900000"/>
          </a:xfrm>
        </p:spPr>
        <p:txBody>
          <a:bodyPr/>
          <a:lstStyle/>
          <a:p>
            <a:r>
              <a:rPr lang="en-US" altLang="zh-CN" dirty="0"/>
              <a:t>An Example: HVAC Potential </a:t>
            </a:r>
            <a:r>
              <a:rPr lang="en-US" altLang="zh-CN" b="0" dirty="0"/>
              <a:t>[6]</a:t>
            </a:r>
            <a:endParaRPr lang="en-US" b="0" dirty="0"/>
          </a:p>
        </p:txBody>
      </p:sp>
      <p:sp>
        <p:nvSpPr>
          <p:cNvPr id="7" name="Date Placeholder 6"/>
          <p:cNvSpPr>
            <a:spLocks noGrp="1"/>
          </p:cNvSpPr>
          <p:nvPr>
            <p:ph type="dt" sz="half" idx="19"/>
          </p:nvPr>
        </p:nvSpPr>
        <p:spPr/>
        <p:txBody>
          <a:bodyPr/>
          <a:lstStyle/>
          <a:p>
            <a:pPr>
              <a:defRPr/>
            </a:pPr>
            <a:r>
              <a:rPr lang="fa-IR" altLang="zh-CN"/>
              <a:t>14.03.2023</a:t>
            </a:r>
            <a:endParaRPr lang="en-US" dirty="0"/>
          </a:p>
        </p:txBody>
      </p:sp>
      <p:sp>
        <p:nvSpPr>
          <p:cNvPr id="8" name="Slide Number Placeholder 7"/>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7</a:t>
            </a:fld>
            <a:endParaRPr lang="en-US" altLang="en-US" dirty="0"/>
          </a:p>
        </p:txBody>
      </p:sp>
      <p:pic>
        <p:nvPicPr>
          <p:cNvPr id="9" name="Picture 8">
            <a:extLst>
              <a:ext uri="{FF2B5EF4-FFF2-40B4-BE49-F238E27FC236}">
                <a16:creationId xmlns:a16="http://schemas.microsoft.com/office/drawing/2014/main" id="{C7988AAA-F487-0FCB-0CC2-E5767DFAC228}"/>
              </a:ext>
            </a:extLst>
          </p:cNvPr>
          <p:cNvPicPr>
            <a:picLocks noChangeAspect="1"/>
          </p:cNvPicPr>
          <p:nvPr/>
        </p:nvPicPr>
        <p:blipFill rotWithShape="1">
          <a:blip r:embed="rId4"/>
          <a:srcRect r="48919"/>
          <a:stretch/>
        </p:blipFill>
        <p:spPr>
          <a:xfrm>
            <a:off x="156921" y="1227678"/>
            <a:ext cx="3528465" cy="3327427"/>
          </a:xfrm>
          <a:prstGeom prst="rect">
            <a:avLst/>
          </a:prstGeom>
        </p:spPr>
      </p:pic>
      <p:sp>
        <p:nvSpPr>
          <p:cNvPr id="16" name="TextBox 15">
            <a:extLst>
              <a:ext uri="{FF2B5EF4-FFF2-40B4-BE49-F238E27FC236}">
                <a16:creationId xmlns:a16="http://schemas.microsoft.com/office/drawing/2014/main" id="{563630CB-E5A7-A184-00D2-613090EDB940}"/>
              </a:ext>
            </a:extLst>
          </p:cNvPr>
          <p:cNvSpPr txBox="1"/>
          <p:nvPr/>
        </p:nvSpPr>
        <p:spPr>
          <a:xfrm>
            <a:off x="4572000" y="4875637"/>
            <a:ext cx="7727525" cy="261610"/>
          </a:xfrm>
          <a:prstGeom prst="rect">
            <a:avLst/>
          </a:prstGeom>
          <a:noFill/>
        </p:spPr>
        <p:txBody>
          <a:bodyPr wrap="square">
            <a:spAutoFit/>
          </a:bodyPr>
          <a:lstStyle/>
          <a:p>
            <a:r>
              <a:rPr lang="en-US" sz="1100" dirty="0"/>
              <a:t>(a) global thermal zone temperature reset; (b) pre-cooling</a:t>
            </a:r>
            <a:endParaRPr lang="fa-IR" sz="1100" dirty="0"/>
          </a:p>
        </p:txBody>
      </p:sp>
      <p:pic>
        <p:nvPicPr>
          <p:cNvPr id="18" name="Picture 17">
            <a:extLst>
              <a:ext uri="{FF2B5EF4-FFF2-40B4-BE49-F238E27FC236}">
                <a16:creationId xmlns:a16="http://schemas.microsoft.com/office/drawing/2014/main" id="{192B9CFF-D0C0-96E6-8590-DB86FF68B2BC}"/>
              </a:ext>
            </a:extLst>
          </p:cNvPr>
          <p:cNvPicPr>
            <a:picLocks noChangeAspect="1"/>
          </p:cNvPicPr>
          <p:nvPr/>
        </p:nvPicPr>
        <p:blipFill>
          <a:blip r:embed="rId5"/>
          <a:stretch>
            <a:fillRect/>
          </a:stretch>
        </p:blipFill>
        <p:spPr>
          <a:xfrm>
            <a:off x="3694383" y="1227678"/>
            <a:ext cx="3528465" cy="3551181"/>
          </a:xfrm>
          <a:prstGeom prst="rect">
            <a:avLst/>
          </a:prstGeom>
        </p:spPr>
      </p:pic>
      <p:sp>
        <p:nvSpPr>
          <p:cNvPr id="19" name="TextBox 18">
            <a:extLst>
              <a:ext uri="{FF2B5EF4-FFF2-40B4-BE49-F238E27FC236}">
                <a16:creationId xmlns:a16="http://schemas.microsoft.com/office/drawing/2014/main" id="{4BF03C04-B95D-C6A8-0DB1-A9DD466939A1}"/>
              </a:ext>
            </a:extLst>
          </p:cNvPr>
          <p:cNvSpPr txBox="1"/>
          <p:nvPr/>
        </p:nvSpPr>
        <p:spPr>
          <a:xfrm>
            <a:off x="4481037" y="5495635"/>
            <a:ext cx="7727525" cy="261610"/>
          </a:xfrm>
          <a:prstGeom prst="rect">
            <a:avLst/>
          </a:prstGeom>
          <a:noFill/>
        </p:spPr>
        <p:txBody>
          <a:bodyPr wrap="square">
            <a:spAutoFit/>
          </a:bodyPr>
          <a:lstStyle/>
          <a:p>
            <a:r>
              <a:rPr lang="en-US" sz="1050" dirty="0"/>
              <a:t>Figure. Response characteristics of HVAC loads</a:t>
            </a:r>
            <a:endParaRPr lang="fa-IR" sz="1100" dirty="0"/>
          </a:p>
        </p:txBody>
      </p:sp>
    </p:spTree>
    <p:extLst>
      <p:ext uri="{BB962C8B-B14F-4D97-AF65-F5344CB8AC3E}">
        <p14:creationId xmlns:p14="http://schemas.microsoft.com/office/powerpoint/2010/main" val="1396162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72399" y="487740"/>
            <a:ext cx="8104461" cy="900000"/>
          </a:xfrm>
        </p:spPr>
        <p:txBody>
          <a:bodyPr/>
          <a:lstStyle/>
          <a:p>
            <a:r>
              <a:rPr lang="en-US" altLang="zh-CN" dirty="0"/>
              <a:t>DR Potential of Residential Loads and Future </a:t>
            </a:r>
            <a:r>
              <a:rPr lang="en-US" altLang="zh-CN" b="0" dirty="0"/>
              <a:t>[7]</a:t>
            </a:r>
            <a:endParaRPr lang="en-US" b="0" dirty="0"/>
          </a:p>
        </p:txBody>
      </p:sp>
      <p:pic>
        <p:nvPicPr>
          <p:cNvPr id="6" name="Picture 5">
            <a:extLst>
              <a:ext uri="{FF2B5EF4-FFF2-40B4-BE49-F238E27FC236}">
                <a16:creationId xmlns:a16="http://schemas.microsoft.com/office/drawing/2014/main" id="{077AE11B-099C-9EDF-9791-65C92178D067}"/>
              </a:ext>
            </a:extLst>
          </p:cNvPr>
          <p:cNvPicPr>
            <a:picLocks noChangeAspect="1"/>
          </p:cNvPicPr>
          <p:nvPr/>
        </p:nvPicPr>
        <p:blipFill rotWithShape="1">
          <a:blip r:embed="rId3"/>
          <a:srcRect b="10837"/>
          <a:stretch/>
        </p:blipFill>
        <p:spPr>
          <a:xfrm>
            <a:off x="129560" y="1387741"/>
            <a:ext cx="4329040" cy="3691156"/>
          </a:xfrm>
          <a:prstGeom prst="rect">
            <a:avLst/>
          </a:prstGeom>
        </p:spPr>
      </p:pic>
      <p:pic>
        <p:nvPicPr>
          <p:cNvPr id="12" name="Picture 11">
            <a:extLst>
              <a:ext uri="{FF2B5EF4-FFF2-40B4-BE49-F238E27FC236}">
                <a16:creationId xmlns:a16="http://schemas.microsoft.com/office/drawing/2014/main" id="{D096CF0D-687D-ABA7-FE21-2D96E739B7C3}"/>
              </a:ext>
            </a:extLst>
          </p:cNvPr>
          <p:cNvPicPr>
            <a:picLocks noChangeAspect="1"/>
          </p:cNvPicPr>
          <p:nvPr/>
        </p:nvPicPr>
        <p:blipFill rotWithShape="1">
          <a:blip r:embed="rId4"/>
          <a:srcRect t="12346"/>
          <a:stretch/>
        </p:blipFill>
        <p:spPr>
          <a:xfrm>
            <a:off x="4371750" y="1689539"/>
            <a:ext cx="4483675" cy="3087560"/>
          </a:xfrm>
          <a:prstGeom prst="rect">
            <a:avLst/>
          </a:prstGeom>
        </p:spPr>
      </p:pic>
      <p:sp>
        <p:nvSpPr>
          <p:cNvPr id="14" name="TextBox 13">
            <a:extLst>
              <a:ext uri="{FF2B5EF4-FFF2-40B4-BE49-F238E27FC236}">
                <a16:creationId xmlns:a16="http://schemas.microsoft.com/office/drawing/2014/main" id="{19E56077-46B2-DE65-DD50-72F270D6F7A1}"/>
              </a:ext>
            </a:extLst>
          </p:cNvPr>
          <p:cNvSpPr txBox="1"/>
          <p:nvPr/>
        </p:nvSpPr>
        <p:spPr>
          <a:xfrm>
            <a:off x="129560" y="5182576"/>
            <a:ext cx="4329040" cy="261610"/>
          </a:xfrm>
          <a:prstGeom prst="rect">
            <a:avLst/>
          </a:prstGeom>
          <a:noFill/>
        </p:spPr>
        <p:txBody>
          <a:bodyPr wrap="square">
            <a:spAutoFit/>
          </a:bodyPr>
          <a:lstStyle/>
          <a:p>
            <a:r>
              <a:rPr lang="fa-IR" sz="1100" dirty="0"/>
              <a:t>Flexible  </a:t>
            </a:r>
            <a:r>
              <a:rPr lang="en-US" sz="1100" dirty="0"/>
              <a:t>Loads </a:t>
            </a:r>
            <a:r>
              <a:rPr lang="fa-IR" sz="1100" dirty="0"/>
              <a:t>Annual Electricity Consumption in Nordic Countries</a:t>
            </a:r>
          </a:p>
        </p:txBody>
      </p:sp>
      <p:sp>
        <p:nvSpPr>
          <p:cNvPr id="15" name="TextBox 14">
            <a:extLst>
              <a:ext uri="{FF2B5EF4-FFF2-40B4-BE49-F238E27FC236}">
                <a16:creationId xmlns:a16="http://schemas.microsoft.com/office/drawing/2014/main" id="{359A0C0E-4B0B-2716-B08F-5C9675631BDF}"/>
              </a:ext>
            </a:extLst>
          </p:cNvPr>
          <p:cNvSpPr txBox="1"/>
          <p:nvPr/>
        </p:nvSpPr>
        <p:spPr>
          <a:xfrm>
            <a:off x="4685402" y="4773476"/>
            <a:ext cx="4757228" cy="261610"/>
          </a:xfrm>
          <a:prstGeom prst="rect">
            <a:avLst/>
          </a:prstGeom>
          <a:noFill/>
        </p:spPr>
        <p:txBody>
          <a:bodyPr wrap="square">
            <a:spAutoFit/>
          </a:bodyPr>
          <a:lstStyle/>
          <a:p>
            <a:r>
              <a:rPr lang="en-US" sz="1100" dirty="0"/>
              <a:t>Impact of DR Categories in 2030 and 2050 in Nordic Countries</a:t>
            </a:r>
            <a:endParaRPr lang="fa-IR" sz="1100" dirty="0"/>
          </a:p>
        </p:txBody>
      </p:sp>
      <p:sp>
        <p:nvSpPr>
          <p:cNvPr id="20" name="Date Placeholder 19">
            <a:extLst>
              <a:ext uri="{FF2B5EF4-FFF2-40B4-BE49-F238E27FC236}">
                <a16:creationId xmlns:a16="http://schemas.microsoft.com/office/drawing/2014/main" id="{CE7777F6-EC36-82E2-48AE-66F003EC8AFD}"/>
              </a:ext>
            </a:extLst>
          </p:cNvPr>
          <p:cNvSpPr>
            <a:spLocks noGrp="1"/>
          </p:cNvSpPr>
          <p:nvPr>
            <p:ph type="dt" sz="half" idx="19"/>
          </p:nvPr>
        </p:nvSpPr>
        <p:spPr/>
        <p:txBody>
          <a:bodyPr/>
          <a:lstStyle/>
          <a:p>
            <a:pPr>
              <a:defRPr/>
            </a:pPr>
            <a:r>
              <a:rPr lang="fa-IR"/>
              <a:t>14.03.2023</a:t>
            </a:r>
            <a:endParaRPr lang="en-US" dirty="0"/>
          </a:p>
        </p:txBody>
      </p:sp>
      <p:sp>
        <p:nvSpPr>
          <p:cNvPr id="21" name="Slide Number Placeholder 20">
            <a:extLst>
              <a:ext uri="{FF2B5EF4-FFF2-40B4-BE49-F238E27FC236}">
                <a16:creationId xmlns:a16="http://schemas.microsoft.com/office/drawing/2014/main" id="{B45C7846-2ED4-5E7D-CE93-8E09A93E7A86}"/>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8</a:t>
            </a:fld>
            <a:endParaRPr lang="en-US" altLang="en-US" dirty="0"/>
          </a:p>
        </p:txBody>
      </p:sp>
    </p:spTree>
    <p:extLst>
      <p:ext uri="{BB962C8B-B14F-4D97-AF65-F5344CB8AC3E}">
        <p14:creationId xmlns:p14="http://schemas.microsoft.com/office/powerpoint/2010/main" val="3477740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2247" y="1311072"/>
            <a:ext cx="3999600" cy="433780"/>
          </a:xfrm>
        </p:spPr>
        <p:txBody>
          <a:bodyPr>
            <a:noAutofit/>
          </a:bodyPr>
          <a:lstStyle/>
          <a:p>
            <a:pPr marL="0" indent="0">
              <a:lnSpc>
                <a:spcPct val="130000"/>
              </a:lnSpc>
              <a:spcBef>
                <a:spcPts val="0"/>
              </a:spcBef>
            </a:pPr>
            <a:r>
              <a:rPr lang="en-US" sz="2000" dirty="0"/>
              <a:t>DR schemes </a:t>
            </a:r>
            <a:r>
              <a:rPr lang="en-US" sz="2000" b="0" dirty="0"/>
              <a:t>[8,9] </a:t>
            </a:r>
            <a:r>
              <a:rPr lang="en-US" sz="2000" dirty="0"/>
              <a:t>: </a:t>
            </a:r>
            <a:r>
              <a:rPr lang="en-US" sz="1600" dirty="0"/>
              <a:t>	</a:t>
            </a:r>
          </a:p>
          <a:p>
            <a:pPr lvl="1">
              <a:lnSpc>
                <a:spcPct val="130000"/>
              </a:lnSpc>
              <a:spcBef>
                <a:spcPts val="0"/>
              </a:spcBef>
              <a:buFont typeface="Courier New" panose="02070309020205020404" pitchFamily="49" charset="0"/>
              <a:buChar char="o"/>
            </a:pPr>
            <a:endParaRPr lang="en-US" sz="1400" dirty="0"/>
          </a:p>
        </p:txBody>
      </p:sp>
      <p:sp>
        <p:nvSpPr>
          <p:cNvPr id="3" name="Title 2"/>
          <p:cNvSpPr>
            <a:spLocks noGrp="1"/>
          </p:cNvSpPr>
          <p:nvPr>
            <p:ph type="ctrTitle"/>
          </p:nvPr>
        </p:nvSpPr>
        <p:spPr/>
        <p:txBody>
          <a:bodyPr/>
          <a:lstStyle/>
          <a:p>
            <a:r>
              <a:rPr lang="en-US" altLang="zh-CN" dirty="0"/>
              <a:t>DR Programs </a:t>
            </a:r>
            <a:endParaRPr lang="en-US" dirty="0"/>
          </a:p>
        </p:txBody>
      </p:sp>
      <p:pic>
        <p:nvPicPr>
          <p:cNvPr id="11" name="Picture 10">
            <a:extLst>
              <a:ext uri="{FF2B5EF4-FFF2-40B4-BE49-F238E27FC236}">
                <a16:creationId xmlns:a16="http://schemas.microsoft.com/office/drawing/2014/main" id="{2E9F2ECA-3553-4947-8FD2-36D9897B37BD}"/>
              </a:ext>
            </a:extLst>
          </p:cNvPr>
          <p:cNvPicPr>
            <a:picLocks noChangeAspect="1"/>
          </p:cNvPicPr>
          <p:nvPr/>
        </p:nvPicPr>
        <p:blipFill>
          <a:blip r:embed="rId3"/>
          <a:stretch>
            <a:fillRect/>
          </a:stretch>
        </p:blipFill>
        <p:spPr>
          <a:xfrm>
            <a:off x="4756121" y="1365317"/>
            <a:ext cx="2752070" cy="4080655"/>
          </a:xfrm>
          <a:prstGeom prst="rect">
            <a:avLst/>
          </a:prstGeom>
        </p:spPr>
      </p:pic>
      <p:sp>
        <p:nvSpPr>
          <p:cNvPr id="12" name="TextBox 11">
            <a:extLst>
              <a:ext uri="{FF2B5EF4-FFF2-40B4-BE49-F238E27FC236}">
                <a16:creationId xmlns:a16="http://schemas.microsoft.com/office/drawing/2014/main" id="{67B2DFA8-8D5F-F248-9417-1F0F040F85D7}"/>
              </a:ext>
            </a:extLst>
          </p:cNvPr>
          <p:cNvSpPr txBox="1"/>
          <p:nvPr/>
        </p:nvSpPr>
        <p:spPr>
          <a:xfrm>
            <a:off x="4845224" y="5480772"/>
            <a:ext cx="2752070" cy="261610"/>
          </a:xfrm>
          <a:prstGeom prst="rect">
            <a:avLst/>
          </a:prstGeom>
          <a:noFill/>
        </p:spPr>
        <p:txBody>
          <a:bodyPr wrap="square">
            <a:spAutoFit/>
          </a:bodyPr>
          <a:lstStyle/>
          <a:p>
            <a:pPr algn="ctr"/>
            <a:r>
              <a:rPr lang="en-US" altLang="zh-CN" sz="1100" i="1" dirty="0"/>
              <a:t>Figure.</a:t>
            </a:r>
            <a:r>
              <a:rPr lang="zh-CN" altLang="en-US" sz="1100" i="1" dirty="0"/>
              <a:t> </a:t>
            </a:r>
            <a:r>
              <a:rPr lang="en-GB" sz="1100" i="1" dirty="0"/>
              <a:t>Time varying price schemes</a:t>
            </a:r>
          </a:p>
        </p:txBody>
      </p:sp>
      <p:sp>
        <p:nvSpPr>
          <p:cNvPr id="14" name="TextBox 13">
            <a:extLst>
              <a:ext uri="{FF2B5EF4-FFF2-40B4-BE49-F238E27FC236}">
                <a16:creationId xmlns:a16="http://schemas.microsoft.com/office/drawing/2014/main" id="{03E8FFEC-E91A-A748-9B23-8EDAD2B191C4}"/>
              </a:ext>
            </a:extLst>
          </p:cNvPr>
          <p:cNvSpPr txBox="1"/>
          <p:nvPr/>
        </p:nvSpPr>
        <p:spPr>
          <a:xfrm>
            <a:off x="5457642" y="1358823"/>
            <a:ext cx="1349029" cy="246221"/>
          </a:xfrm>
          <a:prstGeom prst="rect">
            <a:avLst/>
          </a:prstGeom>
          <a:noFill/>
        </p:spPr>
        <p:txBody>
          <a:bodyPr wrap="square">
            <a:spAutoFit/>
          </a:bodyPr>
          <a:lstStyle/>
          <a:p>
            <a:r>
              <a:rPr lang="en-US" altLang="zh-CN" sz="1000" dirty="0"/>
              <a:t>Time-of-Use (</a:t>
            </a:r>
            <a:r>
              <a:rPr lang="en-US" altLang="zh-CN" sz="1000" dirty="0" err="1"/>
              <a:t>ToU</a:t>
            </a:r>
            <a:r>
              <a:rPr lang="en-US" altLang="zh-CN" sz="1000" dirty="0"/>
              <a:t>)</a:t>
            </a:r>
            <a:endParaRPr lang="en-GB" sz="1000" dirty="0"/>
          </a:p>
        </p:txBody>
      </p:sp>
      <p:sp>
        <p:nvSpPr>
          <p:cNvPr id="15" name="TextBox 14">
            <a:extLst>
              <a:ext uri="{FF2B5EF4-FFF2-40B4-BE49-F238E27FC236}">
                <a16:creationId xmlns:a16="http://schemas.microsoft.com/office/drawing/2014/main" id="{33291D02-5F33-834B-954B-B99361AD5703}"/>
              </a:ext>
            </a:extLst>
          </p:cNvPr>
          <p:cNvSpPr txBox="1"/>
          <p:nvPr/>
        </p:nvSpPr>
        <p:spPr>
          <a:xfrm>
            <a:off x="5457642" y="2744003"/>
            <a:ext cx="1349029" cy="246221"/>
          </a:xfrm>
          <a:prstGeom prst="rect">
            <a:avLst/>
          </a:prstGeom>
          <a:noFill/>
        </p:spPr>
        <p:txBody>
          <a:bodyPr wrap="square">
            <a:spAutoFit/>
          </a:bodyPr>
          <a:lstStyle/>
          <a:p>
            <a:r>
              <a:rPr lang="en-GB" sz="1000" dirty="0"/>
              <a:t>Critical-Peak Pricing</a:t>
            </a:r>
          </a:p>
        </p:txBody>
      </p:sp>
      <p:sp>
        <p:nvSpPr>
          <p:cNvPr id="16" name="TextBox 15">
            <a:extLst>
              <a:ext uri="{FF2B5EF4-FFF2-40B4-BE49-F238E27FC236}">
                <a16:creationId xmlns:a16="http://schemas.microsoft.com/office/drawing/2014/main" id="{7B8B7BD2-A8C9-EC40-8D29-83021E74F0FE}"/>
              </a:ext>
            </a:extLst>
          </p:cNvPr>
          <p:cNvSpPr txBox="1"/>
          <p:nvPr/>
        </p:nvSpPr>
        <p:spPr>
          <a:xfrm>
            <a:off x="5457642" y="4120130"/>
            <a:ext cx="1349029" cy="246221"/>
          </a:xfrm>
          <a:prstGeom prst="rect">
            <a:avLst/>
          </a:prstGeom>
          <a:noFill/>
        </p:spPr>
        <p:txBody>
          <a:bodyPr wrap="square">
            <a:spAutoFit/>
          </a:bodyPr>
          <a:lstStyle/>
          <a:p>
            <a:r>
              <a:rPr lang="en-GB" sz="1000" dirty="0"/>
              <a:t>Real-Time-Pricing</a:t>
            </a:r>
          </a:p>
        </p:txBody>
      </p:sp>
      <p:sp>
        <p:nvSpPr>
          <p:cNvPr id="13" name="TextBox 12">
            <a:extLst>
              <a:ext uri="{FF2B5EF4-FFF2-40B4-BE49-F238E27FC236}">
                <a16:creationId xmlns:a16="http://schemas.microsoft.com/office/drawing/2014/main" id="{B302DE08-AED2-9ED6-2E8F-E8B977E9A880}"/>
              </a:ext>
            </a:extLst>
          </p:cNvPr>
          <p:cNvSpPr txBox="1"/>
          <p:nvPr/>
        </p:nvSpPr>
        <p:spPr>
          <a:xfrm>
            <a:off x="572400" y="4273532"/>
            <a:ext cx="4572000" cy="1419363"/>
          </a:xfrm>
          <a:prstGeom prst="rect">
            <a:avLst/>
          </a:prstGeom>
          <a:noFill/>
        </p:spPr>
        <p:txBody>
          <a:bodyPr wrap="square">
            <a:spAutoFit/>
          </a:bodyPr>
          <a:lstStyle/>
          <a:p>
            <a:pPr>
              <a:lnSpc>
                <a:spcPct val="130000"/>
              </a:lnSpc>
              <a:spcBef>
                <a:spcPts val="0"/>
              </a:spcBef>
            </a:pPr>
            <a:r>
              <a:rPr lang="en-US" altLang="zh-CN" b="1" dirty="0">
                <a:latin typeface="+mn-lt"/>
                <a:ea typeface="ＭＳ Ｐゴシック" pitchFamily="-108" charset="-128"/>
              </a:rPr>
              <a:t>Type</a:t>
            </a:r>
            <a:r>
              <a:rPr lang="zh-CN" altLang="en-US" b="1" dirty="0">
                <a:latin typeface="+mn-lt"/>
                <a:ea typeface="ＭＳ Ｐゴシック" pitchFamily="-108" charset="-128"/>
              </a:rPr>
              <a:t> </a:t>
            </a:r>
            <a:r>
              <a:rPr lang="en-US" altLang="zh-CN" b="1" dirty="0">
                <a:latin typeface="+mn-lt"/>
                <a:ea typeface="ＭＳ Ｐゴシック" pitchFamily="-108" charset="-128"/>
              </a:rPr>
              <a:t>of</a:t>
            </a:r>
            <a:r>
              <a:rPr lang="zh-CN" altLang="en-US" b="1" dirty="0">
                <a:latin typeface="+mn-lt"/>
                <a:ea typeface="ＭＳ Ｐゴシック" pitchFamily="-108" charset="-128"/>
              </a:rPr>
              <a:t> </a:t>
            </a:r>
            <a:r>
              <a:rPr lang="en-US" altLang="zh-CN" b="1" dirty="0">
                <a:latin typeface="+mn-lt"/>
                <a:ea typeface="ＭＳ Ｐゴシック" pitchFamily="-108" charset="-128"/>
              </a:rPr>
              <a:t>control </a:t>
            </a:r>
            <a:r>
              <a:rPr lang="en-US" altLang="zh-CN" dirty="0">
                <a:latin typeface="+mn-lt"/>
                <a:ea typeface="ＭＳ Ｐゴシック" pitchFamily="-108" charset="-128"/>
              </a:rPr>
              <a:t>[10]</a:t>
            </a:r>
            <a:r>
              <a:rPr lang="en-US" altLang="zh-CN" b="1" dirty="0">
                <a:latin typeface="+mn-lt"/>
                <a:ea typeface="ＭＳ Ｐゴシック" pitchFamily="-108" charset="-128"/>
              </a:rPr>
              <a:t>:</a:t>
            </a:r>
          </a:p>
          <a:p>
            <a:pPr marL="682625" lvl="1" indent="-342900">
              <a:lnSpc>
                <a:spcPct val="130000"/>
              </a:lnSpc>
              <a:spcBef>
                <a:spcPts val="0"/>
              </a:spcBef>
              <a:buFont typeface="Courier New" panose="02070309020205020404" pitchFamily="49" charset="0"/>
              <a:buChar char="o"/>
            </a:pPr>
            <a:r>
              <a:rPr lang="en-US" altLang="zh-CN" sz="1600" b="0" dirty="0"/>
              <a:t>Centralized</a:t>
            </a:r>
          </a:p>
          <a:p>
            <a:pPr marL="682625" lvl="1" indent="-342900">
              <a:lnSpc>
                <a:spcPct val="130000"/>
              </a:lnSpc>
              <a:spcBef>
                <a:spcPts val="0"/>
              </a:spcBef>
              <a:buFont typeface="Courier New" panose="02070309020205020404" pitchFamily="49" charset="0"/>
              <a:buChar char="o"/>
            </a:pPr>
            <a:r>
              <a:rPr lang="en-US" altLang="zh-CN" sz="1600" b="0" dirty="0"/>
              <a:t>Distributed</a:t>
            </a:r>
          </a:p>
          <a:p>
            <a:pPr marL="682625" lvl="1" indent="-342900">
              <a:lnSpc>
                <a:spcPct val="130000"/>
              </a:lnSpc>
              <a:spcBef>
                <a:spcPts val="0"/>
              </a:spcBef>
              <a:buFont typeface="Courier New" panose="02070309020205020404" pitchFamily="49" charset="0"/>
              <a:buChar char="o"/>
            </a:pPr>
            <a:r>
              <a:rPr lang="en-US" altLang="zh-CN" sz="1600" b="0" dirty="0"/>
              <a:t>Hierarchical</a:t>
            </a:r>
          </a:p>
        </p:txBody>
      </p:sp>
      <p:sp>
        <p:nvSpPr>
          <p:cNvPr id="19" name="TextBox 18">
            <a:extLst>
              <a:ext uri="{FF2B5EF4-FFF2-40B4-BE49-F238E27FC236}">
                <a16:creationId xmlns:a16="http://schemas.microsoft.com/office/drawing/2014/main" id="{ADD5ACA7-4E17-F1D4-5EA6-E979BA99490B}"/>
              </a:ext>
            </a:extLst>
          </p:cNvPr>
          <p:cNvSpPr txBox="1"/>
          <p:nvPr/>
        </p:nvSpPr>
        <p:spPr>
          <a:xfrm>
            <a:off x="813554" y="1744852"/>
            <a:ext cx="4572000" cy="1419363"/>
          </a:xfrm>
          <a:prstGeom prst="rect">
            <a:avLst/>
          </a:prstGeom>
          <a:noFill/>
        </p:spPr>
        <p:txBody>
          <a:bodyPr wrap="square">
            <a:spAutoFit/>
          </a:bodyPr>
          <a:lstStyle/>
          <a:p>
            <a:pPr marL="342900" indent="-342900">
              <a:lnSpc>
                <a:spcPct val="130000"/>
              </a:lnSpc>
              <a:spcBef>
                <a:spcPts val="0"/>
              </a:spcBef>
              <a:buFont typeface="Arial" panose="020B0604020202020204" pitchFamily="34" charset="0"/>
              <a:buChar char="•"/>
            </a:pPr>
            <a:r>
              <a:rPr lang="en-US" altLang="zh-CN" sz="2000" dirty="0"/>
              <a:t>Price-based:</a:t>
            </a:r>
          </a:p>
          <a:p>
            <a:pPr marL="682625" lvl="1" indent="-342900">
              <a:lnSpc>
                <a:spcPct val="130000"/>
              </a:lnSpc>
              <a:spcBef>
                <a:spcPts val="0"/>
              </a:spcBef>
              <a:buFont typeface="Courier New" panose="02070309020205020404" pitchFamily="49" charset="0"/>
              <a:buChar char="o"/>
            </a:pPr>
            <a:r>
              <a:rPr lang="en-US" altLang="zh-CN" sz="1600" b="0" dirty="0"/>
              <a:t>Time-of-use</a:t>
            </a:r>
          </a:p>
          <a:p>
            <a:pPr marL="682625" lvl="1" indent="-342900">
              <a:lnSpc>
                <a:spcPct val="130000"/>
              </a:lnSpc>
              <a:spcBef>
                <a:spcPts val="0"/>
              </a:spcBef>
              <a:buFont typeface="Courier New" panose="02070309020205020404" pitchFamily="49" charset="0"/>
              <a:buChar char="o"/>
            </a:pPr>
            <a:r>
              <a:rPr lang="en-US" altLang="zh-CN" sz="1600" dirty="0"/>
              <a:t>Critical Peak Pricing</a:t>
            </a:r>
          </a:p>
          <a:p>
            <a:pPr marL="682625" lvl="1" indent="-342900">
              <a:lnSpc>
                <a:spcPct val="130000"/>
              </a:lnSpc>
              <a:spcBef>
                <a:spcPts val="0"/>
              </a:spcBef>
              <a:buFont typeface="Courier New" panose="02070309020205020404" pitchFamily="49" charset="0"/>
              <a:buChar char="o"/>
            </a:pPr>
            <a:r>
              <a:rPr lang="fi-FI" sz="1600" dirty="0"/>
              <a:t>Real Time Pricing</a:t>
            </a:r>
            <a:endParaRPr lang="en-US" altLang="zh-CN" sz="1600" dirty="0"/>
          </a:p>
        </p:txBody>
      </p:sp>
      <p:sp>
        <p:nvSpPr>
          <p:cNvPr id="20" name="TextBox 19">
            <a:extLst>
              <a:ext uri="{FF2B5EF4-FFF2-40B4-BE49-F238E27FC236}">
                <a16:creationId xmlns:a16="http://schemas.microsoft.com/office/drawing/2014/main" id="{0CC8D92F-4874-50F4-675F-73DE26720696}"/>
              </a:ext>
            </a:extLst>
          </p:cNvPr>
          <p:cNvSpPr txBox="1"/>
          <p:nvPr/>
        </p:nvSpPr>
        <p:spPr>
          <a:xfrm>
            <a:off x="813554" y="3127251"/>
            <a:ext cx="4572000" cy="1099275"/>
          </a:xfrm>
          <a:prstGeom prst="rect">
            <a:avLst/>
          </a:prstGeom>
          <a:noFill/>
        </p:spPr>
        <p:txBody>
          <a:bodyPr wrap="square">
            <a:spAutoFit/>
          </a:bodyPr>
          <a:lstStyle/>
          <a:p>
            <a:pPr marL="342900" indent="-342900">
              <a:lnSpc>
                <a:spcPct val="130000"/>
              </a:lnSpc>
              <a:spcBef>
                <a:spcPts val="0"/>
              </a:spcBef>
              <a:buFont typeface="Arial" panose="020B0604020202020204" pitchFamily="34" charset="0"/>
              <a:buChar char="•"/>
            </a:pPr>
            <a:r>
              <a:rPr lang="fi-FI" b="0" i="0" dirty="0">
                <a:solidFill>
                  <a:srgbClr val="111111"/>
                </a:solidFill>
                <a:effectLst/>
                <a:latin typeface="-apple-system"/>
              </a:rPr>
              <a:t>Incentive-based</a:t>
            </a:r>
            <a:r>
              <a:rPr lang="en-US" altLang="zh-CN" sz="2000" dirty="0"/>
              <a:t>:</a:t>
            </a:r>
            <a:endParaRPr lang="en-US" altLang="zh-CN" sz="1600" b="0" dirty="0"/>
          </a:p>
          <a:p>
            <a:pPr marL="682625" lvl="1" indent="-342900">
              <a:lnSpc>
                <a:spcPct val="130000"/>
              </a:lnSpc>
              <a:spcBef>
                <a:spcPts val="0"/>
              </a:spcBef>
              <a:buFont typeface="Courier New" panose="02070309020205020404" pitchFamily="49" charset="0"/>
              <a:buChar char="o"/>
            </a:pPr>
            <a:r>
              <a:rPr lang="en-US" altLang="zh-CN" sz="1600" dirty="0"/>
              <a:t>Critical Peak Rebate</a:t>
            </a:r>
          </a:p>
          <a:p>
            <a:pPr marL="682625" lvl="1" indent="-342900">
              <a:lnSpc>
                <a:spcPct val="130000"/>
              </a:lnSpc>
              <a:spcBef>
                <a:spcPts val="0"/>
              </a:spcBef>
              <a:buFont typeface="Courier New" panose="02070309020205020404" pitchFamily="49" charset="0"/>
              <a:buChar char="o"/>
            </a:pPr>
            <a:r>
              <a:rPr lang="en-US" altLang="zh-CN" sz="1600" dirty="0"/>
              <a:t>Direct Load Control</a:t>
            </a:r>
          </a:p>
        </p:txBody>
      </p:sp>
      <p:sp>
        <p:nvSpPr>
          <p:cNvPr id="25" name="Date Placeholder 24">
            <a:extLst>
              <a:ext uri="{FF2B5EF4-FFF2-40B4-BE49-F238E27FC236}">
                <a16:creationId xmlns:a16="http://schemas.microsoft.com/office/drawing/2014/main" id="{4A46969E-B1E0-2922-290D-7E23D6109D74}"/>
              </a:ext>
            </a:extLst>
          </p:cNvPr>
          <p:cNvSpPr>
            <a:spLocks noGrp="1"/>
          </p:cNvSpPr>
          <p:nvPr>
            <p:ph type="dt" sz="half" idx="19"/>
          </p:nvPr>
        </p:nvSpPr>
        <p:spPr/>
        <p:txBody>
          <a:bodyPr/>
          <a:lstStyle/>
          <a:p>
            <a:pPr>
              <a:defRPr/>
            </a:pPr>
            <a:r>
              <a:rPr lang="fa-IR"/>
              <a:t>14.03.2023</a:t>
            </a:r>
            <a:endParaRPr lang="en-US" dirty="0"/>
          </a:p>
        </p:txBody>
      </p:sp>
      <p:sp>
        <p:nvSpPr>
          <p:cNvPr id="26" name="Slide Number Placeholder 25">
            <a:extLst>
              <a:ext uri="{FF2B5EF4-FFF2-40B4-BE49-F238E27FC236}">
                <a16:creationId xmlns:a16="http://schemas.microsoft.com/office/drawing/2014/main" id="{DAD93113-C0A3-289E-50A8-940858918D55}"/>
              </a:ext>
            </a:extLst>
          </p:cNvPr>
          <p:cNvSpPr>
            <a:spLocks noGrp="1"/>
          </p:cNvSpPr>
          <p:nvPr>
            <p:ph type="sldNum" sz="quarter" idx="20"/>
          </p:nvPr>
        </p:nvSpPr>
        <p:spPr/>
        <p:txBody>
          <a:bodyPr/>
          <a:lstStyle/>
          <a:p>
            <a:pPr>
              <a:defRPr/>
            </a:pPr>
            <a:r>
              <a:rPr lang="et-EE" altLang="en-US"/>
              <a:t>Page </a:t>
            </a:r>
            <a:fld id="{7ACE66E0-BE04-47BA-A62D-7BFC499E8192}" type="slidenum">
              <a:rPr lang="en-US" altLang="en-US" smtClean="0"/>
              <a:pPr>
                <a:defRPr/>
              </a:pPr>
              <a:t>9</a:t>
            </a:fld>
            <a:endParaRPr lang="en-US" altLang="en-US" dirty="0"/>
          </a:p>
        </p:txBody>
      </p:sp>
    </p:spTree>
    <p:extLst>
      <p:ext uri="{BB962C8B-B14F-4D97-AF65-F5344CB8AC3E}">
        <p14:creationId xmlns:p14="http://schemas.microsoft.com/office/powerpoint/2010/main" val="3414475286"/>
      </p:ext>
    </p:extLst>
  </p:cSld>
  <p:clrMapOvr>
    <a:masterClrMapping/>
  </p:clrMapOvr>
</p:sld>
</file>

<file path=ppt/theme/theme1.xml><?xml version="1.0" encoding="utf-8"?>
<a:theme xmlns:a="http://schemas.openxmlformats.org/drawingml/2006/main" name="presentation">
  <a:themeElements>
    <a:clrScheme name="Custom 5">
      <a:dk1>
        <a:sysClr val="windowText" lastClr="000000"/>
      </a:dk1>
      <a:lt1>
        <a:sysClr val="window" lastClr="FFFFFF"/>
      </a:lt1>
      <a:dk2>
        <a:srgbClr val="1F497D"/>
      </a:dk2>
      <a:lt2>
        <a:srgbClr val="928B81"/>
      </a:lt2>
      <a:accent1>
        <a:srgbClr val="FED100"/>
      </a:accent1>
      <a:accent2>
        <a:srgbClr val="E00034"/>
      </a:accent2>
      <a:accent3>
        <a:srgbClr val="0065BD"/>
      </a:accent3>
      <a:accent4>
        <a:srgbClr val="009B3A"/>
      </a:accent4>
      <a:accent5>
        <a:srgbClr val="6639B7"/>
      </a:accent5>
      <a:accent6>
        <a:srgbClr val="FF7900"/>
      </a:accent6>
      <a:hlink>
        <a:srgbClr val="000000"/>
      </a:hlink>
      <a:folHlink>
        <a:srgbClr val="928B81"/>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alto Content - Green">
  <a:themeElements>
    <a:clrScheme name="Custom 6">
      <a:dk1>
        <a:sysClr val="windowText" lastClr="000000"/>
      </a:dk1>
      <a:lt1>
        <a:sysClr val="window" lastClr="FFFFFF"/>
      </a:lt1>
      <a:dk2>
        <a:srgbClr val="1F497D"/>
      </a:dk2>
      <a:lt2>
        <a:srgbClr val="928B81"/>
      </a:lt2>
      <a:accent1>
        <a:srgbClr val="FED100"/>
      </a:accent1>
      <a:accent2>
        <a:srgbClr val="E00034"/>
      </a:accent2>
      <a:accent3>
        <a:srgbClr val="0065BD"/>
      </a:accent3>
      <a:accent4>
        <a:srgbClr val="009B3A"/>
      </a:accent4>
      <a:accent5>
        <a:srgbClr val="6639B7"/>
      </a:accent5>
      <a:accent6>
        <a:srgbClr val="FF79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presentation</Template>
  <TotalTime>17344</TotalTime>
  <Words>1005</Words>
  <Application>Microsoft Office PowerPoint</Application>
  <PresentationFormat>On-screen Show (4:3)</PresentationFormat>
  <Paragraphs>128</Paragraphs>
  <Slides>12</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-apple-system</vt:lpstr>
      <vt:lpstr>Arial</vt:lpstr>
      <vt:lpstr>Calibri</vt:lpstr>
      <vt:lpstr>Courier New</vt:lpstr>
      <vt:lpstr>Inherit</vt:lpstr>
      <vt:lpstr>Roboto</vt:lpstr>
      <vt:lpstr>Times New Roman</vt:lpstr>
      <vt:lpstr>presentation</vt:lpstr>
      <vt:lpstr>Aalto Content - Green</vt:lpstr>
      <vt:lpstr>ELEC-E8423 - Smart Grid  Electrical energy use in residential buildings, flexibility and DR potential of different energy uses</vt:lpstr>
      <vt:lpstr>Introduction</vt:lpstr>
      <vt:lpstr>Demand Response (DR)</vt:lpstr>
      <vt:lpstr>Demand Response (DR)</vt:lpstr>
      <vt:lpstr>Residential Electricity Consumption </vt:lpstr>
      <vt:lpstr>Load Categorization Based on DR [5] </vt:lpstr>
      <vt:lpstr>An Example: HVAC Potential [6]</vt:lpstr>
      <vt:lpstr>DR Potential of Residential Loads and Future [7]</vt:lpstr>
      <vt:lpstr>DR Programs </vt:lpstr>
      <vt:lpstr>Challenges [9]</vt:lpstr>
      <vt:lpstr>Conclusions</vt:lpstr>
      <vt:lpstr>Source material used</vt:lpstr>
    </vt:vector>
  </TitlesOfParts>
  <Company>TKK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Indirect holographic imaging: evaluation of image quality at 310 GHz</dc:title>
  <dc:creator>atammine</dc:creator>
  <cp:lastModifiedBy>Lehtonen Matti</cp:lastModifiedBy>
  <cp:revision>1133</cp:revision>
  <dcterms:created xsi:type="dcterms:W3CDTF">2010-03-23T14:57:30Z</dcterms:created>
  <dcterms:modified xsi:type="dcterms:W3CDTF">2023-03-13T08:51:07Z</dcterms:modified>
</cp:coreProperties>
</file>