
<file path=[Content_Types].xml><?xml version="1.0" encoding="utf-8"?>
<Types xmlns="http://schemas.openxmlformats.org/package/2006/content-types">
  <Default Extension="(null)"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0.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1.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4.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 id="2147483704" r:id="rId2"/>
    <p:sldMasterId id="2147483719" r:id="rId3"/>
    <p:sldMasterId id="2147483750" r:id="rId4"/>
    <p:sldMasterId id="2147483765" r:id="rId5"/>
    <p:sldMasterId id="2147483801" r:id="rId6"/>
    <p:sldMasterId id="2147483828" r:id="rId7"/>
    <p:sldMasterId id="2147483845" r:id="rId8"/>
    <p:sldMasterId id="2147483889" r:id="rId9"/>
    <p:sldMasterId id="2147483911" r:id="rId10"/>
    <p:sldMasterId id="2147483929" r:id="rId11"/>
    <p:sldMasterId id="2147483954" r:id="rId12"/>
    <p:sldMasterId id="2147483986" r:id="rId13"/>
    <p:sldMasterId id="2147484022" r:id="rId14"/>
    <p:sldMasterId id="2147484066" r:id="rId15"/>
    <p:sldMasterId id="2147484138" r:id="rId16"/>
  </p:sldMasterIdLst>
  <p:notesMasterIdLst>
    <p:notesMasterId r:id="rId109"/>
  </p:notesMasterIdLst>
  <p:sldIdLst>
    <p:sldId id="289" r:id="rId17"/>
    <p:sldId id="830" r:id="rId18"/>
    <p:sldId id="872" r:id="rId19"/>
    <p:sldId id="691" r:id="rId20"/>
    <p:sldId id="883" r:id="rId21"/>
    <p:sldId id="292" r:id="rId22"/>
    <p:sldId id="884" r:id="rId23"/>
    <p:sldId id="264" r:id="rId24"/>
    <p:sldId id="258" r:id="rId25"/>
    <p:sldId id="821" r:id="rId26"/>
    <p:sldId id="885" r:id="rId27"/>
    <p:sldId id="743" r:id="rId28"/>
    <p:sldId id="858" r:id="rId29"/>
    <p:sldId id="859" r:id="rId30"/>
    <p:sldId id="820" r:id="rId31"/>
    <p:sldId id="911" r:id="rId32"/>
    <p:sldId id="910" r:id="rId33"/>
    <p:sldId id="903" r:id="rId34"/>
    <p:sldId id="904" r:id="rId35"/>
    <p:sldId id="905" r:id="rId36"/>
    <p:sldId id="906" r:id="rId37"/>
    <p:sldId id="912" r:id="rId38"/>
    <p:sldId id="909" r:id="rId39"/>
    <p:sldId id="901" r:id="rId40"/>
    <p:sldId id="900" r:id="rId41"/>
    <p:sldId id="898" r:id="rId42"/>
    <p:sldId id="908" r:id="rId43"/>
    <p:sldId id="899" r:id="rId44"/>
    <p:sldId id="298" r:id="rId45"/>
    <p:sldId id="886" r:id="rId46"/>
    <p:sldId id="296" r:id="rId47"/>
    <p:sldId id="876" r:id="rId48"/>
    <p:sldId id="303" r:id="rId49"/>
    <p:sldId id="888" r:id="rId50"/>
    <p:sldId id="887" r:id="rId51"/>
    <p:sldId id="889" r:id="rId52"/>
    <p:sldId id="299" r:id="rId53"/>
    <p:sldId id="879" r:id="rId54"/>
    <p:sldId id="302" r:id="rId55"/>
    <p:sldId id="366" r:id="rId56"/>
    <p:sldId id="297" r:id="rId57"/>
    <p:sldId id="304" r:id="rId58"/>
    <p:sldId id="305" r:id="rId59"/>
    <p:sldId id="306" r:id="rId60"/>
    <p:sldId id="880" r:id="rId61"/>
    <p:sldId id="825" r:id="rId62"/>
    <p:sldId id="881" r:id="rId63"/>
    <p:sldId id="861" r:id="rId64"/>
    <p:sldId id="862" r:id="rId65"/>
    <p:sldId id="819" r:id="rId66"/>
    <p:sldId id="827" r:id="rId67"/>
    <p:sldId id="826" r:id="rId68"/>
    <p:sldId id="828" r:id="rId69"/>
    <p:sldId id="831" r:id="rId70"/>
    <p:sldId id="832" r:id="rId71"/>
    <p:sldId id="829" r:id="rId72"/>
    <p:sldId id="833" r:id="rId73"/>
    <p:sldId id="834" r:id="rId74"/>
    <p:sldId id="835" r:id="rId75"/>
    <p:sldId id="836" r:id="rId76"/>
    <p:sldId id="837" r:id="rId77"/>
    <p:sldId id="838" r:id="rId78"/>
    <p:sldId id="839" r:id="rId79"/>
    <p:sldId id="840" r:id="rId80"/>
    <p:sldId id="841" r:id="rId81"/>
    <p:sldId id="842" r:id="rId82"/>
    <p:sldId id="843" r:id="rId83"/>
    <p:sldId id="844" r:id="rId84"/>
    <p:sldId id="847" r:id="rId85"/>
    <p:sldId id="846" r:id="rId86"/>
    <p:sldId id="845" r:id="rId87"/>
    <p:sldId id="848" r:id="rId88"/>
    <p:sldId id="864" r:id="rId89"/>
    <p:sldId id="865" r:id="rId90"/>
    <p:sldId id="866" r:id="rId91"/>
    <p:sldId id="867" r:id="rId92"/>
    <p:sldId id="868" r:id="rId93"/>
    <p:sldId id="890" r:id="rId94"/>
    <p:sldId id="891" r:id="rId95"/>
    <p:sldId id="892" r:id="rId96"/>
    <p:sldId id="893" r:id="rId97"/>
    <p:sldId id="894" r:id="rId98"/>
    <p:sldId id="895" r:id="rId99"/>
    <p:sldId id="896" r:id="rId100"/>
    <p:sldId id="897" r:id="rId101"/>
    <p:sldId id="869" r:id="rId102"/>
    <p:sldId id="870" r:id="rId103"/>
    <p:sldId id="871" r:id="rId104"/>
    <p:sldId id="853" r:id="rId105"/>
    <p:sldId id="854" r:id="rId106"/>
    <p:sldId id="855" r:id="rId107"/>
    <p:sldId id="857" r:id="rId108"/>
  </p:sldIdLst>
  <p:sldSz cx="9144000" cy="5143500" type="screen16x9"/>
  <p:notesSz cx="6858000" cy="9144000"/>
  <p:defaultTextStyle>
    <a:defPPr>
      <a:defRPr lang="fi-FI"/>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36"/>
    <p:restoredTop sz="57468"/>
  </p:normalViewPr>
  <p:slideViewPr>
    <p:cSldViewPr>
      <p:cViewPr varScale="1">
        <p:scale>
          <a:sx n="99" d="100"/>
          <a:sy n="99" d="100"/>
        </p:scale>
        <p:origin x="262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tableStyles" Target="tableStyles.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notesMaster" Target="notesMasters/notesMaster1.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presProps" Target="pres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5F88415-129D-E147-A56B-58C9C24E5EC6}"/>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b="0" i="0">
                <a:latin typeface="Helvetica" pitchFamily="2" charset="0"/>
              </a:defRPr>
            </a:lvl1pPr>
          </a:lstStyle>
          <a:p>
            <a:pPr>
              <a:defRPr/>
            </a:pPr>
            <a:endParaRPr lang="fi-FI" altLang="sv-FI" dirty="0"/>
          </a:p>
        </p:txBody>
      </p:sp>
      <p:sp>
        <p:nvSpPr>
          <p:cNvPr id="10243" name="Rectangle 3">
            <a:extLst>
              <a:ext uri="{FF2B5EF4-FFF2-40B4-BE49-F238E27FC236}">
                <a16:creationId xmlns:a16="http://schemas.microsoft.com/office/drawing/2014/main" id="{107C0EA6-9FAE-894D-B789-A0C8DA1029D9}"/>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b="0" i="0">
                <a:latin typeface="Helvetica" pitchFamily="2" charset="0"/>
              </a:defRPr>
            </a:lvl1pPr>
          </a:lstStyle>
          <a:p>
            <a:pPr>
              <a:defRPr/>
            </a:pPr>
            <a:endParaRPr lang="fi-FI" altLang="sv-FI" dirty="0"/>
          </a:p>
        </p:txBody>
      </p:sp>
      <p:sp>
        <p:nvSpPr>
          <p:cNvPr id="14340" name="Rectangle 4">
            <a:extLst>
              <a:ext uri="{FF2B5EF4-FFF2-40B4-BE49-F238E27FC236}">
                <a16:creationId xmlns:a16="http://schemas.microsoft.com/office/drawing/2014/main" id="{FB19530C-D613-A24C-B415-0A792D4E8676}"/>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a:extLst>
              <a:ext uri="{FF2B5EF4-FFF2-40B4-BE49-F238E27FC236}">
                <a16:creationId xmlns:a16="http://schemas.microsoft.com/office/drawing/2014/main" id="{6ADCBDBB-4059-B746-87B9-05ADE9BC1494}"/>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fi-FI" altLang="sv-FI" noProof="0" dirty="0" err="1"/>
              <a:t>Click</a:t>
            </a:r>
            <a:r>
              <a:rPr lang="fi-FI" altLang="sv-FI" noProof="0" dirty="0"/>
              <a:t> to </a:t>
            </a:r>
            <a:r>
              <a:rPr lang="fi-FI" altLang="sv-FI" noProof="0" dirty="0" err="1"/>
              <a:t>edit</a:t>
            </a:r>
            <a:r>
              <a:rPr lang="fi-FI" altLang="sv-FI" noProof="0" dirty="0"/>
              <a:t> Master </a:t>
            </a:r>
            <a:r>
              <a:rPr lang="fi-FI" altLang="sv-FI" noProof="0" dirty="0" err="1"/>
              <a:t>text</a:t>
            </a:r>
            <a:r>
              <a:rPr lang="fi-FI" altLang="sv-FI" noProof="0" dirty="0"/>
              <a:t> </a:t>
            </a:r>
            <a:r>
              <a:rPr lang="fi-FI" altLang="sv-FI" noProof="0" dirty="0" err="1"/>
              <a:t>styles</a:t>
            </a:r>
            <a:endParaRPr lang="fi-FI" altLang="sv-FI" noProof="0" dirty="0"/>
          </a:p>
          <a:p>
            <a:pPr lvl="1"/>
            <a:r>
              <a:rPr lang="fi-FI" altLang="sv-FI" noProof="0" dirty="0"/>
              <a:t>Second </a:t>
            </a:r>
            <a:r>
              <a:rPr lang="fi-FI" altLang="sv-FI" noProof="0" dirty="0" err="1"/>
              <a:t>level</a:t>
            </a:r>
            <a:endParaRPr lang="fi-FI" altLang="sv-FI" noProof="0" dirty="0"/>
          </a:p>
          <a:p>
            <a:pPr lvl="2"/>
            <a:r>
              <a:rPr lang="fi-FI" altLang="sv-FI" noProof="0" dirty="0"/>
              <a:t>Third </a:t>
            </a:r>
            <a:r>
              <a:rPr lang="fi-FI" altLang="sv-FI" noProof="0" dirty="0" err="1"/>
              <a:t>level</a:t>
            </a:r>
            <a:endParaRPr lang="fi-FI" altLang="sv-FI" noProof="0" dirty="0"/>
          </a:p>
          <a:p>
            <a:pPr lvl="3"/>
            <a:r>
              <a:rPr lang="fi-FI" altLang="sv-FI" noProof="0" dirty="0" err="1"/>
              <a:t>Fourth</a:t>
            </a:r>
            <a:r>
              <a:rPr lang="fi-FI" altLang="sv-FI" noProof="0" dirty="0"/>
              <a:t> </a:t>
            </a:r>
            <a:r>
              <a:rPr lang="fi-FI" altLang="sv-FI" noProof="0" dirty="0" err="1"/>
              <a:t>level</a:t>
            </a:r>
            <a:endParaRPr lang="fi-FI" altLang="sv-FI" noProof="0" dirty="0"/>
          </a:p>
          <a:p>
            <a:pPr lvl="4"/>
            <a:r>
              <a:rPr lang="fi-FI" altLang="sv-FI" noProof="0" dirty="0" err="1"/>
              <a:t>Fifth</a:t>
            </a:r>
            <a:r>
              <a:rPr lang="fi-FI" altLang="sv-FI" noProof="0" dirty="0"/>
              <a:t> </a:t>
            </a:r>
            <a:r>
              <a:rPr lang="fi-FI" altLang="sv-FI" noProof="0" dirty="0" err="1"/>
              <a:t>level</a:t>
            </a:r>
            <a:endParaRPr lang="fi-FI" altLang="sv-FI" noProof="0" dirty="0"/>
          </a:p>
        </p:txBody>
      </p:sp>
      <p:sp>
        <p:nvSpPr>
          <p:cNvPr id="10246" name="Rectangle 6">
            <a:extLst>
              <a:ext uri="{FF2B5EF4-FFF2-40B4-BE49-F238E27FC236}">
                <a16:creationId xmlns:a16="http://schemas.microsoft.com/office/drawing/2014/main" id="{56ECB1A1-BE37-A242-8BFF-9A8EFF048FA5}"/>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b="0" i="0">
                <a:latin typeface="Helvetica" pitchFamily="2" charset="0"/>
              </a:defRPr>
            </a:lvl1pPr>
          </a:lstStyle>
          <a:p>
            <a:pPr>
              <a:defRPr/>
            </a:pPr>
            <a:endParaRPr lang="fi-FI" altLang="sv-FI" dirty="0"/>
          </a:p>
        </p:txBody>
      </p:sp>
      <p:sp>
        <p:nvSpPr>
          <p:cNvPr id="10247" name="Rectangle 7">
            <a:extLst>
              <a:ext uri="{FF2B5EF4-FFF2-40B4-BE49-F238E27FC236}">
                <a16:creationId xmlns:a16="http://schemas.microsoft.com/office/drawing/2014/main" id="{91A6FB33-D58E-5546-B8BF-11D4D593804F}"/>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b="0" i="0">
                <a:latin typeface="Helvetica" pitchFamily="2" charset="0"/>
              </a:defRPr>
            </a:lvl1pPr>
          </a:lstStyle>
          <a:p>
            <a:pPr>
              <a:defRPr/>
            </a:pPr>
            <a:fld id="{E2E8C704-ED14-9547-A08A-D99A1BCD1DE5}" type="slidenum">
              <a:rPr lang="fi-FI" altLang="sv-FI" smtClean="0"/>
              <a:pPr>
                <a:defRPr/>
              </a:pPr>
              <a:t>‹#›</a:t>
            </a:fld>
            <a:endParaRPr lang="fi-FI" altLang="sv-FI"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Helvetica" pitchFamily="2" charset="0"/>
        <a:ea typeface="ＭＳ Ｐゴシック" panose="020B0600070205080204" pitchFamily="34" charset="-128"/>
        <a:cs typeface="+mn-cs"/>
      </a:defRPr>
    </a:lvl1pPr>
    <a:lvl2pPr marL="457200" algn="l" rtl="0" eaLnBrk="0" fontAlgn="base" hangingPunct="0">
      <a:spcBef>
        <a:spcPct val="30000"/>
      </a:spcBef>
      <a:spcAft>
        <a:spcPct val="0"/>
      </a:spcAft>
      <a:defRPr sz="1200" b="0" i="0" kern="1200">
        <a:solidFill>
          <a:schemeClr val="tx1"/>
        </a:solidFill>
        <a:latin typeface="Helvetica" pitchFamily="2" charset="0"/>
        <a:ea typeface="ＭＳ Ｐゴシック" panose="020B0600070205080204" pitchFamily="34" charset="-128"/>
        <a:cs typeface="+mn-cs"/>
      </a:defRPr>
    </a:lvl2pPr>
    <a:lvl3pPr marL="914400" algn="l" rtl="0" eaLnBrk="0" fontAlgn="base" hangingPunct="0">
      <a:spcBef>
        <a:spcPct val="30000"/>
      </a:spcBef>
      <a:spcAft>
        <a:spcPct val="0"/>
      </a:spcAft>
      <a:defRPr sz="1200" b="0" i="0" kern="1200">
        <a:solidFill>
          <a:schemeClr val="tx1"/>
        </a:solidFill>
        <a:latin typeface="Helvetica" pitchFamily="2" charset="0"/>
        <a:ea typeface="ＭＳ Ｐゴシック" panose="020B0600070205080204" pitchFamily="34" charset="-128"/>
        <a:cs typeface="+mn-cs"/>
      </a:defRPr>
    </a:lvl3pPr>
    <a:lvl4pPr marL="1371600" algn="l" rtl="0" eaLnBrk="0" fontAlgn="base" hangingPunct="0">
      <a:spcBef>
        <a:spcPct val="30000"/>
      </a:spcBef>
      <a:spcAft>
        <a:spcPct val="0"/>
      </a:spcAft>
      <a:defRPr sz="1200" b="0" i="0" kern="1200">
        <a:solidFill>
          <a:schemeClr val="tx1"/>
        </a:solidFill>
        <a:latin typeface="Helvetica" pitchFamily="2" charset="0"/>
        <a:ea typeface="ＭＳ Ｐゴシック" panose="020B0600070205080204" pitchFamily="34" charset="-128"/>
        <a:cs typeface="+mn-cs"/>
      </a:defRPr>
    </a:lvl4pPr>
    <a:lvl5pPr marL="1828800" algn="l" rtl="0" eaLnBrk="0" fontAlgn="base" hangingPunct="0">
      <a:spcBef>
        <a:spcPct val="30000"/>
      </a:spcBef>
      <a:spcAft>
        <a:spcPct val="0"/>
      </a:spcAft>
      <a:defRPr sz="1200" b="0" i="0" kern="1200">
        <a:solidFill>
          <a:schemeClr val="tx1"/>
        </a:solidFill>
        <a:latin typeface="Helvetica" pitchFamily="2"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Adaptive reuse as a soft cushion or interval – it would be too much to jump directly to metaxography.</a:t>
            </a:r>
          </a:p>
          <a:p>
            <a:r>
              <a:rPr lang="sv-FI" dirty="0"/>
              <a:t>Visiting fellowship, Aalto, School of Arts, Design and Architecture (QS ranking 5th in world in art and design), KH, HZ</a:t>
            </a:r>
          </a:p>
          <a:p>
            <a:r>
              <a:rPr lang="sv-FI" dirty="0"/>
              <a:t>Image: HZ: Evangelic-Lutheran Parish, ZRH, new mixed-use</a:t>
            </a:r>
            <a:r>
              <a:rPr lang="sv-FI" baseline="0" dirty="0"/>
              <a:t> </a:t>
            </a:r>
            <a:r>
              <a:rPr lang="sv-FI" dirty="0"/>
              <a:t>building and an adaptive reuse project about to become finished. AR = existing buildings changed with new uses, renovations and extensions. – HZ’s strategy has been on</a:t>
            </a:r>
            <a:r>
              <a:rPr lang="sv-FI" baseline="0" dirty="0"/>
              <a:t> utilising research and development from Aalto and ETH Zürich.</a:t>
            </a:r>
          </a:p>
          <a:p>
            <a:r>
              <a:rPr lang="sv-FI" dirty="0"/>
              <a:t>Partners Kivi Sotamaa, Fredrik Lindberg, Tommi Mäkynen, Mirjam Niemeyer.</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a:t>
            </a:fld>
            <a:endParaRPr lang="fi-FI" altLang="sv-FI"/>
          </a:p>
        </p:txBody>
      </p:sp>
    </p:spTree>
    <p:extLst>
      <p:ext uri="{BB962C8B-B14F-4D97-AF65-F5344CB8AC3E}">
        <p14:creationId xmlns:p14="http://schemas.microsoft.com/office/powerpoint/2010/main" val="3220074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Two basically opposite user groups and functions together – bar drinkers and gym rats (Balboa Gym). The spaces combined by the</a:t>
            </a:r>
            <a:r>
              <a:rPr lang="sv-FI" baseline="0" dirty="0"/>
              <a:t> roughness of surfaces and comfortability of lights. </a:t>
            </a:r>
            <a:r>
              <a:rPr lang="sv-FI" dirty="0"/>
              <a:t>Two locations in Zürich.</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10</a:t>
            </a:fld>
            <a:endParaRPr lang="fi-FI" altLang="sv-FI" dirty="0"/>
          </a:p>
        </p:txBody>
      </p:sp>
    </p:spTree>
    <p:extLst>
      <p:ext uri="{BB962C8B-B14F-4D97-AF65-F5344CB8AC3E}">
        <p14:creationId xmlns:p14="http://schemas.microsoft.com/office/powerpoint/2010/main" val="3775575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Helsinki City Art Museum (HAM) renovation in former functionalism-era Tennis Palace bld</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11</a:t>
            </a:fld>
            <a:endParaRPr lang="fi-FI" altLang="sv-FI" dirty="0"/>
          </a:p>
        </p:txBody>
      </p:sp>
    </p:spTree>
    <p:extLst>
      <p:ext uri="{BB962C8B-B14F-4D97-AF65-F5344CB8AC3E}">
        <p14:creationId xmlns:p14="http://schemas.microsoft.com/office/powerpoint/2010/main" val="3361321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A Grid – conversion of electrical engineering research facilities into a large startup centre</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12</a:t>
            </a:fld>
            <a:endParaRPr lang="fi-FI" altLang="sv-FI" dirty="0"/>
          </a:p>
        </p:txBody>
      </p:sp>
    </p:spTree>
    <p:extLst>
      <p:ext uri="{BB962C8B-B14F-4D97-AF65-F5344CB8AC3E}">
        <p14:creationId xmlns:p14="http://schemas.microsoft.com/office/powerpoint/2010/main" val="4277507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SIDI – extension of a building to become a new A&amp;D university. Collage</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13</a:t>
            </a:fld>
            <a:endParaRPr lang="fi-FI" altLang="sv-FI" dirty="0"/>
          </a:p>
        </p:txBody>
      </p:sp>
    </p:spTree>
    <p:extLst>
      <p:ext uri="{BB962C8B-B14F-4D97-AF65-F5344CB8AC3E}">
        <p14:creationId xmlns:p14="http://schemas.microsoft.com/office/powerpoint/2010/main" val="468888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A pursuit to connect metaxographic thinking to architecture: SIDI competition entry with Teemu Kurkela from JKMM. Relationships in many scales</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15</a:t>
            </a:fld>
            <a:endParaRPr lang="fi-FI" altLang="sv-FI" dirty="0"/>
          </a:p>
        </p:txBody>
      </p:sp>
    </p:spTree>
    <p:extLst>
      <p:ext uri="{BB962C8B-B14F-4D97-AF65-F5344CB8AC3E}">
        <p14:creationId xmlns:p14="http://schemas.microsoft.com/office/powerpoint/2010/main" val="125365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dirty="0">
                <a:solidFill>
                  <a:schemeClr val="tx1"/>
                </a:solidFill>
                <a:effectLst/>
                <a:latin typeface="Helvetica" pitchFamily="2" charset="0"/>
                <a:ea typeface="ＭＳ Ｐゴシック" panose="020B0600070205080204" pitchFamily="34" charset="-128"/>
                <a:cs typeface="+mn-cs"/>
              </a:rPr>
              <a:t>Why this kind of  formalist approach is essential?</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The self, identity and </a:t>
            </a:r>
            <a:r>
              <a:rPr lang="en-GB" sz="1200" b="0" i="0" kern="1200" dirty="0" err="1">
                <a:solidFill>
                  <a:schemeClr val="tx1"/>
                </a:solidFill>
                <a:effectLst/>
                <a:latin typeface="Helvetica" pitchFamily="2" charset="0"/>
                <a:ea typeface="ＭＳ Ｐゴシック" panose="020B0600070205080204" pitchFamily="34" charset="-128"/>
                <a:cs typeface="+mn-cs"/>
              </a:rPr>
              <a:t>meaningfuilness</a:t>
            </a:r>
            <a:r>
              <a:rPr lang="en-GB" sz="1200" b="0" i="0" kern="1200" dirty="0">
                <a:solidFill>
                  <a:schemeClr val="tx1"/>
                </a:solidFill>
                <a:effectLst/>
                <a:latin typeface="Helvetica" pitchFamily="2" charset="0"/>
                <a:ea typeface="ＭＳ Ｐゴシック" panose="020B0600070205080204" pitchFamily="34" charset="-128"/>
                <a:cs typeface="+mn-cs"/>
              </a:rPr>
              <a:t> in life constructed in interaction with the environment and other people. Here key role in fantasies, mental structures reflecting physical ones (</a:t>
            </a:r>
            <a:r>
              <a:rPr lang="en-GB" sz="1200" b="0" i="0" kern="1200" dirty="0" err="1">
                <a:solidFill>
                  <a:schemeClr val="tx1"/>
                </a:solidFill>
                <a:effectLst/>
                <a:latin typeface="Helvetica" pitchFamily="2" charset="0"/>
                <a:ea typeface="ＭＳ Ｐゴシック" panose="020B0600070205080204" pitchFamily="34" charset="-128"/>
                <a:cs typeface="+mn-cs"/>
              </a:rPr>
              <a:t>mythologicaö</a:t>
            </a:r>
            <a:r>
              <a:rPr lang="en-GB" sz="1200" b="0" i="0" kern="1200" dirty="0">
                <a:solidFill>
                  <a:schemeClr val="tx1"/>
                </a:solidFill>
                <a:effectLst/>
                <a:latin typeface="Helvetica" pitchFamily="2" charset="0"/>
                <a:ea typeface="ＭＳ Ｐゴシック" panose="020B0600070205080204" pitchFamily="34" charset="-128"/>
                <a:cs typeface="+mn-cs"/>
              </a:rPr>
              <a:t> process), relationship to the unknown and non-rational. Key theorists Immanuel Kant, Georg Wilhelm Friedrich Hegel, Jacques Lacan and </a:t>
            </a:r>
            <a:r>
              <a:rPr lang="en-GB" sz="1200" b="0" i="0" kern="1200" dirty="0" err="1">
                <a:solidFill>
                  <a:schemeClr val="tx1"/>
                </a:solidFill>
                <a:effectLst/>
                <a:latin typeface="Helvetica" pitchFamily="2" charset="0"/>
                <a:ea typeface="ＭＳ Ｐゴシック" panose="020B0600070205080204" pitchFamily="34" charset="-128"/>
                <a:cs typeface="+mn-cs"/>
              </a:rPr>
              <a:t>Slavoj</a:t>
            </a:r>
            <a:r>
              <a:rPr lang="en-GB" sz="1200" b="0" i="0" kern="1200" dirty="0">
                <a:solidFill>
                  <a:schemeClr val="tx1"/>
                </a:solidFill>
                <a:effectLst/>
                <a:latin typeface="Helvetica" pitchFamily="2" charset="0"/>
                <a:ea typeface="ＭＳ Ｐゴシック" panose="020B0600070205080204" pitchFamily="34" charset="-128"/>
                <a:cs typeface="+mn-cs"/>
              </a:rPr>
              <a:t> Zizek. </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Helvetica" pitchFamily="2" charset="0"/>
                <a:ea typeface="ＭＳ Ｐゴシック" panose="020B0600070205080204" pitchFamily="34" charset="-128"/>
                <a:cs typeface="+mn-cs"/>
              </a:rPr>
              <a:t>(Architecture embodies unknown knowns)</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This means thinking </a:t>
            </a:r>
            <a:r>
              <a:rPr lang="en-GB" sz="1200" b="0" i="0" u="sng" kern="1200" dirty="0">
                <a:solidFill>
                  <a:schemeClr val="tx1"/>
                </a:solidFill>
                <a:effectLst/>
                <a:latin typeface="Helvetica" pitchFamily="2" charset="0"/>
                <a:ea typeface="ＭＳ Ｐゴシック" panose="020B0600070205080204" pitchFamily="34" charset="-128"/>
                <a:cs typeface="+mn-cs"/>
              </a:rPr>
              <a:t>with</a:t>
            </a:r>
            <a:r>
              <a:rPr lang="en-GB" sz="1200" b="0" i="0" kern="1200" dirty="0">
                <a:solidFill>
                  <a:schemeClr val="tx1"/>
                </a:solidFill>
                <a:effectLst/>
                <a:latin typeface="Helvetica" pitchFamily="2" charset="0"/>
                <a:ea typeface="ＭＳ Ｐゴシック" panose="020B0600070205080204" pitchFamily="34" charset="-128"/>
                <a:cs typeface="+mn-cs"/>
              </a:rPr>
              <a:t> buildings and not about them.</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(Function vs excessive art: only the rich prefer </a:t>
            </a:r>
            <a:r>
              <a:rPr lang="en-GB" sz="1200" b="0" i="0" kern="1200" dirty="0" err="1">
                <a:solidFill>
                  <a:schemeClr val="tx1"/>
                </a:solidFill>
                <a:effectLst/>
                <a:latin typeface="Helvetica" pitchFamily="2" charset="0"/>
                <a:ea typeface="ＭＳ Ｐゴシック" panose="020B0600070205080204" pitchFamily="34" charset="-128"/>
                <a:cs typeface="+mn-cs"/>
              </a:rPr>
              <a:t>aestchetism</a:t>
            </a:r>
            <a:r>
              <a:rPr lang="en-GB" sz="1200" b="0" i="0" kern="1200" dirty="0">
                <a:solidFill>
                  <a:schemeClr val="tx1"/>
                </a:solidFill>
                <a:effectLst/>
                <a:latin typeface="Helvetica" pitchFamily="2" charset="0"/>
                <a:ea typeface="ＭＳ Ｐゴシック" panose="020B0600070205080204" pitchFamily="34" charset="-128"/>
                <a:cs typeface="+mn-cs"/>
              </a:rPr>
              <a:t>. The poor prefer luxury.</a:t>
            </a:r>
          </a:p>
          <a:p>
            <a:r>
              <a:rPr lang="en-GB" sz="1200" b="0" i="0" kern="1200" dirty="0">
                <a:solidFill>
                  <a:schemeClr val="tx1"/>
                </a:solidFill>
                <a:effectLst/>
                <a:latin typeface="Helvetica" pitchFamily="2" charset="0"/>
                <a:ea typeface="ＭＳ Ｐゴシック" panose="020B0600070205080204" pitchFamily="34" charset="-128"/>
                <a:cs typeface="+mn-cs"/>
              </a:rPr>
              <a:t>Sustainability: should be calculated per capita).</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Inside-outside relationship crucial.</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In architectural theory, Alejandro </a:t>
            </a:r>
            <a:r>
              <a:rPr lang="en-GB" sz="1200" b="0" i="0" kern="1200" dirty="0" err="1">
                <a:solidFill>
                  <a:schemeClr val="tx1"/>
                </a:solidFill>
                <a:effectLst/>
                <a:latin typeface="Helvetica" pitchFamily="2" charset="0"/>
                <a:ea typeface="ＭＳ Ｐゴシック" panose="020B0600070205080204" pitchFamily="34" charset="-128"/>
                <a:cs typeface="+mn-cs"/>
              </a:rPr>
              <a:t>Zaera</a:t>
            </a:r>
            <a:r>
              <a:rPr lang="en-GB" sz="1200" b="0" i="0" kern="1200" dirty="0">
                <a:solidFill>
                  <a:schemeClr val="tx1"/>
                </a:solidFill>
                <a:effectLst/>
                <a:latin typeface="Helvetica" pitchFamily="2" charset="0"/>
                <a:ea typeface="ＭＳ Ｐゴシック" panose="020B0600070205080204" pitchFamily="34" charset="-128"/>
                <a:cs typeface="+mn-cs"/>
              </a:rPr>
              <a:t>-Polo (FOA): relationships between public and private spaces. Privately controlled exclusivity.</a:t>
            </a:r>
          </a:p>
          <a:p>
            <a:r>
              <a:rPr lang="en-GB" sz="1200" b="0" i="0" kern="1200" dirty="0">
                <a:solidFill>
                  <a:schemeClr val="tx1"/>
                </a:solidFill>
                <a:effectLst/>
                <a:latin typeface="Helvetica" pitchFamily="2" charset="0"/>
                <a:ea typeface="ＭＳ Ｐゴシック" panose="020B0600070205080204" pitchFamily="34" charset="-128"/>
                <a:cs typeface="+mn-cs"/>
              </a:rPr>
              <a:t>Tradition: inside protected from outside.</a:t>
            </a:r>
          </a:p>
          <a:p>
            <a:r>
              <a:rPr lang="en-GB" sz="1200" b="0" i="0" kern="1200" dirty="0">
                <a:solidFill>
                  <a:schemeClr val="tx1"/>
                </a:solidFill>
                <a:effectLst/>
                <a:latin typeface="Helvetica" pitchFamily="2" charset="0"/>
                <a:ea typeface="ＭＳ Ｐゴシック" panose="020B0600070205080204" pitchFamily="34" charset="-128"/>
                <a:cs typeface="+mn-cs"/>
              </a:rPr>
              <a:t>Now: Commercial exclusivity. </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Against hierarchies. </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Zizek on architecture: https://</a:t>
            </a:r>
            <a:r>
              <a:rPr lang="en-GB" sz="1200" b="0" i="0" kern="1200" dirty="0" err="1">
                <a:solidFill>
                  <a:schemeClr val="tx1"/>
                </a:solidFill>
                <a:effectLst/>
                <a:latin typeface="Helvetica" pitchFamily="2" charset="0"/>
                <a:ea typeface="ＭＳ Ｐゴシック" panose="020B0600070205080204" pitchFamily="34" charset="-128"/>
                <a:cs typeface="+mn-cs"/>
              </a:rPr>
              <a:t>www.youtube.com</a:t>
            </a:r>
            <a:r>
              <a:rPr lang="en-GB" sz="1200" b="0" i="0" kern="1200" dirty="0">
                <a:solidFill>
                  <a:schemeClr val="tx1"/>
                </a:solidFill>
                <a:effectLst/>
                <a:latin typeface="Helvetica" pitchFamily="2" charset="0"/>
                <a:ea typeface="ＭＳ Ｐゴシック" panose="020B0600070205080204" pitchFamily="34" charset="-128"/>
                <a:cs typeface="+mn-cs"/>
              </a:rPr>
              <a:t>/</a:t>
            </a:r>
            <a:r>
              <a:rPr lang="en-GB" sz="1200" b="0" i="0" kern="1200" dirty="0" err="1">
                <a:solidFill>
                  <a:schemeClr val="tx1"/>
                </a:solidFill>
                <a:effectLst/>
                <a:latin typeface="Helvetica" pitchFamily="2" charset="0"/>
                <a:ea typeface="ＭＳ Ｐゴシック" panose="020B0600070205080204" pitchFamily="34" charset="-128"/>
                <a:cs typeface="+mn-cs"/>
              </a:rPr>
              <a:t>watch?v</a:t>
            </a:r>
            <a:r>
              <a:rPr lang="en-GB" sz="1200" b="0" i="0" kern="1200" dirty="0">
                <a:solidFill>
                  <a:schemeClr val="tx1"/>
                </a:solidFill>
                <a:effectLst/>
                <a:latin typeface="Helvetica" pitchFamily="2" charset="0"/>
                <a:ea typeface="ＭＳ Ｐゴシック" panose="020B0600070205080204" pitchFamily="34" charset="-128"/>
                <a:cs typeface="+mn-cs"/>
              </a:rPr>
              <a:t>=xdbiN3YcuEI</a:t>
            </a:r>
          </a:p>
          <a:p>
            <a:endParaRPr lang="en-GB"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Architecture has politico-ethical responsibility: materialising not public ideology but  dreams of the people who use the buildings (obscene, secret public ideology (nightmare) or more open systems?.  </a:t>
            </a:r>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16</a:t>
            </a:fld>
            <a:endParaRPr lang="fi-FI" altLang="sv-FI"/>
          </a:p>
        </p:txBody>
      </p:sp>
    </p:spTree>
    <p:extLst>
      <p:ext uri="{BB962C8B-B14F-4D97-AF65-F5344CB8AC3E}">
        <p14:creationId xmlns:p14="http://schemas.microsoft.com/office/powerpoint/2010/main" val="752442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dirty="0">
                <a:solidFill>
                  <a:schemeClr val="tx1"/>
                </a:solidFill>
                <a:effectLst/>
                <a:latin typeface="Helvetica" pitchFamily="2" charset="0"/>
                <a:ea typeface="ＭＳ Ｐゴシック" panose="020B0600070205080204" pitchFamily="34" charset="-128"/>
                <a:cs typeface="+mn-cs"/>
              </a:rPr>
              <a:t>Architecture is sometimes not that much connected to contemporary culture as some other more dynamically charged and evolving or popular fields such as cinema, literature …or urban activism, or epidemiology, for example. Could architecture gain some of their vitality, if it followed the same relationship patterns as inherent as them?</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17</a:t>
            </a:fld>
            <a:endParaRPr lang="fi-FI" altLang="sv-FI"/>
          </a:p>
        </p:txBody>
      </p:sp>
    </p:spTree>
    <p:extLst>
      <p:ext uri="{BB962C8B-B14F-4D97-AF65-F5344CB8AC3E}">
        <p14:creationId xmlns:p14="http://schemas.microsoft.com/office/powerpoint/2010/main" val="383967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18</a:t>
            </a:fld>
            <a:endParaRPr lang="fi-FI" altLang="sv-FI" dirty="0"/>
          </a:p>
        </p:txBody>
      </p:sp>
    </p:spTree>
    <p:extLst>
      <p:ext uri="{BB962C8B-B14F-4D97-AF65-F5344CB8AC3E}">
        <p14:creationId xmlns:p14="http://schemas.microsoft.com/office/powerpoint/2010/main" val="1672824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19</a:t>
            </a:fld>
            <a:endParaRPr lang="fi-FI" altLang="sv-FI" dirty="0"/>
          </a:p>
        </p:txBody>
      </p:sp>
    </p:spTree>
    <p:extLst>
      <p:ext uri="{BB962C8B-B14F-4D97-AF65-F5344CB8AC3E}">
        <p14:creationId xmlns:p14="http://schemas.microsoft.com/office/powerpoint/2010/main" val="1931796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The importance of variation</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20</a:t>
            </a:fld>
            <a:endParaRPr lang="fi-FI" altLang="sv-FI" dirty="0"/>
          </a:p>
        </p:txBody>
      </p:sp>
    </p:spTree>
    <p:extLst>
      <p:ext uri="{BB962C8B-B14F-4D97-AF65-F5344CB8AC3E}">
        <p14:creationId xmlns:p14="http://schemas.microsoft.com/office/powerpoint/2010/main" val="408374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Regarding sustainability and architecture, different</a:t>
            </a:r>
            <a:r>
              <a:rPr lang="sv-FI" baseline="0" dirty="0"/>
              <a:t> cultures have varying emphasis – for example architetcure departments at Aalto uni and CU seem to concentrate on technical sustainability – CO2 emission and energy. This project in the image is made by Kivi from our Kissing Helsinki Group and represents quite typical Nordic approach to sustainability through wooden construction and prefabrication. </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a:t>
            </a:fld>
            <a:endParaRPr lang="fi-FI" altLang="sv-FI" dirty="0"/>
          </a:p>
        </p:txBody>
      </p:sp>
    </p:spTree>
    <p:extLst>
      <p:ext uri="{BB962C8B-B14F-4D97-AF65-F5344CB8AC3E}">
        <p14:creationId xmlns:p14="http://schemas.microsoft.com/office/powerpoint/2010/main" val="3937196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21</a:t>
            </a:fld>
            <a:endParaRPr lang="fi-FI" altLang="sv-FI" dirty="0"/>
          </a:p>
        </p:txBody>
      </p:sp>
    </p:spTree>
    <p:extLst>
      <p:ext uri="{BB962C8B-B14F-4D97-AF65-F5344CB8AC3E}">
        <p14:creationId xmlns:p14="http://schemas.microsoft.com/office/powerpoint/2010/main" val="2348892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err="1">
                <a:effectLst/>
                <a:latin typeface="Helvetica Neue" panose="02000503000000020004" pitchFamily="2" charset="0"/>
              </a:rPr>
              <a:t>H&amp;deM</a:t>
            </a:r>
            <a:r>
              <a:rPr lang="en-GB" sz="1200" dirty="0">
                <a:effectLst/>
                <a:latin typeface="Helvetica Neue" panose="02000503000000020004" pitchFamily="2" charset="0"/>
              </a:rPr>
              <a:t>: </a:t>
            </a:r>
            <a:r>
              <a:rPr lang="en-GB" sz="1200" dirty="0" err="1">
                <a:effectLst/>
                <a:latin typeface="Helvetica Neue" panose="02000503000000020004" pitchFamily="2" charset="0"/>
              </a:rPr>
              <a:t>suhteet</a:t>
            </a:r>
            <a:r>
              <a:rPr lang="en-GB" sz="1200" dirty="0">
                <a:effectLst/>
                <a:latin typeface="Helvetica Neue" panose="02000503000000020004" pitchFamily="2" charset="0"/>
              </a:rPr>
              <a:t>: </a:t>
            </a:r>
            <a:r>
              <a:rPr lang="en-GB" sz="1200" dirty="0" err="1">
                <a:effectLst/>
                <a:latin typeface="Helvetica Neue" panose="02000503000000020004" pitchFamily="2" charset="0"/>
              </a:rPr>
              <a:t>taide</a:t>
            </a:r>
            <a:r>
              <a:rPr lang="en-GB" sz="1200" dirty="0">
                <a:effectLst/>
                <a:latin typeface="Helvetica Neue" panose="02000503000000020004" pitchFamily="2" charset="0"/>
              </a:rPr>
              <a:t>/</a:t>
            </a:r>
            <a:r>
              <a:rPr lang="en-GB" sz="1200" dirty="0" err="1">
                <a:effectLst/>
                <a:latin typeface="Helvetica Neue" panose="02000503000000020004" pitchFamily="2" charset="0"/>
              </a:rPr>
              <a:t>arkkitehtuuri</a:t>
            </a:r>
            <a:r>
              <a:rPr lang="en-GB" sz="1200" dirty="0">
                <a:effectLst/>
                <a:latin typeface="Helvetica Neue" panose="02000503000000020004" pitchFamily="2" charset="0"/>
              </a:rPr>
              <a:t>, </a:t>
            </a:r>
            <a:r>
              <a:rPr lang="en-GB" sz="1200" dirty="0" err="1">
                <a:effectLst/>
                <a:latin typeface="Helvetica Neue" panose="02000503000000020004" pitchFamily="2" charset="0"/>
              </a:rPr>
              <a:t>pintaä</a:t>
            </a:r>
            <a:r>
              <a:rPr lang="en-GB" sz="1200" dirty="0">
                <a:effectLst/>
                <a:latin typeface="Helvetica Neue" panose="02000503000000020004" pitchFamily="2" charset="0"/>
              </a:rPr>
              <a:t>/</a:t>
            </a:r>
            <a:r>
              <a:rPr lang="en-GB" sz="1200" dirty="0" err="1">
                <a:effectLst/>
                <a:latin typeface="Helvetica Neue" panose="02000503000000020004" pitchFamily="2" charset="0"/>
              </a:rPr>
              <a:t>tila</a:t>
            </a:r>
            <a:r>
              <a:rPr lang="en-GB" sz="1200" dirty="0">
                <a:effectLst/>
                <a:latin typeface="Helvetica Neue" panose="02000503000000020004" pitchFamily="2" charset="0"/>
              </a:rPr>
              <a:t>, </a:t>
            </a:r>
            <a:r>
              <a:rPr lang="en-GB" sz="1200" dirty="0" err="1">
                <a:effectLst/>
                <a:latin typeface="Helvetica Neue" panose="02000503000000020004" pitchFamily="2" charset="0"/>
              </a:rPr>
              <a:t>luonto</a:t>
            </a:r>
            <a:r>
              <a:rPr lang="en-GB" sz="1200" dirty="0">
                <a:effectLst/>
                <a:latin typeface="Helvetica Neue" panose="02000503000000020004" pitchFamily="2" charset="0"/>
              </a:rPr>
              <a:t>/</a:t>
            </a:r>
            <a:r>
              <a:rPr lang="en-GB" sz="1200" dirty="0" err="1">
                <a:effectLst/>
                <a:latin typeface="Helvetica Neue" panose="02000503000000020004" pitchFamily="2" charset="0"/>
              </a:rPr>
              <a:t>taide</a:t>
            </a:r>
            <a:r>
              <a:rPr lang="en-GB" sz="1200" dirty="0">
                <a:effectLst/>
                <a:latin typeface="Helvetica Neue" panose="02000503000000020004" pitchFamily="2" charset="0"/>
              </a:rPr>
              <a:t>, </a:t>
            </a:r>
            <a:r>
              <a:rPr lang="en-GB" sz="1200" dirty="0" err="1">
                <a:effectLst/>
                <a:latin typeface="Helvetica Neue" panose="02000503000000020004" pitchFamily="2" charset="0"/>
              </a:rPr>
              <a:t>kantava</a:t>
            </a:r>
            <a:r>
              <a:rPr lang="en-GB" sz="1200" dirty="0">
                <a:effectLst/>
                <a:latin typeface="Helvetica Neue" panose="02000503000000020004" pitchFamily="2" charset="0"/>
              </a:rPr>
              <a:t>/</a:t>
            </a:r>
            <a:r>
              <a:rPr lang="en-GB" sz="1200" dirty="0" err="1">
                <a:effectLst/>
                <a:latin typeface="Helvetica Neue" panose="02000503000000020004" pitchFamily="2" charset="0"/>
              </a:rPr>
              <a:t>ei-kantava</a:t>
            </a:r>
            <a:r>
              <a:rPr lang="en-GB" sz="1200" dirty="0">
                <a:effectLst/>
                <a:latin typeface="Helvetica Neue" panose="02000503000000020004" pitchFamily="2" charset="0"/>
              </a:rPr>
              <a:t>, </a:t>
            </a:r>
            <a:r>
              <a:rPr lang="en-GB" sz="1200" dirty="0" err="1">
                <a:effectLst/>
                <a:latin typeface="Helvetica Neue" panose="02000503000000020004" pitchFamily="2" charset="0"/>
              </a:rPr>
              <a:t>Semperin</a:t>
            </a:r>
            <a:r>
              <a:rPr lang="en-GB" sz="1200" dirty="0">
                <a:effectLst/>
                <a:latin typeface="Helvetica Neue" panose="02000503000000020004" pitchFamily="2" charset="0"/>
              </a:rPr>
              <a:t> </a:t>
            </a:r>
            <a:r>
              <a:rPr lang="en-GB" sz="1200" dirty="0" err="1">
                <a:effectLst/>
                <a:latin typeface="Helvetica Neue" panose="02000503000000020004" pitchFamily="2" charset="0"/>
              </a:rPr>
              <a:t>teorian</a:t>
            </a:r>
            <a:r>
              <a:rPr lang="en-GB" sz="1200" dirty="0">
                <a:effectLst/>
                <a:latin typeface="Helvetica Neue" panose="02000503000000020004" pitchFamily="2" charset="0"/>
              </a:rPr>
              <a:t> </a:t>
            </a:r>
            <a:r>
              <a:rPr lang="en-GB" sz="1200" dirty="0" err="1">
                <a:effectLst/>
                <a:latin typeface="Helvetica Neue" panose="02000503000000020004" pitchFamily="2" charset="0"/>
              </a:rPr>
              <a:t>tapaan</a:t>
            </a:r>
            <a:r>
              <a:rPr lang="en-GB" sz="1200" dirty="0">
                <a:effectLst/>
                <a:latin typeface="Helvetica Neue" panose="02000503000000020004" pitchFamily="2" charset="0"/>
              </a:rPr>
              <a:t>. </a:t>
            </a:r>
          </a:p>
          <a:p>
            <a:pPr algn="l"/>
            <a:r>
              <a:rPr lang="en-GB" sz="1200" b="0" i="0" dirty="0">
                <a:effectLst/>
                <a:latin typeface="Roboto" panose="020F0502020204030204" pitchFamily="34" charset="0"/>
              </a:rPr>
              <a:t>Semper was the first architectural theorist to privilege the surface or external appearance of architecture over structure, a position which grew out of his commitment to the principle of </a:t>
            </a:r>
            <a:r>
              <a:rPr lang="en-GB" sz="1200" b="0" i="0" dirty="0" err="1">
                <a:effectLst/>
                <a:latin typeface="Roboto" panose="020F0502020204030204" pitchFamily="34" charset="0"/>
              </a:rPr>
              <a:t>polychromy</a:t>
            </a:r>
            <a:r>
              <a:rPr lang="en-GB" sz="1200" b="0" i="0" dirty="0">
                <a:effectLst/>
                <a:latin typeface="Roboto" panose="020F0502020204030204" pitchFamily="34" charset="0"/>
              </a:rPr>
              <a:t> in the architecture of the ancient Greek temples.</a:t>
            </a:r>
          </a:p>
          <a:p>
            <a:pPr algn="l"/>
            <a:endParaRPr lang="en-GB" sz="1200" b="0" i="0" dirty="0">
              <a:effectLst/>
              <a:latin typeface="Roboto" panose="02000000000000000000" pitchFamily="2" charset="0"/>
            </a:endParaRPr>
          </a:p>
          <a:p>
            <a:pPr algn="l"/>
            <a:r>
              <a:rPr lang="en-GB" sz="1200" b="0" i="0" dirty="0">
                <a:effectLst/>
                <a:latin typeface="Roboto" panose="02000000000000000000" pitchFamily="2" charset="0"/>
              </a:rPr>
              <a:t>Semper believed that the use of colour on an architectural exterior served to clarify form. He regarded abstraction and whiteness as unnatural, while </a:t>
            </a:r>
            <a:r>
              <a:rPr lang="en-GB" sz="1200" b="0" i="0" dirty="0" err="1">
                <a:effectLst/>
                <a:latin typeface="Roboto" panose="02000000000000000000" pitchFamily="2" charset="0"/>
              </a:rPr>
              <a:t>polychromy</a:t>
            </a:r>
            <a:r>
              <a:rPr lang="en-GB" sz="1200" b="0" i="0" dirty="0">
                <a:effectLst/>
                <a:latin typeface="Roboto" panose="02000000000000000000" pitchFamily="2" charset="0"/>
              </a:rPr>
              <a:t> represented the 'feelings of the masses'. To support his theory, he traced the etymology of 'wall' to its origins in the term 'pares', signifying a soft, woven partition made of coloured textiles, in opposition to the later term '</a:t>
            </a:r>
            <a:r>
              <a:rPr lang="en-GB" sz="1200" b="0" i="0" dirty="0" err="1">
                <a:effectLst/>
                <a:latin typeface="Roboto" panose="02000000000000000000" pitchFamily="2" charset="0"/>
              </a:rPr>
              <a:t>mures</a:t>
            </a:r>
            <a:r>
              <a:rPr lang="en-GB" sz="1200" b="0" i="0" dirty="0">
                <a:effectLst/>
                <a:latin typeface="Roboto" panose="02000000000000000000" pitchFamily="2" charset="0"/>
              </a:rPr>
              <a:t>' meaning a tough, defensive, external structure.</a:t>
            </a:r>
          </a:p>
          <a:p>
            <a:pPr algn="l"/>
            <a:r>
              <a:rPr lang="en-GB" sz="1200" b="0" i="0" dirty="0">
                <a:effectLst/>
                <a:latin typeface="Roboto" panose="02000000000000000000" pitchFamily="2" charset="0"/>
              </a:rPr>
              <a:t>This understanding led him to develop a strong argument for the primary importance of the decorated surface of architecture, in opposition to the position of his fellow theorist Karl </a:t>
            </a:r>
            <a:r>
              <a:rPr lang="en-GB" sz="1200" b="0" i="0" dirty="0" err="1">
                <a:effectLst/>
                <a:latin typeface="Roboto" panose="02000000000000000000" pitchFamily="2" charset="0"/>
              </a:rPr>
              <a:t>Boetticher</a:t>
            </a:r>
            <a:r>
              <a:rPr lang="en-GB" sz="1200" b="0" i="0" dirty="0">
                <a:effectLst/>
                <a:latin typeface="Roboto" panose="02000000000000000000" pitchFamily="2" charset="0"/>
              </a:rPr>
              <a:t>, who stated that structure was the primary element.</a:t>
            </a:r>
          </a:p>
          <a:p>
            <a:pPr algn="l"/>
            <a:r>
              <a:rPr lang="en-GB" sz="1200" b="0" i="0" dirty="0">
                <a:effectLst/>
                <a:latin typeface="Roboto" panose="02000000000000000000" pitchFamily="2" charset="0"/>
              </a:rPr>
              <a:t>Semper reasoned that it was the surface of architecture which made an impression on the viewer, summoning forth particular responses or feelings in the presence of a building. He also drew an analogy with the body defined as central to the formation and maintenance of human relationships.</a:t>
            </a:r>
          </a:p>
          <a:p>
            <a:pPr algn="l"/>
            <a:endParaRPr lang="en-GB" sz="1200" b="0" i="0" dirty="0">
              <a:effectLst/>
              <a:latin typeface="Roboto" panose="02000000000000000000" pitchFamily="2" charset="0"/>
            </a:endParaRPr>
          </a:p>
          <a:p>
            <a:pPr algn="l"/>
            <a:r>
              <a:rPr lang="en-GB" sz="1200" b="0" i="0" dirty="0">
                <a:effectLst/>
                <a:latin typeface="Roboto" panose="02000000000000000000" pitchFamily="2" charset="0"/>
              </a:rPr>
              <a:t>These views resonate in architectural practice today, because of the persistent influence of Modernist dogma in highly moralistic terms, rejected entirely the surface or decorative elements of architecture in favour of the 'honest' expression of 'undressed structure', and the paradigm of whiteness.</a:t>
            </a:r>
          </a:p>
          <a:p>
            <a:pPr algn="l"/>
            <a:endParaRPr lang="en-GB" sz="1200" b="0" i="0" dirty="0">
              <a:effectLst/>
              <a:latin typeface="Roboto" panose="02000000000000000000" pitchFamily="2" charset="0"/>
            </a:endParaRPr>
          </a:p>
          <a:p>
            <a:pPr algn="l"/>
            <a:r>
              <a:rPr lang="en-GB" sz="1200" b="0" i="0" dirty="0">
                <a:effectLst/>
                <a:latin typeface="Roboto" panose="02000000000000000000" pitchFamily="2" charset="0"/>
              </a:rPr>
              <a:t>A radical break with this tradition, based on </a:t>
            </a:r>
            <a:r>
              <a:rPr lang="en-GB" sz="1200" b="0" i="0" dirty="0" err="1">
                <a:effectLst/>
                <a:latin typeface="Roboto" panose="02000000000000000000" pitchFamily="2" charset="0"/>
              </a:rPr>
              <a:t>Semper's</a:t>
            </a:r>
            <a:r>
              <a:rPr lang="en-GB" sz="1200" b="0" i="0" dirty="0">
                <a:effectLst/>
                <a:latin typeface="Roboto" panose="02000000000000000000" pitchFamily="2" charset="0"/>
              </a:rPr>
              <a:t> ideals, is represented by the exploration of surface in the work of Herzog and de </a:t>
            </a:r>
            <a:r>
              <a:rPr lang="en-GB" sz="1200" b="0" i="0" dirty="0" err="1">
                <a:effectLst/>
                <a:latin typeface="Roboto" panose="02000000000000000000" pitchFamily="2" charset="0"/>
              </a:rPr>
              <a:t>Meuron</a:t>
            </a:r>
            <a:r>
              <a:rPr lang="en-GB" sz="1200" b="0" i="0" dirty="0">
                <a:effectLst/>
                <a:latin typeface="Roboto" panose="02000000000000000000" pitchFamily="2" charset="0"/>
              </a:rPr>
              <a:t>. The architects have explicitly referred to decorative facade treatments as 'building materials' equivalent in importance to concrete, bricks and glass - that is, structure. But they take </a:t>
            </a:r>
            <a:r>
              <a:rPr lang="en-GB" sz="1200" b="0" i="0" dirty="0" err="1">
                <a:effectLst/>
                <a:latin typeface="Roboto" panose="02000000000000000000" pitchFamily="2" charset="0"/>
              </a:rPr>
              <a:t>Semper's</a:t>
            </a:r>
            <a:r>
              <a:rPr lang="en-GB" sz="1200" b="0" i="0" dirty="0">
                <a:effectLst/>
                <a:latin typeface="Roboto" panose="02000000000000000000" pitchFamily="2" charset="0"/>
              </a:rPr>
              <a:t> argument a step further, arguing that the physical materials used in dressing architecture are less important than the phenomenon of dressing itself, understood as a physical presence which exists only through our perception of it. Thus they open up the possibility of a physical dissolution of walls going beyond anything that could ever have been contemplated by Semper.</a:t>
            </a:r>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22</a:t>
            </a:fld>
            <a:endParaRPr lang="fi-FI" altLang="sv-FI" dirty="0"/>
          </a:p>
        </p:txBody>
      </p:sp>
    </p:spTree>
    <p:extLst>
      <p:ext uri="{BB962C8B-B14F-4D97-AF65-F5344CB8AC3E}">
        <p14:creationId xmlns:p14="http://schemas.microsoft.com/office/powerpoint/2010/main" val="3929197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en-GB" sz="1400" b="0" i="0" dirty="0">
              <a:effectLst/>
              <a:latin typeface="Roboto" panose="02000000000000000000" pitchFamily="2" charset="0"/>
            </a:endParaRPr>
          </a:p>
          <a:p>
            <a:pPr algn="l"/>
            <a:r>
              <a:rPr lang="en-GB" sz="1400" b="0" i="0" dirty="0">
                <a:effectLst/>
                <a:latin typeface="Roboto" panose="02000000000000000000" pitchFamily="2" charset="0"/>
              </a:rPr>
              <a:t>NYC: dressing floors?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000" dirty="0">
              <a:effectLst/>
              <a:latin typeface="Helvetica Neue" panose="02000503000000020004"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err="1">
                <a:effectLst/>
                <a:latin typeface="Helvetica Neue" panose="02000503000000020004" pitchFamily="2" charset="0"/>
              </a:rPr>
              <a:t>H&amp;deM</a:t>
            </a:r>
            <a:r>
              <a:rPr lang="en-GB" sz="2000" dirty="0">
                <a:effectLst/>
                <a:latin typeface="Helvetica Neue" panose="02000503000000020004" pitchFamily="2" charset="0"/>
              </a:rPr>
              <a:t>: </a:t>
            </a:r>
            <a:r>
              <a:rPr lang="en-GB" sz="2000" dirty="0" err="1">
                <a:effectLst/>
                <a:latin typeface="Helvetica Neue" panose="02000503000000020004" pitchFamily="2" charset="0"/>
              </a:rPr>
              <a:t>sisätilan</a:t>
            </a:r>
            <a:r>
              <a:rPr lang="en-GB" sz="2000" dirty="0">
                <a:effectLst/>
                <a:latin typeface="Helvetica Neue" panose="02000503000000020004" pitchFamily="2" charset="0"/>
              </a:rPr>
              <a:t> </a:t>
            </a:r>
            <a:r>
              <a:rPr lang="en-GB" sz="2000" dirty="0" err="1">
                <a:effectLst/>
                <a:latin typeface="Helvetica Neue" panose="02000503000000020004" pitchFamily="2" charset="0"/>
              </a:rPr>
              <a:t>ja</a:t>
            </a:r>
            <a:r>
              <a:rPr lang="en-GB" sz="2000" dirty="0">
                <a:effectLst/>
                <a:latin typeface="Helvetica Neue" panose="02000503000000020004" pitchFamily="2" charset="0"/>
              </a:rPr>
              <a:t> </a:t>
            </a:r>
            <a:r>
              <a:rPr lang="en-GB" sz="2000" dirty="0" err="1">
                <a:effectLst/>
                <a:latin typeface="Helvetica Neue" panose="02000503000000020004" pitchFamily="2" charset="0"/>
              </a:rPr>
              <a:t>sen</a:t>
            </a:r>
            <a:r>
              <a:rPr lang="en-GB" sz="2000" dirty="0">
                <a:effectLst/>
                <a:latin typeface="Helvetica Neue" panose="02000503000000020004" pitchFamily="2" charset="0"/>
              </a:rPr>
              <a:t> </a:t>
            </a:r>
            <a:r>
              <a:rPr lang="en-GB" sz="2000" dirty="0" err="1">
                <a:effectLst/>
                <a:latin typeface="Helvetica Neue" panose="02000503000000020004" pitchFamily="2" charset="0"/>
              </a:rPr>
              <a:t>rajan</a:t>
            </a:r>
            <a:r>
              <a:rPr lang="en-GB" sz="2000" dirty="0">
                <a:effectLst/>
                <a:latin typeface="Helvetica Neue" panose="02000503000000020004" pitchFamily="2" charset="0"/>
              </a:rPr>
              <a:t> </a:t>
            </a:r>
            <a:r>
              <a:rPr lang="en-GB" sz="2000" dirty="0" err="1">
                <a:effectLst/>
                <a:latin typeface="Helvetica Neue" panose="02000503000000020004" pitchFamily="2" charset="0"/>
              </a:rPr>
              <a:t>suhde</a:t>
            </a:r>
            <a:r>
              <a:rPr lang="en-GB" sz="2000" dirty="0">
                <a:effectLst/>
                <a:latin typeface="Helvetica Neue" panose="02000503000000020004" pitchFamily="2" charset="0"/>
              </a:rPr>
              <a:t> </a:t>
            </a:r>
            <a:r>
              <a:rPr lang="en-GB" sz="2000" dirty="0" err="1">
                <a:effectLst/>
                <a:latin typeface="Helvetica Neue" panose="02000503000000020004" pitchFamily="2" charset="0"/>
              </a:rPr>
              <a:t>joka</a:t>
            </a:r>
            <a:r>
              <a:rPr lang="en-GB" sz="2000" dirty="0">
                <a:effectLst/>
                <a:latin typeface="Helvetica Neue" panose="02000503000000020004" pitchFamily="2" charset="0"/>
              </a:rPr>
              <a:t> </a:t>
            </a:r>
            <a:r>
              <a:rPr lang="en-GB" sz="2000" dirty="0" err="1">
                <a:effectLst/>
                <a:latin typeface="Helvetica Neue" panose="02000503000000020004" pitchFamily="2" charset="0"/>
              </a:rPr>
              <a:t>tapauksessa</a:t>
            </a:r>
            <a:r>
              <a:rPr lang="en-GB" sz="2000" dirty="0">
                <a:effectLst/>
                <a:latin typeface="Helvetica Neue" panose="02000503000000020004" pitchFamily="2"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000" dirty="0">
              <a:effectLst/>
              <a:latin typeface="Helvetica Neue" panose="02000503000000020004"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a:effectLst/>
                <a:latin typeface="Helvetica Neue" panose="02000503000000020004" pitchFamily="2" charset="0"/>
              </a:rPr>
              <a:t>NYC: </a:t>
            </a:r>
            <a:r>
              <a:rPr lang="en-GB" sz="2000" dirty="0" err="1">
                <a:effectLst/>
                <a:latin typeface="Helvetica Neue" panose="02000503000000020004" pitchFamily="2" charset="0"/>
              </a:rPr>
              <a:t>asunnon</a:t>
            </a:r>
            <a:r>
              <a:rPr lang="en-GB" sz="2000" dirty="0">
                <a:effectLst/>
                <a:latin typeface="Helvetica Neue" panose="02000503000000020004" pitchFamily="2" charset="0"/>
              </a:rPr>
              <a:t> </a:t>
            </a:r>
            <a:r>
              <a:rPr lang="en-GB" sz="2000" dirty="0" err="1">
                <a:effectLst/>
                <a:latin typeface="Helvetica Neue" panose="02000503000000020004" pitchFamily="2" charset="0"/>
              </a:rPr>
              <a:t>ja</a:t>
            </a:r>
            <a:r>
              <a:rPr lang="en-GB" sz="2000" dirty="0">
                <a:effectLst/>
                <a:latin typeface="Helvetica Neue" panose="02000503000000020004" pitchFamily="2" charset="0"/>
              </a:rPr>
              <a:t> </a:t>
            </a:r>
            <a:r>
              <a:rPr lang="en-GB" sz="2000" dirty="0" err="1">
                <a:effectLst/>
                <a:latin typeface="Helvetica Neue" panose="02000503000000020004" pitchFamily="2" charset="0"/>
              </a:rPr>
              <a:t>rakennuksen</a:t>
            </a:r>
            <a:r>
              <a:rPr lang="en-GB" sz="2000" dirty="0">
                <a:effectLst/>
                <a:latin typeface="Helvetica Neue" panose="02000503000000020004" pitchFamily="2" charset="0"/>
              </a:rPr>
              <a:t> </a:t>
            </a:r>
            <a:r>
              <a:rPr lang="en-GB" sz="2000" dirty="0" err="1">
                <a:effectLst/>
                <a:latin typeface="Helvetica Neue" panose="02000503000000020004" pitchFamily="2" charset="0"/>
              </a:rPr>
              <a:t>suhde</a:t>
            </a:r>
            <a:r>
              <a:rPr lang="en-GB" sz="2000" dirty="0">
                <a:effectLst/>
                <a:latin typeface="Helvetica Neue" panose="02000503000000020004" pitchFamily="2" charset="0"/>
              </a:rPr>
              <a:t> = OK-</a:t>
            </a:r>
            <a:r>
              <a:rPr lang="en-GB" sz="2000" dirty="0" err="1">
                <a:effectLst/>
                <a:latin typeface="Helvetica Neue" panose="02000503000000020004" pitchFamily="2" charset="0"/>
              </a:rPr>
              <a:t>talo</a:t>
            </a:r>
            <a:r>
              <a:rPr lang="en-GB" sz="2000" dirty="0">
                <a:effectLst/>
                <a:latin typeface="Helvetica Neue" panose="02000503000000020004" pitchFamily="2" charset="0"/>
              </a:rPr>
              <a:t> </a:t>
            </a:r>
            <a:r>
              <a:rPr lang="en-GB" sz="2000">
                <a:effectLst/>
                <a:latin typeface="Helvetica Neue" panose="02000503000000020004" pitchFamily="2" charset="0"/>
              </a:rPr>
              <a:t>vs neighbourhood unit</a:t>
            </a:r>
            <a:endParaRPr lang="en-GB" sz="2000" dirty="0">
              <a:effectLst/>
              <a:latin typeface="Helvetica Neue" panose="02000503000000020004" pitchFamily="2" charset="0"/>
            </a:endParaRPr>
          </a:p>
          <a:p>
            <a:pPr algn="l"/>
            <a:endParaRPr lang="en-GB" sz="1400" b="0" i="0" dirty="0">
              <a:effectLst/>
              <a:latin typeface="Roboto" panose="020000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400" dirty="0">
              <a:effectLst/>
              <a:latin typeface="Helvetica Neue" panose="02000503000000020004" pitchFamily="2" charset="0"/>
            </a:endParaRPr>
          </a:p>
          <a:p>
            <a:pPr algn="l"/>
            <a:endParaRPr lang="sv-FI" sz="1400"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23</a:t>
            </a:fld>
            <a:endParaRPr lang="fi-FI" altLang="sv-FI" dirty="0"/>
          </a:p>
        </p:txBody>
      </p:sp>
    </p:spTree>
    <p:extLst>
      <p:ext uri="{BB962C8B-B14F-4D97-AF65-F5344CB8AC3E}">
        <p14:creationId xmlns:p14="http://schemas.microsoft.com/office/powerpoint/2010/main" val="32174841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Cannot be reduced to individual pieces or their effects (Graham Harman)</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24</a:t>
            </a:fld>
            <a:endParaRPr lang="fi-FI" altLang="sv-FI" dirty="0"/>
          </a:p>
        </p:txBody>
      </p:sp>
    </p:spTree>
    <p:extLst>
      <p:ext uri="{BB962C8B-B14F-4D97-AF65-F5344CB8AC3E}">
        <p14:creationId xmlns:p14="http://schemas.microsoft.com/office/powerpoint/2010/main" val="2069143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Object-relationships (collage systems) live beyond human motivation.</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25</a:t>
            </a:fld>
            <a:endParaRPr lang="fi-FI" altLang="sv-FI" dirty="0"/>
          </a:p>
        </p:txBody>
      </p:sp>
    </p:spTree>
    <p:extLst>
      <p:ext uri="{BB962C8B-B14F-4D97-AF65-F5344CB8AC3E}">
        <p14:creationId xmlns:p14="http://schemas.microsoft.com/office/powerpoint/2010/main" val="1353292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Tilallisten järjestelmien lisääminen eikä vähentäminen.</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26</a:t>
            </a:fld>
            <a:endParaRPr lang="fi-FI" altLang="sv-FI" dirty="0"/>
          </a:p>
        </p:txBody>
      </p:sp>
    </p:spTree>
    <p:extLst>
      <p:ext uri="{BB962C8B-B14F-4D97-AF65-F5344CB8AC3E}">
        <p14:creationId xmlns:p14="http://schemas.microsoft.com/office/powerpoint/2010/main" val="1428560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27</a:t>
            </a:fld>
            <a:endParaRPr lang="fi-FI" altLang="sv-FI" dirty="0"/>
          </a:p>
        </p:txBody>
      </p:sp>
    </p:spTree>
    <p:extLst>
      <p:ext uri="{BB962C8B-B14F-4D97-AF65-F5344CB8AC3E}">
        <p14:creationId xmlns:p14="http://schemas.microsoft.com/office/powerpoint/2010/main" val="3237670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effectLst/>
                <a:latin typeface="Helvetica Neue" panose="02000503000000020004" pitchFamily="2" charset="0"/>
              </a:rPr>
              <a:t>World-making instead of incremental development.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effectLst/>
              <a:latin typeface="Helvetica Neue" panose="02000503000000020004"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effectLst/>
                <a:latin typeface="Helvetica Neue" panose="02000503000000020004" pitchFamily="2" charset="0"/>
              </a:rPr>
              <a:t> ”</a:t>
            </a:r>
            <a:r>
              <a:rPr lang="en-GB" dirty="0" err="1">
                <a:effectLst/>
                <a:latin typeface="Helvetica Neue" panose="02000503000000020004" pitchFamily="2" charset="0"/>
              </a:rPr>
              <a:t>Spekulatiivisten</a:t>
            </a:r>
            <a:r>
              <a:rPr lang="en-GB" dirty="0">
                <a:effectLst/>
                <a:latin typeface="Helvetica Neue" panose="02000503000000020004" pitchFamily="2" charset="0"/>
              </a:rPr>
              <a:t>” </a:t>
            </a:r>
            <a:r>
              <a:rPr lang="en-GB" dirty="0" err="1">
                <a:effectLst/>
                <a:latin typeface="Helvetica Neue" panose="02000503000000020004" pitchFamily="2" charset="0"/>
              </a:rPr>
              <a:t>maailmojen</a:t>
            </a:r>
            <a:r>
              <a:rPr lang="en-GB" dirty="0">
                <a:effectLst/>
                <a:latin typeface="Helvetica Neue" panose="02000503000000020004" pitchFamily="2" charset="0"/>
              </a:rPr>
              <a:t> </a:t>
            </a:r>
            <a:r>
              <a:rPr lang="en-GB" dirty="0" err="1">
                <a:effectLst/>
                <a:latin typeface="Helvetica Neue" panose="02000503000000020004" pitchFamily="2" charset="0"/>
              </a:rPr>
              <a:t>suunnittelu</a:t>
            </a:r>
            <a:r>
              <a:rPr lang="en-GB" dirty="0">
                <a:effectLst/>
                <a:latin typeface="Helvetica Neue" panose="02000503000000020004" pitchFamily="2" charset="0"/>
              </a:rPr>
              <a:t> </a:t>
            </a:r>
            <a:r>
              <a:rPr lang="en-GB" dirty="0" err="1">
                <a:effectLst/>
                <a:latin typeface="Helvetica Neue" panose="02000503000000020004" pitchFamily="2" charset="0"/>
              </a:rPr>
              <a:t>ei</a:t>
            </a:r>
            <a:r>
              <a:rPr lang="en-GB" dirty="0">
                <a:effectLst/>
                <a:latin typeface="Helvetica Neue" panose="02000503000000020004" pitchFamily="2" charset="0"/>
              </a:rPr>
              <a:t> </a:t>
            </a:r>
            <a:r>
              <a:rPr lang="en-GB" dirty="0" err="1">
                <a:effectLst/>
                <a:latin typeface="Helvetica Neue" panose="02000503000000020004" pitchFamily="2" charset="0"/>
              </a:rPr>
              <a:t>riitä</a:t>
            </a:r>
            <a:r>
              <a:rPr lang="en-GB" dirty="0">
                <a:effectLst/>
                <a:latin typeface="Helvetica Neue" panose="02000503000000020004" pitchFamily="2" charset="0"/>
              </a:rPr>
              <a:t>, </a:t>
            </a:r>
            <a:r>
              <a:rPr lang="en-GB" dirty="0" err="1">
                <a:effectLst/>
                <a:latin typeface="Helvetica Neue" panose="02000503000000020004" pitchFamily="2" charset="0"/>
              </a:rPr>
              <a:t>vaan</a:t>
            </a:r>
            <a:r>
              <a:rPr lang="en-GB" dirty="0">
                <a:effectLst/>
                <a:latin typeface="Helvetica Neue" panose="02000503000000020004" pitchFamily="2" charset="0"/>
              </a:rPr>
              <a:t> </a:t>
            </a:r>
            <a:r>
              <a:rPr lang="en-GB" dirty="0" err="1">
                <a:effectLst/>
                <a:latin typeface="Helvetica Neue" panose="02000503000000020004" pitchFamily="2" charset="0"/>
              </a:rPr>
              <a:t>ajatukset</a:t>
            </a:r>
            <a:r>
              <a:rPr lang="en-GB" dirty="0">
                <a:effectLst/>
                <a:latin typeface="Helvetica Neue" panose="02000503000000020004" pitchFamily="2" charset="0"/>
              </a:rPr>
              <a:t> on </a:t>
            </a:r>
            <a:r>
              <a:rPr lang="en-GB" dirty="0" err="1">
                <a:effectLst/>
                <a:latin typeface="Helvetica Neue" panose="02000503000000020004" pitchFamily="2" charset="0"/>
              </a:rPr>
              <a:t>vietävä</a:t>
            </a:r>
            <a:r>
              <a:rPr lang="en-GB" dirty="0">
                <a:effectLst/>
                <a:latin typeface="Helvetica Neue" panose="02000503000000020004" pitchFamily="2" charset="0"/>
              </a:rPr>
              <a:t> </a:t>
            </a:r>
            <a:r>
              <a:rPr lang="en-GB" dirty="0" err="1">
                <a:effectLst/>
                <a:latin typeface="Helvetica Neue" panose="02000503000000020004" pitchFamily="2" charset="0"/>
              </a:rPr>
              <a:t>käytäntöön</a:t>
            </a:r>
            <a:r>
              <a:rPr lang="en-GB" dirty="0">
                <a:effectLst/>
                <a:latin typeface="Helvetica Neue" panose="02000503000000020004" pitchFamily="2" charset="0"/>
              </a:rPr>
              <a:t>. </a:t>
            </a:r>
            <a:r>
              <a:rPr lang="en-GB" dirty="0" err="1">
                <a:effectLst/>
                <a:latin typeface="Helvetica Neue" panose="02000503000000020004" pitchFamily="2" charset="0"/>
              </a:rPr>
              <a:t>Scifi-sarjakuvien</a:t>
            </a:r>
            <a:r>
              <a:rPr lang="en-GB" dirty="0">
                <a:effectLst/>
                <a:latin typeface="Helvetica Neue" panose="02000503000000020004" pitchFamily="2" charset="0"/>
              </a:rPr>
              <a:t> </a:t>
            </a:r>
            <a:r>
              <a:rPr lang="en-GB" dirty="0" err="1">
                <a:effectLst/>
                <a:latin typeface="Helvetica Neue" panose="02000503000000020004" pitchFamily="2" charset="0"/>
              </a:rPr>
              <a:t>kuvastosta</a:t>
            </a:r>
            <a:r>
              <a:rPr lang="en-GB" dirty="0">
                <a:effectLst/>
                <a:latin typeface="Helvetica Neue" panose="02000503000000020004" pitchFamily="2" charset="0"/>
              </a:rPr>
              <a:t> </a:t>
            </a:r>
            <a:r>
              <a:rPr lang="en-GB" dirty="0" err="1">
                <a:effectLst/>
                <a:latin typeface="Helvetica Neue" panose="02000503000000020004" pitchFamily="2" charset="0"/>
              </a:rPr>
              <a:t>ammentaminen</a:t>
            </a:r>
            <a:r>
              <a:rPr lang="en-GB" dirty="0">
                <a:effectLst/>
                <a:latin typeface="Helvetica Neue" panose="02000503000000020004" pitchFamily="2" charset="0"/>
              </a:rPr>
              <a:t> </a:t>
            </a:r>
            <a:r>
              <a:rPr lang="en-GB" dirty="0" err="1">
                <a:effectLst/>
                <a:latin typeface="Helvetica Neue" panose="02000503000000020004" pitchFamily="2" charset="0"/>
              </a:rPr>
              <a:t>arkkitehtuuri-illustraatioihin</a:t>
            </a:r>
            <a:r>
              <a:rPr lang="en-GB" dirty="0">
                <a:effectLst/>
                <a:latin typeface="Helvetica Neue" panose="02000503000000020004" pitchFamily="2" charset="0"/>
              </a:rPr>
              <a:t> </a:t>
            </a:r>
            <a:r>
              <a:rPr lang="en-GB" dirty="0" err="1">
                <a:effectLst/>
                <a:latin typeface="Helvetica Neue" panose="02000503000000020004" pitchFamily="2" charset="0"/>
              </a:rPr>
              <a:t>ei</a:t>
            </a:r>
            <a:r>
              <a:rPr lang="en-GB" dirty="0">
                <a:effectLst/>
                <a:latin typeface="Helvetica Neue" panose="02000503000000020004" pitchFamily="2" charset="0"/>
              </a:rPr>
              <a:t> </a:t>
            </a:r>
            <a:r>
              <a:rPr lang="en-GB" dirty="0" err="1">
                <a:effectLst/>
                <a:latin typeface="Helvetica Neue" panose="02000503000000020004" pitchFamily="2" charset="0"/>
              </a:rPr>
              <a:t>vielä</a:t>
            </a:r>
            <a:r>
              <a:rPr lang="en-GB" dirty="0">
                <a:effectLst/>
                <a:latin typeface="Helvetica Neue" panose="02000503000000020004" pitchFamily="2" charset="0"/>
              </a:rPr>
              <a:t> </a:t>
            </a:r>
            <a:r>
              <a:rPr lang="en-GB" dirty="0" err="1">
                <a:effectLst/>
                <a:latin typeface="Helvetica Neue" panose="02000503000000020004" pitchFamily="2" charset="0"/>
              </a:rPr>
              <a:t>riitä</a:t>
            </a:r>
            <a:r>
              <a:rPr lang="en-GB" dirty="0">
                <a:effectLst/>
                <a:latin typeface="Helvetica Neue" panose="02000503000000020004" pitchFamily="2" charset="0"/>
              </a:rPr>
              <a:t>. </a:t>
            </a:r>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28</a:t>
            </a:fld>
            <a:endParaRPr lang="fi-FI" altLang="sv-FI" dirty="0"/>
          </a:p>
        </p:txBody>
      </p:sp>
    </p:spTree>
    <p:extLst>
      <p:ext uri="{BB962C8B-B14F-4D97-AF65-F5344CB8AC3E}">
        <p14:creationId xmlns:p14="http://schemas.microsoft.com/office/powerpoint/2010/main" val="4187847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29</a:t>
            </a:fld>
            <a:endParaRPr lang="fi-FI" altLang="sv-FI"/>
          </a:p>
        </p:txBody>
      </p:sp>
    </p:spTree>
    <p:extLst>
      <p:ext uri="{BB962C8B-B14F-4D97-AF65-F5344CB8AC3E}">
        <p14:creationId xmlns:p14="http://schemas.microsoft.com/office/powerpoint/2010/main" val="1447789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dirty="0">
                <a:effectLst/>
                <a:latin typeface="Garamond" panose="02020404030301010803" pitchFamily="18" charset="0"/>
                <a:ea typeface="Calibri" panose="020F0502020204030204" pitchFamily="34" charset="0"/>
                <a:cs typeface="Times New Roman" panose="02020603050405020304" pitchFamily="18" charset="0"/>
              </a:rPr>
              <a:t>The research on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metaxography</a:t>
            </a:r>
            <a:r>
              <a:rPr lang="en-GB" sz="1200" dirty="0">
                <a:effectLst/>
                <a:latin typeface="Garamond" panose="02020404030301010803" pitchFamily="18" charset="0"/>
                <a:ea typeface="Calibri" panose="020F0502020204030204" pitchFamily="34" charset="0"/>
                <a:cs typeface="Times New Roman" panose="02020603050405020304" pitchFamily="18" charset="0"/>
              </a:rPr>
              <a:t> in architecture originates on one hand from a review to some of the canonical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metabolist</a:t>
            </a:r>
            <a:r>
              <a:rPr lang="en-GB" sz="1200" dirty="0">
                <a:effectLst/>
                <a:latin typeface="Garamond" panose="02020404030301010803" pitchFamily="18" charset="0"/>
                <a:ea typeface="Calibri" panose="020F0502020204030204" pitchFamily="34" charset="0"/>
                <a:cs typeface="Times New Roman" panose="02020603050405020304" pitchFamily="18" charset="0"/>
              </a:rPr>
              <a:t> and post-modernist writings from the 1960’s to 90’s. On the other hand, it stems from the interplay between architecture and anthropology during the ongoing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ontographic</a:t>
            </a:r>
            <a:r>
              <a:rPr lang="en-GB" sz="1200" dirty="0">
                <a:effectLst/>
                <a:latin typeface="Garamond" panose="02020404030301010803" pitchFamily="18" charset="0"/>
                <a:ea typeface="Calibri" panose="020F0502020204030204" pitchFamily="34" charset="0"/>
                <a:cs typeface="Times New Roman" panose="02020603050405020304" pitchFamily="18" charset="0"/>
              </a:rPr>
              <a:t> turnaround. This research takes a step from anthropological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ontography</a:t>
            </a:r>
            <a:r>
              <a:rPr lang="en-GB" sz="1200" dirty="0">
                <a:effectLst/>
                <a:latin typeface="Garamond" panose="02020404030301010803" pitchFamily="18" charset="0"/>
                <a:ea typeface="Calibri" panose="020F0502020204030204" pitchFamily="34" charset="0"/>
                <a:cs typeface="Times New Roman" panose="02020603050405020304" pitchFamily="18" charset="0"/>
              </a:rPr>
              <a:t> (the descriptive and speculative study of people and their world of objects) into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metaxography</a:t>
            </a:r>
            <a:r>
              <a:rPr lang="en-GB" sz="1200" dirty="0">
                <a:effectLst/>
                <a:latin typeface="Garamond" panose="02020404030301010803" pitchFamily="18" charset="0"/>
                <a:ea typeface="Calibri" panose="020F0502020204030204" pitchFamily="34" charset="0"/>
                <a:cs typeface="Times New Roman" panose="02020603050405020304" pitchFamily="18" charset="0"/>
              </a:rPr>
              <a:t> (the descriptive study of relationships between them) as inherent in the writings of Alexander et al.,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Kurokawa</a:t>
            </a:r>
            <a:r>
              <a:rPr lang="en-GB" sz="1200" dirty="0">
                <a:effectLst/>
                <a:latin typeface="Garamond" panose="02020404030301010803" pitchFamily="18" charset="0"/>
                <a:ea typeface="Calibri" panose="020F0502020204030204" pitchFamily="34" charset="0"/>
                <a:cs typeface="Times New Roman" panose="02020603050405020304" pitchFamily="18" charset="0"/>
              </a:rPr>
              <a:t>, Maki, Rossi, Rowe –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Koetter</a:t>
            </a:r>
            <a:r>
              <a:rPr lang="en-GB" sz="1200" dirty="0">
                <a:effectLst/>
                <a:latin typeface="Garamond" panose="02020404030301010803" pitchFamily="18" charset="0"/>
                <a:ea typeface="Calibri" panose="020F0502020204030204" pitchFamily="34" charset="0"/>
                <a:cs typeface="Times New Roman" panose="02020603050405020304" pitchFamily="18" charset="0"/>
              </a:rPr>
              <a:t> and Venturi. The project is </a:t>
            </a:r>
            <a:r>
              <a:rPr lang="sv-FI" sz="1200" dirty="0">
                <a:effectLst/>
                <a:latin typeface="Garamond" panose="02020404030301010803" pitchFamily="18" charset="0"/>
                <a:ea typeface="Calibri" panose="020F0502020204030204" pitchFamily="34" charset="0"/>
                <a:cs typeface="Times New Roman" panose="02020603050405020304" pitchFamily="18" charset="0"/>
              </a:rPr>
              <a:t>e</a:t>
            </a:r>
            <a:r>
              <a:rPr lang="sv-FI" dirty="0"/>
              <a:t>xperiental and </a:t>
            </a:r>
            <a:r>
              <a:rPr lang="en-GB" sz="1200" dirty="0">
                <a:effectLst/>
                <a:latin typeface="Garamond" panose="02020404030301010803" pitchFamily="18" charset="0"/>
                <a:ea typeface="Calibri" panose="020F0502020204030204" pitchFamily="34" charset="0"/>
                <a:cs typeface="Times New Roman" panose="02020603050405020304" pitchFamily="18" charset="0"/>
              </a:rPr>
              <a:t>pragmatist and involves multidisciplinary perspectives to architecture and its importance lays in </a:t>
            </a:r>
            <a:endParaRPr lang="sv-FI"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Garamond" panose="02020404030301010803" pitchFamily="18" charset="0"/>
                <a:ea typeface="Calibri" panose="020F0502020204030204" pitchFamily="34" charset="0"/>
                <a:cs typeface="Times New Roman" panose="02020603050405020304" pitchFamily="18" charset="0"/>
              </a:rPr>
              <a:t> </a:t>
            </a:r>
            <a:endParaRPr lang="sv-FI"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Garamond" panose="02020404030301010803" pitchFamily="18" charset="0"/>
                <a:ea typeface="Calibri" panose="020F0502020204030204" pitchFamily="34" charset="0"/>
                <a:cs typeface="Times New Roman" panose="02020603050405020304" pitchFamily="18" charset="0"/>
              </a:rPr>
              <a:t>a) rereading many of the classic 19</a:t>
            </a:r>
            <a:r>
              <a:rPr lang="en-GB" sz="1200" baseline="30000" dirty="0">
                <a:effectLst/>
                <a:latin typeface="Garamond" panose="02020404030301010803" pitchFamily="18" charset="0"/>
                <a:ea typeface="Calibri" panose="020F0502020204030204" pitchFamily="34" charset="0"/>
                <a:cs typeface="Times New Roman" panose="02020603050405020304" pitchFamily="18" charset="0"/>
              </a:rPr>
              <a:t>th</a:t>
            </a:r>
            <a:r>
              <a:rPr lang="en-GB" sz="1200" dirty="0">
                <a:effectLst/>
                <a:latin typeface="Garamond" panose="02020404030301010803" pitchFamily="18" charset="0"/>
                <a:ea typeface="Calibri" panose="020F0502020204030204" pitchFamily="34" charset="0"/>
                <a:cs typeface="Times New Roman" panose="02020603050405020304" pitchFamily="18" charset="0"/>
              </a:rPr>
              <a:t> century architectural writings from a perspective of architectural relationships</a:t>
            </a:r>
            <a:endParaRPr lang="sv-FI"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Garamond" panose="02020404030301010803" pitchFamily="18" charset="0"/>
                <a:ea typeface="Calibri" panose="020F0502020204030204" pitchFamily="34" charset="0"/>
                <a:cs typeface="Times New Roman" panose="02020603050405020304" pitchFamily="18" charset="0"/>
              </a:rPr>
              <a:t>b) expanding the </a:t>
            </a:r>
            <a:r>
              <a:rPr lang="en-GB" sz="1200" dirty="0" err="1">
                <a:effectLst/>
                <a:latin typeface="Garamond" panose="02020404030301010803" pitchFamily="18" charset="0"/>
                <a:ea typeface="Calibri" panose="020F0502020204030204" pitchFamily="34" charset="0"/>
                <a:cs typeface="Times New Roman" panose="02020603050405020304" pitchFamily="18" charset="0"/>
              </a:rPr>
              <a:t>ontographic</a:t>
            </a:r>
            <a:r>
              <a:rPr lang="en-GB" sz="1200" dirty="0">
                <a:effectLst/>
                <a:latin typeface="Garamond" panose="02020404030301010803" pitchFamily="18" charset="0"/>
                <a:ea typeface="Calibri" panose="020F0502020204030204" pitchFamily="34" charset="0"/>
                <a:cs typeface="Times New Roman" panose="02020603050405020304" pitchFamily="18" charset="0"/>
              </a:rPr>
              <a:t> method from anthropology to the study of relationships in architecture </a:t>
            </a:r>
            <a:endParaRPr lang="sv-FI"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Garamond" panose="02020404030301010803" pitchFamily="18" charset="0"/>
                <a:ea typeface="Calibri" panose="020F0502020204030204" pitchFamily="34" charset="0"/>
                <a:cs typeface="Times New Roman" panose="02020603050405020304" pitchFamily="18" charset="0"/>
              </a:rPr>
              <a:t>c) employing relationship-centred design methodologies from other fields to architecture </a:t>
            </a:r>
            <a:endParaRPr lang="sv-FI"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Garamond" panose="02020404030301010803" pitchFamily="18" charset="0"/>
                <a:ea typeface="Calibri" panose="020F0502020204030204" pitchFamily="34" charset="0"/>
                <a:cs typeface="Times New Roman" panose="02020603050405020304" pitchFamily="18" charset="0"/>
              </a:rPr>
              <a:t>d) laying new theoretical basis for relationship-based computational architecture</a:t>
            </a:r>
          </a:p>
          <a:p>
            <a:r>
              <a:rPr lang="en-GB" sz="1200" b="0" i="0" kern="1200" dirty="0">
                <a:solidFill>
                  <a:schemeClr val="tx1"/>
                </a:solidFill>
                <a:effectLst/>
                <a:latin typeface="Helvetica" pitchFamily="2" charset="0"/>
                <a:ea typeface="ＭＳ Ｐゴシック" panose="020B0600070205080204" pitchFamily="34" charset="-128"/>
                <a:cs typeface="+mn-cs"/>
              </a:rPr>
              <a:t>e) participating in the development of non-anthropocentric culture</a:t>
            </a:r>
            <a:r>
              <a:rPr lang="sv-FI" dirty="0">
                <a:effectLst/>
              </a:rPr>
              <a:t> </a:t>
            </a:r>
            <a:endParaRPr lang="sv-FI"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30</a:t>
            </a:fld>
            <a:endParaRPr lang="fi-FI" altLang="sv-FI" dirty="0"/>
          </a:p>
        </p:txBody>
      </p:sp>
    </p:spTree>
    <p:extLst>
      <p:ext uri="{BB962C8B-B14F-4D97-AF65-F5344CB8AC3E}">
        <p14:creationId xmlns:p14="http://schemas.microsoft.com/office/powerpoint/2010/main" val="79667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FI" baseline="0" dirty="0"/>
              <a:t>Circular economy: upgraded construction scaffolding parts. </a:t>
            </a:r>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a:t>
            </a:fld>
            <a:endParaRPr lang="fi-FI" altLang="sv-FI" dirty="0"/>
          </a:p>
        </p:txBody>
      </p:sp>
    </p:spTree>
    <p:extLst>
      <p:ext uri="{BB962C8B-B14F-4D97-AF65-F5344CB8AC3E}">
        <p14:creationId xmlns:p14="http://schemas.microsoft.com/office/powerpoint/2010/main" val="673602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dirty="0" err="1">
                <a:solidFill>
                  <a:schemeClr val="tx1"/>
                </a:solidFill>
                <a:effectLst/>
                <a:latin typeface="Helvetica" pitchFamily="2" charset="0"/>
                <a:ea typeface="ＭＳ Ｐゴシック" panose="020B0600070205080204" pitchFamily="34" charset="-128"/>
                <a:cs typeface="+mn-cs"/>
              </a:rPr>
              <a:t>Metaxographic</a:t>
            </a:r>
            <a:r>
              <a:rPr lang="en-GB" sz="1200" b="0" i="0" kern="1200" dirty="0">
                <a:solidFill>
                  <a:schemeClr val="tx1"/>
                </a:solidFill>
                <a:effectLst/>
                <a:latin typeface="Helvetica" pitchFamily="2" charset="0"/>
                <a:ea typeface="ＭＳ Ｐゴシック" panose="020B0600070205080204" pitchFamily="34" charset="-128"/>
                <a:cs typeface="+mn-cs"/>
              </a:rPr>
              <a:t> studies can essentially question people’s perceptions of for example object relationships by revealing unnecessary preoccupations and suggesting a non-anthropocentric and non-metaphysical look at relationships.</a:t>
            </a:r>
            <a:r>
              <a:rPr lang="sv-FI" dirty="0">
                <a:effectLst/>
              </a:rPr>
              <a:t> </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32</a:t>
            </a:fld>
            <a:endParaRPr lang="fi-FI" altLang="sv-FI" dirty="0"/>
          </a:p>
        </p:txBody>
      </p:sp>
    </p:spTree>
    <p:extLst>
      <p:ext uri="{BB962C8B-B14F-4D97-AF65-F5344CB8AC3E}">
        <p14:creationId xmlns:p14="http://schemas.microsoft.com/office/powerpoint/2010/main" val="20155903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33</a:t>
            </a:fld>
            <a:endParaRPr lang="fi-FI" altLang="sv-FI" dirty="0"/>
          </a:p>
        </p:txBody>
      </p:sp>
    </p:spTree>
    <p:extLst>
      <p:ext uri="{BB962C8B-B14F-4D97-AF65-F5344CB8AC3E}">
        <p14:creationId xmlns:p14="http://schemas.microsoft.com/office/powerpoint/2010/main" val="2174154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i="0" kern="1200" dirty="0">
                <a:solidFill>
                  <a:schemeClr val="tx1"/>
                </a:solidFill>
                <a:effectLst/>
                <a:latin typeface="Helvetica" pitchFamily="2" charset="0"/>
                <a:ea typeface="ＭＳ Ｐゴシック" panose="020B0600070205080204" pitchFamily="34" charset="-128"/>
                <a:cs typeface="+mn-cs"/>
              </a:rPr>
              <a:t>Architecture is sometimes not that much connected to contemporary culture as some other more dynamically charged and evolving or popular fields such as cinema, literature …or urban activism, or epidemiology, for example. Could architecture gain some of their vitality, if it followed the same relationship patterns as inherent as them?</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When looking for relationship models to implement in architecture, we could concentrate on structured studies on relationships in other art fields. This includes, for example, the astonishingly analytical dramaturgical tool </a:t>
            </a:r>
            <a:r>
              <a:rPr lang="en-GB" sz="1200" b="0" i="1" kern="1200" dirty="0" err="1">
                <a:solidFill>
                  <a:schemeClr val="tx1"/>
                </a:solidFill>
                <a:effectLst/>
                <a:latin typeface="Helvetica" pitchFamily="2" charset="0"/>
                <a:ea typeface="ＭＳ Ｐゴシック" panose="020B0600070205080204" pitchFamily="34" charset="-128"/>
                <a:cs typeface="+mn-cs"/>
              </a:rPr>
              <a:t>Dramatica</a:t>
            </a:r>
            <a:r>
              <a:rPr lang="en-GB" sz="1200" b="0" i="0" kern="1200" dirty="0">
                <a:solidFill>
                  <a:schemeClr val="tx1"/>
                </a:solidFill>
                <a:effectLst/>
                <a:latin typeface="Helvetica" pitchFamily="2" charset="0"/>
                <a:ea typeface="ＭＳ Ｐゴシック" panose="020B0600070205080204" pitchFamily="34" charset="-128"/>
                <a:cs typeface="+mn-cs"/>
              </a:rPr>
              <a:t> used by script writers in cinema. Its way of working through roles, patterns and dynamics of relationships may be implemented in architectural design, as many other relationship-oriented methods in multiple forms of art and science. </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E.g. in chemistry, one handy analytical tool could be the way how </a:t>
            </a:r>
            <a:r>
              <a:rPr lang="en-GB" sz="1200" b="0" i="1" kern="1200" dirty="0">
                <a:solidFill>
                  <a:schemeClr val="tx1"/>
                </a:solidFill>
                <a:effectLst/>
                <a:latin typeface="Helvetica" pitchFamily="2" charset="0"/>
                <a:ea typeface="ＭＳ Ｐゴシック" panose="020B0600070205080204" pitchFamily="34" charset="-128"/>
                <a:cs typeface="+mn-cs"/>
              </a:rPr>
              <a:t>mixtures</a:t>
            </a:r>
            <a:r>
              <a:rPr lang="en-GB" sz="1200" b="0" i="0" kern="1200" dirty="0">
                <a:solidFill>
                  <a:schemeClr val="tx1"/>
                </a:solidFill>
                <a:effectLst/>
                <a:latin typeface="Helvetica" pitchFamily="2" charset="0"/>
                <a:ea typeface="ＭＳ Ｐゴシック" panose="020B0600070205080204" pitchFamily="34" charset="-128"/>
                <a:cs typeface="+mn-cs"/>
              </a:rPr>
              <a:t> can be typified by differences between element and compound substances and heterogeneous and homogeneous mixtures:</a:t>
            </a:r>
            <a:endParaRPr lang="sv-FI" sz="1200" b="0" i="0" kern="1200" dirty="0">
              <a:solidFill>
                <a:schemeClr val="tx1"/>
              </a:solidFill>
              <a:effectLst/>
              <a:latin typeface="Helvetica" pitchFamily="2" charset="0"/>
              <a:ea typeface="ＭＳ Ｐゴシック" panose="020B0600070205080204" pitchFamily="34" charset="-128"/>
              <a:cs typeface="+mn-cs"/>
            </a:endParaRPr>
          </a:p>
          <a:p>
            <a:endParaRPr lang="sv-FI" dirty="0"/>
          </a:p>
          <a:p>
            <a:r>
              <a:rPr lang="en-GB" sz="1200" b="0" i="0" kern="1200" dirty="0">
                <a:solidFill>
                  <a:schemeClr val="tx1"/>
                </a:solidFill>
                <a:effectLst/>
                <a:latin typeface="Helvetica" pitchFamily="2" charset="0"/>
                <a:ea typeface="ＭＳ Ｐゴシック" panose="020B0600070205080204" pitchFamily="34" charset="-128"/>
                <a:cs typeface="+mn-cs"/>
              </a:rPr>
              <a:t>Robert Hinde (1996) made the next graph describing personal relationships.</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 </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 </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 </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The graph arouses the question if there can be architecture, which engages not only such relationships as symmetry, parallels, compensation, reciprocity or complementarity but also different levels of closeness, weak or strong equality and detachment?  </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 </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The relevance of different situations of relationships seems to depend on the interests of the specific architects. For example, in the work of Swiss architects Herzog and de </a:t>
            </a:r>
            <a:r>
              <a:rPr lang="en-GB" sz="1200" b="0" i="0" kern="1200" dirty="0" err="1">
                <a:solidFill>
                  <a:schemeClr val="tx1"/>
                </a:solidFill>
                <a:effectLst/>
                <a:latin typeface="Helvetica" pitchFamily="2" charset="0"/>
                <a:ea typeface="ＭＳ Ｐゴシック" panose="020B0600070205080204" pitchFamily="34" charset="-128"/>
                <a:cs typeface="+mn-cs"/>
              </a:rPr>
              <a:t>Meuron</a:t>
            </a:r>
            <a:r>
              <a:rPr lang="en-GB" sz="1200" b="0" i="0" kern="1200" dirty="0">
                <a:solidFill>
                  <a:schemeClr val="tx1"/>
                </a:solidFill>
                <a:effectLst/>
                <a:latin typeface="Helvetica" pitchFamily="2" charset="0"/>
                <a:ea typeface="ＭＳ Ｐゴシック" panose="020B0600070205080204" pitchFamily="34" charset="-128"/>
                <a:cs typeface="+mn-cs"/>
              </a:rPr>
              <a:t>, we can encounter these relational object pairs, which the architects also themselves recognize and play with:</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 </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art – architecture</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surface – space</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nature – art</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bearing components – non-bearing components</a:t>
            </a:r>
            <a:endParaRPr lang="sv-FI" sz="1200" b="0" i="0" kern="1200" dirty="0">
              <a:solidFill>
                <a:schemeClr val="tx1"/>
              </a:solidFill>
              <a:effectLst/>
              <a:latin typeface="Helvetica" pitchFamily="2" charset="0"/>
              <a:ea typeface="ＭＳ Ｐゴシック" panose="020B0600070205080204" pitchFamily="34" charset="-128"/>
              <a:cs typeface="+mn-cs"/>
            </a:endParaRPr>
          </a:p>
          <a:p>
            <a:r>
              <a:rPr lang="en-GB" sz="1200" b="0" i="0" kern="1200" dirty="0">
                <a:solidFill>
                  <a:schemeClr val="tx1"/>
                </a:solidFill>
                <a:effectLst/>
                <a:latin typeface="Helvetica" pitchFamily="2" charset="0"/>
                <a:ea typeface="ＭＳ Ｐゴシック" panose="020B0600070205080204" pitchFamily="34" charset="-128"/>
                <a:cs typeface="+mn-cs"/>
              </a:rPr>
              <a:t> </a:t>
            </a:r>
            <a:endParaRPr lang="sv-FI" sz="1200" b="0" i="0" kern="1200" dirty="0">
              <a:solidFill>
                <a:schemeClr val="tx1"/>
              </a:solidFill>
              <a:effectLst/>
              <a:latin typeface="Helvetica" pitchFamily="2"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a:solidFill>
                  <a:schemeClr val="tx1"/>
                </a:solidFill>
                <a:effectLst/>
                <a:latin typeface="Helvetica" pitchFamily="2" charset="0"/>
                <a:ea typeface="ＭＳ Ｐゴシック" panose="020B0600070205080204" pitchFamily="34" charset="-128"/>
                <a:cs typeface="+mn-cs"/>
              </a:rPr>
              <a:t>For example, Herzog and de </a:t>
            </a:r>
            <a:r>
              <a:rPr lang="en-GB" sz="1200" b="0" i="0" kern="1200" dirty="0" err="1">
                <a:solidFill>
                  <a:schemeClr val="tx1"/>
                </a:solidFill>
                <a:effectLst/>
                <a:latin typeface="Helvetica" pitchFamily="2" charset="0"/>
                <a:ea typeface="ＭＳ Ｐゴシック" panose="020B0600070205080204" pitchFamily="34" charset="-128"/>
                <a:cs typeface="+mn-cs"/>
              </a:rPr>
              <a:t>Meuron’s</a:t>
            </a:r>
            <a:r>
              <a:rPr lang="en-GB" sz="1200" b="0" i="0" kern="1200" dirty="0">
                <a:solidFill>
                  <a:schemeClr val="tx1"/>
                </a:solidFill>
                <a:effectLst/>
                <a:latin typeface="Helvetica" pitchFamily="2" charset="0"/>
                <a:ea typeface="ＭＳ Ｐゴシック" panose="020B0600070205080204" pitchFamily="34" charset="-128"/>
                <a:cs typeface="+mn-cs"/>
              </a:rPr>
              <a:t> architecture is in great extent based on manipulating the relationships of these dichotomies in creative and often radical ways, which question traditional and normative expressions. </a:t>
            </a:r>
            <a:r>
              <a:rPr lang="en-GB" dirty="0" err="1">
                <a:effectLst/>
                <a:latin typeface="Helvetica Neue" panose="02000503000000020004" pitchFamily="2" charset="0"/>
              </a:rPr>
              <a:t>H&amp;deM</a:t>
            </a:r>
            <a:r>
              <a:rPr lang="en-GB" dirty="0">
                <a:effectLst/>
                <a:latin typeface="Helvetica Neue" panose="02000503000000020004" pitchFamily="2" charset="0"/>
              </a:rPr>
              <a:t>: </a:t>
            </a:r>
            <a:r>
              <a:rPr lang="en-GB" dirty="0" err="1">
                <a:effectLst/>
                <a:latin typeface="Helvetica Neue" panose="02000503000000020004" pitchFamily="2" charset="0"/>
              </a:rPr>
              <a:t>suhteet</a:t>
            </a:r>
            <a:r>
              <a:rPr lang="en-GB" dirty="0">
                <a:effectLst/>
                <a:latin typeface="Helvetica Neue" panose="02000503000000020004" pitchFamily="2" charset="0"/>
              </a:rPr>
              <a:t>: </a:t>
            </a:r>
            <a:r>
              <a:rPr lang="en-GB" dirty="0" err="1">
                <a:effectLst/>
                <a:latin typeface="Helvetica Neue" panose="02000503000000020004" pitchFamily="2" charset="0"/>
              </a:rPr>
              <a:t>taide</a:t>
            </a:r>
            <a:r>
              <a:rPr lang="en-GB" dirty="0">
                <a:effectLst/>
                <a:latin typeface="Helvetica Neue" panose="02000503000000020004" pitchFamily="2" charset="0"/>
              </a:rPr>
              <a:t>/</a:t>
            </a:r>
            <a:r>
              <a:rPr lang="en-GB" dirty="0" err="1">
                <a:effectLst/>
                <a:latin typeface="Helvetica Neue" panose="02000503000000020004" pitchFamily="2" charset="0"/>
              </a:rPr>
              <a:t>arkkitehtuuri</a:t>
            </a:r>
            <a:r>
              <a:rPr lang="en-GB" dirty="0">
                <a:effectLst/>
                <a:latin typeface="Helvetica Neue" panose="02000503000000020004" pitchFamily="2" charset="0"/>
              </a:rPr>
              <a:t>, </a:t>
            </a:r>
            <a:r>
              <a:rPr lang="en-GB" dirty="0" err="1">
                <a:effectLst/>
                <a:latin typeface="Helvetica Neue" panose="02000503000000020004" pitchFamily="2" charset="0"/>
              </a:rPr>
              <a:t>pintaä</a:t>
            </a:r>
            <a:r>
              <a:rPr lang="en-GB" dirty="0">
                <a:effectLst/>
                <a:latin typeface="Helvetica Neue" panose="02000503000000020004" pitchFamily="2" charset="0"/>
              </a:rPr>
              <a:t>/</a:t>
            </a:r>
            <a:r>
              <a:rPr lang="en-GB" dirty="0" err="1">
                <a:effectLst/>
                <a:latin typeface="Helvetica Neue" panose="02000503000000020004" pitchFamily="2" charset="0"/>
              </a:rPr>
              <a:t>tila</a:t>
            </a:r>
            <a:r>
              <a:rPr lang="en-GB" dirty="0">
                <a:effectLst/>
                <a:latin typeface="Helvetica Neue" panose="02000503000000020004" pitchFamily="2" charset="0"/>
              </a:rPr>
              <a:t>, </a:t>
            </a:r>
            <a:r>
              <a:rPr lang="en-GB" dirty="0" err="1">
                <a:effectLst/>
                <a:latin typeface="Helvetica Neue" panose="02000503000000020004" pitchFamily="2" charset="0"/>
              </a:rPr>
              <a:t>Semperin</a:t>
            </a:r>
            <a:r>
              <a:rPr lang="en-GB" dirty="0">
                <a:effectLst/>
                <a:latin typeface="Helvetica Neue" panose="02000503000000020004" pitchFamily="2" charset="0"/>
              </a:rPr>
              <a:t> </a:t>
            </a:r>
            <a:r>
              <a:rPr lang="en-GB" dirty="0" err="1">
                <a:effectLst/>
                <a:latin typeface="Helvetica Neue" panose="02000503000000020004" pitchFamily="2" charset="0"/>
              </a:rPr>
              <a:t>teorian</a:t>
            </a:r>
            <a:r>
              <a:rPr lang="en-GB" dirty="0">
                <a:effectLst/>
                <a:latin typeface="Helvetica Neue" panose="02000503000000020004" pitchFamily="2" charset="0"/>
              </a:rPr>
              <a:t> </a:t>
            </a:r>
            <a:r>
              <a:rPr lang="en-GB" dirty="0" err="1">
                <a:effectLst/>
                <a:latin typeface="Helvetica Neue" panose="02000503000000020004" pitchFamily="2" charset="0"/>
              </a:rPr>
              <a:t>tapaan</a:t>
            </a:r>
            <a:r>
              <a:rPr lang="en-GB" dirty="0">
                <a:effectLst/>
                <a:latin typeface="Helvetica Neue" panose="02000503000000020004" pitchFamily="2" charset="0"/>
              </a:rPr>
              <a:t>.</a:t>
            </a:r>
          </a:p>
          <a:p>
            <a:endParaRPr lang="sv-FI" sz="1200" b="0" i="0" kern="1200" dirty="0">
              <a:solidFill>
                <a:schemeClr val="tx1"/>
              </a:solidFill>
              <a:effectLst/>
              <a:latin typeface="Helvetica" pitchFamily="2"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err="1">
                <a:solidFill>
                  <a:schemeClr val="tx1"/>
                </a:solidFill>
                <a:effectLst/>
                <a:latin typeface="Helvetica" pitchFamily="2" charset="0"/>
                <a:ea typeface="ＭＳ Ｐゴシック" panose="020B0600070205080204" pitchFamily="34" charset="-128"/>
                <a:cs typeface="+mn-cs"/>
              </a:rPr>
              <a:t>Metaxographic</a:t>
            </a:r>
            <a:r>
              <a:rPr lang="en-GB" sz="1200" b="0" i="0" kern="1200" dirty="0">
                <a:solidFill>
                  <a:schemeClr val="tx1"/>
                </a:solidFill>
                <a:effectLst/>
                <a:latin typeface="Helvetica" pitchFamily="2" charset="0"/>
                <a:ea typeface="ＭＳ Ｐゴシック" panose="020B0600070205080204" pitchFamily="34" charset="-128"/>
                <a:cs typeface="+mn-cs"/>
              </a:rPr>
              <a:t> building design is thus a deviation from </a:t>
            </a:r>
            <a:r>
              <a:rPr lang="en-GB" sz="1200" b="0" i="0" kern="1200" dirty="0" err="1">
                <a:solidFill>
                  <a:schemeClr val="tx1"/>
                </a:solidFill>
                <a:effectLst/>
                <a:latin typeface="Helvetica" pitchFamily="2" charset="0"/>
                <a:ea typeface="ＭＳ Ｐゴシック" panose="020B0600070205080204" pitchFamily="34" charset="-128"/>
                <a:cs typeface="+mn-cs"/>
              </a:rPr>
              <a:t>ontographic</a:t>
            </a:r>
            <a:r>
              <a:rPr lang="en-GB" sz="1200" b="0" i="0" kern="1200" dirty="0">
                <a:solidFill>
                  <a:schemeClr val="tx1"/>
                </a:solidFill>
                <a:effectLst/>
                <a:latin typeface="Helvetica" pitchFamily="2" charset="0"/>
                <a:ea typeface="ＭＳ Ｐゴシック" panose="020B0600070205080204" pitchFamily="34" charset="-128"/>
                <a:cs typeface="+mn-cs"/>
              </a:rPr>
              <a:t> paradigm. It is not that much interested just in creating obscure objects and forms, but creative relationship conditions – new types of collage, fitting to different situations. Which kinds of object–relationships and systems of them there are? Are they intentional or accidental? This method frees architecture from its stereotypical programmes and its techno-</a:t>
            </a:r>
            <a:r>
              <a:rPr lang="en-GB" sz="1200" b="0" i="0" kern="1200" dirty="0" err="1">
                <a:solidFill>
                  <a:schemeClr val="tx1"/>
                </a:solidFill>
                <a:effectLst/>
                <a:latin typeface="Helvetica" pitchFamily="2" charset="0"/>
                <a:ea typeface="ＭＳ Ｐゴシック" panose="020B0600070205080204" pitchFamily="34" charset="-128"/>
                <a:cs typeface="+mn-cs"/>
              </a:rPr>
              <a:t>econo</a:t>
            </a:r>
            <a:r>
              <a:rPr lang="en-GB" sz="1200" b="0" i="0" kern="1200" dirty="0">
                <a:solidFill>
                  <a:schemeClr val="tx1"/>
                </a:solidFill>
                <a:effectLst/>
                <a:latin typeface="Helvetica" pitchFamily="2" charset="0"/>
                <a:ea typeface="ＭＳ Ｐゴシック" panose="020B0600070205080204" pitchFamily="34" charset="-128"/>
                <a:cs typeface="+mn-cs"/>
              </a:rPr>
              <a:t>-rationalistic context. </a:t>
            </a:r>
            <a:endParaRPr lang="sv-FI" sz="1200" b="0" i="0" kern="1200" dirty="0">
              <a:solidFill>
                <a:schemeClr val="tx1"/>
              </a:solidFill>
              <a:effectLst/>
              <a:latin typeface="Helvetica" pitchFamily="2" charset="0"/>
              <a:ea typeface="ＭＳ Ｐゴシック" panose="020B0600070205080204" pitchFamily="34" charset="-128"/>
              <a:cs typeface="+mn-cs"/>
            </a:endParaRPr>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36</a:t>
            </a:fld>
            <a:endParaRPr lang="fi-FI" altLang="sv-FI" dirty="0"/>
          </a:p>
        </p:txBody>
      </p:sp>
    </p:spTree>
    <p:extLst>
      <p:ext uri="{BB962C8B-B14F-4D97-AF65-F5344CB8AC3E}">
        <p14:creationId xmlns:p14="http://schemas.microsoft.com/office/powerpoint/2010/main" val="1609691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err="1"/>
              <a:t>Metaxography</a:t>
            </a:r>
            <a:r>
              <a:rPr lang="en-GB" dirty="0"/>
              <a:t> is more than people-</a:t>
            </a:r>
            <a:r>
              <a:rPr lang="en-GB" dirty="0" err="1"/>
              <a:t>centered</a:t>
            </a:r>
            <a:r>
              <a:rPr lang="en-GB" dirty="0"/>
              <a:t> design, it is relationship-</a:t>
            </a:r>
            <a:r>
              <a:rPr lang="en-GB" dirty="0" err="1"/>
              <a:t>centered</a:t>
            </a:r>
            <a:r>
              <a:rPr lang="en-GB" dirty="0"/>
              <a:t> design. The </a:t>
            </a:r>
            <a:r>
              <a:rPr lang="en-GB" dirty="0" err="1"/>
              <a:t>metaxographic</a:t>
            </a:r>
            <a:r>
              <a:rPr lang="en-GB" dirty="0"/>
              <a:t> process requires designers (such as architects) to commit constructively and productively to new spatial thinking and advance the typological and conceptual diversity of relationships to architecture. The </a:t>
            </a:r>
            <a:r>
              <a:rPr lang="en-GB" dirty="0" err="1"/>
              <a:t>metaxographic</a:t>
            </a:r>
            <a:r>
              <a:rPr lang="en-GB" dirty="0"/>
              <a:t> process brings joy to the design process and can produce buildings which trigger unique and dynamic relationships between objects and people. The results can be experientially deeper as well as creatively more satisfying and sustainable buildings and places. </a:t>
            </a:r>
            <a:r>
              <a:rPr lang="en-GB" dirty="0" err="1"/>
              <a:t>Ontographic</a:t>
            </a:r>
            <a:r>
              <a:rPr lang="en-GB" dirty="0"/>
              <a:t> building design projects can present more diverse and revealing (of myths, preoccupations, cliches and biases) architecture than conventional methods. </a:t>
            </a:r>
            <a:r>
              <a:rPr lang="en-GB" dirty="0" err="1"/>
              <a:t>Metaxography</a:t>
            </a:r>
            <a:r>
              <a:rPr lang="en-GB" dirty="0"/>
              <a:t> destabilises reductionism and dichotomies and creates a liminal space for relational and collective development.</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In a similar manner as Christopher Alexander’s work supported the creation of computer programming based on generative grammar and object-oriented programming, </a:t>
            </a:r>
            <a:r>
              <a:rPr lang="en-GB" sz="1200" dirty="0" err="1"/>
              <a:t>metaxography</a:t>
            </a:r>
            <a:r>
              <a:rPr lang="en-GB" sz="1200" dirty="0"/>
              <a:t> could possibly contribute to the theoretical and experimental basis of computational architecture, leading to new kinds of algorithms for architecture. The present computational architecture is very much performance-based, while as it could also be relationship-based.</a:t>
            </a:r>
          </a:p>
          <a:p>
            <a:endParaRPr lang="en-GB" dirty="0"/>
          </a:p>
          <a:p>
            <a:pPr marL="0" indent="0">
              <a:lnSpc>
                <a:spcPct val="120000"/>
              </a:lnSpc>
              <a:spcBef>
                <a:spcPts val="0"/>
              </a:spcBef>
              <a:buNone/>
            </a:pPr>
            <a:endParaRPr lang="sv-FI" dirty="0"/>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37</a:t>
            </a:fld>
            <a:endParaRPr lang="fi-FI" altLang="sv-FI" dirty="0"/>
          </a:p>
        </p:txBody>
      </p:sp>
    </p:spTree>
    <p:extLst>
      <p:ext uri="{BB962C8B-B14F-4D97-AF65-F5344CB8AC3E}">
        <p14:creationId xmlns:p14="http://schemas.microsoft.com/office/powerpoint/2010/main" val="1200254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38</a:t>
            </a:fld>
            <a:endParaRPr lang="fi-FI" altLang="sv-FI" dirty="0"/>
          </a:p>
        </p:txBody>
      </p:sp>
    </p:spTree>
    <p:extLst>
      <p:ext uri="{BB962C8B-B14F-4D97-AF65-F5344CB8AC3E}">
        <p14:creationId xmlns:p14="http://schemas.microsoft.com/office/powerpoint/2010/main" val="3976427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nSpc>
                <a:spcPct val="120000"/>
              </a:lnSpc>
              <a:spcBef>
                <a:spcPts val="0"/>
              </a:spcBef>
              <a:buNone/>
            </a:pPr>
            <a:r>
              <a:rPr lang="sv-FI" dirty="0"/>
              <a:t>Investigations in collective form scrutinises relationships between parts and whole and linking acts.</a:t>
            </a:r>
          </a:p>
          <a:p>
            <a:pPr marL="0" indent="0">
              <a:lnSpc>
                <a:spcPct val="120000"/>
              </a:lnSpc>
              <a:spcBef>
                <a:spcPts val="0"/>
              </a:spcBef>
              <a:buNone/>
            </a:pPr>
            <a:endParaRPr lang="sv-FI" dirty="0"/>
          </a:p>
          <a:p>
            <a:pPr marL="0" indent="0">
              <a:lnSpc>
                <a:spcPct val="120000"/>
              </a:lnSpc>
              <a:spcBef>
                <a:spcPts val="0"/>
              </a:spcBef>
              <a:buNone/>
            </a:pPr>
            <a:r>
              <a:rPr lang="sv-FI" dirty="0"/>
              <a:t>Metaxography = collages of groupforms.</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39</a:t>
            </a:fld>
            <a:endParaRPr lang="fi-FI" altLang="sv-FI" dirty="0"/>
          </a:p>
        </p:txBody>
      </p:sp>
    </p:spTree>
    <p:extLst>
      <p:ext uri="{BB962C8B-B14F-4D97-AF65-F5344CB8AC3E}">
        <p14:creationId xmlns:p14="http://schemas.microsoft.com/office/powerpoint/2010/main" val="12357484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Collage</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43</a:t>
            </a:fld>
            <a:endParaRPr lang="fi-FI" altLang="sv-FI" dirty="0"/>
          </a:p>
        </p:txBody>
      </p:sp>
    </p:spTree>
    <p:extLst>
      <p:ext uri="{BB962C8B-B14F-4D97-AF65-F5344CB8AC3E}">
        <p14:creationId xmlns:p14="http://schemas.microsoft.com/office/powerpoint/2010/main" val="1587750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a:t>These </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44</a:t>
            </a:fld>
            <a:endParaRPr lang="fi-FI" altLang="sv-FI" dirty="0"/>
          </a:p>
        </p:txBody>
      </p:sp>
    </p:spTree>
    <p:extLst>
      <p:ext uri="{BB962C8B-B14F-4D97-AF65-F5344CB8AC3E}">
        <p14:creationId xmlns:p14="http://schemas.microsoft.com/office/powerpoint/2010/main" val="28633218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We have </a:t>
            </a:r>
            <a:r>
              <a:rPr lang="sv-FI"/>
              <a:t>also analysed canonical examples from history of arch fitting to these categhories of relationships. </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46</a:t>
            </a:fld>
            <a:endParaRPr lang="fi-FI" altLang="sv-FI" dirty="0"/>
          </a:p>
        </p:txBody>
      </p:sp>
    </p:spTree>
    <p:extLst>
      <p:ext uri="{BB962C8B-B14F-4D97-AF65-F5344CB8AC3E}">
        <p14:creationId xmlns:p14="http://schemas.microsoft.com/office/powerpoint/2010/main" val="2201157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Peiyao Xu</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50</a:t>
            </a:fld>
            <a:endParaRPr lang="fi-FI" altLang="sv-FI" dirty="0"/>
          </a:p>
        </p:txBody>
      </p:sp>
    </p:spTree>
    <p:extLst>
      <p:ext uri="{BB962C8B-B14F-4D97-AF65-F5344CB8AC3E}">
        <p14:creationId xmlns:p14="http://schemas.microsoft.com/office/powerpoint/2010/main" val="3162460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An example of our projects in social sustainability: school education model that supports equality, helps cgildren, increases social learning, immersed in a network of spaces in existing city centres instead of hermetic school buildings.</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4</a:t>
            </a:fld>
            <a:endParaRPr lang="fi-FI" altLang="sv-FI" dirty="0"/>
          </a:p>
        </p:txBody>
      </p:sp>
    </p:spTree>
    <p:extLst>
      <p:ext uri="{BB962C8B-B14F-4D97-AF65-F5344CB8AC3E}">
        <p14:creationId xmlns:p14="http://schemas.microsoft.com/office/powerpoint/2010/main" val="4275192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51</a:t>
            </a:fld>
            <a:endParaRPr lang="fi-FI" altLang="sv-FI" dirty="0"/>
          </a:p>
        </p:txBody>
      </p:sp>
    </p:spTree>
    <p:extLst>
      <p:ext uri="{BB962C8B-B14F-4D97-AF65-F5344CB8AC3E}">
        <p14:creationId xmlns:p14="http://schemas.microsoft.com/office/powerpoint/2010/main" val="2568061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Regarding sustainability and architecture, different</a:t>
            </a:r>
            <a:r>
              <a:rPr lang="sv-FI" baseline="0" dirty="0"/>
              <a:t> cultures have varying emphasis – for example architetcure departments at Aalto uni and CU seem to concentrate on technical sustainability – CO2 emission and energy. This project in the image is made by Kivi Sotamaa in our  Kissing Helsinki gropup and represents quite typical Nordic approach to sustainability through wooden construction and prefabrication. </a:t>
            </a:r>
          </a:p>
          <a:p>
            <a:r>
              <a:rPr lang="sv-FI" baseline="0" dirty="0"/>
              <a:t>However, my own preference has been on the dimensions of social sustainability in architecture. This kind of social approach is typical for example in Sweden.</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52</a:t>
            </a:fld>
            <a:endParaRPr lang="fi-FI" altLang="sv-FI" dirty="0"/>
          </a:p>
        </p:txBody>
      </p:sp>
    </p:spTree>
    <p:extLst>
      <p:ext uri="{BB962C8B-B14F-4D97-AF65-F5344CB8AC3E}">
        <p14:creationId xmlns:p14="http://schemas.microsoft.com/office/powerpoint/2010/main" val="2019140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Regarding sustainability and architecture, different</a:t>
            </a:r>
            <a:r>
              <a:rPr lang="sv-FI" baseline="0" dirty="0"/>
              <a:t> cultures have varying emphasis – for example architetcure departments at Aalto uni and CU seem to concentrate on technical sustainability – CO2 emission and energy. This project in the image is made by Kivi Sotamaa in our  Kissing Helsinki gropup and represents quite typical Nordic approach to sustainability through wooden construction and prefabrication. </a:t>
            </a:r>
          </a:p>
          <a:p>
            <a:r>
              <a:rPr lang="sv-FI" baseline="0" dirty="0"/>
              <a:t>However, my own preference has been on the dimensions of social sustainability in architecture. This kind of social approach is typical for example in Sweden.</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53</a:t>
            </a:fld>
            <a:endParaRPr lang="fi-FI" altLang="sv-FI" dirty="0"/>
          </a:p>
        </p:txBody>
      </p:sp>
    </p:spTree>
    <p:extLst>
      <p:ext uri="{BB962C8B-B14F-4D97-AF65-F5344CB8AC3E}">
        <p14:creationId xmlns:p14="http://schemas.microsoft.com/office/powerpoint/2010/main" val="1892241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Regarding sustainability and architecture, different</a:t>
            </a:r>
            <a:r>
              <a:rPr lang="sv-FI" baseline="0" dirty="0"/>
              <a:t> cultures have varying emphasis – for example architetcure departments at Aalto uni and CU seem to concentrate on technical sustainability – CO2 emission and energy. This project in the image is made by Kivi Sotamaa in our  Kissing Helsinki gropup and represents quite typical Nordic approach to sustainability through wooden construction and prefabrication. </a:t>
            </a:r>
          </a:p>
          <a:p>
            <a:r>
              <a:rPr lang="sv-FI" baseline="0" dirty="0"/>
              <a:t>However, my own preference has been on the dimensions of social sustainability in architecture. This kind of social approach is typical for example in Sweden.</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54</a:t>
            </a:fld>
            <a:endParaRPr lang="fi-FI" altLang="sv-FI" dirty="0"/>
          </a:p>
        </p:txBody>
      </p:sp>
    </p:spTree>
    <p:extLst>
      <p:ext uri="{BB962C8B-B14F-4D97-AF65-F5344CB8AC3E}">
        <p14:creationId xmlns:p14="http://schemas.microsoft.com/office/powerpoint/2010/main" val="2010528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Regarding sustainability and architecture, different</a:t>
            </a:r>
            <a:r>
              <a:rPr lang="sv-FI" baseline="0" dirty="0"/>
              <a:t> cultures have varying emphasis – for example architetcure departments at Aalto uni and CU seem to concentrate on technical sustainability – CO2 emission and energy. This project in the image is made by Kivi Sotamaa in our  Kissing Helsinki gropup and represents quite typical Nordic approach to sustainability through wooden construction and prefabrication. </a:t>
            </a:r>
          </a:p>
          <a:p>
            <a:r>
              <a:rPr lang="sv-FI" baseline="0" dirty="0"/>
              <a:t>However, my own preference has been on the dimensions of social sustainability in architecture. This kind of social approach is typical for example in Sweden.</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55</a:t>
            </a:fld>
            <a:endParaRPr lang="fi-FI" altLang="sv-FI" dirty="0"/>
          </a:p>
        </p:txBody>
      </p:sp>
    </p:spTree>
    <p:extLst>
      <p:ext uri="{BB962C8B-B14F-4D97-AF65-F5344CB8AC3E}">
        <p14:creationId xmlns:p14="http://schemas.microsoft.com/office/powerpoint/2010/main" val="1818236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Regarding sustainability and architecture, different</a:t>
            </a:r>
            <a:r>
              <a:rPr lang="sv-FI" baseline="0" dirty="0"/>
              <a:t> cultures have varying emphasis – for example architetcure departments at Aalto uni and CU seem to concentrate on technical sustainability – CO2 emission and energy. This project in the image is made by Kivi Sotamaa in our  Kissing Helsinki gropup and represents quite typical Nordic approach to sustainability through wooden construction and prefabrication. </a:t>
            </a:r>
          </a:p>
          <a:p>
            <a:r>
              <a:rPr lang="sv-FI" baseline="0" dirty="0"/>
              <a:t>However, my own preference has been on the dimensions of social sustainability in architecture. This kind of social approach is typical for example in Sweden.</a:t>
            </a:r>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56</a:t>
            </a:fld>
            <a:endParaRPr lang="fi-FI" altLang="sv-FI" dirty="0"/>
          </a:p>
        </p:txBody>
      </p:sp>
    </p:spTree>
    <p:extLst>
      <p:ext uri="{BB962C8B-B14F-4D97-AF65-F5344CB8AC3E}">
        <p14:creationId xmlns:p14="http://schemas.microsoft.com/office/powerpoint/2010/main" val="34709802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57</a:t>
            </a:fld>
            <a:endParaRPr lang="fi-FI" altLang="sv-FI" dirty="0"/>
          </a:p>
        </p:txBody>
      </p:sp>
    </p:spTree>
    <p:extLst>
      <p:ext uri="{BB962C8B-B14F-4D97-AF65-F5344CB8AC3E}">
        <p14:creationId xmlns:p14="http://schemas.microsoft.com/office/powerpoint/2010/main" val="4239366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Importance of variation within a fixed 3-D relationship</a:t>
            </a:r>
          </a:p>
        </p:txBody>
      </p:sp>
      <p:sp>
        <p:nvSpPr>
          <p:cNvPr id="4" name="Slide Number Placeholder 3"/>
          <p:cNvSpPr>
            <a:spLocks noGrp="1"/>
          </p:cNvSpPr>
          <p:nvPr>
            <p:ph type="sldNum" sz="quarter" idx="5"/>
          </p:nvPr>
        </p:nvSpPr>
        <p:spPr/>
        <p:txBody>
          <a:bodyPr/>
          <a:lstStyle/>
          <a:p>
            <a:pPr>
              <a:defRPr/>
            </a:pPr>
            <a:fld id="{E2E8C704-ED14-9547-A08A-D99A1BCD1DE5}" type="slidenum">
              <a:rPr lang="fi-FI" altLang="sv-FI" smtClean="0"/>
              <a:pPr>
                <a:defRPr/>
              </a:pPr>
              <a:t>62</a:t>
            </a:fld>
            <a:endParaRPr lang="fi-FI" altLang="sv-FI" dirty="0"/>
          </a:p>
        </p:txBody>
      </p:sp>
    </p:spTree>
    <p:extLst>
      <p:ext uri="{BB962C8B-B14F-4D97-AF65-F5344CB8AC3E}">
        <p14:creationId xmlns:p14="http://schemas.microsoft.com/office/powerpoint/2010/main" val="34504012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a:defRPr/>
            </a:pPr>
            <a:fld id="{E2E8C704-ED14-9547-A08A-D99A1BCD1DE5}" type="slidenum">
              <a:rPr lang="fi-FI" altLang="sv-FI" smtClean="0"/>
              <a:pPr>
                <a:defRPr/>
              </a:pPr>
              <a:t>85</a:t>
            </a:fld>
            <a:endParaRPr lang="fi-FI" altLang="sv-FI" dirty="0"/>
          </a:p>
        </p:txBody>
      </p:sp>
    </p:spTree>
    <p:extLst>
      <p:ext uri="{BB962C8B-B14F-4D97-AF65-F5344CB8AC3E}">
        <p14:creationId xmlns:p14="http://schemas.microsoft.com/office/powerpoint/2010/main" val="1914766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err="1">
                <a:solidFill>
                  <a:schemeClr val="tx1"/>
                </a:solidFill>
                <a:effectLst/>
                <a:latin typeface="Helvetica" pitchFamily="2" charset="0"/>
                <a:ea typeface="ＭＳ Ｐゴシック" panose="020B0600070205080204" pitchFamily="34" charset="-128"/>
                <a:cs typeface="+mn-cs"/>
              </a:rPr>
              <a:t>Metaxography</a:t>
            </a:r>
            <a:r>
              <a:rPr lang="en-GB" sz="1200" b="0" i="0" kern="1200" dirty="0">
                <a:solidFill>
                  <a:schemeClr val="tx1"/>
                </a:solidFill>
                <a:effectLst/>
                <a:latin typeface="Helvetica" pitchFamily="2" charset="0"/>
                <a:ea typeface="ＭＳ Ｐゴシック" panose="020B0600070205080204" pitchFamily="34" charset="-128"/>
                <a:cs typeface="+mn-cs"/>
              </a:rPr>
              <a:t> is more than people-</a:t>
            </a:r>
            <a:r>
              <a:rPr lang="en-GB" sz="1200" b="0" i="0" kern="1200" dirty="0" err="1">
                <a:solidFill>
                  <a:schemeClr val="tx1"/>
                </a:solidFill>
                <a:effectLst/>
                <a:latin typeface="Helvetica" pitchFamily="2" charset="0"/>
                <a:ea typeface="ＭＳ Ｐゴシック" panose="020B0600070205080204" pitchFamily="34" charset="-128"/>
                <a:cs typeface="+mn-cs"/>
              </a:rPr>
              <a:t>centered</a:t>
            </a:r>
            <a:r>
              <a:rPr lang="en-GB" sz="1200" b="0" i="0" kern="1200" dirty="0">
                <a:solidFill>
                  <a:schemeClr val="tx1"/>
                </a:solidFill>
                <a:effectLst/>
                <a:latin typeface="Helvetica" pitchFamily="2" charset="0"/>
                <a:ea typeface="ＭＳ Ｐゴシック" panose="020B0600070205080204" pitchFamily="34" charset="-128"/>
                <a:cs typeface="+mn-cs"/>
              </a:rPr>
              <a:t> design, it is relationship-</a:t>
            </a:r>
            <a:r>
              <a:rPr lang="en-GB" sz="1200" b="0" i="0" kern="1200" dirty="0" err="1">
                <a:solidFill>
                  <a:schemeClr val="tx1"/>
                </a:solidFill>
                <a:effectLst/>
                <a:latin typeface="Helvetica" pitchFamily="2" charset="0"/>
                <a:ea typeface="ＭＳ Ｐゴシック" panose="020B0600070205080204" pitchFamily="34" charset="-128"/>
                <a:cs typeface="+mn-cs"/>
              </a:rPr>
              <a:t>centered</a:t>
            </a:r>
            <a:r>
              <a:rPr lang="en-GB" sz="1200" b="0" i="0" kern="1200" dirty="0">
                <a:solidFill>
                  <a:schemeClr val="tx1"/>
                </a:solidFill>
                <a:effectLst/>
                <a:latin typeface="Helvetica" pitchFamily="2" charset="0"/>
                <a:ea typeface="ＭＳ Ｐゴシック" panose="020B0600070205080204" pitchFamily="34" charset="-128"/>
                <a:cs typeface="+mn-cs"/>
              </a:rPr>
              <a:t> design and through that mind-</a:t>
            </a:r>
            <a:r>
              <a:rPr lang="en-GB" sz="1200" b="0" i="0" kern="1200" dirty="0" err="1">
                <a:solidFill>
                  <a:schemeClr val="tx1"/>
                </a:solidFill>
                <a:effectLst/>
                <a:latin typeface="Helvetica" pitchFamily="2" charset="0"/>
                <a:ea typeface="ＭＳ Ｐゴシック" panose="020B0600070205080204" pitchFamily="34" charset="-128"/>
                <a:cs typeface="+mn-cs"/>
              </a:rPr>
              <a:t>centered</a:t>
            </a:r>
            <a:r>
              <a:rPr lang="en-GB" sz="1200" b="0" i="0" kern="1200" dirty="0">
                <a:solidFill>
                  <a:schemeClr val="tx1"/>
                </a:solidFill>
                <a:effectLst/>
                <a:latin typeface="Helvetica" pitchFamily="2" charset="0"/>
                <a:ea typeface="ＭＳ Ｐゴシック" panose="020B0600070205080204" pitchFamily="34" charset="-128"/>
                <a:cs typeface="+mn-cs"/>
              </a:rPr>
              <a:t>. The </a:t>
            </a:r>
            <a:r>
              <a:rPr lang="en-GB" sz="1200" b="0" i="0" kern="1200" dirty="0" err="1">
                <a:solidFill>
                  <a:schemeClr val="tx1"/>
                </a:solidFill>
                <a:effectLst/>
                <a:latin typeface="Helvetica" pitchFamily="2" charset="0"/>
                <a:ea typeface="ＭＳ Ｐゴシック" panose="020B0600070205080204" pitchFamily="34" charset="-128"/>
                <a:cs typeface="+mn-cs"/>
              </a:rPr>
              <a:t>metaxographic</a:t>
            </a:r>
            <a:r>
              <a:rPr lang="en-GB" sz="1200" b="0" i="0" kern="1200" dirty="0">
                <a:solidFill>
                  <a:schemeClr val="tx1"/>
                </a:solidFill>
                <a:effectLst/>
                <a:latin typeface="Helvetica" pitchFamily="2" charset="0"/>
                <a:ea typeface="ＭＳ Ｐゴシック" panose="020B0600070205080204" pitchFamily="34" charset="-128"/>
                <a:cs typeface="+mn-cs"/>
              </a:rPr>
              <a:t> process requires designers (such as architects) to commit constructively and productively to new spatial thinking and advance the typological and conceptual diversity of relationships to architecture. The </a:t>
            </a:r>
            <a:r>
              <a:rPr lang="en-GB" sz="1200" b="0" i="0" kern="1200" dirty="0" err="1">
                <a:solidFill>
                  <a:schemeClr val="tx1"/>
                </a:solidFill>
                <a:effectLst/>
                <a:latin typeface="Helvetica" pitchFamily="2" charset="0"/>
                <a:ea typeface="ＭＳ Ｐゴシック" panose="020B0600070205080204" pitchFamily="34" charset="-128"/>
                <a:cs typeface="+mn-cs"/>
              </a:rPr>
              <a:t>metaxographic</a:t>
            </a:r>
            <a:r>
              <a:rPr lang="en-GB" sz="1200" b="0" i="0" kern="1200" dirty="0">
                <a:solidFill>
                  <a:schemeClr val="tx1"/>
                </a:solidFill>
                <a:effectLst/>
                <a:latin typeface="Helvetica" pitchFamily="2" charset="0"/>
                <a:ea typeface="ＭＳ Ｐゴシック" panose="020B0600070205080204" pitchFamily="34" charset="-128"/>
                <a:cs typeface="+mn-cs"/>
              </a:rPr>
              <a:t> process brings joy to the design process and can produce buildings which trigger unique and dynamic relationships between things. The results can be experientially deeper as well as creatively more satisfying and sustainable buildings and places. </a:t>
            </a:r>
            <a:r>
              <a:rPr lang="en-GB" sz="1200" b="0" i="0" kern="1200" dirty="0" err="1">
                <a:solidFill>
                  <a:schemeClr val="tx1"/>
                </a:solidFill>
                <a:effectLst/>
                <a:latin typeface="Helvetica" pitchFamily="2" charset="0"/>
                <a:ea typeface="ＭＳ Ｐゴシック" panose="020B0600070205080204" pitchFamily="34" charset="-128"/>
                <a:cs typeface="+mn-cs"/>
              </a:rPr>
              <a:t>Metaxographic</a:t>
            </a:r>
            <a:r>
              <a:rPr lang="en-GB" sz="1200" b="0" i="0" kern="1200" dirty="0">
                <a:solidFill>
                  <a:schemeClr val="tx1"/>
                </a:solidFill>
                <a:effectLst/>
                <a:latin typeface="Helvetica" pitchFamily="2" charset="0"/>
                <a:ea typeface="ＭＳ Ｐゴシック" panose="020B0600070205080204" pitchFamily="34" charset="-128"/>
                <a:cs typeface="+mn-cs"/>
              </a:rPr>
              <a:t> building design projects can present more diverse and revealing architecture (revealing of myths, preoccupations, cliches and biases) architecture than conventional methods. </a:t>
            </a:r>
            <a:r>
              <a:rPr lang="en-GB" sz="1200" b="0" i="0" kern="1200" dirty="0" err="1">
                <a:solidFill>
                  <a:schemeClr val="tx1"/>
                </a:solidFill>
                <a:effectLst/>
                <a:latin typeface="Helvetica" pitchFamily="2" charset="0"/>
                <a:ea typeface="ＭＳ Ｐゴシック" panose="020B0600070205080204" pitchFamily="34" charset="-128"/>
                <a:cs typeface="+mn-cs"/>
              </a:rPr>
              <a:t>Metaxography</a:t>
            </a:r>
            <a:r>
              <a:rPr lang="en-GB" sz="1200" b="0" i="0" kern="1200" dirty="0">
                <a:solidFill>
                  <a:schemeClr val="tx1"/>
                </a:solidFill>
                <a:effectLst/>
                <a:latin typeface="Helvetica" pitchFamily="2" charset="0"/>
                <a:ea typeface="ＭＳ Ｐゴシック" panose="020B0600070205080204" pitchFamily="34" charset="-128"/>
                <a:cs typeface="+mn-cs"/>
              </a:rPr>
              <a:t> destabilises reductionism and dichotomies and creates a liminal space for relational development.</a:t>
            </a:r>
            <a:endParaRPr lang="sv-FI" sz="1200" b="0" i="0" kern="1200" dirty="0">
              <a:solidFill>
                <a:schemeClr val="tx1"/>
              </a:solidFill>
              <a:effectLst/>
              <a:latin typeface="Helvetica" pitchFamily="2" charset="0"/>
              <a:ea typeface="ＭＳ Ｐゴシック" panose="020B0600070205080204" pitchFamily="34" charset="-128"/>
              <a:cs typeface="+mn-cs"/>
            </a:endParaRPr>
          </a:p>
          <a:p>
            <a:endParaRPr lang="sv-FI"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92</a:t>
            </a:fld>
            <a:endParaRPr lang="fi-FI" altLang="sv-FI" dirty="0"/>
          </a:p>
        </p:txBody>
      </p:sp>
    </p:spTree>
    <p:extLst>
      <p:ext uri="{BB962C8B-B14F-4D97-AF65-F5344CB8AC3E}">
        <p14:creationId xmlns:p14="http://schemas.microsoft.com/office/powerpoint/2010/main" val="242566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1800 pupils, increased academic results, increased user satisfaction, 150% more applicants.</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5</a:t>
            </a:fld>
            <a:endParaRPr lang="fi-FI" altLang="sv-FI" dirty="0"/>
          </a:p>
        </p:txBody>
      </p:sp>
    </p:spTree>
    <p:extLst>
      <p:ext uri="{BB962C8B-B14F-4D97-AF65-F5344CB8AC3E}">
        <p14:creationId xmlns:p14="http://schemas.microsoft.com/office/powerpoint/2010/main" val="226006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57ECEDD-C56E-DA43-A91B-0DBD88B24E2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77E6E9B-BCCA-BA4A-B6B3-76BE8F56443B}" type="slidenum">
              <a:rPr lang="fi-FI" altLang="sv-FI" sz="1200" smtClean="0">
                <a:latin typeface="Helvetica" pitchFamily="2" charset="0"/>
              </a:rPr>
              <a:pPr/>
              <a:t>6</a:t>
            </a:fld>
            <a:endParaRPr lang="fi-FI" altLang="sv-FI" sz="1200" dirty="0">
              <a:latin typeface="Helvetica" pitchFamily="2" charset="0"/>
            </a:endParaRPr>
          </a:p>
        </p:txBody>
      </p:sp>
      <p:sp>
        <p:nvSpPr>
          <p:cNvPr id="23554" name="Rectangle 2">
            <a:extLst>
              <a:ext uri="{FF2B5EF4-FFF2-40B4-BE49-F238E27FC236}">
                <a16:creationId xmlns:a16="http://schemas.microsoft.com/office/drawing/2014/main" id="{37FE7EE8-9EB2-C648-A607-3C84DCF16E15}"/>
              </a:ext>
            </a:extLst>
          </p:cNvPr>
          <p:cNvSpPr>
            <a:spLocks noGrp="1" noRot="1" noChangeAspect="1" noChangeArrowheads="1" noTextEdit="1"/>
          </p:cNvSpPr>
          <p:nvPr>
            <p:ph type="sldImg"/>
          </p:nvPr>
        </p:nvSpPr>
        <p:spPr>
          <a:xfrm>
            <a:off x="381000" y="685800"/>
            <a:ext cx="6096000" cy="3429000"/>
          </a:xfrm>
          <a:ln/>
        </p:spPr>
      </p:sp>
      <p:sp>
        <p:nvSpPr>
          <p:cNvPr id="23555" name="Rectangle 3">
            <a:extLst>
              <a:ext uri="{FF2B5EF4-FFF2-40B4-BE49-F238E27FC236}">
                <a16:creationId xmlns:a16="http://schemas.microsoft.com/office/drawing/2014/main" id="{0A4F1D67-7B68-EE47-8B85-F0BD9C74279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sv-FI" altLang="sv-FI" dirty="0"/>
              <a:t>Ongoing housing project in Helsinki – the  courtyard supports</a:t>
            </a:r>
            <a:r>
              <a:rPr lang="sv-FI" altLang="sv-FI" baseline="0" dirty="0"/>
              <a:t> the communality and inclusiveness of the block by the continuous, meandering, wooden balcony, which is spacious enough to accommodate not only circulation but activity areas as well. </a:t>
            </a:r>
            <a:endParaRPr lang="sv-FI" altLang="sv-FI" dirty="0"/>
          </a:p>
        </p:txBody>
      </p:sp>
    </p:spTree>
    <p:extLst>
      <p:ext uri="{BB962C8B-B14F-4D97-AF65-F5344CB8AC3E}">
        <p14:creationId xmlns:p14="http://schemas.microsoft.com/office/powerpoint/2010/main" val="212288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FI" dirty="0"/>
              <a:t>My speciality</a:t>
            </a:r>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7</a:t>
            </a:fld>
            <a:endParaRPr lang="fi-FI" altLang="sv-FI" dirty="0"/>
          </a:p>
        </p:txBody>
      </p:sp>
    </p:spTree>
    <p:extLst>
      <p:ext uri="{BB962C8B-B14F-4D97-AF65-F5344CB8AC3E}">
        <p14:creationId xmlns:p14="http://schemas.microsoft.com/office/powerpoint/2010/main" val="264215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Systematic user collaboration – engagement</a:t>
            </a:r>
            <a:r>
              <a:rPr lang="en-GB" baseline="0" dirty="0"/>
              <a:t> in project development stage with numerous user groups, including students, citizens, authorities, tourism agencies, companies and cultural producers.</a:t>
            </a:r>
          </a:p>
          <a:p>
            <a:r>
              <a:rPr lang="en-GB" baseline="0" dirty="0"/>
              <a:t>Ground floor spaces opened to the public, replacing city’s offices by cultural </a:t>
            </a:r>
            <a:r>
              <a:rPr lang="en-GB" baseline="0" dirty="0" err="1"/>
              <a:t>activitities</a:t>
            </a:r>
            <a:r>
              <a:rPr lang="en-GB" baseline="0" dirty="0"/>
              <a:t> such as galleries and working spaces for designers, restaurants, shops and a hotel. </a:t>
            </a:r>
          </a:p>
          <a:p>
            <a:r>
              <a:rPr lang="en-GB" baseline="0" dirty="0"/>
              <a:t>The place used to be dead with very limited use even if this is the core of the historic city.</a:t>
            </a:r>
            <a:endParaRPr lang="en-GB" dirty="0"/>
          </a:p>
        </p:txBody>
      </p:sp>
      <p:sp>
        <p:nvSpPr>
          <p:cNvPr id="4" name="Platshållare för bildnummer 3"/>
          <p:cNvSpPr>
            <a:spLocks noGrp="1"/>
          </p:cNvSpPr>
          <p:nvPr>
            <p:ph type="sldNum" sz="quarter" idx="5"/>
          </p:nvPr>
        </p:nvSpPr>
        <p:spPr/>
        <p:txBody>
          <a:bodyPr/>
          <a:lstStyle/>
          <a:p>
            <a:pPr>
              <a:defRPr/>
            </a:pPr>
            <a:fld id="{E2E8C704-ED14-9547-A08A-D99A1BCD1DE5}" type="slidenum">
              <a:rPr lang="fi-FI" altLang="sv-FI" smtClean="0"/>
              <a:pPr>
                <a:defRPr/>
              </a:pPr>
              <a:t>8</a:t>
            </a:fld>
            <a:endParaRPr lang="fi-FI" altLang="sv-FI"/>
          </a:p>
        </p:txBody>
      </p:sp>
    </p:spTree>
    <p:extLst>
      <p:ext uri="{BB962C8B-B14F-4D97-AF65-F5344CB8AC3E}">
        <p14:creationId xmlns:p14="http://schemas.microsoft.com/office/powerpoint/2010/main" val="324856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32E90A7B-75C7-6344-B998-5B018DA7B3B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BFD6E4E-BEEA-164A-A95C-6ECF88B29AA1}" type="slidenum">
              <a:rPr lang="fi-FI" altLang="sv-FI" sz="1200" smtClean="0">
                <a:latin typeface="Helvetica" pitchFamily="2" charset="0"/>
              </a:rPr>
              <a:pPr/>
              <a:t>9</a:t>
            </a:fld>
            <a:endParaRPr lang="fi-FI" altLang="sv-FI" sz="1200" dirty="0">
              <a:latin typeface="Helvetica" pitchFamily="2" charset="0"/>
            </a:endParaRPr>
          </a:p>
        </p:txBody>
      </p:sp>
      <p:sp>
        <p:nvSpPr>
          <p:cNvPr id="21506" name="Rectangle 2">
            <a:extLst>
              <a:ext uri="{FF2B5EF4-FFF2-40B4-BE49-F238E27FC236}">
                <a16:creationId xmlns:a16="http://schemas.microsoft.com/office/drawing/2014/main" id="{4EEA9EE6-90BB-C848-85B2-528D6C639F11}"/>
              </a:ext>
            </a:extLst>
          </p:cNvPr>
          <p:cNvSpPr>
            <a:spLocks noGrp="1" noRot="1" noChangeAspect="1" noChangeArrowheads="1" noTextEdit="1"/>
          </p:cNvSpPr>
          <p:nvPr>
            <p:ph type="sldImg"/>
          </p:nvPr>
        </p:nvSpPr>
        <p:spPr>
          <a:xfrm>
            <a:off x="381000" y="685800"/>
            <a:ext cx="6096000" cy="3429000"/>
          </a:xfrm>
          <a:ln/>
        </p:spPr>
      </p:sp>
      <p:sp>
        <p:nvSpPr>
          <p:cNvPr id="21507" name="Rectangle 3">
            <a:extLst>
              <a:ext uri="{FF2B5EF4-FFF2-40B4-BE49-F238E27FC236}">
                <a16:creationId xmlns:a16="http://schemas.microsoft.com/office/drawing/2014/main" id="{D1CC5630-09CC-0541-BB57-31D6FD5732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r>
              <a:rPr lang="sv-FI" altLang="sv-FI" dirty="0"/>
              <a:t>The creation of  a suitable atmosphere was crucial – avoiding technocrary and instead</a:t>
            </a:r>
            <a:r>
              <a:rPr lang="sv-FI" altLang="sv-FI" baseline="0" dirty="0"/>
              <a:t> aiming at human-frioendliness and liveability and for example signage became an important signal in the orchestration of the welcoming character of the area.</a:t>
            </a:r>
            <a:endParaRPr lang="sv-FI" altLang="sv-FI"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null)"/><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8715" y="208304"/>
            <a:ext cx="3797332" cy="251126"/>
          </a:xfrm>
          <a:prstGeom prst="rect">
            <a:avLst/>
          </a:prstGeom>
        </p:spPr>
        <p:txBody>
          <a:bodyPr/>
          <a:lstStyle>
            <a:lvl1pPr>
              <a:defRPr sz="1632" b="0" i="0">
                <a:solidFill>
                  <a:srgbClr val="231F20"/>
                </a:solidFill>
                <a:latin typeface="Helvetica" pitchFamily="2" charset="0"/>
                <a:cs typeface="Helvetica Neue"/>
              </a:defRPr>
            </a:lvl1pPr>
          </a:lstStyle>
          <a:p>
            <a:endParaRPr dirty="0"/>
          </a:p>
        </p:txBody>
      </p:sp>
      <p:sp>
        <p:nvSpPr>
          <p:cNvPr id="3" name="Holder 3"/>
          <p:cNvSpPr>
            <a:spLocks noGrp="1"/>
          </p:cNvSpPr>
          <p:nvPr>
            <p:ph type="subTitle" idx="4"/>
          </p:nvPr>
        </p:nvSpPr>
        <p:spPr>
          <a:xfrm>
            <a:off x="1371600" y="2880362"/>
            <a:ext cx="6400800" cy="276999"/>
          </a:xfrm>
          <a:prstGeom prst="rect">
            <a:avLst/>
          </a:prstGeom>
        </p:spPr>
        <p:txBody>
          <a:bodyPr/>
          <a:lstStyle>
            <a:lvl1pPr>
              <a:defRPr/>
            </a:lvl1pPr>
          </a:lstStyle>
          <a:p>
            <a:endParaRPr/>
          </a:p>
        </p:txBody>
      </p:sp>
      <p:sp>
        <p:nvSpPr>
          <p:cNvPr id="4" name="Holder 4">
            <a:extLst>
              <a:ext uri="{FF2B5EF4-FFF2-40B4-BE49-F238E27FC236}">
                <a16:creationId xmlns:a16="http://schemas.microsoft.com/office/drawing/2014/main" id="{9B1B2313-0763-F74F-9C52-B7526A3AB713}"/>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020A8A66-9B42-CD4B-83F3-A33AF9182E70}"/>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1/31/23</a:t>
            </a:fld>
            <a:endParaRPr lang="en-US"/>
          </a:p>
        </p:txBody>
      </p:sp>
      <p:sp>
        <p:nvSpPr>
          <p:cNvPr id="6" name="Holder 6">
            <a:extLst>
              <a:ext uri="{FF2B5EF4-FFF2-40B4-BE49-F238E27FC236}">
                <a16:creationId xmlns:a16="http://schemas.microsoft.com/office/drawing/2014/main" id="{834AE704-6E24-8F43-8480-5AA5267A3716}"/>
              </a:ext>
            </a:extLst>
          </p:cNvPr>
          <p:cNvSpPr>
            <a:spLocks noGrp="1"/>
          </p:cNvSpPr>
          <p:nvPr>
            <p:ph type="sldNum" sz="quarter" idx="12"/>
          </p:nvPr>
        </p:nvSpPr>
        <p:spPr/>
        <p:txBody>
          <a:bodyPr/>
          <a:lstStyle>
            <a:lvl1pPr>
              <a:defRPr/>
            </a:lvl1pPr>
          </a:lstStyle>
          <a:p>
            <a:pPr>
              <a:defRPr/>
            </a:pPr>
            <a:fld id="{B0635438-B132-EC43-B5EA-3F8B9745C133}" type="slidenum">
              <a:rPr/>
              <a:pPr>
                <a:defRPr/>
              </a:pPr>
              <a:t>‹#›</a:t>
            </a:fld>
            <a:endParaRPr/>
          </a:p>
        </p:txBody>
      </p:sp>
    </p:spTree>
    <p:extLst>
      <p:ext uri="{BB962C8B-B14F-4D97-AF65-F5344CB8AC3E}">
        <p14:creationId xmlns:p14="http://schemas.microsoft.com/office/powerpoint/2010/main" val="3503599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Content Placeholder 3"/>
          <p:cNvSpPr>
            <a:spLocks noGrp="1"/>
          </p:cNvSpPr>
          <p:nvPr>
            <p:ph sz="half" idx="2"/>
          </p:nvPr>
        </p:nvSpPr>
        <p:spPr>
          <a:xfrm>
            <a:off x="629842" y="1878806"/>
            <a:ext cx="3868340" cy="276344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Content Placeholder 5"/>
          <p:cNvSpPr>
            <a:spLocks noGrp="1"/>
          </p:cNvSpPr>
          <p:nvPr>
            <p:ph sz="quarter" idx="4"/>
          </p:nvPr>
        </p:nvSpPr>
        <p:spPr>
          <a:xfrm>
            <a:off x="4629150" y="1878806"/>
            <a:ext cx="3887391" cy="276344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486DF881-2F76-1F4D-AE63-711561FF4DB4}" type="datetime1">
              <a:rPr lang="fi-FI" altLang="sv-FI" smtClean="0">
                <a:latin typeface="Helvetica" pitchFamily="2" charset="0"/>
              </a:rPr>
              <a:pPr>
                <a:defRPr/>
              </a:pPr>
              <a:t>31.1.2023</a:t>
            </a:fld>
            <a:endParaRPr lang="fi-FI" altLang="sv-FI" dirty="0">
              <a:latin typeface="Helvetica" pitchFamily="2" charset="0"/>
            </a:endParaRPr>
          </a:p>
        </p:txBody>
      </p:sp>
      <p:sp>
        <p:nvSpPr>
          <p:cNvPr id="8" name="Footer Placeholder 7"/>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9" name="Slide Number Placeholder 8"/>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174F205E-A11F-BA4A-9DF6-E315FA64372D}"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3519470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2887979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9822418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828"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9828"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6411472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828"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9828"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8021984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828" y="1470094"/>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pitchFamily="2" charset="0"/>
              </a:defRPr>
            </a:lvl1pPr>
          </a:lstStyle>
          <a:p>
            <a:r>
              <a:rPr lang="en-US" dirty="0"/>
              <a:t>Click to edit Master title style</a:t>
            </a:r>
          </a:p>
        </p:txBody>
      </p:sp>
      <p:sp>
        <p:nvSpPr>
          <p:cNvPr id="7" name="Subtitle 2"/>
          <p:cNvSpPr>
            <a:spLocks noGrp="1"/>
          </p:cNvSpPr>
          <p:nvPr>
            <p:ph type="subTitle" idx="1"/>
          </p:nvPr>
        </p:nvSpPr>
        <p:spPr>
          <a:xfrm>
            <a:off x="469828" y="4056628"/>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0633525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89"/>
            <a:ext cx="2113788" cy="868137"/>
          </a:xfrm>
          <a:prstGeom prst="rect">
            <a:avLst/>
          </a:prstGeom>
        </p:spPr>
      </p:pic>
    </p:spTree>
    <p:extLst>
      <p:ext uri="{BB962C8B-B14F-4D97-AF65-F5344CB8AC3E}">
        <p14:creationId xmlns:p14="http://schemas.microsoft.com/office/powerpoint/2010/main" val="6692309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89"/>
            <a:ext cx="2055876" cy="868137"/>
          </a:xfrm>
          <a:prstGeom prst="rect">
            <a:avLst/>
          </a:prstGeom>
        </p:spPr>
      </p:pic>
    </p:spTree>
    <p:extLst>
      <p:ext uri="{BB962C8B-B14F-4D97-AF65-F5344CB8AC3E}">
        <p14:creationId xmlns:p14="http://schemas.microsoft.com/office/powerpoint/2010/main" val="34008666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789"/>
            <a:ext cx="2146364" cy="868137"/>
          </a:xfrm>
          <a:prstGeom prst="rect">
            <a:avLst/>
          </a:prstGeom>
        </p:spPr>
      </p:pic>
    </p:spTree>
    <p:extLst>
      <p:ext uri="{BB962C8B-B14F-4D97-AF65-F5344CB8AC3E}">
        <p14:creationId xmlns:p14="http://schemas.microsoft.com/office/powerpoint/2010/main" val="33956466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369478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5980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4C95BB7A-167C-1346-8673-E239DE3518FA}" type="datetime1">
              <a:rPr lang="fi-FI" altLang="sv-FI" smtClean="0">
                <a:latin typeface="Helvetica" pitchFamily="2" charset="0"/>
              </a:rPr>
              <a:pPr>
                <a:defRPr/>
              </a:pPr>
              <a:t>31.1.2023</a:t>
            </a:fld>
            <a:endParaRPr lang="fi-FI" altLang="sv-FI" dirty="0">
              <a:latin typeface="Helvetica" pitchFamily="2" charset="0"/>
            </a:endParaRPr>
          </a:p>
        </p:txBody>
      </p:sp>
      <p:sp>
        <p:nvSpPr>
          <p:cNvPr id="4" name="Footer Placeholder 3"/>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5" name="Slide Number Placeholder 4"/>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1936D8B8-F252-B440-B6BD-C473BE0E07A6}"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29771706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772357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10"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754885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511831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4"/>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153333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21273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20" y="3986774"/>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1930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4"/>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8767477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itle 1"/>
          <p:cNvSpPr>
            <a:spLocks noGrp="1"/>
          </p:cNvSpPr>
          <p:nvPr>
            <p:ph type="ctrTitle"/>
          </p:nvPr>
        </p:nvSpPr>
        <p:spPr>
          <a:xfrm>
            <a:off x="468337" y="1491977"/>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337"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Tree>
    <p:extLst>
      <p:ext uri="{BB962C8B-B14F-4D97-AF65-F5344CB8AC3E}">
        <p14:creationId xmlns:p14="http://schemas.microsoft.com/office/powerpoint/2010/main" val="40160054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337" y="1491977"/>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37"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416775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7465" y="1"/>
            <a:ext cx="1654175" cy="1364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337" y="1470038"/>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pitchFamily="2" charset="0"/>
              </a:defRPr>
            </a:lvl1pPr>
          </a:lstStyle>
          <a:p>
            <a:r>
              <a:rPr lang="en-US" dirty="0"/>
              <a:t>Click to edit Master title style</a:t>
            </a:r>
          </a:p>
        </p:txBody>
      </p:sp>
      <p:sp>
        <p:nvSpPr>
          <p:cNvPr id="7" name="Subtitle 2"/>
          <p:cNvSpPr>
            <a:spLocks noGrp="1"/>
          </p:cNvSpPr>
          <p:nvPr>
            <p:ph type="subTitle" idx="1"/>
          </p:nvPr>
        </p:nvSpPr>
        <p:spPr>
          <a:xfrm>
            <a:off x="468337" y="4056628"/>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5579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B6377F0C-A7D9-214D-A89E-C13045C80E9E}" type="datetime1">
              <a:rPr lang="fi-FI" altLang="sv-FI" smtClean="0">
                <a:latin typeface="Helvetica" pitchFamily="2" charset="0"/>
              </a:rPr>
              <a:pPr>
                <a:defRPr/>
              </a:pPr>
              <a:t>31.1.2023</a:t>
            </a:fld>
            <a:endParaRPr lang="fi-FI" altLang="sv-FI" dirty="0">
              <a:latin typeface="Helvetica" pitchFamily="2" charset="0"/>
            </a:endParaRPr>
          </a:p>
        </p:txBody>
      </p:sp>
      <p:sp>
        <p:nvSpPr>
          <p:cNvPr id="3" name="Footer Placeholder 2"/>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4" name="Slide Number Placeholder 3"/>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7F44653F-7DA8-F54B-B808-E2B49CB1B8CF}"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38159394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1296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5931805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05581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5945452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46300"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a:spLocks noGrp="1"/>
          </p:cNvSpPr>
          <p:nvPr>
            <p:ph type="ctrTitle"/>
          </p:nvPr>
        </p:nvSpPr>
        <p:spPr>
          <a:xfrm>
            <a:off x="468325" y="1434200"/>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27624153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4" name="Straight Connector 3"/>
          <p:cNvCxnSpPr/>
          <p:nvPr userDrawn="1"/>
        </p:nvCxnSpPr>
        <p:spPr>
          <a:xfrm>
            <a:off x="468325" y="4386263"/>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1296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68325" y="238612"/>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defTabSz="914378">
              <a:defRPr/>
            </a:lvl1pPr>
          </a:lstStyle>
          <a:p>
            <a:pPr>
              <a:defRPr/>
            </a:pPr>
            <a:fld id="{7EE22A0C-E996-3D41-A4DB-EB1B0C9C8DA2}" type="datetime1">
              <a:rPr lang="fi-FI"/>
              <a:pPr>
                <a:defRPr/>
              </a:pPr>
              <a:t>31.1.2023</a:t>
            </a:fld>
            <a:endParaRPr lang="fi-FI"/>
          </a:p>
        </p:txBody>
      </p:sp>
      <p:sp>
        <p:nvSpPr>
          <p:cNvPr id="7" name="Footer Placeholder 13"/>
          <p:cNvSpPr>
            <a:spLocks noGrp="1"/>
          </p:cNvSpPr>
          <p:nvPr>
            <p:ph type="ftr" sz="quarter" idx="16"/>
          </p:nvPr>
        </p:nvSpPr>
        <p:spPr/>
        <p:txBody>
          <a:bodyPr/>
          <a:lstStyle>
            <a:lvl1pPr defTabSz="914378">
              <a:defRPr/>
            </a:lvl1pPr>
          </a:lstStyle>
          <a:p>
            <a:pPr>
              <a:defRPr/>
            </a:pPr>
            <a:endParaRPr lang="fi-FI"/>
          </a:p>
        </p:txBody>
      </p:sp>
      <p:sp>
        <p:nvSpPr>
          <p:cNvPr id="8" name="Slide Number Placeholder 14"/>
          <p:cNvSpPr>
            <a:spLocks noGrp="1"/>
          </p:cNvSpPr>
          <p:nvPr>
            <p:ph type="sldNum" sz="quarter" idx="17"/>
          </p:nvPr>
        </p:nvSpPr>
        <p:spPr/>
        <p:txBody>
          <a:bodyPr/>
          <a:lstStyle>
            <a:lvl1pPr defTabSz="914378">
              <a:defRPr/>
            </a:lvl1pPr>
          </a:lstStyle>
          <a:p>
            <a:pPr>
              <a:defRPr/>
            </a:pPr>
            <a:fld id="{AB71D7BD-8327-E94F-9596-3E5E4C6D763A}" type="slidenum">
              <a:rPr lang="fi-FI"/>
              <a:pPr>
                <a:defRPr/>
              </a:pPr>
              <a:t>‹#›</a:t>
            </a:fld>
            <a:endParaRPr lang="fi-FI"/>
          </a:p>
        </p:txBody>
      </p:sp>
    </p:spTree>
    <p:extLst>
      <p:ext uri="{BB962C8B-B14F-4D97-AF65-F5344CB8AC3E}">
        <p14:creationId xmlns:p14="http://schemas.microsoft.com/office/powerpoint/2010/main" val="41663447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4" name="Straight Connector 3"/>
          <p:cNvCxnSpPr/>
          <p:nvPr userDrawn="1"/>
        </p:nvCxnSpPr>
        <p:spPr>
          <a:xfrm>
            <a:off x="468325" y="4386263"/>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05581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ctrTitle"/>
          </p:nvPr>
        </p:nvSpPr>
        <p:spPr>
          <a:xfrm>
            <a:off x="468325" y="238612"/>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8314" y="1135460"/>
            <a:ext cx="8207374"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defTabSz="914378">
              <a:defRPr/>
            </a:lvl1pPr>
          </a:lstStyle>
          <a:p>
            <a:pPr>
              <a:defRPr/>
            </a:pPr>
            <a:fld id="{8DC1C34B-8D90-6544-8A8D-1DC0A858A4D9}" type="datetime1">
              <a:rPr lang="fi-FI"/>
              <a:pPr>
                <a:defRPr/>
              </a:pPr>
              <a:t>31.1.2023</a:t>
            </a:fld>
            <a:endParaRPr lang="fi-FI"/>
          </a:p>
        </p:txBody>
      </p:sp>
      <p:sp>
        <p:nvSpPr>
          <p:cNvPr id="7" name="Footer Placeholder 8"/>
          <p:cNvSpPr>
            <a:spLocks noGrp="1"/>
          </p:cNvSpPr>
          <p:nvPr>
            <p:ph type="ftr" sz="quarter" idx="16"/>
          </p:nvPr>
        </p:nvSpPr>
        <p:spPr/>
        <p:txBody>
          <a:bodyPr/>
          <a:lstStyle>
            <a:lvl1pPr defTabSz="914378">
              <a:defRPr/>
            </a:lvl1pPr>
          </a:lstStyle>
          <a:p>
            <a:pPr>
              <a:defRPr/>
            </a:pPr>
            <a:endParaRPr lang="fi-FI"/>
          </a:p>
        </p:txBody>
      </p:sp>
      <p:sp>
        <p:nvSpPr>
          <p:cNvPr id="8" name="Slide Number Placeholder 9"/>
          <p:cNvSpPr>
            <a:spLocks noGrp="1"/>
          </p:cNvSpPr>
          <p:nvPr>
            <p:ph type="sldNum" sz="quarter" idx="17"/>
          </p:nvPr>
        </p:nvSpPr>
        <p:spPr/>
        <p:txBody>
          <a:bodyPr/>
          <a:lstStyle>
            <a:lvl1pPr defTabSz="914378">
              <a:defRPr/>
            </a:lvl1pPr>
          </a:lstStyle>
          <a:p>
            <a:pPr>
              <a:defRPr/>
            </a:pPr>
            <a:fld id="{8C290D82-29AB-9644-B834-E6230F324E09}" type="slidenum">
              <a:rPr lang="fi-FI"/>
              <a:pPr>
                <a:defRPr/>
              </a:pPr>
              <a:t>‹#›</a:t>
            </a:fld>
            <a:endParaRPr lang="fi-FI"/>
          </a:p>
        </p:txBody>
      </p:sp>
    </p:spTree>
    <p:extLst>
      <p:ext uri="{BB962C8B-B14F-4D97-AF65-F5344CB8AC3E}">
        <p14:creationId xmlns:p14="http://schemas.microsoft.com/office/powerpoint/2010/main" val="19764907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4" name="Straight Connector 3"/>
          <p:cNvCxnSpPr/>
          <p:nvPr userDrawn="1"/>
        </p:nvCxnSpPr>
        <p:spPr>
          <a:xfrm>
            <a:off x="468325" y="4386263"/>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5"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46300"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238612"/>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8314" y="1135460"/>
            <a:ext cx="8207374"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defTabSz="914378">
              <a:defRPr/>
            </a:lvl1pPr>
          </a:lstStyle>
          <a:p>
            <a:pPr>
              <a:defRPr/>
            </a:pPr>
            <a:fld id="{541D157A-DBFE-5A44-99FC-C446E432FB65}" type="datetime1">
              <a:rPr lang="fi-FI"/>
              <a:pPr>
                <a:defRPr/>
              </a:pPr>
              <a:t>31.1.2023</a:t>
            </a:fld>
            <a:endParaRPr lang="fi-FI"/>
          </a:p>
        </p:txBody>
      </p:sp>
      <p:sp>
        <p:nvSpPr>
          <p:cNvPr id="7" name="Footer Placeholder 8"/>
          <p:cNvSpPr>
            <a:spLocks noGrp="1"/>
          </p:cNvSpPr>
          <p:nvPr>
            <p:ph type="ftr" sz="quarter" idx="16"/>
          </p:nvPr>
        </p:nvSpPr>
        <p:spPr/>
        <p:txBody>
          <a:bodyPr/>
          <a:lstStyle>
            <a:lvl1pPr defTabSz="914378">
              <a:defRPr/>
            </a:lvl1pPr>
          </a:lstStyle>
          <a:p>
            <a:pPr>
              <a:defRPr/>
            </a:pPr>
            <a:endParaRPr lang="fi-FI"/>
          </a:p>
        </p:txBody>
      </p:sp>
      <p:sp>
        <p:nvSpPr>
          <p:cNvPr id="8" name="Slide Number Placeholder 9"/>
          <p:cNvSpPr>
            <a:spLocks noGrp="1"/>
          </p:cNvSpPr>
          <p:nvPr>
            <p:ph type="sldNum" sz="quarter" idx="17"/>
          </p:nvPr>
        </p:nvSpPr>
        <p:spPr/>
        <p:txBody>
          <a:bodyPr/>
          <a:lstStyle>
            <a:lvl1pPr defTabSz="914378">
              <a:defRPr/>
            </a:lvl1pPr>
          </a:lstStyle>
          <a:p>
            <a:pPr>
              <a:defRPr/>
            </a:pPr>
            <a:fld id="{01D3666F-07C1-5C44-A975-559504B9B9DC}" type="slidenum">
              <a:rPr lang="fi-FI"/>
              <a:pPr>
                <a:defRPr/>
              </a:pPr>
              <a:t>‹#›</a:t>
            </a:fld>
            <a:endParaRPr lang="fi-FI"/>
          </a:p>
        </p:txBody>
      </p:sp>
    </p:spTree>
    <p:extLst>
      <p:ext uri="{BB962C8B-B14F-4D97-AF65-F5344CB8AC3E}">
        <p14:creationId xmlns:p14="http://schemas.microsoft.com/office/powerpoint/2010/main" val="5404413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5" name="Straight Connector 4"/>
          <p:cNvCxnSpPr/>
          <p:nvPr userDrawn="1"/>
        </p:nvCxnSpPr>
        <p:spPr>
          <a:xfrm>
            <a:off x="468325" y="4386263"/>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6" name="Picture 10"/>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1296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ctrTitle"/>
          </p:nvPr>
        </p:nvSpPr>
        <p:spPr>
          <a:xfrm>
            <a:off x="463308" y="238612"/>
            <a:ext cx="8212380"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3320" y="1135460"/>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0" name="Content Placeholder 10"/>
          <p:cNvSpPr>
            <a:spLocks noGrp="1"/>
          </p:cNvSpPr>
          <p:nvPr>
            <p:ph sz="quarter" idx="18"/>
          </p:nvPr>
        </p:nvSpPr>
        <p:spPr>
          <a:xfrm>
            <a:off x="4687611" y="1135460"/>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0"/>
          <p:cNvSpPr>
            <a:spLocks noGrp="1"/>
          </p:cNvSpPr>
          <p:nvPr>
            <p:ph type="dt" sz="half" idx="19"/>
          </p:nvPr>
        </p:nvSpPr>
        <p:spPr/>
        <p:txBody>
          <a:bodyPr/>
          <a:lstStyle>
            <a:lvl1pPr defTabSz="914378">
              <a:defRPr/>
            </a:lvl1pPr>
          </a:lstStyle>
          <a:p>
            <a:pPr>
              <a:defRPr/>
            </a:pPr>
            <a:fld id="{A2F01889-D787-3242-A891-8C9403120E99}" type="datetime1">
              <a:rPr lang="fi-FI"/>
              <a:pPr>
                <a:defRPr/>
              </a:pPr>
              <a:t>31.1.2023</a:t>
            </a:fld>
            <a:endParaRPr lang="fi-FI"/>
          </a:p>
        </p:txBody>
      </p:sp>
      <p:sp>
        <p:nvSpPr>
          <p:cNvPr id="8" name="Footer Placeholder 11"/>
          <p:cNvSpPr>
            <a:spLocks noGrp="1"/>
          </p:cNvSpPr>
          <p:nvPr>
            <p:ph type="ftr" sz="quarter" idx="20"/>
          </p:nvPr>
        </p:nvSpPr>
        <p:spPr/>
        <p:txBody>
          <a:bodyPr/>
          <a:lstStyle>
            <a:lvl1pPr defTabSz="914378">
              <a:defRPr/>
            </a:lvl1pPr>
          </a:lstStyle>
          <a:p>
            <a:pPr>
              <a:defRPr/>
            </a:pPr>
            <a:endParaRPr lang="fi-FI"/>
          </a:p>
        </p:txBody>
      </p:sp>
      <p:sp>
        <p:nvSpPr>
          <p:cNvPr id="9" name="Slide Number Placeholder 12"/>
          <p:cNvSpPr>
            <a:spLocks noGrp="1"/>
          </p:cNvSpPr>
          <p:nvPr>
            <p:ph type="sldNum" sz="quarter" idx="21"/>
          </p:nvPr>
        </p:nvSpPr>
        <p:spPr/>
        <p:txBody>
          <a:bodyPr/>
          <a:lstStyle>
            <a:lvl1pPr defTabSz="914378">
              <a:defRPr/>
            </a:lvl1pPr>
          </a:lstStyle>
          <a:p>
            <a:pPr>
              <a:defRPr/>
            </a:pPr>
            <a:fld id="{AC885C6B-7A7A-F54E-BA91-4311E9E2C316}" type="slidenum">
              <a:rPr lang="fi-FI"/>
              <a:pPr>
                <a:defRPr/>
              </a:pPr>
              <a:t>‹#›</a:t>
            </a:fld>
            <a:endParaRPr lang="fi-FI"/>
          </a:p>
        </p:txBody>
      </p:sp>
    </p:spTree>
    <p:extLst>
      <p:ext uri="{BB962C8B-B14F-4D97-AF65-F5344CB8AC3E}">
        <p14:creationId xmlns:p14="http://schemas.microsoft.com/office/powerpoint/2010/main" val="16092951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5" name="Straight Connector 4"/>
          <p:cNvCxnSpPr/>
          <p:nvPr userDrawn="1"/>
        </p:nvCxnSpPr>
        <p:spPr>
          <a:xfrm>
            <a:off x="468325" y="4386263"/>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6" name="Picture 8"/>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055812"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a:spLocks noGrp="1"/>
          </p:cNvSpPr>
          <p:nvPr>
            <p:ph type="ctrTitle"/>
          </p:nvPr>
        </p:nvSpPr>
        <p:spPr>
          <a:xfrm>
            <a:off x="468325" y="238612"/>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2" name="Content Placeholder 10"/>
          <p:cNvSpPr>
            <a:spLocks noGrp="1"/>
          </p:cNvSpPr>
          <p:nvPr>
            <p:ph sz="quarter" idx="14"/>
          </p:nvPr>
        </p:nvSpPr>
        <p:spPr>
          <a:xfrm>
            <a:off x="468325" y="1135452"/>
            <a:ext cx="3988079" cy="3002981"/>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87611" y="1134946"/>
            <a:ext cx="3988079" cy="3002981"/>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defTabSz="914378">
              <a:defRPr/>
            </a:lvl1pPr>
          </a:lstStyle>
          <a:p>
            <a:pPr>
              <a:defRPr/>
            </a:pPr>
            <a:fld id="{ED7673B1-3FCA-0142-919E-6ADB463EE8CC}" type="datetime1">
              <a:rPr lang="fi-FI"/>
              <a:pPr>
                <a:defRPr/>
              </a:pPr>
              <a:t>31.1.2023</a:t>
            </a:fld>
            <a:endParaRPr lang="fi-FI"/>
          </a:p>
        </p:txBody>
      </p:sp>
      <p:sp>
        <p:nvSpPr>
          <p:cNvPr id="8" name="Footer Placeholder 15"/>
          <p:cNvSpPr>
            <a:spLocks noGrp="1"/>
          </p:cNvSpPr>
          <p:nvPr>
            <p:ph type="ftr" sz="quarter" idx="20"/>
          </p:nvPr>
        </p:nvSpPr>
        <p:spPr/>
        <p:txBody>
          <a:bodyPr/>
          <a:lstStyle>
            <a:lvl1pPr defTabSz="914378">
              <a:defRPr/>
            </a:lvl1pPr>
          </a:lstStyle>
          <a:p>
            <a:pPr>
              <a:defRPr/>
            </a:pPr>
            <a:endParaRPr lang="fi-FI"/>
          </a:p>
        </p:txBody>
      </p:sp>
      <p:sp>
        <p:nvSpPr>
          <p:cNvPr id="9" name="Slide Number Placeholder 16"/>
          <p:cNvSpPr>
            <a:spLocks noGrp="1"/>
          </p:cNvSpPr>
          <p:nvPr>
            <p:ph type="sldNum" sz="quarter" idx="21"/>
          </p:nvPr>
        </p:nvSpPr>
        <p:spPr/>
        <p:txBody>
          <a:bodyPr/>
          <a:lstStyle>
            <a:lvl1pPr defTabSz="914378">
              <a:defRPr/>
            </a:lvl1pPr>
          </a:lstStyle>
          <a:p>
            <a:pPr>
              <a:defRPr/>
            </a:pPr>
            <a:fld id="{C62CA7F8-3440-1D4A-9A66-EF5D9A7707E8}" type="slidenum">
              <a:rPr lang="fi-FI"/>
              <a:pPr>
                <a:defRPr/>
              </a:pPr>
              <a:t>‹#›</a:t>
            </a:fld>
            <a:endParaRPr lang="fi-FI"/>
          </a:p>
        </p:txBody>
      </p:sp>
    </p:spTree>
    <p:extLst>
      <p:ext uri="{BB962C8B-B14F-4D97-AF65-F5344CB8AC3E}">
        <p14:creationId xmlns:p14="http://schemas.microsoft.com/office/powerpoint/2010/main" val="37497799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5" name="Straight Connector 4"/>
          <p:cNvCxnSpPr/>
          <p:nvPr userDrawn="1"/>
        </p:nvCxnSpPr>
        <p:spPr>
          <a:xfrm>
            <a:off x="468325" y="4386263"/>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6" name="Picture 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44463" y="4241009"/>
            <a:ext cx="2146300" cy="867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itle 1"/>
          <p:cNvSpPr>
            <a:spLocks noGrp="1"/>
          </p:cNvSpPr>
          <p:nvPr>
            <p:ph type="ctrTitle"/>
          </p:nvPr>
        </p:nvSpPr>
        <p:spPr>
          <a:xfrm>
            <a:off x="468325" y="238612"/>
            <a:ext cx="8207375"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8325" y="1135460"/>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4" name="Content Placeholder 10"/>
          <p:cNvSpPr>
            <a:spLocks noGrp="1"/>
          </p:cNvSpPr>
          <p:nvPr>
            <p:ph sz="quarter" idx="18"/>
          </p:nvPr>
        </p:nvSpPr>
        <p:spPr>
          <a:xfrm>
            <a:off x="4687611" y="1135460"/>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2"/>
          <p:cNvSpPr>
            <a:spLocks noGrp="1"/>
          </p:cNvSpPr>
          <p:nvPr>
            <p:ph type="dt" sz="half" idx="19"/>
          </p:nvPr>
        </p:nvSpPr>
        <p:spPr/>
        <p:txBody>
          <a:bodyPr/>
          <a:lstStyle>
            <a:lvl1pPr defTabSz="914378">
              <a:defRPr/>
            </a:lvl1pPr>
          </a:lstStyle>
          <a:p>
            <a:pPr>
              <a:defRPr/>
            </a:pPr>
            <a:fld id="{D6DB3363-76D7-754B-92F7-3BBBFF1C1D27}" type="datetime1">
              <a:rPr lang="fi-FI"/>
              <a:pPr>
                <a:defRPr/>
              </a:pPr>
              <a:t>31.1.2023</a:t>
            </a:fld>
            <a:endParaRPr lang="fi-FI"/>
          </a:p>
        </p:txBody>
      </p:sp>
      <p:sp>
        <p:nvSpPr>
          <p:cNvPr id="8" name="Footer Placeholder 3"/>
          <p:cNvSpPr>
            <a:spLocks noGrp="1"/>
          </p:cNvSpPr>
          <p:nvPr>
            <p:ph type="ftr" sz="quarter" idx="20"/>
          </p:nvPr>
        </p:nvSpPr>
        <p:spPr/>
        <p:txBody>
          <a:bodyPr/>
          <a:lstStyle>
            <a:lvl1pPr defTabSz="914378">
              <a:defRPr/>
            </a:lvl1pPr>
          </a:lstStyle>
          <a:p>
            <a:pPr>
              <a:defRPr/>
            </a:pPr>
            <a:endParaRPr lang="fi-FI"/>
          </a:p>
        </p:txBody>
      </p:sp>
      <p:sp>
        <p:nvSpPr>
          <p:cNvPr id="9" name="Slide Number Placeholder 13"/>
          <p:cNvSpPr>
            <a:spLocks noGrp="1"/>
          </p:cNvSpPr>
          <p:nvPr>
            <p:ph type="sldNum" sz="quarter" idx="21"/>
          </p:nvPr>
        </p:nvSpPr>
        <p:spPr/>
        <p:txBody>
          <a:bodyPr/>
          <a:lstStyle>
            <a:lvl1pPr defTabSz="914378">
              <a:defRPr/>
            </a:lvl1pPr>
          </a:lstStyle>
          <a:p>
            <a:pPr>
              <a:defRPr/>
            </a:pPr>
            <a:fld id="{A1057857-CA5C-464C-8FEC-6E50E697F372}" type="slidenum">
              <a:rPr lang="fi-FI"/>
              <a:pPr>
                <a:defRPr/>
              </a:pPr>
              <a:t>‹#›</a:t>
            </a:fld>
            <a:endParaRPr lang="fi-FI"/>
          </a:p>
        </p:txBody>
      </p:sp>
    </p:spTree>
    <p:extLst>
      <p:ext uri="{BB962C8B-B14F-4D97-AF65-F5344CB8AC3E}">
        <p14:creationId xmlns:p14="http://schemas.microsoft.com/office/powerpoint/2010/main" val="9611558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8" y="1275606"/>
            <a:ext cx="8207375" cy="2656800"/>
          </a:xfrm>
          <a:prstGeom prst="rect">
            <a:avLst/>
          </a:prstGeom>
        </p:spPr>
        <p:txBody>
          <a:bodyPr lIns="0" tIns="0" rIns="0" bIns="0" anchor="b" anchorCtr="0">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b="0" i="0">
                <a:solidFill>
                  <a:schemeClr val="bg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7"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540764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sv-SE"/>
              <a:t>Klicka här för att ändra mall för rubrikformat</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12CDCA85-F9DF-6F4A-82DD-793FA7EB0AEC}" type="datetime1">
              <a:rPr lang="fi-FI" altLang="sv-FI" smtClean="0">
                <a:latin typeface="Helvetica" pitchFamily="2" charset="0"/>
              </a:rPr>
              <a:pPr>
                <a:defRPr/>
              </a:pPr>
              <a:t>31.1.2023</a:t>
            </a:fld>
            <a:endParaRPr lang="fi-FI" altLang="sv-FI" dirty="0">
              <a:latin typeface="Helvetica" pitchFamily="2" charset="0"/>
            </a:endParaRPr>
          </a:p>
        </p:txBody>
      </p:sp>
      <p:sp>
        <p:nvSpPr>
          <p:cNvPr id="6" name="Footer Placeholder 5"/>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7" name="Slide Number Placeholder 6"/>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1003F030-D5D9-3344-827E-7914097A074D}"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37715693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8" y="1275606"/>
            <a:ext cx="8207375" cy="2656800"/>
          </a:xfrm>
          <a:prstGeom prst="rect">
            <a:avLst/>
          </a:prstGeom>
        </p:spPr>
        <p:txBody>
          <a:bodyPr lIns="0" tIns="0" rIns="0" bIns="0" anchor="b" anchorCtr="0">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b="0" i="0">
                <a:solidFill>
                  <a:schemeClr val="bg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3442784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8" y="1275606"/>
            <a:ext cx="8207375" cy="2656800"/>
          </a:xfrm>
          <a:prstGeom prst="rect">
            <a:avLst/>
          </a:prstGeom>
        </p:spPr>
        <p:txBody>
          <a:bodyPr lIns="0" tIns="0" rIns="0" bIns="0" anchor="b" anchorCtr="0">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b="0" i="0">
                <a:solidFill>
                  <a:schemeClr val="bg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6"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17005287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8" y="1275872"/>
            <a:ext cx="8207375" cy="2656800"/>
          </a:xfrm>
          <a:prstGeom prst="rect">
            <a:avLst/>
          </a:prstGeom>
        </p:spPr>
        <p:txBody>
          <a:bodyPr lIns="0" tIns="0" rIns="0" bIns="0" anchor="b" anchorCtr="0">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b="0" i="0">
                <a:solidFill>
                  <a:schemeClr val="bg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5"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36649363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8" y="1275872"/>
            <a:ext cx="8207375" cy="2656800"/>
          </a:xfrm>
          <a:prstGeom prst="rect">
            <a:avLst/>
          </a:prstGeom>
        </p:spPr>
        <p:txBody>
          <a:bodyPr lIns="0" tIns="0" rIns="0" bIns="0" anchor="b" anchorCtr="0">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b="0" i="0">
                <a:solidFill>
                  <a:schemeClr val="bg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30489418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8" y="1275872"/>
            <a:ext cx="8207375" cy="2656800"/>
          </a:xfrm>
          <a:prstGeom prst="rect">
            <a:avLst/>
          </a:prstGeom>
        </p:spPr>
        <p:txBody>
          <a:bodyPr lIns="0" tIns="0" rIns="0" bIns="0" anchor="b" anchorCtr="0">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440" b="0" i="0">
                <a:solidFill>
                  <a:schemeClr val="bg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9"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762796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0" i="0" spc="-18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b="0" i="0">
                <a:solidFill>
                  <a:srgbClr val="928B8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41838048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0" i="0" spc="-180">
                <a:solidFill>
                  <a:srgbClr val="EF334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9" y="3986773"/>
            <a:ext cx="5379423" cy="594000"/>
          </a:xfrm>
          <a:prstGeom prst="rect">
            <a:avLst/>
          </a:prstGeom>
        </p:spPr>
        <p:txBody>
          <a:bodyPr lIns="0" tIns="0" rIns="0" bIns="0" anchor="t">
            <a:normAutofit/>
          </a:bodyPr>
          <a:lstStyle>
            <a:lvl1pPr marL="0" indent="0" algn="l">
              <a:spcBef>
                <a:spcPts val="0"/>
              </a:spcBef>
              <a:buNone/>
              <a:defRPr sz="1440" b="0" i="0">
                <a:solidFill>
                  <a:srgbClr val="928B8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8"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11076218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0" i="0" spc="-180">
                <a:solidFill>
                  <a:srgbClr val="FFCD0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440" b="0" i="0">
                <a:solidFill>
                  <a:srgbClr val="928B8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6392001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8" y="1491967"/>
            <a:ext cx="3319477" cy="2424675"/>
          </a:xfrm>
          <a:prstGeom prst="rect">
            <a:avLst/>
          </a:prstGeom>
        </p:spPr>
        <p:txBody>
          <a:bodyPr lIns="0" tIns="0" rIns="0" bIns="0" anchor="t">
            <a:noAutofit/>
          </a:bodyPr>
          <a:lstStyle>
            <a:lvl1pPr algn="l">
              <a:lnSpc>
                <a:spcPct val="80000"/>
              </a:lnSpc>
              <a:defRPr sz="5400" b="0" i="0" spc="-18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318" y="4078566"/>
            <a:ext cx="3319477" cy="437400"/>
          </a:xfrm>
          <a:prstGeom prst="rect">
            <a:avLst/>
          </a:prstGeom>
        </p:spPr>
        <p:txBody>
          <a:bodyPr lIns="0" tIns="0" rIns="0" bIns="0" anchor="t">
            <a:normAutofit/>
          </a:bodyPr>
          <a:lstStyle>
            <a:lvl1pPr marL="0" indent="0" algn="l">
              <a:spcBef>
                <a:spcPts val="0"/>
              </a:spcBef>
              <a:buNone/>
              <a:defRPr sz="1440" b="0" i="0">
                <a:solidFill>
                  <a:srgbClr val="928B8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pic>
        <p:nvPicPr>
          <p:cNvPr id="7"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18973674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318" y="1491967"/>
            <a:ext cx="3319477" cy="2424675"/>
          </a:xfrm>
          <a:prstGeom prst="rect">
            <a:avLst/>
          </a:prstGeom>
        </p:spPr>
        <p:txBody>
          <a:bodyPr lIns="0" tIns="0" rIns="0" bIns="0" anchor="t">
            <a:noAutofit/>
          </a:bodyPr>
          <a:lstStyle>
            <a:lvl1pPr algn="l">
              <a:lnSpc>
                <a:spcPct val="80000"/>
              </a:lnSpc>
              <a:defRPr sz="5400" b="0" i="0" spc="-180">
                <a:solidFill>
                  <a:srgbClr val="EF3340"/>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8" y="4078566"/>
            <a:ext cx="3319477" cy="437400"/>
          </a:xfrm>
          <a:prstGeom prst="rect">
            <a:avLst/>
          </a:prstGeom>
        </p:spPr>
        <p:txBody>
          <a:bodyPr lIns="0" tIns="0" rIns="0" bIns="0" anchor="t">
            <a:normAutofit/>
          </a:bodyPr>
          <a:lstStyle>
            <a:lvl1pPr marL="0" indent="0" algn="l">
              <a:spcBef>
                <a:spcPts val="0"/>
              </a:spcBef>
              <a:buNone/>
              <a:defRPr sz="1440" b="0" i="0">
                <a:solidFill>
                  <a:srgbClr val="928B8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4042854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7447819A-40B8-0F44-8F28-B90EA58A2593}" type="datetime1">
              <a:rPr lang="fi-FI" altLang="sv-FI" smtClean="0">
                <a:latin typeface="Helvetica" pitchFamily="2" charset="0"/>
              </a:rPr>
              <a:pPr>
                <a:defRPr/>
              </a:pPr>
              <a:t>31.1.2023</a:t>
            </a:fld>
            <a:endParaRPr lang="fi-FI" altLang="sv-FI" dirty="0">
              <a:latin typeface="Helvetica" pitchFamily="2" charset="0"/>
            </a:endParaRPr>
          </a:p>
        </p:txBody>
      </p:sp>
      <p:sp>
        <p:nvSpPr>
          <p:cNvPr id="6" name="Footer Placeholder 5"/>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7" name="Slide Number Placeholder 6"/>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B99016D1-39CE-0943-AD59-A28A625498CB}"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11070002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318" y="1470028"/>
            <a:ext cx="3319477" cy="2424675"/>
          </a:xfrm>
          <a:prstGeom prst="rect">
            <a:avLst/>
          </a:prstGeom>
        </p:spPr>
        <p:txBody>
          <a:bodyPr lIns="0" tIns="0" rIns="0" bIns="0" anchor="t">
            <a:noAutofit/>
          </a:bodyPr>
          <a:lstStyle>
            <a:lvl1pPr algn="l">
              <a:lnSpc>
                <a:spcPct val="80000"/>
              </a:lnSpc>
              <a:defRPr sz="5400" b="0" i="0" spc="-180">
                <a:solidFill>
                  <a:srgbClr val="FFCD00"/>
                </a:solidFill>
                <a:latin typeface="Helvetica" pitchFamily="2" charset="0"/>
              </a:defRPr>
            </a:lvl1pPr>
          </a:lstStyle>
          <a:p>
            <a:r>
              <a:rPr lang="en-US" dirty="0"/>
              <a:t>Click to edit Master title style</a:t>
            </a:r>
          </a:p>
        </p:txBody>
      </p:sp>
      <p:sp>
        <p:nvSpPr>
          <p:cNvPr id="7" name="Subtitle 2"/>
          <p:cNvSpPr>
            <a:spLocks noGrp="1"/>
          </p:cNvSpPr>
          <p:nvPr>
            <p:ph type="subTitle" idx="1"/>
          </p:nvPr>
        </p:nvSpPr>
        <p:spPr>
          <a:xfrm>
            <a:off x="468318" y="4056628"/>
            <a:ext cx="3319477" cy="437400"/>
          </a:xfrm>
          <a:prstGeom prst="rect">
            <a:avLst/>
          </a:prstGeom>
        </p:spPr>
        <p:txBody>
          <a:bodyPr lIns="0" tIns="0" rIns="0" bIns="0" anchor="t">
            <a:normAutofit/>
          </a:bodyPr>
          <a:lstStyle>
            <a:lvl1pPr marL="0" indent="0" algn="l">
              <a:spcBef>
                <a:spcPts val="0"/>
              </a:spcBef>
              <a:buNone/>
              <a:defRPr sz="1440" b="0" i="0">
                <a:solidFill>
                  <a:srgbClr val="928B81"/>
                </a:solidFill>
                <a:latin typeface="Helvetica" pitchFamily="2" charset="0"/>
                <a:cs typeface="Helvetica" pitchFamily="2" charset="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5" y="2"/>
            <a:ext cx="1654175" cy="1364457"/>
          </a:xfrm>
          <a:prstGeom prst="rect">
            <a:avLst/>
          </a:prstGeom>
        </p:spPr>
      </p:pic>
    </p:spTree>
    <p:extLst>
      <p:ext uri="{BB962C8B-B14F-4D97-AF65-F5344CB8AC3E}">
        <p14:creationId xmlns:p14="http://schemas.microsoft.com/office/powerpoint/2010/main" val="315187981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8" y="1434200"/>
            <a:ext cx="8207375" cy="1977000"/>
          </a:xfrm>
          <a:prstGeom prst="rect">
            <a:avLst/>
          </a:prstGeom>
        </p:spPr>
        <p:txBody>
          <a:bodyPr lIns="0" tIns="0" rIns="0" bIns="0" anchor="t">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cxnSp>
        <p:nvCxnSpPr>
          <p:cNvPr id="7" name="Straight Connector 4"/>
          <p:cNvCxnSpPr/>
          <p:nvPr userDrawn="1"/>
        </p:nvCxnSpPr>
        <p:spPr>
          <a:xfrm>
            <a:off x="468318"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113788" cy="868137"/>
          </a:xfrm>
          <a:prstGeom prst="rect">
            <a:avLst/>
          </a:prstGeom>
        </p:spPr>
      </p:pic>
    </p:spTree>
    <p:extLst>
      <p:ext uri="{BB962C8B-B14F-4D97-AF65-F5344CB8AC3E}">
        <p14:creationId xmlns:p14="http://schemas.microsoft.com/office/powerpoint/2010/main" val="18487082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8" y="1434200"/>
            <a:ext cx="8207375" cy="1977000"/>
          </a:xfrm>
          <a:prstGeom prst="rect">
            <a:avLst/>
          </a:prstGeom>
        </p:spPr>
        <p:txBody>
          <a:bodyPr lIns="0" tIns="0" rIns="0" bIns="0" anchor="t">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cxnSp>
        <p:nvCxnSpPr>
          <p:cNvPr id="8" name="Straight Connector 4"/>
          <p:cNvCxnSpPr/>
          <p:nvPr userDrawn="1"/>
        </p:nvCxnSpPr>
        <p:spPr>
          <a:xfrm>
            <a:off x="468318"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055876" cy="868137"/>
          </a:xfrm>
          <a:prstGeom prst="rect">
            <a:avLst/>
          </a:prstGeom>
        </p:spPr>
      </p:pic>
    </p:spTree>
    <p:extLst>
      <p:ext uri="{BB962C8B-B14F-4D97-AF65-F5344CB8AC3E}">
        <p14:creationId xmlns:p14="http://schemas.microsoft.com/office/powerpoint/2010/main" val="37281334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18" y="1434200"/>
            <a:ext cx="8207375" cy="1977000"/>
          </a:xfrm>
          <a:prstGeom prst="rect">
            <a:avLst/>
          </a:prstGeom>
        </p:spPr>
        <p:txBody>
          <a:bodyPr lIns="0" tIns="0" rIns="0" bIns="0" anchor="t">
            <a:noAutofit/>
          </a:bodyPr>
          <a:lstStyle>
            <a:lvl1pPr algn="l">
              <a:lnSpc>
                <a:spcPct val="80000"/>
              </a:lnSpc>
              <a:defRPr sz="6480" b="0" i="0" spc="-180">
                <a:solidFill>
                  <a:schemeClr val="bg1"/>
                </a:solidFill>
                <a:latin typeface="Helvetica" pitchFamily="2" charset="0"/>
              </a:defRPr>
            </a:lvl1pPr>
          </a:lstStyle>
          <a:p>
            <a:r>
              <a:rPr lang="en-US" dirty="0"/>
              <a:t>Click to edit Master title style</a:t>
            </a:r>
          </a:p>
        </p:txBody>
      </p:sp>
      <p:cxnSp>
        <p:nvCxnSpPr>
          <p:cNvPr id="8" name="Straight Connector 4"/>
          <p:cNvCxnSpPr/>
          <p:nvPr userDrawn="1"/>
        </p:nvCxnSpPr>
        <p:spPr>
          <a:xfrm>
            <a:off x="468318"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146364" cy="868137"/>
          </a:xfrm>
          <a:prstGeom prst="rect">
            <a:avLst/>
          </a:prstGeom>
        </p:spPr>
      </p:pic>
    </p:spTree>
    <p:extLst>
      <p:ext uri="{BB962C8B-B14F-4D97-AF65-F5344CB8AC3E}">
        <p14:creationId xmlns:p14="http://schemas.microsoft.com/office/powerpoint/2010/main" val="1924665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8" y="238602"/>
            <a:ext cx="8207375" cy="896848"/>
          </a:xfrm>
          <a:prstGeom prst="rect">
            <a:avLst/>
          </a:prstGeom>
        </p:spPr>
        <p:txBody>
          <a:bodyPr lIns="0" tIns="0" rIns="0" bIns="0" anchor="t" anchorCtr="0">
            <a:noAutofit/>
          </a:bodyPr>
          <a:lstStyle>
            <a:lvl1pPr algn="l">
              <a:lnSpc>
                <a:spcPct val="85000"/>
              </a:lnSpc>
              <a:defRPr sz="3240" b="0" i="0" spc="-90">
                <a:solidFill>
                  <a:srgbClr val="0065BD"/>
                </a:solidFill>
                <a:latin typeface="Helvetica" pitchFamily="2" charset="0"/>
              </a:defRPr>
            </a:lvl1pPr>
          </a:lstStyle>
          <a:p>
            <a:r>
              <a:rPr lang="en-US" dirty="0"/>
              <a:t>Click to edit Master title style</a:t>
            </a:r>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cxnSp>
        <p:nvCxnSpPr>
          <p:cNvPr id="12" name="Straight Connector 4"/>
          <p:cNvCxnSpPr/>
          <p:nvPr userDrawn="1"/>
        </p:nvCxnSpPr>
        <p:spPr>
          <a:xfrm>
            <a:off x="468318"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113788" cy="868137"/>
          </a:xfrm>
          <a:prstGeom prst="rect">
            <a:avLst/>
          </a:prstGeom>
        </p:spPr>
      </p:pic>
    </p:spTree>
    <p:extLst>
      <p:ext uri="{BB962C8B-B14F-4D97-AF65-F5344CB8AC3E}">
        <p14:creationId xmlns:p14="http://schemas.microsoft.com/office/powerpoint/2010/main" val="4608426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18" y="238602"/>
            <a:ext cx="8207375" cy="896848"/>
          </a:xfrm>
          <a:prstGeom prst="rect">
            <a:avLst/>
          </a:prstGeom>
        </p:spPr>
        <p:txBody>
          <a:bodyPr lIns="0" tIns="0" rIns="0" bIns="0" anchor="t" anchorCtr="0">
            <a:noAutofit/>
          </a:bodyPr>
          <a:lstStyle>
            <a:lvl1pPr algn="l">
              <a:lnSpc>
                <a:spcPct val="85000"/>
              </a:lnSpc>
              <a:defRPr sz="3240" b="0" i="0" spc="-9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8314" y="1135451"/>
            <a:ext cx="8207374" cy="3002475"/>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8C36687-CBD3-415D-8421-2B5EAA963EBF}"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cxnSp>
        <p:nvCxnSpPr>
          <p:cNvPr id="34" name="Straight Connector 4"/>
          <p:cNvCxnSpPr/>
          <p:nvPr userDrawn="1"/>
        </p:nvCxnSpPr>
        <p:spPr>
          <a:xfrm>
            <a:off x="468318"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055876" cy="868137"/>
          </a:xfrm>
          <a:prstGeom prst="rect">
            <a:avLst/>
          </a:prstGeom>
        </p:spPr>
      </p:pic>
    </p:spTree>
    <p:extLst>
      <p:ext uri="{BB962C8B-B14F-4D97-AF65-F5344CB8AC3E}">
        <p14:creationId xmlns:p14="http://schemas.microsoft.com/office/powerpoint/2010/main" val="20290795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sp>
        <p:nvSpPr>
          <p:cNvPr id="9" name="Title 1"/>
          <p:cNvSpPr>
            <a:spLocks noGrp="1"/>
          </p:cNvSpPr>
          <p:nvPr>
            <p:ph type="ctrTitle"/>
          </p:nvPr>
        </p:nvSpPr>
        <p:spPr>
          <a:xfrm>
            <a:off x="468318" y="238602"/>
            <a:ext cx="8207375" cy="896848"/>
          </a:xfrm>
          <a:prstGeom prst="rect">
            <a:avLst/>
          </a:prstGeom>
        </p:spPr>
        <p:txBody>
          <a:bodyPr lIns="0" tIns="0" rIns="0" bIns="0" anchor="t" anchorCtr="0">
            <a:noAutofit/>
          </a:bodyPr>
          <a:lstStyle>
            <a:lvl1pPr algn="l">
              <a:lnSpc>
                <a:spcPct val="85000"/>
              </a:lnSpc>
              <a:defRPr sz="3240" b="0" i="0" spc="-9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8314" y="1135451"/>
            <a:ext cx="8207374" cy="3002475"/>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7F3C5285-7526-43D5-81FF-B1103F667C54}"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18"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146364" cy="868137"/>
          </a:xfrm>
          <a:prstGeom prst="rect">
            <a:avLst/>
          </a:prstGeom>
        </p:spPr>
      </p:pic>
    </p:spTree>
    <p:extLst>
      <p:ext uri="{BB962C8B-B14F-4D97-AF65-F5344CB8AC3E}">
        <p14:creationId xmlns:p14="http://schemas.microsoft.com/office/powerpoint/2010/main" val="26445264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0" i="0" spc="-9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3313" y="1135451"/>
            <a:ext cx="3988079" cy="3002475"/>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0" name="Content Placeholder 10"/>
          <p:cNvSpPr>
            <a:spLocks noGrp="1"/>
          </p:cNvSpPr>
          <p:nvPr>
            <p:ph sz="quarter" idx="18"/>
          </p:nvPr>
        </p:nvSpPr>
        <p:spPr>
          <a:xfrm>
            <a:off x="4687611" y="1135451"/>
            <a:ext cx="3988079" cy="3002475"/>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8"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pic>
        <p:nvPicPr>
          <p:cNvPr id="14"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113788" cy="868137"/>
          </a:xfrm>
          <a:prstGeom prst="rect">
            <a:avLst/>
          </a:prstGeom>
        </p:spPr>
      </p:pic>
    </p:spTree>
    <p:extLst>
      <p:ext uri="{BB962C8B-B14F-4D97-AF65-F5344CB8AC3E}">
        <p14:creationId xmlns:p14="http://schemas.microsoft.com/office/powerpoint/2010/main" val="36065241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18" y="238602"/>
            <a:ext cx="8207375" cy="896848"/>
          </a:xfrm>
          <a:prstGeom prst="rect">
            <a:avLst/>
          </a:prstGeom>
        </p:spPr>
        <p:txBody>
          <a:bodyPr lIns="0" tIns="0" rIns="0" bIns="0" anchor="t" anchorCtr="0">
            <a:noAutofit/>
          </a:bodyPr>
          <a:lstStyle>
            <a:lvl1pPr algn="l">
              <a:lnSpc>
                <a:spcPct val="85000"/>
              </a:lnSpc>
              <a:defRPr sz="3240" b="0" i="0" spc="-90">
                <a:solidFill>
                  <a:srgbClr val="0065BD"/>
                </a:solidFill>
                <a:latin typeface="Helvetica" pitchFamily="2" charset="0"/>
              </a:defRPr>
            </a:lvl1pPr>
          </a:lstStyle>
          <a:p>
            <a:r>
              <a:rPr lang="en-US" dirty="0"/>
              <a:t>Click to edit Master title style</a:t>
            </a:r>
          </a:p>
        </p:txBody>
      </p:sp>
      <p:sp>
        <p:nvSpPr>
          <p:cNvPr id="12" name="Content Placeholder 10"/>
          <p:cNvSpPr>
            <a:spLocks noGrp="1"/>
          </p:cNvSpPr>
          <p:nvPr>
            <p:ph sz="quarter" idx="14"/>
          </p:nvPr>
        </p:nvSpPr>
        <p:spPr>
          <a:xfrm>
            <a:off x="468318" y="1135452"/>
            <a:ext cx="3988079" cy="3002981"/>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87611" y="1134946"/>
            <a:ext cx="3988079" cy="3002981"/>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a:defRPr/>
            </a:lvl1pPr>
          </a:lstStyle>
          <a:p>
            <a:pPr>
              <a:defRPr/>
            </a:pPr>
            <a:fld id="{250F29C9-51F7-4E61-B7C7-5CEFA78BD6B3}"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8"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pic>
        <p:nvPicPr>
          <p:cNvPr id="14"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055876" cy="868137"/>
          </a:xfrm>
          <a:prstGeom prst="rect">
            <a:avLst/>
          </a:prstGeom>
        </p:spPr>
      </p:pic>
    </p:spTree>
    <p:extLst>
      <p:ext uri="{BB962C8B-B14F-4D97-AF65-F5344CB8AC3E}">
        <p14:creationId xmlns:p14="http://schemas.microsoft.com/office/powerpoint/2010/main" val="22593276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18" y="238602"/>
            <a:ext cx="8207375" cy="896848"/>
          </a:xfrm>
          <a:prstGeom prst="rect">
            <a:avLst/>
          </a:prstGeom>
        </p:spPr>
        <p:txBody>
          <a:bodyPr lIns="0" tIns="0" rIns="0" bIns="0" anchor="t" anchorCtr="0">
            <a:noAutofit/>
          </a:bodyPr>
          <a:lstStyle>
            <a:lvl1pPr algn="l">
              <a:lnSpc>
                <a:spcPct val="85000"/>
              </a:lnSpc>
              <a:defRPr sz="3240" b="0" i="0" spc="-90">
                <a:solidFill>
                  <a:srgbClr val="0065BD"/>
                </a:solidFill>
                <a:latin typeface="Helvetica" pitchFamily="2" charset="0"/>
              </a:defRPr>
            </a:lvl1pPr>
          </a:lstStyle>
          <a:p>
            <a:r>
              <a:rPr lang="en-US" dirty="0"/>
              <a:t>Click to edit Master title style</a:t>
            </a:r>
          </a:p>
        </p:txBody>
      </p:sp>
      <p:sp>
        <p:nvSpPr>
          <p:cNvPr id="11" name="Content Placeholder 10"/>
          <p:cNvSpPr>
            <a:spLocks noGrp="1"/>
          </p:cNvSpPr>
          <p:nvPr>
            <p:ph sz="quarter" idx="14"/>
          </p:nvPr>
        </p:nvSpPr>
        <p:spPr>
          <a:xfrm>
            <a:off x="468318" y="1135451"/>
            <a:ext cx="3988079" cy="3002475"/>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2"/>
          <p:cNvSpPr>
            <a:spLocks noGrp="1"/>
          </p:cNvSpPr>
          <p:nvPr>
            <p:ph type="dt" sz="half" idx="19"/>
          </p:nvPr>
        </p:nvSpPr>
        <p:spPr/>
        <p:txBody>
          <a:bodyPr/>
          <a:lstStyle>
            <a:lvl1pPr>
              <a:defRPr/>
            </a:lvl1pPr>
          </a:lstStyle>
          <a:p>
            <a:pPr>
              <a:defRPr/>
            </a:pPr>
            <a:fld id="{42FBD0ED-27AA-4BEE-8827-0A59147D95E5}"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cxnSp>
        <p:nvCxnSpPr>
          <p:cNvPr id="13" name="Straight Connector 4"/>
          <p:cNvCxnSpPr/>
          <p:nvPr userDrawn="1"/>
        </p:nvCxnSpPr>
        <p:spPr>
          <a:xfrm>
            <a:off x="468318"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451"/>
            <a:ext cx="3988079" cy="3002475"/>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pic>
        <p:nvPicPr>
          <p:cNvPr id="12"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000" y="4241162"/>
            <a:ext cx="2146364" cy="868137"/>
          </a:xfrm>
          <a:prstGeom prst="rect">
            <a:avLst/>
          </a:prstGeom>
        </p:spPr>
      </p:pic>
    </p:spTree>
    <p:extLst>
      <p:ext uri="{BB962C8B-B14F-4D97-AF65-F5344CB8AC3E}">
        <p14:creationId xmlns:p14="http://schemas.microsoft.com/office/powerpoint/2010/main" val="228939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A45376F0-F06E-5C43-B503-6ECC1549CEBF}" type="datetime1">
              <a:rPr lang="fi-FI" altLang="sv-FI" smtClean="0">
                <a:latin typeface="Helvetica" pitchFamily="2" charset="0"/>
              </a:rPr>
              <a:pPr>
                <a:defRPr/>
              </a:pPr>
              <a:t>31.1.2023</a:t>
            </a:fld>
            <a:endParaRPr lang="fi-FI" altLang="sv-FI" dirty="0">
              <a:latin typeface="Helvetica" pitchFamily="2" charset="0"/>
            </a:endParaRPr>
          </a:p>
        </p:txBody>
      </p:sp>
      <p:sp>
        <p:nvSpPr>
          <p:cNvPr id="5" name="Footer Placeholder 4"/>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6" name="Slide Number Placeholder 5"/>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D9BC6830-81B9-C04F-BF00-3FBFC57BC406}"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35926863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170993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367736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5929570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0164376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3513144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1571639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7433692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5871402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6145839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942"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9942"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666278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E84854E1-35D6-0148-978C-CB5832D8EECC}" type="datetime1">
              <a:rPr lang="fi-FI" altLang="sv-FI" smtClean="0">
                <a:latin typeface="Helvetica" pitchFamily="2" charset="0"/>
              </a:rPr>
              <a:pPr>
                <a:defRPr/>
              </a:pPr>
              <a:t>31.1.2023</a:t>
            </a:fld>
            <a:endParaRPr lang="fi-FI" altLang="sv-FI" dirty="0">
              <a:latin typeface="Helvetica" pitchFamily="2" charset="0"/>
            </a:endParaRPr>
          </a:p>
        </p:txBody>
      </p:sp>
      <p:sp>
        <p:nvSpPr>
          <p:cNvPr id="5" name="Footer Placeholder 4"/>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6" name="Slide Number Placeholder 5"/>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188077AA-D5BF-B44A-B185-430FBD53643D}"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25813333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942"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9942"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7604291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942" y="1470094"/>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pitchFamily="2" charset="0"/>
              </a:defRPr>
            </a:lvl1pPr>
          </a:lstStyle>
          <a:p>
            <a:r>
              <a:rPr lang="en-US" dirty="0"/>
              <a:t>Click to edit Master title style</a:t>
            </a:r>
          </a:p>
        </p:txBody>
      </p:sp>
      <p:sp>
        <p:nvSpPr>
          <p:cNvPr id="7" name="Subtitle 2"/>
          <p:cNvSpPr>
            <a:spLocks noGrp="1"/>
          </p:cNvSpPr>
          <p:nvPr>
            <p:ph type="subTitle" idx="1"/>
          </p:nvPr>
        </p:nvSpPr>
        <p:spPr>
          <a:xfrm>
            <a:off x="469942" y="4056628"/>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8727736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16"/>
            <a:ext cx="2113788" cy="868137"/>
          </a:xfrm>
          <a:prstGeom prst="rect">
            <a:avLst/>
          </a:prstGeom>
        </p:spPr>
      </p:pic>
    </p:spTree>
    <p:extLst>
      <p:ext uri="{BB962C8B-B14F-4D97-AF65-F5344CB8AC3E}">
        <p14:creationId xmlns:p14="http://schemas.microsoft.com/office/powerpoint/2010/main" val="16179422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16"/>
            <a:ext cx="2055876" cy="868137"/>
          </a:xfrm>
          <a:prstGeom prst="rect">
            <a:avLst/>
          </a:prstGeom>
        </p:spPr>
      </p:pic>
    </p:spTree>
    <p:extLst>
      <p:ext uri="{BB962C8B-B14F-4D97-AF65-F5344CB8AC3E}">
        <p14:creationId xmlns:p14="http://schemas.microsoft.com/office/powerpoint/2010/main" val="14700750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816"/>
            <a:ext cx="2146364" cy="868137"/>
          </a:xfrm>
          <a:prstGeom prst="rect">
            <a:avLst/>
          </a:prstGeom>
        </p:spPr>
      </p:pic>
    </p:spTree>
    <p:extLst>
      <p:ext uri="{BB962C8B-B14F-4D97-AF65-F5344CB8AC3E}">
        <p14:creationId xmlns:p14="http://schemas.microsoft.com/office/powerpoint/2010/main" val="9845514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87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solidFill>
                  <a:prstClr val="black">
                    <a:tint val="75000"/>
                  </a:prstClr>
                </a:solidFill>
              </a:rPr>
              <a:pPr>
                <a:defRPr/>
              </a:pPr>
              <a:t>31.1.2023</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25741586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5001531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4917200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4617560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138146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Otsikko ja aliotsikko - kuva">
    <p:spTree>
      <p:nvGrpSpPr>
        <p:cNvPr id="1" name=""/>
        <p:cNvGrpSpPr/>
        <p:nvPr/>
      </p:nvGrpSpPr>
      <p:grpSpPr>
        <a:xfrm>
          <a:off x="0" y="0"/>
          <a:ext cx="0" cy="0"/>
          <a:chOff x="0" y="0"/>
          <a:chExt cx="0" cy="0"/>
        </a:xfrm>
      </p:grpSpPr>
      <p:sp>
        <p:nvSpPr>
          <p:cNvPr id="20" name="Image"/>
          <p:cNvSpPr>
            <a:spLocks noGrp="1"/>
          </p:cNvSpPr>
          <p:nvPr>
            <p:ph type="pic" idx="13"/>
          </p:nvPr>
        </p:nvSpPr>
        <p:spPr>
          <a:xfrm>
            <a:off x="919758" y="274583"/>
            <a:ext cx="7304486" cy="3101231"/>
          </a:xfrm>
          <a:prstGeom prst="rect">
            <a:avLst/>
          </a:prstGeom>
        </p:spPr>
        <p:txBody>
          <a:bodyPr lIns="91439" tIns="45719" rIns="91439" bIns="45719"/>
          <a:lstStyle/>
          <a:p>
            <a:pPr lvl="0"/>
            <a:endParaRPr noProof="0"/>
          </a:p>
        </p:txBody>
      </p:sp>
      <p:sp>
        <p:nvSpPr>
          <p:cNvPr id="21" name="Title Text"/>
          <p:cNvSpPr txBox="1">
            <a:spLocks noGrp="1"/>
          </p:cNvSpPr>
          <p:nvPr>
            <p:ph type="title"/>
          </p:nvPr>
        </p:nvSpPr>
        <p:spPr>
          <a:xfrm>
            <a:off x="250031" y="3603131"/>
            <a:ext cx="8643938" cy="663029"/>
          </a:xfrm>
          <a:prstGeom prst="rect">
            <a:avLst/>
          </a:prstGeom>
        </p:spPr>
        <p:txBody>
          <a:bodyPr anchor="b"/>
          <a:lstStyle/>
          <a:p>
            <a:r>
              <a:t>Title Text</a:t>
            </a:r>
          </a:p>
        </p:txBody>
      </p:sp>
      <p:sp>
        <p:nvSpPr>
          <p:cNvPr id="22" name="Body Level One…"/>
          <p:cNvSpPr txBox="1">
            <a:spLocks noGrp="1"/>
          </p:cNvSpPr>
          <p:nvPr>
            <p:ph type="body" sz="quarter" idx="1"/>
          </p:nvPr>
        </p:nvSpPr>
        <p:spPr>
          <a:xfrm>
            <a:off x="250031" y="4259461"/>
            <a:ext cx="8643938" cy="636240"/>
          </a:xfrm>
          <a:prstGeom prst="rect">
            <a:avLst/>
          </a:prstGeom>
        </p:spPr>
        <p:txBody>
          <a:bodyPr/>
          <a:lstStyle>
            <a:lvl1pPr marL="0" indent="0" algn="ctr">
              <a:lnSpc>
                <a:spcPct val="100000"/>
              </a:lnSpc>
              <a:spcBef>
                <a:spcPts val="0"/>
              </a:spcBef>
              <a:buSzTx/>
              <a:buNone/>
              <a:defRPr sz="2004"/>
            </a:lvl1pPr>
            <a:lvl2pPr marL="0" indent="0" algn="ctr">
              <a:lnSpc>
                <a:spcPct val="100000"/>
              </a:lnSpc>
              <a:spcBef>
                <a:spcPts val="0"/>
              </a:spcBef>
              <a:buSzTx/>
              <a:buNone/>
              <a:defRPr sz="2004"/>
            </a:lvl2pPr>
            <a:lvl3pPr marL="0" indent="0" algn="ctr">
              <a:lnSpc>
                <a:spcPct val="100000"/>
              </a:lnSpc>
              <a:spcBef>
                <a:spcPts val="0"/>
              </a:spcBef>
              <a:buSzTx/>
              <a:buNone/>
              <a:defRPr sz="2004"/>
            </a:lvl3pPr>
            <a:lvl4pPr marL="0" indent="0" algn="ctr">
              <a:lnSpc>
                <a:spcPct val="100000"/>
              </a:lnSpc>
              <a:spcBef>
                <a:spcPts val="0"/>
              </a:spcBef>
              <a:buSzTx/>
              <a:buNone/>
              <a:defRPr sz="2004"/>
            </a:lvl4pPr>
            <a:lvl5pPr marL="0" indent="0" algn="ctr">
              <a:lnSpc>
                <a:spcPct val="100000"/>
              </a:lnSpc>
              <a:spcBef>
                <a:spcPts val="0"/>
              </a:spcBef>
              <a:buSzTx/>
              <a:buNone/>
              <a:defRPr sz="2004"/>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id="{621D943B-07E3-E24E-8D76-0E0A8F216467}"/>
              </a:ext>
            </a:extLst>
          </p:cNvPr>
          <p:cNvSpPr txBox="1">
            <a:spLocks noGrp="1"/>
          </p:cNvSpPr>
          <p:nvPr>
            <p:ph type="sldNum" sz="quarter" idx="14"/>
          </p:nvPr>
        </p:nvSpPr>
        <p:spPr/>
        <p:txBody>
          <a:bodyPr/>
          <a:lstStyle>
            <a:lvl1pPr>
              <a:defRPr b="0" i="0">
                <a:latin typeface="Helvetica" pitchFamily="2" charset="0"/>
              </a:defRPr>
            </a:lvl1pPr>
          </a:lstStyle>
          <a:p>
            <a:pPr>
              <a:defRPr/>
            </a:pPr>
            <a:fld id="{7435D4B4-FB5A-5543-9695-52820FF2C6BC}" type="slidenum">
              <a:rPr lang="sv-FI" smtClean="0"/>
              <a:pPr>
                <a:defRPr/>
              </a:pPr>
              <a:t>‹#›</a:t>
            </a:fld>
            <a:endParaRPr lang="sv-FI" dirty="0"/>
          </a:p>
        </p:txBody>
      </p:sp>
    </p:spTree>
    <p:extLst>
      <p:ext uri="{BB962C8B-B14F-4D97-AF65-F5344CB8AC3E}">
        <p14:creationId xmlns:p14="http://schemas.microsoft.com/office/powerpoint/2010/main" val="1334984421"/>
      </p:ext>
    </p:extLst>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118265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419137131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41366532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5410888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Normaali" charset="0"/>
              </a:defRPr>
            </a:lvl1pPr>
          </a:lstStyle>
          <a:p>
            <a:r>
              <a:rPr lang="en-US" dirty="0"/>
              <a:t>Click to edit Master title style</a:t>
            </a:r>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1850802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54"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Normaali" charset="0"/>
              </a:defRPr>
            </a:lvl1pPr>
          </a:lstStyle>
          <a:p>
            <a:r>
              <a:rPr lang="en-US" dirty="0"/>
              <a:t>Click to edit Master title style</a:t>
            </a:r>
          </a:p>
        </p:txBody>
      </p:sp>
      <p:sp>
        <p:nvSpPr>
          <p:cNvPr id="17" name="Subtitle 2"/>
          <p:cNvSpPr>
            <a:spLocks noGrp="1"/>
          </p:cNvSpPr>
          <p:nvPr>
            <p:ph type="subTitle" idx="1"/>
          </p:nvPr>
        </p:nvSpPr>
        <p:spPr>
          <a:xfrm>
            <a:off x="469554"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9436331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554"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Normaali" charset="0"/>
              </a:defRPr>
            </a:lvl1pPr>
          </a:lstStyle>
          <a:p>
            <a:r>
              <a:rPr lang="en-US" dirty="0"/>
              <a:t>Click to edit Master title style</a:t>
            </a:r>
          </a:p>
        </p:txBody>
      </p:sp>
      <p:sp>
        <p:nvSpPr>
          <p:cNvPr id="8" name="Subtitle 2"/>
          <p:cNvSpPr>
            <a:spLocks noGrp="1"/>
          </p:cNvSpPr>
          <p:nvPr>
            <p:ph type="subTitle" idx="1"/>
          </p:nvPr>
        </p:nvSpPr>
        <p:spPr>
          <a:xfrm>
            <a:off x="469554"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5040468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Normaali"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9554" y="1470094"/>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Normaali" charset="0"/>
              </a:defRPr>
            </a:lvl1pPr>
          </a:lstStyle>
          <a:p>
            <a:r>
              <a:rPr lang="en-US" dirty="0"/>
              <a:t>Click to edit Master title style</a:t>
            </a:r>
          </a:p>
        </p:txBody>
      </p:sp>
      <p:sp>
        <p:nvSpPr>
          <p:cNvPr id="7" name="Subtitle 2"/>
          <p:cNvSpPr>
            <a:spLocks noGrp="1"/>
          </p:cNvSpPr>
          <p:nvPr>
            <p:ph type="subTitle" idx="1"/>
          </p:nvPr>
        </p:nvSpPr>
        <p:spPr>
          <a:xfrm>
            <a:off x="469554" y="4056628"/>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9757164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74" y="4256737"/>
            <a:ext cx="2039167" cy="861840"/>
          </a:xfrm>
          <a:prstGeom prst="rect">
            <a:avLst/>
          </a:prstGeom>
        </p:spPr>
      </p:pic>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39821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4884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Otsikko mallikuva">
    <p:bg>
      <p:bgPr>
        <a:solidFill>
          <a:schemeClr val="bg1">
            <a:lumMod val="95000"/>
          </a:schemeClr>
        </a:solidFill>
        <a:effectLst/>
      </p:bgPr>
    </p:bg>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solidFill>
            <a:schemeClr val="bg1">
              <a:lumMod val="75000"/>
            </a:schemeClr>
          </a:solidFill>
        </p:spPr>
        <p:txBody>
          <a:bodyPr anchor="ctr" anchorCtr="0">
            <a:noAutofit/>
          </a:bodyPr>
          <a:lstStyle>
            <a:lvl1pPr marL="0" indent="0" algn="ctr">
              <a:buNone/>
              <a:defRPr b="0" i="0">
                <a:latin typeface="Helvetica" pitchFamily="2" charset="0"/>
              </a:defRPr>
            </a:lvl1pPr>
          </a:lstStyle>
          <a:p>
            <a:r>
              <a:rPr lang="fi-FI" dirty="0"/>
              <a:t>Lisää kuva napsauttamalla kuvaketta</a:t>
            </a:r>
          </a:p>
        </p:txBody>
      </p:sp>
      <p:sp>
        <p:nvSpPr>
          <p:cNvPr id="2" name="Otsikko 1"/>
          <p:cNvSpPr>
            <a:spLocks noGrp="1"/>
          </p:cNvSpPr>
          <p:nvPr>
            <p:ph type="ctrTitle"/>
          </p:nvPr>
        </p:nvSpPr>
        <p:spPr>
          <a:xfrm>
            <a:off x="324000" y="230400"/>
            <a:ext cx="6696000" cy="973198"/>
          </a:xfrm>
        </p:spPr>
        <p:txBody>
          <a:bodyPr/>
          <a:lstStyle>
            <a:lvl1pPr>
              <a:defRPr b="0" i="0">
                <a:solidFill>
                  <a:schemeClr val="bg1"/>
                </a:solidFill>
                <a:latin typeface="Helvetica" pitchFamily="2" charset="0"/>
              </a:defRPr>
            </a:lvl1pPr>
          </a:lstStyle>
          <a:p>
            <a:r>
              <a:rPr lang="fi-FI" dirty="0"/>
              <a:t>Muokkaa </a:t>
            </a:r>
            <a:r>
              <a:rPr lang="fi-FI" dirty="0" err="1"/>
              <a:t>perustyyl</a:t>
            </a:r>
            <a:r>
              <a:rPr lang="fi-FI" dirty="0"/>
              <a:t>. </a:t>
            </a:r>
            <a:r>
              <a:rPr lang="fi-FI" dirty="0" err="1"/>
              <a:t>napsautt</a:t>
            </a:r>
            <a:r>
              <a:rPr lang="fi-FI" dirty="0"/>
              <a:t>.</a:t>
            </a:r>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18"/>
            <a:ext cx="2033020" cy="1325883"/>
          </a:xfrm>
          <a:prstGeom prst="rect">
            <a:avLst/>
          </a:prstGeom>
        </p:spPr>
      </p:pic>
    </p:spTree>
    <p:extLst>
      <p:ext uri="{BB962C8B-B14F-4D97-AF65-F5344CB8AC3E}">
        <p14:creationId xmlns:p14="http://schemas.microsoft.com/office/powerpoint/2010/main" val="10710450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Normaali" charset="0"/>
              </a:defRPr>
            </a:lvl1pPr>
          </a:lstStyle>
          <a:p>
            <a:r>
              <a:rPr lang="en-US" dirty="0"/>
              <a:t>Click to edit Master title style</a:t>
            </a:r>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24346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55"/>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9795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55"/>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43028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55"/>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89886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55"/>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823295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2" name="Content Placeholder 10"/>
          <p:cNvSpPr>
            <a:spLocks noGrp="1"/>
          </p:cNvSpPr>
          <p:nvPr>
            <p:ph sz="quarter" idx="14"/>
          </p:nvPr>
        </p:nvSpPr>
        <p:spPr>
          <a:xfrm>
            <a:off x="468325" y="1135467"/>
            <a:ext cx="3988079" cy="3002981"/>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5" name="Content Placeholder 10"/>
          <p:cNvSpPr>
            <a:spLocks noGrp="1"/>
          </p:cNvSpPr>
          <p:nvPr>
            <p:ph sz="quarter" idx="18"/>
          </p:nvPr>
        </p:nvSpPr>
        <p:spPr>
          <a:xfrm>
            <a:off x="4687611" y="1134975"/>
            <a:ext cx="3988079" cy="3002981"/>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55"/>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03568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Normaali" charset="0"/>
              </a:defRPr>
            </a:lvl1pPr>
          </a:lstStyle>
          <a:p>
            <a:r>
              <a:rPr lang="en-US" dirty="0"/>
              <a:t>Click to edit Master title style</a:t>
            </a:r>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55"/>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Normaali"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Normaal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40220559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ver Blue">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1801476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ver Red">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28965711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ver Yellow">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2281020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511875" y="1491967"/>
            <a:ext cx="3319477" cy="2424675"/>
          </a:xfrm>
          <a:prstGeom prst="rect">
            <a:avLst/>
          </a:prstGeom>
        </p:spPr>
        <p:txBody>
          <a:bodyPr lIns="0" tIns="0" rIns="0" bIns="0" anchor="t">
            <a:noAutofit/>
          </a:bodyPr>
          <a:lstStyle>
            <a:lvl1pPr algn="l">
              <a:lnSpc>
                <a:spcPct val="80000"/>
              </a:lnSpc>
              <a:defRPr sz="4500" b="1" spc="-150">
                <a:solidFill>
                  <a:schemeClr val="tx2"/>
                </a:solidFill>
              </a:defRPr>
            </a:lvl1pPr>
          </a:lstStyle>
          <a:p>
            <a:r>
              <a:rPr lang="sv-SE" dirty="0"/>
              <a:t>Klicka här för att ändra mall för rubrikforma</a:t>
            </a:r>
            <a:endParaRPr lang="en-US" dirty="0"/>
          </a:p>
        </p:txBody>
      </p:sp>
      <p:sp>
        <p:nvSpPr>
          <p:cNvPr id="17" name="Subtitle 2"/>
          <p:cNvSpPr>
            <a:spLocks noGrp="1"/>
          </p:cNvSpPr>
          <p:nvPr>
            <p:ph type="subTitle" idx="1"/>
          </p:nvPr>
        </p:nvSpPr>
        <p:spPr>
          <a:xfrm>
            <a:off x="511875" y="4078566"/>
            <a:ext cx="3319477" cy="437400"/>
          </a:xfrm>
          <a:prstGeom prst="rect">
            <a:avLst/>
          </a:prstGeom>
        </p:spPr>
        <p:txBody>
          <a:bodyPr lIns="0" tIns="0" rIns="0" bIns="0" anchor="t">
            <a:normAutofit/>
          </a:bodyPr>
          <a:lstStyle>
            <a:lvl1pPr marL="0" indent="0" algn="l">
              <a:spcBef>
                <a:spcPts val="0"/>
              </a:spcBef>
              <a:buNone/>
              <a:defRPr sz="1200" i="1">
                <a:solidFill>
                  <a:srgbClr val="928B81"/>
                </a:solidFill>
                <a:latin typeface="Georgia"/>
                <a:cs typeface="Georgia"/>
              </a:defRPr>
            </a:lvl1pPr>
            <a:lvl2pPr marL="342878" indent="0" algn="ctr">
              <a:buNone/>
              <a:defRPr>
                <a:solidFill>
                  <a:schemeClr val="tx1">
                    <a:tint val="75000"/>
                  </a:schemeClr>
                </a:solidFill>
              </a:defRPr>
            </a:lvl2pPr>
            <a:lvl3pPr marL="685756" indent="0" algn="ctr">
              <a:buNone/>
              <a:defRPr>
                <a:solidFill>
                  <a:schemeClr val="tx1">
                    <a:tint val="75000"/>
                  </a:schemeClr>
                </a:solidFill>
              </a:defRPr>
            </a:lvl3pPr>
            <a:lvl4pPr marL="1028633" indent="0" algn="ctr">
              <a:buNone/>
              <a:defRPr>
                <a:solidFill>
                  <a:schemeClr val="tx1">
                    <a:tint val="75000"/>
                  </a:schemeClr>
                </a:solidFill>
              </a:defRPr>
            </a:lvl4pPr>
            <a:lvl5pPr marL="1371511" indent="0" algn="ctr">
              <a:buNone/>
              <a:defRPr>
                <a:solidFill>
                  <a:schemeClr val="tx1">
                    <a:tint val="75000"/>
                  </a:schemeClr>
                </a:solidFill>
              </a:defRPr>
            </a:lvl5pPr>
            <a:lvl6pPr marL="1714389" indent="0" algn="ctr">
              <a:buNone/>
              <a:defRPr>
                <a:solidFill>
                  <a:schemeClr val="tx1">
                    <a:tint val="75000"/>
                  </a:schemeClr>
                </a:solidFill>
              </a:defRPr>
            </a:lvl6pPr>
            <a:lvl7pPr marL="2057267" indent="0" algn="ctr">
              <a:buNone/>
              <a:defRPr>
                <a:solidFill>
                  <a:schemeClr val="tx1">
                    <a:tint val="75000"/>
                  </a:schemeClr>
                </a:solidFill>
              </a:defRPr>
            </a:lvl7pPr>
            <a:lvl8pPr marL="2400144" indent="0" algn="ctr">
              <a:buNone/>
              <a:defRPr>
                <a:solidFill>
                  <a:schemeClr val="tx1">
                    <a:tint val="75000"/>
                  </a:schemeClr>
                </a:solidFill>
              </a:defRPr>
            </a:lvl8pPr>
            <a:lvl9pPr marL="2743022" indent="0" algn="ctr">
              <a:buNone/>
              <a:defRPr>
                <a:solidFill>
                  <a:schemeClr val="tx1">
                    <a:tint val="75000"/>
                  </a:schemeClr>
                </a:solidFill>
              </a:defRPr>
            </a:lvl9pPr>
          </a:lstStyle>
          <a:p>
            <a:r>
              <a:rPr lang="sv-SE" dirty="0"/>
              <a:t>Klicka här för att ändra mall för underrubrikformat</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a:lstStyle/>
          <a:p>
            <a:pPr lvl="0"/>
            <a:r>
              <a:rPr lang="sv-SE" noProof="0"/>
              <a:t>Klicka på ikonen för att lägga till en bild</a:t>
            </a:r>
            <a:endParaRPr lang="fi-FI" noProof="0"/>
          </a:p>
        </p:txBody>
      </p:sp>
      <p:pic>
        <p:nvPicPr>
          <p:cNvPr id="7"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8000" y="1406"/>
            <a:ext cx="1961712" cy="154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a:extLst>
              <a:ext uri="{FF2B5EF4-FFF2-40B4-BE49-F238E27FC236}">
                <a16:creationId xmlns:a16="http://schemas.microsoft.com/office/drawing/2014/main" id="{330A9581-656C-0946-AABE-E133EC9FDE34}"/>
              </a:ext>
            </a:extLst>
          </p:cNvPr>
          <p:cNvSpPr txBox="1">
            <a:spLocks/>
          </p:cNvSpPr>
          <p:nvPr userDrawn="1"/>
        </p:nvSpPr>
        <p:spPr>
          <a:xfrm>
            <a:off x="511938" y="4580218"/>
            <a:ext cx="2409406" cy="262418"/>
          </a:xfrm>
          <a:prstGeom prst="rect">
            <a:avLst/>
          </a:prstGeom>
        </p:spPr>
        <p:txBody>
          <a:bodyPr lIns="0" tIns="0" rIns="0" bIns="0" anchor="t">
            <a:normAutofit/>
          </a:bodyPr>
          <a:lstStyle>
            <a:lvl1pPr marL="0" indent="0" algn="l" defTabSz="380985" rtl="0" eaLnBrk="1" fontAlgn="base" hangingPunct="1">
              <a:spcBef>
                <a:spcPts val="0"/>
              </a:spcBef>
              <a:spcAft>
                <a:spcPct val="0"/>
              </a:spcAft>
              <a:buFont typeface="Arial" charset="0"/>
              <a:buNone/>
              <a:defRPr sz="1333" i="1" kern="1200">
                <a:solidFill>
                  <a:srgbClr val="928B81"/>
                </a:solidFill>
                <a:latin typeface="Georgia"/>
                <a:ea typeface="ＭＳ Ｐゴシック" charset="0"/>
                <a:cs typeface="Georgia"/>
              </a:defRPr>
            </a:lvl1pPr>
            <a:lvl2pPr marL="380985" indent="0" algn="ctr" defTabSz="380985" rtl="0" eaLnBrk="1" fontAlgn="base" hangingPunct="1">
              <a:spcBef>
                <a:spcPct val="20000"/>
              </a:spcBef>
              <a:spcAft>
                <a:spcPct val="0"/>
              </a:spcAft>
              <a:buFont typeface="Arial" charset="0"/>
              <a:buNone/>
              <a:defRPr sz="2333" kern="1200">
                <a:solidFill>
                  <a:schemeClr val="tx1">
                    <a:tint val="75000"/>
                  </a:schemeClr>
                </a:solidFill>
                <a:latin typeface="+mn-lt"/>
                <a:ea typeface="MS PGothic" pitchFamily="34" charset="-128"/>
                <a:cs typeface="MS PGothic" charset="0"/>
              </a:defRPr>
            </a:lvl2pPr>
            <a:lvl3pPr marL="761970" indent="0" algn="ctr" defTabSz="380985" rtl="0" eaLnBrk="1" fontAlgn="base" hangingPunct="1">
              <a:spcBef>
                <a:spcPct val="20000"/>
              </a:spcBef>
              <a:spcAft>
                <a:spcPct val="0"/>
              </a:spcAft>
              <a:buFont typeface="Arial" charset="0"/>
              <a:buNone/>
              <a:defRPr sz="2000" kern="1200">
                <a:solidFill>
                  <a:schemeClr val="tx1">
                    <a:tint val="75000"/>
                  </a:schemeClr>
                </a:solidFill>
                <a:latin typeface="+mn-lt"/>
                <a:ea typeface="ヒラギノ角ゴ Pro W3" charset="-128"/>
                <a:cs typeface="ヒラギノ角ゴ Pro W3" charset="-128"/>
              </a:defRPr>
            </a:lvl3pPr>
            <a:lvl4pPr marL="1142954" indent="0" algn="ctr" defTabSz="380985" rtl="0" eaLnBrk="1" fontAlgn="base" hangingPunct="1">
              <a:spcBef>
                <a:spcPct val="20000"/>
              </a:spcBef>
              <a:spcAft>
                <a:spcPct val="0"/>
              </a:spcAft>
              <a:buFont typeface="Arial" charset="0"/>
              <a:buNone/>
              <a:defRPr sz="1667" kern="1200">
                <a:solidFill>
                  <a:schemeClr val="tx1">
                    <a:tint val="75000"/>
                  </a:schemeClr>
                </a:solidFill>
                <a:latin typeface="+mn-lt"/>
                <a:ea typeface="ヒラギノ角ゴ Pro W3" charset="-128"/>
                <a:cs typeface="ヒラギノ角ゴ Pro W3" charset="0"/>
              </a:defRPr>
            </a:lvl4pPr>
            <a:lvl5pPr marL="1523939" indent="0" algn="ctr" defTabSz="380985" rtl="0" eaLnBrk="1" fontAlgn="base" hangingPunct="1">
              <a:spcBef>
                <a:spcPct val="20000"/>
              </a:spcBef>
              <a:spcAft>
                <a:spcPct val="0"/>
              </a:spcAft>
              <a:buFont typeface="Arial" charset="0"/>
              <a:buNone/>
              <a:defRPr sz="1667" kern="1200">
                <a:solidFill>
                  <a:schemeClr val="tx1">
                    <a:tint val="75000"/>
                  </a:schemeClr>
                </a:solidFill>
                <a:latin typeface="+mn-lt"/>
                <a:ea typeface="ＭＳ Ｐゴシック" charset="0"/>
                <a:cs typeface="MS PGothic" pitchFamily="34" charset="-128"/>
              </a:defRPr>
            </a:lvl5pPr>
            <a:lvl6pPr marL="1904924"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6pPr>
            <a:lvl7pPr marL="2285909"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7pPr>
            <a:lvl8pPr marL="2666893"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8pPr>
            <a:lvl9pPr marL="3047878" indent="0" algn="ctr" defTabSz="380985" rtl="0" eaLnBrk="1" latinLnBrk="0" hangingPunct="1">
              <a:spcBef>
                <a:spcPct val="20000"/>
              </a:spcBef>
              <a:buFont typeface="Arial"/>
              <a:buNone/>
              <a:defRPr sz="1667" kern="1200">
                <a:solidFill>
                  <a:schemeClr val="tx1">
                    <a:tint val="75000"/>
                  </a:schemeClr>
                </a:solidFill>
                <a:latin typeface="+mn-lt"/>
                <a:ea typeface="+mn-ea"/>
                <a:cs typeface="+mn-cs"/>
              </a:defRPr>
            </a:lvl9pPr>
          </a:lstStyle>
          <a:p>
            <a:r>
              <a:rPr lang="sv-SE" sz="1080" b="0" i="0" dirty="0"/>
              <a:t>Antti Ahlava 18.9.2021</a:t>
            </a:r>
            <a:endParaRPr lang="en-US" sz="1080" b="0" i="0" dirty="0"/>
          </a:p>
        </p:txBody>
      </p:sp>
    </p:spTree>
    <p:extLst>
      <p:ext uri="{BB962C8B-B14F-4D97-AF65-F5344CB8AC3E}">
        <p14:creationId xmlns:p14="http://schemas.microsoft.com/office/powerpoint/2010/main" val="4356449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ver with BG imag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111704180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ver with BG image 2">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31218241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ver with BG image 3">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41053707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26383387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8"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112547550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ver Yellow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29176381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536"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536"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pic>
        <p:nvPicPr>
          <p:cNvPr id="7"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110238381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536"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536"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13203235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en-US" noProof="0" dirty="0"/>
              <a:t>Click icon to add picture</a:t>
            </a:r>
            <a:endParaRPr lang="fi-FI" noProof="0" dirty="0"/>
          </a:p>
        </p:txBody>
      </p:sp>
      <p:sp>
        <p:nvSpPr>
          <p:cNvPr id="6" name="Title 1"/>
          <p:cNvSpPr>
            <a:spLocks noGrp="1"/>
          </p:cNvSpPr>
          <p:nvPr>
            <p:ph type="ctrTitle"/>
          </p:nvPr>
        </p:nvSpPr>
        <p:spPr>
          <a:xfrm>
            <a:off x="468536" y="1470050"/>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pitchFamily="2" charset="0"/>
              </a:defRPr>
            </a:lvl1pPr>
          </a:lstStyle>
          <a:p>
            <a:r>
              <a:rPr lang="en-US" dirty="0"/>
              <a:t>Click to edit Master title style</a:t>
            </a:r>
          </a:p>
        </p:txBody>
      </p:sp>
      <p:sp>
        <p:nvSpPr>
          <p:cNvPr id="7" name="Subtitle 2"/>
          <p:cNvSpPr>
            <a:spLocks noGrp="1"/>
          </p:cNvSpPr>
          <p:nvPr>
            <p:ph type="subTitle" idx="1"/>
          </p:nvPr>
        </p:nvSpPr>
        <p:spPr>
          <a:xfrm>
            <a:off x="468536" y="4056628"/>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26"/>
            <a:ext cx="1654175" cy="1364457"/>
          </a:xfrm>
          <a:prstGeom prst="rect">
            <a:avLst/>
          </a:prstGeom>
        </p:spPr>
      </p:pic>
    </p:spTree>
    <p:extLst>
      <p:ext uri="{BB962C8B-B14F-4D97-AF65-F5344CB8AC3E}">
        <p14:creationId xmlns:p14="http://schemas.microsoft.com/office/powerpoint/2010/main" val="3644080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8"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183"/>
            <a:ext cx="2113788" cy="868137"/>
          </a:xfrm>
          <a:prstGeom prst="rect">
            <a:avLst/>
          </a:prstGeom>
        </p:spPr>
      </p:pic>
    </p:spTree>
    <p:extLst>
      <p:ext uri="{BB962C8B-B14F-4D97-AF65-F5344CB8AC3E}">
        <p14:creationId xmlns:p14="http://schemas.microsoft.com/office/powerpoint/2010/main" val="2439091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68716" y="208304"/>
            <a:ext cx="8515590" cy="251126"/>
          </a:xfrm>
        </p:spPr>
        <p:txBody>
          <a:bodyPr/>
          <a:lstStyle>
            <a:lvl1pPr>
              <a:defRPr sz="1632" b="0" i="0">
                <a:solidFill>
                  <a:srgbClr val="231F20"/>
                </a:solidFill>
                <a:latin typeface="Helvetica" pitchFamily="2" charset="0"/>
                <a:cs typeface="Helvetica Neue"/>
              </a:defRPr>
            </a:lvl1pPr>
          </a:lstStyle>
          <a:p>
            <a:endParaRPr dirty="0"/>
          </a:p>
        </p:txBody>
      </p:sp>
      <p:sp>
        <p:nvSpPr>
          <p:cNvPr id="3" name="Holder 3"/>
          <p:cNvSpPr>
            <a:spLocks noGrp="1"/>
          </p:cNvSpPr>
          <p:nvPr>
            <p:ph type="body" idx="1"/>
          </p:nvPr>
        </p:nvSpPr>
        <p:spPr/>
        <p:txBody>
          <a:bodyPr/>
          <a:lstStyle>
            <a:lvl1pPr>
              <a:defRPr/>
            </a:lvl1pPr>
          </a:lstStyle>
          <a:p>
            <a:endParaRPr/>
          </a:p>
        </p:txBody>
      </p:sp>
      <p:sp>
        <p:nvSpPr>
          <p:cNvPr id="4" name="Holder 4">
            <a:extLst>
              <a:ext uri="{FF2B5EF4-FFF2-40B4-BE49-F238E27FC236}">
                <a16:creationId xmlns:a16="http://schemas.microsoft.com/office/drawing/2014/main" id="{0C7D12DC-00F5-1C46-B0B6-5F159E6C13C2}"/>
              </a:ext>
            </a:extLst>
          </p:cNvPr>
          <p:cNvSpPr>
            <a:spLocks noGrp="1"/>
          </p:cNvSpPr>
          <p:nvPr>
            <p:ph type="ftr" sz="quarter" idx="10"/>
          </p:nvPr>
        </p:nvSpPr>
        <p:spPr/>
        <p:txBody>
          <a:bodyPr/>
          <a:lstStyle>
            <a:lvl1pPr>
              <a:defRPr/>
            </a:lvl1pPr>
          </a:lstStyle>
          <a:p>
            <a:pPr>
              <a:defRPr/>
            </a:pPr>
            <a:endParaRPr/>
          </a:p>
        </p:txBody>
      </p:sp>
      <p:sp>
        <p:nvSpPr>
          <p:cNvPr id="5" name="Holder 5">
            <a:extLst>
              <a:ext uri="{FF2B5EF4-FFF2-40B4-BE49-F238E27FC236}">
                <a16:creationId xmlns:a16="http://schemas.microsoft.com/office/drawing/2014/main" id="{A150275D-68F6-3E40-A81C-B26910221D36}"/>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1/31/23</a:t>
            </a:fld>
            <a:endParaRPr lang="en-US"/>
          </a:p>
        </p:txBody>
      </p:sp>
      <p:sp>
        <p:nvSpPr>
          <p:cNvPr id="6" name="Holder 6">
            <a:extLst>
              <a:ext uri="{FF2B5EF4-FFF2-40B4-BE49-F238E27FC236}">
                <a16:creationId xmlns:a16="http://schemas.microsoft.com/office/drawing/2014/main" id="{AC627A66-30C2-EC4A-B89E-1A250EE8B3A3}"/>
              </a:ext>
            </a:extLst>
          </p:cNvPr>
          <p:cNvSpPr>
            <a:spLocks noGrp="1"/>
          </p:cNvSpPr>
          <p:nvPr>
            <p:ph type="sldNum" sz="quarter" idx="12"/>
          </p:nvPr>
        </p:nvSpPr>
        <p:spPr/>
        <p:txBody>
          <a:bodyPr/>
          <a:lstStyle>
            <a:lvl1pPr>
              <a:defRPr/>
            </a:lvl1pPr>
          </a:lstStyle>
          <a:p>
            <a:pPr>
              <a:defRPr/>
            </a:pPr>
            <a:fld id="{25C4A19A-D4FF-6649-9FE0-B99FF09B8E6A}" type="slidenum">
              <a:rPr/>
              <a:pPr>
                <a:defRPr/>
              </a:pPr>
              <a:t>‹#›</a:t>
            </a:fld>
            <a:endParaRPr/>
          </a:p>
        </p:txBody>
      </p:sp>
    </p:spTree>
    <p:extLst>
      <p:ext uri="{BB962C8B-B14F-4D97-AF65-F5344CB8AC3E}">
        <p14:creationId xmlns:p14="http://schemas.microsoft.com/office/powerpoint/2010/main" val="44970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0"/>
            <a:ext cx="2238480" cy="1592251"/>
          </a:xfrm>
          <a:prstGeom prst="rect">
            <a:avLst/>
          </a:prstGeom>
        </p:spPr>
      </p:pic>
    </p:spTree>
    <p:extLst>
      <p:ext uri="{BB962C8B-B14F-4D97-AF65-F5344CB8AC3E}">
        <p14:creationId xmlns:p14="http://schemas.microsoft.com/office/powerpoint/2010/main" val="30475419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vider Red">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5"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183"/>
            <a:ext cx="2055876" cy="868137"/>
          </a:xfrm>
          <a:prstGeom prst="rect">
            <a:avLst/>
          </a:prstGeom>
        </p:spPr>
      </p:pic>
    </p:spTree>
    <p:extLst>
      <p:ext uri="{BB962C8B-B14F-4D97-AF65-F5344CB8AC3E}">
        <p14:creationId xmlns:p14="http://schemas.microsoft.com/office/powerpoint/2010/main" val="12283618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pic>
        <p:nvPicPr>
          <p:cNvPr id="5"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4000" y="4241183"/>
            <a:ext cx="2146364" cy="868137"/>
          </a:xfrm>
          <a:prstGeom prst="rect">
            <a:avLst/>
          </a:prstGeom>
        </p:spPr>
      </p:pic>
    </p:spTree>
    <p:extLst>
      <p:ext uri="{BB962C8B-B14F-4D97-AF65-F5344CB8AC3E}">
        <p14:creationId xmlns:p14="http://schemas.microsoft.com/office/powerpoint/2010/main" val="3424989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540023" y="285766"/>
            <a:ext cx="8085599" cy="896849"/>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en-US" dirty="0"/>
              <a:t>Click to edit Master title style</a:t>
            </a:r>
          </a:p>
        </p:txBody>
      </p:sp>
      <p:sp>
        <p:nvSpPr>
          <p:cNvPr id="10" name="Content Placeholder 10"/>
          <p:cNvSpPr>
            <a:spLocks noGrp="1"/>
          </p:cNvSpPr>
          <p:nvPr>
            <p:ph sz="quarter" idx="14"/>
          </p:nvPr>
        </p:nvSpPr>
        <p:spPr>
          <a:xfrm>
            <a:off x="540023" y="1264260"/>
            <a:ext cx="8085599" cy="2873668"/>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31.1.2023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spTree>
    <p:extLst>
      <p:ext uri="{BB962C8B-B14F-4D97-AF65-F5344CB8AC3E}">
        <p14:creationId xmlns:p14="http://schemas.microsoft.com/office/powerpoint/2010/main" val="9894528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144"/>
            <a:ext cx="2473630" cy="898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6" y="285752"/>
            <a:ext cx="8085599" cy="896849"/>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06" y="1264257"/>
            <a:ext cx="808559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426392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1" y="29"/>
            <a:ext cx="1751663" cy="1592251"/>
          </a:xfrm>
          <a:prstGeom prst="rect">
            <a:avLst/>
          </a:prstGeom>
        </p:spPr>
      </p:pic>
    </p:spTree>
    <p:extLst>
      <p:ext uri="{BB962C8B-B14F-4D97-AF65-F5344CB8AC3E}">
        <p14:creationId xmlns:p14="http://schemas.microsoft.com/office/powerpoint/2010/main" val="11020568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9"/>
            <a:ext cx="2238480" cy="1592251"/>
          </a:xfrm>
          <a:prstGeom prst="rect">
            <a:avLst/>
          </a:prstGeom>
        </p:spPr>
      </p:pic>
    </p:spTree>
    <p:extLst>
      <p:ext uri="{BB962C8B-B14F-4D97-AF65-F5344CB8AC3E}">
        <p14:creationId xmlns:p14="http://schemas.microsoft.com/office/powerpoint/2010/main" val="22006626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9"/>
            <a:ext cx="2238480" cy="1592251"/>
          </a:xfrm>
          <a:prstGeom prst="rect">
            <a:avLst/>
          </a:prstGeom>
        </p:spPr>
      </p:pic>
    </p:spTree>
    <p:extLst>
      <p:ext uri="{BB962C8B-B14F-4D97-AF65-F5344CB8AC3E}">
        <p14:creationId xmlns:p14="http://schemas.microsoft.com/office/powerpoint/2010/main" val="7675419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9"/>
            <a:ext cx="2238480" cy="1592251"/>
          </a:xfrm>
          <a:prstGeom prst="rect">
            <a:avLst/>
          </a:prstGeom>
        </p:spPr>
      </p:pic>
    </p:spTree>
    <p:extLst>
      <p:ext uri="{BB962C8B-B14F-4D97-AF65-F5344CB8AC3E}">
        <p14:creationId xmlns:p14="http://schemas.microsoft.com/office/powerpoint/2010/main" val="328112883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9"/>
            <a:ext cx="2238480" cy="1592251"/>
          </a:xfrm>
          <a:prstGeom prst="rect">
            <a:avLst/>
          </a:prstGeom>
        </p:spPr>
      </p:pic>
    </p:spTree>
    <p:extLst>
      <p:ext uri="{BB962C8B-B14F-4D97-AF65-F5344CB8AC3E}">
        <p14:creationId xmlns:p14="http://schemas.microsoft.com/office/powerpoint/2010/main" val="35545938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9"/>
            <a:ext cx="2238480" cy="1592251"/>
          </a:xfrm>
          <a:prstGeom prst="rect">
            <a:avLst/>
          </a:prstGeom>
        </p:spPr>
      </p:pic>
    </p:spTree>
    <p:extLst>
      <p:ext uri="{BB962C8B-B14F-4D97-AF65-F5344CB8AC3E}">
        <p14:creationId xmlns:p14="http://schemas.microsoft.com/office/powerpoint/2010/main" val="598508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
            <a:ext cx="2238480" cy="1592251"/>
          </a:xfrm>
          <a:prstGeom prst="rect">
            <a:avLst/>
          </a:prstGeom>
        </p:spPr>
      </p:pic>
    </p:spTree>
    <p:extLst>
      <p:ext uri="{BB962C8B-B14F-4D97-AF65-F5344CB8AC3E}">
        <p14:creationId xmlns:p14="http://schemas.microsoft.com/office/powerpoint/2010/main" val="11943818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0" i="0" spc="-20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7" y="12646"/>
            <a:ext cx="1814037" cy="1565204"/>
          </a:xfrm>
          <a:prstGeom prst="rect">
            <a:avLst/>
          </a:prstGeom>
        </p:spPr>
      </p:pic>
    </p:spTree>
    <p:extLst>
      <p:ext uri="{BB962C8B-B14F-4D97-AF65-F5344CB8AC3E}">
        <p14:creationId xmlns:p14="http://schemas.microsoft.com/office/powerpoint/2010/main" val="39054446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0" i="0" spc="-20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18937846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0" i="0" spc="-20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0" y="12646"/>
            <a:ext cx="2236005" cy="1565204"/>
          </a:xfrm>
          <a:prstGeom prst="rect">
            <a:avLst/>
          </a:prstGeom>
        </p:spPr>
      </p:pic>
    </p:spTree>
    <p:extLst>
      <p:ext uri="{BB962C8B-B14F-4D97-AF65-F5344CB8AC3E}">
        <p14:creationId xmlns:p14="http://schemas.microsoft.com/office/powerpoint/2010/main" val="14825617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64" y="1826719"/>
            <a:ext cx="3319477" cy="2424675"/>
          </a:xfrm>
          <a:prstGeom prst="rect">
            <a:avLst/>
          </a:prstGeom>
        </p:spPr>
        <p:txBody>
          <a:bodyPr lIns="0" tIns="0" rIns="0" bIns="0" anchor="t">
            <a:noAutofit/>
          </a:bodyPr>
          <a:lstStyle>
            <a:lvl1pPr algn="l">
              <a:lnSpc>
                <a:spcPct val="80000"/>
              </a:lnSpc>
              <a:defRPr sz="6000" b="0" i="0" spc="-20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5564" y="4413252"/>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50688102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5564" y="1826719"/>
            <a:ext cx="3319477" cy="2424675"/>
          </a:xfrm>
          <a:prstGeom prst="rect">
            <a:avLst/>
          </a:prstGeom>
        </p:spPr>
        <p:txBody>
          <a:bodyPr lIns="0" tIns="0" rIns="0" bIns="0" anchor="t">
            <a:noAutofit/>
          </a:bodyPr>
          <a:lstStyle>
            <a:lvl1pPr algn="l">
              <a:lnSpc>
                <a:spcPct val="80000"/>
              </a:lnSpc>
              <a:defRPr sz="6000" b="0" i="0" spc="-20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5564" y="4413252"/>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8446772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5564" y="1826719"/>
            <a:ext cx="3319477" cy="2424675"/>
          </a:xfrm>
          <a:prstGeom prst="rect">
            <a:avLst/>
          </a:prstGeom>
        </p:spPr>
        <p:txBody>
          <a:bodyPr lIns="0" tIns="0" rIns="0" bIns="0" anchor="t">
            <a:noAutofit/>
          </a:bodyPr>
          <a:lstStyle>
            <a:lvl1pPr algn="l">
              <a:lnSpc>
                <a:spcPct val="80000"/>
              </a:lnSpc>
              <a:defRPr sz="6000" b="0" i="0" spc="-20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585564" y="4413252"/>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50" y="12646"/>
            <a:ext cx="2236005" cy="1565204"/>
          </a:xfrm>
          <a:prstGeom prst="rect">
            <a:avLst/>
          </a:prstGeom>
        </p:spPr>
      </p:pic>
    </p:spTree>
    <p:extLst>
      <p:ext uri="{BB962C8B-B14F-4D97-AF65-F5344CB8AC3E}">
        <p14:creationId xmlns:p14="http://schemas.microsoft.com/office/powerpoint/2010/main" val="29156595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14199"/>
            <a:ext cx="2449209" cy="860242"/>
          </a:xfrm>
          <a:prstGeom prst="rect">
            <a:avLst/>
          </a:prstGeom>
        </p:spPr>
      </p:pic>
    </p:spTree>
    <p:extLst>
      <p:ext uri="{BB962C8B-B14F-4D97-AF65-F5344CB8AC3E}">
        <p14:creationId xmlns:p14="http://schemas.microsoft.com/office/powerpoint/2010/main" val="22253808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18956867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66" y="4215848"/>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41601967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1422674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0"/>
            <a:ext cx="2238480" cy="1592251"/>
          </a:xfrm>
          <a:prstGeom prst="rect">
            <a:avLst/>
          </a:prstGeom>
        </p:spPr>
      </p:pic>
    </p:spTree>
    <p:extLst>
      <p:ext uri="{BB962C8B-B14F-4D97-AF65-F5344CB8AC3E}">
        <p14:creationId xmlns:p14="http://schemas.microsoft.com/office/powerpoint/2010/main" val="163609511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25897117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4032559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76902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154632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2"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7"/>
            <a:ext cx="2473630" cy="898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9477486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13"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
            <a:ext cx="2238480" cy="1592252"/>
          </a:xfrm>
          <a:prstGeom prst="rect">
            <a:avLst/>
          </a:prstGeom>
        </p:spPr>
      </p:pic>
    </p:spTree>
    <p:extLst>
      <p:ext uri="{BB962C8B-B14F-4D97-AF65-F5344CB8AC3E}">
        <p14:creationId xmlns:p14="http://schemas.microsoft.com/office/powerpoint/2010/main" val="20403206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13"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2238480" cy="1592252"/>
          </a:xfrm>
          <a:prstGeom prst="rect">
            <a:avLst/>
          </a:prstGeom>
        </p:spPr>
      </p:pic>
    </p:spTree>
    <p:extLst>
      <p:ext uri="{BB962C8B-B14F-4D97-AF65-F5344CB8AC3E}">
        <p14:creationId xmlns:p14="http://schemas.microsoft.com/office/powerpoint/2010/main" val="20258325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13"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
            <a:ext cx="2238480" cy="1592252"/>
          </a:xfrm>
          <a:prstGeom prst="rect">
            <a:avLst/>
          </a:prstGeom>
        </p:spPr>
      </p:pic>
    </p:spTree>
    <p:extLst>
      <p:ext uri="{BB962C8B-B14F-4D97-AF65-F5344CB8AC3E}">
        <p14:creationId xmlns:p14="http://schemas.microsoft.com/office/powerpoint/2010/main" val="86686397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584313"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
            <a:ext cx="2238480" cy="1592252"/>
          </a:xfrm>
          <a:prstGeom prst="rect">
            <a:avLst/>
          </a:prstGeom>
        </p:spPr>
      </p:pic>
    </p:spTree>
    <p:extLst>
      <p:ext uri="{BB962C8B-B14F-4D97-AF65-F5344CB8AC3E}">
        <p14:creationId xmlns:p14="http://schemas.microsoft.com/office/powerpoint/2010/main" val="4711506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13"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2238480" cy="1592252"/>
          </a:xfrm>
          <a:prstGeom prst="rect">
            <a:avLst/>
          </a:prstGeom>
        </p:spPr>
      </p:pic>
    </p:spTree>
    <p:extLst>
      <p:ext uri="{BB962C8B-B14F-4D97-AF65-F5344CB8AC3E}">
        <p14:creationId xmlns:p14="http://schemas.microsoft.com/office/powerpoint/2010/main" val="2476224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0"/>
            <a:ext cx="2238480" cy="1592251"/>
          </a:xfrm>
          <a:prstGeom prst="rect">
            <a:avLst/>
          </a:prstGeom>
        </p:spPr>
      </p:pic>
    </p:spTree>
    <p:extLst>
      <p:ext uri="{BB962C8B-B14F-4D97-AF65-F5344CB8AC3E}">
        <p14:creationId xmlns:p14="http://schemas.microsoft.com/office/powerpoint/2010/main" val="37860925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13"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
            <a:ext cx="2238480" cy="1592252"/>
          </a:xfrm>
          <a:prstGeom prst="rect">
            <a:avLst/>
          </a:prstGeom>
        </p:spPr>
      </p:pic>
    </p:spTree>
    <p:extLst>
      <p:ext uri="{BB962C8B-B14F-4D97-AF65-F5344CB8AC3E}">
        <p14:creationId xmlns:p14="http://schemas.microsoft.com/office/powerpoint/2010/main" val="35434645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13" y="2055250"/>
            <a:ext cx="7975385" cy="1977000"/>
          </a:xfrm>
          <a:prstGeom prst="rect">
            <a:avLst/>
          </a:prstGeom>
        </p:spPr>
        <p:txBody>
          <a:bodyPr lIns="0" tIns="0" rIns="0" bIns="0" anchor="b">
            <a:noAutofit/>
          </a:bodyPr>
          <a:lstStyle>
            <a:lvl1pPr algn="l">
              <a:lnSpc>
                <a:spcPct val="80000"/>
              </a:lnSpc>
              <a:defRPr sz="5400" b="0" i="0" spc="-15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4313" y="4128748"/>
            <a:ext cx="5379423"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7336331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13" y="2055250"/>
            <a:ext cx="7975385" cy="1977000"/>
          </a:xfrm>
          <a:prstGeom prst="rect">
            <a:avLst/>
          </a:prstGeom>
        </p:spPr>
        <p:txBody>
          <a:bodyPr lIns="0" tIns="0" rIns="0" bIns="0" anchor="b">
            <a:noAutofit/>
          </a:bodyPr>
          <a:lstStyle>
            <a:lvl1pPr algn="l">
              <a:lnSpc>
                <a:spcPct val="80000"/>
              </a:lnSpc>
              <a:defRPr sz="5400" b="0" i="0" spc="-15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13" y="4128748"/>
            <a:ext cx="5379423"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15517980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13" y="2055250"/>
            <a:ext cx="7975385" cy="1977000"/>
          </a:xfrm>
          <a:prstGeom prst="rect">
            <a:avLst/>
          </a:prstGeom>
        </p:spPr>
        <p:txBody>
          <a:bodyPr lIns="0" tIns="0" rIns="0" bIns="0" anchor="b">
            <a:noAutofit/>
          </a:bodyPr>
          <a:lstStyle>
            <a:lvl1pPr algn="l">
              <a:lnSpc>
                <a:spcPct val="80000"/>
              </a:lnSpc>
              <a:defRPr sz="5400" b="0" i="0" spc="-15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13" y="4128748"/>
            <a:ext cx="5379423"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 y="12646"/>
            <a:ext cx="2236005" cy="1565204"/>
          </a:xfrm>
          <a:prstGeom prst="rect">
            <a:avLst/>
          </a:prstGeom>
        </p:spPr>
      </p:pic>
    </p:spTree>
    <p:extLst>
      <p:ext uri="{BB962C8B-B14F-4D97-AF65-F5344CB8AC3E}">
        <p14:creationId xmlns:p14="http://schemas.microsoft.com/office/powerpoint/2010/main" val="197068080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5" y="1826651"/>
            <a:ext cx="3319477" cy="2424675"/>
          </a:xfrm>
          <a:prstGeom prst="rect">
            <a:avLst/>
          </a:prstGeom>
        </p:spPr>
        <p:txBody>
          <a:bodyPr lIns="0" tIns="0" rIns="0" bIns="0" anchor="t">
            <a:noAutofit/>
          </a:bodyPr>
          <a:lstStyle>
            <a:lvl1pPr algn="l">
              <a:lnSpc>
                <a:spcPct val="80000"/>
              </a:lnSpc>
              <a:defRPr sz="4500" b="0" i="0" spc="-15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4315" y="4413251"/>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85076870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3"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4315" y="1826651"/>
            <a:ext cx="3319477" cy="2424675"/>
          </a:xfrm>
          <a:prstGeom prst="rect">
            <a:avLst/>
          </a:prstGeom>
        </p:spPr>
        <p:txBody>
          <a:bodyPr lIns="0" tIns="0" rIns="0" bIns="0" anchor="t">
            <a:noAutofit/>
          </a:bodyPr>
          <a:lstStyle>
            <a:lvl1pPr algn="l">
              <a:lnSpc>
                <a:spcPct val="80000"/>
              </a:lnSpc>
              <a:defRPr sz="4500" b="0" i="0" spc="-15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15" y="4413251"/>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41679677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3"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4315" y="1826651"/>
            <a:ext cx="3319477" cy="2424675"/>
          </a:xfrm>
          <a:prstGeom prst="rect">
            <a:avLst/>
          </a:prstGeom>
        </p:spPr>
        <p:txBody>
          <a:bodyPr lIns="0" tIns="0" rIns="0" bIns="0" anchor="t">
            <a:noAutofit/>
          </a:bodyPr>
          <a:lstStyle>
            <a:lvl1pPr algn="l">
              <a:lnSpc>
                <a:spcPct val="80000"/>
              </a:lnSpc>
              <a:defRPr sz="4500" b="0" i="0" spc="-15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584315" y="4413251"/>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 y="12646"/>
            <a:ext cx="2236005" cy="1565204"/>
          </a:xfrm>
          <a:prstGeom prst="rect">
            <a:avLst/>
          </a:prstGeom>
        </p:spPr>
      </p:pic>
    </p:spTree>
    <p:extLst>
      <p:ext uri="{BB962C8B-B14F-4D97-AF65-F5344CB8AC3E}">
        <p14:creationId xmlns:p14="http://schemas.microsoft.com/office/powerpoint/2010/main" val="25143485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19" y="4214196"/>
            <a:ext cx="2449209" cy="860242"/>
          </a:xfrm>
          <a:prstGeom prst="rect">
            <a:avLst/>
          </a:prstGeom>
        </p:spPr>
      </p:pic>
    </p:spTree>
    <p:extLst>
      <p:ext uri="{BB962C8B-B14F-4D97-AF65-F5344CB8AC3E}">
        <p14:creationId xmlns:p14="http://schemas.microsoft.com/office/powerpoint/2010/main" val="155167098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6" y="4215534"/>
            <a:ext cx="2346452" cy="848038"/>
          </a:xfrm>
          <a:prstGeom prst="rect">
            <a:avLst/>
          </a:prstGeom>
        </p:spPr>
      </p:pic>
    </p:spTree>
    <p:extLst>
      <p:ext uri="{BB962C8B-B14F-4D97-AF65-F5344CB8AC3E}">
        <p14:creationId xmlns:p14="http://schemas.microsoft.com/office/powerpoint/2010/main" val="29829186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40" y="4215820"/>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13" y="1434200"/>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833643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
            <a:ext cx="2238480" cy="1592251"/>
          </a:xfrm>
          <a:prstGeom prst="rect">
            <a:avLst/>
          </a:prstGeom>
        </p:spPr>
      </p:pic>
    </p:spTree>
    <p:extLst>
      <p:ext uri="{BB962C8B-B14F-4D97-AF65-F5344CB8AC3E}">
        <p14:creationId xmlns:p14="http://schemas.microsoft.com/office/powerpoint/2010/main" val="25500223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2" y="4198147"/>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6" y="285752"/>
            <a:ext cx="8085599" cy="896849"/>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540006" y="1264257"/>
            <a:ext cx="808559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34049738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147"/>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6" y="285752"/>
            <a:ext cx="8085599" cy="896849"/>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06" y="1264257"/>
            <a:ext cx="808559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45823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147"/>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6" y="285752"/>
            <a:ext cx="8085599" cy="896849"/>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06" y="1264257"/>
            <a:ext cx="808559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12401583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6" y="285752"/>
            <a:ext cx="8085599" cy="896849"/>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37526" y="1264257"/>
            <a:ext cx="398807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2" y="4198147"/>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4153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6" y="285752"/>
            <a:ext cx="8085599" cy="896849"/>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37526" y="1264257"/>
            <a:ext cx="398807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147"/>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0466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6" y="285752"/>
            <a:ext cx="8085599" cy="896849"/>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02" y="1264257"/>
            <a:ext cx="398807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2" name="Content Placeholder 10"/>
          <p:cNvSpPr>
            <a:spLocks noGrp="1"/>
          </p:cNvSpPr>
          <p:nvPr>
            <p:ph sz="quarter" idx="18"/>
          </p:nvPr>
        </p:nvSpPr>
        <p:spPr>
          <a:xfrm>
            <a:off x="4637526" y="1264257"/>
            <a:ext cx="3988079" cy="2873668"/>
          </a:xfrm>
          <a:prstGeom prst="rect">
            <a:avLst/>
          </a:prstGeom>
        </p:spPr>
        <p:txBody>
          <a:bodyPr vert="horz" lIns="0" tIns="0" rIns="0" bIns="0"/>
          <a:lstStyle>
            <a:lvl1pPr marL="0" indent="0">
              <a:buNone/>
              <a:defRPr sz="1575" b="0" i="0">
                <a:latin typeface="Helvetica" pitchFamily="2" charset="0"/>
              </a:defRPr>
            </a:lvl1pPr>
            <a:lvl2pPr marL="178196" indent="-159296">
              <a:buFont typeface="Arial"/>
              <a:buChar char="•"/>
              <a:defRPr sz="1500" b="0" i="0">
                <a:latin typeface="Helvetica" pitchFamily="2" charset="0"/>
              </a:defRPr>
            </a:lvl2pPr>
            <a:lvl3pPr marL="345591" indent="-172796">
              <a:buFont typeface="Lucida Grande"/>
              <a:buChar char="-"/>
              <a:defRPr sz="1200" b="0" i="0">
                <a:latin typeface="Helvetica" pitchFamily="2" charset="0"/>
                <a:cs typeface="Helvetica" pitchFamily="2" charset="0"/>
              </a:defRPr>
            </a:lvl3pPr>
            <a:lvl4pPr marL="593985" indent="-145796">
              <a:buFont typeface="Arial"/>
              <a:buChar char="•"/>
              <a:defRPr sz="1050" b="0" i="0" baseline="0">
                <a:latin typeface="Helvetica" pitchFamily="2" charset="0"/>
              </a:defRPr>
            </a:lvl4pPr>
            <a:lvl5pPr marL="815380" indent="-171446">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147"/>
            <a:ext cx="2473630" cy="898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0007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Only Title">
    <p:spTree>
      <p:nvGrpSpPr>
        <p:cNvPr id="1" name=""/>
        <p:cNvGrpSpPr/>
        <p:nvPr/>
      </p:nvGrpSpPr>
      <p:grpSpPr>
        <a:xfrm>
          <a:off x="0" y="0"/>
          <a:ext cx="0" cy="0"/>
          <a:chOff x="0" y="0"/>
          <a:chExt cx="0" cy="0"/>
        </a:xfrm>
      </p:grpSpPr>
      <p:sp>
        <p:nvSpPr>
          <p:cNvPr id="2" name="Title 1"/>
          <p:cNvSpPr>
            <a:spLocks noGrp="1"/>
          </p:cNvSpPr>
          <p:nvPr>
            <p:ph type="title"/>
          </p:nvPr>
        </p:nvSpPr>
        <p:spPr>
          <a:xfrm>
            <a:off x="654060" y="433389"/>
            <a:ext cx="7907339" cy="448739"/>
          </a:xfrm>
          <a:prstGeom prst="rect">
            <a:avLst/>
          </a:prstGeom>
        </p:spPr>
        <p:txBody>
          <a:bodyPr/>
          <a:lstStyle>
            <a:lvl1pPr>
              <a:defRPr b="0" i="0">
                <a:latin typeface="Helvetica" pitchFamily="2" charset="0"/>
              </a:defRPr>
            </a:lvl1pPr>
          </a:lstStyle>
          <a:p>
            <a:r>
              <a:rPr lang="en-US" noProof="0" dirty="0"/>
              <a:t>Click to edit Master title style</a:t>
            </a:r>
            <a:endParaRPr lang="fi-FI" noProof="0" dirty="0"/>
          </a:p>
        </p:txBody>
      </p:sp>
      <p:sp>
        <p:nvSpPr>
          <p:cNvPr id="10"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770"/>
              </a:lnSpc>
              <a:spcBef>
                <a:spcPts val="0"/>
              </a:spcBef>
              <a:buNone/>
              <a:defRPr sz="729" b="0" i="0">
                <a:solidFill>
                  <a:schemeClr val="accent5"/>
                </a:solidFill>
                <a:latin typeface="Helvetica" pitchFamily="2" charset="0"/>
              </a:defRPr>
            </a:lvl1pPr>
            <a:lvl2pPr marL="221066" indent="-83545">
              <a:defRPr lang="en-US" sz="729" kern="1200" dirty="0" smtClean="0">
                <a:solidFill>
                  <a:schemeClr val="tx1"/>
                </a:solidFill>
                <a:latin typeface="+mn-lt"/>
                <a:ea typeface="+mn-ea"/>
                <a:cs typeface="+mn-cs"/>
              </a:defRPr>
            </a:lvl2pPr>
            <a:lvl3pPr marL="221066" indent="-75833">
              <a:buFont typeface="Symbol" pitchFamily="18" charset="2"/>
              <a:buNone/>
              <a:defRPr sz="729"/>
            </a:lvl3pPr>
            <a:lvl4pPr marL="221066" indent="-75833">
              <a:defRPr sz="729"/>
            </a:lvl4pPr>
            <a:lvl5pPr marL="221066" indent="-75833">
              <a:buFont typeface="Symbol" pitchFamily="18" charset="2"/>
              <a:buChar char="-"/>
              <a:defRPr sz="729"/>
            </a:lvl5pPr>
            <a:lvl6pPr marL="221513" indent="-75781">
              <a:spcBef>
                <a:spcPts val="243"/>
              </a:spcBef>
              <a:buFont typeface="Symbol" pitchFamily="18" charset="2"/>
              <a:buChar char="-"/>
              <a:defRPr sz="729"/>
            </a:lvl6pPr>
            <a:lvl7pPr marL="221513" indent="-75781">
              <a:spcBef>
                <a:spcPts val="243"/>
              </a:spcBef>
              <a:buFont typeface="Symbol" pitchFamily="18" charset="2"/>
              <a:buChar char="-"/>
              <a:defRPr sz="729"/>
            </a:lvl7pPr>
            <a:lvl8pPr marL="221513" indent="-75781">
              <a:spcBef>
                <a:spcPts val="243"/>
              </a:spcBef>
              <a:buFont typeface="Symbol" pitchFamily="18" charset="2"/>
              <a:buChar char="-"/>
              <a:defRPr sz="729"/>
            </a:lvl8pPr>
            <a:lvl9pPr marL="221513" indent="-75781">
              <a:spcBef>
                <a:spcPts val="243"/>
              </a:spcBef>
              <a:buFont typeface="Symbol" pitchFamily="18" charset="2"/>
              <a:buChar char="-"/>
              <a:defRPr sz="729"/>
            </a:lvl9pPr>
          </a:lstStyle>
          <a:p>
            <a:pPr lvl="0"/>
            <a:r>
              <a:rPr lang="en-US" noProof="0" dirty="0"/>
              <a:t>Click to edit Master text styles</a:t>
            </a:r>
          </a:p>
        </p:txBody>
      </p:sp>
      <p:sp>
        <p:nvSpPr>
          <p:cNvPr id="11"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770"/>
              </a:lnSpc>
              <a:spcBef>
                <a:spcPts val="0"/>
              </a:spcBef>
              <a:buNone/>
              <a:defRPr sz="729" b="0" i="0">
                <a:solidFill>
                  <a:schemeClr val="accent5"/>
                </a:solidFill>
                <a:latin typeface="Helvetica" pitchFamily="2" charset="0"/>
              </a:defRPr>
            </a:lvl1pPr>
            <a:lvl2pPr marL="221066" indent="-83545">
              <a:defRPr lang="en-US" sz="729" kern="1200" dirty="0" smtClean="0">
                <a:solidFill>
                  <a:schemeClr val="tx1"/>
                </a:solidFill>
                <a:latin typeface="+mn-lt"/>
                <a:ea typeface="+mn-ea"/>
                <a:cs typeface="+mn-cs"/>
              </a:defRPr>
            </a:lvl2pPr>
            <a:lvl3pPr marL="221066" indent="-75833">
              <a:buFont typeface="Symbol" pitchFamily="18" charset="2"/>
              <a:buNone/>
              <a:defRPr sz="729"/>
            </a:lvl3pPr>
            <a:lvl4pPr marL="221066" indent="-75833">
              <a:defRPr sz="729"/>
            </a:lvl4pPr>
            <a:lvl5pPr marL="221066" indent="-75833">
              <a:buFont typeface="Symbol" pitchFamily="18" charset="2"/>
              <a:buChar char="-"/>
              <a:defRPr sz="729"/>
            </a:lvl5pPr>
            <a:lvl6pPr marL="221513" indent="-75781">
              <a:spcBef>
                <a:spcPts val="243"/>
              </a:spcBef>
              <a:buFont typeface="Symbol" pitchFamily="18" charset="2"/>
              <a:buChar char="-"/>
              <a:defRPr sz="729"/>
            </a:lvl6pPr>
            <a:lvl7pPr marL="221513" indent="-75781">
              <a:spcBef>
                <a:spcPts val="243"/>
              </a:spcBef>
              <a:buFont typeface="Symbol" pitchFamily="18" charset="2"/>
              <a:buChar char="-"/>
              <a:defRPr sz="729"/>
            </a:lvl7pPr>
            <a:lvl8pPr marL="221513" indent="-75781">
              <a:spcBef>
                <a:spcPts val="243"/>
              </a:spcBef>
              <a:buFont typeface="Symbol" pitchFamily="18" charset="2"/>
              <a:buChar char="-"/>
              <a:defRPr sz="729"/>
            </a:lvl8pPr>
            <a:lvl9pPr marL="221513" indent="-75781">
              <a:spcBef>
                <a:spcPts val="243"/>
              </a:spcBef>
              <a:buFont typeface="Symbol" pitchFamily="18" charset="2"/>
              <a:buChar char="-"/>
              <a:defRPr sz="729"/>
            </a:lvl9pPr>
          </a:lstStyle>
          <a:p>
            <a:pPr lvl="0"/>
            <a:r>
              <a:rPr lang="en-US" noProof="0" dirty="0"/>
              <a:t>Click to edit Master text styles</a:t>
            </a:r>
          </a:p>
        </p:txBody>
      </p:sp>
      <p:sp>
        <p:nvSpPr>
          <p:cNvPr id="5" name="Date Placeholder 3"/>
          <p:cNvSpPr>
            <a:spLocks noGrp="1"/>
          </p:cNvSpPr>
          <p:nvPr>
            <p:ph type="dt" sz="half" idx="15"/>
          </p:nvPr>
        </p:nvSpPr>
        <p:spPr/>
        <p:txBody>
          <a:bodyPr/>
          <a:lstStyle>
            <a:lvl1pPr>
              <a:defRPr b="0" i="0">
                <a:latin typeface="Helvetica" pitchFamily="2" charset="0"/>
              </a:defRPr>
            </a:lvl1pPr>
          </a:lstStyle>
          <a:p>
            <a:pPr defTabSz="342892"/>
            <a:fld id="{8F78970A-4677-43E3-8A1F-915D0E2ABFE8}" type="datetime1">
              <a:rPr lang="fi-FI" smtClean="0">
                <a:solidFill>
                  <a:srgbClr val="000000">
                    <a:tint val="75000"/>
                  </a:srgbClr>
                </a:solidFill>
                <a:ea typeface="ＭＳ Ｐゴシック" charset="0"/>
              </a:rPr>
              <a:pPr defTabSz="342892"/>
              <a:t>31.1.2023</a:t>
            </a:fld>
            <a:endParaRPr lang="fi-FI">
              <a:solidFill>
                <a:srgbClr val="000000">
                  <a:tint val="75000"/>
                </a:srgbClr>
              </a:solidFill>
              <a:ea typeface="ＭＳ Ｐゴシック" charset="0"/>
            </a:endParaRPr>
          </a:p>
        </p:txBody>
      </p:sp>
      <p:sp>
        <p:nvSpPr>
          <p:cNvPr id="6" name="Footer Placeholder 4"/>
          <p:cNvSpPr>
            <a:spLocks noGrp="1"/>
          </p:cNvSpPr>
          <p:nvPr>
            <p:ph type="ftr" sz="quarter" idx="16"/>
          </p:nvPr>
        </p:nvSpPr>
        <p:spPr/>
        <p:txBody>
          <a:bodyPr/>
          <a:lstStyle>
            <a:lvl1pPr>
              <a:defRPr b="0" i="0">
                <a:latin typeface="Helvetica" pitchFamily="2" charset="0"/>
              </a:defRPr>
            </a:lvl1pPr>
          </a:lstStyle>
          <a:p>
            <a:pPr defTabSz="342892"/>
            <a:r>
              <a:rPr lang="fi-FI">
                <a:solidFill>
                  <a:srgbClr val="000000">
                    <a:tint val="75000"/>
                  </a:srgbClr>
                </a:solidFill>
                <a:ea typeface="ＭＳ Ｐゴシック" charset="0"/>
              </a:rPr>
              <a:t>Services Development Program</a:t>
            </a:r>
          </a:p>
        </p:txBody>
      </p:sp>
    </p:spTree>
    <p:extLst>
      <p:ext uri="{BB962C8B-B14F-4D97-AF65-F5344CB8AC3E}">
        <p14:creationId xmlns:p14="http://schemas.microsoft.com/office/powerpoint/2010/main" val="35751784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7_Content Blue">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9" y="285752"/>
            <a:ext cx="8085599" cy="896849"/>
          </a:xfrm>
          <a:prstGeom prst="rect">
            <a:avLst/>
          </a:prstGeom>
        </p:spPr>
        <p:txBody>
          <a:bodyPr lIns="0" tIns="0" rIns="0" bIns="0" anchor="t" anchorCtr="0">
            <a:noAutofit/>
          </a:bodyPr>
          <a:lstStyle>
            <a:lvl1pPr algn="l">
              <a:lnSpc>
                <a:spcPct val="85000"/>
              </a:lnSpc>
              <a:defRPr sz="2187" b="0" i="0" spc="-62">
                <a:solidFill>
                  <a:srgbClr val="0065BD"/>
                </a:solidFill>
                <a:latin typeface="Helvetica" pitchFamily="2" charset="0"/>
              </a:defRPr>
            </a:lvl1pPr>
          </a:lstStyle>
          <a:p>
            <a:r>
              <a:rPr lang="en-US" dirty="0"/>
              <a:t>Click to edit Master title style</a:t>
            </a:r>
          </a:p>
        </p:txBody>
      </p:sp>
      <p:sp>
        <p:nvSpPr>
          <p:cNvPr id="10" name="Content Placeholder 10"/>
          <p:cNvSpPr>
            <a:spLocks noGrp="1"/>
          </p:cNvSpPr>
          <p:nvPr>
            <p:ph sz="quarter" idx="14"/>
          </p:nvPr>
        </p:nvSpPr>
        <p:spPr>
          <a:xfrm>
            <a:off x="540009" y="1264260"/>
            <a:ext cx="8085599" cy="2873668"/>
          </a:xfrm>
          <a:prstGeom prst="rect">
            <a:avLst/>
          </a:prstGeom>
        </p:spPr>
        <p:txBody>
          <a:bodyPr vert="horz" lIns="0" tIns="0" rIns="0" bIns="0"/>
          <a:lstStyle>
            <a:lvl1pPr marL="0" indent="0">
              <a:buNone/>
              <a:defRPr sz="1277" b="0" i="0">
                <a:latin typeface="Helvetica" pitchFamily="2" charset="0"/>
              </a:defRPr>
            </a:lvl1pPr>
            <a:lvl2pPr marL="144334" indent="-129026">
              <a:buFont typeface="Arial"/>
              <a:buChar char="•"/>
              <a:defRPr sz="1215" b="0" i="0">
                <a:latin typeface="Helvetica" pitchFamily="2" charset="0"/>
              </a:defRPr>
            </a:lvl2pPr>
            <a:lvl3pPr marL="279919" indent="-139960">
              <a:buFont typeface="Lucida Grande"/>
              <a:buChar char="-"/>
              <a:defRPr sz="972" b="0" i="0">
                <a:latin typeface="Helvetica" pitchFamily="2" charset="0"/>
                <a:cs typeface="Helvetica" pitchFamily="2" charset="0"/>
              </a:defRPr>
            </a:lvl3pPr>
            <a:lvl4pPr marL="481109" indent="-118091">
              <a:buFont typeface="Arial"/>
              <a:buChar char="•"/>
              <a:defRPr sz="851" b="0" i="0" baseline="0">
                <a:latin typeface="Helvetica" pitchFamily="2" charset="0"/>
              </a:defRPr>
            </a:lvl4pPr>
            <a:lvl5pPr marL="660433" indent="-138866">
              <a:buFont typeface="Courier New"/>
              <a:buChar char="o"/>
              <a:defRPr sz="791" b="0" i="0" baseline="0">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6" name="Date Placeholder 12"/>
          <p:cNvSpPr>
            <a:spLocks noGrp="1"/>
          </p:cNvSpPr>
          <p:nvPr>
            <p:ph type="dt" sz="half" idx="15"/>
          </p:nvPr>
        </p:nvSpPr>
        <p:spPr>
          <a:xfrm>
            <a:off x="4940300" y="4583908"/>
            <a:ext cx="3619500" cy="139304"/>
          </a:xfrm>
          <a:prstGeom prst="rect">
            <a:avLst/>
          </a:prstGeom>
        </p:spPr>
        <p:txBody>
          <a:bodyPr/>
          <a:lstStyle>
            <a:lvl1pPr>
              <a:defRPr b="0" i="0">
                <a:latin typeface="Helvetica" pitchFamily="2" charset="0"/>
              </a:defRPr>
            </a:lvl1pPr>
          </a:lstStyle>
          <a:p>
            <a:pPr defTabSz="370323">
              <a:defRPr/>
            </a:pPr>
            <a:fld id="{E0A7D511-EF24-F248-BEA4-1AD370F38D7A}" type="datetime1">
              <a:rPr lang="fi-FI" smtClean="0">
                <a:solidFill>
                  <a:prstClr val="black">
                    <a:tint val="75000"/>
                  </a:prstClr>
                </a:solidFill>
                <a:ea typeface="ＭＳ Ｐゴシック" charset="0"/>
              </a:rPr>
              <a:pPr defTabSz="370323">
                <a:defRPr/>
              </a:pPr>
              <a:t>31.1.2023</a:t>
            </a:fld>
            <a:endParaRPr lang="fi-FI" dirty="0">
              <a:solidFill>
                <a:prstClr val="black">
                  <a:tint val="75000"/>
                </a:prstClr>
              </a:solidFill>
              <a:ea typeface="ＭＳ Ｐゴシック" charset="0"/>
            </a:endParaRPr>
          </a:p>
        </p:txBody>
      </p:sp>
      <p:sp>
        <p:nvSpPr>
          <p:cNvPr id="7" name="Footer Placeholder 13"/>
          <p:cNvSpPr>
            <a:spLocks noGrp="1"/>
          </p:cNvSpPr>
          <p:nvPr>
            <p:ph type="ftr" sz="quarter" idx="16"/>
          </p:nvPr>
        </p:nvSpPr>
        <p:spPr>
          <a:xfrm>
            <a:off x="4940300" y="4464846"/>
            <a:ext cx="3619500" cy="119063"/>
          </a:xfrm>
          <a:prstGeom prst="rect">
            <a:avLst/>
          </a:prstGeom>
        </p:spPr>
        <p:txBody>
          <a:bodyPr/>
          <a:lstStyle>
            <a:lvl1pPr>
              <a:defRPr b="0" i="0">
                <a:latin typeface="Helvetica" pitchFamily="2" charset="0"/>
              </a:defRPr>
            </a:lvl1pPr>
          </a:lstStyle>
          <a:p>
            <a:pPr defTabSz="370323">
              <a:defRPr/>
            </a:pPr>
            <a:endParaRPr lang="fi-FI" dirty="0">
              <a:solidFill>
                <a:prstClr val="black">
                  <a:tint val="75000"/>
                </a:prstClr>
              </a:solidFill>
              <a:ea typeface="ＭＳ Ｐゴシック" charset="0"/>
            </a:endParaRPr>
          </a:p>
        </p:txBody>
      </p:sp>
      <p:sp>
        <p:nvSpPr>
          <p:cNvPr id="8" name="Slide Number Placeholder 14"/>
          <p:cNvSpPr>
            <a:spLocks noGrp="1"/>
          </p:cNvSpPr>
          <p:nvPr>
            <p:ph type="sldNum" sz="quarter" idx="17"/>
          </p:nvPr>
        </p:nvSpPr>
        <p:spPr/>
        <p:txBody>
          <a:bodyPr/>
          <a:lstStyle>
            <a:lvl1pPr>
              <a:defRPr b="0" i="0">
                <a:latin typeface="Helvetica" pitchFamily="2" charset="0"/>
              </a:defRPr>
            </a:lvl1pPr>
          </a:lstStyle>
          <a:p>
            <a:pPr defTabSz="342892">
              <a:defRPr/>
            </a:pPr>
            <a:fld id="{49EFD4B7-1CC6-864B-A72A-C978B70BBA9B}" type="slidenum">
              <a:rPr lang="fi-FI" smtClean="0">
                <a:solidFill>
                  <a:prstClr val="black">
                    <a:tint val="75000"/>
                  </a:prstClr>
                </a:solidFill>
                <a:ea typeface="ＭＳ Ｐゴシック" charset="0"/>
              </a:rPr>
              <a:pPr defTabSz="342892">
                <a:defRPr/>
              </a:pPr>
              <a:t>‹#›</a:t>
            </a:fld>
            <a:endParaRPr lang="fi-FI">
              <a:solidFill>
                <a:prstClr val="black">
                  <a:tint val="75000"/>
                </a:prstClr>
              </a:solidFill>
              <a:ea typeface="ＭＳ Ｐゴシック" charset="0"/>
            </a:endParaRPr>
          </a:p>
        </p:txBody>
      </p:sp>
      <p:pic>
        <p:nvPicPr>
          <p:cNvPr id="12" name="Picture 11"/>
          <p:cNvPicPr>
            <a:picLocks noChangeAspect="1"/>
          </p:cNvPicPr>
          <p:nvPr userDrawn="1"/>
        </p:nvPicPr>
        <p:blipFill rotWithShape="1">
          <a:blip r:embed="rId2"/>
          <a:srcRect/>
          <a:stretch/>
        </p:blipFill>
        <p:spPr>
          <a:xfrm>
            <a:off x="467544" y="4412114"/>
            <a:ext cx="1728192" cy="438695"/>
          </a:xfrm>
          <a:prstGeom prst="rect">
            <a:avLst/>
          </a:prstGeom>
        </p:spPr>
      </p:pic>
    </p:spTree>
    <p:extLst>
      <p:ext uri="{BB962C8B-B14F-4D97-AF65-F5344CB8AC3E}">
        <p14:creationId xmlns:p14="http://schemas.microsoft.com/office/powerpoint/2010/main" val="16689285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6" y="1275606"/>
            <a:ext cx="8207375" cy="2656800"/>
          </a:xfrm>
          <a:prstGeom prst="rect">
            <a:avLst/>
          </a:prstGeom>
        </p:spPr>
        <p:txBody>
          <a:bodyPr lIns="0" tIns="0" rIns="0" bIns="0" anchor="b" anchorCtr="0">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3"/>
            <a:ext cx="1600200" cy="1364457"/>
          </a:xfrm>
          <a:prstGeom prst="rect">
            <a:avLst/>
          </a:prstGeom>
        </p:spPr>
      </p:pic>
    </p:spTree>
    <p:extLst>
      <p:ext uri="{BB962C8B-B14F-4D97-AF65-F5344CB8AC3E}">
        <p14:creationId xmlns:p14="http://schemas.microsoft.com/office/powerpoint/2010/main" val="60912547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6" y="1275606"/>
            <a:ext cx="8207375" cy="2656800"/>
          </a:xfrm>
          <a:prstGeom prst="rect">
            <a:avLst/>
          </a:prstGeom>
        </p:spPr>
        <p:txBody>
          <a:bodyPr lIns="0" tIns="0" rIns="0" bIns="0" anchor="b" anchorCtr="0">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3"/>
            <a:ext cx="1600200" cy="1364457"/>
          </a:xfrm>
          <a:prstGeom prst="rect">
            <a:avLst/>
          </a:prstGeom>
        </p:spPr>
      </p:pic>
    </p:spTree>
    <p:extLst>
      <p:ext uri="{BB962C8B-B14F-4D97-AF65-F5344CB8AC3E}">
        <p14:creationId xmlns:p14="http://schemas.microsoft.com/office/powerpoint/2010/main" val="3447496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0" y="4090650"/>
            <a:ext cx="5379423"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10"/>
            <a:ext cx="2238480" cy="1592251"/>
          </a:xfrm>
          <a:prstGeom prst="rect">
            <a:avLst/>
          </a:prstGeom>
        </p:spPr>
      </p:pic>
    </p:spTree>
    <p:extLst>
      <p:ext uri="{BB962C8B-B14F-4D97-AF65-F5344CB8AC3E}">
        <p14:creationId xmlns:p14="http://schemas.microsoft.com/office/powerpoint/2010/main" val="58668105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6" y="1275606"/>
            <a:ext cx="8207375" cy="2656800"/>
          </a:xfrm>
          <a:prstGeom prst="rect">
            <a:avLst/>
          </a:prstGeom>
        </p:spPr>
        <p:txBody>
          <a:bodyPr lIns="0" tIns="0" rIns="0" bIns="0" anchor="b" anchorCtr="0">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3"/>
            <a:ext cx="1600200" cy="1364457"/>
          </a:xfrm>
          <a:prstGeom prst="rect">
            <a:avLst/>
          </a:prstGeom>
        </p:spPr>
      </p:pic>
    </p:spTree>
    <p:extLst>
      <p:ext uri="{BB962C8B-B14F-4D97-AF65-F5344CB8AC3E}">
        <p14:creationId xmlns:p14="http://schemas.microsoft.com/office/powerpoint/2010/main" val="16716998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6" y="1275872"/>
            <a:ext cx="8207375" cy="2656800"/>
          </a:xfrm>
          <a:prstGeom prst="rect">
            <a:avLst/>
          </a:prstGeom>
        </p:spPr>
        <p:txBody>
          <a:bodyPr lIns="0" tIns="0" rIns="0" bIns="0" anchor="b" anchorCtr="0">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3"/>
            <a:ext cx="1600200" cy="1364457"/>
          </a:xfrm>
          <a:prstGeom prst="rect">
            <a:avLst/>
          </a:prstGeom>
        </p:spPr>
      </p:pic>
    </p:spTree>
    <p:extLst>
      <p:ext uri="{BB962C8B-B14F-4D97-AF65-F5344CB8AC3E}">
        <p14:creationId xmlns:p14="http://schemas.microsoft.com/office/powerpoint/2010/main" val="21592733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6" y="1275872"/>
            <a:ext cx="8207375" cy="2656800"/>
          </a:xfrm>
          <a:prstGeom prst="rect">
            <a:avLst/>
          </a:prstGeom>
        </p:spPr>
        <p:txBody>
          <a:bodyPr lIns="0" tIns="0" rIns="0" bIns="0" anchor="b" anchorCtr="0">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3"/>
            <a:ext cx="1600200" cy="1364457"/>
          </a:xfrm>
          <a:prstGeom prst="rect">
            <a:avLst/>
          </a:prstGeom>
        </p:spPr>
      </p:pic>
    </p:spTree>
    <p:extLst>
      <p:ext uri="{BB962C8B-B14F-4D97-AF65-F5344CB8AC3E}">
        <p14:creationId xmlns:p14="http://schemas.microsoft.com/office/powerpoint/2010/main" val="26161609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6" y="1275872"/>
            <a:ext cx="8207375" cy="2656800"/>
          </a:xfrm>
          <a:prstGeom prst="rect">
            <a:avLst/>
          </a:prstGeom>
        </p:spPr>
        <p:txBody>
          <a:bodyPr lIns="0" tIns="0" rIns="0" bIns="0" anchor="b" anchorCtr="0">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3"/>
            <a:ext cx="1600200" cy="1364457"/>
          </a:xfrm>
          <a:prstGeom prst="rect">
            <a:avLst/>
          </a:prstGeom>
        </p:spPr>
      </p:pic>
    </p:spTree>
    <p:extLst>
      <p:ext uri="{BB962C8B-B14F-4D97-AF65-F5344CB8AC3E}">
        <p14:creationId xmlns:p14="http://schemas.microsoft.com/office/powerpoint/2010/main" val="22577032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5400" b="0" i="0" spc="-150">
                <a:solidFill>
                  <a:srgbClr val="005EB8"/>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2" y="44"/>
            <a:ext cx="1619403" cy="1360353"/>
          </a:xfrm>
          <a:prstGeom prst="rect">
            <a:avLst/>
          </a:prstGeom>
        </p:spPr>
      </p:pic>
    </p:spTree>
    <p:extLst>
      <p:ext uri="{BB962C8B-B14F-4D97-AF65-F5344CB8AC3E}">
        <p14:creationId xmlns:p14="http://schemas.microsoft.com/office/powerpoint/2010/main" val="424024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5400" b="0" i="0" spc="-150">
                <a:solidFill>
                  <a:srgbClr val="EF334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21" y="3986773"/>
            <a:ext cx="5379423"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2" y="44"/>
            <a:ext cx="1619403" cy="1360353"/>
          </a:xfrm>
          <a:prstGeom prst="rect">
            <a:avLst/>
          </a:prstGeom>
        </p:spPr>
      </p:pic>
    </p:spTree>
    <p:extLst>
      <p:ext uri="{BB962C8B-B14F-4D97-AF65-F5344CB8AC3E}">
        <p14:creationId xmlns:p14="http://schemas.microsoft.com/office/powerpoint/2010/main" val="16905105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5400" b="0" i="0" spc="-150">
                <a:solidFill>
                  <a:srgbClr val="FFCD0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2" y="44"/>
            <a:ext cx="1619403" cy="1360353"/>
          </a:xfrm>
          <a:prstGeom prst="rect">
            <a:avLst/>
          </a:prstGeom>
        </p:spPr>
      </p:pic>
    </p:spTree>
    <p:extLst>
      <p:ext uri="{BB962C8B-B14F-4D97-AF65-F5344CB8AC3E}">
        <p14:creationId xmlns:p14="http://schemas.microsoft.com/office/powerpoint/2010/main" val="18986140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330" y="1491982"/>
            <a:ext cx="3319477" cy="2424675"/>
          </a:xfrm>
          <a:prstGeom prst="rect">
            <a:avLst/>
          </a:prstGeom>
        </p:spPr>
        <p:txBody>
          <a:bodyPr lIns="0" tIns="0" rIns="0" bIns="0" anchor="t">
            <a:noAutofit/>
          </a:bodyPr>
          <a:lstStyle>
            <a:lvl1pPr algn="l">
              <a:lnSpc>
                <a:spcPct val="80000"/>
              </a:lnSpc>
              <a:defRPr sz="4499" b="0" i="0" spc="-150">
                <a:solidFill>
                  <a:srgbClr val="005EB8"/>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9330" y="4078566"/>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2" y="44"/>
            <a:ext cx="1619403" cy="1360353"/>
          </a:xfrm>
          <a:prstGeom prst="rect">
            <a:avLst/>
          </a:prstGeom>
        </p:spPr>
      </p:pic>
    </p:spTree>
    <p:extLst>
      <p:ext uri="{BB962C8B-B14F-4D97-AF65-F5344CB8AC3E}">
        <p14:creationId xmlns:p14="http://schemas.microsoft.com/office/powerpoint/2010/main" val="148315728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9330" y="1491982"/>
            <a:ext cx="3319477" cy="2424675"/>
          </a:xfrm>
          <a:prstGeom prst="rect">
            <a:avLst/>
          </a:prstGeom>
        </p:spPr>
        <p:txBody>
          <a:bodyPr lIns="0" tIns="0" rIns="0" bIns="0" anchor="t">
            <a:noAutofit/>
          </a:bodyPr>
          <a:lstStyle>
            <a:lvl1pPr algn="l">
              <a:lnSpc>
                <a:spcPct val="80000"/>
              </a:lnSpc>
              <a:defRPr sz="4499" b="0" i="0" spc="-150">
                <a:solidFill>
                  <a:srgbClr val="EF334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9330" y="4078566"/>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2" y="44"/>
            <a:ext cx="1619403" cy="1360353"/>
          </a:xfrm>
          <a:prstGeom prst="rect">
            <a:avLst/>
          </a:prstGeom>
        </p:spPr>
      </p:pic>
    </p:spTree>
    <p:extLst>
      <p:ext uri="{BB962C8B-B14F-4D97-AF65-F5344CB8AC3E}">
        <p14:creationId xmlns:p14="http://schemas.microsoft.com/office/powerpoint/2010/main" val="30801422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9330" y="1470095"/>
            <a:ext cx="3319477" cy="2424675"/>
          </a:xfrm>
          <a:prstGeom prst="rect">
            <a:avLst/>
          </a:prstGeom>
        </p:spPr>
        <p:txBody>
          <a:bodyPr lIns="0" tIns="0" rIns="0" bIns="0" anchor="t">
            <a:noAutofit/>
          </a:bodyPr>
          <a:lstStyle>
            <a:lvl1pPr algn="l">
              <a:lnSpc>
                <a:spcPct val="80000"/>
              </a:lnSpc>
              <a:defRPr sz="4499" b="0" i="0" spc="-150">
                <a:solidFill>
                  <a:srgbClr val="FFCD0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469330" y="4056628"/>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2" y="44"/>
            <a:ext cx="1619403" cy="1360353"/>
          </a:xfrm>
          <a:prstGeom prst="rect">
            <a:avLst/>
          </a:prstGeom>
        </p:spPr>
      </p:pic>
    </p:spTree>
    <p:extLst>
      <p:ext uri="{BB962C8B-B14F-4D97-AF65-F5344CB8AC3E}">
        <p14:creationId xmlns:p14="http://schemas.microsoft.com/office/powerpoint/2010/main" val="3601876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0" i="0" spc="-20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a:extLst>
              <a:ext uri="{FF2B5EF4-FFF2-40B4-BE49-F238E27FC236}">
                <a16:creationId xmlns:a16="http://schemas.microsoft.com/office/drawing/2014/main" id="{E9797346-9FA6-9F40-970A-6C8A783324F9}"/>
              </a:ext>
            </a:extLst>
          </p:cNvPr>
          <p:cNvPicPr>
            <a:picLocks noChangeAspect="1"/>
          </p:cNvPicPr>
          <p:nvPr userDrawn="1"/>
        </p:nvPicPr>
        <p:blipFill>
          <a:blip r:embed="rId2"/>
          <a:stretch>
            <a:fillRect/>
          </a:stretch>
        </p:blipFill>
        <p:spPr>
          <a:xfrm>
            <a:off x="0" y="-7200"/>
            <a:ext cx="1651000" cy="1511300"/>
          </a:xfrm>
          <a:prstGeom prst="rect">
            <a:avLst/>
          </a:prstGeom>
        </p:spPr>
      </p:pic>
    </p:spTree>
    <p:extLst>
      <p:ext uri="{BB962C8B-B14F-4D97-AF65-F5344CB8AC3E}">
        <p14:creationId xmlns:p14="http://schemas.microsoft.com/office/powerpoint/2010/main" val="3614441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6" y="1434206"/>
            <a:ext cx="820737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75" y="4256737"/>
            <a:ext cx="2039167" cy="861840"/>
          </a:xfrm>
          <a:prstGeom prst="rect">
            <a:avLst/>
          </a:prstGeom>
        </p:spPr>
      </p:pic>
      <p:cxnSp>
        <p:nvCxnSpPr>
          <p:cNvPr id="7" name="Straight Connector 4"/>
          <p:cNvCxnSpPr/>
          <p:nvPr userDrawn="1"/>
        </p:nvCxnSpPr>
        <p:spPr>
          <a:xfrm>
            <a:off x="468326"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8923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6" y="1434206"/>
            <a:ext cx="820737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26"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5915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26" y="1434206"/>
            <a:ext cx="820737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cxnSp>
        <p:nvCxnSpPr>
          <p:cNvPr id="8" name="Straight Connector 4"/>
          <p:cNvCxnSpPr/>
          <p:nvPr userDrawn="1"/>
        </p:nvCxnSpPr>
        <p:spPr>
          <a:xfrm>
            <a:off x="468326"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506239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6" y="238602"/>
            <a:ext cx="8207375"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145994"/>
            <a:ext cx="8207374" cy="2991933"/>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Connector 4"/>
          <p:cNvCxnSpPr/>
          <p:nvPr userDrawn="1"/>
        </p:nvCxnSpPr>
        <p:spPr>
          <a:xfrm>
            <a:off x="468326"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83065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6" y="238602"/>
            <a:ext cx="8207375"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4" y="1135538"/>
            <a:ext cx="8207374" cy="3002475"/>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4" name="Straight Connector 4"/>
          <p:cNvCxnSpPr/>
          <p:nvPr userDrawn="1"/>
        </p:nvCxnSpPr>
        <p:spPr>
          <a:xfrm>
            <a:off x="468326"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106942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7"/>
            <a:ext cx="1975104" cy="86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468326" y="238602"/>
            <a:ext cx="8207375"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4" y="1135538"/>
            <a:ext cx="8207374" cy="3002475"/>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6"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359307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20" y="1135538"/>
            <a:ext cx="3988079" cy="3002475"/>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12" y="1135538"/>
            <a:ext cx="3988079" cy="3002475"/>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7"/>
            <a:ext cx="1975104" cy="86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4"/>
          <p:cNvCxnSpPr/>
          <p:nvPr userDrawn="1"/>
        </p:nvCxnSpPr>
        <p:spPr>
          <a:xfrm>
            <a:off x="468326"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2035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6" y="238602"/>
            <a:ext cx="8207375"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468326" y="1135466"/>
            <a:ext cx="3988079" cy="3002981"/>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87612" y="1134971"/>
            <a:ext cx="3988079" cy="3002981"/>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7"/>
            <a:ext cx="1975104" cy="86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4"/>
          <p:cNvCxnSpPr/>
          <p:nvPr userDrawn="1"/>
        </p:nvCxnSpPr>
        <p:spPr>
          <a:xfrm>
            <a:off x="468326"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07847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6" y="238602"/>
            <a:ext cx="8207375"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26" y="1135538"/>
            <a:ext cx="3988079" cy="3002475"/>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7"/>
            <a:ext cx="1975104" cy="8611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3" name="Straight Connector 4"/>
          <p:cNvCxnSpPr/>
          <p:nvPr userDrawn="1"/>
        </p:nvCxnSpPr>
        <p:spPr>
          <a:xfrm>
            <a:off x="468326"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2" y="1135538"/>
            <a:ext cx="3988079" cy="3002475"/>
          </a:xfrm>
          <a:prstGeom prst="rect">
            <a:avLst/>
          </a:prstGeom>
        </p:spPr>
        <p:txBody>
          <a:bodyPr vert="horz" lIns="0" tIns="0" rIns="0" bIns="0"/>
          <a:lstStyle>
            <a:lvl1pPr marL="0" indent="0">
              <a:buNone/>
              <a:defRPr sz="1575" b="0" i="0">
                <a:latin typeface="Helvetica" pitchFamily="2" charset="0"/>
              </a:defRPr>
            </a:lvl1pPr>
            <a:lvl2pPr marL="178183" indent="-159284">
              <a:buFont typeface="Arial"/>
              <a:buChar char="•"/>
              <a:defRPr sz="1500" b="0" i="0">
                <a:latin typeface="Helvetica" pitchFamily="2" charset="0"/>
              </a:defRPr>
            </a:lvl2pPr>
            <a:lvl3pPr marL="345566" indent="-172783">
              <a:buFont typeface="Lucida Grande"/>
              <a:buChar char="-"/>
              <a:defRPr sz="1200" b="0" i="0">
                <a:latin typeface="Helvetica" pitchFamily="2" charset="0"/>
                <a:cs typeface="Helvetica" pitchFamily="2" charset="0"/>
              </a:defRPr>
            </a:lvl3pPr>
            <a:lvl4pPr marL="593941" indent="-145786">
              <a:buFont typeface="Arial"/>
              <a:buChar char="•"/>
              <a:defRPr sz="1050" b="0" i="0" baseline="0">
                <a:latin typeface="Helvetica" pitchFamily="2" charset="0"/>
              </a:defRPr>
            </a:lvl4pPr>
            <a:lvl5pPr marL="815320" indent="-171433">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18515564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8"/>
            <a:ext cx="1751663" cy="1592251"/>
          </a:xfrm>
          <a:prstGeom prst="rect">
            <a:avLst/>
          </a:prstGeom>
        </p:spPr>
      </p:pic>
    </p:spTree>
    <p:extLst>
      <p:ext uri="{BB962C8B-B14F-4D97-AF65-F5344CB8AC3E}">
        <p14:creationId xmlns:p14="http://schemas.microsoft.com/office/powerpoint/2010/main" val="2697531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0" i="0" spc="-20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4780325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8"/>
            <a:ext cx="2238480" cy="1592251"/>
          </a:xfrm>
          <a:prstGeom prst="rect">
            <a:avLst/>
          </a:prstGeom>
        </p:spPr>
      </p:pic>
    </p:spTree>
    <p:extLst>
      <p:ext uri="{BB962C8B-B14F-4D97-AF65-F5344CB8AC3E}">
        <p14:creationId xmlns:p14="http://schemas.microsoft.com/office/powerpoint/2010/main" val="395761904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8"/>
            <a:ext cx="2238480" cy="1592251"/>
          </a:xfrm>
          <a:prstGeom prst="rect">
            <a:avLst/>
          </a:prstGeom>
        </p:spPr>
      </p:pic>
    </p:spTree>
    <p:extLst>
      <p:ext uri="{BB962C8B-B14F-4D97-AF65-F5344CB8AC3E}">
        <p14:creationId xmlns:p14="http://schemas.microsoft.com/office/powerpoint/2010/main" val="216033698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8"/>
            <a:ext cx="2238480" cy="1592251"/>
          </a:xfrm>
          <a:prstGeom prst="rect">
            <a:avLst/>
          </a:prstGeom>
        </p:spPr>
      </p:pic>
    </p:spTree>
    <p:extLst>
      <p:ext uri="{BB962C8B-B14F-4D97-AF65-F5344CB8AC3E}">
        <p14:creationId xmlns:p14="http://schemas.microsoft.com/office/powerpoint/2010/main" val="15151662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8"/>
            <a:ext cx="2238480" cy="1592251"/>
          </a:xfrm>
          <a:prstGeom prst="rect">
            <a:avLst/>
          </a:prstGeom>
        </p:spPr>
      </p:pic>
    </p:spTree>
    <p:extLst>
      <p:ext uri="{BB962C8B-B14F-4D97-AF65-F5344CB8AC3E}">
        <p14:creationId xmlns:p14="http://schemas.microsoft.com/office/powerpoint/2010/main" val="42653304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4341" y="4090650"/>
            <a:ext cx="5379423" cy="594000"/>
          </a:xfrm>
          <a:prstGeom prst="rect">
            <a:avLst/>
          </a:prstGeom>
        </p:spPr>
        <p:txBody>
          <a:bodyPr lIns="0" tIns="0" rIns="0" bIns="0" anchor="t">
            <a:normAutofit/>
          </a:bodyPr>
          <a:lstStyle>
            <a:lvl1pPr marL="0" indent="0" algn="l">
              <a:spcBef>
                <a:spcPts val="0"/>
              </a:spcBef>
              <a:buNone/>
              <a:defRPr sz="1200" b="0" i="0">
                <a:solidFill>
                  <a:schemeClr val="bg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7" y="28"/>
            <a:ext cx="2238480" cy="1592251"/>
          </a:xfrm>
          <a:prstGeom prst="rect">
            <a:avLst/>
          </a:prstGeom>
        </p:spPr>
      </p:pic>
    </p:spTree>
    <p:extLst>
      <p:ext uri="{BB962C8B-B14F-4D97-AF65-F5344CB8AC3E}">
        <p14:creationId xmlns:p14="http://schemas.microsoft.com/office/powerpoint/2010/main" val="5171987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5400" b="0" i="0" spc="-15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4341" y="4128748"/>
            <a:ext cx="5379423"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4" y="12646"/>
            <a:ext cx="1814037" cy="1565204"/>
          </a:xfrm>
          <a:prstGeom prst="rect">
            <a:avLst/>
          </a:prstGeom>
        </p:spPr>
      </p:pic>
    </p:spTree>
    <p:extLst>
      <p:ext uri="{BB962C8B-B14F-4D97-AF65-F5344CB8AC3E}">
        <p14:creationId xmlns:p14="http://schemas.microsoft.com/office/powerpoint/2010/main" val="350407351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5400" b="0" i="0" spc="-15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1" y="4128748"/>
            <a:ext cx="5379423"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6988027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5400" b="0" i="0" spc="-15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1" y="4128748"/>
            <a:ext cx="5379423" cy="5940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7" y="12646"/>
            <a:ext cx="2236005" cy="1565204"/>
          </a:xfrm>
          <a:prstGeom prst="rect">
            <a:avLst/>
          </a:prstGeom>
        </p:spPr>
      </p:pic>
    </p:spTree>
    <p:extLst>
      <p:ext uri="{BB962C8B-B14F-4D97-AF65-F5344CB8AC3E}">
        <p14:creationId xmlns:p14="http://schemas.microsoft.com/office/powerpoint/2010/main" val="11747713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60" y="1826720"/>
            <a:ext cx="3319477" cy="2424675"/>
          </a:xfrm>
          <a:prstGeom prst="rect">
            <a:avLst/>
          </a:prstGeom>
        </p:spPr>
        <p:txBody>
          <a:bodyPr lIns="0" tIns="0" rIns="0" bIns="0" anchor="t">
            <a:noAutofit/>
          </a:bodyPr>
          <a:lstStyle>
            <a:lvl1pPr algn="l">
              <a:lnSpc>
                <a:spcPct val="80000"/>
              </a:lnSpc>
              <a:defRPr sz="4499" b="0" i="0" spc="-15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40943798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5560" y="1826720"/>
            <a:ext cx="3319477" cy="2424675"/>
          </a:xfrm>
          <a:prstGeom prst="rect">
            <a:avLst/>
          </a:prstGeom>
        </p:spPr>
        <p:txBody>
          <a:bodyPr lIns="0" tIns="0" rIns="0" bIns="0" anchor="t">
            <a:noAutofit/>
          </a:bodyPr>
          <a:lstStyle>
            <a:lvl1pPr algn="l">
              <a:lnSpc>
                <a:spcPct val="80000"/>
              </a:lnSpc>
              <a:defRPr sz="4499" b="0" i="0" spc="-15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27314576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46" y="2055251"/>
            <a:ext cx="7975385" cy="1977000"/>
          </a:xfrm>
          <a:prstGeom prst="rect">
            <a:avLst/>
          </a:prstGeom>
        </p:spPr>
        <p:txBody>
          <a:bodyPr lIns="0" tIns="0" rIns="0" bIns="0" anchor="b">
            <a:noAutofit/>
          </a:bodyPr>
          <a:lstStyle>
            <a:lvl1pPr algn="l">
              <a:lnSpc>
                <a:spcPct val="80000"/>
              </a:lnSpc>
              <a:defRPr sz="7200" b="0" i="0" spc="-20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40" y="4128748"/>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4" y="12646"/>
            <a:ext cx="2236005" cy="1565204"/>
          </a:xfrm>
          <a:prstGeom prst="rect">
            <a:avLst/>
          </a:prstGeom>
        </p:spPr>
      </p:pic>
    </p:spTree>
    <p:extLst>
      <p:ext uri="{BB962C8B-B14F-4D97-AF65-F5344CB8AC3E}">
        <p14:creationId xmlns:p14="http://schemas.microsoft.com/office/powerpoint/2010/main" val="416996424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5560" y="1826720"/>
            <a:ext cx="3319477" cy="2424675"/>
          </a:xfrm>
          <a:prstGeom prst="rect">
            <a:avLst/>
          </a:prstGeom>
        </p:spPr>
        <p:txBody>
          <a:bodyPr lIns="0" tIns="0" rIns="0" bIns="0" anchor="t">
            <a:noAutofit/>
          </a:bodyPr>
          <a:lstStyle>
            <a:lvl1pPr algn="l">
              <a:lnSpc>
                <a:spcPct val="80000"/>
              </a:lnSpc>
              <a:defRPr sz="4499" b="0" i="0" spc="-15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585560" y="4413252"/>
            <a:ext cx="3319477" cy="437400"/>
          </a:xfrm>
          <a:prstGeom prst="rect">
            <a:avLst/>
          </a:prstGeom>
        </p:spPr>
        <p:txBody>
          <a:bodyPr lIns="0" tIns="0" rIns="0" bIns="0" anchor="t">
            <a:normAutofit/>
          </a:bodyPr>
          <a:lstStyle>
            <a:lvl1pPr marL="0" indent="0" algn="l">
              <a:spcBef>
                <a:spcPts val="0"/>
              </a:spcBef>
              <a:buNone/>
              <a:defRPr sz="1200" b="0" i="0">
                <a:solidFill>
                  <a:srgbClr val="928B81"/>
                </a:solidFill>
                <a:latin typeface="Helvetica" pitchFamily="2" charset="0"/>
                <a:cs typeface="Helvetica" pitchFamily="2" charset="0"/>
              </a:defRPr>
            </a:lvl1pPr>
            <a:lvl2pPr marL="342758" indent="0" algn="ctr">
              <a:buNone/>
              <a:defRPr>
                <a:solidFill>
                  <a:schemeClr val="tx1">
                    <a:tint val="75000"/>
                  </a:schemeClr>
                </a:solidFill>
              </a:defRPr>
            </a:lvl2pPr>
            <a:lvl3pPr marL="685516" indent="0" algn="ctr">
              <a:buNone/>
              <a:defRPr>
                <a:solidFill>
                  <a:schemeClr val="tx1">
                    <a:tint val="75000"/>
                  </a:schemeClr>
                </a:solidFill>
              </a:defRPr>
            </a:lvl3pPr>
            <a:lvl4pPr marL="1028275" indent="0" algn="ctr">
              <a:buNone/>
              <a:defRPr>
                <a:solidFill>
                  <a:schemeClr val="tx1">
                    <a:tint val="75000"/>
                  </a:schemeClr>
                </a:solidFill>
              </a:defRPr>
            </a:lvl4pPr>
            <a:lvl5pPr marL="1371033" indent="0" algn="ctr">
              <a:buNone/>
              <a:defRPr>
                <a:solidFill>
                  <a:schemeClr val="tx1">
                    <a:tint val="75000"/>
                  </a:schemeClr>
                </a:solidFill>
              </a:defRPr>
            </a:lvl5pPr>
            <a:lvl6pPr marL="1713791" indent="0" algn="ctr">
              <a:buNone/>
              <a:defRPr>
                <a:solidFill>
                  <a:schemeClr val="tx1">
                    <a:tint val="75000"/>
                  </a:schemeClr>
                </a:solidFill>
              </a:defRPr>
            </a:lvl6pPr>
            <a:lvl7pPr marL="2056549" indent="0" algn="ctr">
              <a:buNone/>
              <a:defRPr>
                <a:solidFill>
                  <a:schemeClr val="tx1">
                    <a:tint val="75000"/>
                  </a:schemeClr>
                </a:solidFill>
              </a:defRPr>
            </a:lvl7pPr>
            <a:lvl8pPr marL="2399307" indent="0" algn="ctr">
              <a:buNone/>
              <a:defRPr>
                <a:solidFill>
                  <a:schemeClr val="tx1">
                    <a:tint val="75000"/>
                  </a:schemeClr>
                </a:solidFill>
              </a:defRPr>
            </a:lvl8pPr>
            <a:lvl9pPr marL="2742065"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47" y="12646"/>
            <a:ext cx="2236005" cy="1565204"/>
          </a:xfrm>
          <a:prstGeom prst="rect">
            <a:avLst/>
          </a:prstGeom>
        </p:spPr>
      </p:pic>
    </p:spTree>
    <p:extLst>
      <p:ext uri="{BB962C8B-B14F-4D97-AF65-F5344CB8AC3E}">
        <p14:creationId xmlns:p14="http://schemas.microsoft.com/office/powerpoint/2010/main" val="18270960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3" y="4214199"/>
            <a:ext cx="2449209" cy="860242"/>
          </a:xfrm>
          <a:prstGeom prst="rect">
            <a:avLst/>
          </a:prstGeom>
        </p:spPr>
      </p:pic>
    </p:spTree>
    <p:extLst>
      <p:ext uri="{BB962C8B-B14F-4D97-AF65-F5344CB8AC3E}">
        <p14:creationId xmlns:p14="http://schemas.microsoft.com/office/powerpoint/2010/main" val="28575938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375682471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67" y="4215846"/>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5400" b="0" i="0" spc="-15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33542004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8"/>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7" y="285750"/>
            <a:ext cx="8085599"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540057" y="1264260"/>
            <a:ext cx="808559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4033200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8"/>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7" y="285750"/>
            <a:ext cx="8085599"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57" y="1264260"/>
            <a:ext cx="808559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27292360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8"/>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7" y="285750"/>
            <a:ext cx="8085599"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57" y="1264260"/>
            <a:ext cx="808559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6506334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7" y="285750"/>
            <a:ext cx="8085599"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16" y="1264260"/>
            <a:ext cx="398807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37562" y="1264260"/>
            <a:ext cx="398807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28"/>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28780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7" y="285750"/>
            <a:ext cx="8085599"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540016" y="1264260"/>
            <a:ext cx="398807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37562" y="1264260"/>
            <a:ext cx="398807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28"/>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4452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7" y="285750"/>
            <a:ext cx="8085599" cy="896848"/>
          </a:xfrm>
          <a:prstGeom prst="rect">
            <a:avLst/>
          </a:prstGeom>
        </p:spPr>
        <p:txBody>
          <a:bodyPr lIns="0" tIns="0" rIns="0" bIns="0" anchor="t" anchorCtr="0">
            <a:noAutofit/>
          </a:bodyPr>
          <a:lstStyle>
            <a:lvl1pPr algn="l">
              <a:lnSpc>
                <a:spcPct val="85000"/>
              </a:lnSpc>
              <a:defRPr sz="2700" b="0" i="0" spc="-75">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16" y="1264260"/>
            <a:ext cx="398807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2" name="Content Placeholder 10"/>
          <p:cNvSpPr>
            <a:spLocks noGrp="1"/>
          </p:cNvSpPr>
          <p:nvPr>
            <p:ph sz="quarter" idx="18"/>
          </p:nvPr>
        </p:nvSpPr>
        <p:spPr>
          <a:xfrm>
            <a:off x="4637562" y="1264260"/>
            <a:ext cx="3988079" cy="2873668"/>
          </a:xfrm>
          <a:prstGeom prst="rect">
            <a:avLst/>
          </a:prstGeom>
        </p:spPr>
        <p:txBody>
          <a:bodyPr vert="horz" lIns="0" tIns="0" rIns="0" bIns="0"/>
          <a:lstStyle>
            <a:lvl1pPr marL="0" indent="0">
              <a:buNone/>
              <a:defRPr sz="1575" b="0" i="0">
                <a:latin typeface="Helvetica" pitchFamily="2" charset="0"/>
              </a:defRPr>
            </a:lvl1pPr>
            <a:lvl2pPr marL="178127" indent="-159234">
              <a:buFont typeface="Arial"/>
              <a:buChar char="•"/>
              <a:defRPr sz="1500" b="0" i="0">
                <a:latin typeface="Helvetica" pitchFamily="2" charset="0"/>
              </a:defRPr>
            </a:lvl2pPr>
            <a:lvl3pPr marL="345455" indent="-172728">
              <a:buFont typeface="Lucida Grande"/>
              <a:buChar char="-"/>
              <a:defRPr sz="1200" b="0" i="0">
                <a:latin typeface="Helvetica" pitchFamily="2" charset="0"/>
                <a:cs typeface="Helvetica" pitchFamily="2" charset="0"/>
              </a:defRPr>
            </a:lvl3pPr>
            <a:lvl4pPr marL="593756" indent="-145740">
              <a:buFont typeface="Arial"/>
              <a:buChar char="•"/>
              <a:defRPr sz="1050" b="0" i="0" baseline="0">
                <a:latin typeface="Helvetica" pitchFamily="2" charset="0"/>
              </a:defRPr>
            </a:lvl4pPr>
            <a:lvl5pPr marL="815062" indent="-171380">
              <a:buFont typeface="Courier New"/>
              <a:buChar char="o"/>
              <a:defRPr sz="975"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28"/>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6549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5538" y="1826719"/>
            <a:ext cx="3319477" cy="2424675"/>
          </a:xfrm>
          <a:prstGeom prst="rect">
            <a:avLst/>
          </a:prstGeom>
        </p:spPr>
        <p:txBody>
          <a:bodyPr lIns="0" tIns="0" rIns="0" bIns="0" anchor="t">
            <a:noAutofit/>
          </a:bodyPr>
          <a:lstStyle>
            <a:lvl1pPr algn="l">
              <a:lnSpc>
                <a:spcPct val="80000"/>
              </a:lnSpc>
              <a:defRPr sz="6000" b="0" i="0" spc="-200">
                <a:solidFill>
                  <a:schemeClr val="accent3"/>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585538" y="4413252"/>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39554362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Blank with photo">
    <p:spTree>
      <p:nvGrpSpPr>
        <p:cNvPr id="1" name=""/>
        <p:cNvGrpSpPr/>
        <p:nvPr/>
      </p:nvGrpSpPr>
      <p:grpSpPr>
        <a:xfrm>
          <a:off x="0" y="0"/>
          <a:ext cx="0" cy="0"/>
          <a:chOff x="0" y="0"/>
          <a:chExt cx="0" cy="0"/>
        </a:xfrm>
      </p:grpSpPr>
      <p:sp>
        <p:nvSpPr>
          <p:cNvPr id="224" name="Picture Placeholder 4"/>
          <p:cNvSpPr>
            <a:spLocks noGrp="1"/>
          </p:cNvSpPr>
          <p:nvPr>
            <p:ph type="pic" sz="quarter" idx="13"/>
          </p:nvPr>
        </p:nvSpPr>
        <p:spPr>
          <a:xfrm>
            <a:off x="547827" y="378106"/>
            <a:ext cx="1917501" cy="1916907"/>
          </a:xfrm>
          <a:prstGeom prst="rect">
            <a:avLst/>
          </a:prstGeom>
        </p:spPr>
        <p:txBody>
          <a:bodyPr lIns="91439" rIns="91439"/>
          <a:lstStyle>
            <a:lvl1pPr>
              <a:defRPr b="0" i="0">
                <a:latin typeface="Helvetica" pitchFamily="2" charset="0"/>
              </a:defRPr>
            </a:lvl1pPr>
          </a:lstStyle>
          <a:p>
            <a:endParaRPr dirty="0"/>
          </a:p>
        </p:txBody>
      </p:sp>
      <p:sp>
        <p:nvSpPr>
          <p:cNvPr id="225" name="Picture Placeholder 4"/>
          <p:cNvSpPr>
            <a:spLocks noGrp="1"/>
          </p:cNvSpPr>
          <p:nvPr>
            <p:ph type="pic" sz="quarter" idx="14"/>
          </p:nvPr>
        </p:nvSpPr>
        <p:spPr>
          <a:xfrm>
            <a:off x="2573780" y="378106"/>
            <a:ext cx="1917502" cy="1916907"/>
          </a:xfrm>
          <a:prstGeom prst="rect">
            <a:avLst/>
          </a:prstGeom>
        </p:spPr>
        <p:txBody>
          <a:bodyPr lIns="91439" rIns="91439"/>
          <a:lstStyle>
            <a:lvl1pPr>
              <a:defRPr b="0" i="0">
                <a:latin typeface="Helvetica" pitchFamily="2" charset="0"/>
              </a:defRPr>
            </a:lvl1pPr>
          </a:lstStyle>
          <a:p>
            <a:endParaRPr dirty="0"/>
          </a:p>
        </p:txBody>
      </p:sp>
      <p:sp>
        <p:nvSpPr>
          <p:cNvPr id="226" name="Picture Placeholder 4"/>
          <p:cNvSpPr>
            <a:spLocks noGrp="1"/>
          </p:cNvSpPr>
          <p:nvPr>
            <p:ph type="pic" sz="quarter" idx="15"/>
          </p:nvPr>
        </p:nvSpPr>
        <p:spPr>
          <a:xfrm>
            <a:off x="4599735" y="378106"/>
            <a:ext cx="1917502" cy="1916907"/>
          </a:xfrm>
          <a:prstGeom prst="rect">
            <a:avLst/>
          </a:prstGeom>
        </p:spPr>
        <p:txBody>
          <a:bodyPr lIns="91439" rIns="91439"/>
          <a:lstStyle>
            <a:lvl1pPr>
              <a:defRPr b="0" i="0">
                <a:latin typeface="Helvetica" pitchFamily="2" charset="0"/>
              </a:defRPr>
            </a:lvl1pPr>
          </a:lstStyle>
          <a:p>
            <a:endParaRPr dirty="0"/>
          </a:p>
        </p:txBody>
      </p:sp>
      <p:sp>
        <p:nvSpPr>
          <p:cNvPr id="227" name="Picture Placeholder 4"/>
          <p:cNvSpPr>
            <a:spLocks noGrp="1"/>
          </p:cNvSpPr>
          <p:nvPr>
            <p:ph type="pic" sz="quarter" idx="16"/>
          </p:nvPr>
        </p:nvSpPr>
        <p:spPr>
          <a:xfrm>
            <a:off x="6625691" y="378106"/>
            <a:ext cx="1917501" cy="1916907"/>
          </a:xfrm>
          <a:prstGeom prst="rect">
            <a:avLst/>
          </a:prstGeom>
        </p:spPr>
        <p:txBody>
          <a:bodyPr lIns="91439" rIns="91439"/>
          <a:lstStyle>
            <a:lvl1pPr>
              <a:defRPr b="0" i="0">
                <a:latin typeface="Helvetica" pitchFamily="2" charset="0"/>
              </a:defRPr>
            </a:lvl1pPr>
          </a:lstStyle>
          <a:p>
            <a:endParaRPr dirty="0"/>
          </a:p>
        </p:txBody>
      </p:sp>
      <p:sp>
        <p:nvSpPr>
          <p:cNvPr id="228" name="Picture Placeholder 4"/>
          <p:cNvSpPr>
            <a:spLocks noGrp="1"/>
          </p:cNvSpPr>
          <p:nvPr>
            <p:ph type="pic" sz="quarter" idx="17"/>
          </p:nvPr>
        </p:nvSpPr>
        <p:spPr>
          <a:xfrm>
            <a:off x="547827" y="2436734"/>
            <a:ext cx="1917501" cy="1916907"/>
          </a:xfrm>
          <a:prstGeom prst="rect">
            <a:avLst/>
          </a:prstGeom>
        </p:spPr>
        <p:txBody>
          <a:bodyPr lIns="91439" rIns="91439"/>
          <a:lstStyle>
            <a:lvl1pPr>
              <a:defRPr b="0" i="0">
                <a:latin typeface="Helvetica" pitchFamily="2" charset="0"/>
              </a:defRPr>
            </a:lvl1pPr>
          </a:lstStyle>
          <a:p>
            <a:endParaRPr dirty="0"/>
          </a:p>
        </p:txBody>
      </p:sp>
      <p:sp>
        <p:nvSpPr>
          <p:cNvPr id="229" name="Picture Placeholder 4"/>
          <p:cNvSpPr>
            <a:spLocks noGrp="1"/>
          </p:cNvSpPr>
          <p:nvPr>
            <p:ph type="pic" sz="quarter" idx="18"/>
          </p:nvPr>
        </p:nvSpPr>
        <p:spPr>
          <a:xfrm>
            <a:off x="2573780" y="2436734"/>
            <a:ext cx="1917502" cy="1916907"/>
          </a:xfrm>
          <a:prstGeom prst="rect">
            <a:avLst/>
          </a:prstGeom>
        </p:spPr>
        <p:txBody>
          <a:bodyPr lIns="91439" rIns="91439"/>
          <a:lstStyle>
            <a:lvl1pPr>
              <a:defRPr b="0" i="0">
                <a:latin typeface="Helvetica" pitchFamily="2" charset="0"/>
              </a:defRPr>
            </a:lvl1pPr>
          </a:lstStyle>
          <a:p>
            <a:endParaRPr dirty="0"/>
          </a:p>
        </p:txBody>
      </p:sp>
      <p:sp>
        <p:nvSpPr>
          <p:cNvPr id="230" name="Picture Placeholder 4"/>
          <p:cNvSpPr>
            <a:spLocks noGrp="1"/>
          </p:cNvSpPr>
          <p:nvPr>
            <p:ph type="pic" sz="quarter" idx="19"/>
          </p:nvPr>
        </p:nvSpPr>
        <p:spPr>
          <a:xfrm>
            <a:off x="4599735" y="2436734"/>
            <a:ext cx="1917502" cy="1916907"/>
          </a:xfrm>
          <a:prstGeom prst="rect">
            <a:avLst/>
          </a:prstGeom>
        </p:spPr>
        <p:txBody>
          <a:bodyPr lIns="91439" rIns="91439"/>
          <a:lstStyle>
            <a:lvl1pPr>
              <a:defRPr b="0" i="0">
                <a:latin typeface="Helvetica" pitchFamily="2" charset="0"/>
              </a:defRPr>
            </a:lvl1pPr>
          </a:lstStyle>
          <a:p>
            <a:endParaRPr dirty="0"/>
          </a:p>
        </p:txBody>
      </p:sp>
      <p:sp>
        <p:nvSpPr>
          <p:cNvPr id="231" name="Picture Placeholder 4"/>
          <p:cNvSpPr>
            <a:spLocks noGrp="1"/>
          </p:cNvSpPr>
          <p:nvPr>
            <p:ph type="pic" sz="quarter" idx="20"/>
          </p:nvPr>
        </p:nvSpPr>
        <p:spPr>
          <a:xfrm>
            <a:off x="6625691" y="2436734"/>
            <a:ext cx="1917501" cy="1916907"/>
          </a:xfrm>
          <a:prstGeom prst="rect">
            <a:avLst/>
          </a:prstGeom>
        </p:spPr>
        <p:txBody>
          <a:bodyPr lIns="91439" rIns="91439"/>
          <a:lstStyle>
            <a:lvl1pPr>
              <a:defRPr b="0" i="0">
                <a:latin typeface="Helvetica" pitchFamily="2" charset="0"/>
              </a:defRPr>
            </a:lvl1pPr>
          </a:lstStyle>
          <a:p>
            <a:endParaRPr dirty="0"/>
          </a:p>
        </p:txBody>
      </p:sp>
      <p:sp>
        <p:nvSpPr>
          <p:cNvPr id="232" name="Slide Number"/>
          <p:cNvSpPr txBox="1">
            <a:spLocks noGrp="1"/>
          </p:cNvSpPr>
          <p:nvPr>
            <p:ph type="sldNum" sz="quarter" idx="2"/>
          </p:nvPr>
        </p:nvSpPr>
        <p:spPr>
          <a:prstGeom prst="rect">
            <a:avLst/>
          </a:prstGeom>
        </p:spPr>
        <p:txBody>
          <a:bodyPr/>
          <a:lstStyle>
            <a:lvl1pPr>
              <a:defRPr b="0" i="0">
                <a:latin typeface="Helvetica" pitchFamily="2" charset="0"/>
              </a:defRPr>
            </a:lvl1pPr>
          </a:lstStyle>
          <a:p>
            <a:fld id="{86CB4B4D-7CA3-9044-876B-883B54F8677D}" type="slidenum">
              <a:rPr lang="sv-FI" smtClean="0"/>
              <a:pPr/>
              <a:t>‹#›</a:t>
            </a:fld>
            <a:endParaRPr lang="sv-FI"/>
          </a:p>
        </p:txBody>
      </p:sp>
    </p:spTree>
    <p:extLst>
      <p:ext uri="{BB962C8B-B14F-4D97-AF65-F5344CB8AC3E}">
        <p14:creationId xmlns:p14="http://schemas.microsoft.com/office/powerpoint/2010/main" val="2132976351"/>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03386" y="857250"/>
            <a:ext cx="7810500" cy="571500"/>
          </a:xfrm>
          <a:prstGeom prst="rect">
            <a:avLst/>
          </a:prstGeom>
        </p:spPr>
        <p:txBody>
          <a:bodyPr lIns="91410" tIns="45706" rIns="91410" bIns="45706"/>
          <a:lstStyle>
            <a:lvl1pPr>
              <a:defRPr b="0" i="0">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fi-FI" dirty="0"/>
          </a:p>
        </p:txBody>
      </p:sp>
      <p:sp>
        <p:nvSpPr>
          <p:cNvPr id="3" name="Sisällön paikkamerkki 2"/>
          <p:cNvSpPr>
            <a:spLocks noGrp="1"/>
          </p:cNvSpPr>
          <p:nvPr>
            <p:ph idx="1"/>
          </p:nvPr>
        </p:nvSpPr>
        <p:spPr>
          <a:xfrm>
            <a:off x="703386" y="1600200"/>
            <a:ext cx="7810500" cy="3077766"/>
          </a:xfrm>
          <a:prstGeom prst="rect">
            <a:avLst/>
          </a:prstGeom>
        </p:spPr>
        <p:txBody>
          <a:bodyPr lIns="91410" tIns="45706" rIns="91410" bIns="45706"/>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607457984"/>
      </p:ext>
    </p:extLst>
  </p:cSld>
  <p:clrMapOvr>
    <a:masterClrMapping/>
  </p:clrMapOvr>
  <p:hf hdr="0"/>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pitchFamily="2" charset="0"/>
              </a:defRPr>
            </a:lvl1pPr>
          </a:lstStyle>
          <a:p>
            <a:r>
              <a:rPr lang="en-US" noProof="0"/>
              <a:t>Click to edit Master title style</a:t>
            </a:r>
          </a:p>
        </p:txBody>
      </p:sp>
      <p:sp>
        <p:nvSpPr>
          <p:cNvPr id="3" name="Content Placeholder 2"/>
          <p:cNvSpPr>
            <a:spLocks noGrp="1"/>
          </p:cNvSpPr>
          <p:nvPr>
            <p:ph idx="1"/>
          </p:nvPr>
        </p:nvSpPr>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9"/>
          <p:cNvSpPr>
            <a:spLocks noGrp="1"/>
          </p:cNvSpPr>
          <p:nvPr>
            <p:ph type="body" sz="quarter" idx="13"/>
          </p:nvPr>
        </p:nvSpPr>
        <p:spPr>
          <a:xfrm>
            <a:off x="5144400" y="4608900"/>
            <a:ext cx="1537200" cy="286200"/>
          </a:xfrm>
        </p:spPr>
        <p:txBody>
          <a:bodyPr>
            <a:noAutofit/>
          </a:bodyPr>
          <a:lstStyle>
            <a:lvl1pPr marL="0" indent="0">
              <a:lnSpc>
                <a:spcPts val="712"/>
              </a:lnSpc>
              <a:spcBef>
                <a:spcPts val="0"/>
              </a:spcBef>
              <a:buNone/>
              <a:defRPr sz="712" b="0" i="0">
                <a:solidFill>
                  <a:schemeClr val="bg2"/>
                </a:solidFill>
                <a:latin typeface="Helvetica" pitchFamily="2" charset="0"/>
              </a:defRPr>
            </a:lvl1pPr>
            <a:lvl2pPr marL="204767" indent="-77383">
              <a:defRPr lang="en-US" sz="712" kern="1200" dirty="0" smtClean="0">
                <a:solidFill>
                  <a:schemeClr val="tx1"/>
                </a:solidFill>
                <a:latin typeface="+mn-lt"/>
                <a:ea typeface="+mn-ea"/>
                <a:cs typeface="+mn-cs"/>
              </a:defRPr>
            </a:lvl2pPr>
            <a:lvl3pPr marL="204767" indent="-70241">
              <a:buFont typeface="Symbol" pitchFamily="18" charset="2"/>
              <a:buNone/>
              <a:defRPr sz="675"/>
            </a:lvl3pPr>
            <a:lvl4pPr marL="204767" indent="-70241">
              <a:defRPr sz="675"/>
            </a:lvl4pPr>
            <a:lvl5pPr marL="204767" indent="-70241">
              <a:buFont typeface="Symbol" pitchFamily="18" charset="2"/>
              <a:buChar char="-"/>
              <a:defRPr sz="675"/>
            </a:lvl5pPr>
            <a:lvl6pPr marL="205180" indent="-70193">
              <a:spcBef>
                <a:spcPts val="225"/>
              </a:spcBef>
              <a:buFont typeface="Symbol" pitchFamily="18" charset="2"/>
              <a:buChar char="-"/>
              <a:defRPr sz="675"/>
            </a:lvl6pPr>
            <a:lvl7pPr marL="205180" indent="-70193">
              <a:spcBef>
                <a:spcPts val="225"/>
              </a:spcBef>
              <a:buFont typeface="Symbol" pitchFamily="18" charset="2"/>
              <a:buChar char="-"/>
              <a:defRPr sz="675"/>
            </a:lvl7pPr>
            <a:lvl8pPr marL="205180" indent="-70193">
              <a:spcBef>
                <a:spcPts val="225"/>
              </a:spcBef>
              <a:buFont typeface="Symbol" pitchFamily="18" charset="2"/>
              <a:buChar char="-"/>
              <a:defRPr sz="675"/>
            </a:lvl8pPr>
            <a:lvl9pPr marL="205180" indent="-70193">
              <a:spcBef>
                <a:spcPts val="225"/>
              </a:spcBef>
              <a:buFont typeface="Symbol" pitchFamily="18" charset="2"/>
              <a:buChar char="-"/>
              <a:defRPr sz="675"/>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p:spPr>
        <p:txBody>
          <a:bodyPr>
            <a:noAutofit/>
          </a:bodyPr>
          <a:lstStyle>
            <a:lvl1pPr marL="0" indent="0">
              <a:lnSpc>
                <a:spcPts val="712"/>
              </a:lnSpc>
              <a:spcBef>
                <a:spcPts val="0"/>
              </a:spcBef>
              <a:buNone/>
              <a:defRPr sz="712" b="0" i="0">
                <a:solidFill>
                  <a:schemeClr val="bg2"/>
                </a:solidFill>
                <a:latin typeface="Helvetica" pitchFamily="2" charset="0"/>
              </a:defRPr>
            </a:lvl1pPr>
            <a:lvl2pPr marL="204767" indent="-77383">
              <a:defRPr lang="en-US" sz="712" kern="1200" dirty="0" smtClean="0">
                <a:solidFill>
                  <a:schemeClr val="tx1"/>
                </a:solidFill>
                <a:latin typeface="+mn-lt"/>
                <a:ea typeface="+mn-ea"/>
                <a:cs typeface="+mn-cs"/>
              </a:defRPr>
            </a:lvl2pPr>
            <a:lvl3pPr marL="204767" indent="-70241">
              <a:buFont typeface="Symbol" pitchFamily="18" charset="2"/>
              <a:buNone/>
              <a:defRPr sz="675"/>
            </a:lvl3pPr>
            <a:lvl4pPr marL="204767" indent="-70241">
              <a:defRPr sz="675"/>
            </a:lvl4pPr>
            <a:lvl5pPr marL="204767" indent="-70241">
              <a:buFont typeface="Symbol" pitchFamily="18" charset="2"/>
              <a:buChar char="-"/>
              <a:defRPr sz="675"/>
            </a:lvl5pPr>
            <a:lvl6pPr marL="205180" indent="-70193">
              <a:spcBef>
                <a:spcPts val="225"/>
              </a:spcBef>
              <a:buFont typeface="Symbol" pitchFamily="18" charset="2"/>
              <a:buChar char="-"/>
              <a:defRPr sz="675"/>
            </a:lvl6pPr>
            <a:lvl7pPr marL="205180" indent="-70193">
              <a:spcBef>
                <a:spcPts val="225"/>
              </a:spcBef>
              <a:buFont typeface="Symbol" pitchFamily="18" charset="2"/>
              <a:buChar char="-"/>
              <a:defRPr sz="675"/>
            </a:lvl7pPr>
            <a:lvl8pPr marL="205180" indent="-70193">
              <a:spcBef>
                <a:spcPts val="225"/>
              </a:spcBef>
              <a:buFont typeface="Symbol" pitchFamily="18" charset="2"/>
              <a:buChar char="-"/>
              <a:defRPr sz="675"/>
            </a:lvl8pPr>
            <a:lvl9pPr marL="205180" indent="-70193">
              <a:spcBef>
                <a:spcPts val="225"/>
              </a:spcBef>
              <a:buFont typeface="Symbol" pitchFamily="18" charset="2"/>
              <a:buChar char="-"/>
              <a:defRPr sz="675"/>
            </a:lvl9pPr>
          </a:lstStyle>
          <a:p>
            <a:pPr lvl="0"/>
            <a:r>
              <a:rPr lang="en-US" noProof="0" dirty="0"/>
              <a:t>Click to edit Master text styles</a:t>
            </a:r>
          </a:p>
        </p:txBody>
      </p:sp>
      <p:sp>
        <p:nvSpPr>
          <p:cNvPr id="6" name="Date Placeholder 3"/>
          <p:cNvSpPr>
            <a:spLocks noGrp="1"/>
          </p:cNvSpPr>
          <p:nvPr>
            <p:ph type="dt" sz="half" idx="15"/>
          </p:nvPr>
        </p:nvSpPr>
        <p:spPr/>
        <p:txBody>
          <a:bodyPr/>
          <a:lstStyle>
            <a:lvl1pPr>
              <a:defRPr b="0" i="0">
                <a:latin typeface="Helvetica" pitchFamily="2" charset="0"/>
              </a:defRPr>
            </a:lvl1pPr>
          </a:lstStyle>
          <a:p>
            <a:pPr>
              <a:defRPr/>
            </a:pPr>
            <a:fld id="{313CF124-1BD2-0140-ADD2-67A9E4E46F2D}" type="datetime1">
              <a:rPr lang="en-US" smtClean="0"/>
              <a:pPr>
                <a:defRPr/>
              </a:pPr>
              <a:t>1/31/23</a:t>
            </a:fld>
            <a:endParaRPr lang="en-US"/>
          </a:p>
        </p:txBody>
      </p:sp>
      <p:sp>
        <p:nvSpPr>
          <p:cNvPr id="7" name="Footer Placeholder 4"/>
          <p:cNvSpPr>
            <a:spLocks noGrp="1"/>
          </p:cNvSpPr>
          <p:nvPr>
            <p:ph type="ftr" sz="quarter" idx="16"/>
          </p:nvPr>
        </p:nvSpPr>
        <p:spPr/>
        <p:txBody>
          <a:bodyPr/>
          <a:lstStyle>
            <a:lvl1pPr>
              <a:defRPr b="0" i="0">
                <a:latin typeface="Helvetica" pitchFamily="2" charset="0"/>
              </a:defRPr>
            </a:lvl1pPr>
          </a:lstStyle>
          <a:p>
            <a:pPr>
              <a:defRPr/>
            </a:pPr>
            <a:endParaRPr lang="en-US"/>
          </a:p>
        </p:txBody>
      </p:sp>
      <p:sp>
        <p:nvSpPr>
          <p:cNvPr id="8" name="Slide Number Placeholder 5"/>
          <p:cNvSpPr>
            <a:spLocks noGrp="1"/>
          </p:cNvSpPr>
          <p:nvPr>
            <p:ph type="sldNum" sz="quarter" idx="17"/>
          </p:nvPr>
        </p:nvSpPr>
        <p:spPr/>
        <p:txBody>
          <a:bodyPr/>
          <a:lstStyle>
            <a:lvl1pPr>
              <a:defRPr b="0" i="0">
                <a:latin typeface="Helvetica" pitchFamily="2" charset="0"/>
              </a:defRPr>
            </a:lvl1pPr>
          </a:lstStyle>
          <a:p>
            <a:pPr>
              <a:defRPr/>
            </a:pPr>
            <a:fld id="{10809CA9-C53D-A840-A652-FB7A73BB5601}" type="slidenum">
              <a:rPr lang="en-US" smtClean="0"/>
              <a:pPr>
                <a:defRPr/>
              </a:pPr>
              <a:t>‹#›</a:t>
            </a:fld>
            <a:endParaRPr lang="en-US"/>
          </a:p>
        </p:txBody>
      </p:sp>
    </p:spTree>
    <p:extLst>
      <p:ext uri="{BB962C8B-B14F-4D97-AF65-F5344CB8AC3E}">
        <p14:creationId xmlns:p14="http://schemas.microsoft.com/office/powerpoint/2010/main" val="30818034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Otsikko ja aliotsikko - kuva">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xfrm>
            <a:off x="250032" y="3603172"/>
            <a:ext cx="8643938" cy="663029"/>
          </a:xfrm>
          <a:prstGeom prst="rect">
            <a:avLst/>
          </a:prstGeom>
        </p:spPr>
        <p:txBody>
          <a:bodyPr lIns="0" tIns="0" rIns="0" bIns="0" anchor="b"/>
          <a:lstStyle>
            <a:lvl1pPr marL="0" marR="0" algn="ctr" defTabSz="286040">
              <a:defRPr sz="3524" b="0" i="0" cap="all">
                <a:solidFill>
                  <a:srgbClr val="535353"/>
                </a:solidFill>
                <a:uFillTx/>
                <a:latin typeface="Helvetica" pitchFamily="2" charset="0"/>
                <a:ea typeface="+mn-ea"/>
                <a:cs typeface="+mn-cs"/>
                <a:sym typeface="Gill Sans Light"/>
              </a:defRPr>
            </a:lvl1pPr>
          </a:lstStyle>
          <a:p>
            <a:pPr lvl="0">
              <a:defRPr sz="1800" cap="none">
                <a:solidFill>
                  <a:srgbClr val="000000"/>
                </a:solidFill>
              </a:defRPr>
            </a:pPr>
            <a:r>
              <a:rPr sz="3524" cap="all" dirty="0" err="1">
                <a:solidFill>
                  <a:srgbClr val="535353"/>
                </a:solidFill>
              </a:rPr>
              <a:t>Otsikkoteksti</a:t>
            </a:r>
            <a:endParaRPr sz="3524" cap="all" dirty="0">
              <a:solidFill>
                <a:srgbClr val="535353"/>
              </a:solidFill>
            </a:endParaRPr>
          </a:p>
        </p:txBody>
      </p:sp>
      <p:sp>
        <p:nvSpPr>
          <p:cNvPr id="10" name="Shape 10"/>
          <p:cNvSpPr>
            <a:spLocks noGrp="1"/>
          </p:cNvSpPr>
          <p:nvPr>
            <p:ph type="body" idx="1"/>
          </p:nvPr>
        </p:nvSpPr>
        <p:spPr>
          <a:xfrm>
            <a:off x="250032" y="4259470"/>
            <a:ext cx="8643938" cy="636241"/>
          </a:xfrm>
          <a:prstGeom prst="rect">
            <a:avLst/>
          </a:prstGeom>
        </p:spPr>
        <p:txBody>
          <a:bodyPr lIns="0" tIns="0" rIns="0" bIns="0"/>
          <a:lstStyle>
            <a:lvl1pPr marL="0" marR="0" indent="0" algn="ctr" defTabSz="286040">
              <a:spcBef>
                <a:spcPts val="0"/>
              </a:spcBef>
              <a:buClr>
                <a:srgbClr val="535353"/>
              </a:buClr>
              <a:buSzTx/>
              <a:buFontTx/>
              <a:buNone/>
              <a:defRPr sz="1875" b="0" i="0">
                <a:solidFill>
                  <a:srgbClr val="535353"/>
                </a:solidFill>
                <a:uFillTx/>
                <a:latin typeface="Helvetica" pitchFamily="2" charset="0"/>
                <a:ea typeface="+mn-ea"/>
                <a:cs typeface="+mn-cs"/>
                <a:sym typeface="Gill Sans Light"/>
              </a:defRPr>
            </a:lvl1pPr>
            <a:lvl2pPr marL="0" marR="0" indent="0" algn="ctr" defTabSz="286040">
              <a:spcBef>
                <a:spcPts val="0"/>
              </a:spcBef>
              <a:buClr>
                <a:srgbClr val="535353"/>
              </a:buClr>
              <a:buSzTx/>
              <a:buFontTx/>
              <a:buNone/>
              <a:defRPr sz="1875" b="0" i="0">
                <a:solidFill>
                  <a:srgbClr val="535353"/>
                </a:solidFill>
                <a:uFillTx/>
                <a:latin typeface="Helvetica" pitchFamily="2" charset="0"/>
                <a:ea typeface="+mn-ea"/>
                <a:cs typeface="+mn-cs"/>
                <a:sym typeface="Gill Sans Light"/>
              </a:defRPr>
            </a:lvl2pPr>
            <a:lvl3pPr marL="0" marR="0" indent="0" algn="ctr" defTabSz="286040">
              <a:spcBef>
                <a:spcPts val="0"/>
              </a:spcBef>
              <a:buClr>
                <a:srgbClr val="535353"/>
              </a:buClr>
              <a:buSzTx/>
              <a:buFontTx/>
              <a:buNone/>
              <a:defRPr sz="1875" b="0" i="0">
                <a:solidFill>
                  <a:srgbClr val="535353"/>
                </a:solidFill>
                <a:uFillTx/>
                <a:latin typeface="Helvetica" pitchFamily="2" charset="0"/>
                <a:ea typeface="+mn-ea"/>
                <a:cs typeface="+mn-cs"/>
                <a:sym typeface="Gill Sans Light"/>
              </a:defRPr>
            </a:lvl3pPr>
            <a:lvl4pPr marL="0" marR="0" indent="0" algn="ctr" defTabSz="286040">
              <a:spcBef>
                <a:spcPts val="0"/>
              </a:spcBef>
              <a:buClr>
                <a:srgbClr val="535353"/>
              </a:buClr>
              <a:buSzTx/>
              <a:buFontTx/>
              <a:buNone/>
              <a:defRPr sz="1875" b="0" i="0">
                <a:solidFill>
                  <a:srgbClr val="535353"/>
                </a:solidFill>
                <a:uFillTx/>
                <a:latin typeface="Helvetica" pitchFamily="2" charset="0"/>
                <a:ea typeface="+mn-ea"/>
                <a:cs typeface="+mn-cs"/>
                <a:sym typeface="Gill Sans Light"/>
              </a:defRPr>
            </a:lvl4pPr>
            <a:lvl5pPr marL="0" marR="0" indent="0" algn="ctr" defTabSz="286040">
              <a:spcBef>
                <a:spcPts val="0"/>
              </a:spcBef>
              <a:buClr>
                <a:srgbClr val="535353"/>
              </a:buClr>
              <a:buSzTx/>
              <a:buFontTx/>
              <a:buNone/>
              <a:defRPr sz="1875" b="0" i="0">
                <a:solidFill>
                  <a:srgbClr val="535353"/>
                </a:solidFill>
                <a:uFillTx/>
                <a:latin typeface="Helvetica" pitchFamily="2" charset="0"/>
                <a:ea typeface="+mn-ea"/>
                <a:cs typeface="+mn-cs"/>
                <a:sym typeface="Gill Sans Light"/>
              </a:defRPr>
            </a:lvl5pPr>
          </a:lstStyle>
          <a:p>
            <a:pPr lvl="0">
              <a:defRPr sz="1800">
                <a:solidFill>
                  <a:srgbClr val="000000"/>
                </a:solidFill>
              </a:defRPr>
            </a:pPr>
            <a:r>
              <a:rPr sz="1875" dirty="0" err="1">
                <a:solidFill>
                  <a:srgbClr val="535353"/>
                </a:solidFill>
              </a:rPr>
              <a:t>Leipätekstin</a:t>
            </a:r>
            <a:r>
              <a:rPr sz="1875" dirty="0">
                <a:solidFill>
                  <a:srgbClr val="535353"/>
                </a:solidFill>
              </a:rPr>
              <a:t> </a:t>
            </a:r>
            <a:r>
              <a:rPr sz="1875" dirty="0" err="1">
                <a:solidFill>
                  <a:srgbClr val="535353"/>
                </a:solidFill>
              </a:rPr>
              <a:t>taso</a:t>
            </a:r>
            <a:r>
              <a:rPr sz="1875" dirty="0">
                <a:solidFill>
                  <a:srgbClr val="535353"/>
                </a:solidFill>
              </a:rPr>
              <a:t> </a:t>
            </a:r>
            <a:r>
              <a:rPr sz="1875" dirty="0" err="1">
                <a:solidFill>
                  <a:srgbClr val="535353"/>
                </a:solidFill>
              </a:rPr>
              <a:t>yksi</a:t>
            </a:r>
            <a:endParaRPr sz="1875" dirty="0">
              <a:solidFill>
                <a:srgbClr val="535353"/>
              </a:solidFill>
            </a:endParaRPr>
          </a:p>
          <a:p>
            <a:pPr lvl="1">
              <a:defRPr sz="1800">
                <a:solidFill>
                  <a:srgbClr val="000000"/>
                </a:solidFill>
              </a:defRPr>
            </a:pPr>
            <a:r>
              <a:rPr sz="1875" dirty="0" err="1">
                <a:solidFill>
                  <a:srgbClr val="535353"/>
                </a:solidFill>
              </a:rPr>
              <a:t>Leipätekstin</a:t>
            </a:r>
            <a:r>
              <a:rPr sz="1875" dirty="0">
                <a:solidFill>
                  <a:srgbClr val="535353"/>
                </a:solidFill>
              </a:rPr>
              <a:t> </a:t>
            </a:r>
            <a:r>
              <a:rPr sz="1875" dirty="0" err="1">
                <a:solidFill>
                  <a:srgbClr val="535353"/>
                </a:solidFill>
              </a:rPr>
              <a:t>taso</a:t>
            </a:r>
            <a:r>
              <a:rPr sz="1875" dirty="0">
                <a:solidFill>
                  <a:srgbClr val="535353"/>
                </a:solidFill>
              </a:rPr>
              <a:t> </a:t>
            </a:r>
            <a:r>
              <a:rPr sz="1875" dirty="0" err="1">
                <a:solidFill>
                  <a:srgbClr val="535353"/>
                </a:solidFill>
              </a:rPr>
              <a:t>kaksi</a:t>
            </a:r>
            <a:endParaRPr sz="1875" dirty="0">
              <a:solidFill>
                <a:srgbClr val="535353"/>
              </a:solidFill>
            </a:endParaRPr>
          </a:p>
          <a:p>
            <a:pPr lvl="2">
              <a:defRPr sz="1800">
                <a:solidFill>
                  <a:srgbClr val="000000"/>
                </a:solidFill>
              </a:defRPr>
            </a:pPr>
            <a:r>
              <a:rPr sz="1875" dirty="0" err="1">
                <a:solidFill>
                  <a:srgbClr val="535353"/>
                </a:solidFill>
              </a:rPr>
              <a:t>Leipätekstin</a:t>
            </a:r>
            <a:r>
              <a:rPr sz="1875" dirty="0">
                <a:solidFill>
                  <a:srgbClr val="535353"/>
                </a:solidFill>
              </a:rPr>
              <a:t> </a:t>
            </a:r>
            <a:r>
              <a:rPr sz="1875" dirty="0" err="1">
                <a:solidFill>
                  <a:srgbClr val="535353"/>
                </a:solidFill>
              </a:rPr>
              <a:t>taso</a:t>
            </a:r>
            <a:r>
              <a:rPr sz="1875" dirty="0">
                <a:solidFill>
                  <a:srgbClr val="535353"/>
                </a:solidFill>
              </a:rPr>
              <a:t> </a:t>
            </a:r>
            <a:r>
              <a:rPr sz="1875" dirty="0" err="1">
                <a:solidFill>
                  <a:srgbClr val="535353"/>
                </a:solidFill>
              </a:rPr>
              <a:t>kolme</a:t>
            </a:r>
            <a:endParaRPr sz="1875" dirty="0">
              <a:solidFill>
                <a:srgbClr val="535353"/>
              </a:solidFill>
            </a:endParaRPr>
          </a:p>
          <a:p>
            <a:pPr lvl="3">
              <a:defRPr sz="1800">
                <a:solidFill>
                  <a:srgbClr val="000000"/>
                </a:solidFill>
              </a:defRPr>
            </a:pPr>
            <a:r>
              <a:rPr sz="1875" dirty="0" err="1">
                <a:solidFill>
                  <a:srgbClr val="535353"/>
                </a:solidFill>
              </a:rPr>
              <a:t>Leipätekstin</a:t>
            </a:r>
            <a:r>
              <a:rPr sz="1875" dirty="0">
                <a:solidFill>
                  <a:srgbClr val="535353"/>
                </a:solidFill>
              </a:rPr>
              <a:t> </a:t>
            </a:r>
            <a:r>
              <a:rPr sz="1875" dirty="0" err="1">
                <a:solidFill>
                  <a:srgbClr val="535353"/>
                </a:solidFill>
              </a:rPr>
              <a:t>taso</a:t>
            </a:r>
            <a:r>
              <a:rPr sz="1875" dirty="0">
                <a:solidFill>
                  <a:srgbClr val="535353"/>
                </a:solidFill>
              </a:rPr>
              <a:t> </a:t>
            </a:r>
            <a:r>
              <a:rPr sz="1875" dirty="0" err="1">
                <a:solidFill>
                  <a:srgbClr val="535353"/>
                </a:solidFill>
              </a:rPr>
              <a:t>neljä</a:t>
            </a:r>
            <a:endParaRPr sz="1875" dirty="0">
              <a:solidFill>
                <a:srgbClr val="535353"/>
              </a:solidFill>
            </a:endParaRPr>
          </a:p>
          <a:p>
            <a:pPr lvl="4">
              <a:defRPr sz="1800">
                <a:solidFill>
                  <a:srgbClr val="000000"/>
                </a:solidFill>
              </a:defRPr>
            </a:pPr>
            <a:r>
              <a:rPr sz="1875" dirty="0" err="1">
                <a:solidFill>
                  <a:srgbClr val="535353"/>
                </a:solidFill>
              </a:rPr>
              <a:t>Leipätekstin</a:t>
            </a:r>
            <a:r>
              <a:rPr sz="1875" dirty="0">
                <a:solidFill>
                  <a:srgbClr val="535353"/>
                </a:solidFill>
              </a:rPr>
              <a:t> </a:t>
            </a:r>
            <a:r>
              <a:rPr sz="1875" dirty="0" err="1">
                <a:solidFill>
                  <a:srgbClr val="535353"/>
                </a:solidFill>
              </a:rPr>
              <a:t>taso</a:t>
            </a:r>
            <a:r>
              <a:rPr sz="1875" dirty="0">
                <a:solidFill>
                  <a:srgbClr val="535353"/>
                </a:solidFill>
              </a:rPr>
              <a:t> </a:t>
            </a:r>
            <a:r>
              <a:rPr sz="1875" dirty="0" err="1">
                <a:solidFill>
                  <a:srgbClr val="535353"/>
                </a:solidFill>
              </a:rPr>
              <a:t>viisi</a:t>
            </a:r>
            <a:endParaRPr sz="1875" dirty="0">
              <a:solidFill>
                <a:srgbClr val="535353"/>
              </a:solidFill>
            </a:endParaRPr>
          </a:p>
        </p:txBody>
      </p:sp>
    </p:spTree>
    <p:extLst>
      <p:ext uri="{BB962C8B-B14F-4D97-AF65-F5344CB8AC3E}">
        <p14:creationId xmlns:p14="http://schemas.microsoft.com/office/powerpoint/2010/main" val="3135976048"/>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b="0" i="0">
                <a:latin typeface="Helvetica" pitchFamily="2" charset="0"/>
              </a:defRPr>
            </a:lvl1pPr>
          </a:lstStyle>
          <a:p>
            <a:pPr defTabSz="342866" hangingPunct="1">
              <a:defRPr/>
            </a:pPr>
            <a:endParaRPr lang="fi-FI" sz="1350">
              <a:solidFill>
                <a:prstClr val="black">
                  <a:tint val="75000"/>
                </a:prstClr>
              </a:solidFill>
            </a:endParaRPr>
          </a:p>
        </p:txBody>
      </p:sp>
      <p:sp>
        <p:nvSpPr>
          <p:cNvPr id="3" name="Alatunnisteen paikkamerkki 2"/>
          <p:cNvSpPr>
            <a:spLocks noGrp="1"/>
          </p:cNvSpPr>
          <p:nvPr>
            <p:ph type="ftr" sz="quarter" idx="11"/>
          </p:nvPr>
        </p:nvSpPr>
        <p:spPr/>
        <p:txBody>
          <a:bodyPr/>
          <a:lstStyle>
            <a:lvl1pPr>
              <a:defRPr b="0" i="0">
                <a:latin typeface="Helvetica" pitchFamily="2" charset="0"/>
              </a:defRPr>
            </a:lvl1pPr>
          </a:lstStyle>
          <a:p>
            <a:pPr defTabSz="342866" hangingPunct="1">
              <a:defRPr/>
            </a:pPr>
            <a:r>
              <a:rPr lang="fi-FI" sz="1350">
                <a:solidFill>
                  <a:prstClr val="black">
                    <a:tint val="75000"/>
                  </a:prstClr>
                </a:solidFill>
              </a:rPr>
              <a:t>Alaviite</a:t>
            </a:r>
          </a:p>
        </p:txBody>
      </p:sp>
      <p:sp>
        <p:nvSpPr>
          <p:cNvPr id="4" name="Dian numeron paikkamerkki 3"/>
          <p:cNvSpPr>
            <a:spLocks noGrp="1"/>
          </p:cNvSpPr>
          <p:nvPr>
            <p:ph type="sldNum" sz="quarter" idx="12"/>
          </p:nvPr>
        </p:nvSpPr>
        <p:spPr/>
        <p:txBody>
          <a:bodyPr/>
          <a:lstStyle>
            <a:lvl1pPr>
              <a:defRPr b="0" i="0">
                <a:latin typeface="Helvetica" pitchFamily="2" charset="0"/>
              </a:defRPr>
            </a:lvl1pPr>
          </a:lstStyle>
          <a:p>
            <a:pPr algn="r" defTabSz="342866" hangingPunct="1">
              <a:defRPr/>
            </a:pPr>
            <a:fld id="{0CDDEEDB-25F1-4D3E-800A-9D02EA80302B}" type="slidenum">
              <a:rPr lang="fi-FI" sz="1350" smtClean="0">
                <a:solidFill>
                  <a:prstClr val="black">
                    <a:tint val="75000"/>
                  </a:prstClr>
                </a:solidFill>
              </a:rPr>
              <a:pPr algn="r" defTabSz="342866" hangingPunct="1">
                <a:defRPr/>
              </a:pPr>
              <a:t>‹#›</a:t>
            </a:fld>
            <a:endParaRPr lang="fi-FI" sz="1350" dirty="0">
              <a:solidFill>
                <a:prstClr val="black">
                  <a:tint val="75000"/>
                </a:prstClr>
              </a:solidFill>
            </a:endParaRPr>
          </a:p>
        </p:txBody>
      </p:sp>
    </p:spTree>
    <p:extLst>
      <p:ext uri="{BB962C8B-B14F-4D97-AF65-F5344CB8AC3E}">
        <p14:creationId xmlns:p14="http://schemas.microsoft.com/office/powerpoint/2010/main" val="9157200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Title Slide Orange">
    <p:spTree>
      <p:nvGrpSpPr>
        <p:cNvPr id="1" name=""/>
        <p:cNvGrpSpPr/>
        <p:nvPr/>
      </p:nvGrpSpPr>
      <p:grpSpPr>
        <a:xfrm>
          <a:off x="0" y="0"/>
          <a:ext cx="0" cy="0"/>
          <a:chOff x="0" y="0"/>
          <a:chExt cx="0" cy="0"/>
        </a:xfrm>
      </p:grpSpPr>
      <p:sp>
        <p:nvSpPr>
          <p:cNvPr id="2" name="Title 1"/>
          <p:cNvSpPr>
            <a:spLocks noGrp="1"/>
          </p:cNvSpPr>
          <p:nvPr>
            <p:ph type="ctrTitle"/>
          </p:nvPr>
        </p:nvSpPr>
        <p:spPr>
          <a:xfrm>
            <a:off x="572400" y="1328400"/>
            <a:ext cx="7772400" cy="999000"/>
          </a:xfrm>
          <a:prstGeom prst="rect">
            <a:avLst/>
          </a:prstGeom>
        </p:spPr>
        <p:txBody>
          <a:bodyPr/>
          <a:lstStyle>
            <a:lvl1pPr>
              <a:defRPr sz="3000" b="0" i="0">
                <a:solidFill>
                  <a:schemeClr val="bg1"/>
                </a:solidFill>
                <a:latin typeface="Helvetica" pitchFamily="2" charset="0"/>
              </a:defRPr>
            </a:lvl1pPr>
          </a:lstStyle>
          <a:p>
            <a:r>
              <a:rPr lang="en-US" noProof="0" dirty="0"/>
              <a:t>Click to edit Master title style</a:t>
            </a:r>
          </a:p>
        </p:txBody>
      </p:sp>
      <p:sp>
        <p:nvSpPr>
          <p:cNvPr id="3" name="Subtitle 2"/>
          <p:cNvSpPr>
            <a:spLocks noGrp="1"/>
          </p:cNvSpPr>
          <p:nvPr>
            <p:ph type="subTitle" idx="1"/>
          </p:nvPr>
        </p:nvSpPr>
        <p:spPr>
          <a:xfrm>
            <a:off x="572400" y="2357436"/>
            <a:ext cx="6285600" cy="1755000"/>
          </a:xfrm>
          <a:prstGeom prst="rect">
            <a:avLst/>
          </a:prstGeom>
        </p:spPr>
        <p:txBody>
          <a:bodyPr/>
          <a:lstStyle>
            <a:lvl1pPr marL="0" indent="0" algn="l">
              <a:buNone/>
              <a:defRPr b="0" i="0">
                <a:solidFill>
                  <a:schemeClr val="bg1"/>
                </a:solidFill>
                <a:latin typeface="Helvetica" pitchFamily="2" charset="0"/>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30" indent="0" algn="ctr">
              <a:buNone/>
              <a:defRPr>
                <a:solidFill>
                  <a:schemeClr val="tx1">
                    <a:tint val="75000"/>
                  </a:schemeClr>
                </a:solidFill>
              </a:defRPr>
            </a:lvl9pPr>
          </a:lstStyle>
          <a:p>
            <a:r>
              <a:rPr lang="en-US" noProof="0" dirty="0"/>
              <a:t>Click to edit Master subtitle style</a:t>
            </a:r>
          </a:p>
        </p:txBody>
      </p:sp>
      <p:sp>
        <p:nvSpPr>
          <p:cNvPr id="10" name="Text Placeholder 9"/>
          <p:cNvSpPr>
            <a:spLocks noGrp="1"/>
          </p:cNvSpPr>
          <p:nvPr>
            <p:ph type="body" sz="quarter" idx="11"/>
          </p:nvPr>
        </p:nvSpPr>
        <p:spPr>
          <a:xfrm>
            <a:off x="5144400" y="4471200"/>
            <a:ext cx="1962000" cy="475200"/>
          </a:xfrm>
          <a:prstGeom prst="rect">
            <a:avLst/>
          </a:prstGeom>
        </p:spPr>
        <p:txBody>
          <a:bodyPr wrap="none"/>
          <a:lstStyle>
            <a:lvl1pPr marL="0" indent="0">
              <a:spcBef>
                <a:spcPts val="0"/>
              </a:spcBef>
              <a:buNone/>
              <a:defRPr sz="900" b="0" i="0">
                <a:solidFill>
                  <a:schemeClr val="bg2"/>
                </a:solidFill>
                <a:latin typeface="Helvetica" pitchFamily="2" charset="0"/>
              </a:defRPr>
            </a:lvl1pPr>
            <a:lvl2pPr marL="556145" indent="-213279">
              <a:spcBef>
                <a:spcPts val="216"/>
              </a:spcBef>
              <a:defRPr lang="fi-FI" sz="900" b="0" i="0" kern="1200" dirty="0" smtClean="0">
                <a:solidFill>
                  <a:schemeClr val="tx1"/>
                </a:solidFill>
                <a:latin typeface="Helvetica" pitchFamily="2" charset="0"/>
                <a:ea typeface="+mn-ea"/>
                <a:cs typeface="+mn-cs"/>
              </a:defRPr>
            </a:lvl2pPr>
            <a:lvl3pPr>
              <a:defRPr sz="900"/>
            </a:lvl3pPr>
            <a:lvl4pPr>
              <a:defRPr sz="900"/>
            </a:lvl4pPr>
            <a:lvl5pPr>
              <a:defRPr sz="900"/>
            </a:lvl5pPr>
          </a:lstStyle>
          <a:p>
            <a:pPr lvl="0"/>
            <a:r>
              <a:rPr lang="en-US" noProof="0" dirty="0"/>
              <a:t>Click to edit Master text styles</a:t>
            </a:r>
          </a:p>
          <a:p>
            <a:pPr lvl="1"/>
            <a:r>
              <a:rPr lang="en-US" noProof="0" dirty="0"/>
              <a:t>Second level</a:t>
            </a:r>
          </a:p>
        </p:txBody>
      </p:sp>
      <p:sp>
        <p:nvSpPr>
          <p:cNvPr id="13" name="Text Placeholder 9"/>
          <p:cNvSpPr>
            <a:spLocks noGrp="1"/>
          </p:cNvSpPr>
          <p:nvPr>
            <p:ph type="body" sz="quarter" idx="12"/>
          </p:nvPr>
        </p:nvSpPr>
        <p:spPr>
          <a:xfrm>
            <a:off x="7426800" y="4471200"/>
            <a:ext cx="1134000" cy="475200"/>
          </a:xfrm>
          <a:prstGeom prst="rect">
            <a:avLst/>
          </a:prstGeom>
        </p:spPr>
        <p:txBody>
          <a:bodyPr wrap="none"/>
          <a:lstStyle>
            <a:lvl1pPr marL="0" indent="0">
              <a:spcBef>
                <a:spcPts val="0"/>
              </a:spcBef>
              <a:buNone/>
              <a:defRPr sz="900" b="0" i="0">
                <a:solidFill>
                  <a:schemeClr val="bg2"/>
                </a:solidFill>
                <a:latin typeface="Helvetica" pitchFamily="2" charset="0"/>
              </a:defRPr>
            </a:lvl1pPr>
            <a:lvl2pPr marL="556145" indent="-213279">
              <a:spcBef>
                <a:spcPts val="216"/>
              </a:spcBef>
              <a:defRPr lang="fi-FI" sz="900" b="0" i="0" kern="1200" dirty="0" smtClean="0">
                <a:solidFill>
                  <a:schemeClr val="tx1"/>
                </a:solidFill>
                <a:latin typeface="Helvetica" pitchFamily="2" charset="0"/>
                <a:ea typeface="+mn-ea"/>
                <a:cs typeface="+mn-cs"/>
              </a:defRPr>
            </a:lvl2pPr>
            <a:lvl3pPr>
              <a:defRPr sz="900"/>
            </a:lvl3pPr>
            <a:lvl4pPr>
              <a:defRPr sz="900"/>
            </a:lvl4pPr>
            <a:lvl5pPr>
              <a:defRPr sz="900"/>
            </a:lvl5pPr>
          </a:lstStyle>
          <a:p>
            <a:pPr lvl="0"/>
            <a:r>
              <a:rPr lang="en-US" noProof="0" dirty="0"/>
              <a:t>Click to edit Master text styles</a:t>
            </a:r>
          </a:p>
          <a:p>
            <a:pPr lvl="1"/>
            <a:r>
              <a:rPr lang="en-US" noProof="0" dirty="0"/>
              <a:t>Second level</a:t>
            </a:r>
          </a:p>
        </p:txBody>
      </p:sp>
      <p:sp>
        <p:nvSpPr>
          <p:cNvPr id="14" name="Text Placeholder 9"/>
          <p:cNvSpPr>
            <a:spLocks noGrp="1"/>
          </p:cNvSpPr>
          <p:nvPr>
            <p:ph type="body" sz="quarter" idx="13"/>
          </p:nvPr>
        </p:nvSpPr>
        <p:spPr>
          <a:xfrm>
            <a:off x="2862000" y="4603500"/>
            <a:ext cx="2026800" cy="342900"/>
          </a:xfrm>
          <a:prstGeom prst="rect">
            <a:avLst/>
          </a:prstGeom>
        </p:spPr>
        <p:txBody>
          <a:bodyPr wrap="none"/>
          <a:lstStyle>
            <a:lvl1pPr marL="0" indent="0">
              <a:spcBef>
                <a:spcPts val="0"/>
              </a:spcBef>
              <a:buNone/>
              <a:defRPr sz="900" b="0" i="0">
                <a:solidFill>
                  <a:schemeClr val="bg2"/>
                </a:solidFill>
                <a:latin typeface="Helvetica" pitchFamily="2" charset="0"/>
              </a:defRPr>
            </a:lvl1pPr>
            <a:lvl2pPr marL="556145" indent="-213279">
              <a:spcBef>
                <a:spcPts val="216"/>
              </a:spcBef>
              <a:defRPr lang="fi-FI" sz="900" b="0" i="0" kern="1200" dirty="0" smtClean="0">
                <a:solidFill>
                  <a:schemeClr val="tx1"/>
                </a:solidFill>
                <a:latin typeface="Helvetica" pitchFamily="2" charset="0"/>
                <a:ea typeface="+mn-ea"/>
                <a:cs typeface="+mn-cs"/>
              </a:defRPr>
            </a:lvl2pPr>
            <a:lvl3pPr>
              <a:defRPr sz="900"/>
            </a:lvl3pPr>
            <a:lvl4pPr>
              <a:defRPr sz="900"/>
            </a:lvl4pPr>
            <a:lvl5pPr>
              <a:defRPr sz="900"/>
            </a:lvl5pPr>
          </a:lstStyle>
          <a:p>
            <a:pPr lvl="0"/>
            <a:r>
              <a:rPr lang="en-US" noProof="0" dirty="0"/>
              <a:t>Click to edit Master text styles</a:t>
            </a:r>
          </a:p>
          <a:p>
            <a:pPr lvl="1"/>
            <a:r>
              <a:rPr lang="en-US" noProof="0" dirty="0"/>
              <a:t>Second level</a:t>
            </a:r>
          </a:p>
        </p:txBody>
      </p:sp>
      <p:sp>
        <p:nvSpPr>
          <p:cNvPr id="15" name="Text Placeholder 9"/>
          <p:cNvSpPr>
            <a:spLocks noGrp="1"/>
          </p:cNvSpPr>
          <p:nvPr>
            <p:ph type="body" sz="quarter" idx="14"/>
          </p:nvPr>
        </p:nvSpPr>
        <p:spPr>
          <a:xfrm>
            <a:off x="572400" y="4603500"/>
            <a:ext cx="2048400" cy="342900"/>
          </a:xfrm>
          <a:prstGeom prst="rect">
            <a:avLst/>
          </a:prstGeom>
        </p:spPr>
        <p:txBody>
          <a:bodyPr wrap="none"/>
          <a:lstStyle>
            <a:lvl1pPr marL="0" indent="0">
              <a:spcBef>
                <a:spcPts val="0"/>
              </a:spcBef>
              <a:buNone/>
              <a:defRPr sz="900" b="0" i="0">
                <a:solidFill>
                  <a:schemeClr val="bg2"/>
                </a:solidFill>
                <a:latin typeface="Helvetica" pitchFamily="2" charset="0"/>
              </a:defRPr>
            </a:lvl1pPr>
            <a:lvl2pPr marL="556145" indent="-213279">
              <a:spcBef>
                <a:spcPts val="216"/>
              </a:spcBef>
              <a:defRPr lang="fi-FI" sz="900" b="0" i="0" kern="1200" dirty="0" smtClean="0">
                <a:solidFill>
                  <a:schemeClr val="tx1"/>
                </a:solidFill>
                <a:latin typeface="Helvetica" pitchFamily="2" charset="0"/>
                <a:ea typeface="+mn-ea"/>
                <a:cs typeface="+mn-cs"/>
              </a:defRPr>
            </a:lvl2pPr>
            <a:lvl3pPr>
              <a:defRPr sz="900"/>
            </a:lvl3pPr>
            <a:lvl4pPr>
              <a:defRPr sz="900"/>
            </a:lvl4pPr>
            <a:lvl5pPr>
              <a:defRPr sz="900"/>
            </a:lvl5pPr>
          </a:lstStyle>
          <a:p>
            <a:pPr lvl="0"/>
            <a:r>
              <a:rPr lang="en-US" noProof="0" dirty="0"/>
              <a:t>Click to edit Master text styles</a:t>
            </a:r>
          </a:p>
          <a:p>
            <a:pPr lvl="1"/>
            <a:r>
              <a:rPr lang="en-US" noProof="0" dirty="0"/>
              <a:t>Second level</a:t>
            </a:r>
          </a:p>
        </p:txBody>
      </p:sp>
      <p:sp>
        <p:nvSpPr>
          <p:cNvPr id="16" name="Text Placeholder 9"/>
          <p:cNvSpPr>
            <a:spLocks noGrp="1"/>
          </p:cNvSpPr>
          <p:nvPr>
            <p:ph type="body" sz="quarter" idx="15"/>
          </p:nvPr>
        </p:nvSpPr>
        <p:spPr>
          <a:xfrm>
            <a:off x="572400" y="4471200"/>
            <a:ext cx="2048400" cy="132300"/>
          </a:xfrm>
          <a:prstGeom prst="rect">
            <a:avLst/>
          </a:prstGeom>
        </p:spPr>
        <p:txBody>
          <a:bodyPr wrap="none"/>
          <a:lstStyle>
            <a:lvl1pPr marL="0" indent="0">
              <a:spcBef>
                <a:spcPts val="0"/>
              </a:spcBef>
              <a:buNone/>
              <a:defRPr sz="900" b="0" i="0">
                <a:solidFill>
                  <a:schemeClr val="tx1"/>
                </a:solidFill>
                <a:latin typeface="Helvetica" pitchFamily="2" charset="0"/>
              </a:defRPr>
            </a:lvl1pPr>
            <a:lvl2pPr marL="556145" indent="-213279">
              <a:spcBef>
                <a:spcPts val="216"/>
              </a:spcBef>
              <a:defRPr lang="fi-FI" sz="900" kern="1200" dirty="0" smtClean="0">
                <a:solidFill>
                  <a:schemeClr val="tx1"/>
                </a:solidFill>
                <a:latin typeface="+mn-lt"/>
                <a:ea typeface="+mn-ea"/>
                <a:cs typeface="+mn-cs"/>
              </a:defRPr>
            </a:lvl2pPr>
            <a:lvl3pPr>
              <a:defRPr sz="900"/>
            </a:lvl3pPr>
            <a:lvl4pPr>
              <a:defRPr sz="900"/>
            </a:lvl4pPr>
            <a:lvl5pPr>
              <a:defRPr sz="900"/>
            </a:lvl5pPr>
          </a:lstStyle>
          <a:p>
            <a:pPr lvl="0"/>
            <a:r>
              <a:rPr lang="en-US" noProof="0" dirty="0"/>
              <a:t>Click to edit Master text styles</a:t>
            </a:r>
          </a:p>
        </p:txBody>
      </p:sp>
      <p:sp>
        <p:nvSpPr>
          <p:cNvPr id="9" name="Date Placeholder 3"/>
          <p:cNvSpPr>
            <a:spLocks noGrp="1"/>
          </p:cNvSpPr>
          <p:nvPr>
            <p:ph type="dt" sz="half" idx="16"/>
          </p:nvPr>
        </p:nvSpPr>
        <p:spPr>
          <a:xfrm>
            <a:off x="2862272" y="4471560"/>
            <a:ext cx="2027237" cy="132159"/>
          </a:xfrm>
        </p:spPr>
        <p:txBody>
          <a:bodyPr wrap="none"/>
          <a:lstStyle>
            <a:lvl1pPr>
              <a:defRPr sz="900" b="0" i="0" smtClean="0">
                <a:solidFill>
                  <a:schemeClr val="bg2"/>
                </a:solidFill>
                <a:latin typeface="Helvetica" pitchFamily="2" charset="0"/>
              </a:defRPr>
            </a:lvl1pPr>
          </a:lstStyle>
          <a:p>
            <a:pPr>
              <a:defRPr/>
            </a:pPr>
            <a:fld id="{A3700492-D580-4C47-AF15-0178880E1F27}" type="datetime1">
              <a:rPr lang="en-US" smtClean="0">
                <a:solidFill>
                  <a:srgbClr val="928B81"/>
                </a:solidFill>
              </a:rPr>
              <a:pPr>
                <a:defRPr/>
              </a:pPr>
              <a:t>1/31/23</a:t>
            </a:fld>
            <a:endParaRPr lang="en-US" dirty="0">
              <a:solidFill>
                <a:srgbClr val="928B81"/>
              </a:solidFill>
            </a:endParaRPr>
          </a:p>
        </p:txBody>
      </p:sp>
    </p:spTree>
    <p:extLst>
      <p:ext uri="{BB962C8B-B14F-4D97-AF65-F5344CB8AC3E}">
        <p14:creationId xmlns:p14="http://schemas.microsoft.com/office/powerpoint/2010/main" val="3694602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3_Otsikkodia">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718"/>
            <a:ext cx="9144000" cy="5143500"/>
          </a:xfrm>
          <a:prstGeom prst="rect">
            <a:avLst/>
          </a:prstGeom>
        </p:spPr>
      </p:pic>
      <p:sp>
        <p:nvSpPr>
          <p:cNvPr id="10" name="Päivämäärän paikkamerkki 1"/>
          <p:cNvSpPr>
            <a:spLocks noGrp="1"/>
          </p:cNvSpPr>
          <p:nvPr>
            <p:ph type="dt" sz="half" idx="2"/>
          </p:nvPr>
        </p:nvSpPr>
        <p:spPr>
          <a:xfrm>
            <a:off x="199280" y="4767263"/>
            <a:ext cx="2057400" cy="273844"/>
          </a:xfrm>
          <a:prstGeom prst="rect">
            <a:avLst/>
          </a:prstGeom>
        </p:spPr>
        <p:txBody>
          <a:bodyPr/>
          <a:lstStyle>
            <a:lvl1pPr>
              <a:defRPr sz="506" b="0" i="0">
                <a:solidFill>
                  <a:schemeClr val="bg1"/>
                </a:solidFill>
                <a:latin typeface="Helvetica" pitchFamily="2" charset="0"/>
                <a:ea typeface="Helvetica" pitchFamily="2" charset="0"/>
                <a:cs typeface="Arial" charset="0"/>
              </a:defRPr>
            </a:lvl1pPr>
          </a:lstStyle>
          <a:p>
            <a:fld id="{B643842A-4B87-C442-B5EC-615A50CCD914}" type="datetime1">
              <a:rPr lang="fi-FI" smtClean="0">
                <a:solidFill>
                  <a:prstClr val="white"/>
                </a:solidFill>
              </a:rPr>
              <a:pPr/>
              <a:t>31.1.2023</a:t>
            </a:fld>
            <a:endParaRPr lang="fi-FI" dirty="0">
              <a:solidFill>
                <a:prstClr val="white"/>
              </a:solidFill>
            </a:endParaRPr>
          </a:p>
        </p:txBody>
      </p:sp>
      <p:sp>
        <p:nvSpPr>
          <p:cNvPr id="11" name="Alatunnisteen paikkamerkki 2"/>
          <p:cNvSpPr>
            <a:spLocks noGrp="1"/>
          </p:cNvSpPr>
          <p:nvPr>
            <p:ph type="ftr" sz="quarter" idx="3"/>
          </p:nvPr>
        </p:nvSpPr>
        <p:spPr>
          <a:xfrm>
            <a:off x="3028950" y="4767263"/>
            <a:ext cx="3086100" cy="273844"/>
          </a:xfrm>
          <a:prstGeom prst="rect">
            <a:avLst/>
          </a:prstGeom>
        </p:spPr>
        <p:txBody>
          <a:bodyPr/>
          <a:lstStyle>
            <a:lvl1pPr algn="ctr">
              <a:defRPr sz="506" b="0" i="0">
                <a:solidFill>
                  <a:schemeClr val="bg1"/>
                </a:solidFill>
                <a:latin typeface="Helvetica" pitchFamily="2" charset="0"/>
                <a:ea typeface="Helvetica" pitchFamily="2" charset="0"/>
                <a:cs typeface="Arial" charset="0"/>
              </a:defRPr>
            </a:lvl1pPr>
          </a:lstStyle>
          <a:p>
            <a:r>
              <a:rPr lang="fi-FI" dirty="0" err="1">
                <a:solidFill>
                  <a:prstClr val="white"/>
                </a:solidFill>
              </a:rPr>
              <a:t>Presenter’s</a:t>
            </a:r>
            <a:r>
              <a:rPr lang="fi-FI" dirty="0">
                <a:solidFill>
                  <a:prstClr val="white"/>
                </a:solidFill>
              </a:rPr>
              <a:t> </a:t>
            </a:r>
            <a:r>
              <a:rPr lang="fi-FI" dirty="0" err="1">
                <a:solidFill>
                  <a:prstClr val="white"/>
                </a:solidFill>
              </a:rPr>
              <a:t>namer</a:t>
            </a:r>
            <a:endParaRPr lang="fi-FI" dirty="0">
              <a:solidFill>
                <a:prstClr val="white"/>
              </a:solidFill>
            </a:endParaRPr>
          </a:p>
        </p:txBody>
      </p:sp>
      <p:sp>
        <p:nvSpPr>
          <p:cNvPr id="12" name="Dian numeron paikkamerkki 3"/>
          <p:cNvSpPr>
            <a:spLocks noGrp="1"/>
          </p:cNvSpPr>
          <p:nvPr>
            <p:ph type="sldNum" sz="quarter" idx="4"/>
          </p:nvPr>
        </p:nvSpPr>
        <p:spPr>
          <a:xfrm>
            <a:off x="6887321" y="4767263"/>
            <a:ext cx="2057400" cy="273844"/>
          </a:xfrm>
          <a:prstGeom prst="rect">
            <a:avLst/>
          </a:prstGeom>
        </p:spPr>
        <p:txBody>
          <a:bodyPr/>
          <a:lstStyle>
            <a:lvl1pPr algn="r">
              <a:defRPr sz="506" b="0" i="0">
                <a:solidFill>
                  <a:schemeClr val="bg1"/>
                </a:solidFill>
                <a:latin typeface="Helvetica" pitchFamily="2" charset="0"/>
                <a:ea typeface="Helvetica" pitchFamily="2" charset="0"/>
                <a:cs typeface="Arial" charset="0"/>
              </a:defRPr>
            </a:lvl1pPr>
          </a:lstStyle>
          <a:p>
            <a:fld id="{7019EF52-C9FF-C848-A935-F6457DA36C89}" type="slidenum">
              <a:rPr lang="uk-UA" smtClean="0">
                <a:solidFill>
                  <a:prstClr val="white"/>
                </a:solidFill>
              </a:rPr>
              <a:pPr/>
              <a:t>‹#›</a:t>
            </a:fld>
            <a:endParaRPr lang="uk-UA" dirty="0">
              <a:solidFill>
                <a:prstClr val="white"/>
              </a:solidFill>
            </a:endParaRPr>
          </a:p>
        </p:txBody>
      </p:sp>
      <p:sp>
        <p:nvSpPr>
          <p:cNvPr id="6" name="Alatunnisteen paikkamerkki 2"/>
          <p:cNvSpPr txBox="1">
            <a:spLocks/>
          </p:cNvSpPr>
          <p:nvPr userDrawn="1"/>
        </p:nvSpPr>
        <p:spPr>
          <a:xfrm>
            <a:off x="5858621" y="237447"/>
            <a:ext cx="3086100" cy="273844"/>
          </a:xfrm>
          <a:prstGeom prst="rect">
            <a:avLst/>
          </a:prstGeom>
        </p:spPr>
        <p:txBody>
          <a:bodyPr/>
          <a:lstStyle>
            <a:defPPr>
              <a:defRPr lang="fi-FI"/>
            </a:defPPr>
            <a:lvl1pPr marL="0" algn="ctr" defTabSz="914400" rtl="0" eaLnBrk="1" latinLnBrk="0" hangingPunct="1">
              <a:defRPr sz="1050" b="0" i="0" kern="1200">
                <a:solidFill>
                  <a:schemeClr val="tx1"/>
                </a:solidFill>
                <a:latin typeface="Berthold Akzidenz Grotesk BE" charset="0"/>
                <a:ea typeface="Berthold Akzidenz Grotesk BE" charset="0"/>
                <a:cs typeface="Berthold Akzidenz Grotesk BE"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i-FI" sz="506" b="0" i="0" dirty="0">
                <a:solidFill>
                  <a:prstClr val="white"/>
                </a:solidFill>
                <a:latin typeface="Helvetica" pitchFamily="2" charset="0"/>
                <a:ea typeface="Arial" charset="0"/>
                <a:cs typeface="Arial" charset="0"/>
              </a:rPr>
              <a:t>A Grid</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3068" y="178905"/>
            <a:ext cx="1015874" cy="556918"/>
          </a:xfrm>
          <a:prstGeom prst="rect">
            <a:avLst/>
          </a:prstGeom>
        </p:spPr>
      </p:pic>
      <p:sp>
        <p:nvSpPr>
          <p:cNvPr id="13" name="Title Placeholder 7"/>
          <p:cNvSpPr>
            <a:spLocks noGrp="1"/>
          </p:cNvSpPr>
          <p:nvPr>
            <p:ph type="title" hasCustomPrompt="1"/>
          </p:nvPr>
        </p:nvSpPr>
        <p:spPr>
          <a:xfrm>
            <a:off x="593365" y="878499"/>
            <a:ext cx="7957271" cy="993869"/>
          </a:xfrm>
          <a:prstGeom prst="rect">
            <a:avLst/>
          </a:prstGeom>
        </p:spPr>
        <p:txBody>
          <a:bodyPr vert="horz" lIns="91440" tIns="45720" rIns="91440" bIns="45720" rtlCol="0" anchor="ctr">
            <a:noAutofit/>
          </a:bodyPr>
          <a:lstStyle>
            <a:lvl1pPr>
              <a:defRPr b="0" i="0">
                <a:solidFill>
                  <a:schemeClr val="bg1"/>
                </a:solidFill>
                <a:latin typeface="Helvetica" pitchFamily="2" charset="0"/>
              </a:defRPr>
            </a:lvl1pPr>
          </a:lstStyle>
          <a:p>
            <a:r>
              <a:rPr lang="fi-FI" dirty="0"/>
              <a:t>CLICK TO EDIT MASTER TITLE</a:t>
            </a:r>
            <a:endParaRPr lang="en-US" dirty="0"/>
          </a:p>
        </p:txBody>
      </p:sp>
      <p:sp>
        <p:nvSpPr>
          <p:cNvPr id="14" name="Text Placeholder 9"/>
          <p:cNvSpPr>
            <a:spLocks noGrp="1"/>
          </p:cNvSpPr>
          <p:nvPr>
            <p:ph idx="1"/>
          </p:nvPr>
        </p:nvSpPr>
        <p:spPr>
          <a:xfrm>
            <a:off x="628803" y="2233032"/>
            <a:ext cx="7886396" cy="2399719"/>
          </a:xfrm>
          <a:prstGeom prst="rect">
            <a:avLst/>
          </a:prstGeom>
        </p:spPr>
        <p:txBody>
          <a:bodyPr vert="horz" lIns="91440" tIns="45720" rIns="91440" bIns="45720" rtlCol="0">
            <a:normAutofit/>
          </a:bodyPr>
          <a:lstStyle>
            <a:lvl1pPr>
              <a:defRPr b="0" i="0">
                <a:solidFill>
                  <a:schemeClr val="bg1"/>
                </a:solidFill>
                <a:latin typeface="Helvetica" pitchFamily="2" charset="0"/>
              </a:defRPr>
            </a:lvl1pPr>
            <a:lvl2pPr>
              <a:defRPr b="0" i="0">
                <a:solidFill>
                  <a:schemeClr val="bg1"/>
                </a:solidFill>
                <a:latin typeface="Helvetica" pitchFamily="2" charset="0"/>
              </a:defRPr>
            </a:lvl2pPr>
            <a:lvl3pPr>
              <a:defRPr b="0" i="0">
                <a:solidFill>
                  <a:schemeClr val="bg1"/>
                </a:solidFill>
                <a:latin typeface="Helvetica" pitchFamily="2" charset="0"/>
              </a:defRPr>
            </a:lvl3pPr>
            <a:lvl4pPr>
              <a:defRPr b="0" i="0">
                <a:solidFill>
                  <a:schemeClr val="bg1"/>
                </a:solidFill>
                <a:latin typeface="Helvetica" pitchFamily="2"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5901663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userDrawn="1">
  <p:cSld name="Otsikko mallikuva">
    <p:bg>
      <p:bgPr>
        <a:solidFill>
          <a:schemeClr val="bg1">
            <a:lumMod val="95000"/>
          </a:schemeClr>
        </a:solidFill>
        <a:effectLst/>
      </p:bgPr>
    </p:bg>
    <p:spTree>
      <p:nvGrpSpPr>
        <p:cNvPr id="1" name=""/>
        <p:cNvGrpSpPr/>
        <p:nvPr/>
      </p:nvGrpSpPr>
      <p:grpSpPr>
        <a:xfrm>
          <a:off x="0" y="0"/>
          <a:ext cx="0" cy="0"/>
          <a:chOff x="0" y="0"/>
          <a:chExt cx="0" cy="0"/>
        </a:xfrm>
      </p:grpSpPr>
      <p:sp>
        <p:nvSpPr>
          <p:cNvPr id="6" name="Kuvan paikkamerkki 8"/>
          <p:cNvSpPr>
            <a:spLocks noGrp="1"/>
          </p:cNvSpPr>
          <p:nvPr>
            <p:ph type="pic" sz="quarter" idx="13"/>
          </p:nvPr>
        </p:nvSpPr>
        <p:spPr>
          <a:xfrm>
            <a:off x="0" y="0"/>
            <a:ext cx="9143020" cy="5143500"/>
          </a:xfrm>
          <a:solidFill>
            <a:schemeClr val="bg1">
              <a:lumMod val="75000"/>
            </a:schemeClr>
          </a:solidFill>
        </p:spPr>
        <p:txBody>
          <a:bodyPr anchor="ctr" anchorCtr="0">
            <a:noAutofit/>
          </a:bodyPr>
          <a:lstStyle>
            <a:lvl1pPr marL="0" indent="0" algn="ctr">
              <a:buNone/>
              <a:defRPr b="0" i="0">
                <a:latin typeface="Helvetica" pitchFamily="2" charset="0"/>
              </a:defRPr>
            </a:lvl1pPr>
          </a:lstStyle>
          <a:p>
            <a:r>
              <a:rPr lang="fi-FI" dirty="0"/>
              <a:t>Lisää kuva napsauttamalla kuvaketta</a:t>
            </a:r>
          </a:p>
        </p:txBody>
      </p:sp>
      <p:sp>
        <p:nvSpPr>
          <p:cNvPr id="2" name="Otsikko 1"/>
          <p:cNvSpPr>
            <a:spLocks noGrp="1"/>
          </p:cNvSpPr>
          <p:nvPr>
            <p:ph type="ctrTitle"/>
          </p:nvPr>
        </p:nvSpPr>
        <p:spPr>
          <a:xfrm>
            <a:off x="324000" y="230400"/>
            <a:ext cx="6696000" cy="973198"/>
          </a:xfrm>
        </p:spPr>
        <p:txBody>
          <a:bodyPr/>
          <a:lstStyle>
            <a:lvl1pPr>
              <a:defRPr b="0" i="0">
                <a:solidFill>
                  <a:schemeClr val="bg1"/>
                </a:solidFill>
                <a:latin typeface="Helvetica" pitchFamily="2" charset="0"/>
              </a:defRPr>
            </a:lvl1pPr>
          </a:lstStyle>
          <a:p>
            <a:r>
              <a:rPr lang="fi-FI" dirty="0"/>
              <a:t>Muokkaa </a:t>
            </a:r>
            <a:r>
              <a:rPr lang="fi-FI" dirty="0" err="1"/>
              <a:t>perustyyl</a:t>
            </a:r>
            <a:r>
              <a:rPr lang="fi-FI" dirty="0"/>
              <a:t>. </a:t>
            </a:r>
            <a:r>
              <a:rPr lang="fi-FI" dirty="0" err="1"/>
              <a:t>napsautt</a:t>
            </a:r>
            <a:r>
              <a:rPr lang="fi-FI" dirty="0"/>
              <a:t>.</a:t>
            </a:r>
          </a:p>
        </p:txBody>
      </p:sp>
      <p:pic>
        <p:nvPicPr>
          <p:cNvPr id="8" name="Kuva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12801" y="3318"/>
            <a:ext cx="2033020" cy="1325883"/>
          </a:xfrm>
          <a:prstGeom prst="rect">
            <a:avLst/>
          </a:prstGeom>
        </p:spPr>
      </p:pic>
    </p:spTree>
    <p:extLst>
      <p:ext uri="{BB962C8B-B14F-4D97-AF65-F5344CB8AC3E}">
        <p14:creationId xmlns:p14="http://schemas.microsoft.com/office/powerpoint/2010/main" val="250743795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38603"/>
            <a:ext cx="7992119" cy="648161"/>
          </a:xfrm>
          <a:prstGeom prst="rect">
            <a:avLst/>
          </a:prstGeom>
        </p:spPr>
        <p:txBody>
          <a:bodyPr lIns="0" tIns="0" rIns="0" bIns="0" anchor="t" anchorCtr="0">
            <a:noAutofit/>
          </a:bodyPr>
          <a:lstStyle>
            <a:lvl1pPr algn="l">
              <a:lnSpc>
                <a:spcPct val="85000"/>
              </a:lnSpc>
              <a:defRPr sz="2430" b="0" i="0" spc="0" baseline="0">
                <a:solidFill>
                  <a:schemeClr val="bg2"/>
                </a:solidFill>
                <a:latin typeface="Helvetica" pitchFamily="2" charset="0"/>
              </a:defRPr>
            </a:lvl1pPr>
          </a:lstStyle>
          <a:p>
            <a:r>
              <a:rPr lang="en-US" dirty="0"/>
              <a:t>Click to edit Master title style</a:t>
            </a:r>
          </a:p>
        </p:txBody>
      </p:sp>
      <p:sp>
        <p:nvSpPr>
          <p:cNvPr id="10" name="Content Placeholder 10"/>
          <p:cNvSpPr>
            <a:spLocks noGrp="1"/>
          </p:cNvSpPr>
          <p:nvPr>
            <p:ph sz="quarter" idx="14" hasCustomPrompt="1"/>
          </p:nvPr>
        </p:nvSpPr>
        <p:spPr>
          <a:xfrm>
            <a:off x="468314" y="1199998"/>
            <a:ext cx="6047903" cy="2991933"/>
          </a:xfrm>
          <a:prstGeom prst="rect">
            <a:avLst/>
          </a:prstGeom>
        </p:spPr>
        <p:txBody>
          <a:bodyPr vert="horz" lIns="0" tIns="0" rIns="0" bIns="0"/>
          <a:lstStyle>
            <a:lvl1pPr marL="0" indent="0">
              <a:buNone/>
              <a:defRPr sz="1417" b="0" i="0">
                <a:latin typeface="Helvetica" pitchFamily="2" charset="0"/>
              </a:defRPr>
            </a:lvl1pPr>
            <a:lvl2pPr marL="160364" indent="-143356">
              <a:buFont typeface="Arial"/>
              <a:buChar char="•"/>
              <a:defRPr sz="1350">
                <a:latin typeface="Georgia"/>
              </a:defRPr>
            </a:lvl2pPr>
            <a:lvl3pPr marL="311009" indent="-155504">
              <a:buFont typeface="Lucida Grande"/>
              <a:buChar char="-"/>
              <a:defRPr sz="1080" i="1">
                <a:latin typeface="Georgia"/>
                <a:cs typeface="Georgia"/>
              </a:defRPr>
            </a:lvl3pPr>
            <a:lvl4pPr marL="534547" indent="-131207">
              <a:buFont typeface="Arial"/>
              <a:buChar char="•"/>
              <a:defRPr sz="945" baseline="0">
                <a:latin typeface="Georgia"/>
              </a:defRPr>
            </a:lvl4pPr>
            <a:lvl5pPr marL="733788" indent="-154290">
              <a:buFont typeface="Courier New"/>
              <a:buChar char="o"/>
              <a:defRPr sz="877" baseline="0"/>
            </a:lvl5pPr>
          </a:lstStyle>
          <a:p>
            <a:pPr lvl="0"/>
            <a:r>
              <a:rPr lang="en-US" dirty="0"/>
              <a:t>Click to edit Master text styles</a:t>
            </a:r>
          </a:p>
        </p:txBody>
      </p:sp>
      <p:pic>
        <p:nvPicPr>
          <p:cNvPr id="5" name="Kuva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4678016"/>
            <a:ext cx="1429826" cy="291600"/>
          </a:xfrm>
          <a:prstGeom prst="rect">
            <a:avLst/>
          </a:prstGeom>
        </p:spPr>
      </p:pic>
    </p:spTree>
    <p:extLst>
      <p:ext uri="{BB962C8B-B14F-4D97-AF65-F5344CB8AC3E}">
        <p14:creationId xmlns:p14="http://schemas.microsoft.com/office/powerpoint/2010/main" val="1220803627"/>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a:xfrm>
            <a:off x="654148" y="433421"/>
            <a:ext cx="7906652" cy="415499"/>
          </a:xfrm>
          <a:prstGeom prst="rect">
            <a:avLst/>
          </a:prstGeom>
        </p:spPr>
        <p:txBody>
          <a:bodyPr/>
          <a:lstStyle>
            <a:lvl1pPr>
              <a:defRPr b="0" i="0">
                <a:latin typeface="Helvetica" pitchFamily="2" charset="0"/>
              </a:defRPr>
            </a:lvl1pPr>
          </a:lstStyle>
          <a:p>
            <a:r>
              <a:rPr lang="en-US" noProof="0" dirty="0"/>
              <a:t>Click to edit Master title style</a:t>
            </a:r>
            <a:endParaRPr lang="fi-FI" noProof="0" dirty="0"/>
          </a:p>
        </p:txBody>
      </p:sp>
      <p:sp>
        <p:nvSpPr>
          <p:cNvPr id="3" name="Date Placeholder 2"/>
          <p:cNvSpPr>
            <a:spLocks noGrp="1"/>
          </p:cNvSpPr>
          <p:nvPr>
            <p:ph type="dt" sz="half" idx="10"/>
          </p:nvPr>
        </p:nvSpPr>
        <p:spPr/>
        <p:txBody>
          <a:bodyPr/>
          <a:lstStyle>
            <a:lvl1pPr>
              <a:defRPr b="0" i="0">
                <a:latin typeface="Helvetica" pitchFamily="2" charset="0"/>
              </a:defRPr>
            </a:lvl1pPr>
          </a:lstStyle>
          <a:p>
            <a:fld id="{7292EEDF-BCED-41D6-9DF9-36322087F403}" type="datetime1">
              <a:rPr lang="en-US" smtClean="0">
                <a:solidFill>
                  <a:prstClr val="black">
                    <a:tint val="75000"/>
                  </a:prstClr>
                </a:solidFill>
              </a:rPr>
              <a:pPr/>
              <a:t>1/31/23</a:t>
            </a:fld>
            <a:endParaRPr lang="fi-FI" dirty="0">
              <a:solidFill>
                <a:prstClr val="black">
                  <a:tint val="75000"/>
                </a:prstClr>
              </a:solidFill>
            </a:endParaRPr>
          </a:p>
        </p:txBody>
      </p:sp>
      <p:sp>
        <p:nvSpPr>
          <p:cNvPr id="4" name="Footer Placeholder 3"/>
          <p:cNvSpPr>
            <a:spLocks noGrp="1"/>
          </p:cNvSpPr>
          <p:nvPr>
            <p:ph type="ftr" sz="quarter" idx="11"/>
          </p:nvPr>
        </p:nvSpPr>
        <p:spPr/>
        <p:txBody>
          <a:bodyPr/>
          <a:lstStyle>
            <a:lvl1pPr>
              <a:defRPr b="0" i="0">
                <a:latin typeface="Helvetica" pitchFamily="2" charset="0"/>
              </a:defRPr>
            </a:lvl1pPr>
          </a:lstStyle>
          <a:p>
            <a:endParaRPr lang="fi-FI">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0" i="0">
                <a:latin typeface="Helvetica" pitchFamily="2" charset="0"/>
              </a:defRPr>
            </a:lvl1pPr>
          </a:lstStyle>
          <a:p>
            <a:fld id="{52384017-E4DF-4A7A-8FA6-2DC68C3EB4D0}" type="slidenum">
              <a:rPr lang="fi-FI" smtClean="0">
                <a:solidFill>
                  <a:prstClr val="black">
                    <a:tint val="75000"/>
                  </a:prstClr>
                </a:solidFill>
              </a:rPr>
              <a:pPr/>
              <a:t>‹#›</a:t>
            </a:fld>
            <a:endParaRPr lang="fi-FI" dirty="0">
              <a:solidFill>
                <a:prstClr val="black">
                  <a:tint val="75000"/>
                </a:prstClr>
              </a:solidFill>
            </a:endParaRPr>
          </a:p>
        </p:txBody>
      </p:sp>
      <p:sp>
        <p:nvSpPr>
          <p:cNvPr id="10" name="Text Placeholder 9"/>
          <p:cNvSpPr>
            <a:spLocks noGrp="1"/>
          </p:cNvSpPr>
          <p:nvPr>
            <p:ph type="body" sz="quarter" idx="13"/>
          </p:nvPr>
        </p:nvSpPr>
        <p:spPr>
          <a:xfrm>
            <a:off x="5144400" y="4608900"/>
            <a:ext cx="1537200" cy="286200"/>
          </a:xfrm>
          <a:prstGeom prst="rect">
            <a:avLst/>
          </a:prstGeom>
        </p:spPr>
        <p:txBody>
          <a:bodyPr lIns="0" tIns="0" rIns="0" bIns="0">
            <a:noAutofit/>
          </a:bodyPr>
          <a:lstStyle>
            <a:lvl1pPr marL="0" indent="0">
              <a:lnSpc>
                <a:spcPts val="712"/>
              </a:lnSpc>
              <a:spcBef>
                <a:spcPts val="0"/>
              </a:spcBef>
              <a:buNone/>
              <a:defRPr sz="712" b="0" i="0">
                <a:solidFill>
                  <a:schemeClr val="accent5"/>
                </a:solidFill>
                <a:latin typeface="Helvetica" pitchFamily="2" charset="0"/>
              </a:defRPr>
            </a:lvl1pPr>
            <a:lvl2pPr marL="204767" indent="-77383">
              <a:defRPr lang="en-US" sz="712" kern="1200" dirty="0" smtClean="0">
                <a:solidFill>
                  <a:schemeClr val="tx1"/>
                </a:solidFill>
                <a:latin typeface="+mn-lt"/>
                <a:ea typeface="+mn-ea"/>
                <a:cs typeface="+mn-cs"/>
              </a:defRPr>
            </a:lvl2pPr>
            <a:lvl3pPr marL="204767" indent="-70241">
              <a:buFont typeface="Symbol" pitchFamily="18" charset="2"/>
              <a:buNone/>
              <a:defRPr sz="675"/>
            </a:lvl3pPr>
            <a:lvl4pPr marL="204767" indent="-70241">
              <a:defRPr sz="675"/>
            </a:lvl4pPr>
            <a:lvl5pPr marL="204767" indent="-70241">
              <a:buFont typeface="Symbol" pitchFamily="18" charset="2"/>
              <a:buChar char="-"/>
              <a:defRPr sz="675"/>
            </a:lvl5pPr>
            <a:lvl6pPr marL="205180" indent="-70193">
              <a:spcBef>
                <a:spcPts val="225"/>
              </a:spcBef>
              <a:buFont typeface="Symbol" pitchFamily="18" charset="2"/>
              <a:buChar char="-"/>
              <a:defRPr sz="675"/>
            </a:lvl6pPr>
            <a:lvl7pPr marL="205180" indent="-70193">
              <a:spcBef>
                <a:spcPts val="225"/>
              </a:spcBef>
              <a:buFont typeface="Symbol" pitchFamily="18" charset="2"/>
              <a:buChar char="-"/>
              <a:defRPr sz="675"/>
            </a:lvl7pPr>
            <a:lvl8pPr marL="205180" indent="-70193">
              <a:spcBef>
                <a:spcPts val="225"/>
              </a:spcBef>
              <a:buFont typeface="Symbol" pitchFamily="18" charset="2"/>
              <a:buChar char="-"/>
              <a:defRPr sz="675"/>
            </a:lvl8pPr>
            <a:lvl9pPr marL="205180" indent="-70193">
              <a:spcBef>
                <a:spcPts val="225"/>
              </a:spcBef>
              <a:buFont typeface="Symbol" pitchFamily="18" charset="2"/>
              <a:buChar char="-"/>
              <a:defRPr sz="675"/>
            </a:lvl9pPr>
          </a:lstStyle>
          <a:p>
            <a:pPr lvl="0"/>
            <a:r>
              <a:rPr lang="en-US" noProof="0" dirty="0"/>
              <a:t>Click to edit Master text styles</a:t>
            </a:r>
          </a:p>
        </p:txBody>
      </p:sp>
      <p:sp>
        <p:nvSpPr>
          <p:cNvPr id="11" name="Text Placeholder 9"/>
          <p:cNvSpPr>
            <a:spLocks noGrp="1"/>
          </p:cNvSpPr>
          <p:nvPr>
            <p:ph type="body" sz="quarter" idx="14"/>
          </p:nvPr>
        </p:nvSpPr>
        <p:spPr>
          <a:xfrm>
            <a:off x="6858000" y="4608900"/>
            <a:ext cx="1702800" cy="286200"/>
          </a:xfrm>
          <a:prstGeom prst="rect">
            <a:avLst/>
          </a:prstGeom>
        </p:spPr>
        <p:txBody>
          <a:bodyPr lIns="0" tIns="0" rIns="0" bIns="0">
            <a:noAutofit/>
          </a:bodyPr>
          <a:lstStyle>
            <a:lvl1pPr marL="0" indent="0">
              <a:lnSpc>
                <a:spcPts val="712"/>
              </a:lnSpc>
              <a:spcBef>
                <a:spcPts val="0"/>
              </a:spcBef>
              <a:buNone/>
              <a:defRPr sz="712" b="0" i="0">
                <a:solidFill>
                  <a:schemeClr val="accent5"/>
                </a:solidFill>
                <a:latin typeface="Helvetica" pitchFamily="2" charset="0"/>
              </a:defRPr>
            </a:lvl1pPr>
            <a:lvl2pPr marL="204767" indent="-77383">
              <a:defRPr lang="en-US" sz="712" kern="1200" dirty="0" smtClean="0">
                <a:solidFill>
                  <a:schemeClr val="tx1"/>
                </a:solidFill>
                <a:latin typeface="+mn-lt"/>
                <a:ea typeface="+mn-ea"/>
                <a:cs typeface="+mn-cs"/>
              </a:defRPr>
            </a:lvl2pPr>
            <a:lvl3pPr marL="204767" indent="-70241">
              <a:buFont typeface="Symbol" pitchFamily="18" charset="2"/>
              <a:buNone/>
              <a:defRPr sz="675"/>
            </a:lvl3pPr>
            <a:lvl4pPr marL="204767" indent="-70241">
              <a:defRPr sz="675"/>
            </a:lvl4pPr>
            <a:lvl5pPr marL="204767" indent="-70241">
              <a:buFont typeface="Symbol" pitchFamily="18" charset="2"/>
              <a:buChar char="-"/>
              <a:defRPr sz="675"/>
            </a:lvl5pPr>
            <a:lvl6pPr marL="205180" indent="-70193">
              <a:spcBef>
                <a:spcPts val="225"/>
              </a:spcBef>
              <a:buFont typeface="Symbol" pitchFamily="18" charset="2"/>
              <a:buChar char="-"/>
              <a:defRPr sz="675"/>
            </a:lvl6pPr>
            <a:lvl7pPr marL="205180" indent="-70193">
              <a:spcBef>
                <a:spcPts val="225"/>
              </a:spcBef>
              <a:buFont typeface="Symbol" pitchFamily="18" charset="2"/>
              <a:buChar char="-"/>
              <a:defRPr sz="675"/>
            </a:lvl7pPr>
            <a:lvl8pPr marL="205180" indent="-70193">
              <a:spcBef>
                <a:spcPts val="225"/>
              </a:spcBef>
              <a:buFont typeface="Symbol" pitchFamily="18" charset="2"/>
              <a:buChar char="-"/>
              <a:defRPr sz="675"/>
            </a:lvl8pPr>
            <a:lvl9pPr marL="205180" indent="-70193">
              <a:spcBef>
                <a:spcPts val="225"/>
              </a:spcBef>
              <a:buFont typeface="Symbol" pitchFamily="18" charset="2"/>
              <a:buChar char="-"/>
              <a:defRPr sz="675"/>
            </a:lvl9pPr>
          </a:lstStyle>
          <a:p>
            <a:pPr lvl="0"/>
            <a:r>
              <a:rPr lang="en-US" noProof="0" dirty="0"/>
              <a:t>Click to edit Master text styles</a:t>
            </a:r>
          </a:p>
        </p:txBody>
      </p:sp>
    </p:spTree>
    <p:extLst>
      <p:ext uri="{BB962C8B-B14F-4D97-AF65-F5344CB8AC3E}">
        <p14:creationId xmlns:p14="http://schemas.microsoft.com/office/powerpoint/2010/main" val="3045915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68716" y="208304"/>
            <a:ext cx="8515590" cy="251126"/>
          </a:xfrm>
        </p:spPr>
        <p:txBody>
          <a:bodyPr/>
          <a:lstStyle>
            <a:lvl1pPr>
              <a:defRPr sz="1632" b="0" i="0">
                <a:solidFill>
                  <a:srgbClr val="231F20"/>
                </a:solidFill>
                <a:latin typeface="Helvetica" pitchFamily="2" charset="0"/>
                <a:cs typeface="Helvetica Neue"/>
              </a:defRPr>
            </a:lvl1pPr>
          </a:lstStyle>
          <a:p>
            <a:endParaRPr dirty="0"/>
          </a:p>
        </p:txBody>
      </p:sp>
      <p:sp>
        <p:nvSpPr>
          <p:cNvPr id="3" name="Holder 3"/>
          <p:cNvSpPr>
            <a:spLocks noGrp="1"/>
          </p:cNvSpPr>
          <p:nvPr>
            <p:ph sz="half" idx="2"/>
          </p:nvPr>
        </p:nvSpPr>
        <p:spPr>
          <a:xfrm>
            <a:off x="457200" y="1183007"/>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60" y="1183007"/>
            <a:ext cx="3977640" cy="276999"/>
          </a:xfrm>
          <a:prstGeom prst="rect">
            <a:avLst/>
          </a:prstGeom>
        </p:spPr>
        <p:txBody>
          <a:bodyPr/>
          <a:lstStyle>
            <a:lvl1pPr>
              <a:defRPr/>
            </a:lvl1pPr>
          </a:lstStyle>
          <a:p>
            <a:endParaRPr/>
          </a:p>
        </p:txBody>
      </p:sp>
      <p:sp>
        <p:nvSpPr>
          <p:cNvPr id="5" name="Holder 4">
            <a:extLst>
              <a:ext uri="{FF2B5EF4-FFF2-40B4-BE49-F238E27FC236}">
                <a16:creationId xmlns:a16="http://schemas.microsoft.com/office/drawing/2014/main" id="{B5433F75-41B8-D146-BA71-DAE9293BAF5C}"/>
              </a:ext>
            </a:extLst>
          </p:cNvPr>
          <p:cNvSpPr>
            <a:spLocks noGrp="1"/>
          </p:cNvSpPr>
          <p:nvPr>
            <p:ph type="ftr" sz="quarter" idx="10"/>
          </p:nvPr>
        </p:nvSpPr>
        <p:spPr/>
        <p:txBody>
          <a:bodyPr/>
          <a:lstStyle>
            <a:lvl1pPr>
              <a:defRPr/>
            </a:lvl1pPr>
          </a:lstStyle>
          <a:p>
            <a:pPr>
              <a:defRPr/>
            </a:pPr>
            <a:endParaRPr/>
          </a:p>
        </p:txBody>
      </p:sp>
      <p:sp>
        <p:nvSpPr>
          <p:cNvPr id="6" name="Holder 5">
            <a:extLst>
              <a:ext uri="{FF2B5EF4-FFF2-40B4-BE49-F238E27FC236}">
                <a16:creationId xmlns:a16="http://schemas.microsoft.com/office/drawing/2014/main" id="{9DA08618-ABB5-0D46-80DF-C0218C9E7E34}"/>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1/31/23</a:t>
            </a:fld>
            <a:endParaRPr lang="en-US"/>
          </a:p>
        </p:txBody>
      </p:sp>
      <p:sp>
        <p:nvSpPr>
          <p:cNvPr id="7" name="Holder 6">
            <a:extLst>
              <a:ext uri="{FF2B5EF4-FFF2-40B4-BE49-F238E27FC236}">
                <a16:creationId xmlns:a16="http://schemas.microsoft.com/office/drawing/2014/main" id="{5F56DAF7-1207-224E-8610-A0DDCE9B57BC}"/>
              </a:ext>
            </a:extLst>
          </p:cNvPr>
          <p:cNvSpPr>
            <a:spLocks noGrp="1"/>
          </p:cNvSpPr>
          <p:nvPr>
            <p:ph type="sldNum" sz="quarter" idx="12"/>
          </p:nvPr>
        </p:nvSpPr>
        <p:spPr/>
        <p:txBody>
          <a:bodyPr/>
          <a:lstStyle>
            <a:lvl1pPr>
              <a:defRPr/>
            </a:lvl1pPr>
          </a:lstStyle>
          <a:p>
            <a:pPr>
              <a:defRPr/>
            </a:pPr>
            <a:fld id="{EE3BEE7B-00FE-1142-BA60-EC9AACEEBB6D}" type="slidenum">
              <a:rPr/>
              <a:pPr>
                <a:defRPr/>
              </a:pPr>
              <a:t>‹#›</a:t>
            </a:fld>
            <a:endParaRPr/>
          </a:p>
        </p:txBody>
      </p:sp>
    </p:spTree>
    <p:extLst>
      <p:ext uri="{BB962C8B-B14F-4D97-AF65-F5344CB8AC3E}">
        <p14:creationId xmlns:p14="http://schemas.microsoft.com/office/powerpoint/2010/main" val="4029868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5538" y="1826719"/>
            <a:ext cx="3319477" cy="2424675"/>
          </a:xfrm>
          <a:prstGeom prst="rect">
            <a:avLst/>
          </a:prstGeom>
        </p:spPr>
        <p:txBody>
          <a:bodyPr lIns="0" tIns="0" rIns="0" bIns="0" anchor="t">
            <a:noAutofit/>
          </a:bodyPr>
          <a:lstStyle>
            <a:lvl1pPr algn="l">
              <a:lnSpc>
                <a:spcPct val="80000"/>
              </a:lnSpc>
              <a:defRPr sz="6000" b="0" i="0" spc="-200">
                <a:solidFill>
                  <a:schemeClr val="accent5"/>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585538" y="4413252"/>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63" y="12646"/>
            <a:ext cx="2236006" cy="1565204"/>
          </a:xfrm>
          <a:prstGeom prst="rect">
            <a:avLst/>
          </a:prstGeom>
        </p:spPr>
      </p:pic>
    </p:spTree>
    <p:extLst>
      <p:ext uri="{BB962C8B-B14F-4D97-AF65-F5344CB8AC3E}">
        <p14:creationId xmlns:p14="http://schemas.microsoft.com/office/powerpoint/2010/main" val="539946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1"/>
            <a:ext cx="4629692" cy="4873500"/>
          </a:xfrm>
          <a:prstGeom prst="rect">
            <a:avLst/>
          </a:prstGeom>
        </p:spPr>
        <p:txBody>
          <a:bodyPr vert="horz" lIns="91410" tIns="45706" rIns="91410" bIns="45706"/>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585538" y="1826719"/>
            <a:ext cx="3319477" cy="2424675"/>
          </a:xfrm>
          <a:prstGeom prst="rect">
            <a:avLst/>
          </a:prstGeom>
        </p:spPr>
        <p:txBody>
          <a:bodyPr lIns="0" tIns="0" rIns="0" bIns="0" anchor="t">
            <a:noAutofit/>
          </a:bodyPr>
          <a:lstStyle>
            <a:lvl1pPr algn="l">
              <a:lnSpc>
                <a:spcPct val="80000"/>
              </a:lnSpc>
              <a:defRPr sz="6000" b="0" i="0" spc="-200">
                <a:solidFill>
                  <a:schemeClr val="accent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585538" y="4413252"/>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045" indent="0" algn="ctr">
              <a:buNone/>
              <a:defRPr>
                <a:solidFill>
                  <a:schemeClr val="tx1">
                    <a:tint val="75000"/>
                  </a:schemeClr>
                </a:solidFill>
              </a:defRPr>
            </a:lvl2pPr>
            <a:lvl3pPr marL="914090" indent="0" algn="ctr">
              <a:buNone/>
              <a:defRPr>
                <a:solidFill>
                  <a:schemeClr val="tx1">
                    <a:tint val="75000"/>
                  </a:schemeClr>
                </a:solidFill>
              </a:defRPr>
            </a:lvl3pPr>
            <a:lvl4pPr marL="1371134" indent="0" algn="ctr">
              <a:buNone/>
              <a:defRPr>
                <a:solidFill>
                  <a:schemeClr val="tx1">
                    <a:tint val="75000"/>
                  </a:schemeClr>
                </a:solidFill>
              </a:defRPr>
            </a:lvl4pPr>
            <a:lvl5pPr marL="1828178" indent="0" algn="ctr">
              <a:buNone/>
              <a:defRPr>
                <a:solidFill>
                  <a:schemeClr val="tx1">
                    <a:tint val="75000"/>
                  </a:schemeClr>
                </a:solidFill>
              </a:defRPr>
            </a:lvl5pPr>
            <a:lvl6pPr marL="2285223" indent="0" algn="ctr">
              <a:buNone/>
              <a:defRPr>
                <a:solidFill>
                  <a:schemeClr val="tx1">
                    <a:tint val="75000"/>
                  </a:schemeClr>
                </a:solidFill>
              </a:defRPr>
            </a:lvl6pPr>
            <a:lvl7pPr marL="2742268" indent="0" algn="ctr">
              <a:buNone/>
              <a:defRPr>
                <a:solidFill>
                  <a:schemeClr val="tx1">
                    <a:tint val="75000"/>
                  </a:schemeClr>
                </a:solidFill>
              </a:defRPr>
            </a:lvl7pPr>
            <a:lvl8pPr marL="3199312" indent="0" algn="ctr">
              <a:buNone/>
              <a:defRPr>
                <a:solidFill>
                  <a:schemeClr val="tx1">
                    <a:tint val="75000"/>
                  </a:schemeClr>
                </a:solidFill>
              </a:defRPr>
            </a:lvl8pPr>
            <a:lvl9pPr marL="3656357"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4" y="12646"/>
            <a:ext cx="2236005" cy="1565204"/>
          </a:xfrm>
          <a:prstGeom prst="rect">
            <a:avLst/>
          </a:prstGeom>
        </p:spPr>
      </p:pic>
    </p:spTree>
    <p:extLst>
      <p:ext uri="{BB962C8B-B14F-4D97-AF65-F5344CB8AC3E}">
        <p14:creationId xmlns:p14="http://schemas.microsoft.com/office/powerpoint/2010/main" val="2021959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642" y="4214199"/>
            <a:ext cx="2449209" cy="860242"/>
          </a:xfrm>
          <a:prstGeom prst="rect">
            <a:avLst/>
          </a:prstGeom>
        </p:spPr>
      </p:pic>
    </p:spTree>
    <p:extLst>
      <p:ext uri="{BB962C8B-B14F-4D97-AF65-F5344CB8AC3E}">
        <p14:creationId xmlns:p14="http://schemas.microsoft.com/office/powerpoint/2010/main" val="1828782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2125" y="4215534"/>
            <a:ext cx="2346452" cy="848038"/>
          </a:xfrm>
          <a:prstGeom prst="rect">
            <a:avLst/>
          </a:prstGeom>
        </p:spPr>
      </p:pic>
    </p:spTree>
    <p:extLst>
      <p:ext uri="{BB962C8B-B14F-4D97-AF65-F5344CB8AC3E}">
        <p14:creationId xmlns:p14="http://schemas.microsoft.com/office/powerpoint/2010/main" val="1810618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1966" y="4215830"/>
            <a:ext cx="2446833" cy="847471"/>
          </a:xfrm>
          <a:prstGeom prst="rect">
            <a:avLst/>
          </a:prstGeom>
        </p:spPr>
      </p:pic>
      <p:cxnSp>
        <p:nvCxnSpPr>
          <p:cNvPr id="5" name="Straight Connector 4"/>
          <p:cNvCxnSpPr/>
          <p:nvPr userDrawn="1"/>
        </p:nvCxnSpPr>
        <p:spPr>
          <a:xfrm>
            <a:off x="539750" y="432435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46" y="1434206"/>
            <a:ext cx="797538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Tree>
    <p:extLst>
      <p:ext uri="{BB962C8B-B14F-4D97-AF65-F5344CB8AC3E}">
        <p14:creationId xmlns:p14="http://schemas.microsoft.com/office/powerpoint/2010/main" val="3394157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33"/>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553363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33"/>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70170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33"/>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56" y="1264260"/>
            <a:ext cx="808559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8219307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54641" y="4198733"/>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7786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18922" y="4198733"/>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473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68716" y="208304"/>
            <a:ext cx="8515590" cy="251126"/>
          </a:xfrm>
        </p:spPr>
        <p:txBody>
          <a:bodyPr/>
          <a:lstStyle>
            <a:lvl1pPr>
              <a:defRPr sz="1632" b="0" i="0">
                <a:solidFill>
                  <a:srgbClr val="231F20"/>
                </a:solidFill>
                <a:latin typeface="Helvetica" pitchFamily="2" charset="0"/>
                <a:cs typeface="Helvetica Neue"/>
              </a:defRPr>
            </a:lvl1pPr>
          </a:lstStyle>
          <a:p>
            <a:endParaRPr dirty="0"/>
          </a:p>
        </p:txBody>
      </p:sp>
      <p:sp>
        <p:nvSpPr>
          <p:cNvPr id="3" name="Holder 4">
            <a:extLst>
              <a:ext uri="{FF2B5EF4-FFF2-40B4-BE49-F238E27FC236}">
                <a16:creationId xmlns:a16="http://schemas.microsoft.com/office/drawing/2014/main" id="{F11D1243-1941-B74C-AB68-9B31435D11AF}"/>
              </a:ext>
            </a:extLst>
          </p:cNvPr>
          <p:cNvSpPr>
            <a:spLocks noGrp="1"/>
          </p:cNvSpPr>
          <p:nvPr>
            <p:ph type="ftr" sz="quarter" idx="10"/>
          </p:nvPr>
        </p:nvSpPr>
        <p:spPr/>
        <p:txBody>
          <a:bodyPr/>
          <a:lstStyle>
            <a:lvl1pPr>
              <a:defRPr/>
            </a:lvl1pPr>
          </a:lstStyle>
          <a:p>
            <a:pPr>
              <a:defRPr/>
            </a:pPr>
            <a:endParaRPr/>
          </a:p>
        </p:txBody>
      </p:sp>
      <p:sp>
        <p:nvSpPr>
          <p:cNvPr id="4" name="Holder 5">
            <a:extLst>
              <a:ext uri="{FF2B5EF4-FFF2-40B4-BE49-F238E27FC236}">
                <a16:creationId xmlns:a16="http://schemas.microsoft.com/office/drawing/2014/main" id="{7CF0546E-7614-A840-94CB-543DE6387F11}"/>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1/31/23</a:t>
            </a:fld>
            <a:endParaRPr lang="en-US"/>
          </a:p>
        </p:txBody>
      </p:sp>
      <p:sp>
        <p:nvSpPr>
          <p:cNvPr id="5" name="Holder 6">
            <a:extLst>
              <a:ext uri="{FF2B5EF4-FFF2-40B4-BE49-F238E27FC236}">
                <a16:creationId xmlns:a16="http://schemas.microsoft.com/office/drawing/2014/main" id="{E217935B-668A-4F45-A0FF-3EF1FBE8E697}"/>
              </a:ext>
            </a:extLst>
          </p:cNvPr>
          <p:cNvSpPr>
            <a:spLocks noGrp="1"/>
          </p:cNvSpPr>
          <p:nvPr>
            <p:ph type="sldNum" sz="quarter" idx="12"/>
          </p:nvPr>
        </p:nvSpPr>
        <p:spPr/>
        <p:txBody>
          <a:bodyPr/>
          <a:lstStyle>
            <a:lvl1pPr>
              <a:defRPr/>
            </a:lvl1pPr>
          </a:lstStyle>
          <a:p>
            <a:pPr>
              <a:defRPr/>
            </a:pPr>
            <a:fld id="{A25F5C63-D800-6249-8DF5-970672E557F8}" type="slidenum">
              <a:rPr/>
              <a:pPr>
                <a:defRPr/>
              </a:pPr>
              <a:t>‹#›</a:t>
            </a:fld>
            <a:endParaRPr/>
          </a:p>
        </p:txBody>
      </p:sp>
    </p:spTree>
    <p:extLst>
      <p:ext uri="{BB962C8B-B14F-4D97-AF65-F5344CB8AC3E}">
        <p14:creationId xmlns:p14="http://schemas.microsoft.com/office/powerpoint/2010/main" val="42729444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56" y="285750"/>
            <a:ext cx="8085599"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540015"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2" name="Content Placeholder 10"/>
          <p:cNvSpPr>
            <a:spLocks noGrp="1"/>
          </p:cNvSpPr>
          <p:nvPr>
            <p:ph sz="quarter" idx="18"/>
          </p:nvPr>
        </p:nvSpPr>
        <p:spPr>
          <a:xfrm>
            <a:off x="4637561" y="1264260"/>
            <a:ext cx="3988079" cy="2873668"/>
          </a:xfrm>
          <a:prstGeom prst="rect">
            <a:avLst/>
          </a:prstGeom>
        </p:spPr>
        <p:txBody>
          <a:bodyPr vert="horz" lIns="0" tIns="0" rIns="0" bIns="0"/>
          <a:lstStyle>
            <a:lvl1pPr marL="0" indent="0">
              <a:buNone/>
              <a:defRPr sz="2100" b="0" i="0">
                <a:latin typeface="Helvetica" pitchFamily="2" charset="0"/>
              </a:defRPr>
            </a:lvl1pPr>
            <a:lvl2pPr marL="237520" indent="-212328">
              <a:buFont typeface="Arial"/>
              <a:buChar char="•"/>
              <a:defRPr sz="2000" b="0" i="0">
                <a:latin typeface="Helvetica" pitchFamily="2" charset="0"/>
              </a:defRPr>
            </a:lvl2pPr>
            <a:lvl3pPr marL="460640" indent="-230321">
              <a:buFont typeface="Lucida Grande"/>
              <a:buChar char="-"/>
              <a:defRPr sz="1600" b="0" i="0">
                <a:latin typeface="Helvetica" pitchFamily="2" charset="0"/>
                <a:cs typeface="Helvetica" pitchFamily="2" charset="0"/>
              </a:defRPr>
            </a:lvl3pPr>
            <a:lvl4pPr marL="791733" indent="-194334">
              <a:buFont typeface="Arial"/>
              <a:buChar char="•"/>
              <a:defRPr sz="1400" b="0" i="0" baseline="0">
                <a:latin typeface="Helvetica" pitchFamily="2" charset="0"/>
              </a:defRPr>
            </a:lvl4pPr>
            <a:lvl5pPr marL="1086829" indent="-22852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72898" y="4198733"/>
            <a:ext cx="2473630" cy="898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771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703385" y="857250"/>
            <a:ext cx="7810500" cy="571500"/>
          </a:xfrm>
          <a:prstGeom prst="rect">
            <a:avLst/>
          </a:prstGeom>
        </p:spPr>
        <p:txBody>
          <a:bodyPr lIns="91410" tIns="45706" rIns="91410" bIns="45706"/>
          <a:lstStyle>
            <a:lvl1pPr>
              <a:defRPr b="0" i="0">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fi-FI" dirty="0"/>
          </a:p>
        </p:txBody>
      </p:sp>
      <p:sp>
        <p:nvSpPr>
          <p:cNvPr id="3" name="Sisällön paikkamerkki 2"/>
          <p:cNvSpPr>
            <a:spLocks noGrp="1"/>
          </p:cNvSpPr>
          <p:nvPr>
            <p:ph idx="1"/>
          </p:nvPr>
        </p:nvSpPr>
        <p:spPr>
          <a:xfrm>
            <a:off x="703385" y="1600200"/>
            <a:ext cx="7810500" cy="3077766"/>
          </a:xfrm>
          <a:prstGeom prst="rect">
            <a:avLst/>
          </a:prstGeom>
        </p:spPr>
        <p:txBody>
          <a:bodyPr lIns="91410" tIns="45706" rIns="91410" bIns="45706"/>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2347288778"/>
      </p:ext>
    </p:extLst>
  </p:cSld>
  <p:clrMapOvr>
    <a:masterClrMapping/>
  </p:clrMapOvr>
  <p:hf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tusivu">
    <p:spTree>
      <p:nvGrpSpPr>
        <p:cNvPr id="1" name=""/>
        <p:cNvGrpSpPr/>
        <p:nvPr/>
      </p:nvGrpSpPr>
      <p:grpSpPr>
        <a:xfrm>
          <a:off x="0" y="0"/>
          <a:ext cx="0" cy="0"/>
          <a:chOff x="0" y="0"/>
          <a:chExt cx="0" cy="0"/>
        </a:xfrm>
      </p:grpSpPr>
      <p:sp>
        <p:nvSpPr>
          <p:cNvPr id="6" name="Title 1"/>
          <p:cNvSpPr>
            <a:spLocks noGrp="1"/>
          </p:cNvSpPr>
          <p:nvPr>
            <p:ph type="ctrTitle"/>
          </p:nvPr>
        </p:nvSpPr>
        <p:spPr>
          <a:xfrm>
            <a:off x="2267744" y="1741041"/>
            <a:ext cx="6332266" cy="1413976"/>
          </a:xfrm>
          <a:prstGeom prst="rect">
            <a:avLst/>
          </a:prstGeom>
        </p:spPr>
        <p:txBody>
          <a:bodyPr/>
          <a:lstStyle>
            <a:lvl1pPr algn="r">
              <a:lnSpc>
                <a:spcPts val="4725"/>
              </a:lnSpc>
              <a:defRPr b="0" i="0" spc="-90" baseline="0">
                <a:solidFill>
                  <a:schemeClr val="bg1"/>
                </a:solidFill>
                <a:latin typeface="Helvetica" pitchFamily="2" charset="0"/>
              </a:defRPr>
            </a:lvl1pPr>
          </a:lstStyle>
          <a:p>
            <a:pPr algn="r">
              <a:lnSpc>
                <a:spcPts val="6300"/>
              </a:lnSpc>
            </a:pPr>
            <a:r>
              <a:rPr lang="fi-FI" sz="5670" dirty="0"/>
              <a:t>Tulevaisuuden tekijät</a:t>
            </a:r>
          </a:p>
        </p:txBody>
      </p:sp>
    </p:spTree>
    <p:extLst>
      <p:ext uri="{BB962C8B-B14F-4D97-AF65-F5344CB8AC3E}">
        <p14:creationId xmlns:p14="http://schemas.microsoft.com/office/powerpoint/2010/main" val="4154864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8" y="238604"/>
            <a:ext cx="7992119" cy="648161"/>
          </a:xfrm>
          <a:prstGeom prst="rect">
            <a:avLst/>
          </a:prstGeom>
        </p:spPr>
        <p:txBody>
          <a:bodyPr lIns="0" tIns="0" rIns="0" bIns="0" anchor="t" anchorCtr="0">
            <a:noAutofit/>
          </a:bodyPr>
          <a:lstStyle>
            <a:lvl1pPr algn="l">
              <a:lnSpc>
                <a:spcPct val="85000"/>
              </a:lnSpc>
              <a:defRPr sz="3240" b="0" i="0" spc="0" baseline="0">
                <a:solidFill>
                  <a:schemeClr val="bg2"/>
                </a:solidFill>
                <a:latin typeface="Helvetica" pitchFamily="2" charset="0"/>
              </a:defRPr>
            </a:lvl1pPr>
          </a:lstStyle>
          <a:p>
            <a:r>
              <a:rPr lang="en-US" dirty="0"/>
              <a:t>Click to edit Master title style</a:t>
            </a:r>
          </a:p>
        </p:txBody>
      </p:sp>
      <p:sp>
        <p:nvSpPr>
          <p:cNvPr id="10" name="Content Placeholder 10"/>
          <p:cNvSpPr>
            <a:spLocks noGrp="1"/>
          </p:cNvSpPr>
          <p:nvPr>
            <p:ph sz="quarter" idx="14" hasCustomPrompt="1"/>
          </p:nvPr>
        </p:nvSpPr>
        <p:spPr>
          <a:xfrm>
            <a:off x="468318" y="1199999"/>
            <a:ext cx="6047903" cy="2991933"/>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a:latin typeface="Georgia"/>
              </a:defRPr>
            </a:lvl2pPr>
            <a:lvl3pPr marL="414710" indent="-207355">
              <a:buFont typeface="Lucida Grande"/>
              <a:buChar char="-"/>
              <a:defRPr sz="1440" i="1">
                <a:latin typeface="Georgia"/>
                <a:cs typeface="Georgia"/>
              </a:defRPr>
            </a:lvl3pPr>
            <a:lvl4pPr marL="712782" indent="-174956">
              <a:buFont typeface="Arial"/>
              <a:buChar char="•"/>
              <a:defRPr sz="1260" baseline="0">
                <a:latin typeface="Georgia"/>
              </a:defRPr>
            </a:lvl4pPr>
            <a:lvl5pPr marL="978455" indent="-205735">
              <a:buFont typeface="Courier New"/>
              <a:buChar char="o"/>
              <a:defRPr sz="1170" baseline="0"/>
            </a:lvl5pPr>
          </a:lstStyle>
          <a:p>
            <a:pPr lvl="0"/>
            <a:r>
              <a:rPr lang="en-US" dirty="0"/>
              <a:t>Click to edit Master text styles</a:t>
            </a:r>
          </a:p>
        </p:txBody>
      </p:sp>
      <p:pic>
        <p:nvPicPr>
          <p:cNvPr id="5" name="Kuva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7544" y="4678016"/>
            <a:ext cx="1429826" cy="291600"/>
          </a:xfrm>
          <a:prstGeom prst="rect">
            <a:avLst/>
          </a:prstGeom>
        </p:spPr>
      </p:pic>
    </p:spTree>
    <p:extLst>
      <p:ext uri="{BB962C8B-B14F-4D97-AF65-F5344CB8AC3E}">
        <p14:creationId xmlns:p14="http://schemas.microsoft.com/office/powerpoint/2010/main" val="2696819170"/>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alkoinen logo">
    <p:spTree>
      <p:nvGrpSpPr>
        <p:cNvPr id="1" name=""/>
        <p:cNvGrpSpPr/>
        <p:nvPr/>
      </p:nvGrpSpPr>
      <p:grpSpPr>
        <a:xfrm>
          <a:off x="0" y="0"/>
          <a:ext cx="0" cy="0"/>
          <a:chOff x="0" y="0"/>
          <a:chExt cx="0" cy="0"/>
        </a:xfrm>
      </p:grpSpPr>
      <p:sp>
        <p:nvSpPr>
          <p:cNvPr id="5" name="Title 1"/>
          <p:cNvSpPr>
            <a:spLocks noGrp="1"/>
          </p:cNvSpPr>
          <p:nvPr>
            <p:ph type="ctrTitle"/>
          </p:nvPr>
        </p:nvSpPr>
        <p:spPr>
          <a:xfrm>
            <a:off x="468318" y="238604"/>
            <a:ext cx="7992119" cy="648161"/>
          </a:xfrm>
          <a:prstGeom prst="rect">
            <a:avLst/>
          </a:prstGeom>
        </p:spPr>
        <p:txBody>
          <a:bodyPr lIns="0" tIns="0" rIns="0" bIns="0" anchor="t" anchorCtr="0">
            <a:noAutofit/>
          </a:bodyPr>
          <a:lstStyle>
            <a:lvl1pPr algn="l">
              <a:lnSpc>
                <a:spcPct val="85000"/>
              </a:lnSpc>
              <a:defRPr sz="3240" b="0" i="0" spc="0" baseline="0">
                <a:solidFill>
                  <a:schemeClr val="bg2"/>
                </a:solidFill>
                <a:latin typeface="Helvetica" pitchFamily="2" charset="0"/>
              </a:defRPr>
            </a:lvl1pPr>
          </a:lstStyle>
          <a:p>
            <a:r>
              <a:rPr lang="en-US" dirty="0"/>
              <a:t>Click to edit Master title style</a:t>
            </a:r>
          </a:p>
        </p:txBody>
      </p:sp>
      <p:sp>
        <p:nvSpPr>
          <p:cNvPr id="6" name="Content Placeholder 10"/>
          <p:cNvSpPr>
            <a:spLocks noGrp="1"/>
          </p:cNvSpPr>
          <p:nvPr>
            <p:ph sz="quarter" idx="14" hasCustomPrompt="1"/>
          </p:nvPr>
        </p:nvSpPr>
        <p:spPr>
          <a:xfrm>
            <a:off x="468318" y="1199999"/>
            <a:ext cx="6047903" cy="2991933"/>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a:latin typeface="Georgia"/>
              </a:defRPr>
            </a:lvl2pPr>
            <a:lvl3pPr marL="414710" indent="-207355">
              <a:buFont typeface="Lucida Grande"/>
              <a:buChar char="-"/>
              <a:defRPr sz="1440" i="1">
                <a:latin typeface="Georgia"/>
                <a:cs typeface="Georgia"/>
              </a:defRPr>
            </a:lvl3pPr>
            <a:lvl4pPr marL="712782" indent="-174956">
              <a:buFont typeface="Arial"/>
              <a:buChar char="•"/>
              <a:defRPr sz="1260" baseline="0">
                <a:latin typeface="Georgia"/>
              </a:defRPr>
            </a:lvl4pPr>
            <a:lvl5pPr marL="978455" indent="-205735">
              <a:buFont typeface="Courier New"/>
              <a:buChar char="o"/>
              <a:defRPr sz="1170" baseline="0"/>
            </a:lvl5pPr>
          </a:lstStyle>
          <a:p>
            <a:pPr lvl="0"/>
            <a:r>
              <a:rPr lang="en-US" dirty="0"/>
              <a:t>Click to edit Master text styles</a:t>
            </a:r>
          </a:p>
        </p:txBody>
      </p:sp>
      <p:pic>
        <p:nvPicPr>
          <p:cNvPr id="2" name="Kuva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884" y="4678016"/>
            <a:ext cx="1429825" cy="291600"/>
          </a:xfrm>
          <a:prstGeom prst="rect">
            <a:avLst/>
          </a:prstGeom>
        </p:spPr>
      </p:pic>
    </p:spTree>
    <p:extLst>
      <p:ext uri="{BB962C8B-B14F-4D97-AF65-F5344CB8AC3E}">
        <p14:creationId xmlns:p14="http://schemas.microsoft.com/office/powerpoint/2010/main" val="540796913"/>
      </p:ext>
    </p:extLst>
  </p:cSld>
  <p:clrMapOvr>
    <a:masterClrMapping/>
  </p:clrMapOvr>
  <p:extLst>
    <p:ext uri="{DCECCB84-F9BA-43D5-87BE-67443E8EF086}">
      <p15:sldGuideLst xmlns:p15="http://schemas.microsoft.com/office/powerpoint/2012/main">
        <p15:guide id="2" orient="horz" pos="3478">
          <p15:clr>
            <a:srgbClr val="FBAE40"/>
          </p15:clr>
        </p15:guide>
        <p15:guide id="3" pos="29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usta logo">
    <p:spTree>
      <p:nvGrpSpPr>
        <p:cNvPr id="1" name=""/>
        <p:cNvGrpSpPr/>
        <p:nvPr/>
      </p:nvGrpSpPr>
      <p:grpSpPr>
        <a:xfrm>
          <a:off x="0" y="0"/>
          <a:ext cx="0" cy="0"/>
          <a:chOff x="0" y="0"/>
          <a:chExt cx="0" cy="0"/>
        </a:xfrm>
      </p:grpSpPr>
      <p:sp>
        <p:nvSpPr>
          <p:cNvPr id="5" name="Title 1"/>
          <p:cNvSpPr>
            <a:spLocks noGrp="1"/>
          </p:cNvSpPr>
          <p:nvPr>
            <p:ph type="ctrTitle"/>
          </p:nvPr>
        </p:nvSpPr>
        <p:spPr>
          <a:xfrm>
            <a:off x="468318" y="238604"/>
            <a:ext cx="7992119" cy="648161"/>
          </a:xfrm>
          <a:prstGeom prst="rect">
            <a:avLst/>
          </a:prstGeom>
        </p:spPr>
        <p:txBody>
          <a:bodyPr lIns="0" tIns="0" rIns="0" bIns="0" anchor="t" anchorCtr="0">
            <a:noAutofit/>
          </a:bodyPr>
          <a:lstStyle>
            <a:lvl1pPr algn="l">
              <a:lnSpc>
                <a:spcPct val="85000"/>
              </a:lnSpc>
              <a:defRPr sz="3240" b="0" i="0" spc="0" baseline="0">
                <a:solidFill>
                  <a:schemeClr val="bg2"/>
                </a:solidFill>
                <a:latin typeface="Helvetica" pitchFamily="2" charset="0"/>
              </a:defRPr>
            </a:lvl1pPr>
          </a:lstStyle>
          <a:p>
            <a:r>
              <a:rPr lang="en-US" dirty="0"/>
              <a:t>Click to edit Master title style</a:t>
            </a:r>
          </a:p>
        </p:txBody>
      </p:sp>
      <p:sp>
        <p:nvSpPr>
          <p:cNvPr id="6" name="Content Placeholder 10"/>
          <p:cNvSpPr>
            <a:spLocks noGrp="1"/>
          </p:cNvSpPr>
          <p:nvPr>
            <p:ph sz="quarter" idx="14" hasCustomPrompt="1"/>
          </p:nvPr>
        </p:nvSpPr>
        <p:spPr>
          <a:xfrm>
            <a:off x="468318" y="1199999"/>
            <a:ext cx="6047903" cy="2991933"/>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a:latin typeface="Georgia"/>
              </a:defRPr>
            </a:lvl2pPr>
            <a:lvl3pPr marL="414710" indent="-207355">
              <a:buFont typeface="Lucida Grande"/>
              <a:buChar char="-"/>
              <a:defRPr sz="1440" i="1">
                <a:latin typeface="Georgia"/>
                <a:cs typeface="Georgia"/>
              </a:defRPr>
            </a:lvl3pPr>
            <a:lvl4pPr marL="712782" indent="-174956">
              <a:buFont typeface="Arial"/>
              <a:buChar char="•"/>
              <a:defRPr sz="1260" baseline="0">
                <a:latin typeface="Georgia"/>
              </a:defRPr>
            </a:lvl4pPr>
            <a:lvl5pPr marL="978455" indent="-205735">
              <a:buFont typeface="Courier New"/>
              <a:buChar char="o"/>
              <a:defRPr sz="1170" baseline="0"/>
            </a:lvl5pPr>
          </a:lstStyle>
          <a:p>
            <a:pPr lvl="0"/>
            <a:r>
              <a:rPr lang="en-US" dirty="0"/>
              <a:t>Click to edit Master text styles</a:t>
            </a:r>
          </a:p>
        </p:txBody>
      </p:sp>
      <p:pic>
        <p:nvPicPr>
          <p:cNvPr id="2" name="Kuva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7884" y="4677652"/>
            <a:ext cx="1429825" cy="291600"/>
          </a:xfrm>
          <a:prstGeom prst="rect">
            <a:avLst/>
          </a:prstGeom>
        </p:spPr>
      </p:pic>
    </p:spTree>
    <p:extLst>
      <p:ext uri="{BB962C8B-B14F-4D97-AF65-F5344CB8AC3E}">
        <p14:creationId xmlns:p14="http://schemas.microsoft.com/office/powerpoint/2010/main" val="3751864186"/>
      </p:ext>
    </p:extLst>
  </p:cSld>
  <p:clrMapOvr>
    <a:masterClrMapping/>
  </p:clrMapOvr>
  <p:extLst>
    <p:ext uri="{DCECCB84-F9BA-43D5-87BE-67443E8EF086}">
      <p15:sldGuideLst xmlns:p15="http://schemas.microsoft.com/office/powerpoint/2012/main">
        <p15:guide id="1" orient="horz" pos="3478">
          <p15:clr>
            <a:srgbClr val="FBAE40"/>
          </p15:clr>
        </p15:guide>
        <p15:guide id="2" pos="29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18" y="238603"/>
            <a:ext cx="8207375" cy="896849"/>
          </a:xfrm>
          <a:prstGeom prst="rect">
            <a:avLst/>
          </a:prstGeom>
        </p:spPr>
        <p:txBody>
          <a:bodyPr lIns="0" tIns="0" rIns="0" bIns="0" anchor="t" anchorCtr="0">
            <a:noAutofit/>
          </a:bodyPr>
          <a:lstStyle>
            <a:lvl1pPr algn="l">
              <a:lnSpc>
                <a:spcPct val="85000"/>
              </a:lnSpc>
              <a:defRPr sz="3240" b="0" i="0" spc="-9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5" y="1145993"/>
            <a:ext cx="8207374" cy="2991933"/>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b="0" i="0">
                <a:latin typeface="Helvetica" pitchFamily="2" charset="0"/>
              </a:defRPr>
            </a:lvl2pPr>
            <a:lvl3pPr marL="414710" indent="-207355">
              <a:buFont typeface="Lucida Grande"/>
              <a:buChar char="-"/>
              <a:defRPr sz="1440" b="0" i="0">
                <a:latin typeface="Helvetica" pitchFamily="2" charset="0"/>
                <a:cs typeface="Helvetica" pitchFamily="2" charset="0"/>
              </a:defRPr>
            </a:lvl3pPr>
            <a:lvl4pPr marL="712782" indent="-174956">
              <a:buFont typeface="Arial"/>
              <a:buChar char="•"/>
              <a:defRPr sz="1260" b="0" i="0" baseline="0">
                <a:latin typeface="Helvetica" pitchFamily="2" charset="0"/>
              </a:defRPr>
            </a:lvl4pPr>
            <a:lvl5pPr marL="978455" indent="-205735">
              <a:buFont typeface="Courier New"/>
              <a:buChar char="o"/>
              <a:defRPr sz="1170" b="0" i="0" baseline="0">
                <a:latin typeface="Helvetica" pitchFamily="2" charset="0"/>
              </a:defRPr>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spTree>
    <p:extLst>
      <p:ext uri="{BB962C8B-B14F-4D97-AF65-F5344CB8AC3E}">
        <p14:creationId xmlns:p14="http://schemas.microsoft.com/office/powerpoint/2010/main" val="7584505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498020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3282879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573932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a:ext uri="{FF2B5EF4-FFF2-40B4-BE49-F238E27FC236}">
                <a16:creationId xmlns:a16="http://schemas.microsoft.com/office/drawing/2014/main" id="{D0628862-EADA-EF4F-9641-0F1116234848}"/>
              </a:ext>
            </a:extLst>
          </p:cNvPr>
          <p:cNvSpPr>
            <a:spLocks noGrp="1"/>
          </p:cNvSpPr>
          <p:nvPr>
            <p:ph type="ftr" sz="quarter" idx="10"/>
          </p:nvPr>
        </p:nvSpPr>
        <p:spPr/>
        <p:txBody>
          <a:bodyPr/>
          <a:lstStyle>
            <a:lvl1pPr>
              <a:defRPr/>
            </a:lvl1pPr>
          </a:lstStyle>
          <a:p>
            <a:pPr>
              <a:defRPr/>
            </a:pPr>
            <a:endParaRPr/>
          </a:p>
        </p:txBody>
      </p:sp>
      <p:sp>
        <p:nvSpPr>
          <p:cNvPr id="3" name="Holder 5">
            <a:extLst>
              <a:ext uri="{FF2B5EF4-FFF2-40B4-BE49-F238E27FC236}">
                <a16:creationId xmlns:a16="http://schemas.microsoft.com/office/drawing/2014/main" id="{08C00A5B-67DC-014F-B15B-FE7810AE8A97}"/>
              </a:ext>
            </a:extLst>
          </p:cNvPr>
          <p:cNvSpPr>
            <a:spLocks noGrp="1"/>
          </p:cNvSpPr>
          <p:nvPr>
            <p:ph type="dt" sz="half" idx="11"/>
          </p:nvPr>
        </p:nvSpPr>
        <p:spPr/>
        <p:txBody>
          <a:bodyPr/>
          <a:lstStyle>
            <a:lvl1pPr>
              <a:defRPr/>
            </a:lvl1pPr>
          </a:lstStyle>
          <a:p>
            <a:pPr>
              <a:defRPr/>
            </a:pPr>
            <a:fld id="{1D8BD707-D9CF-40AE-B4C6-C98DA3205C09}" type="datetimeFigureOut">
              <a:rPr lang="en-US"/>
              <a:pPr>
                <a:defRPr/>
              </a:pPr>
              <a:t>1/31/23</a:t>
            </a:fld>
            <a:endParaRPr lang="en-US"/>
          </a:p>
        </p:txBody>
      </p:sp>
      <p:sp>
        <p:nvSpPr>
          <p:cNvPr id="4" name="Holder 6">
            <a:extLst>
              <a:ext uri="{FF2B5EF4-FFF2-40B4-BE49-F238E27FC236}">
                <a16:creationId xmlns:a16="http://schemas.microsoft.com/office/drawing/2014/main" id="{59622CF5-4E0B-2746-B582-6BF4BFDE8910}"/>
              </a:ext>
            </a:extLst>
          </p:cNvPr>
          <p:cNvSpPr>
            <a:spLocks noGrp="1"/>
          </p:cNvSpPr>
          <p:nvPr>
            <p:ph type="sldNum" sz="quarter" idx="12"/>
          </p:nvPr>
        </p:nvSpPr>
        <p:spPr/>
        <p:txBody>
          <a:bodyPr/>
          <a:lstStyle>
            <a:lvl1pPr>
              <a:defRPr/>
            </a:lvl1pPr>
          </a:lstStyle>
          <a:p>
            <a:pPr>
              <a:defRPr/>
            </a:pPr>
            <a:fld id="{D76BE749-1E45-004D-A29A-FC5AA04CFE8B}" type="slidenum">
              <a:rPr/>
              <a:pPr>
                <a:defRPr/>
              </a:pPr>
              <a:t>‹#›</a:t>
            </a:fld>
            <a:endParaRPr/>
          </a:p>
        </p:txBody>
      </p:sp>
    </p:spTree>
    <p:extLst>
      <p:ext uri="{BB962C8B-B14F-4D97-AF65-F5344CB8AC3E}">
        <p14:creationId xmlns:p14="http://schemas.microsoft.com/office/powerpoint/2010/main" val="880973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538559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758339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837710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42568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992003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29297450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334"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9334"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781896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9334"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9334"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854545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35000"/>
            <a:ext cx="4629692" cy="4873500"/>
          </a:xfrm>
          <a:prstGeom prst="rect">
            <a:avLst/>
          </a:prstGeom>
        </p:spPr>
        <p:txBody>
          <a:bodyPr vert="horz"/>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9334" y="1470094"/>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469334" y="4056628"/>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1" y="43"/>
            <a:ext cx="1619403" cy="1360353"/>
          </a:xfrm>
          <a:prstGeom prst="rect">
            <a:avLst/>
          </a:prstGeom>
        </p:spPr>
      </p:pic>
    </p:spTree>
    <p:extLst>
      <p:ext uri="{BB962C8B-B14F-4D97-AF65-F5344CB8AC3E}">
        <p14:creationId xmlns:p14="http://schemas.microsoft.com/office/powerpoint/2010/main" val="3229555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474" y="4256737"/>
            <a:ext cx="2039167" cy="861840"/>
          </a:xfrm>
          <a:prstGeom prst="rect">
            <a:avLst/>
          </a:prstGeom>
        </p:spPr>
      </p:pic>
      <p:cxnSp>
        <p:nvCxnSpPr>
          <p:cNvPr id="7"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5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sv-SE"/>
              <a:t>Klicka här för att ändra mall för rubrikformat</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9B80E465-E14F-D248-8FF3-718C6D581A7E}" type="datetime1">
              <a:rPr lang="fi-FI" altLang="sv-FI" smtClean="0">
                <a:latin typeface="Helvetica" pitchFamily="2" charset="0"/>
              </a:rPr>
              <a:pPr>
                <a:defRPr/>
              </a:pPr>
              <a:t>31.1.2023</a:t>
            </a:fld>
            <a:endParaRPr lang="fi-FI" altLang="sv-FI" dirty="0">
              <a:latin typeface="Helvetica" pitchFamily="2" charset="0"/>
            </a:endParaRPr>
          </a:p>
        </p:txBody>
      </p:sp>
      <p:sp>
        <p:nvSpPr>
          <p:cNvPr id="5" name="Footer Placeholder 4"/>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6" name="Slide Number Placeholder 5"/>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A0629C04-5D42-044F-A385-3F6597367351}"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14937292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8971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5" y="4257816"/>
            <a:ext cx="2071506" cy="861840"/>
          </a:xfrm>
          <a:prstGeom prst="rect">
            <a:avLst/>
          </a:prstGeom>
        </p:spPr>
      </p:pic>
      <p:sp>
        <p:nvSpPr>
          <p:cNvPr id="4" name="Title 1"/>
          <p:cNvSpPr>
            <a:spLocks noGrp="1"/>
          </p:cNvSpPr>
          <p:nvPr>
            <p:ph type="ctrTitle"/>
          </p:nvPr>
        </p:nvSpPr>
        <p:spPr>
          <a:xfrm>
            <a:off x="468325"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cxnSp>
        <p:nvCxnSpPr>
          <p:cNvPr id="8" name="Straight Connector 4"/>
          <p:cNvCxnSpPr/>
          <p:nvPr userDrawn="1"/>
        </p:nvCxnSpPr>
        <p:spPr>
          <a:xfrm>
            <a:off x="46832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0191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145993"/>
            <a:ext cx="8207374" cy="2991933"/>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9"/>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11294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9"/>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4836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0" y="4254149"/>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4" y="1135537"/>
            <a:ext cx="8207374"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46195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20" y="1135537"/>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89" y="4254149"/>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1663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468325" y="1135467"/>
            <a:ext cx="3988079" cy="3002981"/>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87611" y="1134973"/>
            <a:ext cx="3988079" cy="3002981"/>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0" y="4254149"/>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29853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25"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2" y="4254149"/>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25"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11" y="1135537"/>
            <a:ext cx="3988079" cy="3002475"/>
          </a:xfrm>
          <a:prstGeom prst="rect">
            <a:avLst/>
          </a:prstGeom>
        </p:spPr>
        <p:txBody>
          <a:bodyPr vert="horz" lIns="0" tIns="0" rIns="0" bIns="0"/>
          <a:lstStyle>
            <a:lvl1pPr marL="0" indent="0">
              <a:buNone/>
              <a:defRPr sz="2100" b="0" i="0">
                <a:latin typeface="Helvetica" pitchFamily="2" charset="0"/>
              </a:defRPr>
            </a:lvl1pPr>
            <a:lvl2pPr marL="237594" indent="-212395">
              <a:buFont typeface="Arial"/>
              <a:buChar char="•"/>
              <a:defRPr sz="2000" b="0" i="0">
                <a:latin typeface="Helvetica" pitchFamily="2" charset="0"/>
              </a:defRPr>
            </a:lvl2pPr>
            <a:lvl3pPr marL="460789" indent="-230394">
              <a:buFont typeface="Lucida Grande"/>
              <a:buChar char="-"/>
              <a:defRPr sz="1600" b="0" i="0">
                <a:latin typeface="Helvetica" pitchFamily="2" charset="0"/>
                <a:cs typeface="Helvetica" pitchFamily="2" charset="0"/>
              </a:defRPr>
            </a:lvl3pPr>
            <a:lvl4pPr marL="791981" indent="-194396">
              <a:buFont typeface="Arial"/>
              <a:buChar char="•"/>
              <a:defRPr sz="1400" b="0" i="0" baseline="0">
                <a:latin typeface="Helvetica" pitchFamily="2" charset="0"/>
              </a:defRPr>
            </a:lvl4pPr>
            <a:lvl5pPr marL="1087173" indent="-22859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7416923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2377734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649631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A963A5D9-2C58-7D4F-A180-97494D3A8227}" type="datetime1">
              <a:rPr lang="fi-FI" altLang="sv-FI" smtClean="0">
                <a:latin typeface="Helvetica" pitchFamily="2" charset="0"/>
              </a:rPr>
              <a:pPr>
                <a:defRPr/>
              </a:pPr>
              <a:t>31.1.2023</a:t>
            </a:fld>
            <a:endParaRPr lang="fi-FI" altLang="sv-FI" dirty="0">
              <a:latin typeface="Helvetica" pitchFamily="2" charset="0"/>
            </a:endParaRPr>
          </a:p>
        </p:txBody>
      </p:sp>
      <p:sp>
        <p:nvSpPr>
          <p:cNvPr id="5" name="Footer Placeholder 4"/>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6" name="Slide Number Placeholder 5"/>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C9195AA1-9943-0E42-BF71-FA579C84EEE0}"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1596989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650931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1857847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7068796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84"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21"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00" y="142"/>
            <a:ext cx="1600200" cy="1364457"/>
          </a:xfrm>
          <a:prstGeom prst="rect">
            <a:avLst/>
          </a:prstGeom>
        </p:spPr>
      </p:pic>
    </p:spTree>
    <p:extLst>
      <p:ext uri="{BB962C8B-B14F-4D97-AF65-F5344CB8AC3E}">
        <p14:creationId xmlns:p14="http://schemas.microsoft.com/office/powerpoint/2010/main" val="35918077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769294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EF334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20" y="3986773"/>
            <a:ext cx="5379423"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7"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683357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FFCD0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468319"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39681276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9545" y="1491982"/>
            <a:ext cx="3319477" cy="2424675"/>
          </a:xfrm>
          <a:prstGeom prst="rect">
            <a:avLst/>
          </a:prstGeom>
        </p:spPr>
        <p:txBody>
          <a:bodyPr lIns="0" tIns="0" rIns="0" bIns="0" anchor="t">
            <a:noAutofit/>
          </a:bodyPr>
          <a:lstStyle>
            <a:lvl1pPr algn="l">
              <a:lnSpc>
                <a:spcPct val="80000"/>
              </a:lnSpc>
              <a:defRPr sz="6000" b="0" i="0" spc="-200">
                <a:solidFill>
                  <a:srgbClr val="005EB8"/>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9545"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834511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9545" y="1491982"/>
            <a:ext cx="3319477" cy="2424675"/>
          </a:xfrm>
          <a:prstGeom prst="rect">
            <a:avLst/>
          </a:prstGeom>
        </p:spPr>
        <p:txBody>
          <a:bodyPr lIns="0" tIns="0" rIns="0" bIns="0" anchor="t">
            <a:noAutofit/>
          </a:bodyPr>
          <a:lstStyle>
            <a:lvl1pPr algn="l">
              <a:lnSpc>
                <a:spcPct val="80000"/>
              </a:lnSpc>
              <a:defRPr sz="6000" b="0" i="0" spc="-200">
                <a:solidFill>
                  <a:srgbClr val="EF334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9545" y="4078566"/>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421016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6" y="135001"/>
            <a:ext cx="4629692" cy="4873500"/>
          </a:xfrm>
          <a:prstGeom prst="rect">
            <a:avLst/>
          </a:prstGeom>
        </p:spPr>
        <p:txBody>
          <a:bodyPr vert="horz" lIns="91123" tIns="45570" rIns="91123" bIns="45570"/>
          <a:lstStyle>
            <a:lvl1pPr>
              <a:defRPr b="0" i="0">
                <a:latin typeface="Helvetica" pitchFamily="2" charset="0"/>
              </a:defRPr>
            </a:lvl1pPr>
          </a:lstStyle>
          <a:p>
            <a:pPr lvl="0"/>
            <a:r>
              <a:rPr lang="fi-FI" noProof="0" dirty="0"/>
              <a:t>Drag </a:t>
            </a:r>
            <a:r>
              <a:rPr lang="fi-FI" noProof="0" dirty="0" err="1"/>
              <a:t>picture</a:t>
            </a:r>
            <a:r>
              <a:rPr lang="fi-FI" noProof="0" dirty="0"/>
              <a:t> to </a:t>
            </a:r>
            <a:r>
              <a:rPr lang="fi-FI" noProof="0" dirty="0" err="1"/>
              <a:t>placeholder</a:t>
            </a:r>
            <a:r>
              <a:rPr lang="fi-FI" noProof="0" dirty="0"/>
              <a:t> </a:t>
            </a:r>
            <a:r>
              <a:rPr lang="fi-FI" noProof="0" dirty="0" err="1"/>
              <a:t>or</a:t>
            </a:r>
            <a:r>
              <a:rPr lang="fi-FI" noProof="0" dirty="0"/>
              <a:t> </a:t>
            </a:r>
            <a:r>
              <a:rPr lang="fi-FI" noProof="0" dirty="0" err="1"/>
              <a:t>click</a:t>
            </a:r>
            <a:r>
              <a:rPr lang="fi-FI" noProof="0" dirty="0"/>
              <a:t> </a:t>
            </a:r>
            <a:r>
              <a:rPr lang="fi-FI" noProof="0" dirty="0" err="1"/>
              <a:t>icon</a:t>
            </a:r>
            <a:r>
              <a:rPr lang="fi-FI" noProof="0" dirty="0"/>
              <a:t> to </a:t>
            </a:r>
            <a:r>
              <a:rPr lang="fi-FI" noProof="0" dirty="0" err="1"/>
              <a:t>add</a:t>
            </a:r>
            <a:endParaRPr lang="fi-FI" noProof="0" dirty="0"/>
          </a:p>
        </p:txBody>
      </p:sp>
      <p:sp>
        <p:nvSpPr>
          <p:cNvPr id="6" name="Title 1"/>
          <p:cNvSpPr>
            <a:spLocks noGrp="1"/>
          </p:cNvSpPr>
          <p:nvPr>
            <p:ph type="ctrTitle"/>
          </p:nvPr>
        </p:nvSpPr>
        <p:spPr>
          <a:xfrm>
            <a:off x="469545" y="1470094"/>
            <a:ext cx="3319477" cy="2424675"/>
          </a:xfrm>
          <a:prstGeom prst="rect">
            <a:avLst/>
          </a:prstGeom>
        </p:spPr>
        <p:txBody>
          <a:bodyPr lIns="0" tIns="0" rIns="0" bIns="0" anchor="t">
            <a:noAutofit/>
          </a:bodyPr>
          <a:lstStyle>
            <a:lvl1pPr algn="l">
              <a:lnSpc>
                <a:spcPct val="80000"/>
              </a:lnSpc>
              <a:defRPr sz="6000" b="0" i="0" spc="-200">
                <a:solidFill>
                  <a:srgbClr val="FFCD00"/>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7" name="Subtitle 2"/>
          <p:cNvSpPr>
            <a:spLocks noGrp="1"/>
          </p:cNvSpPr>
          <p:nvPr>
            <p:ph type="subTitle" idx="1"/>
          </p:nvPr>
        </p:nvSpPr>
        <p:spPr>
          <a:xfrm>
            <a:off x="469545" y="4056628"/>
            <a:ext cx="3319477" cy="4374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5651" indent="0" algn="ctr">
              <a:buNone/>
              <a:defRPr>
                <a:solidFill>
                  <a:schemeClr val="tx1">
                    <a:tint val="75000"/>
                  </a:schemeClr>
                </a:solidFill>
              </a:defRPr>
            </a:lvl2pPr>
            <a:lvl3pPr marL="911303" indent="0" algn="ctr">
              <a:buNone/>
              <a:defRPr>
                <a:solidFill>
                  <a:schemeClr val="tx1">
                    <a:tint val="75000"/>
                  </a:schemeClr>
                </a:solidFill>
              </a:defRPr>
            </a:lvl3pPr>
            <a:lvl4pPr marL="1366959" indent="0" algn="ctr">
              <a:buNone/>
              <a:defRPr>
                <a:solidFill>
                  <a:schemeClr val="tx1">
                    <a:tint val="75000"/>
                  </a:schemeClr>
                </a:solidFill>
              </a:defRPr>
            </a:lvl4pPr>
            <a:lvl5pPr marL="1822607" indent="0" algn="ctr">
              <a:buNone/>
              <a:defRPr>
                <a:solidFill>
                  <a:schemeClr val="tx1">
                    <a:tint val="75000"/>
                  </a:schemeClr>
                </a:solidFill>
              </a:defRPr>
            </a:lvl5pPr>
            <a:lvl6pPr marL="2278262" indent="0" algn="ctr">
              <a:buNone/>
              <a:defRPr>
                <a:solidFill>
                  <a:schemeClr val="tx1">
                    <a:tint val="75000"/>
                  </a:schemeClr>
                </a:solidFill>
              </a:defRPr>
            </a:lvl6pPr>
            <a:lvl7pPr marL="2733917" indent="0" algn="ctr">
              <a:buNone/>
              <a:defRPr>
                <a:solidFill>
                  <a:schemeClr val="tx1">
                    <a:tint val="75000"/>
                  </a:schemeClr>
                </a:solidFill>
              </a:defRPr>
            </a:lvl7pPr>
            <a:lvl8pPr marL="3189576" indent="0" algn="ctr">
              <a:buNone/>
              <a:defRPr>
                <a:solidFill>
                  <a:schemeClr val="tx1">
                    <a:tint val="75000"/>
                  </a:schemeClr>
                </a:solidFill>
              </a:defRPr>
            </a:lvl8pPr>
            <a:lvl9pPr marL="3645221" indent="0" algn="ctr">
              <a:buNone/>
              <a:defRPr>
                <a:solidFill>
                  <a:schemeClr val="tx1">
                    <a:tint val="75000"/>
                  </a:schemeClr>
                </a:solidFill>
              </a:defRPr>
            </a:lvl9pPr>
          </a:lstStyle>
          <a:p>
            <a:r>
              <a:rPr lang="fi-FI" dirty="0" err="1"/>
              <a:t>Click</a:t>
            </a:r>
            <a:r>
              <a:rPr lang="fi-FI" dirty="0"/>
              <a:t> to </a:t>
            </a:r>
            <a:r>
              <a:rPr lang="fi-FI" dirty="0" err="1"/>
              <a:t>edit</a:t>
            </a:r>
            <a:r>
              <a:rPr lang="fi-FI" dirty="0"/>
              <a:t> Master </a:t>
            </a:r>
            <a:r>
              <a:rPr lang="fi-FI" dirty="0" err="1"/>
              <a:t>subtitle</a:t>
            </a:r>
            <a:r>
              <a:rPr lang="fi-FI" dirty="0"/>
              <a:t> </a:t>
            </a:r>
            <a:r>
              <a:rPr lang="fi-FI" dirty="0" err="1"/>
              <a:t>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42" y="43"/>
            <a:ext cx="1619403" cy="1360353"/>
          </a:xfrm>
          <a:prstGeom prst="rect">
            <a:avLst/>
          </a:prstGeom>
        </p:spPr>
      </p:pic>
    </p:spTree>
    <p:extLst>
      <p:ext uri="{BB962C8B-B14F-4D97-AF65-F5344CB8AC3E}">
        <p14:creationId xmlns:p14="http://schemas.microsoft.com/office/powerpoint/2010/main" val="1267761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sv-SE"/>
              <a:t>Klicka här för att ändra mall för rubrikformat</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06B8F67B-EEAC-F745-920D-F7F4480C470A}" type="datetime1">
              <a:rPr lang="fi-FI" altLang="sv-FI" smtClean="0">
                <a:latin typeface="Helvetica" pitchFamily="2" charset="0"/>
              </a:rPr>
              <a:pPr>
                <a:defRPr/>
              </a:pPr>
              <a:t>31.1.2023</a:t>
            </a:fld>
            <a:endParaRPr lang="fi-FI" altLang="sv-FI" dirty="0">
              <a:latin typeface="Helvetica" pitchFamily="2" charset="0"/>
            </a:endParaRPr>
          </a:p>
        </p:txBody>
      </p:sp>
      <p:sp>
        <p:nvSpPr>
          <p:cNvPr id="5" name="Footer Placeholder 4"/>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6" name="Slide Number Placeholder 5"/>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AF7ABD48-FF4B-F440-A9A6-9E74056053A3}"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12055493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5EB8"/>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4533" y="4256737"/>
            <a:ext cx="2039167" cy="861840"/>
          </a:xfrm>
          <a:prstGeom prst="rect">
            <a:avLst/>
          </a:prstGeom>
        </p:spPr>
      </p:pic>
      <p:cxnSp>
        <p:nvCxnSpPr>
          <p:cNvPr id="7"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96966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rgbClr val="EF33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291" y="4259134"/>
            <a:ext cx="1979878" cy="861840"/>
          </a:xfrm>
          <a:prstGeom prst="rect">
            <a:avLst/>
          </a:prstGeom>
        </p:spPr>
      </p:pic>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79156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rgbClr val="FFCD00"/>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8037" y="4257816"/>
            <a:ext cx="2071506" cy="861840"/>
          </a:xfrm>
          <a:prstGeom prst="rect">
            <a:avLst/>
          </a:prstGeom>
        </p:spPr>
      </p:pic>
      <p:sp>
        <p:nvSpPr>
          <p:cNvPr id="4" name="Title 1"/>
          <p:cNvSpPr>
            <a:spLocks noGrp="1"/>
          </p:cNvSpPr>
          <p:nvPr>
            <p:ph type="ctrTitle"/>
          </p:nvPr>
        </p:nvSpPr>
        <p:spPr>
          <a:xfrm>
            <a:off x="468384" y="1434206"/>
            <a:ext cx="8207375" cy="1977000"/>
          </a:xfrm>
          <a:prstGeom prst="rect">
            <a:avLst/>
          </a:prstGeom>
        </p:spPr>
        <p:txBody>
          <a:bodyPr lIns="0" tIns="0" rIns="0" bIns="0" anchor="t">
            <a:noAutofit/>
          </a:bodyPr>
          <a:lstStyle>
            <a:lvl1pPr algn="l">
              <a:lnSpc>
                <a:spcPct val="80000"/>
              </a:lnSpc>
              <a:defRPr sz="7200" b="0" i="0" spc="-200">
                <a:solidFill>
                  <a:schemeClr val="bg1"/>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cxnSp>
        <p:nvCxnSpPr>
          <p:cNvPr id="8" name="Straight Connector 4"/>
          <p:cNvCxnSpPr/>
          <p:nvPr userDrawn="1"/>
        </p:nvCxnSpPr>
        <p:spPr>
          <a:xfrm>
            <a:off x="468384"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2833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sp>
        <p:nvSpPr>
          <p:cNvPr id="2"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6" y="1145993"/>
            <a:ext cx="8207374" cy="2991933"/>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42C68F6D-8348-4D45-8DA8-FD9DC128913F}"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13"/>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solidFill>
                  <a:prstClr val="black">
                    <a:tint val="75000"/>
                  </a:prstClr>
                </a:solidFill>
              </a:rPr>
              <a:pPr>
                <a:defRPr/>
              </a:pPr>
              <a:t>‹#›</a:t>
            </a:fld>
            <a:endParaRPr lang="fi-FI">
              <a:solidFill>
                <a:prstClr val="black">
                  <a:tint val="75000"/>
                </a:prstClr>
              </a:solidFill>
            </a:endParaRPr>
          </a:p>
        </p:txBody>
      </p:sp>
      <p:pic>
        <p:nvPicPr>
          <p:cNvPr id="9"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9067" y="4254130"/>
            <a:ext cx="1811147"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54343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10D4F5D4-B9BE-44F8-96C7-1C557ABCEE05}"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solidFill>
                  <a:prstClr val="black">
                    <a:tint val="75000"/>
                  </a:prstClr>
                </a:solidFill>
              </a:rPr>
              <a:pPr>
                <a:defRPr/>
              </a:pPr>
              <a:t>‹#›</a:t>
            </a:fld>
            <a:endParaRPr lang="fi-FI">
              <a:solidFill>
                <a:prstClr val="black">
                  <a:tint val="75000"/>
                </a:prstClr>
              </a:solidFill>
            </a:endParaRPr>
          </a:p>
        </p:txBody>
      </p:sp>
      <p:pic>
        <p:nvPicPr>
          <p:cNvPr id="9"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30"/>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4"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05029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4"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80001" y="4254130"/>
            <a:ext cx="1745016"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16" y="1135537"/>
            <a:ext cx="8207374" cy="3002475"/>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7"/>
          <p:cNvSpPr>
            <a:spLocks noGrp="1"/>
          </p:cNvSpPr>
          <p:nvPr>
            <p:ph type="dt" sz="half" idx="15"/>
          </p:nvPr>
        </p:nvSpPr>
        <p:spPr/>
        <p:txBody>
          <a:bodyPr/>
          <a:lstStyle>
            <a:lvl1pPr>
              <a:defRPr/>
            </a:lvl1pPr>
          </a:lstStyle>
          <a:p>
            <a:pPr>
              <a:defRPr/>
            </a:pPr>
            <a:fld id="{D9AAC3E7-FF06-4D99-B9A7-10BD4542BFB8}" type="datetime1">
              <a:rPr lang="fi-FI" smtClean="0">
                <a:solidFill>
                  <a:prstClr val="black">
                    <a:tint val="75000"/>
                  </a:prstClr>
                </a:solidFill>
              </a:rPr>
              <a:pPr>
                <a:defRPr/>
              </a:pPr>
              <a:t>31.1.2023</a:t>
            </a:fld>
            <a:endParaRPr lang="fi-FI">
              <a:solidFill>
                <a:prstClr val="black">
                  <a:tint val="75000"/>
                </a:prstClr>
              </a:solidFill>
            </a:endParaRPr>
          </a:p>
        </p:txBody>
      </p:sp>
      <p:sp>
        <p:nvSpPr>
          <p:cNvPr id="7" name="Footer Placeholder 8"/>
          <p:cNvSpPr>
            <a:spLocks noGrp="1"/>
          </p:cNvSpPr>
          <p:nvPr>
            <p:ph type="ftr" sz="quarter" idx="16"/>
          </p:nvPr>
        </p:nvSpPr>
        <p:spPr/>
        <p:txBody>
          <a:bodyPr/>
          <a:lstStyle>
            <a:lvl1pPr>
              <a:defRPr/>
            </a:lvl1pPr>
          </a:lstStyle>
          <a:p>
            <a:pPr>
              <a:defRPr/>
            </a:pPr>
            <a:endParaRPr lang="fi-FI">
              <a:solidFill>
                <a:prstClr val="black">
                  <a:tint val="75000"/>
                </a:prstClr>
              </a:solidFill>
            </a:endParaRPr>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solidFill>
                  <a:prstClr val="black">
                    <a:tint val="75000"/>
                  </a:prstClr>
                </a:solidFill>
              </a:rPr>
              <a:pPr>
                <a:defRPr/>
              </a:pPr>
              <a:t>‹#›</a:t>
            </a:fld>
            <a:endParaRPr lang="fi-FI">
              <a:solidFill>
                <a:prstClr val="black">
                  <a:tint val="75000"/>
                </a:prstClr>
              </a:solidFill>
            </a:endParaRPr>
          </a:p>
        </p:txBody>
      </p:sp>
      <p:cxnSp>
        <p:nvCxnSpPr>
          <p:cNvPr id="10"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7808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33" y="1135537"/>
            <a:ext cx="3988079" cy="3002475"/>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0"/>
          <p:cNvSpPr>
            <a:spLocks noGrp="1"/>
          </p:cNvSpPr>
          <p:nvPr>
            <p:ph type="dt" sz="half" idx="19"/>
          </p:nvPr>
        </p:nvSpPr>
        <p:spPr/>
        <p:txBody>
          <a:bodyPr/>
          <a:lstStyle>
            <a:lvl1pPr>
              <a:defRPr/>
            </a:lvl1pPr>
          </a:lstStyle>
          <a:p>
            <a:pPr>
              <a:defRPr/>
            </a:pPr>
            <a:fld id="{CBC33CCD-9C0F-4F50-B300-ED98B7FFFC45}"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1"/>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solidFill>
                  <a:prstClr val="black">
                    <a:tint val="75000"/>
                  </a:prstClr>
                </a:solidFill>
              </a:rPr>
              <a:pPr>
                <a:defRPr/>
              </a:pPr>
              <a:t>‹#›</a:t>
            </a:fld>
            <a:endParaRPr lang="fi-FI">
              <a:solidFill>
                <a:prstClr val="black">
                  <a:tint val="75000"/>
                </a:prstClr>
              </a:solidFill>
            </a:endParaRPr>
          </a:p>
        </p:txBody>
      </p:sp>
      <p:pic>
        <p:nvPicPr>
          <p:cNvPr id="1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67890" y="4254130"/>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005EB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03864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sp>
        <p:nvSpPr>
          <p:cNvPr id="11"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2" name="Content Placeholder 10"/>
          <p:cNvSpPr>
            <a:spLocks noGrp="1"/>
          </p:cNvSpPr>
          <p:nvPr>
            <p:ph sz="quarter" idx="14"/>
          </p:nvPr>
        </p:nvSpPr>
        <p:spPr>
          <a:xfrm>
            <a:off x="468325" y="1135467"/>
            <a:ext cx="3988079" cy="3002981"/>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15" name="Content Placeholder 10"/>
          <p:cNvSpPr>
            <a:spLocks noGrp="1"/>
          </p:cNvSpPr>
          <p:nvPr>
            <p:ph sz="quarter" idx="18"/>
          </p:nvPr>
        </p:nvSpPr>
        <p:spPr>
          <a:xfrm>
            <a:off x="4687637" y="1134954"/>
            <a:ext cx="3988079" cy="3002981"/>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14"/>
          <p:cNvSpPr>
            <a:spLocks noGrp="1"/>
          </p:cNvSpPr>
          <p:nvPr>
            <p:ph type="dt" sz="half" idx="19"/>
          </p:nvPr>
        </p:nvSpPr>
        <p:spPr/>
        <p:txBody>
          <a:bodyPr/>
          <a:lstStyle>
            <a:lvl1pPr>
              <a:defRPr/>
            </a:lvl1pPr>
          </a:lstStyle>
          <a:p>
            <a:pPr>
              <a:defRPr/>
            </a:pPr>
            <a:fld id="{B72ECC5E-FBF9-4BBA-8E4E-908F083515A2}"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15"/>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solidFill>
                  <a:prstClr val="black">
                    <a:tint val="75000"/>
                  </a:prstClr>
                </a:solidFill>
              </a:rPr>
              <a:pPr>
                <a:defRPr/>
              </a:pPr>
              <a:t>‹#›</a:t>
            </a:fld>
            <a:endParaRPr lang="fi-FI">
              <a:solidFill>
                <a:prstClr val="black">
                  <a:tint val="75000"/>
                </a:prstClr>
              </a:solidFill>
            </a:endParaRPr>
          </a:p>
        </p:txBody>
      </p:sp>
      <p:pic>
        <p:nvPicPr>
          <p:cNvPr id="10"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40591" y="4254130"/>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EF334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4717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sp>
        <p:nvSpPr>
          <p:cNvPr id="10" name="Title 1"/>
          <p:cNvSpPr>
            <a:spLocks noGrp="1"/>
          </p:cNvSpPr>
          <p:nvPr>
            <p:ph type="ctrTitle"/>
          </p:nvPr>
        </p:nvSpPr>
        <p:spPr>
          <a:xfrm>
            <a:off x="468384" y="238602"/>
            <a:ext cx="8207375" cy="896848"/>
          </a:xfrm>
          <a:prstGeom prst="rect">
            <a:avLst/>
          </a:prstGeom>
        </p:spPr>
        <p:txBody>
          <a:bodyPr lIns="0" tIns="0" rIns="0" bIns="0" anchor="t" anchorCtr="0">
            <a:noAutofit/>
          </a:bodyPr>
          <a:lstStyle>
            <a:lvl1pPr algn="l">
              <a:lnSpc>
                <a:spcPct val="85000"/>
              </a:lnSpc>
              <a:defRPr sz="3600" b="0" i="0" spc="-100">
                <a:solidFill>
                  <a:srgbClr val="0065BD"/>
                </a:solidFill>
                <a:latin typeface="Helvetica" pitchFamily="2" charset="0"/>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8325" y="1135537"/>
            <a:ext cx="3988079" cy="3002475"/>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7" name="Date Placeholder 2"/>
          <p:cNvSpPr>
            <a:spLocks noGrp="1"/>
          </p:cNvSpPr>
          <p:nvPr>
            <p:ph type="dt" sz="half" idx="19"/>
          </p:nvPr>
        </p:nvSpPr>
        <p:spPr/>
        <p:txBody>
          <a:bodyPr/>
          <a:lstStyle>
            <a:lvl1pPr>
              <a:defRPr/>
            </a:lvl1pPr>
          </a:lstStyle>
          <a:p>
            <a:pPr>
              <a:defRPr/>
            </a:pPr>
            <a:fld id="{B4E52BF5-BF61-4F2B-B633-26CA257B268F}" type="datetime1">
              <a:rPr lang="fi-FI" smtClean="0">
                <a:solidFill>
                  <a:prstClr val="black">
                    <a:tint val="75000"/>
                  </a:prstClr>
                </a:solidFill>
              </a:rPr>
              <a:pPr>
                <a:defRPr/>
              </a:pPr>
              <a:t>31.1.2023</a:t>
            </a:fld>
            <a:endParaRPr lang="fi-FI">
              <a:solidFill>
                <a:prstClr val="black">
                  <a:tint val="75000"/>
                </a:prstClr>
              </a:solidFill>
            </a:endParaRPr>
          </a:p>
        </p:txBody>
      </p:sp>
      <p:sp>
        <p:nvSpPr>
          <p:cNvPr id="8" name="Footer Placeholder 3"/>
          <p:cNvSpPr>
            <a:spLocks noGrp="1"/>
          </p:cNvSpPr>
          <p:nvPr>
            <p:ph type="ftr" sz="quarter" idx="20"/>
          </p:nvPr>
        </p:nvSpPr>
        <p:spPr/>
        <p:txBody>
          <a:bodyPr/>
          <a:lstStyle>
            <a:lvl1pPr>
              <a:defRPr/>
            </a:lvl1pPr>
          </a:lstStyle>
          <a:p>
            <a:pPr>
              <a:defRPr/>
            </a:pPr>
            <a:endParaRPr lang="fi-FI">
              <a:solidFill>
                <a:prstClr val="black">
                  <a:tint val="75000"/>
                </a:prstClr>
              </a:solidFill>
            </a:endParaRPr>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solidFill>
                  <a:prstClr val="black">
                    <a:tint val="75000"/>
                  </a:prstClr>
                </a:solidFill>
              </a:rPr>
              <a:pPr>
                <a:defRPr/>
              </a:pPr>
              <a:t>‹#›</a:t>
            </a:fld>
            <a:endParaRPr lang="fi-FI">
              <a:solidFill>
                <a:prstClr val="black">
                  <a:tint val="75000"/>
                </a:prstClr>
              </a:solidFill>
            </a:endParaRPr>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179513" y="4254130"/>
            <a:ext cx="1975104" cy="861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Connector 4"/>
          <p:cNvCxnSpPr/>
          <p:nvPr userDrawn="1"/>
        </p:nvCxnSpPr>
        <p:spPr>
          <a:xfrm>
            <a:off x="468384" y="4385706"/>
            <a:ext cx="8207375" cy="0"/>
          </a:xfrm>
          <a:prstGeom prst="line">
            <a:avLst/>
          </a:prstGeom>
          <a:ln w="12700" cmpd="sng">
            <a:solidFill>
              <a:srgbClr val="FFCD00"/>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10"/>
          <p:cNvSpPr>
            <a:spLocks noGrp="1"/>
          </p:cNvSpPr>
          <p:nvPr>
            <p:ph sz="quarter" idx="18"/>
          </p:nvPr>
        </p:nvSpPr>
        <p:spPr>
          <a:xfrm>
            <a:off x="4687637" y="1135537"/>
            <a:ext cx="3988079" cy="3002475"/>
          </a:xfrm>
          <a:prstGeom prst="rect">
            <a:avLst/>
          </a:prstGeom>
        </p:spPr>
        <p:txBody>
          <a:bodyPr vert="horz" lIns="0" tIns="0" rIns="0" bIns="0"/>
          <a:lstStyle>
            <a:lvl1pPr marL="0" indent="0">
              <a:buNone/>
              <a:defRPr sz="2100" b="0" i="0">
                <a:latin typeface="Helvetica" pitchFamily="2" charset="0"/>
              </a:defRPr>
            </a:lvl1pPr>
            <a:lvl2pPr marL="236797" indent="-211692">
              <a:buFont typeface="Arial"/>
              <a:buChar char="•"/>
              <a:defRPr sz="2000" b="0" i="0">
                <a:latin typeface="Helvetica" pitchFamily="2" charset="0"/>
              </a:defRPr>
            </a:lvl2pPr>
            <a:lvl3pPr marL="459233" indent="-229614">
              <a:buFont typeface="Lucida Grande"/>
              <a:buChar char="-"/>
              <a:defRPr sz="1600" b="0" i="0">
                <a:latin typeface="Helvetica" pitchFamily="2" charset="0"/>
                <a:cs typeface="Helvetica" pitchFamily="2" charset="0"/>
              </a:defRPr>
            </a:lvl3pPr>
            <a:lvl4pPr marL="789335" indent="-193752">
              <a:buFont typeface="Arial"/>
              <a:buChar char="•"/>
              <a:defRPr sz="1400" b="0" i="0" baseline="0">
                <a:latin typeface="Helvetica" pitchFamily="2" charset="0"/>
              </a:defRPr>
            </a:lvl4pPr>
            <a:lvl5pPr marL="1083518" indent="-227834">
              <a:buFont typeface="Courier New"/>
              <a:buChar char="o"/>
              <a:defRPr sz="1300" b="0" i="0" baseline="0">
                <a:latin typeface="Helvetica" pitchFamily="2" charset="0"/>
              </a:defRPr>
            </a:lvl5pPr>
          </a:lstStyle>
          <a:p>
            <a:pPr lvl="0"/>
            <a:r>
              <a:rPr lang="fi-FI" dirty="0" err="1"/>
              <a:t>Click</a:t>
            </a:r>
            <a:r>
              <a:rPr lang="fi-FI" dirty="0"/>
              <a:t> to </a:t>
            </a:r>
            <a:r>
              <a:rPr lang="fi-FI" dirty="0" err="1"/>
              <a:t>edit</a:t>
            </a:r>
            <a:r>
              <a:rPr lang="fi-FI" dirty="0"/>
              <a:t> Master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Tree>
    <p:extLst>
      <p:ext uri="{BB962C8B-B14F-4D97-AF65-F5344CB8AC3E}">
        <p14:creationId xmlns:p14="http://schemas.microsoft.com/office/powerpoint/2010/main" val="33741661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One Content">
    <p:spTree>
      <p:nvGrpSpPr>
        <p:cNvPr id="1" name=""/>
        <p:cNvGrpSpPr/>
        <p:nvPr/>
      </p:nvGrpSpPr>
      <p:grpSpPr>
        <a:xfrm>
          <a:off x="0" y="0"/>
          <a:ext cx="0" cy="0"/>
          <a:chOff x="0" y="0"/>
          <a:chExt cx="0" cy="0"/>
        </a:xfrm>
      </p:grpSpPr>
      <p:sp>
        <p:nvSpPr>
          <p:cNvPr id="2" name="Title 1"/>
          <p:cNvSpPr>
            <a:spLocks noGrp="1"/>
          </p:cNvSpPr>
          <p:nvPr>
            <p:ph type="title"/>
          </p:nvPr>
        </p:nvSpPr>
        <p:spPr>
          <a:xfrm>
            <a:off x="573088" y="366716"/>
            <a:ext cx="7988300" cy="810816"/>
          </a:xfrm>
          <a:prstGeom prst="rect">
            <a:avLst/>
          </a:prstGeom>
        </p:spPr>
        <p:txBody>
          <a:bodyPr/>
          <a:lstStyle>
            <a:lvl1pPr>
              <a:defRPr b="0" i="0">
                <a:latin typeface="Helvetica" pitchFamily="2" charset="0"/>
              </a:defRPr>
            </a:lvl1pPr>
          </a:lstStyle>
          <a:p>
            <a:r>
              <a:rPr lang="en-US" noProof="0" dirty="0"/>
              <a:t>Click to edit Master title style</a:t>
            </a:r>
          </a:p>
        </p:txBody>
      </p:sp>
      <p:sp>
        <p:nvSpPr>
          <p:cNvPr id="3" name="Content Placeholder 2"/>
          <p:cNvSpPr>
            <a:spLocks noGrp="1"/>
          </p:cNvSpPr>
          <p:nvPr>
            <p:ph idx="1"/>
          </p:nvPr>
        </p:nvSpPr>
        <p:spPr>
          <a:xfrm>
            <a:off x="573088" y="1188288"/>
            <a:ext cx="7988300" cy="3101579"/>
          </a:xfrm>
          <a:prstGeom prst="rect">
            <a:avLst/>
          </a:prstGeo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9"/>
          <p:cNvSpPr>
            <a:spLocks noGrp="1"/>
          </p:cNvSpPr>
          <p:nvPr>
            <p:ph type="body" sz="quarter" idx="13"/>
          </p:nvPr>
        </p:nvSpPr>
        <p:spPr>
          <a:xfrm>
            <a:off x="5144400" y="4608900"/>
            <a:ext cx="1537200" cy="286200"/>
          </a:xfrm>
          <a:prstGeom prst="rect">
            <a:avLst/>
          </a:prstGeom>
        </p:spPr>
        <p:txBody>
          <a:bodyPr>
            <a:noAutofit/>
          </a:bodyPr>
          <a:lstStyle>
            <a:lvl1pPr marL="0" indent="0">
              <a:lnSpc>
                <a:spcPts val="950"/>
              </a:lnSpc>
              <a:spcBef>
                <a:spcPts val="0"/>
              </a:spcBef>
              <a:buNone/>
              <a:defRPr sz="950" b="0" i="0">
                <a:solidFill>
                  <a:schemeClr val="bg2"/>
                </a:solidFill>
                <a:latin typeface="Helvetica" pitchFamily="2" charset="0"/>
              </a:defRPr>
            </a:lvl1pPr>
            <a:lvl2pPr marL="273044" indent="-103186">
              <a:defRPr lang="en-US" sz="950" kern="1200" dirty="0" smtClean="0">
                <a:solidFill>
                  <a:schemeClr val="tx1"/>
                </a:solidFill>
                <a:latin typeface="+mn-lt"/>
                <a:ea typeface="+mn-ea"/>
                <a:cs typeface="+mn-cs"/>
              </a:defRPr>
            </a:lvl2pPr>
            <a:lvl3pPr marL="273044" indent="-93661">
              <a:buFont typeface="Symbol" pitchFamily="18" charset="2"/>
              <a:buNone/>
              <a:defRPr sz="900"/>
            </a:lvl3pPr>
            <a:lvl4pPr marL="273044" indent="-93661">
              <a:defRPr sz="900"/>
            </a:lvl4pPr>
            <a:lvl5pPr marL="273044" indent="-93661">
              <a:buFont typeface="Symbol" pitchFamily="18" charset="2"/>
              <a:buChar char="-"/>
              <a:defRPr sz="900"/>
            </a:lvl5pPr>
            <a:lvl6pPr marL="273593" indent="-93598">
              <a:spcBef>
                <a:spcPts val="300"/>
              </a:spcBef>
              <a:buFont typeface="Symbol" pitchFamily="18" charset="2"/>
              <a:buChar char="-"/>
              <a:defRPr sz="900"/>
            </a:lvl6pPr>
            <a:lvl7pPr marL="273593" indent="-93598">
              <a:spcBef>
                <a:spcPts val="300"/>
              </a:spcBef>
              <a:buFont typeface="Symbol" pitchFamily="18" charset="2"/>
              <a:buChar char="-"/>
              <a:defRPr sz="900"/>
            </a:lvl7pPr>
            <a:lvl8pPr marL="273593" indent="-93598">
              <a:spcBef>
                <a:spcPts val="300"/>
              </a:spcBef>
              <a:buFont typeface="Symbol" pitchFamily="18" charset="2"/>
              <a:buChar char="-"/>
              <a:defRPr sz="900"/>
            </a:lvl8pPr>
            <a:lvl9pPr marL="273593" indent="-93598">
              <a:spcBef>
                <a:spcPts val="300"/>
              </a:spcBef>
              <a:buFont typeface="Symbol" pitchFamily="18" charset="2"/>
              <a:buChar char="-"/>
              <a:defRPr sz="900"/>
            </a:lvl9pPr>
          </a:lstStyle>
          <a:p>
            <a:pPr lvl="0"/>
            <a:r>
              <a:rPr lang="en-US" noProof="0" dirty="0"/>
              <a:t>Click to edit Master text styles</a:t>
            </a:r>
          </a:p>
        </p:txBody>
      </p:sp>
      <p:sp>
        <p:nvSpPr>
          <p:cNvPr id="12" name="Text Placeholder 9"/>
          <p:cNvSpPr>
            <a:spLocks noGrp="1"/>
          </p:cNvSpPr>
          <p:nvPr>
            <p:ph type="body" sz="quarter" idx="14"/>
          </p:nvPr>
        </p:nvSpPr>
        <p:spPr>
          <a:xfrm>
            <a:off x="6858000" y="4608900"/>
            <a:ext cx="1702800" cy="286200"/>
          </a:xfrm>
          <a:prstGeom prst="rect">
            <a:avLst/>
          </a:prstGeom>
        </p:spPr>
        <p:txBody>
          <a:bodyPr>
            <a:noAutofit/>
          </a:bodyPr>
          <a:lstStyle>
            <a:lvl1pPr marL="0" indent="0">
              <a:lnSpc>
                <a:spcPts val="950"/>
              </a:lnSpc>
              <a:spcBef>
                <a:spcPts val="0"/>
              </a:spcBef>
              <a:buNone/>
              <a:defRPr sz="950" b="0" i="0">
                <a:solidFill>
                  <a:schemeClr val="bg2"/>
                </a:solidFill>
                <a:latin typeface="Helvetica" pitchFamily="2" charset="0"/>
              </a:defRPr>
            </a:lvl1pPr>
            <a:lvl2pPr marL="273044" indent="-103186">
              <a:defRPr lang="en-US" sz="950" kern="1200" dirty="0" smtClean="0">
                <a:solidFill>
                  <a:schemeClr val="tx1"/>
                </a:solidFill>
                <a:latin typeface="+mn-lt"/>
                <a:ea typeface="+mn-ea"/>
                <a:cs typeface="+mn-cs"/>
              </a:defRPr>
            </a:lvl2pPr>
            <a:lvl3pPr marL="273044" indent="-93661">
              <a:buFont typeface="Symbol" pitchFamily="18" charset="2"/>
              <a:buNone/>
              <a:defRPr sz="900"/>
            </a:lvl3pPr>
            <a:lvl4pPr marL="273044" indent="-93661">
              <a:defRPr sz="900"/>
            </a:lvl4pPr>
            <a:lvl5pPr marL="273044" indent="-93661">
              <a:buFont typeface="Symbol" pitchFamily="18" charset="2"/>
              <a:buChar char="-"/>
              <a:defRPr sz="900"/>
            </a:lvl5pPr>
            <a:lvl6pPr marL="273593" indent="-93598">
              <a:spcBef>
                <a:spcPts val="300"/>
              </a:spcBef>
              <a:buFont typeface="Symbol" pitchFamily="18" charset="2"/>
              <a:buChar char="-"/>
              <a:defRPr sz="900"/>
            </a:lvl6pPr>
            <a:lvl7pPr marL="273593" indent="-93598">
              <a:spcBef>
                <a:spcPts val="300"/>
              </a:spcBef>
              <a:buFont typeface="Symbol" pitchFamily="18" charset="2"/>
              <a:buChar char="-"/>
              <a:defRPr sz="900"/>
            </a:lvl7pPr>
            <a:lvl8pPr marL="273593" indent="-93598">
              <a:spcBef>
                <a:spcPts val="300"/>
              </a:spcBef>
              <a:buFont typeface="Symbol" pitchFamily="18" charset="2"/>
              <a:buChar char="-"/>
              <a:defRPr sz="900"/>
            </a:lvl8pPr>
            <a:lvl9pPr marL="273593" indent="-93598">
              <a:spcBef>
                <a:spcPts val="300"/>
              </a:spcBef>
              <a:buFont typeface="Symbol" pitchFamily="18" charset="2"/>
              <a:buChar char="-"/>
              <a:defRPr sz="900"/>
            </a:lvl9pPr>
          </a:lstStyle>
          <a:p>
            <a:pPr lvl="0"/>
            <a:r>
              <a:rPr lang="en-US" noProof="0" dirty="0"/>
              <a:t>Click to edit Master text styles</a:t>
            </a:r>
          </a:p>
        </p:txBody>
      </p:sp>
      <p:sp>
        <p:nvSpPr>
          <p:cNvPr id="6" name="Date Placeholder 3"/>
          <p:cNvSpPr>
            <a:spLocks noGrp="1"/>
          </p:cNvSpPr>
          <p:nvPr>
            <p:ph type="dt" sz="half" idx="15"/>
          </p:nvPr>
        </p:nvSpPr>
        <p:spPr/>
        <p:txBody>
          <a:bodyPr/>
          <a:lstStyle>
            <a:lvl1pPr>
              <a:defRPr b="0" i="0">
                <a:latin typeface="Helvetica" pitchFamily="2" charset="0"/>
              </a:defRPr>
            </a:lvl1pPr>
          </a:lstStyle>
          <a:p>
            <a:pPr>
              <a:defRPr/>
            </a:pPr>
            <a:fld id="{313CF124-1BD2-0140-ADD2-67A9E4E46F2D}" type="datetime1">
              <a:rPr lang="en-US" smtClean="0"/>
              <a:pPr>
                <a:defRPr/>
              </a:pPr>
              <a:t>1/31/23</a:t>
            </a:fld>
            <a:endParaRPr lang="en-US" dirty="0"/>
          </a:p>
        </p:txBody>
      </p:sp>
      <p:sp>
        <p:nvSpPr>
          <p:cNvPr id="7" name="Footer Placeholder 4"/>
          <p:cNvSpPr>
            <a:spLocks noGrp="1"/>
          </p:cNvSpPr>
          <p:nvPr>
            <p:ph type="ftr" sz="quarter" idx="16"/>
          </p:nvPr>
        </p:nvSpPr>
        <p:spPr/>
        <p:txBody>
          <a:bodyPr/>
          <a:lstStyle>
            <a:lvl1pPr>
              <a:defRPr b="0" i="0">
                <a:latin typeface="Helvetica" pitchFamily="2" charset="0"/>
              </a:defRPr>
            </a:lvl1pPr>
          </a:lstStyle>
          <a:p>
            <a:pPr>
              <a:defRPr/>
            </a:pPr>
            <a:endParaRPr lang="en-US" dirty="0"/>
          </a:p>
        </p:txBody>
      </p:sp>
      <p:sp>
        <p:nvSpPr>
          <p:cNvPr id="8" name="Slide Number Placeholder 5"/>
          <p:cNvSpPr>
            <a:spLocks noGrp="1"/>
          </p:cNvSpPr>
          <p:nvPr>
            <p:ph type="sldNum" sz="quarter" idx="17"/>
          </p:nvPr>
        </p:nvSpPr>
        <p:spPr/>
        <p:txBody>
          <a:bodyPr/>
          <a:lstStyle>
            <a:lvl1pPr>
              <a:defRPr b="0" i="0">
                <a:latin typeface="Helvetica" pitchFamily="2" charset="0"/>
              </a:defRPr>
            </a:lvl1pPr>
          </a:lstStyle>
          <a:p>
            <a:pPr>
              <a:defRPr/>
            </a:pPr>
            <a:fld id="{10809CA9-C53D-A840-A652-FB7A73BB5601}" type="slidenum">
              <a:rPr lang="en-US" smtClean="0"/>
              <a:pPr>
                <a:defRPr/>
              </a:pPr>
              <a:t>‹#›</a:t>
            </a:fld>
            <a:endParaRPr lang="en-US" dirty="0"/>
          </a:p>
        </p:txBody>
      </p:sp>
    </p:spTree>
    <p:extLst>
      <p:ext uri="{BB962C8B-B14F-4D97-AF65-F5344CB8AC3E}">
        <p14:creationId xmlns:p14="http://schemas.microsoft.com/office/powerpoint/2010/main" val="3055883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4EE2ACC9-E94B-1644-8AE4-AEC82D6BAFCD}" type="datetime1">
              <a:rPr lang="fi-FI" altLang="sv-FI" smtClean="0">
                <a:latin typeface="Helvetica" pitchFamily="2" charset="0"/>
              </a:rPr>
              <a:pPr>
                <a:defRPr/>
              </a:pPr>
              <a:t>31.1.2023</a:t>
            </a:fld>
            <a:endParaRPr lang="fi-FI" altLang="sv-FI" dirty="0">
              <a:latin typeface="Helvetica" pitchFamily="2" charset="0"/>
            </a:endParaRPr>
          </a:p>
        </p:txBody>
      </p:sp>
      <p:sp>
        <p:nvSpPr>
          <p:cNvPr id="6" name="Footer Placeholder 5"/>
          <p:cNvSpPr>
            <a:spLocks noGrp="1"/>
          </p:cNvSpPr>
          <p:nvPr>
            <p:ph type="ftr" sz="quarter" idx="11"/>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7" name="Slide Number Placeholder 6"/>
          <p:cNvSpPr>
            <a:spLocks noGrp="1"/>
          </p:cNvSpPr>
          <p:nvPr>
            <p:ph type="sldNum" sz="quarter" idx="12"/>
          </p:nvPr>
        </p:nvSpPr>
        <p:spPr/>
        <p:txBody>
          <a:body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D4381C6D-4268-7C40-898A-93CE44435E5F}"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32966500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Otsikko ja aliotsikko - kuva">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xfrm>
            <a:off x="250031" y="3603177"/>
            <a:ext cx="8643938" cy="663029"/>
          </a:xfrm>
          <a:prstGeom prst="rect">
            <a:avLst/>
          </a:prstGeom>
        </p:spPr>
        <p:txBody>
          <a:bodyPr lIns="0" tIns="0" rIns="0" bIns="0" anchor="b"/>
          <a:lstStyle>
            <a:lvl1pPr marL="0" marR="0" algn="ctr" defTabSz="381415">
              <a:defRPr sz="4700" b="0" i="0" cap="all">
                <a:solidFill>
                  <a:srgbClr val="535353"/>
                </a:solidFill>
                <a:uFillTx/>
                <a:latin typeface="Helvetica" pitchFamily="2" charset="0"/>
                <a:ea typeface="+mn-ea"/>
                <a:cs typeface="+mn-cs"/>
                <a:sym typeface="Gill Sans Light"/>
              </a:defRPr>
            </a:lvl1pPr>
          </a:lstStyle>
          <a:p>
            <a:pPr lvl="0">
              <a:defRPr sz="1800" cap="none">
                <a:solidFill>
                  <a:srgbClr val="000000"/>
                </a:solidFill>
              </a:defRPr>
            </a:pPr>
            <a:r>
              <a:rPr sz="4700" cap="all" dirty="0" err="1">
                <a:solidFill>
                  <a:srgbClr val="535353"/>
                </a:solidFill>
              </a:rPr>
              <a:t>Otsikkoteksti</a:t>
            </a:r>
            <a:endParaRPr sz="4700" cap="all" dirty="0">
              <a:solidFill>
                <a:srgbClr val="535353"/>
              </a:solidFill>
            </a:endParaRPr>
          </a:p>
        </p:txBody>
      </p:sp>
      <p:sp>
        <p:nvSpPr>
          <p:cNvPr id="10" name="Shape 10"/>
          <p:cNvSpPr>
            <a:spLocks noGrp="1"/>
          </p:cNvSpPr>
          <p:nvPr>
            <p:ph type="body" idx="1"/>
          </p:nvPr>
        </p:nvSpPr>
        <p:spPr>
          <a:xfrm>
            <a:off x="250031" y="4259471"/>
            <a:ext cx="8643938" cy="636241"/>
          </a:xfrm>
          <a:prstGeom prst="rect">
            <a:avLst/>
          </a:prstGeom>
        </p:spPr>
        <p:txBody>
          <a:bodyPr lIns="0" tIns="0" rIns="0" bIns="0"/>
          <a:lstStyle>
            <a:lvl1pPr marL="0" marR="0" indent="0" algn="ctr" defTabSz="381415">
              <a:spcBef>
                <a:spcPts val="0"/>
              </a:spcBef>
              <a:buClr>
                <a:srgbClr val="535353"/>
              </a:buClr>
              <a:buSzTx/>
              <a:buFontTx/>
              <a:buNone/>
              <a:defRPr sz="2500" b="0" i="0">
                <a:solidFill>
                  <a:srgbClr val="535353"/>
                </a:solidFill>
                <a:uFillTx/>
                <a:latin typeface="Helvetica" pitchFamily="2" charset="0"/>
                <a:ea typeface="+mn-ea"/>
                <a:cs typeface="+mn-cs"/>
                <a:sym typeface="Gill Sans Light"/>
              </a:defRPr>
            </a:lvl1pPr>
            <a:lvl2pPr marL="0" marR="0" indent="0" algn="ctr" defTabSz="381415">
              <a:spcBef>
                <a:spcPts val="0"/>
              </a:spcBef>
              <a:buClr>
                <a:srgbClr val="535353"/>
              </a:buClr>
              <a:buSzTx/>
              <a:buFontTx/>
              <a:buNone/>
              <a:defRPr sz="2500" b="0" i="0">
                <a:solidFill>
                  <a:srgbClr val="535353"/>
                </a:solidFill>
                <a:uFillTx/>
                <a:latin typeface="Helvetica" pitchFamily="2" charset="0"/>
                <a:ea typeface="+mn-ea"/>
                <a:cs typeface="+mn-cs"/>
                <a:sym typeface="Gill Sans Light"/>
              </a:defRPr>
            </a:lvl2pPr>
            <a:lvl3pPr marL="0" marR="0" indent="0" algn="ctr" defTabSz="381415">
              <a:spcBef>
                <a:spcPts val="0"/>
              </a:spcBef>
              <a:buClr>
                <a:srgbClr val="535353"/>
              </a:buClr>
              <a:buSzTx/>
              <a:buFontTx/>
              <a:buNone/>
              <a:defRPr sz="2500" b="0" i="0">
                <a:solidFill>
                  <a:srgbClr val="535353"/>
                </a:solidFill>
                <a:uFillTx/>
                <a:latin typeface="Helvetica" pitchFamily="2" charset="0"/>
                <a:ea typeface="+mn-ea"/>
                <a:cs typeface="+mn-cs"/>
                <a:sym typeface="Gill Sans Light"/>
              </a:defRPr>
            </a:lvl3pPr>
            <a:lvl4pPr marL="0" marR="0" indent="0" algn="ctr" defTabSz="381415">
              <a:spcBef>
                <a:spcPts val="0"/>
              </a:spcBef>
              <a:buClr>
                <a:srgbClr val="535353"/>
              </a:buClr>
              <a:buSzTx/>
              <a:buFontTx/>
              <a:buNone/>
              <a:defRPr sz="2500" b="0" i="0">
                <a:solidFill>
                  <a:srgbClr val="535353"/>
                </a:solidFill>
                <a:uFillTx/>
                <a:latin typeface="Helvetica" pitchFamily="2" charset="0"/>
                <a:ea typeface="+mn-ea"/>
                <a:cs typeface="+mn-cs"/>
                <a:sym typeface="Gill Sans Light"/>
              </a:defRPr>
            </a:lvl4pPr>
            <a:lvl5pPr marL="0" marR="0" indent="0" algn="ctr" defTabSz="381415">
              <a:spcBef>
                <a:spcPts val="0"/>
              </a:spcBef>
              <a:buClr>
                <a:srgbClr val="535353"/>
              </a:buClr>
              <a:buSzTx/>
              <a:buFontTx/>
              <a:buNone/>
              <a:defRPr sz="2500" b="0" i="0">
                <a:solidFill>
                  <a:srgbClr val="535353"/>
                </a:solidFill>
                <a:uFillTx/>
                <a:latin typeface="Helvetica" pitchFamily="2" charset="0"/>
                <a:ea typeface="+mn-ea"/>
                <a:cs typeface="+mn-cs"/>
                <a:sym typeface="Gill Sans Light"/>
              </a:defRPr>
            </a:lvl5pPr>
          </a:lstStyle>
          <a:p>
            <a:pPr lvl="0">
              <a:defRPr sz="1800">
                <a:solidFill>
                  <a:srgbClr val="000000"/>
                </a:solidFill>
              </a:defRPr>
            </a:pPr>
            <a:r>
              <a:rPr sz="2500" dirty="0" err="1">
                <a:solidFill>
                  <a:srgbClr val="535353"/>
                </a:solidFill>
              </a:rPr>
              <a:t>Leipätekstin</a:t>
            </a:r>
            <a:r>
              <a:rPr sz="2500" dirty="0">
                <a:solidFill>
                  <a:srgbClr val="535353"/>
                </a:solidFill>
              </a:rPr>
              <a:t> </a:t>
            </a:r>
            <a:r>
              <a:rPr sz="2500" dirty="0" err="1">
                <a:solidFill>
                  <a:srgbClr val="535353"/>
                </a:solidFill>
              </a:rPr>
              <a:t>taso</a:t>
            </a:r>
            <a:r>
              <a:rPr sz="2500" dirty="0">
                <a:solidFill>
                  <a:srgbClr val="535353"/>
                </a:solidFill>
              </a:rPr>
              <a:t> </a:t>
            </a:r>
            <a:r>
              <a:rPr sz="2500" dirty="0" err="1">
                <a:solidFill>
                  <a:srgbClr val="535353"/>
                </a:solidFill>
              </a:rPr>
              <a:t>yksi</a:t>
            </a:r>
            <a:endParaRPr sz="2500" dirty="0">
              <a:solidFill>
                <a:srgbClr val="535353"/>
              </a:solidFill>
            </a:endParaRPr>
          </a:p>
          <a:p>
            <a:pPr lvl="1">
              <a:defRPr sz="1800">
                <a:solidFill>
                  <a:srgbClr val="000000"/>
                </a:solidFill>
              </a:defRPr>
            </a:pPr>
            <a:r>
              <a:rPr sz="2500" dirty="0" err="1">
                <a:solidFill>
                  <a:srgbClr val="535353"/>
                </a:solidFill>
              </a:rPr>
              <a:t>Leipätekstin</a:t>
            </a:r>
            <a:r>
              <a:rPr sz="2500" dirty="0">
                <a:solidFill>
                  <a:srgbClr val="535353"/>
                </a:solidFill>
              </a:rPr>
              <a:t> </a:t>
            </a:r>
            <a:r>
              <a:rPr sz="2500" dirty="0" err="1">
                <a:solidFill>
                  <a:srgbClr val="535353"/>
                </a:solidFill>
              </a:rPr>
              <a:t>taso</a:t>
            </a:r>
            <a:r>
              <a:rPr sz="2500" dirty="0">
                <a:solidFill>
                  <a:srgbClr val="535353"/>
                </a:solidFill>
              </a:rPr>
              <a:t> </a:t>
            </a:r>
            <a:r>
              <a:rPr sz="2500" dirty="0" err="1">
                <a:solidFill>
                  <a:srgbClr val="535353"/>
                </a:solidFill>
              </a:rPr>
              <a:t>kaksi</a:t>
            </a:r>
            <a:endParaRPr sz="2500" dirty="0">
              <a:solidFill>
                <a:srgbClr val="535353"/>
              </a:solidFill>
            </a:endParaRPr>
          </a:p>
          <a:p>
            <a:pPr lvl="2">
              <a:defRPr sz="1800">
                <a:solidFill>
                  <a:srgbClr val="000000"/>
                </a:solidFill>
              </a:defRPr>
            </a:pPr>
            <a:r>
              <a:rPr sz="2500" dirty="0" err="1">
                <a:solidFill>
                  <a:srgbClr val="535353"/>
                </a:solidFill>
              </a:rPr>
              <a:t>Leipätekstin</a:t>
            </a:r>
            <a:r>
              <a:rPr sz="2500" dirty="0">
                <a:solidFill>
                  <a:srgbClr val="535353"/>
                </a:solidFill>
              </a:rPr>
              <a:t> </a:t>
            </a:r>
            <a:r>
              <a:rPr sz="2500" dirty="0" err="1">
                <a:solidFill>
                  <a:srgbClr val="535353"/>
                </a:solidFill>
              </a:rPr>
              <a:t>taso</a:t>
            </a:r>
            <a:r>
              <a:rPr sz="2500" dirty="0">
                <a:solidFill>
                  <a:srgbClr val="535353"/>
                </a:solidFill>
              </a:rPr>
              <a:t> </a:t>
            </a:r>
            <a:r>
              <a:rPr sz="2500" dirty="0" err="1">
                <a:solidFill>
                  <a:srgbClr val="535353"/>
                </a:solidFill>
              </a:rPr>
              <a:t>kolme</a:t>
            </a:r>
            <a:endParaRPr sz="2500" dirty="0">
              <a:solidFill>
                <a:srgbClr val="535353"/>
              </a:solidFill>
            </a:endParaRPr>
          </a:p>
          <a:p>
            <a:pPr lvl="3">
              <a:defRPr sz="1800">
                <a:solidFill>
                  <a:srgbClr val="000000"/>
                </a:solidFill>
              </a:defRPr>
            </a:pPr>
            <a:r>
              <a:rPr sz="2500" dirty="0" err="1">
                <a:solidFill>
                  <a:srgbClr val="535353"/>
                </a:solidFill>
              </a:rPr>
              <a:t>Leipätekstin</a:t>
            </a:r>
            <a:r>
              <a:rPr sz="2500" dirty="0">
                <a:solidFill>
                  <a:srgbClr val="535353"/>
                </a:solidFill>
              </a:rPr>
              <a:t> </a:t>
            </a:r>
            <a:r>
              <a:rPr sz="2500" dirty="0" err="1">
                <a:solidFill>
                  <a:srgbClr val="535353"/>
                </a:solidFill>
              </a:rPr>
              <a:t>taso</a:t>
            </a:r>
            <a:r>
              <a:rPr sz="2500" dirty="0">
                <a:solidFill>
                  <a:srgbClr val="535353"/>
                </a:solidFill>
              </a:rPr>
              <a:t> </a:t>
            </a:r>
            <a:r>
              <a:rPr sz="2500" dirty="0" err="1">
                <a:solidFill>
                  <a:srgbClr val="535353"/>
                </a:solidFill>
              </a:rPr>
              <a:t>neljä</a:t>
            </a:r>
            <a:endParaRPr sz="2500" dirty="0">
              <a:solidFill>
                <a:srgbClr val="535353"/>
              </a:solidFill>
            </a:endParaRPr>
          </a:p>
          <a:p>
            <a:pPr lvl="4">
              <a:defRPr sz="1800">
                <a:solidFill>
                  <a:srgbClr val="000000"/>
                </a:solidFill>
              </a:defRPr>
            </a:pPr>
            <a:r>
              <a:rPr sz="2500" dirty="0" err="1">
                <a:solidFill>
                  <a:srgbClr val="535353"/>
                </a:solidFill>
              </a:rPr>
              <a:t>Leipätekstin</a:t>
            </a:r>
            <a:r>
              <a:rPr sz="2500" dirty="0">
                <a:solidFill>
                  <a:srgbClr val="535353"/>
                </a:solidFill>
              </a:rPr>
              <a:t> </a:t>
            </a:r>
            <a:r>
              <a:rPr sz="2500" dirty="0" err="1">
                <a:solidFill>
                  <a:srgbClr val="535353"/>
                </a:solidFill>
              </a:rPr>
              <a:t>taso</a:t>
            </a:r>
            <a:r>
              <a:rPr sz="2500" dirty="0">
                <a:solidFill>
                  <a:srgbClr val="535353"/>
                </a:solidFill>
              </a:rPr>
              <a:t> </a:t>
            </a:r>
            <a:r>
              <a:rPr sz="2500" dirty="0" err="1">
                <a:solidFill>
                  <a:srgbClr val="535353"/>
                </a:solidFill>
              </a:rPr>
              <a:t>viisi</a:t>
            </a:r>
            <a:endParaRPr sz="2500" dirty="0">
              <a:solidFill>
                <a:srgbClr val="535353"/>
              </a:solidFill>
            </a:endParaRPr>
          </a:p>
        </p:txBody>
      </p:sp>
    </p:spTree>
    <p:extLst>
      <p:ext uri="{BB962C8B-B14F-4D97-AF65-F5344CB8AC3E}">
        <p14:creationId xmlns:p14="http://schemas.microsoft.com/office/powerpoint/2010/main" val="103737171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323528" y="230077"/>
            <a:ext cx="6696744" cy="613483"/>
          </a:xfrm>
          <a:prstGeom prst="rect">
            <a:avLst/>
          </a:prstGeom>
        </p:spPr>
        <p:txBody>
          <a:bodyPr/>
          <a:lstStyle>
            <a:lvl1pPr>
              <a:defRPr b="0" i="0">
                <a:latin typeface="Helvetica" pitchFamily="2" charset="0"/>
              </a:defRPr>
            </a:lvl1pPr>
          </a:lstStyle>
          <a:p>
            <a:r>
              <a:rPr lang="fi-FI" dirty="0"/>
              <a:t>Muokkaa </a:t>
            </a:r>
            <a:r>
              <a:rPr lang="fi-FI" dirty="0" err="1"/>
              <a:t>perustyyl</a:t>
            </a:r>
            <a:r>
              <a:rPr lang="fi-FI" dirty="0"/>
              <a:t>. </a:t>
            </a:r>
            <a:r>
              <a:rPr lang="fi-FI" dirty="0" err="1"/>
              <a:t>napsautt</a:t>
            </a:r>
            <a:r>
              <a:rPr lang="fi-FI" dirty="0"/>
              <a:t>.</a:t>
            </a:r>
          </a:p>
        </p:txBody>
      </p:sp>
      <p:sp>
        <p:nvSpPr>
          <p:cNvPr id="3" name="Sisällön paikkamerkki 2"/>
          <p:cNvSpPr>
            <a:spLocks noGrp="1"/>
          </p:cNvSpPr>
          <p:nvPr>
            <p:ph idx="1"/>
          </p:nvPr>
        </p:nvSpPr>
        <p:spPr>
          <a:xfrm>
            <a:off x="323528" y="843560"/>
            <a:ext cx="6696744" cy="3960439"/>
          </a:xfrm>
          <a:prstGeom prst="rect">
            <a:avLst/>
          </a:prstGeo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843235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värilogo">
    <p:spTree>
      <p:nvGrpSpPr>
        <p:cNvPr id="1" name=""/>
        <p:cNvGrpSpPr/>
        <p:nvPr/>
      </p:nvGrpSpPr>
      <p:grpSpPr>
        <a:xfrm>
          <a:off x="0" y="0"/>
          <a:ext cx="0" cy="0"/>
          <a:chOff x="0" y="0"/>
          <a:chExt cx="0" cy="0"/>
        </a:xfrm>
      </p:grpSpPr>
      <p:sp>
        <p:nvSpPr>
          <p:cNvPr id="2" name="Title 1"/>
          <p:cNvSpPr>
            <a:spLocks noGrp="1"/>
          </p:cNvSpPr>
          <p:nvPr>
            <p:ph type="ctrTitle"/>
          </p:nvPr>
        </p:nvSpPr>
        <p:spPr>
          <a:xfrm>
            <a:off x="468318" y="238604"/>
            <a:ext cx="7992119" cy="648161"/>
          </a:xfrm>
          <a:prstGeom prst="rect">
            <a:avLst/>
          </a:prstGeom>
        </p:spPr>
        <p:txBody>
          <a:bodyPr lIns="0" tIns="0" rIns="0" bIns="0" anchor="t" anchorCtr="0">
            <a:noAutofit/>
          </a:bodyPr>
          <a:lstStyle>
            <a:lvl1pPr algn="l">
              <a:lnSpc>
                <a:spcPct val="85000"/>
              </a:lnSpc>
              <a:defRPr sz="3240" b="0" i="0" spc="0" baseline="0">
                <a:solidFill>
                  <a:schemeClr val="bg2"/>
                </a:solidFill>
                <a:latin typeface="Helvetica" pitchFamily="2" charset="0"/>
              </a:defRPr>
            </a:lvl1pPr>
          </a:lstStyle>
          <a:p>
            <a:r>
              <a:rPr lang="en-US" dirty="0"/>
              <a:t>Click to edit Master title style</a:t>
            </a:r>
          </a:p>
        </p:txBody>
      </p:sp>
      <p:sp>
        <p:nvSpPr>
          <p:cNvPr id="10" name="Content Placeholder 10"/>
          <p:cNvSpPr>
            <a:spLocks noGrp="1"/>
          </p:cNvSpPr>
          <p:nvPr>
            <p:ph sz="quarter" idx="14" hasCustomPrompt="1"/>
          </p:nvPr>
        </p:nvSpPr>
        <p:spPr>
          <a:xfrm>
            <a:off x="468318" y="1199999"/>
            <a:ext cx="6047903" cy="2991933"/>
          </a:xfrm>
          <a:prstGeom prst="rect">
            <a:avLst/>
          </a:prstGeom>
        </p:spPr>
        <p:txBody>
          <a:bodyPr vert="horz" lIns="0" tIns="0" rIns="0" bIns="0"/>
          <a:lstStyle>
            <a:lvl1pPr marL="0" indent="0">
              <a:buNone/>
              <a:defRPr sz="1890" b="0" i="0">
                <a:latin typeface="Helvetica" pitchFamily="2" charset="0"/>
              </a:defRPr>
            </a:lvl1pPr>
            <a:lvl2pPr marL="213835" indent="-191156">
              <a:buFont typeface="Arial"/>
              <a:buChar char="•"/>
              <a:defRPr sz="1800">
                <a:latin typeface="Georgia"/>
              </a:defRPr>
            </a:lvl2pPr>
            <a:lvl3pPr marL="414710" indent="-207355">
              <a:buFont typeface="Lucida Grande"/>
              <a:buChar char="-"/>
              <a:defRPr sz="1440" i="1">
                <a:latin typeface="Georgia"/>
                <a:cs typeface="Georgia"/>
              </a:defRPr>
            </a:lvl3pPr>
            <a:lvl4pPr marL="712782" indent="-174956">
              <a:buFont typeface="Arial"/>
              <a:buChar char="•"/>
              <a:defRPr sz="1260" baseline="0">
                <a:latin typeface="Georgia"/>
              </a:defRPr>
            </a:lvl4pPr>
            <a:lvl5pPr marL="978455" indent="-205735">
              <a:buFont typeface="Courier New"/>
              <a:buChar char="o"/>
              <a:defRPr sz="1170" baseline="0"/>
            </a:lvl5pPr>
          </a:lstStyle>
          <a:p>
            <a:pPr lvl="0"/>
            <a:r>
              <a:rPr lang="en-US" dirty="0"/>
              <a:t>Click to edit Master text styles</a:t>
            </a:r>
          </a:p>
        </p:txBody>
      </p:sp>
      <p:pic>
        <p:nvPicPr>
          <p:cNvPr id="5" name="Kuva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7544" y="4678016"/>
            <a:ext cx="1429826" cy="291600"/>
          </a:xfrm>
          <a:prstGeom prst="rect">
            <a:avLst/>
          </a:prstGeom>
        </p:spPr>
      </p:pic>
    </p:spTree>
    <p:extLst>
      <p:ext uri="{BB962C8B-B14F-4D97-AF65-F5344CB8AC3E}">
        <p14:creationId xmlns:p14="http://schemas.microsoft.com/office/powerpoint/2010/main" val="2736852168"/>
      </p:ext>
    </p:extLst>
  </p:cSld>
  <p:clrMapOvr>
    <a:masterClrMapping/>
  </p:clrMapOvr>
  <p:extLst>
    <p:ext uri="{DCECCB84-F9BA-43D5-87BE-67443E8EF086}">
      <p15:sldGuideLst xmlns:p15="http://schemas.microsoft.com/office/powerpoint/2012/main">
        <p15:guide id="4" orient="horz" pos="3478">
          <p15:clr>
            <a:srgbClr val="FBAE40"/>
          </p15:clr>
        </p15:guide>
        <p15:guide id="5" pos="295">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rgbClr val="005EB8"/>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6"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7"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2786765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rgbClr val="EF334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2436550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rgbClr val="FFCD00"/>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606"/>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6"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135626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10"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2820000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with BG image 2">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41031843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with BG image 3">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25" y="1275872"/>
            <a:ext cx="8207375" cy="2656800"/>
          </a:xfrm>
          <a:prstGeom prst="rect">
            <a:avLst/>
          </a:prstGeom>
        </p:spPr>
        <p:txBody>
          <a:bodyPr lIns="0" tIns="0" rIns="0" bIns="0" anchor="b" anchorCtr="0">
            <a:noAutofit/>
          </a:bodyPr>
          <a:lstStyle>
            <a:lvl1pPr algn="l">
              <a:lnSpc>
                <a:spcPct val="80000"/>
              </a:lnSpc>
              <a:defRPr sz="7200" b="0" i="0" spc="-200">
                <a:solidFill>
                  <a:schemeClr val="bg1"/>
                </a:solidFill>
                <a:latin typeface="Helvetica" pitchFamily="2" charset="0"/>
              </a:defRPr>
            </a:lvl1pPr>
          </a:lstStyle>
          <a:p>
            <a:r>
              <a:rPr lang="en-US" dirty="0"/>
              <a:t>Click to edit Master title style</a:t>
            </a:r>
          </a:p>
        </p:txBody>
      </p:sp>
      <p:sp>
        <p:nvSpPr>
          <p:cNvPr id="8" name="Subtitle 2"/>
          <p:cNvSpPr>
            <a:spLocks noGrp="1"/>
          </p:cNvSpPr>
          <p:nvPr>
            <p:ph type="subTitle" idx="1"/>
          </p:nvPr>
        </p:nvSpPr>
        <p:spPr>
          <a:xfrm>
            <a:off x="468314" y="3986773"/>
            <a:ext cx="5495420" cy="594000"/>
          </a:xfrm>
          <a:prstGeom prst="rect">
            <a:avLst/>
          </a:prstGeom>
        </p:spPr>
        <p:txBody>
          <a:bodyPr lIns="0" tIns="0" rIns="0" bIns="0" anchor="t">
            <a:normAutofit/>
          </a:bodyPr>
          <a:lstStyle>
            <a:lvl1pPr marL="0" indent="0" algn="l">
              <a:spcBef>
                <a:spcPts val="0"/>
              </a:spcBef>
              <a:buNone/>
              <a:defRPr sz="1600" b="0" i="0">
                <a:solidFill>
                  <a:schemeClr val="bg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9"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34005968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7200" b="0" i="0" spc="-200">
                <a:solidFill>
                  <a:srgbClr val="005EB8"/>
                </a:solidFill>
                <a:latin typeface="Helvetica" pitchFamily="2" charset="0"/>
              </a:defRPr>
            </a:lvl1pPr>
          </a:lstStyle>
          <a:p>
            <a:r>
              <a:rPr lang="en-US" dirty="0"/>
              <a:t>Click to edit Master title style</a:t>
            </a:r>
          </a:p>
        </p:txBody>
      </p:sp>
      <p:sp>
        <p:nvSpPr>
          <p:cNvPr id="17" name="Subtitle 2"/>
          <p:cNvSpPr>
            <a:spLocks noGrp="1"/>
          </p:cNvSpPr>
          <p:nvPr>
            <p:ph type="subTitle" idx="1"/>
          </p:nvPr>
        </p:nvSpPr>
        <p:spPr>
          <a:xfrm>
            <a:off x="468314" y="3986773"/>
            <a:ext cx="5388448" cy="594000"/>
          </a:xfrm>
          <a:prstGeom prst="rect">
            <a:avLst/>
          </a:prstGeom>
        </p:spPr>
        <p:txBody>
          <a:bodyPr lIns="0" tIns="0" rIns="0" bIns="0" anchor="t">
            <a:normAutofit/>
          </a:bodyPr>
          <a:lstStyle>
            <a:lvl1pPr marL="0" indent="0" algn="l">
              <a:spcBef>
                <a:spcPts val="0"/>
              </a:spcBef>
              <a:buNone/>
              <a:defRPr sz="1600" b="0" i="0">
                <a:solidFill>
                  <a:srgbClr val="928B81"/>
                </a:solidFill>
                <a:latin typeface="Helvetica" pitchFamily="2" charset="0"/>
                <a:cs typeface="Helvetica" pitchFamily="2"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016" y="142"/>
            <a:ext cx="1654175" cy="1364457"/>
          </a:xfrm>
          <a:prstGeom prst="rect">
            <a:avLst/>
          </a:prstGeom>
        </p:spPr>
      </p:pic>
    </p:spTree>
    <p:extLst>
      <p:ext uri="{BB962C8B-B14F-4D97-AF65-F5344CB8AC3E}">
        <p14:creationId xmlns:p14="http://schemas.microsoft.com/office/powerpoint/2010/main" val="19521061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theme" Target="../theme/theme10.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theme" Target="../theme/theme12.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theme" Target="../theme/theme14.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26" Type="http://schemas.openxmlformats.org/officeDocument/2006/relationships/slideLayout" Target="../slideLayouts/slideLayout294.xml"/><Relationship Id="rId3" Type="http://schemas.openxmlformats.org/officeDocument/2006/relationships/slideLayout" Target="../slideLayouts/slideLayout271.xml"/><Relationship Id="rId21" Type="http://schemas.openxmlformats.org/officeDocument/2006/relationships/slideLayout" Target="../slideLayouts/slideLayout289.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5" Type="http://schemas.openxmlformats.org/officeDocument/2006/relationships/slideLayout" Target="../slideLayouts/slideLayout293.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slideLayout" Target="../slideLayouts/slideLayout288.xml"/><Relationship Id="rId29" Type="http://schemas.openxmlformats.org/officeDocument/2006/relationships/slideLayout" Target="../slideLayouts/slideLayout297.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24" Type="http://schemas.openxmlformats.org/officeDocument/2006/relationships/slideLayout" Target="../slideLayouts/slideLayout292.xml"/><Relationship Id="rId32" Type="http://schemas.openxmlformats.org/officeDocument/2006/relationships/theme" Target="../theme/theme16.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23" Type="http://schemas.openxmlformats.org/officeDocument/2006/relationships/slideLayout" Target="../slideLayouts/slideLayout291.xml"/><Relationship Id="rId28" Type="http://schemas.openxmlformats.org/officeDocument/2006/relationships/slideLayout" Target="../slideLayouts/slideLayout296.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31" Type="http://schemas.openxmlformats.org/officeDocument/2006/relationships/slideLayout" Target="../slideLayouts/slideLayout299.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 Id="rId22" Type="http://schemas.openxmlformats.org/officeDocument/2006/relationships/slideLayout" Target="../slideLayouts/slideLayout290.xml"/><Relationship Id="rId27" Type="http://schemas.openxmlformats.org/officeDocument/2006/relationships/slideLayout" Target="../slideLayouts/slideLayout295.xml"/><Relationship Id="rId30" Type="http://schemas.openxmlformats.org/officeDocument/2006/relationships/slideLayout" Target="../slideLayouts/slideLayout2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heme" Target="../theme/theme2.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theme" Target="../theme/theme3.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4.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6.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7.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Holder 2">
            <a:extLst>
              <a:ext uri="{FF2B5EF4-FFF2-40B4-BE49-F238E27FC236}">
                <a16:creationId xmlns:a16="http://schemas.microsoft.com/office/drawing/2014/main" id="{A9EB1093-1714-8C4E-AB7D-1292B37FD0D8}"/>
              </a:ext>
            </a:extLst>
          </p:cNvPr>
          <p:cNvSpPr>
            <a:spLocks noGrp="1" noChangeArrowheads="1"/>
          </p:cNvSpPr>
          <p:nvPr>
            <p:ph type="title"/>
          </p:nvPr>
        </p:nvSpPr>
        <p:spPr bwMode="auto">
          <a:xfrm>
            <a:off x="268288" y="208361"/>
            <a:ext cx="8515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sv-FI" altLang="sv-FI" dirty="0"/>
          </a:p>
        </p:txBody>
      </p:sp>
      <p:sp>
        <p:nvSpPr>
          <p:cNvPr id="33795" name="Holder 3">
            <a:extLst>
              <a:ext uri="{FF2B5EF4-FFF2-40B4-BE49-F238E27FC236}">
                <a16:creationId xmlns:a16="http://schemas.microsoft.com/office/drawing/2014/main" id="{0018D129-4403-404B-959C-74E0A3D297C6}"/>
              </a:ext>
            </a:extLst>
          </p:cNvPr>
          <p:cNvSpPr>
            <a:spLocks noGrp="1" noChangeArrowheads="1"/>
          </p:cNvSpPr>
          <p:nvPr>
            <p:ph type="body" idx="1"/>
          </p:nvPr>
        </p:nvSpPr>
        <p:spPr bwMode="auto">
          <a:xfrm>
            <a:off x="457200" y="1183483"/>
            <a:ext cx="8229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sv-FI" altLang="sv-FI" dirty="0"/>
          </a:p>
        </p:txBody>
      </p:sp>
      <p:sp>
        <p:nvSpPr>
          <p:cNvPr id="4" name="Holder 4">
            <a:extLst>
              <a:ext uri="{FF2B5EF4-FFF2-40B4-BE49-F238E27FC236}">
                <a16:creationId xmlns:a16="http://schemas.microsoft.com/office/drawing/2014/main" id="{28C1792C-CD20-4543-8F96-ACF1F98407C8}"/>
              </a:ext>
            </a:extLst>
          </p:cNvPr>
          <p:cNvSpPr>
            <a:spLocks noGrp="1"/>
          </p:cNvSpPr>
          <p:nvPr>
            <p:ph type="ftr" sz="quarter" idx="5"/>
          </p:nvPr>
        </p:nvSpPr>
        <p:spPr>
          <a:xfrm>
            <a:off x="3108325" y="4783931"/>
            <a:ext cx="2927350" cy="369332"/>
          </a:xfrm>
          <a:prstGeom prst="rect">
            <a:avLst/>
          </a:prstGeom>
        </p:spPr>
        <p:txBody>
          <a:bodyPr wrap="square" lIns="0" tIns="0" rIns="0" bIns="0">
            <a:spAutoFit/>
          </a:bodyPr>
          <a:lstStyle>
            <a:lvl1pPr algn="ctr">
              <a:defRPr b="0" i="0">
                <a:solidFill>
                  <a:schemeClr val="tx1">
                    <a:tint val="75000"/>
                  </a:schemeClr>
                </a:solidFill>
                <a:latin typeface="Helvetica" pitchFamily="2" charset="0"/>
              </a:defRPr>
            </a:lvl1pPr>
          </a:lstStyle>
          <a:p>
            <a:pPr>
              <a:defRPr/>
            </a:pPr>
            <a:endParaRPr lang="sv-FI" dirty="0"/>
          </a:p>
        </p:txBody>
      </p:sp>
      <p:sp>
        <p:nvSpPr>
          <p:cNvPr id="5" name="Holder 5">
            <a:extLst>
              <a:ext uri="{FF2B5EF4-FFF2-40B4-BE49-F238E27FC236}">
                <a16:creationId xmlns:a16="http://schemas.microsoft.com/office/drawing/2014/main" id="{005876A0-4E42-4D47-BFCE-9FDF44BB1460}"/>
              </a:ext>
            </a:extLst>
          </p:cNvPr>
          <p:cNvSpPr>
            <a:spLocks noGrp="1"/>
          </p:cNvSpPr>
          <p:nvPr>
            <p:ph type="dt" sz="half" idx="6"/>
          </p:nvPr>
        </p:nvSpPr>
        <p:spPr>
          <a:xfrm>
            <a:off x="457200" y="4783931"/>
            <a:ext cx="2103438" cy="369332"/>
          </a:xfrm>
          <a:prstGeom prst="rect">
            <a:avLst/>
          </a:prstGeom>
        </p:spPr>
        <p:txBody>
          <a:bodyPr wrap="square" lIns="0" tIns="0" rIns="0" bIns="0">
            <a:spAutoFit/>
          </a:bodyPr>
          <a:lstStyle>
            <a:lvl1pPr algn="l">
              <a:defRPr b="0" i="0">
                <a:solidFill>
                  <a:schemeClr val="tx1">
                    <a:tint val="75000"/>
                  </a:schemeClr>
                </a:solidFill>
                <a:latin typeface="Helvetica" pitchFamily="2" charset="0"/>
              </a:defRPr>
            </a:lvl1pPr>
          </a:lstStyle>
          <a:p>
            <a:pPr>
              <a:defRPr/>
            </a:pPr>
            <a:fld id="{1D8BD707-D9CF-40AE-B4C6-C98DA3205C09}" type="datetimeFigureOut">
              <a:rPr lang="en-US" smtClean="0"/>
              <a:pPr>
                <a:defRPr/>
              </a:pPr>
              <a:t>1/31/23</a:t>
            </a:fld>
            <a:endParaRPr lang="en-US" dirty="0"/>
          </a:p>
        </p:txBody>
      </p:sp>
      <p:sp>
        <p:nvSpPr>
          <p:cNvPr id="6" name="Holder 6">
            <a:extLst>
              <a:ext uri="{FF2B5EF4-FFF2-40B4-BE49-F238E27FC236}">
                <a16:creationId xmlns:a16="http://schemas.microsoft.com/office/drawing/2014/main" id="{DB559D77-5A48-1743-9576-094C6497A4AB}"/>
              </a:ext>
            </a:extLst>
          </p:cNvPr>
          <p:cNvSpPr>
            <a:spLocks noGrp="1"/>
          </p:cNvSpPr>
          <p:nvPr>
            <p:ph type="sldNum" sz="quarter" idx="7"/>
          </p:nvPr>
        </p:nvSpPr>
        <p:spPr>
          <a:xfrm>
            <a:off x="6583366" y="4783931"/>
            <a:ext cx="2103437" cy="369332"/>
          </a:xfrm>
          <a:prstGeom prst="rect">
            <a:avLst/>
          </a:prstGeom>
        </p:spPr>
        <p:txBody>
          <a:bodyPr wrap="square" lIns="0" tIns="0" rIns="0" bIns="0">
            <a:spAutoFit/>
          </a:bodyPr>
          <a:lstStyle>
            <a:lvl1pPr algn="r">
              <a:defRPr b="0" i="0">
                <a:solidFill>
                  <a:schemeClr val="tx1">
                    <a:tint val="75000"/>
                  </a:schemeClr>
                </a:solidFill>
                <a:latin typeface="Helvetica" pitchFamily="2" charset="0"/>
              </a:defRPr>
            </a:lvl1pPr>
          </a:lstStyle>
          <a:p>
            <a:pPr>
              <a:defRPr/>
            </a:pPr>
            <a:fld id="{45AB05AC-DAD8-6F49-98B3-BFC03AA3F859}" type="slidenum">
              <a:rPr lang="sv-FI" smtClean="0"/>
              <a:pPr>
                <a:defRPr/>
              </a:pPr>
              <a:t>‹#›</a:t>
            </a:fld>
            <a:endParaRPr lang="sv-FI" dirty="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p:txStyles>
    <p:titleStyle>
      <a:lvl1pPr algn="ctr" rtl="0" eaLnBrk="0" fontAlgn="base" hangingPunct="0">
        <a:spcBef>
          <a:spcPct val="0"/>
        </a:spcBef>
        <a:spcAft>
          <a:spcPct val="0"/>
        </a:spcAft>
        <a:defRPr b="0" i="0">
          <a:solidFill>
            <a:schemeClr val="tx2"/>
          </a:solidFill>
          <a:latin typeface="Helvetica" pitchFamily="2" charset="0"/>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342900" algn="ctr" rtl="0" eaLnBrk="0" fontAlgn="base" hangingPunct="0">
        <a:spcBef>
          <a:spcPct val="0"/>
        </a:spcBef>
        <a:spcAft>
          <a:spcPct val="0"/>
        </a:spcAft>
        <a:defRPr>
          <a:solidFill>
            <a:schemeClr val="tx2"/>
          </a:solidFill>
          <a:latin typeface="Calibri" panose="020F0502020204030204" pitchFamily="34" charset="0"/>
        </a:defRPr>
      </a:lvl6pPr>
      <a:lvl7pPr marL="685800" algn="ctr" rtl="0" eaLnBrk="0" fontAlgn="base" hangingPunct="0">
        <a:spcBef>
          <a:spcPct val="0"/>
        </a:spcBef>
        <a:spcAft>
          <a:spcPct val="0"/>
        </a:spcAft>
        <a:defRPr>
          <a:solidFill>
            <a:schemeClr val="tx2"/>
          </a:solidFill>
          <a:latin typeface="Calibri" panose="020F0502020204030204" pitchFamily="34" charset="0"/>
        </a:defRPr>
      </a:lvl7pPr>
      <a:lvl8pPr marL="1028700" algn="ctr" rtl="0" eaLnBrk="0" fontAlgn="base" hangingPunct="0">
        <a:spcBef>
          <a:spcPct val="0"/>
        </a:spcBef>
        <a:spcAft>
          <a:spcPct val="0"/>
        </a:spcAft>
        <a:defRPr>
          <a:solidFill>
            <a:schemeClr val="tx2"/>
          </a:solidFill>
          <a:latin typeface="Calibri" panose="020F0502020204030204" pitchFamily="34" charset="0"/>
        </a:defRPr>
      </a:lvl8pPr>
      <a:lvl9pPr marL="1371600"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b="0" i="0">
          <a:solidFill>
            <a:schemeClr val="tx1"/>
          </a:solidFill>
          <a:latin typeface="Helvetica" pitchFamily="2" charset="0"/>
          <a:ea typeface="+mn-ea"/>
          <a:cs typeface="+mn-cs"/>
        </a:defRPr>
      </a:lvl1pPr>
      <a:lvl2pPr marL="207169" algn="l" rtl="0" eaLnBrk="0" fontAlgn="base" hangingPunct="0">
        <a:spcBef>
          <a:spcPct val="20000"/>
        </a:spcBef>
        <a:spcAft>
          <a:spcPct val="0"/>
        </a:spcAft>
        <a:defRPr>
          <a:solidFill>
            <a:schemeClr val="tx1"/>
          </a:solidFill>
          <a:latin typeface="+mn-lt"/>
          <a:ea typeface="+mn-ea"/>
          <a:cs typeface="+mn-cs"/>
        </a:defRPr>
      </a:lvl2pPr>
      <a:lvl3pPr marL="414338" algn="l" rtl="0" eaLnBrk="0" fontAlgn="base" hangingPunct="0">
        <a:spcBef>
          <a:spcPct val="20000"/>
        </a:spcBef>
        <a:spcAft>
          <a:spcPct val="0"/>
        </a:spcAft>
        <a:defRPr>
          <a:solidFill>
            <a:schemeClr val="tx1"/>
          </a:solidFill>
          <a:latin typeface="+mn-lt"/>
          <a:ea typeface="+mn-ea"/>
          <a:cs typeface="+mn-cs"/>
        </a:defRPr>
      </a:lvl3pPr>
      <a:lvl4pPr marL="621506" algn="l" rtl="0" eaLnBrk="0" fontAlgn="base" hangingPunct="0">
        <a:spcBef>
          <a:spcPct val="20000"/>
        </a:spcBef>
        <a:spcAft>
          <a:spcPct val="0"/>
        </a:spcAft>
        <a:defRPr>
          <a:solidFill>
            <a:schemeClr val="tx1"/>
          </a:solidFill>
          <a:latin typeface="+mn-lt"/>
          <a:ea typeface="+mn-ea"/>
          <a:cs typeface="+mn-cs"/>
        </a:defRPr>
      </a:lvl4pPr>
      <a:lvl5pPr marL="828675" algn="l" rtl="0" eaLnBrk="0" fontAlgn="base" hangingPunct="0">
        <a:spcBef>
          <a:spcPct val="20000"/>
        </a:spcBef>
        <a:spcAft>
          <a:spcPct val="0"/>
        </a:spcAft>
        <a:defRPr>
          <a:solidFill>
            <a:schemeClr val="tx1"/>
          </a:solidFill>
          <a:latin typeface="+mn-lt"/>
          <a:ea typeface="+mn-ea"/>
          <a:cs typeface="+mn-cs"/>
        </a:defRPr>
      </a:lvl5pPr>
      <a:lvl6pPr marL="1036415">
        <a:defRPr>
          <a:latin typeface="+mn-lt"/>
          <a:ea typeface="+mn-ea"/>
          <a:cs typeface="+mn-cs"/>
        </a:defRPr>
      </a:lvl6pPr>
      <a:lvl7pPr marL="1243698">
        <a:defRPr>
          <a:latin typeface="+mn-lt"/>
          <a:ea typeface="+mn-ea"/>
          <a:cs typeface="+mn-cs"/>
        </a:defRPr>
      </a:lvl7pPr>
      <a:lvl8pPr marL="1450982">
        <a:defRPr>
          <a:latin typeface="+mn-lt"/>
          <a:ea typeface="+mn-ea"/>
          <a:cs typeface="+mn-cs"/>
        </a:defRPr>
      </a:lvl8pPr>
      <a:lvl9pPr marL="1658264">
        <a:defRPr>
          <a:latin typeface="+mn-lt"/>
          <a:ea typeface="+mn-ea"/>
          <a:cs typeface="+mn-cs"/>
        </a:defRPr>
      </a:lvl9pPr>
    </p:bodyStyle>
    <p:otherStyle>
      <a:lvl1pPr marL="0">
        <a:defRPr>
          <a:latin typeface="+mn-lt"/>
          <a:ea typeface="+mn-ea"/>
          <a:cs typeface="+mn-cs"/>
        </a:defRPr>
      </a:lvl1pPr>
      <a:lvl2pPr marL="207283">
        <a:defRPr>
          <a:latin typeface="+mn-lt"/>
          <a:ea typeface="+mn-ea"/>
          <a:cs typeface="+mn-cs"/>
        </a:defRPr>
      </a:lvl2pPr>
      <a:lvl3pPr marL="414566">
        <a:defRPr>
          <a:latin typeface="+mn-lt"/>
          <a:ea typeface="+mn-ea"/>
          <a:cs typeface="+mn-cs"/>
        </a:defRPr>
      </a:lvl3pPr>
      <a:lvl4pPr marL="621849">
        <a:defRPr>
          <a:latin typeface="+mn-lt"/>
          <a:ea typeface="+mn-ea"/>
          <a:cs typeface="+mn-cs"/>
        </a:defRPr>
      </a:lvl4pPr>
      <a:lvl5pPr marL="829133">
        <a:defRPr>
          <a:latin typeface="+mn-lt"/>
          <a:ea typeface="+mn-ea"/>
          <a:cs typeface="+mn-cs"/>
        </a:defRPr>
      </a:lvl5pPr>
      <a:lvl6pPr marL="1036415">
        <a:defRPr>
          <a:latin typeface="+mn-lt"/>
          <a:ea typeface="+mn-ea"/>
          <a:cs typeface="+mn-cs"/>
        </a:defRPr>
      </a:lvl6pPr>
      <a:lvl7pPr marL="1243698">
        <a:defRPr>
          <a:latin typeface="+mn-lt"/>
          <a:ea typeface="+mn-ea"/>
          <a:cs typeface="+mn-cs"/>
        </a:defRPr>
      </a:lvl7pPr>
      <a:lvl8pPr marL="1450982">
        <a:defRPr>
          <a:latin typeface="+mn-lt"/>
          <a:ea typeface="+mn-ea"/>
          <a:cs typeface="+mn-cs"/>
        </a:defRPr>
      </a:lvl8pPr>
      <a:lvl9pPr marL="1658264">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9"/>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r>
              <a:rPr lang="fi-FI" dirty="0">
                <a:solidFill>
                  <a:prstClr val="black">
                    <a:tint val="75000"/>
                  </a:prstClr>
                </a:solidFill>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fld id="{805BCDE0-955E-2A43-932A-046BF80DB991}" type="slidenum">
              <a:rPr lang="fi-FI" smtClean="0">
                <a:solidFill>
                  <a:prstClr val="black">
                    <a:tint val="75000"/>
                  </a:prstClr>
                </a:solidFill>
                <a:ea typeface="ＭＳ Ｐゴシック" charset="0"/>
                <a:cs typeface="ＭＳ Ｐゴシック" charset="0"/>
              </a:rPr>
              <a:pPr>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611600121"/>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 id="2147483925" r:id="rId14"/>
    <p:sldLayoutId id="2147483926" r:id="rId15"/>
    <p:sldLayoutId id="2147483928" r:id="rId16"/>
  </p:sldLayoutIdLst>
  <p:hf hdr="0" ftr="0"/>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189"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378"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566"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754"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6001"/>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3BE25FDA-FC60-4CD1-8B31-9147F8CC3D25}" type="datetime1">
              <a:rPr lang="fi-FI" smtClean="0">
                <a:solidFill>
                  <a:prstClr val="black">
                    <a:tint val="75000"/>
                  </a:prstClr>
                </a:solidFill>
                <a:ea typeface="ＭＳ Ｐゴシック" charset="0"/>
                <a:cs typeface="ＭＳ Ｐゴシック" charset="0"/>
              </a:rPr>
              <a:pPr fontAlgn="base">
                <a:spcBef>
                  <a:spcPct val="0"/>
                </a:spcBef>
                <a:spcAft>
                  <a:spcPct val="0"/>
                </a:spcAft>
                <a:defRPr/>
              </a:pPr>
              <a:t>31.1.2023</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b="0" i="0">
                <a:solidFill>
                  <a:schemeClr val="tx1">
                    <a:tint val="75000"/>
                  </a:schemeClr>
                </a:solidFill>
                <a:latin typeface="Helvetica Normaali" charset="0"/>
              </a:defRPr>
            </a:lvl1pPr>
          </a:lstStyle>
          <a:p>
            <a:pPr fontAlgn="base">
              <a:spcBef>
                <a:spcPct val="0"/>
              </a:spcBef>
              <a:spcAft>
                <a:spcPct val="0"/>
              </a:spcAft>
              <a:defRPr/>
            </a:pPr>
            <a:fld id="{805BCDE0-955E-2A43-932A-046BF80DB991}" type="slidenum">
              <a:rPr lang="fi-FI" smtClean="0">
                <a:solidFill>
                  <a:prstClr val="black">
                    <a:tint val="75000"/>
                  </a:prstClr>
                </a:solidFill>
                <a:ea typeface="ＭＳ Ｐゴシック" charset="0"/>
                <a:cs typeface="ＭＳ Ｐゴシック" charset="0"/>
              </a:rPr>
              <a:pPr fontAlgn="base">
                <a:spcBef>
                  <a:spcPct val="0"/>
                </a:spcBef>
                <a:spcAft>
                  <a:spcPct val="0"/>
                </a:spcAft>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3835995704"/>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Lst>
  <p:hf hdr="0" ftr="0"/>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189"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378"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566"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754"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72"/>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r>
              <a:rPr lang="fi-FI" dirty="0">
                <a:solidFill>
                  <a:prstClr val="black">
                    <a:tint val="75000"/>
                  </a:prstClr>
                </a:solidFill>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fld id="{805BCDE0-955E-2A43-932A-046BF80DB991}" type="slidenum">
              <a:rPr lang="fi-FI" smtClean="0">
                <a:solidFill>
                  <a:prstClr val="black">
                    <a:tint val="75000"/>
                  </a:prstClr>
                </a:solidFill>
                <a:ea typeface="ＭＳ Ｐゴシック" charset="0"/>
                <a:cs typeface="ＭＳ Ｐゴシック" charset="0"/>
              </a:rPr>
              <a:pPr>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358120343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Lst>
  <p:hf hdr="0" ftr="0"/>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189"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378"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566"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754"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10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 id="2147484004" r:id="rId18"/>
    <p:sldLayoutId id="2147484005" r:id="rId19"/>
    <p:sldLayoutId id="2147484006" r:id="rId20"/>
    <p:sldLayoutId id="2147484007" r:id="rId21"/>
  </p:sldLayoutIdLst>
  <p:hf hdr="0" ftr="0"/>
  <p:txStyles>
    <p:titleStyle>
      <a:lvl1pPr algn="ctr" defTabSz="457045"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45"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090"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134"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178"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785" indent="-342785" algn="l" defTabSz="45704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699" indent="-285652" algn="l" defTabSz="457045"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09" indent="-228524" algn="l" defTabSz="457045"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655" indent="-228524" algn="l" defTabSz="45704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702" indent="-228524" algn="l" defTabSz="457045"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744" indent="-228524" algn="l" defTabSz="457045" rtl="0" eaLnBrk="1" latinLnBrk="0" hangingPunct="1">
        <a:spcBef>
          <a:spcPct val="20000"/>
        </a:spcBef>
        <a:buFont typeface="Arial"/>
        <a:buChar char="•"/>
        <a:defRPr sz="2000" kern="1200">
          <a:solidFill>
            <a:schemeClr val="tx1"/>
          </a:solidFill>
          <a:latin typeface="+mn-lt"/>
          <a:ea typeface="+mn-ea"/>
          <a:cs typeface="+mn-cs"/>
        </a:defRPr>
      </a:lvl6pPr>
      <a:lvl7pPr marL="2970788" indent="-228524" algn="l" defTabSz="457045" rtl="0" eaLnBrk="1" latinLnBrk="0" hangingPunct="1">
        <a:spcBef>
          <a:spcPct val="20000"/>
        </a:spcBef>
        <a:buFont typeface="Arial"/>
        <a:buChar char="•"/>
        <a:defRPr sz="2000" kern="1200">
          <a:solidFill>
            <a:schemeClr val="tx1"/>
          </a:solidFill>
          <a:latin typeface="+mn-lt"/>
          <a:ea typeface="+mn-ea"/>
          <a:cs typeface="+mn-cs"/>
        </a:defRPr>
      </a:lvl7pPr>
      <a:lvl8pPr marL="3427835" indent="-228524" algn="l" defTabSz="457045" rtl="0" eaLnBrk="1" latinLnBrk="0" hangingPunct="1">
        <a:spcBef>
          <a:spcPct val="20000"/>
        </a:spcBef>
        <a:buFont typeface="Arial"/>
        <a:buChar char="•"/>
        <a:defRPr sz="2000" kern="1200">
          <a:solidFill>
            <a:schemeClr val="tx1"/>
          </a:solidFill>
          <a:latin typeface="+mn-lt"/>
          <a:ea typeface="+mn-ea"/>
          <a:cs typeface="+mn-cs"/>
        </a:defRPr>
      </a:lvl8pPr>
      <a:lvl9pPr marL="3884880" indent="-228524" algn="l" defTabSz="4570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5" rtl="0" eaLnBrk="1" latinLnBrk="0" hangingPunct="1">
        <a:defRPr sz="1800" kern="1200">
          <a:solidFill>
            <a:schemeClr val="tx1"/>
          </a:solidFill>
          <a:latin typeface="+mn-lt"/>
          <a:ea typeface="+mn-ea"/>
          <a:cs typeface="+mn-cs"/>
        </a:defRPr>
      </a:lvl1pPr>
      <a:lvl2pPr marL="457045" algn="l" defTabSz="457045" rtl="0" eaLnBrk="1" latinLnBrk="0" hangingPunct="1">
        <a:defRPr sz="1800" kern="1200">
          <a:solidFill>
            <a:schemeClr val="tx1"/>
          </a:solidFill>
          <a:latin typeface="+mn-lt"/>
          <a:ea typeface="+mn-ea"/>
          <a:cs typeface="+mn-cs"/>
        </a:defRPr>
      </a:lvl2pPr>
      <a:lvl3pPr marL="914090" algn="l" defTabSz="457045" rtl="0" eaLnBrk="1" latinLnBrk="0" hangingPunct="1">
        <a:defRPr sz="1800" kern="1200">
          <a:solidFill>
            <a:schemeClr val="tx1"/>
          </a:solidFill>
          <a:latin typeface="+mn-lt"/>
          <a:ea typeface="+mn-ea"/>
          <a:cs typeface="+mn-cs"/>
        </a:defRPr>
      </a:lvl3pPr>
      <a:lvl4pPr marL="1371134" algn="l" defTabSz="457045" rtl="0" eaLnBrk="1" latinLnBrk="0" hangingPunct="1">
        <a:defRPr sz="1800" kern="1200">
          <a:solidFill>
            <a:schemeClr val="tx1"/>
          </a:solidFill>
          <a:latin typeface="+mn-lt"/>
          <a:ea typeface="+mn-ea"/>
          <a:cs typeface="+mn-cs"/>
        </a:defRPr>
      </a:lvl4pPr>
      <a:lvl5pPr marL="1828178" algn="l" defTabSz="457045" rtl="0" eaLnBrk="1" latinLnBrk="0" hangingPunct="1">
        <a:defRPr sz="1800" kern="1200">
          <a:solidFill>
            <a:schemeClr val="tx1"/>
          </a:solidFill>
          <a:latin typeface="+mn-lt"/>
          <a:ea typeface="+mn-ea"/>
          <a:cs typeface="+mn-cs"/>
        </a:defRPr>
      </a:lvl5pPr>
      <a:lvl6pPr marL="2285223" algn="l" defTabSz="457045" rtl="0" eaLnBrk="1" latinLnBrk="0" hangingPunct="1">
        <a:defRPr sz="1800" kern="1200">
          <a:solidFill>
            <a:schemeClr val="tx1"/>
          </a:solidFill>
          <a:latin typeface="+mn-lt"/>
          <a:ea typeface="+mn-ea"/>
          <a:cs typeface="+mn-cs"/>
        </a:defRPr>
      </a:lvl6pPr>
      <a:lvl7pPr marL="2742268" algn="l" defTabSz="457045" rtl="0" eaLnBrk="1" latinLnBrk="0" hangingPunct="1">
        <a:defRPr sz="1800" kern="1200">
          <a:solidFill>
            <a:schemeClr val="tx1"/>
          </a:solidFill>
          <a:latin typeface="+mn-lt"/>
          <a:ea typeface="+mn-ea"/>
          <a:cs typeface="+mn-cs"/>
        </a:defRPr>
      </a:lvl7pPr>
      <a:lvl8pPr marL="3199312" algn="l" defTabSz="457045" rtl="0" eaLnBrk="1" latinLnBrk="0" hangingPunct="1">
        <a:defRPr sz="1800" kern="1200">
          <a:solidFill>
            <a:schemeClr val="tx1"/>
          </a:solidFill>
          <a:latin typeface="+mn-lt"/>
          <a:ea typeface="+mn-ea"/>
          <a:cs typeface="+mn-cs"/>
        </a:defRPr>
      </a:lvl8pPr>
      <a:lvl9pPr marL="3656357" algn="l" defTabSz="45704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07435"/>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 id="2147484041" r:id="rId19"/>
    <p:sldLayoutId id="2147484042" r:id="rId20"/>
    <p:sldLayoutId id="2147484043" r:id="rId21"/>
    <p:sldLayoutId id="2147484044" r:id="rId22"/>
    <p:sldLayoutId id="2147484045" r:id="rId23"/>
  </p:sldLayoutIdLst>
  <p:hf hdr="0" ftr="0"/>
  <p:txStyles>
    <p:titleStyle>
      <a:lvl1pPr algn="ctr" defTabSz="342892" rtl="0" eaLnBrk="1" fontAlgn="base" hangingPunct="1">
        <a:spcBef>
          <a:spcPct val="0"/>
        </a:spcBef>
        <a:spcAft>
          <a:spcPct val="0"/>
        </a:spcAft>
        <a:defRPr sz="3300" kern="1200">
          <a:solidFill>
            <a:schemeClr val="tx1"/>
          </a:solidFill>
          <a:latin typeface="+mj-lt"/>
          <a:ea typeface="ＭＳ Ｐゴシック" charset="0"/>
          <a:cs typeface="MS PGothic" pitchFamily="34" charset="-128"/>
        </a:defRPr>
      </a:lvl1pPr>
      <a:lvl2pPr algn="ctr" defTabSz="342892"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2pPr>
      <a:lvl3pPr algn="ctr" defTabSz="342892"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3pPr>
      <a:lvl4pPr algn="ctr" defTabSz="342892"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4pPr>
      <a:lvl5pPr algn="ctr" defTabSz="342892"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5pPr>
      <a:lvl6pPr marL="342892" algn="ctr" defTabSz="342892"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6pPr>
      <a:lvl7pPr marL="685783" algn="ctr" defTabSz="342892"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7pPr>
      <a:lvl8pPr marL="1028675" algn="ctr" defTabSz="342892"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8pPr>
      <a:lvl9pPr marL="1371566" algn="ctr" defTabSz="342892"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9pPr>
    </p:titleStyle>
    <p:bodyStyle>
      <a:lvl1pPr marL="257168" indent="-257168" algn="l" defTabSz="342892"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1pPr>
      <a:lvl2pPr marL="557199" indent="-214308" algn="l" defTabSz="342892" rtl="0" eaLnBrk="1" fontAlgn="base" hangingPunct="1">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228" indent="-171446" algn="l" defTabSz="342892"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3pPr>
      <a:lvl4pPr marL="1200120" indent="-171446" algn="l" defTabSz="342892" rtl="0" eaLnBrk="1" fontAlgn="base" hangingPunct="1">
        <a:spcBef>
          <a:spcPct val="20000"/>
        </a:spcBef>
        <a:spcAft>
          <a:spcPct val="0"/>
        </a:spcAft>
        <a:buFont typeface="Arial" charset="0"/>
        <a:buChar char="–"/>
        <a:defRPr sz="1500" kern="1200">
          <a:solidFill>
            <a:schemeClr val="tx1"/>
          </a:solidFill>
          <a:latin typeface="+mn-lt"/>
          <a:ea typeface="ヒラギノ角ゴ Pro W3" charset="-128"/>
          <a:cs typeface="ヒラギノ角ゴ Pro W3" charset="0"/>
        </a:defRPr>
      </a:lvl4pPr>
      <a:lvl5pPr marL="1543012" indent="-171446" algn="l" defTabSz="342892"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S PGothic" pitchFamily="34" charset="-128"/>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8"/>
            <a:ext cx="3619500" cy="119063"/>
          </a:xfrm>
          <a:prstGeom prst="rect">
            <a:avLst/>
          </a:prstGeom>
        </p:spPr>
        <p:txBody>
          <a:bodyPr vert="horz" lIns="91440" tIns="45720" rIns="0" bIns="45720" rtlCol="0" anchor="ctr"/>
          <a:lstStyle>
            <a:lvl1pPr algn="r">
              <a:defRPr sz="675" b="0" i="0">
                <a:solidFill>
                  <a:schemeClr val="tx1">
                    <a:tint val="75000"/>
                  </a:schemeClr>
                </a:solidFill>
                <a:latin typeface="Helvetica" pitchFamily="2" charset="0"/>
              </a:defRPr>
            </a:lvl1pPr>
          </a:lstStyle>
          <a:p>
            <a:pPr>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675" b="0" i="0">
                <a:solidFill>
                  <a:schemeClr val="tx1">
                    <a:tint val="75000"/>
                  </a:schemeClr>
                </a:solidFill>
                <a:latin typeface="Helvetica" pitchFamily="2" charset="0"/>
              </a:defRPr>
            </a:lvl1pPr>
          </a:lstStyle>
          <a:p>
            <a:pPr>
              <a:defRPr/>
            </a:pPr>
            <a:fld id="{3BE25FDA-FC60-4CD1-8B31-9147F8CC3D25}" type="datetime1">
              <a:rPr lang="fi-FI" smtClean="0">
                <a:solidFill>
                  <a:prstClr val="black">
                    <a:tint val="75000"/>
                  </a:prstClr>
                </a:solidFill>
                <a:ea typeface="ＭＳ Ｐゴシック" charset="0"/>
                <a:cs typeface="ＭＳ Ｐゴシック" charset="0"/>
              </a:rPr>
              <a:pPr>
                <a:defRPr/>
              </a:pPr>
              <a:t>31.1.2023</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675" b="0" i="0">
                <a:solidFill>
                  <a:schemeClr val="tx1">
                    <a:tint val="75000"/>
                  </a:schemeClr>
                </a:solidFill>
                <a:latin typeface="Helvetica" pitchFamily="2" charset="0"/>
              </a:defRPr>
            </a:lvl1pPr>
          </a:lstStyle>
          <a:p>
            <a:pPr>
              <a:defRPr/>
            </a:pPr>
            <a:fld id="{805BCDE0-955E-2A43-932A-046BF80DB991}" type="slidenum">
              <a:rPr lang="fi-FI" smtClean="0">
                <a:solidFill>
                  <a:prstClr val="black">
                    <a:tint val="75000"/>
                  </a:prstClr>
                </a:solidFill>
                <a:ea typeface="ＭＳ Ｐゴシック" charset="0"/>
                <a:cs typeface="ＭＳ Ｐゴシック" charset="0"/>
              </a:rPr>
              <a:pPr>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2698430097"/>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Lst>
  <p:hf hdr="0" ftr="0"/>
  <p:txStyles>
    <p:titleStyle>
      <a:lvl1pPr algn="ctr" defTabSz="342866" rtl="0" eaLnBrk="1" fontAlgn="base" hangingPunct="1">
        <a:spcBef>
          <a:spcPct val="0"/>
        </a:spcBef>
        <a:spcAft>
          <a:spcPct val="0"/>
        </a:spcAft>
        <a:defRPr sz="3300" kern="1200">
          <a:solidFill>
            <a:schemeClr val="tx1"/>
          </a:solidFill>
          <a:latin typeface="+mj-lt"/>
          <a:ea typeface="ＭＳ Ｐゴシック" charset="0"/>
          <a:cs typeface="MS PGothic" pitchFamily="34" charset="-128"/>
        </a:defRPr>
      </a:lvl1pPr>
      <a:lvl2pPr algn="ctr" defTabSz="342866"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2pPr>
      <a:lvl3pPr algn="ctr" defTabSz="342866"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3pPr>
      <a:lvl4pPr algn="ctr" defTabSz="342866"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4pPr>
      <a:lvl5pPr algn="ctr" defTabSz="342866"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5pPr>
      <a:lvl6pPr marL="342866" algn="ctr" defTabSz="342866"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6pPr>
      <a:lvl7pPr marL="685733" algn="ctr" defTabSz="342866"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7pPr>
      <a:lvl8pPr marL="1028599" algn="ctr" defTabSz="342866"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8pPr>
      <a:lvl9pPr marL="1371465" algn="ctr" defTabSz="342866"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9pPr>
    </p:titleStyle>
    <p:bodyStyle>
      <a:lvl1pPr marL="257149" indent="-257149" algn="l" defTabSz="342866"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1pPr>
      <a:lvl2pPr marL="557157" indent="-214292" algn="l" defTabSz="342866" rtl="0" eaLnBrk="1" fontAlgn="base" hangingPunct="1">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7166" indent="-171433" algn="l" defTabSz="342866"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3pPr>
      <a:lvl4pPr marL="1200031" indent="-171433" algn="l" defTabSz="342866" rtl="0" eaLnBrk="1" fontAlgn="base" hangingPunct="1">
        <a:spcBef>
          <a:spcPct val="20000"/>
        </a:spcBef>
        <a:spcAft>
          <a:spcPct val="0"/>
        </a:spcAft>
        <a:buFont typeface="Arial" charset="0"/>
        <a:buChar char="–"/>
        <a:defRPr sz="1500" kern="1200">
          <a:solidFill>
            <a:schemeClr val="tx1"/>
          </a:solidFill>
          <a:latin typeface="+mn-lt"/>
          <a:ea typeface="ヒラギノ角ゴ Pro W3" charset="-128"/>
          <a:cs typeface="ヒラギノ角ゴ Pro W3" charset="0"/>
        </a:defRPr>
      </a:lvl4pPr>
      <a:lvl5pPr marL="1542898" indent="-171433" algn="l" defTabSz="342866"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S PGothic" pitchFamily="34" charset="-128"/>
        </a:defRPr>
      </a:lvl5pPr>
      <a:lvl6pPr marL="1885764" indent="-171433" algn="l" defTabSz="342866" rtl="0" eaLnBrk="1" latinLnBrk="0" hangingPunct="1">
        <a:spcBef>
          <a:spcPct val="20000"/>
        </a:spcBef>
        <a:buFont typeface="Arial"/>
        <a:buChar char="•"/>
        <a:defRPr sz="1500" kern="1200">
          <a:solidFill>
            <a:schemeClr val="tx1"/>
          </a:solidFill>
          <a:latin typeface="+mn-lt"/>
          <a:ea typeface="+mn-ea"/>
          <a:cs typeface="+mn-cs"/>
        </a:defRPr>
      </a:lvl6pPr>
      <a:lvl7pPr marL="2228630" indent="-171433" algn="l" defTabSz="342866" rtl="0" eaLnBrk="1" latinLnBrk="0" hangingPunct="1">
        <a:spcBef>
          <a:spcPct val="20000"/>
        </a:spcBef>
        <a:buFont typeface="Arial"/>
        <a:buChar char="•"/>
        <a:defRPr sz="1500" kern="1200">
          <a:solidFill>
            <a:schemeClr val="tx1"/>
          </a:solidFill>
          <a:latin typeface="+mn-lt"/>
          <a:ea typeface="+mn-ea"/>
          <a:cs typeface="+mn-cs"/>
        </a:defRPr>
      </a:lvl7pPr>
      <a:lvl8pPr marL="2571497" indent="-171433" algn="l" defTabSz="342866" rtl="0" eaLnBrk="1" latinLnBrk="0" hangingPunct="1">
        <a:spcBef>
          <a:spcPct val="20000"/>
        </a:spcBef>
        <a:buFont typeface="Arial"/>
        <a:buChar char="•"/>
        <a:defRPr sz="1500" kern="1200">
          <a:solidFill>
            <a:schemeClr val="tx1"/>
          </a:solidFill>
          <a:latin typeface="+mn-lt"/>
          <a:ea typeface="+mn-ea"/>
          <a:cs typeface="+mn-cs"/>
        </a:defRPr>
      </a:lvl8pPr>
      <a:lvl9pPr marL="2914363" indent="-171433" algn="l" defTabSz="34286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3" algn="l" defTabSz="342866" rtl="0" eaLnBrk="1" latinLnBrk="0" hangingPunct="1">
        <a:defRPr sz="1350" kern="1200">
          <a:solidFill>
            <a:schemeClr val="tx1"/>
          </a:solidFill>
          <a:latin typeface="+mn-lt"/>
          <a:ea typeface="+mn-ea"/>
          <a:cs typeface="+mn-cs"/>
        </a:defRPr>
      </a:lvl3pPr>
      <a:lvl4pPr marL="1028599" algn="l" defTabSz="342866" rtl="0" eaLnBrk="1" latinLnBrk="0" hangingPunct="1">
        <a:defRPr sz="1350" kern="1200">
          <a:solidFill>
            <a:schemeClr val="tx1"/>
          </a:solidFill>
          <a:latin typeface="+mn-lt"/>
          <a:ea typeface="+mn-ea"/>
          <a:cs typeface="+mn-cs"/>
        </a:defRPr>
      </a:lvl4pPr>
      <a:lvl5pPr marL="1371465" algn="l" defTabSz="342866" rtl="0" eaLnBrk="1" latinLnBrk="0" hangingPunct="1">
        <a:defRPr sz="1350" kern="1200">
          <a:solidFill>
            <a:schemeClr val="tx1"/>
          </a:solidFill>
          <a:latin typeface="+mn-lt"/>
          <a:ea typeface="+mn-ea"/>
          <a:cs typeface="+mn-cs"/>
        </a:defRPr>
      </a:lvl5pPr>
      <a:lvl6pPr marL="1714331" algn="l" defTabSz="342866" rtl="0" eaLnBrk="1" latinLnBrk="0" hangingPunct="1">
        <a:defRPr sz="1350" kern="1200">
          <a:solidFill>
            <a:schemeClr val="tx1"/>
          </a:solidFill>
          <a:latin typeface="+mn-lt"/>
          <a:ea typeface="+mn-ea"/>
          <a:cs typeface="+mn-cs"/>
        </a:defRPr>
      </a:lvl6pPr>
      <a:lvl7pPr marL="2057197" algn="l" defTabSz="342866" rtl="0" eaLnBrk="1" latinLnBrk="0" hangingPunct="1">
        <a:defRPr sz="1350" kern="1200">
          <a:solidFill>
            <a:schemeClr val="tx1"/>
          </a:solidFill>
          <a:latin typeface="+mn-lt"/>
          <a:ea typeface="+mn-ea"/>
          <a:cs typeface="+mn-cs"/>
        </a:defRPr>
      </a:lvl7pPr>
      <a:lvl8pPr marL="2400063" algn="l" defTabSz="342866" rtl="0" eaLnBrk="1" latinLnBrk="0" hangingPunct="1">
        <a:defRPr sz="1350" kern="1200">
          <a:solidFill>
            <a:schemeClr val="tx1"/>
          </a:solidFill>
          <a:latin typeface="+mn-lt"/>
          <a:ea typeface="+mn-ea"/>
          <a:cs typeface="+mn-cs"/>
        </a:defRPr>
      </a:lvl8pPr>
      <a:lvl9pPr marL="2742930" algn="l" defTabSz="342866"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817895"/>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 id="2147484156" r:id="rId18"/>
    <p:sldLayoutId id="2147484157" r:id="rId19"/>
    <p:sldLayoutId id="2147484158" r:id="rId20"/>
    <p:sldLayoutId id="2147484159" r:id="rId21"/>
    <p:sldLayoutId id="2147484160" r:id="rId22"/>
    <p:sldLayoutId id="2147484161" r:id="rId23"/>
    <p:sldLayoutId id="2147484162" r:id="rId24"/>
    <p:sldLayoutId id="2147484163" r:id="rId25"/>
    <p:sldLayoutId id="2147484164" r:id="rId26"/>
    <p:sldLayoutId id="2147484165" r:id="rId27"/>
    <p:sldLayoutId id="2147484166" r:id="rId28"/>
    <p:sldLayoutId id="2147484167" r:id="rId29"/>
    <p:sldLayoutId id="2147484169" r:id="rId30"/>
    <p:sldLayoutId id="2147484170" r:id="rId31"/>
  </p:sldLayoutIdLst>
  <p:hf hdr="0" ftr="0"/>
  <p:txStyles>
    <p:titleStyle>
      <a:lvl1pPr algn="ctr" defTabSz="342758" rtl="0" eaLnBrk="1" fontAlgn="base" hangingPunct="1">
        <a:spcBef>
          <a:spcPct val="0"/>
        </a:spcBef>
        <a:spcAft>
          <a:spcPct val="0"/>
        </a:spcAft>
        <a:defRPr sz="3300" kern="1200">
          <a:solidFill>
            <a:schemeClr val="tx1"/>
          </a:solidFill>
          <a:latin typeface="+mj-lt"/>
          <a:ea typeface="ＭＳ Ｐゴシック" charset="0"/>
          <a:cs typeface="MS PGothic" pitchFamily="34" charset="-128"/>
        </a:defRPr>
      </a:lvl1pPr>
      <a:lvl2pPr algn="ctr" defTabSz="342758"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2pPr>
      <a:lvl3pPr algn="ctr" defTabSz="342758"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3pPr>
      <a:lvl4pPr algn="ctr" defTabSz="342758"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4pPr>
      <a:lvl5pPr algn="ctr" defTabSz="342758" rtl="0" eaLnBrk="1" fontAlgn="base" hangingPunct="1">
        <a:spcBef>
          <a:spcPct val="0"/>
        </a:spcBef>
        <a:spcAft>
          <a:spcPct val="0"/>
        </a:spcAft>
        <a:defRPr sz="3300">
          <a:solidFill>
            <a:schemeClr val="tx1"/>
          </a:solidFill>
          <a:latin typeface="Arial" pitchFamily="-65" charset="0"/>
          <a:ea typeface="ＭＳ Ｐゴシック" charset="0"/>
          <a:cs typeface="MS PGothic" pitchFamily="34" charset="-128"/>
        </a:defRPr>
      </a:lvl5pPr>
      <a:lvl6pPr marL="342758" algn="ctr" defTabSz="342758"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6pPr>
      <a:lvl7pPr marL="685516" algn="ctr" defTabSz="342758"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7pPr>
      <a:lvl8pPr marL="1028275" algn="ctr" defTabSz="342758"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8pPr>
      <a:lvl9pPr marL="1371033" algn="ctr" defTabSz="342758" rtl="0" eaLnBrk="1" fontAlgn="base" hangingPunct="1">
        <a:spcBef>
          <a:spcPct val="0"/>
        </a:spcBef>
        <a:spcAft>
          <a:spcPct val="0"/>
        </a:spcAft>
        <a:defRPr sz="3300">
          <a:solidFill>
            <a:schemeClr val="tx1"/>
          </a:solidFill>
          <a:latin typeface="Arial" pitchFamily="-65" charset="0"/>
          <a:ea typeface="ＭＳ Ｐゴシック" pitchFamily="-65" charset="-128"/>
          <a:cs typeface="ＭＳ Ｐゴシック" pitchFamily="-65" charset="-128"/>
        </a:defRPr>
      </a:lvl9pPr>
    </p:titleStyle>
    <p:bodyStyle>
      <a:lvl1pPr marL="257069" indent="-257069" algn="l" defTabSz="34275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S PGothic" pitchFamily="34" charset="-128"/>
        </a:defRPr>
      </a:lvl1pPr>
      <a:lvl2pPr marL="556983" indent="-214223" algn="l" defTabSz="342758" rtl="0" eaLnBrk="1" fontAlgn="base" hangingPunct="1">
        <a:spcBef>
          <a:spcPct val="20000"/>
        </a:spcBef>
        <a:spcAft>
          <a:spcPct val="0"/>
        </a:spcAft>
        <a:buFont typeface="Arial" charset="0"/>
        <a:buChar char="–"/>
        <a:defRPr sz="2100" kern="1200">
          <a:solidFill>
            <a:schemeClr val="tx1"/>
          </a:solidFill>
          <a:latin typeface="+mn-lt"/>
          <a:ea typeface="MS PGothic" pitchFamily="34" charset="-128"/>
          <a:cs typeface="MS PGothic" charset="0"/>
        </a:defRPr>
      </a:lvl2pPr>
      <a:lvl3pPr marL="856894" indent="-171380" algn="l" defTabSz="342758"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128"/>
        </a:defRPr>
      </a:lvl3pPr>
      <a:lvl4pPr marL="1199653" indent="-171380" algn="l" defTabSz="342758" rtl="0" eaLnBrk="1" fontAlgn="base" hangingPunct="1">
        <a:spcBef>
          <a:spcPct val="20000"/>
        </a:spcBef>
        <a:spcAft>
          <a:spcPct val="0"/>
        </a:spcAft>
        <a:buFont typeface="Arial" charset="0"/>
        <a:buChar char="–"/>
        <a:defRPr sz="1500" kern="1200">
          <a:solidFill>
            <a:schemeClr val="tx1"/>
          </a:solidFill>
          <a:latin typeface="+mn-lt"/>
          <a:ea typeface="ヒラギノ角ゴ Pro W3" charset="-128"/>
          <a:cs typeface="ヒラギノ角ゴ Pro W3" charset="0"/>
        </a:defRPr>
      </a:lvl4pPr>
      <a:lvl5pPr marL="1542413" indent="-171380" algn="l" defTabSz="342758" rtl="0" eaLnBrk="1" fontAlgn="base" hangingPunct="1">
        <a:spcBef>
          <a:spcPct val="20000"/>
        </a:spcBef>
        <a:spcAft>
          <a:spcPct val="0"/>
        </a:spcAft>
        <a:buFont typeface="Arial" charset="0"/>
        <a:buChar char="»"/>
        <a:defRPr sz="1500" kern="1200">
          <a:solidFill>
            <a:schemeClr val="tx1"/>
          </a:solidFill>
          <a:latin typeface="+mn-lt"/>
          <a:ea typeface="ＭＳ Ｐゴシック" charset="0"/>
          <a:cs typeface="MS PGothic" pitchFamily="34" charset="-128"/>
        </a:defRPr>
      </a:lvl5pPr>
      <a:lvl6pPr marL="1885169" indent="-171380" algn="l" defTabSz="342758" rtl="0" eaLnBrk="1" latinLnBrk="0" hangingPunct="1">
        <a:spcBef>
          <a:spcPct val="20000"/>
        </a:spcBef>
        <a:buFont typeface="Arial"/>
        <a:buChar char="•"/>
        <a:defRPr sz="1500" kern="1200">
          <a:solidFill>
            <a:schemeClr val="tx1"/>
          </a:solidFill>
          <a:latin typeface="+mn-lt"/>
          <a:ea typeface="+mn-ea"/>
          <a:cs typeface="+mn-cs"/>
        </a:defRPr>
      </a:lvl6pPr>
      <a:lvl7pPr marL="2227927" indent="-171380" algn="l" defTabSz="342758" rtl="0" eaLnBrk="1" latinLnBrk="0" hangingPunct="1">
        <a:spcBef>
          <a:spcPct val="20000"/>
        </a:spcBef>
        <a:buFont typeface="Arial"/>
        <a:buChar char="•"/>
        <a:defRPr sz="1500" kern="1200">
          <a:solidFill>
            <a:schemeClr val="tx1"/>
          </a:solidFill>
          <a:latin typeface="+mn-lt"/>
          <a:ea typeface="+mn-ea"/>
          <a:cs typeface="+mn-cs"/>
        </a:defRPr>
      </a:lvl7pPr>
      <a:lvl8pPr marL="2570687" indent="-171380" algn="l" defTabSz="342758" rtl="0" eaLnBrk="1" latinLnBrk="0" hangingPunct="1">
        <a:spcBef>
          <a:spcPct val="20000"/>
        </a:spcBef>
        <a:buFont typeface="Arial"/>
        <a:buChar char="•"/>
        <a:defRPr sz="1500" kern="1200">
          <a:solidFill>
            <a:schemeClr val="tx1"/>
          </a:solidFill>
          <a:latin typeface="+mn-lt"/>
          <a:ea typeface="+mn-ea"/>
          <a:cs typeface="+mn-cs"/>
        </a:defRPr>
      </a:lvl8pPr>
      <a:lvl9pPr marL="2913445" indent="-171380" algn="l" defTabSz="34275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758" rtl="0" eaLnBrk="1" latinLnBrk="0" hangingPunct="1">
        <a:defRPr sz="1350" kern="1200">
          <a:solidFill>
            <a:schemeClr val="tx1"/>
          </a:solidFill>
          <a:latin typeface="+mn-lt"/>
          <a:ea typeface="+mn-ea"/>
          <a:cs typeface="+mn-cs"/>
        </a:defRPr>
      </a:lvl1pPr>
      <a:lvl2pPr marL="342758" algn="l" defTabSz="342758" rtl="0" eaLnBrk="1" latinLnBrk="0" hangingPunct="1">
        <a:defRPr sz="1350" kern="1200">
          <a:solidFill>
            <a:schemeClr val="tx1"/>
          </a:solidFill>
          <a:latin typeface="+mn-lt"/>
          <a:ea typeface="+mn-ea"/>
          <a:cs typeface="+mn-cs"/>
        </a:defRPr>
      </a:lvl2pPr>
      <a:lvl3pPr marL="685516" algn="l" defTabSz="342758" rtl="0" eaLnBrk="1" latinLnBrk="0" hangingPunct="1">
        <a:defRPr sz="1350" kern="1200">
          <a:solidFill>
            <a:schemeClr val="tx1"/>
          </a:solidFill>
          <a:latin typeface="+mn-lt"/>
          <a:ea typeface="+mn-ea"/>
          <a:cs typeface="+mn-cs"/>
        </a:defRPr>
      </a:lvl3pPr>
      <a:lvl4pPr marL="1028275" algn="l" defTabSz="342758" rtl="0" eaLnBrk="1" latinLnBrk="0" hangingPunct="1">
        <a:defRPr sz="1350" kern="1200">
          <a:solidFill>
            <a:schemeClr val="tx1"/>
          </a:solidFill>
          <a:latin typeface="+mn-lt"/>
          <a:ea typeface="+mn-ea"/>
          <a:cs typeface="+mn-cs"/>
        </a:defRPr>
      </a:lvl4pPr>
      <a:lvl5pPr marL="1371033" algn="l" defTabSz="342758" rtl="0" eaLnBrk="1" latinLnBrk="0" hangingPunct="1">
        <a:defRPr sz="1350" kern="1200">
          <a:solidFill>
            <a:schemeClr val="tx1"/>
          </a:solidFill>
          <a:latin typeface="+mn-lt"/>
          <a:ea typeface="+mn-ea"/>
          <a:cs typeface="+mn-cs"/>
        </a:defRPr>
      </a:lvl5pPr>
      <a:lvl6pPr marL="1713791" algn="l" defTabSz="342758" rtl="0" eaLnBrk="1" latinLnBrk="0" hangingPunct="1">
        <a:defRPr sz="1350" kern="1200">
          <a:solidFill>
            <a:schemeClr val="tx1"/>
          </a:solidFill>
          <a:latin typeface="+mn-lt"/>
          <a:ea typeface="+mn-ea"/>
          <a:cs typeface="+mn-cs"/>
        </a:defRPr>
      </a:lvl6pPr>
      <a:lvl7pPr marL="2056549" algn="l" defTabSz="342758" rtl="0" eaLnBrk="1" latinLnBrk="0" hangingPunct="1">
        <a:defRPr sz="1350" kern="1200">
          <a:solidFill>
            <a:schemeClr val="tx1"/>
          </a:solidFill>
          <a:latin typeface="+mn-lt"/>
          <a:ea typeface="+mn-ea"/>
          <a:cs typeface="+mn-cs"/>
        </a:defRPr>
      </a:lvl7pPr>
      <a:lvl8pPr marL="2399307" algn="l" defTabSz="342758" rtl="0" eaLnBrk="1" latinLnBrk="0" hangingPunct="1">
        <a:defRPr sz="1350" kern="1200">
          <a:solidFill>
            <a:schemeClr val="tx1"/>
          </a:solidFill>
          <a:latin typeface="+mn-lt"/>
          <a:ea typeface="+mn-ea"/>
          <a:cs typeface="+mn-cs"/>
        </a:defRPr>
      </a:lvl8pPr>
      <a:lvl9pPr marL="2742065" algn="l" defTabSz="342758"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7176BCA1-B16C-6549-93E4-8155C9C4300A}" type="datetime1">
              <a:rPr lang="fi-FI" altLang="sv-FI" smtClean="0">
                <a:latin typeface="Helvetica" pitchFamily="2" charset="0"/>
              </a:rPr>
              <a:pPr>
                <a:defRPr/>
              </a:pPr>
              <a:t>31.1.2023</a:t>
            </a:fld>
            <a:endParaRPr lang="fi-FI" altLang="sv-FI" dirty="0">
              <a:latin typeface="Helvetica" pitchFamily="2" charset="0"/>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r>
              <a:rPr lang="fi-FI" altLang="sv-FI" dirty="0">
                <a:latin typeface="Helvetica" pitchFamily="2" charset="0"/>
              </a:rPr>
              <a:t>Antti Ahlava: Kaupunkisuunnittelu</a:t>
            </a: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fi-FI" altLang="sv-FI" dirty="0">
              <a:latin typeface="Helvetica" pitchFamily="2" charset="0"/>
            </a:endParaRPr>
          </a:p>
          <a:p>
            <a:pPr>
              <a:defRPr/>
            </a:pPr>
            <a:endParaRPr lang="fi-FI" altLang="sv-FI" dirty="0">
              <a:latin typeface="Helvetica" pitchFamily="2" charset="0"/>
            </a:endParaRPr>
          </a:p>
          <a:p>
            <a:pPr>
              <a:defRPr/>
            </a:pPr>
            <a:fld id="{EA6938E1-E2B4-C74C-AB46-1B62854A63FF}" type="slidenum">
              <a:rPr lang="fi-FI" altLang="sv-FI" smtClean="0">
                <a:latin typeface="Helvetica" pitchFamily="2" charset="0"/>
              </a:rPr>
              <a:pPr>
                <a:defRPr/>
              </a:pPr>
              <a:t>‹#›</a:t>
            </a:fld>
            <a:endParaRPr lang="fi-FI" altLang="sv-FI" dirty="0">
              <a:latin typeface="Helvetica" pitchFamily="2" charset="0"/>
            </a:endParaRPr>
          </a:p>
        </p:txBody>
      </p:sp>
    </p:spTree>
    <p:extLst>
      <p:ext uri="{BB962C8B-B14F-4D97-AF65-F5344CB8AC3E}">
        <p14:creationId xmlns:p14="http://schemas.microsoft.com/office/powerpoint/2010/main" val="100554680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4192" r:id="rId13"/>
    <p:sldLayoutId id="2147484193" r:id="rId14"/>
  </p:sldLayoutIdLst>
  <p:hf hdr="0"/>
  <p:txStyles>
    <p:titleStyle>
      <a:lvl1pPr algn="l" defTabSz="685800" rtl="0" eaLnBrk="1" latinLnBrk="0" hangingPunct="1">
        <a:lnSpc>
          <a:spcPct val="90000"/>
        </a:lnSpc>
        <a:spcBef>
          <a:spcPct val="0"/>
        </a:spcBef>
        <a:buNone/>
        <a:defRPr sz="3300" b="0" i="0" kern="1200">
          <a:solidFill>
            <a:schemeClr val="tx1"/>
          </a:solidFill>
          <a:latin typeface="Helvetica"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64169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Lst>
  <p:hf hdr="0" ftr="0"/>
  <p:txStyles>
    <p:titleStyle>
      <a:lvl1pPr algn="ctr" defTabSz="457045"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045"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045"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090"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134"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178" algn="ctr" defTabSz="457045"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785" indent="-342785" algn="l" defTabSz="45704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699" indent="-285652" algn="l" defTabSz="457045"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609" indent="-228524" algn="l" defTabSz="457045"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9655" indent="-228524" algn="l" defTabSz="45704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6702" indent="-228524" algn="l" defTabSz="457045"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3744" indent="-228524" algn="l" defTabSz="457045" rtl="0" eaLnBrk="1" latinLnBrk="0" hangingPunct="1">
        <a:spcBef>
          <a:spcPct val="20000"/>
        </a:spcBef>
        <a:buFont typeface="Arial"/>
        <a:buChar char="•"/>
        <a:defRPr sz="2000" kern="1200">
          <a:solidFill>
            <a:schemeClr val="tx1"/>
          </a:solidFill>
          <a:latin typeface="+mn-lt"/>
          <a:ea typeface="+mn-ea"/>
          <a:cs typeface="+mn-cs"/>
        </a:defRPr>
      </a:lvl6pPr>
      <a:lvl7pPr marL="2970788" indent="-228524" algn="l" defTabSz="457045" rtl="0" eaLnBrk="1" latinLnBrk="0" hangingPunct="1">
        <a:spcBef>
          <a:spcPct val="20000"/>
        </a:spcBef>
        <a:buFont typeface="Arial"/>
        <a:buChar char="•"/>
        <a:defRPr sz="2000" kern="1200">
          <a:solidFill>
            <a:schemeClr val="tx1"/>
          </a:solidFill>
          <a:latin typeface="+mn-lt"/>
          <a:ea typeface="+mn-ea"/>
          <a:cs typeface="+mn-cs"/>
        </a:defRPr>
      </a:lvl7pPr>
      <a:lvl8pPr marL="3427835" indent="-228524" algn="l" defTabSz="457045" rtl="0" eaLnBrk="1" latinLnBrk="0" hangingPunct="1">
        <a:spcBef>
          <a:spcPct val="20000"/>
        </a:spcBef>
        <a:buFont typeface="Arial"/>
        <a:buChar char="•"/>
        <a:defRPr sz="2000" kern="1200">
          <a:solidFill>
            <a:schemeClr val="tx1"/>
          </a:solidFill>
          <a:latin typeface="+mn-lt"/>
          <a:ea typeface="+mn-ea"/>
          <a:cs typeface="+mn-cs"/>
        </a:defRPr>
      </a:lvl8pPr>
      <a:lvl9pPr marL="3884880" indent="-228524" algn="l" defTabSz="4570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5" rtl="0" eaLnBrk="1" latinLnBrk="0" hangingPunct="1">
        <a:defRPr sz="1800" kern="1200">
          <a:solidFill>
            <a:schemeClr val="tx1"/>
          </a:solidFill>
          <a:latin typeface="+mn-lt"/>
          <a:ea typeface="+mn-ea"/>
          <a:cs typeface="+mn-cs"/>
        </a:defRPr>
      </a:lvl1pPr>
      <a:lvl2pPr marL="457045" algn="l" defTabSz="457045" rtl="0" eaLnBrk="1" latinLnBrk="0" hangingPunct="1">
        <a:defRPr sz="1800" kern="1200">
          <a:solidFill>
            <a:schemeClr val="tx1"/>
          </a:solidFill>
          <a:latin typeface="+mn-lt"/>
          <a:ea typeface="+mn-ea"/>
          <a:cs typeface="+mn-cs"/>
        </a:defRPr>
      </a:lvl2pPr>
      <a:lvl3pPr marL="914090" algn="l" defTabSz="457045" rtl="0" eaLnBrk="1" latinLnBrk="0" hangingPunct="1">
        <a:defRPr sz="1800" kern="1200">
          <a:solidFill>
            <a:schemeClr val="tx1"/>
          </a:solidFill>
          <a:latin typeface="+mn-lt"/>
          <a:ea typeface="+mn-ea"/>
          <a:cs typeface="+mn-cs"/>
        </a:defRPr>
      </a:lvl3pPr>
      <a:lvl4pPr marL="1371134" algn="l" defTabSz="457045" rtl="0" eaLnBrk="1" latinLnBrk="0" hangingPunct="1">
        <a:defRPr sz="1800" kern="1200">
          <a:solidFill>
            <a:schemeClr val="tx1"/>
          </a:solidFill>
          <a:latin typeface="+mn-lt"/>
          <a:ea typeface="+mn-ea"/>
          <a:cs typeface="+mn-cs"/>
        </a:defRPr>
      </a:lvl4pPr>
      <a:lvl5pPr marL="1828178" algn="l" defTabSz="457045" rtl="0" eaLnBrk="1" latinLnBrk="0" hangingPunct="1">
        <a:defRPr sz="1800" kern="1200">
          <a:solidFill>
            <a:schemeClr val="tx1"/>
          </a:solidFill>
          <a:latin typeface="+mn-lt"/>
          <a:ea typeface="+mn-ea"/>
          <a:cs typeface="+mn-cs"/>
        </a:defRPr>
      </a:lvl5pPr>
      <a:lvl6pPr marL="2285223" algn="l" defTabSz="457045" rtl="0" eaLnBrk="1" latinLnBrk="0" hangingPunct="1">
        <a:defRPr sz="1800" kern="1200">
          <a:solidFill>
            <a:schemeClr val="tx1"/>
          </a:solidFill>
          <a:latin typeface="+mn-lt"/>
          <a:ea typeface="+mn-ea"/>
          <a:cs typeface="+mn-cs"/>
        </a:defRPr>
      </a:lvl6pPr>
      <a:lvl7pPr marL="2742268" algn="l" defTabSz="457045" rtl="0" eaLnBrk="1" latinLnBrk="0" hangingPunct="1">
        <a:defRPr sz="1800" kern="1200">
          <a:solidFill>
            <a:schemeClr val="tx1"/>
          </a:solidFill>
          <a:latin typeface="+mn-lt"/>
          <a:ea typeface="+mn-ea"/>
          <a:cs typeface="+mn-cs"/>
        </a:defRPr>
      </a:lvl7pPr>
      <a:lvl8pPr marL="3199312" algn="l" defTabSz="457045" rtl="0" eaLnBrk="1" latinLnBrk="0" hangingPunct="1">
        <a:defRPr sz="1800" kern="1200">
          <a:solidFill>
            <a:schemeClr val="tx1"/>
          </a:solidFill>
          <a:latin typeface="+mn-lt"/>
          <a:ea typeface="+mn-ea"/>
          <a:cs typeface="+mn-cs"/>
        </a:defRPr>
      </a:lvl8pPr>
      <a:lvl9pPr marL="3656357" algn="l" defTabSz="4570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8"/>
            <a:ext cx="3619500" cy="119063"/>
          </a:xfrm>
          <a:prstGeom prst="rect">
            <a:avLst/>
          </a:prstGeom>
        </p:spPr>
        <p:txBody>
          <a:bodyPr vert="horz" lIns="91440" tIns="45720" rIns="0" bIns="45720" rtlCol="0" anchor="ctr"/>
          <a:lstStyle>
            <a:lvl1pPr algn="r">
              <a:defRPr sz="810" b="0" i="0">
                <a:solidFill>
                  <a:schemeClr val="tx1">
                    <a:tint val="75000"/>
                  </a:schemeClr>
                </a:solidFill>
                <a:latin typeface="Helvetica" pitchFamily="2" charset="0"/>
              </a:defRPr>
            </a:lvl1pPr>
          </a:lstStyle>
          <a:p>
            <a:pPr>
              <a:defRPr/>
            </a:pPr>
            <a:endParaRPr lang="fi-FI" dirty="0"/>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810" b="0" i="0">
                <a:solidFill>
                  <a:schemeClr val="tx1">
                    <a:tint val="75000"/>
                  </a:schemeClr>
                </a:solidFill>
                <a:latin typeface="Helvetica" pitchFamily="2" charset="0"/>
              </a:defRPr>
            </a:lvl1pPr>
          </a:lstStyle>
          <a:p>
            <a:pPr>
              <a:defRPr/>
            </a:pPr>
            <a:fld id="{DF465CE8-81BA-4C51-BB8D-E07F008AA252}" type="datetime1">
              <a:rPr lang="fi-FI" smtClean="0"/>
              <a:pPr>
                <a:defRPr/>
              </a:pPr>
              <a:t>31.1.2023</a:t>
            </a:fld>
            <a:endParaRPr lang="fi-FI" dirty="0"/>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810" b="0" i="0">
                <a:solidFill>
                  <a:schemeClr val="tx1">
                    <a:tint val="75000"/>
                  </a:schemeClr>
                </a:solidFill>
                <a:latin typeface="Helvetica" pitchFamily="2" charset="0"/>
              </a:defRPr>
            </a:lvl1pPr>
          </a:lstStyle>
          <a:p>
            <a:pPr>
              <a:defRPr/>
            </a:pPr>
            <a:fld id="{805BCDE0-955E-2A43-932A-046BF80DB991}" type="slidenum">
              <a:rPr lang="fi-FI" smtClean="0"/>
              <a:pPr>
                <a:defRPr/>
              </a:pPr>
              <a:t>‹#›</a:t>
            </a:fld>
            <a:endParaRPr lang="fi-FI" dirty="0"/>
          </a:p>
        </p:txBody>
      </p:sp>
    </p:spTree>
    <p:extLst>
      <p:ext uri="{BB962C8B-B14F-4D97-AF65-F5344CB8AC3E}">
        <p14:creationId xmlns:p14="http://schemas.microsoft.com/office/powerpoint/2010/main" val="308321059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hf hdr="0" ftr="0"/>
  <p:txStyles>
    <p:titleStyle>
      <a:lvl1pPr algn="ctr" defTabSz="411470"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70"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40"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09"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879"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03" indent="-308603" algn="l" defTabSz="411470"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39" indent="-257168" algn="l" defTabSz="411470"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675" indent="-205735" algn="l" defTabSz="411470"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44" indent="-205735" algn="l" defTabSz="41147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14" indent="-205735" algn="l" defTabSz="41147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3"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9"/>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fld id="{3BE25FDA-FC60-4CD1-8B31-9147F8CC3D25}" type="datetime1">
              <a:rPr lang="fi-FI" smtClean="0">
                <a:solidFill>
                  <a:prstClr val="black">
                    <a:tint val="75000"/>
                  </a:prstClr>
                </a:solidFill>
                <a:ea typeface="ＭＳ Ｐゴシック" charset="0"/>
                <a:cs typeface="ＭＳ Ｐゴシック" charset="0"/>
              </a:rPr>
              <a:pPr>
                <a:defRPr/>
              </a:pPr>
              <a:t>31.1.2023</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fld id="{805BCDE0-955E-2A43-932A-046BF80DB991}" type="slidenum">
              <a:rPr lang="fi-FI" smtClean="0">
                <a:solidFill>
                  <a:prstClr val="black">
                    <a:tint val="75000"/>
                  </a:prstClr>
                </a:solidFill>
                <a:ea typeface="ＭＳ Ｐゴシック" charset="0"/>
                <a:cs typeface="ＭＳ Ｐゴシック" charset="0"/>
              </a:rPr>
              <a:pPr>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196376557"/>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p:hf hdr="0" ftr="0"/>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189"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378"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566"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754"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8" y="4515981"/>
            <a:ext cx="3619500" cy="119063"/>
          </a:xfrm>
          <a:prstGeom prst="rect">
            <a:avLst/>
          </a:prstGeom>
        </p:spPr>
        <p:txBody>
          <a:bodyPr vert="horz" lIns="91123" tIns="45570" rIns="0" bIns="45570" rtlCol="0" anchor="ctr"/>
          <a:lstStyle>
            <a:lvl1pPr algn="r">
              <a:defRPr sz="900" b="0" i="0">
                <a:solidFill>
                  <a:schemeClr val="tx1">
                    <a:tint val="75000"/>
                  </a:schemeClr>
                </a:solidFill>
                <a:latin typeface="Helvetica" pitchFamily="2" charset="0"/>
              </a:defRPr>
            </a:lvl1pPr>
          </a:lstStyle>
          <a:p>
            <a:pPr defTabSz="455651">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8" y="4635031"/>
            <a:ext cx="3619500" cy="139304"/>
          </a:xfrm>
          <a:prstGeom prst="rect">
            <a:avLst/>
          </a:prstGeom>
        </p:spPr>
        <p:txBody>
          <a:bodyPr vert="horz" lIns="91123" tIns="45570" rIns="0" bIns="45570" rtlCol="0" anchor="ctr"/>
          <a:lstStyle>
            <a:lvl1pPr algn="r">
              <a:defRPr sz="900" b="0" i="0">
                <a:solidFill>
                  <a:schemeClr val="tx1">
                    <a:tint val="75000"/>
                  </a:schemeClr>
                </a:solidFill>
                <a:latin typeface="Helvetica" pitchFamily="2" charset="0"/>
              </a:defRPr>
            </a:lvl1pPr>
          </a:lstStyle>
          <a:p>
            <a:pPr defTabSz="455651">
              <a:defRPr/>
            </a:pPr>
            <a:fld id="{3BE25FDA-FC60-4CD1-8B31-9147F8CC3D25}" type="datetime1">
              <a:rPr lang="fi-FI" smtClean="0">
                <a:solidFill>
                  <a:prstClr val="black">
                    <a:tint val="75000"/>
                  </a:prstClr>
                </a:solidFill>
                <a:ea typeface="ＭＳ Ｐゴシック" charset="0"/>
                <a:cs typeface="ＭＳ Ｐゴシック" charset="0"/>
              </a:rPr>
              <a:pPr defTabSz="455651">
                <a:defRPr/>
              </a:pPr>
              <a:t>31.1.2023</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8" y="4774335"/>
            <a:ext cx="3619500" cy="121444"/>
          </a:xfrm>
          <a:prstGeom prst="rect">
            <a:avLst/>
          </a:prstGeom>
        </p:spPr>
        <p:txBody>
          <a:bodyPr vert="horz" lIns="91123" tIns="45570" rIns="0" bIns="45570" rtlCol="0" anchor="ctr"/>
          <a:lstStyle>
            <a:lvl1pPr algn="r">
              <a:defRPr sz="900" b="0" i="0">
                <a:solidFill>
                  <a:schemeClr val="tx1">
                    <a:tint val="75000"/>
                  </a:schemeClr>
                </a:solidFill>
                <a:latin typeface="Helvetica" pitchFamily="2" charset="0"/>
              </a:defRPr>
            </a:lvl1pPr>
          </a:lstStyle>
          <a:p>
            <a:pPr defTabSz="455651">
              <a:defRPr/>
            </a:pPr>
            <a:fld id="{805BCDE0-955E-2A43-932A-046BF80DB991}" type="slidenum">
              <a:rPr lang="fi-FI" smtClean="0">
                <a:solidFill>
                  <a:prstClr val="black">
                    <a:tint val="75000"/>
                  </a:prstClr>
                </a:solidFill>
                <a:ea typeface="ＭＳ Ｐゴシック" charset="0"/>
                <a:cs typeface="ＭＳ Ｐゴシック" charset="0"/>
              </a:rPr>
              <a:pPr defTabSz="455651">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312134412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Lst>
  <p:hf hdr="0" ftr="0"/>
  <p:txStyles>
    <p:titleStyle>
      <a:lvl1pPr algn="ctr" defTabSz="455651"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565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565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565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5651"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5651" algn="ctr" defTabSz="45565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1303" algn="ctr" defTabSz="45565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66959" algn="ctr" defTabSz="45565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2607" algn="ctr" defTabSz="455651"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1744" indent="-341744" algn="l" defTabSz="455651"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0441" indent="-284783" algn="l" defTabSz="455651"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39114" indent="-227834" algn="l" defTabSz="455651"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594788" indent="-227834" algn="l" defTabSz="455651"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0444" indent="-227834" algn="l" defTabSz="455651"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06094" indent="-227834" algn="l" defTabSz="455651" rtl="0" eaLnBrk="1" latinLnBrk="0" hangingPunct="1">
        <a:spcBef>
          <a:spcPct val="20000"/>
        </a:spcBef>
        <a:buFont typeface="Arial"/>
        <a:buChar char="•"/>
        <a:defRPr sz="2000" kern="1200">
          <a:solidFill>
            <a:schemeClr val="tx1"/>
          </a:solidFill>
          <a:latin typeface="+mn-lt"/>
          <a:ea typeface="+mn-ea"/>
          <a:cs typeface="+mn-cs"/>
        </a:defRPr>
      </a:lvl6pPr>
      <a:lvl7pPr marL="2961743" indent="-227834" algn="l" defTabSz="455651" rtl="0" eaLnBrk="1" latinLnBrk="0" hangingPunct="1">
        <a:spcBef>
          <a:spcPct val="20000"/>
        </a:spcBef>
        <a:buFont typeface="Arial"/>
        <a:buChar char="•"/>
        <a:defRPr sz="2000" kern="1200">
          <a:solidFill>
            <a:schemeClr val="tx1"/>
          </a:solidFill>
          <a:latin typeface="+mn-lt"/>
          <a:ea typeface="+mn-ea"/>
          <a:cs typeface="+mn-cs"/>
        </a:defRPr>
      </a:lvl7pPr>
      <a:lvl8pPr marL="3417401" indent="-227834" algn="l" defTabSz="455651" rtl="0" eaLnBrk="1" latinLnBrk="0" hangingPunct="1">
        <a:spcBef>
          <a:spcPct val="20000"/>
        </a:spcBef>
        <a:buFont typeface="Arial"/>
        <a:buChar char="•"/>
        <a:defRPr sz="2000" kern="1200">
          <a:solidFill>
            <a:schemeClr val="tx1"/>
          </a:solidFill>
          <a:latin typeface="+mn-lt"/>
          <a:ea typeface="+mn-ea"/>
          <a:cs typeface="+mn-cs"/>
        </a:defRPr>
      </a:lvl8pPr>
      <a:lvl9pPr marL="3873047" indent="-227834" algn="l" defTabSz="45565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651" rtl="0" eaLnBrk="1" latinLnBrk="0" hangingPunct="1">
        <a:defRPr sz="1800" kern="1200">
          <a:solidFill>
            <a:schemeClr val="tx1"/>
          </a:solidFill>
          <a:latin typeface="+mn-lt"/>
          <a:ea typeface="+mn-ea"/>
          <a:cs typeface="+mn-cs"/>
        </a:defRPr>
      </a:lvl1pPr>
      <a:lvl2pPr marL="455651" algn="l" defTabSz="455651" rtl="0" eaLnBrk="1" latinLnBrk="0" hangingPunct="1">
        <a:defRPr sz="1800" kern="1200">
          <a:solidFill>
            <a:schemeClr val="tx1"/>
          </a:solidFill>
          <a:latin typeface="+mn-lt"/>
          <a:ea typeface="+mn-ea"/>
          <a:cs typeface="+mn-cs"/>
        </a:defRPr>
      </a:lvl2pPr>
      <a:lvl3pPr marL="911303" algn="l" defTabSz="455651" rtl="0" eaLnBrk="1" latinLnBrk="0" hangingPunct="1">
        <a:defRPr sz="1800" kern="1200">
          <a:solidFill>
            <a:schemeClr val="tx1"/>
          </a:solidFill>
          <a:latin typeface="+mn-lt"/>
          <a:ea typeface="+mn-ea"/>
          <a:cs typeface="+mn-cs"/>
        </a:defRPr>
      </a:lvl3pPr>
      <a:lvl4pPr marL="1366959" algn="l" defTabSz="455651" rtl="0" eaLnBrk="1" latinLnBrk="0" hangingPunct="1">
        <a:defRPr sz="1800" kern="1200">
          <a:solidFill>
            <a:schemeClr val="tx1"/>
          </a:solidFill>
          <a:latin typeface="+mn-lt"/>
          <a:ea typeface="+mn-ea"/>
          <a:cs typeface="+mn-cs"/>
        </a:defRPr>
      </a:lvl4pPr>
      <a:lvl5pPr marL="1822607" algn="l" defTabSz="455651" rtl="0" eaLnBrk="1" latinLnBrk="0" hangingPunct="1">
        <a:defRPr sz="1800" kern="1200">
          <a:solidFill>
            <a:schemeClr val="tx1"/>
          </a:solidFill>
          <a:latin typeface="+mn-lt"/>
          <a:ea typeface="+mn-ea"/>
          <a:cs typeface="+mn-cs"/>
        </a:defRPr>
      </a:lvl5pPr>
      <a:lvl6pPr marL="2278262" algn="l" defTabSz="455651" rtl="0" eaLnBrk="1" latinLnBrk="0" hangingPunct="1">
        <a:defRPr sz="1800" kern="1200">
          <a:solidFill>
            <a:schemeClr val="tx1"/>
          </a:solidFill>
          <a:latin typeface="+mn-lt"/>
          <a:ea typeface="+mn-ea"/>
          <a:cs typeface="+mn-cs"/>
        </a:defRPr>
      </a:lvl6pPr>
      <a:lvl7pPr marL="2733917" algn="l" defTabSz="455651" rtl="0" eaLnBrk="1" latinLnBrk="0" hangingPunct="1">
        <a:defRPr sz="1800" kern="1200">
          <a:solidFill>
            <a:schemeClr val="tx1"/>
          </a:solidFill>
          <a:latin typeface="+mn-lt"/>
          <a:ea typeface="+mn-ea"/>
          <a:cs typeface="+mn-cs"/>
        </a:defRPr>
      </a:lvl7pPr>
      <a:lvl8pPr marL="3189576" algn="l" defTabSz="455651" rtl="0" eaLnBrk="1" latinLnBrk="0" hangingPunct="1">
        <a:defRPr sz="1800" kern="1200">
          <a:solidFill>
            <a:schemeClr val="tx1"/>
          </a:solidFill>
          <a:latin typeface="+mn-lt"/>
          <a:ea typeface="+mn-ea"/>
          <a:cs typeface="+mn-cs"/>
        </a:defRPr>
      </a:lvl8pPr>
      <a:lvl9pPr marL="3645221" algn="l" defTabSz="45565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99"/>
            <a:ext cx="3619500" cy="119063"/>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r>
              <a:rPr lang="fi-FI" dirty="0">
                <a:solidFill>
                  <a:prstClr val="black">
                    <a:tint val="75000"/>
                  </a:prstClr>
                </a:solidFill>
                <a:ea typeface="ＭＳ Ｐゴシック" charset="0"/>
                <a:cs typeface="ＭＳ Ｐゴシック" charset="0"/>
              </a:rPr>
              <a:t>28.11.2014</a:t>
            </a: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900" b="0" i="0">
                <a:solidFill>
                  <a:schemeClr val="tx1">
                    <a:tint val="75000"/>
                  </a:schemeClr>
                </a:solidFill>
                <a:latin typeface="Helvetica" pitchFamily="2" charset="0"/>
              </a:defRPr>
            </a:lvl1pPr>
          </a:lstStyle>
          <a:p>
            <a:pPr>
              <a:defRPr/>
            </a:pPr>
            <a:fld id="{805BCDE0-955E-2A43-932A-046BF80DB991}" type="slidenum">
              <a:rPr lang="fi-FI" smtClean="0">
                <a:solidFill>
                  <a:prstClr val="black">
                    <a:tint val="75000"/>
                  </a:prstClr>
                </a:solidFill>
                <a:ea typeface="ＭＳ Ｐゴシック" charset="0"/>
                <a:cs typeface="ＭＳ Ｐゴシック" charset="0"/>
              </a:rPr>
              <a:pPr>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274082264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Lst>
  <p:hf hdr="0" ftr="0"/>
  <p:txStyles>
    <p:titleStyle>
      <a:lvl1pPr algn="ctr" defTabSz="457189" rtl="0" eaLnBrk="1" fontAlgn="base" hangingPunct="1">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189" rtl="0" eaLnBrk="1" fontAlgn="base" hangingPunct="1">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189"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378"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566"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754"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31" indent="-285743" algn="l" defTabSz="457189" rtl="0" eaLnBrk="1" fontAlgn="base" hangingPunct="1">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972" indent="-228594" algn="l" defTabSz="457189" rtl="0" eaLnBrk="1" fontAlgn="base" hangingPunct="1">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160" indent="-228594" algn="l" defTabSz="457189"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348" indent="-228594" algn="l" defTabSz="457189"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188" y="4516044"/>
            <a:ext cx="3619500" cy="119063"/>
          </a:xfrm>
          <a:prstGeom prst="rect">
            <a:avLst/>
          </a:prstGeom>
        </p:spPr>
        <p:txBody>
          <a:bodyPr vert="horz" lIns="91440" tIns="45720" rIns="0" bIns="45720" rtlCol="0" anchor="ctr"/>
          <a:lstStyle>
            <a:lvl1pPr algn="r" defTabSz="457189">
              <a:defRPr sz="900" b="0" i="0">
                <a:solidFill>
                  <a:prstClr val="black">
                    <a:tint val="75000"/>
                  </a:prstClr>
                </a:solidFill>
                <a:latin typeface="Helvetica" pitchFamily="2" charset="0"/>
              </a:defRPr>
            </a:lvl1pPr>
          </a:lstStyle>
          <a:p>
            <a:pPr>
              <a:defRPr/>
            </a:pPr>
            <a:endParaRPr lang="fi-FI" dirty="0">
              <a:ea typeface="ＭＳ Ｐゴシック" charset="0"/>
              <a:cs typeface="ＭＳ Ｐゴシック" charset="0"/>
            </a:endParaRPr>
          </a:p>
        </p:txBody>
      </p:sp>
      <p:sp>
        <p:nvSpPr>
          <p:cNvPr id="8" name="Date Placeholder 7"/>
          <p:cNvSpPr>
            <a:spLocks noGrp="1"/>
          </p:cNvSpPr>
          <p:nvPr>
            <p:ph type="dt" sz="half" idx="2"/>
          </p:nvPr>
        </p:nvSpPr>
        <p:spPr>
          <a:xfrm>
            <a:off x="5056188" y="4635115"/>
            <a:ext cx="3619500" cy="139303"/>
          </a:xfrm>
          <a:prstGeom prst="rect">
            <a:avLst/>
          </a:prstGeom>
        </p:spPr>
        <p:txBody>
          <a:bodyPr vert="horz" lIns="91440" tIns="45720" rIns="0" bIns="45720" rtlCol="0" anchor="ctr"/>
          <a:lstStyle>
            <a:lvl1pPr algn="r" defTabSz="457189">
              <a:defRPr sz="900" b="0" i="0">
                <a:solidFill>
                  <a:prstClr val="black">
                    <a:tint val="75000"/>
                  </a:prstClr>
                </a:solidFill>
                <a:latin typeface="Helvetica" pitchFamily="2" charset="0"/>
              </a:defRPr>
            </a:lvl1pPr>
          </a:lstStyle>
          <a:p>
            <a:pPr>
              <a:defRPr/>
            </a:pPr>
            <a:fld id="{D43054B6-E18D-2E4F-8789-94FFA9944EEB}" type="datetime1">
              <a:rPr lang="fi-FI" smtClean="0">
                <a:ea typeface="ＭＳ Ｐゴシック" charset="0"/>
                <a:cs typeface="ＭＳ Ｐゴシック" charset="0"/>
              </a:rPr>
              <a:pPr>
                <a:defRPr/>
              </a:pPr>
              <a:t>31.1.2023</a:t>
            </a:fld>
            <a:endParaRPr lang="fi-FI" dirty="0">
              <a:ea typeface="ＭＳ Ｐゴシック" charset="0"/>
              <a:cs typeface="ＭＳ Ｐゴシック" charset="0"/>
            </a:endParaRPr>
          </a:p>
        </p:txBody>
      </p:sp>
      <p:sp>
        <p:nvSpPr>
          <p:cNvPr id="9" name="Slide Number Placeholder 8"/>
          <p:cNvSpPr>
            <a:spLocks noGrp="1"/>
          </p:cNvSpPr>
          <p:nvPr>
            <p:ph type="sldNum" sz="quarter" idx="4"/>
          </p:nvPr>
        </p:nvSpPr>
        <p:spPr>
          <a:xfrm>
            <a:off x="5056188" y="4774407"/>
            <a:ext cx="3619500" cy="121444"/>
          </a:xfrm>
          <a:prstGeom prst="rect">
            <a:avLst/>
          </a:prstGeom>
        </p:spPr>
        <p:txBody>
          <a:bodyPr vert="horz" lIns="91440" tIns="45720" rIns="0" bIns="45720" rtlCol="0" anchor="ctr"/>
          <a:lstStyle>
            <a:lvl1pPr algn="r" defTabSz="457189">
              <a:defRPr sz="900" b="0" i="0">
                <a:solidFill>
                  <a:prstClr val="black">
                    <a:tint val="75000"/>
                  </a:prstClr>
                </a:solidFill>
                <a:latin typeface="Helvetica" pitchFamily="2" charset="0"/>
              </a:defRPr>
            </a:lvl1pPr>
          </a:lstStyle>
          <a:p>
            <a:pPr>
              <a:defRPr/>
            </a:pPr>
            <a:fld id="{BD626DEF-1B55-B949-82A4-A9E196081603}" type="slidenum">
              <a:rPr lang="fi-FI" smtClean="0">
                <a:ea typeface="ＭＳ Ｐゴシック" charset="0"/>
                <a:cs typeface="ＭＳ Ｐゴシック" charset="0"/>
              </a:rPr>
              <a:pPr>
                <a:defRPr/>
              </a:pPr>
              <a:t>‹#›</a:t>
            </a:fld>
            <a:endParaRPr lang="fi-FI" dirty="0">
              <a:ea typeface="ＭＳ Ｐゴシック" charset="0"/>
              <a:cs typeface="ＭＳ Ｐゴシック" charset="0"/>
            </a:endParaRPr>
          </a:p>
        </p:txBody>
      </p:sp>
    </p:spTree>
    <p:extLst>
      <p:ext uri="{BB962C8B-B14F-4D97-AF65-F5344CB8AC3E}">
        <p14:creationId xmlns:p14="http://schemas.microsoft.com/office/powerpoint/2010/main" val="3143751319"/>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Lst>
  <p:hf hdr="0" ftr="0"/>
  <p:txStyles>
    <p:titleStyle>
      <a:lvl1pPr algn="ctr" defTabSz="457189"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189"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189"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189"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189"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189"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378"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566"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754" algn="ctr" defTabSz="457189"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892" indent="-342892" algn="l" defTabSz="457189"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31" indent="-285743" algn="l" defTabSz="457189"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2972" indent="-228594" algn="l" defTabSz="457189"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160" indent="-228594" algn="l" defTabSz="457189"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348" indent="-228594" algn="l" defTabSz="457189"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8"/>
            <a:ext cx="3619500" cy="119063"/>
          </a:xfrm>
          <a:prstGeom prst="rect">
            <a:avLst/>
          </a:prstGeom>
        </p:spPr>
        <p:txBody>
          <a:bodyPr vert="horz" lIns="91440" tIns="45720" rIns="0" bIns="45720" rtlCol="0" anchor="ctr"/>
          <a:lstStyle>
            <a:lvl1pPr algn="r">
              <a:defRPr sz="810" b="0" i="0">
                <a:solidFill>
                  <a:schemeClr val="tx1">
                    <a:tint val="75000"/>
                  </a:schemeClr>
                </a:solidFill>
                <a:latin typeface="Helvetica" pitchFamily="2" charset="0"/>
              </a:defRPr>
            </a:lvl1pPr>
          </a:lstStyle>
          <a:p>
            <a:pPr>
              <a:defRPr/>
            </a:pPr>
            <a:endParaRPr lang="fi-FI" dirty="0">
              <a:solidFill>
                <a:prstClr val="black">
                  <a:tint val="75000"/>
                </a:prstClr>
              </a:solidFill>
              <a:ea typeface="ＭＳ Ｐゴシック" charset="0"/>
              <a:cs typeface="ＭＳ Ｐゴシック" charset="0"/>
            </a:endParaRPr>
          </a:p>
        </p:txBody>
      </p:sp>
      <p:sp>
        <p:nvSpPr>
          <p:cNvPr id="8" name="Date Placeholder 7"/>
          <p:cNvSpPr>
            <a:spLocks noGrp="1"/>
          </p:cNvSpPr>
          <p:nvPr>
            <p:ph type="dt" sz="half" idx="2"/>
          </p:nvPr>
        </p:nvSpPr>
        <p:spPr>
          <a:xfrm>
            <a:off x="5056956" y="4635031"/>
            <a:ext cx="3619500" cy="139304"/>
          </a:xfrm>
          <a:prstGeom prst="rect">
            <a:avLst/>
          </a:prstGeom>
        </p:spPr>
        <p:txBody>
          <a:bodyPr vert="horz" lIns="91440" tIns="45720" rIns="0" bIns="45720" rtlCol="0" anchor="ctr"/>
          <a:lstStyle>
            <a:lvl1pPr algn="r">
              <a:defRPr sz="810" b="0" i="0">
                <a:solidFill>
                  <a:schemeClr val="tx1">
                    <a:tint val="75000"/>
                  </a:schemeClr>
                </a:solidFill>
                <a:latin typeface="Helvetica" pitchFamily="2" charset="0"/>
              </a:defRPr>
            </a:lvl1pPr>
          </a:lstStyle>
          <a:p>
            <a:pPr>
              <a:defRPr/>
            </a:pPr>
            <a:fld id="{ED520173-7D7F-4FBC-A781-33E654CAA422}" type="datetime1">
              <a:rPr lang="fi-FI" smtClean="0">
                <a:solidFill>
                  <a:prstClr val="black">
                    <a:tint val="75000"/>
                  </a:prstClr>
                </a:solidFill>
                <a:ea typeface="ＭＳ Ｐゴシック" charset="0"/>
                <a:cs typeface="ＭＳ Ｐゴシック" charset="0"/>
              </a:rPr>
              <a:pPr>
                <a:defRPr/>
              </a:pPr>
              <a:t>31.1.2023</a:t>
            </a:fld>
            <a:endParaRPr lang="fi-FI" dirty="0">
              <a:solidFill>
                <a:prstClr val="black">
                  <a:tint val="75000"/>
                </a:prstClr>
              </a:solidFill>
              <a:ea typeface="ＭＳ Ｐゴシック" charset="0"/>
              <a:cs typeface="ＭＳ Ｐゴシック" charset="0"/>
            </a:endParaRPr>
          </a:p>
        </p:txBody>
      </p:sp>
      <p:sp>
        <p:nvSpPr>
          <p:cNvPr id="9" name="Slide Number Placeholder 8"/>
          <p:cNvSpPr>
            <a:spLocks noGrp="1"/>
          </p:cNvSpPr>
          <p:nvPr>
            <p:ph type="sldNum" sz="quarter" idx="4"/>
          </p:nvPr>
        </p:nvSpPr>
        <p:spPr>
          <a:xfrm>
            <a:off x="5056956" y="4774335"/>
            <a:ext cx="3619500" cy="121444"/>
          </a:xfrm>
          <a:prstGeom prst="rect">
            <a:avLst/>
          </a:prstGeom>
        </p:spPr>
        <p:txBody>
          <a:bodyPr vert="horz" lIns="91440" tIns="45720" rIns="0" bIns="45720" rtlCol="0" anchor="ctr"/>
          <a:lstStyle>
            <a:lvl1pPr algn="r">
              <a:defRPr sz="810" b="0" i="0">
                <a:solidFill>
                  <a:schemeClr val="tx1">
                    <a:tint val="75000"/>
                  </a:schemeClr>
                </a:solidFill>
                <a:latin typeface="Helvetica" pitchFamily="2" charset="0"/>
              </a:defRPr>
            </a:lvl1pPr>
          </a:lstStyle>
          <a:p>
            <a:pPr>
              <a:defRPr/>
            </a:pPr>
            <a:fld id="{805BCDE0-955E-2A43-932A-046BF80DB991}" type="slidenum">
              <a:rPr lang="fi-FI" smtClean="0">
                <a:solidFill>
                  <a:prstClr val="black">
                    <a:tint val="75000"/>
                  </a:prstClr>
                </a:solidFill>
                <a:ea typeface="ＭＳ Ｐゴシック" charset="0"/>
                <a:cs typeface="ＭＳ Ｐゴシック" charset="0"/>
              </a:rPr>
              <a:pPr>
                <a:defRPr/>
              </a:pPr>
              <a:t>‹#›</a:t>
            </a:fld>
            <a:endParaRPr lang="fi-FI" dirty="0">
              <a:solidFill>
                <a:prstClr val="black">
                  <a:tint val="75000"/>
                </a:prstClr>
              </a:solidFill>
              <a:ea typeface="ＭＳ Ｐゴシック" charset="0"/>
              <a:cs typeface="ＭＳ Ｐゴシック" charset="0"/>
            </a:endParaRPr>
          </a:p>
        </p:txBody>
      </p:sp>
    </p:spTree>
    <p:extLst>
      <p:ext uri="{BB962C8B-B14F-4D97-AF65-F5344CB8AC3E}">
        <p14:creationId xmlns:p14="http://schemas.microsoft.com/office/powerpoint/2010/main" val="1368951211"/>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Lst>
  <p:hf hdr="0" ftr="0"/>
  <p:txStyles>
    <p:titleStyle>
      <a:lvl1pPr algn="ctr" defTabSz="411470"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70"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70"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40"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409"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879" algn="ctr" defTabSz="411470"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603" indent="-308603" algn="l" defTabSz="411470"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39" indent="-257168" algn="l" defTabSz="411470"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675" indent="-205735" algn="l" defTabSz="411470"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44" indent="-205735" algn="l" defTabSz="411470"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614" indent="-205735" algn="l" defTabSz="411470"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3"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09"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9"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2.xml"/><Relationship Id="rId1" Type="http://schemas.openxmlformats.org/officeDocument/2006/relationships/slideLayout" Target="../slideLayouts/slideLayout297.xml"/></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2.jpe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79.jpe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jpeg"/></Relationships>
</file>

<file path=ppt/slides/_rels/slide4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 Id="rId14" Type="http://schemas.openxmlformats.org/officeDocument/2006/relationships/image" Target="../media/image99.png"/></Relationships>
</file>

<file path=ppt/slides/_rels/slide4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9.png"/><Relationship Id="rId4" Type="http://schemas.openxmlformats.org/officeDocument/2006/relationships/notesSlide" Target="../notesSlides/notesSlide48.xml"/></Relationships>
</file>

<file path=ppt/slides/_rels/slide8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19731614-A177-A247-9570-5AD1B3B01463}"/>
              </a:ext>
            </a:extLst>
          </p:cNvPr>
          <p:cNvGrpSpPr/>
          <p:nvPr/>
        </p:nvGrpSpPr>
        <p:grpSpPr>
          <a:xfrm>
            <a:off x="4446455" y="4311956"/>
            <a:ext cx="4226434" cy="668038"/>
            <a:chOff x="2431110" y="3473359"/>
            <a:chExt cx="4226434" cy="668038"/>
          </a:xfrm>
        </p:grpSpPr>
        <p:pic>
          <p:nvPicPr>
            <p:cNvPr id="10" name="Picture 3" descr="Aalto_EN_13_BW_1-small">
              <a:extLst>
                <a:ext uri="{FF2B5EF4-FFF2-40B4-BE49-F238E27FC236}">
                  <a16:creationId xmlns:a16="http://schemas.microsoft.com/office/drawing/2014/main" id="{3BC1A298-42C7-5648-8456-32680CB57BB7}"/>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2431110" y="3473359"/>
              <a:ext cx="1415604" cy="668038"/>
            </a:xfrm>
            <a:prstGeom prst="rect">
              <a:avLst/>
            </a:prstGeom>
            <a:noFill/>
          </p:spPr>
        </p:pic>
        <p:pic>
          <p:nvPicPr>
            <p:cNvPr id="5" name="Bildobjekt 4">
              <a:extLst>
                <a:ext uri="{FF2B5EF4-FFF2-40B4-BE49-F238E27FC236}">
                  <a16:creationId xmlns:a16="http://schemas.microsoft.com/office/drawing/2014/main" id="{1AFAA81E-21E7-A242-B84C-42BC3CBADE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72608" y="3679193"/>
              <a:ext cx="1184936" cy="288228"/>
            </a:xfrm>
            <a:prstGeom prst="rect">
              <a:avLst/>
            </a:prstGeom>
          </p:spPr>
        </p:pic>
        <p:pic>
          <p:nvPicPr>
            <p:cNvPr id="3" name="Bildobjekt 2">
              <a:extLst>
                <a:ext uri="{FF2B5EF4-FFF2-40B4-BE49-F238E27FC236}">
                  <a16:creationId xmlns:a16="http://schemas.microsoft.com/office/drawing/2014/main" id="{C2EAF947-5ABE-3A48-9EF1-FD341EF4C0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7837" y="3742872"/>
              <a:ext cx="1403648" cy="160870"/>
            </a:xfrm>
            <a:prstGeom prst="rect">
              <a:avLst/>
            </a:prstGeom>
          </p:spPr>
        </p:pic>
      </p:grpSp>
      <p:sp>
        <p:nvSpPr>
          <p:cNvPr id="7" name="Rektangel 6">
            <a:extLst>
              <a:ext uri="{FF2B5EF4-FFF2-40B4-BE49-F238E27FC236}">
                <a16:creationId xmlns:a16="http://schemas.microsoft.com/office/drawing/2014/main" id="{B2203824-1B8D-544D-872E-A1509744D906}"/>
              </a:ext>
            </a:extLst>
          </p:cNvPr>
          <p:cNvSpPr/>
          <p:nvPr/>
        </p:nvSpPr>
        <p:spPr>
          <a:xfrm>
            <a:off x="500080" y="3331526"/>
            <a:ext cx="6678488" cy="577850"/>
          </a:xfrm>
          <a:prstGeom prst="rect">
            <a:avLst/>
          </a:prstGeom>
        </p:spPr>
        <p:txBody>
          <a:bodyPr wrap="square">
            <a:spAutoFit/>
          </a:bodyPr>
          <a:lstStyle/>
          <a:p>
            <a:pPr eaLnBrk="1" hangingPunct="1">
              <a:lnSpc>
                <a:spcPct val="150000"/>
              </a:lnSpc>
            </a:pPr>
            <a:r>
              <a:rPr lang="fi-FI" altLang="sv-FI" dirty="0">
                <a:effectLst>
                  <a:glow rad="165100">
                    <a:schemeClr val="bg1">
                      <a:alpha val="23000"/>
                    </a:schemeClr>
                  </a:glow>
                </a:effectLst>
              </a:rPr>
              <a:t>Antti Ahlava | ABDS</a:t>
            </a:r>
          </a:p>
        </p:txBody>
      </p:sp>
      <p:sp>
        <p:nvSpPr>
          <p:cNvPr id="12" name="Rektangel 11">
            <a:extLst>
              <a:ext uri="{FF2B5EF4-FFF2-40B4-BE49-F238E27FC236}">
                <a16:creationId xmlns:a16="http://schemas.microsoft.com/office/drawing/2014/main" id="{4AE5E34A-1BAF-5643-A927-C2B50663833F}"/>
              </a:ext>
            </a:extLst>
          </p:cNvPr>
          <p:cNvSpPr/>
          <p:nvPr/>
        </p:nvSpPr>
        <p:spPr>
          <a:xfrm>
            <a:off x="500080" y="4311956"/>
            <a:ext cx="697627" cy="456472"/>
          </a:xfrm>
          <a:prstGeom prst="rect">
            <a:avLst/>
          </a:prstGeom>
        </p:spPr>
        <p:txBody>
          <a:bodyPr wrap="none">
            <a:spAutoFit/>
          </a:bodyPr>
          <a:lstStyle/>
          <a:p>
            <a:pPr algn="ctr" eaLnBrk="1" hangingPunct="1">
              <a:lnSpc>
                <a:spcPct val="150000"/>
              </a:lnSpc>
            </a:pPr>
            <a:r>
              <a:rPr lang="fi-FI" altLang="sv-FI" sz="1800" dirty="0">
                <a:effectLst>
                  <a:glow rad="165100">
                    <a:schemeClr val="bg1">
                      <a:alpha val="23000"/>
                    </a:schemeClr>
                  </a:glow>
                </a:effectLst>
              </a:rPr>
              <a:t>2023</a:t>
            </a:r>
          </a:p>
        </p:txBody>
      </p:sp>
      <p:pic>
        <p:nvPicPr>
          <p:cNvPr id="14" name="Bildobjekt 13">
            <a:extLst>
              <a:ext uri="{FF2B5EF4-FFF2-40B4-BE49-F238E27FC236}">
                <a16:creationId xmlns:a16="http://schemas.microsoft.com/office/drawing/2014/main" id="{72BF9C39-CCC5-C849-9D88-CB71C4E4BC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2060" y="594380"/>
            <a:ext cx="2819834" cy="3759779"/>
          </a:xfrm>
          <a:prstGeom prst="rect">
            <a:avLst/>
          </a:prstGeom>
        </p:spPr>
      </p:pic>
      <p:sp>
        <p:nvSpPr>
          <p:cNvPr id="15364" name="Rectangle 2">
            <a:extLst>
              <a:ext uri="{FF2B5EF4-FFF2-40B4-BE49-F238E27FC236}">
                <a16:creationId xmlns:a16="http://schemas.microsoft.com/office/drawing/2014/main" id="{F2BFD8F8-4037-1D40-A706-BAAB97C1CAED}"/>
              </a:ext>
            </a:extLst>
          </p:cNvPr>
          <p:cNvSpPr txBox="1">
            <a:spLocks noChangeArrowheads="1"/>
          </p:cNvSpPr>
          <p:nvPr/>
        </p:nvSpPr>
        <p:spPr bwMode="auto">
          <a:xfrm>
            <a:off x="423429" y="270651"/>
            <a:ext cx="7339389" cy="2259954"/>
          </a:xfrm>
          <a:prstGeom prst="rect">
            <a:avLst/>
          </a:prstGeom>
          <a:noFill/>
          <a:ln>
            <a:noFill/>
          </a:ln>
          <a:effectLst>
            <a:glow rad="139700">
              <a:schemeClr val="accent3">
                <a:satMod val="175000"/>
                <a:alpha val="86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spcBef>
                <a:spcPct val="20000"/>
              </a:spcBef>
              <a:buChar char="•"/>
              <a:defRPr sz="2800">
                <a:solidFill>
                  <a:schemeClr val="tx1"/>
                </a:solidFill>
                <a:latin typeface="Helvetica" pitchFamily="2" charset="0"/>
                <a:ea typeface="ＭＳ Ｐゴシック" panose="020B0600070205080204" pitchFamily="34" charset="-128"/>
              </a:defRPr>
            </a:lvl1pPr>
            <a:lvl2pPr marL="742950" indent="-285750">
              <a:spcBef>
                <a:spcPct val="20000"/>
              </a:spcBef>
              <a:buChar char="–"/>
              <a:defRPr sz="2800">
                <a:solidFill>
                  <a:schemeClr val="tx1"/>
                </a:solidFill>
                <a:latin typeface="Helvetica" pitchFamily="2" charset="0"/>
                <a:ea typeface="ＭＳ Ｐゴシック" panose="020B0600070205080204" pitchFamily="34" charset="-128"/>
              </a:defRPr>
            </a:lvl2pPr>
            <a:lvl3pPr marL="1143000" indent="-228600">
              <a:spcBef>
                <a:spcPct val="20000"/>
              </a:spcBef>
              <a:buChar char="•"/>
              <a:defRPr sz="2800">
                <a:solidFill>
                  <a:schemeClr val="tx1"/>
                </a:solidFill>
                <a:latin typeface="Helvetica" pitchFamily="2" charset="0"/>
                <a:ea typeface="ＭＳ Ｐゴシック" panose="020B0600070205080204" pitchFamily="34" charset="-128"/>
              </a:defRPr>
            </a:lvl3pPr>
            <a:lvl4pPr marL="1600200" indent="-228600">
              <a:spcBef>
                <a:spcPct val="20000"/>
              </a:spcBef>
              <a:buChar char="–"/>
              <a:defRPr sz="2800">
                <a:solidFill>
                  <a:schemeClr val="tx1"/>
                </a:solidFill>
                <a:latin typeface="Helvetica" pitchFamily="2" charset="0"/>
                <a:ea typeface="ＭＳ Ｐゴシック" panose="020B0600070205080204" pitchFamily="34" charset="-128"/>
              </a:defRPr>
            </a:lvl4pPr>
            <a:lvl5pPr marL="2057400" indent="-228600">
              <a:spcBef>
                <a:spcPct val="20000"/>
              </a:spcBef>
              <a:buChar char="»"/>
              <a:defRPr sz="28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8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8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8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800">
                <a:solidFill>
                  <a:schemeClr val="tx1"/>
                </a:solidFill>
                <a:latin typeface="Helvetica" pitchFamily="2" charset="0"/>
                <a:ea typeface="ＭＳ Ｐゴシック" panose="020B0600070205080204" pitchFamily="34" charset="-128"/>
              </a:defRPr>
            </a:lvl9pPr>
          </a:lstStyle>
          <a:p>
            <a:pPr>
              <a:lnSpc>
                <a:spcPts val="4000"/>
              </a:lnSpc>
              <a:buNone/>
            </a:pPr>
            <a:r>
              <a:rPr lang="en-US" sz="4000" dirty="0"/>
              <a:t>METAXOGRAPHY IN ARCHITECTURE: ADAPTIVE RE-USE AND BEYOND</a:t>
            </a:r>
            <a:endParaRPr lang="fi-FI" altLang="sv-FI" sz="1200" dirty="0">
              <a:effectLst>
                <a:glow rad="165100">
                  <a:schemeClr val="bg1">
                    <a:alpha val="23000"/>
                  </a:schemeClr>
                </a:glow>
              </a:effectLst>
            </a:endParaRPr>
          </a:p>
          <a:p>
            <a:pPr algn="ctr" eaLnBrk="1" hangingPunct="1">
              <a:lnSpc>
                <a:spcPct val="150000"/>
              </a:lnSpc>
              <a:spcBef>
                <a:spcPct val="0"/>
              </a:spcBef>
              <a:buFontTx/>
              <a:buNone/>
            </a:pPr>
            <a:endParaRPr lang="fi-FI" altLang="sv-FI" sz="1200" dirty="0">
              <a:effectLst>
                <a:glow rad="165100">
                  <a:schemeClr val="bg1">
                    <a:alpha val="23000"/>
                  </a:schemeClr>
                </a:glow>
              </a:effectLst>
            </a:endParaRPr>
          </a:p>
          <a:p>
            <a:pPr algn="ctr" eaLnBrk="1" hangingPunct="1">
              <a:lnSpc>
                <a:spcPct val="150000"/>
              </a:lnSpc>
              <a:spcBef>
                <a:spcPct val="0"/>
              </a:spcBef>
              <a:buFontTx/>
              <a:buNone/>
            </a:pPr>
            <a:endParaRPr lang="fi-FI" altLang="sv-FI" sz="1200" dirty="0">
              <a:effectLst>
                <a:glow rad="165100">
                  <a:schemeClr val="bg1">
                    <a:alpha val="23000"/>
                  </a:schemeClr>
                </a:glo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9FB159-331D-E845-B919-11308D962D00}"/>
              </a:ext>
            </a:extLst>
          </p:cNvPr>
          <p:cNvSpPr>
            <a:spLocks noGrp="1"/>
          </p:cNvSpPr>
          <p:nvPr>
            <p:ph type="title"/>
          </p:nvPr>
        </p:nvSpPr>
        <p:spPr/>
        <p:txBody>
          <a:bodyPr/>
          <a:lstStyle/>
          <a:p>
            <a:endParaRPr lang="sv-FI" dirty="0"/>
          </a:p>
        </p:txBody>
      </p:sp>
      <p:pic>
        <p:nvPicPr>
          <p:cNvPr id="3" name="Bildobjekt 2">
            <a:extLst>
              <a:ext uri="{FF2B5EF4-FFF2-40B4-BE49-F238E27FC236}">
                <a16:creationId xmlns:a16="http://schemas.microsoft.com/office/drawing/2014/main" id="{459BCE83-8535-6C47-84B0-13F963D39D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3377"/>
            <a:ext cx="9144000" cy="5506878"/>
          </a:xfrm>
          <a:prstGeom prst="rect">
            <a:avLst/>
          </a:prstGeom>
        </p:spPr>
      </p:pic>
    </p:spTree>
    <p:extLst>
      <p:ext uri="{BB962C8B-B14F-4D97-AF65-F5344CB8AC3E}">
        <p14:creationId xmlns:p14="http://schemas.microsoft.com/office/powerpoint/2010/main" val="3793691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844BB2C-D642-8719-25A2-011007527C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6389" y="0"/>
            <a:ext cx="2891222" cy="5143500"/>
          </a:xfrm>
          <a:prstGeom prst="rect">
            <a:avLst/>
          </a:prstGeom>
        </p:spPr>
      </p:pic>
    </p:spTree>
    <p:extLst>
      <p:ext uri="{BB962C8B-B14F-4D97-AF65-F5344CB8AC3E}">
        <p14:creationId xmlns:p14="http://schemas.microsoft.com/office/powerpoint/2010/main" val="1059697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98C8CC-FCFF-6049-9FA7-3C6A0E19E52E}"/>
              </a:ext>
            </a:extLst>
          </p:cNvPr>
          <p:cNvSpPr>
            <a:spLocks noGrp="1"/>
          </p:cNvSpPr>
          <p:nvPr>
            <p:ph type="pic" sz="quarter" idx="13"/>
          </p:nvPr>
        </p:nvSpPr>
        <p:spPr/>
      </p:sp>
      <p:pic>
        <p:nvPicPr>
          <p:cNvPr id="5" name="Picture 4">
            <a:extLst>
              <a:ext uri="{FF2B5EF4-FFF2-40B4-BE49-F238E27FC236}">
                <a16:creationId xmlns:a16="http://schemas.microsoft.com/office/drawing/2014/main" id="{6E3FB341-3CBA-F043-A5FE-9A99E6974E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26" y="-92546"/>
            <a:ext cx="9296956" cy="5236046"/>
          </a:xfrm>
          <a:prstGeom prst="rect">
            <a:avLst/>
          </a:prstGeom>
        </p:spPr>
      </p:pic>
    </p:spTree>
    <p:extLst>
      <p:ext uri="{BB962C8B-B14F-4D97-AF65-F5344CB8AC3E}">
        <p14:creationId xmlns:p14="http://schemas.microsoft.com/office/powerpoint/2010/main" val="372935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15858ED-F08B-4F8C-6F5F-66B98BF0B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305" y="0"/>
            <a:ext cx="6857390" cy="5143500"/>
          </a:xfrm>
          <a:prstGeom prst="rect">
            <a:avLst/>
          </a:prstGeom>
        </p:spPr>
      </p:pic>
    </p:spTree>
    <p:extLst>
      <p:ext uri="{BB962C8B-B14F-4D97-AF65-F5344CB8AC3E}">
        <p14:creationId xmlns:p14="http://schemas.microsoft.com/office/powerpoint/2010/main" val="51475039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80BA0CD-E0DB-F27A-610E-90173C25F3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4600" y="0"/>
            <a:ext cx="4114800" cy="5143500"/>
          </a:xfrm>
          <a:prstGeom prst="rect">
            <a:avLst/>
          </a:prstGeom>
        </p:spPr>
      </p:pic>
    </p:spTree>
    <p:extLst>
      <p:ext uri="{BB962C8B-B14F-4D97-AF65-F5344CB8AC3E}">
        <p14:creationId xmlns:p14="http://schemas.microsoft.com/office/powerpoint/2010/main" val="251265981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2B278C-CCFB-AE49-B9F3-656E57CEC6F9}"/>
              </a:ext>
            </a:extLst>
          </p:cNvPr>
          <p:cNvSpPr>
            <a:spLocks noGrp="1"/>
          </p:cNvSpPr>
          <p:nvPr>
            <p:ph type="title"/>
          </p:nvPr>
        </p:nvSpPr>
        <p:spPr/>
        <p:txBody>
          <a:bodyPr/>
          <a:lstStyle/>
          <a:p>
            <a:endParaRPr lang="sv-FI"/>
          </a:p>
        </p:txBody>
      </p:sp>
      <p:pic>
        <p:nvPicPr>
          <p:cNvPr id="4" name="Bildobjekt 3">
            <a:extLst>
              <a:ext uri="{FF2B5EF4-FFF2-40B4-BE49-F238E27FC236}">
                <a16:creationId xmlns:a16="http://schemas.microsoft.com/office/drawing/2014/main" id="{08CE5303-D81D-1E4B-97D0-E4D6A13944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 y="0"/>
            <a:ext cx="9143187" cy="5143500"/>
          </a:xfrm>
          <a:prstGeom prst="rect">
            <a:avLst/>
          </a:prstGeom>
        </p:spPr>
      </p:pic>
    </p:spTree>
    <p:extLst>
      <p:ext uri="{BB962C8B-B14F-4D97-AF65-F5344CB8AC3E}">
        <p14:creationId xmlns:p14="http://schemas.microsoft.com/office/powerpoint/2010/main" val="13394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Slavoj Zizek - IMDb">
            <a:extLst>
              <a:ext uri="{FF2B5EF4-FFF2-40B4-BE49-F238E27FC236}">
                <a16:creationId xmlns:a16="http://schemas.microsoft.com/office/drawing/2014/main" id="{78783EC2-8788-EADE-9212-89B27C5B22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5143490"/>
          </a:xfrm>
          <a:prstGeom prst="rect">
            <a:avLst/>
          </a:prstGeom>
          <a:noFill/>
          <a:extLst>
            <a:ext uri="{909E8E84-426E-40DD-AFC4-6F175D3DCCD1}">
              <a14:hiddenFill xmlns:a14="http://schemas.microsoft.com/office/drawing/2010/main">
                <a:solidFill>
                  <a:srgbClr val="FFFFFF"/>
                </a:solidFill>
              </a14:hiddenFill>
            </a:ext>
          </a:extLst>
        </p:spPr>
      </p:pic>
      <p:sp>
        <p:nvSpPr>
          <p:cNvPr id="5" name="URBAN DESIGN MANAGEMENT">
            <a:extLst>
              <a:ext uri="{FF2B5EF4-FFF2-40B4-BE49-F238E27FC236}">
                <a16:creationId xmlns:a16="http://schemas.microsoft.com/office/drawing/2014/main" id="{1FBD63A3-6C9A-0538-ABCE-72B695C83B9F}"/>
              </a:ext>
            </a:extLst>
          </p:cNvPr>
          <p:cNvSpPr txBox="1">
            <a:spLocks/>
          </p:cNvSpPr>
          <p:nvPr/>
        </p:nvSpPr>
        <p:spPr>
          <a:xfrm>
            <a:off x="323528" y="3040430"/>
            <a:ext cx="8064896" cy="2102109"/>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6900" b="0" i="0" kern="1200">
                <a:solidFill>
                  <a:schemeClr val="tx1"/>
                </a:solidFill>
                <a:latin typeface="Helvetica" pitchFamily="2" charset="0"/>
                <a:ea typeface="+mj-ea"/>
                <a:cs typeface="+mj-cs"/>
              </a:defRPr>
            </a:lvl1pPr>
          </a:lstStyle>
          <a:p>
            <a:pPr fontAlgn="auto">
              <a:spcAft>
                <a:spcPts val="0"/>
              </a:spcAft>
            </a:pPr>
            <a:r>
              <a:rPr lang="fi-FI" dirty="0">
                <a:solidFill>
                  <a:schemeClr val="bg1"/>
                </a:solidFill>
              </a:rPr>
              <a:t>CONSTRUCTING SELF</a:t>
            </a:r>
          </a:p>
        </p:txBody>
      </p:sp>
    </p:spTree>
    <p:extLst>
      <p:ext uri="{BB962C8B-B14F-4D97-AF65-F5344CB8AC3E}">
        <p14:creationId xmlns:p14="http://schemas.microsoft.com/office/powerpoint/2010/main" val="311067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C989B5-5590-2AA3-92B0-43963CB331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2539"/>
          </a:xfrm>
          <a:prstGeom prst="rect">
            <a:avLst/>
          </a:prstGeom>
        </p:spPr>
      </p:pic>
      <p:sp>
        <p:nvSpPr>
          <p:cNvPr id="6" name="URBAN DESIGN MANAGEMENT">
            <a:extLst>
              <a:ext uri="{FF2B5EF4-FFF2-40B4-BE49-F238E27FC236}">
                <a16:creationId xmlns:a16="http://schemas.microsoft.com/office/drawing/2014/main" id="{637D20B3-BC4B-D3A5-753E-59EE19D0F3FA}"/>
              </a:ext>
            </a:extLst>
          </p:cNvPr>
          <p:cNvSpPr txBox="1">
            <a:spLocks/>
          </p:cNvSpPr>
          <p:nvPr/>
        </p:nvSpPr>
        <p:spPr>
          <a:xfrm>
            <a:off x="323528" y="3040430"/>
            <a:ext cx="7214923" cy="2102109"/>
          </a:xfrm>
          <a:prstGeom prst="rect">
            <a:avLst/>
          </a:prstGeom>
        </p:spPr>
        <p:txBody>
          <a:bodyPr vert="horz" lIns="91440" tIns="45720" rIns="91440" bIns="45720" rtlCol="0" anchor="b">
            <a:normAutofit fontScale="92500"/>
          </a:bodyPr>
          <a:lstStyle>
            <a:lvl1pPr algn="l" defTabSz="685800" rtl="0" eaLnBrk="1" latinLnBrk="0" hangingPunct="1">
              <a:lnSpc>
                <a:spcPct val="90000"/>
              </a:lnSpc>
              <a:spcBef>
                <a:spcPct val="0"/>
              </a:spcBef>
              <a:buNone/>
              <a:defRPr sz="6900" b="0" i="0" kern="1200">
                <a:solidFill>
                  <a:schemeClr val="tx1"/>
                </a:solidFill>
                <a:latin typeface="Helvetica" pitchFamily="2" charset="0"/>
                <a:ea typeface="+mj-ea"/>
                <a:cs typeface="+mj-cs"/>
              </a:defRPr>
            </a:lvl1pPr>
          </a:lstStyle>
          <a:p>
            <a:pPr fontAlgn="auto">
              <a:spcAft>
                <a:spcPts val="0"/>
              </a:spcAft>
            </a:pPr>
            <a:r>
              <a:rPr lang="fi-FI" dirty="0">
                <a:solidFill>
                  <a:schemeClr val="bg1"/>
                </a:solidFill>
              </a:rPr>
              <a:t>METAXOGRAPHY – REFERENCES</a:t>
            </a:r>
          </a:p>
        </p:txBody>
      </p:sp>
    </p:spTree>
    <p:extLst>
      <p:ext uri="{BB962C8B-B14F-4D97-AF65-F5344CB8AC3E}">
        <p14:creationId xmlns:p14="http://schemas.microsoft.com/office/powerpoint/2010/main" val="667441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75B8FD-8CA9-B310-0083-A144460B1A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90739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AE254-BEF4-451A-E559-F55029A42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711" y="-1028650"/>
            <a:ext cx="12033337" cy="6768752"/>
          </a:xfrm>
          <a:prstGeom prst="rect">
            <a:avLst/>
          </a:prstGeom>
        </p:spPr>
      </p:pic>
    </p:spTree>
    <p:extLst>
      <p:ext uri="{BB962C8B-B14F-4D97-AF65-F5344CB8AC3E}">
        <p14:creationId xmlns:p14="http://schemas.microsoft.com/office/powerpoint/2010/main" val="103151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AAD6E92-EE7C-114E-BF74-331EBEAC56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13662" y="1520168"/>
            <a:ext cx="2565648" cy="3621600"/>
          </a:xfrm>
          <a:prstGeom prst="rect">
            <a:avLst/>
          </a:prstGeom>
        </p:spPr>
      </p:pic>
      <p:pic>
        <p:nvPicPr>
          <p:cNvPr id="1032" name="Picture 8" descr="Meteorite - Sotamaa">
            <a:extLst>
              <a:ext uri="{FF2B5EF4-FFF2-40B4-BE49-F238E27FC236}">
                <a16:creationId xmlns:a16="http://schemas.microsoft.com/office/drawing/2014/main" id="{58682FA6-E284-2B42-8F78-F311AA8719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27195" y="1520167"/>
            <a:ext cx="2717339" cy="3621547"/>
          </a:xfrm>
          <a:prstGeom prst="rect">
            <a:avLst/>
          </a:prstGeom>
          <a:noFill/>
          <a:extLst>
            <a:ext uri="{909E8E84-426E-40DD-AFC4-6F175D3DCCD1}">
              <a14:hiddenFill xmlns:a14="http://schemas.microsoft.com/office/drawing/2010/main">
                <a:solidFill>
                  <a:srgbClr val="FFFFFF"/>
                </a:solidFill>
              </a14:hiddenFill>
            </a:ext>
          </a:extLst>
        </p:spPr>
      </p:pic>
      <p:sp>
        <p:nvSpPr>
          <p:cNvPr id="290" name="URBAN DESIGN MANAGEMENT"/>
          <p:cNvSpPr txBox="1">
            <a:spLocks noGrp="1"/>
          </p:cNvSpPr>
          <p:nvPr>
            <p:ph type="title"/>
          </p:nvPr>
        </p:nvSpPr>
        <p:spPr>
          <a:xfrm>
            <a:off x="309405" y="0"/>
            <a:ext cx="7214923" cy="2102109"/>
          </a:xfrm>
          <a:prstGeom prst="rect">
            <a:avLst/>
          </a:prstGeom>
        </p:spPr>
        <p:txBody>
          <a:bodyPr>
            <a:normAutofit/>
          </a:bodyPr>
          <a:lstStyle>
            <a:lvl1pPr>
              <a:defRPr sz="6900"/>
            </a:lvl1pPr>
          </a:lstStyle>
          <a:p>
            <a:pPr algn="l"/>
            <a:r>
              <a:rPr lang="fi-FI" dirty="0"/>
              <a:t>SUSTAINABLE ARCHITECTURE</a:t>
            </a:r>
            <a:endParaRPr dirty="0"/>
          </a:p>
        </p:txBody>
      </p:sp>
    </p:spTree>
    <p:extLst>
      <p:ext uri="{BB962C8B-B14F-4D97-AF65-F5344CB8AC3E}">
        <p14:creationId xmlns:p14="http://schemas.microsoft.com/office/powerpoint/2010/main" val="314850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C643BB-8F3C-3497-8911-1FF6446EDF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3575" y="0"/>
            <a:ext cx="3856850" cy="5143500"/>
          </a:xfrm>
          <a:prstGeom prst="rect">
            <a:avLst/>
          </a:prstGeom>
        </p:spPr>
      </p:pic>
    </p:spTree>
    <p:extLst>
      <p:ext uri="{BB962C8B-B14F-4D97-AF65-F5344CB8AC3E}">
        <p14:creationId xmlns:p14="http://schemas.microsoft.com/office/powerpoint/2010/main" val="1132983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0B2DD-634A-52C7-2432-3747EFA0E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3579" y="0"/>
            <a:ext cx="3856842" cy="5143500"/>
          </a:xfrm>
          <a:prstGeom prst="rect">
            <a:avLst/>
          </a:prstGeom>
        </p:spPr>
      </p:pic>
    </p:spTree>
    <p:extLst>
      <p:ext uri="{BB962C8B-B14F-4D97-AF65-F5344CB8AC3E}">
        <p14:creationId xmlns:p14="http://schemas.microsoft.com/office/powerpoint/2010/main" val="581498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99DACE-8CDC-C051-BFA1-6D55F2A097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0698"/>
            <a:ext cx="9223435" cy="12850764"/>
          </a:xfrm>
          <a:prstGeom prst="rect">
            <a:avLst/>
          </a:prstGeom>
        </p:spPr>
      </p:pic>
    </p:spTree>
    <p:extLst>
      <p:ext uri="{BB962C8B-B14F-4D97-AF65-F5344CB8AC3E}">
        <p14:creationId xmlns:p14="http://schemas.microsoft.com/office/powerpoint/2010/main" val="626190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BA30A43-552B-A84D-D8F2-204ECE1F9D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20" y="961"/>
            <a:ext cx="9143980" cy="5142539"/>
          </a:xfrm>
          <a:prstGeom prst="rect">
            <a:avLst/>
          </a:prstGeom>
        </p:spPr>
      </p:pic>
    </p:spTree>
    <p:extLst>
      <p:ext uri="{BB962C8B-B14F-4D97-AF65-F5344CB8AC3E}">
        <p14:creationId xmlns:p14="http://schemas.microsoft.com/office/powerpoint/2010/main" val="3014883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7B765DA-B442-55D6-0483-A9481FF5D2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2539"/>
          </a:xfrm>
          <a:prstGeom prst="rect">
            <a:avLst/>
          </a:prstGeom>
        </p:spPr>
      </p:pic>
    </p:spTree>
    <p:extLst>
      <p:ext uri="{BB962C8B-B14F-4D97-AF65-F5344CB8AC3E}">
        <p14:creationId xmlns:p14="http://schemas.microsoft.com/office/powerpoint/2010/main" val="4215346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8E0E0FB-6972-EE3C-BA78-FC1AD0CCA7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2539"/>
          </a:xfrm>
          <a:prstGeom prst="rect">
            <a:avLst/>
          </a:prstGeom>
        </p:spPr>
      </p:pic>
    </p:spTree>
    <p:extLst>
      <p:ext uri="{BB962C8B-B14F-4D97-AF65-F5344CB8AC3E}">
        <p14:creationId xmlns:p14="http://schemas.microsoft.com/office/powerpoint/2010/main" val="2847689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1C095354-E14B-0906-A151-35CF5CF4E7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2539"/>
          </a:xfrm>
          <a:prstGeom prst="rect">
            <a:avLst/>
          </a:prstGeom>
        </p:spPr>
      </p:pic>
    </p:spTree>
    <p:extLst>
      <p:ext uri="{BB962C8B-B14F-4D97-AF65-F5344CB8AC3E}">
        <p14:creationId xmlns:p14="http://schemas.microsoft.com/office/powerpoint/2010/main" val="2118042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733DB7D-1096-A335-99EB-D5969EF85D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2539"/>
          </a:xfrm>
          <a:prstGeom prst="rect">
            <a:avLst/>
          </a:prstGeom>
        </p:spPr>
      </p:pic>
    </p:spTree>
    <p:extLst>
      <p:ext uri="{BB962C8B-B14F-4D97-AF65-F5344CB8AC3E}">
        <p14:creationId xmlns:p14="http://schemas.microsoft.com/office/powerpoint/2010/main" val="1938036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B4D472-39BF-A5C0-E975-5514EB95F1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961"/>
            <a:ext cx="9143980" cy="5142539"/>
          </a:xfrm>
          <a:prstGeom prst="rect">
            <a:avLst/>
          </a:prstGeom>
        </p:spPr>
      </p:pic>
    </p:spTree>
    <p:extLst>
      <p:ext uri="{BB962C8B-B14F-4D97-AF65-F5344CB8AC3E}">
        <p14:creationId xmlns:p14="http://schemas.microsoft.com/office/powerpoint/2010/main" val="2022970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1C9666D-B792-E744-A6C3-FBD39C1D6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3808" y="1563638"/>
            <a:ext cx="3247585" cy="2715766"/>
          </a:xfrm>
          <a:prstGeom prst="rect">
            <a:avLst/>
          </a:prstGeom>
        </p:spPr>
      </p:pic>
      <p:sp>
        <p:nvSpPr>
          <p:cNvPr id="6" name="URBAN DESIGN MANAGEMENT">
            <a:extLst>
              <a:ext uri="{FF2B5EF4-FFF2-40B4-BE49-F238E27FC236}">
                <a16:creationId xmlns:a16="http://schemas.microsoft.com/office/drawing/2014/main" id="{637D20B3-BC4B-D3A5-753E-59EE19D0F3FA}"/>
              </a:ext>
            </a:extLst>
          </p:cNvPr>
          <p:cNvSpPr txBox="1">
            <a:spLocks/>
          </p:cNvSpPr>
          <p:nvPr/>
        </p:nvSpPr>
        <p:spPr>
          <a:xfrm>
            <a:off x="251520" y="-308570"/>
            <a:ext cx="7214923" cy="2102109"/>
          </a:xfrm>
          <a:prstGeom prst="rect">
            <a:avLst/>
          </a:prstGeom>
        </p:spPr>
        <p:txBody>
          <a:bodyPr vert="horz" lIns="91440" tIns="45720" rIns="91440" bIns="45720" rtlCol="0" anchor="b">
            <a:normAutofit fontScale="85000" lnSpcReduction="10000"/>
          </a:bodyPr>
          <a:lstStyle>
            <a:lvl1pPr algn="l" defTabSz="685800" rtl="0" eaLnBrk="1" latinLnBrk="0" hangingPunct="1">
              <a:lnSpc>
                <a:spcPct val="90000"/>
              </a:lnSpc>
              <a:spcBef>
                <a:spcPct val="0"/>
              </a:spcBef>
              <a:buNone/>
              <a:defRPr sz="6900" b="0" i="0" kern="1200">
                <a:solidFill>
                  <a:schemeClr val="tx1"/>
                </a:solidFill>
                <a:latin typeface="Helvetica" pitchFamily="2" charset="0"/>
                <a:ea typeface="+mj-ea"/>
                <a:cs typeface="+mj-cs"/>
              </a:defRPr>
            </a:lvl1pPr>
          </a:lstStyle>
          <a:p>
            <a:pPr fontAlgn="auto">
              <a:spcAft>
                <a:spcPts val="0"/>
              </a:spcAft>
            </a:pPr>
            <a:r>
              <a:rPr lang="fi-FI" dirty="0"/>
              <a:t>METAXOGRAPHY IN ARCHITECTURE</a:t>
            </a:r>
          </a:p>
        </p:txBody>
      </p:sp>
    </p:spTree>
    <p:extLst>
      <p:ext uri="{BB962C8B-B14F-4D97-AF65-F5344CB8AC3E}">
        <p14:creationId xmlns:p14="http://schemas.microsoft.com/office/powerpoint/2010/main" val="2871613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493B724-E1D4-D917-1E53-12111EDB56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4237" y="0"/>
            <a:ext cx="3595526" cy="5143500"/>
          </a:xfrm>
          <a:prstGeom prst="rect">
            <a:avLst/>
          </a:prstGeom>
        </p:spPr>
      </p:pic>
      <p:sp>
        <p:nvSpPr>
          <p:cNvPr id="4" name="URBAN DESIGN MANAGEMENT">
            <a:extLst>
              <a:ext uri="{FF2B5EF4-FFF2-40B4-BE49-F238E27FC236}">
                <a16:creationId xmlns:a16="http://schemas.microsoft.com/office/drawing/2014/main" id="{F17C1574-FDF4-106F-9879-2B449C7E7F5B}"/>
              </a:ext>
            </a:extLst>
          </p:cNvPr>
          <p:cNvSpPr txBox="1">
            <a:spLocks noGrp="1"/>
          </p:cNvSpPr>
          <p:nvPr>
            <p:ph type="title"/>
          </p:nvPr>
        </p:nvSpPr>
        <p:spPr>
          <a:xfrm>
            <a:off x="309405" y="0"/>
            <a:ext cx="7214923" cy="2102109"/>
          </a:xfrm>
          <a:prstGeom prst="rect">
            <a:avLst/>
          </a:prstGeom>
        </p:spPr>
        <p:txBody>
          <a:bodyPr>
            <a:normAutofit/>
          </a:bodyPr>
          <a:lstStyle>
            <a:lvl1pPr>
              <a:defRPr sz="6900"/>
            </a:lvl1pPr>
          </a:lstStyle>
          <a:p>
            <a:pPr algn="l"/>
            <a:r>
              <a:rPr lang="fi-FI" dirty="0"/>
              <a:t>SUSTAINABLE ARCHITECTURE</a:t>
            </a:r>
            <a:endParaRPr dirty="0"/>
          </a:p>
        </p:txBody>
      </p:sp>
    </p:spTree>
    <p:extLst>
      <p:ext uri="{BB962C8B-B14F-4D97-AF65-F5344CB8AC3E}">
        <p14:creationId xmlns:p14="http://schemas.microsoft.com/office/powerpoint/2010/main" val="233166260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5AE8992-8980-B945-B964-3737A79A8C01}"/>
              </a:ext>
            </a:extLst>
          </p:cNvPr>
          <p:cNvSpPr>
            <a:spLocks noGrp="1"/>
          </p:cNvSpPr>
          <p:nvPr>
            <p:ph type="title"/>
          </p:nvPr>
        </p:nvSpPr>
        <p:spPr/>
        <p:txBody>
          <a:bodyPr/>
          <a:lstStyle/>
          <a:p>
            <a:pPr>
              <a:lnSpc>
                <a:spcPct val="100000"/>
              </a:lnSpc>
            </a:pPr>
            <a:r>
              <a:rPr lang="sv-FI" dirty="0">
                <a:latin typeface="Franklin Gothic Medium" panose="020B0603020102020204" pitchFamily="34" charset="0"/>
              </a:rPr>
              <a:t>Metaxographic architecture – a method</a:t>
            </a:r>
          </a:p>
        </p:txBody>
      </p:sp>
      <p:sp>
        <p:nvSpPr>
          <p:cNvPr id="5" name="Platshållare för innehåll 4">
            <a:extLst>
              <a:ext uri="{FF2B5EF4-FFF2-40B4-BE49-F238E27FC236}">
                <a16:creationId xmlns:a16="http://schemas.microsoft.com/office/drawing/2014/main" id="{1488F6A2-8ED3-FC41-9634-8D766B3FF7A7}"/>
              </a:ext>
            </a:extLst>
          </p:cNvPr>
          <p:cNvSpPr>
            <a:spLocks noGrp="1"/>
          </p:cNvSpPr>
          <p:nvPr>
            <p:ph sz="half" idx="1"/>
          </p:nvPr>
        </p:nvSpPr>
        <p:spPr/>
        <p:txBody>
          <a:bodyPr>
            <a:noAutofit/>
          </a:bodyPr>
          <a:lstStyle/>
          <a:p>
            <a:pPr marL="0" indent="0">
              <a:lnSpc>
                <a:spcPct val="120000"/>
              </a:lnSpc>
              <a:buNone/>
            </a:pPr>
            <a:r>
              <a:rPr lang="sv-FI" sz="1125" dirty="0">
                <a:latin typeface="Franklin Gothic Medium" panose="020B0603020102020204" pitchFamily="34" charset="0"/>
              </a:rPr>
              <a:t>1 Summary</a:t>
            </a:r>
          </a:p>
          <a:p>
            <a:pPr marL="0" indent="0">
              <a:lnSpc>
                <a:spcPct val="120000"/>
              </a:lnSpc>
              <a:buNone/>
            </a:pPr>
            <a:r>
              <a:rPr lang="en-GB" sz="1125" dirty="0">
                <a:latin typeface="Franklin Gothic Medium" panose="020B0603020102020204" pitchFamily="34" charset="0"/>
              </a:rPr>
              <a:t>– stems from the interplay between architecture and anthropology during the ongoing </a:t>
            </a:r>
            <a:r>
              <a:rPr lang="en-GB" sz="1125" dirty="0" err="1">
                <a:latin typeface="Franklin Gothic Medium" panose="020B0603020102020204" pitchFamily="34" charset="0"/>
              </a:rPr>
              <a:t>ontographic</a:t>
            </a:r>
            <a:r>
              <a:rPr lang="en-GB" sz="1125" dirty="0">
                <a:latin typeface="Franklin Gothic Medium" panose="020B0603020102020204" pitchFamily="34" charset="0"/>
              </a:rPr>
              <a:t> turnaround (the descriptive and speculative study of people and their world of objects). </a:t>
            </a:r>
          </a:p>
          <a:p>
            <a:pPr marL="0" indent="0">
              <a:lnSpc>
                <a:spcPct val="120000"/>
              </a:lnSpc>
              <a:buNone/>
            </a:pPr>
            <a:r>
              <a:rPr lang="en-GB" sz="1125" dirty="0">
                <a:latin typeface="Franklin Gothic Medium" panose="020B0603020102020204" pitchFamily="34" charset="0"/>
              </a:rPr>
              <a:t>– from anthropological </a:t>
            </a:r>
            <a:r>
              <a:rPr lang="en-GB" sz="1125" dirty="0" err="1">
                <a:latin typeface="Franklin Gothic Medium" panose="020B0603020102020204" pitchFamily="34" charset="0"/>
              </a:rPr>
              <a:t>ontography</a:t>
            </a:r>
            <a:r>
              <a:rPr lang="en-GB" sz="1125" dirty="0">
                <a:latin typeface="Franklin Gothic Medium" panose="020B0603020102020204" pitchFamily="34" charset="0"/>
              </a:rPr>
              <a:t> into </a:t>
            </a:r>
            <a:r>
              <a:rPr lang="en-GB" sz="1125" dirty="0" err="1">
                <a:latin typeface="Franklin Gothic Medium" panose="020B0603020102020204" pitchFamily="34" charset="0"/>
              </a:rPr>
              <a:t>metaxography</a:t>
            </a:r>
            <a:r>
              <a:rPr lang="en-GB" sz="1125" dirty="0">
                <a:latin typeface="Franklin Gothic Medium" panose="020B0603020102020204" pitchFamily="34" charset="0"/>
              </a:rPr>
              <a:t> (the descriptive study of relationships between them) </a:t>
            </a:r>
          </a:p>
          <a:p>
            <a:pPr marL="0" indent="0">
              <a:lnSpc>
                <a:spcPct val="120000"/>
              </a:lnSpc>
              <a:buNone/>
            </a:pPr>
            <a:r>
              <a:rPr lang="en-GB" sz="1125" dirty="0">
                <a:latin typeface="Franklin Gothic Medium" panose="020B0603020102020204" pitchFamily="34" charset="0"/>
              </a:rPr>
              <a:t>– the method is pragmatist and involves multidisciplinary perspectives to architecture</a:t>
            </a:r>
          </a:p>
          <a:p>
            <a:pPr marL="0" indent="0">
              <a:lnSpc>
                <a:spcPct val="120000"/>
              </a:lnSpc>
              <a:buNone/>
            </a:pPr>
            <a:endParaRPr lang="en-GB" sz="1125" dirty="0">
              <a:latin typeface="Franklin Gothic Medium" panose="020B0603020102020204" pitchFamily="34" charset="0"/>
            </a:endParaRPr>
          </a:p>
          <a:p>
            <a:pPr marL="0" indent="0">
              <a:lnSpc>
                <a:spcPct val="120000"/>
              </a:lnSpc>
              <a:buNone/>
            </a:pPr>
            <a:endParaRPr lang="sv-FI" sz="1125" dirty="0">
              <a:latin typeface="Franklin Gothic Medium" panose="020B0603020102020204" pitchFamily="34" charset="0"/>
            </a:endParaRPr>
          </a:p>
        </p:txBody>
      </p:sp>
      <p:sp>
        <p:nvSpPr>
          <p:cNvPr id="6" name="Platshållare för innehåll 5">
            <a:extLst>
              <a:ext uri="{FF2B5EF4-FFF2-40B4-BE49-F238E27FC236}">
                <a16:creationId xmlns:a16="http://schemas.microsoft.com/office/drawing/2014/main" id="{4D266FE1-7009-D740-8CED-97D29E65F0E3}"/>
              </a:ext>
            </a:extLst>
          </p:cNvPr>
          <p:cNvSpPr>
            <a:spLocks noGrp="1"/>
          </p:cNvSpPr>
          <p:nvPr>
            <p:ph sz="half" idx="2"/>
          </p:nvPr>
        </p:nvSpPr>
        <p:spPr>
          <a:xfrm>
            <a:off x="4629150" y="1268016"/>
            <a:ext cx="3886200" cy="3263504"/>
          </a:xfrm>
        </p:spPr>
        <p:txBody>
          <a:bodyPr>
            <a:noAutofit/>
          </a:bodyPr>
          <a:lstStyle/>
          <a:p>
            <a:pPr marL="0" indent="0">
              <a:lnSpc>
                <a:spcPct val="120000"/>
              </a:lnSpc>
              <a:buNone/>
            </a:pPr>
            <a:r>
              <a:rPr lang="en-GB" sz="1125" dirty="0">
                <a:latin typeface="Franklin Gothic Medium" panose="020B0603020102020204" pitchFamily="34" charset="0"/>
              </a:rPr>
              <a:t>The method’s importance lays in:</a:t>
            </a:r>
            <a:endParaRPr lang="sv-FI" sz="1125" dirty="0">
              <a:latin typeface="Franklin Gothic Medium" panose="020B0603020102020204" pitchFamily="34" charset="0"/>
            </a:endParaRPr>
          </a:p>
          <a:p>
            <a:pPr marL="0" indent="0">
              <a:lnSpc>
                <a:spcPct val="120000"/>
              </a:lnSpc>
              <a:buNone/>
            </a:pPr>
            <a:r>
              <a:rPr lang="en-GB" sz="1125" dirty="0">
                <a:solidFill>
                  <a:schemeClr val="accent1"/>
                </a:solidFill>
                <a:latin typeface="Franklin Gothic Medium" panose="020B0603020102020204" pitchFamily="34" charset="0"/>
              </a:rPr>
              <a:t>a) </a:t>
            </a:r>
            <a:r>
              <a:rPr lang="en-GB" sz="1125" dirty="0">
                <a:latin typeface="Franklin Gothic Medium" panose="020B0603020102020204" pitchFamily="34" charset="0"/>
              </a:rPr>
              <a:t>rereading many of the classic 19</a:t>
            </a:r>
            <a:r>
              <a:rPr lang="en-GB" sz="1125" baseline="30000" dirty="0">
                <a:latin typeface="Franklin Gothic Medium" panose="020B0603020102020204" pitchFamily="34" charset="0"/>
              </a:rPr>
              <a:t>th</a:t>
            </a:r>
            <a:r>
              <a:rPr lang="en-GB" sz="1125" dirty="0">
                <a:latin typeface="Franklin Gothic Medium" panose="020B0603020102020204" pitchFamily="34" charset="0"/>
              </a:rPr>
              <a:t> century architectural writings from a new perspective of architectural relationships (</a:t>
            </a:r>
            <a:r>
              <a:rPr lang="en-GB" sz="1125" dirty="0" err="1">
                <a:latin typeface="Franklin Gothic Medium" panose="020B0603020102020204" pitchFamily="34" charset="0"/>
              </a:rPr>
              <a:t>Kurokawa</a:t>
            </a:r>
            <a:r>
              <a:rPr lang="en-GB" sz="1125" dirty="0">
                <a:latin typeface="Franklin Gothic Medium" panose="020B0603020102020204" pitchFamily="34" charset="0"/>
              </a:rPr>
              <a:t>, Maki, Rossi, Rowe – </a:t>
            </a:r>
            <a:r>
              <a:rPr lang="en-GB" sz="1125" dirty="0" err="1">
                <a:latin typeface="Franklin Gothic Medium" panose="020B0603020102020204" pitchFamily="34" charset="0"/>
              </a:rPr>
              <a:t>Koetter</a:t>
            </a:r>
            <a:r>
              <a:rPr lang="en-GB" sz="1125" dirty="0">
                <a:latin typeface="Franklin Gothic Medium" panose="020B0603020102020204" pitchFamily="34" charset="0"/>
              </a:rPr>
              <a:t> and Venturi)</a:t>
            </a:r>
            <a:endParaRPr lang="sv-FI" sz="1125" dirty="0">
              <a:latin typeface="Franklin Gothic Medium" panose="020B0603020102020204" pitchFamily="34" charset="0"/>
            </a:endParaRPr>
          </a:p>
          <a:p>
            <a:pPr marL="0" indent="0">
              <a:lnSpc>
                <a:spcPct val="120000"/>
              </a:lnSpc>
              <a:buNone/>
            </a:pPr>
            <a:r>
              <a:rPr lang="en-GB" sz="1125" dirty="0">
                <a:solidFill>
                  <a:schemeClr val="accent1"/>
                </a:solidFill>
                <a:latin typeface="Franklin Gothic Medium" panose="020B0603020102020204" pitchFamily="34" charset="0"/>
              </a:rPr>
              <a:t>b) </a:t>
            </a:r>
            <a:r>
              <a:rPr lang="en-GB" sz="1125" dirty="0">
                <a:latin typeface="Franklin Gothic Medium" panose="020B0603020102020204" pitchFamily="34" charset="0"/>
              </a:rPr>
              <a:t>expanding the </a:t>
            </a:r>
            <a:r>
              <a:rPr lang="en-GB" sz="1125" dirty="0" err="1">
                <a:latin typeface="Franklin Gothic Medium" panose="020B0603020102020204" pitchFamily="34" charset="0"/>
              </a:rPr>
              <a:t>ontographic</a:t>
            </a:r>
            <a:r>
              <a:rPr lang="en-GB" sz="1125" dirty="0">
                <a:latin typeface="Franklin Gothic Medium" panose="020B0603020102020204" pitchFamily="34" charset="0"/>
              </a:rPr>
              <a:t> method from anthropology to the study of relationships in architecture </a:t>
            </a:r>
            <a:endParaRPr lang="sv-FI" sz="1125" dirty="0">
              <a:latin typeface="Franklin Gothic Medium" panose="020B0603020102020204" pitchFamily="34" charset="0"/>
            </a:endParaRPr>
          </a:p>
          <a:p>
            <a:pPr marL="0" indent="0">
              <a:lnSpc>
                <a:spcPct val="120000"/>
              </a:lnSpc>
              <a:buNone/>
            </a:pPr>
            <a:r>
              <a:rPr lang="en-GB" sz="1125" dirty="0">
                <a:solidFill>
                  <a:schemeClr val="accent1"/>
                </a:solidFill>
                <a:latin typeface="Franklin Gothic Medium" panose="020B0603020102020204" pitchFamily="34" charset="0"/>
              </a:rPr>
              <a:t>c) </a:t>
            </a:r>
            <a:r>
              <a:rPr lang="en-GB" sz="1125" dirty="0">
                <a:latin typeface="Franklin Gothic Medium" panose="020B0603020102020204" pitchFamily="34" charset="0"/>
              </a:rPr>
              <a:t>employing relationship-centred design methodologies from other fields to architecture </a:t>
            </a:r>
            <a:endParaRPr lang="sv-FI" sz="1125" dirty="0">
              <a:latin typeface="Franklin Gothic Medium" panose="020B0603020102020204" pitchFamily="34" charset="0"/>
            </a:endParaRPr>
          </a:p>
          <a:p>
            <a:pPr marL="0" indent="0">
              <a:lnSpc>
                <a:spcPct val="120000"/>
              </a:lnSpc>
              <a:buNone/>
            </a:pPr>
            <a:r>
              <a:rPr lang="en-GB" sz="1125" dirty="0">
                <a:solidFill>
                  <a:schemeClr val="accent1"/>
                </a:solidFill>
                <a:latin typeface="Franklin Gothic Medium" panose="020B0603020102020204" pitchFamily="34" charset="0"/>
              </a:rPr>
              <a:t>d) </a:t>
            </a:r>
            <a:r>
              <a:rPr lang="en-GB" sz="1125" dirty="0">
                <a:latin typeface="Franklin Gothic Medium" panose="020B0603020102020204" pitchFamily="34" charset="0"/>
              </a:rPr>
              <a:t>laying new theoretical basis for relationship-based computational architecture</a:t>
            </a:r>
          </a:p>
          <a:p>
            <a:pPr marL="0" indent="0">
              <a:lnSpc>
                <a:spcPct val="120000"/>
              </a:lnSpc>
              <a:buNone/>
            </a:pPr>
            <a:r>
              <a:rPr lang="en-GB" sz="1125" dirty="0">
                <a:solidFill>
                  <a:schemeClr val="accent1"/>
                </a:solidFill>
                <a:latin typeface="Franklin Gothic Medium" panose="020B0603020102020204" pitchFamily="34" charset="0"/>
              </a:rPr>
              <a:t>e) </a:t>
            </a:r>
            <a:r>
              <a:rPr lang="en-GB" sz="1125" dirty="0">
                <a:latin typeface="Franklin Gothic Medium" panose="020B0603020102020204" pitchFamily="34" charset="0"/>
              </a:rPr>
              <a:t>Participating the development of non-anthropocentric culture</a:t>
            </a:r>
            <a:endParaRPr lang="sv-FI" sz="1125" dirty="0">
              <a:latin typeface="Franklin Gothic Medium" panose="020B0603020102020204" pitchFamily="34" charset="0"/>
            </a:endParaRPr>
          </a:p>
          <a:p>
            <a:pPr marL="0" indent="0">
              <a:lnSpc>
                <a:spcPct val="120000"/>
              </a:lnSpc>
              <a:buNone/>
            </a:pPr>
            <a:endParaRPr lang="sv-FI" sz="1125" dirty="0">
              <a:latin typeface="Franklin Gothic Medium" panose="020B0603020102020204" pitchFamily="34" charset="0"/>
            </a:endParaRPr>
          </a:p>
        </p:txBody>
      </p:sp>
    </p:spTree>
    <p:extLst>
      <p:ext uri="{BB962C8B-B14F-4D97-AF65-F5344CB8AC3E}">
        <p14:creationId xmlns:p14="http://schemas.microsoft.com/office/powerpoint/2010/main" val="3437868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9C5F1E-2B9B-C94F-8C10-9A1870C3FF3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60910" y="83820"/>
            <a:ext cx="3430190" cy="4975860"/>
          </a:xfrm>
          <a:prstGeom prst="rect">
            <a:avLst/>
          </a:prstGeom>
          <a:noFill/>
          <a:extLst>
            <a:ext uri="{909E8E84-426E-40DD-AFC4-6F175D3DCCD1}">
              <a14:hiddenFill xmlns:a14="http://schemas.microsoft.com/office/drawing/2010/main">
                <a:solidFill>
                  <a:srgbClr val="FFFFFF"/>
                </a:solidFill>
              </a14:hiddenFill>
            </a:ext>
          </a:extLst>
        </p:spPr>
      </p:pic>
      <p:sp>
        <p:nvSpPr>
          <p:cNvPr id="6" name="Platshållare för innehåll 5">
            <a:extLst>
              <a:ext uri="{FF2B5EF4-FFF2-40B4-BE49-F238E27FC236}">
                <a16:creationId xmlns:a16="http://schemas.microsoft.com/office/drawing/2014/main" id="{DF31CC9C-3C1B-BF4D-9349-FABA68673256}"/>
              </a:ext>
            </a:extLst>
          </p:cNvPr>
          <p:cNvSpPr txBox="1">
            <a:spLocks/>
          </p:cNvSpPr>
          <p:nvPr/>
        </p:nvSpPr>
        <p:spPr>
          <a:xfrm>
            <a:off x="5497830" y="2787015"/>
            <a:ext cx="2777490" cy="343090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sv-FI" sz="1125" dirty="0">
                <a:latin typeface="Franklin Gothic Medium" panose="020B0603020102020204" pitchFamily="34" charset="0"/>
              </a:rPr>
              <a:t>Ontographic art objects are made of non-anthropocentric things, which withdraw from human-oriented explanation and even look. </a:t>
            </a:r>
          </a:p>
          <a:p>
            <a:pPr marL="0" indent="0">
              <a:lnSpc>
                <a:spcPct val="120000"/>
              </a:lnSpc>
              <a:buNone/>
            </a:pPr>
            <a:r>
              <a:rPr lang="sv-FI" sz="1125" dirty="0">
                <a:latin typeface="Franklin Gothic Medium" panose="020B0603020102020204" pitchFamily="34" charset="0"/>
              </a:rPr>
              <a:t>Such architecture as Carlo Scarpa’s </a:t>
            </a:r>
            <a:r>
              <a:rPr lang="sv-FI" sz="1125" i="1" dirty="0">
                <a:latin typeface="Franklin Gothic Medium" panose="020B0603020102020204" pitchFamily="34" charset="0"/>
              </a:rPr>
              <a:t>Tombe Brion </a:t>
            </a:r>
            <a:r>
              <a:rPr lang="sv-FI" sz="1125" dirty="0">
                <a:latin typeface="Franklin Gothic Medium" panose="020B0603020102020204" pitchFamily="34" charset="0"/>
              </a:rPr>
              <a:t>(1978), a funeral site, made without human-based functions or forms such as walkable routes, fits to the definition. </a:t>
            </a:r>
          </a:p>
        </p:txBody>
      </p:sp>
    </p:spTree>
    <p:extLst>
      <p:ext uri="{BB962C8B-B14F-4D97-AF65-F5344CB8AC3E}">
        <p14:creationId xmlns:p14="http://schemas.microsoft.com/office/powerpoint/2010/main" val="3925428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0" name="URBAN DESIGN MANAGEMENT"/>
          <p:cNvSpPr txBox="1">
            <a:spLocks noGrp="1"/>
          </p:cNvSpPr>
          <p:nvPr>
            <p:ph type="title"/>
          </p:nvPr>
        </p:nvSpPr>
        <p:spPr>
          <a:xfrm>
            <a:off x="309405" y="699542"/>
            <a:ext cx="8511067" cy="2102109"/>
          </a:xfrm>
          <a:prstGeom prst="rect">
            <a:avLst/>
          </a:prstGeom>
        </p:spPr>
        <p:txBody>
          <a:bodyPr>
            <a:normAutofit fontScale="90000"/>
          </a:bodyPr>
          <a:lstStyle>
            <a:lvl1pPr>
              <a:defRPr sz="6900"/>
            </a:lvl1pPr>
          </a:lstStyle>
          <a:p>
            <a:pPr algn="l"/>
            <a:r>
              <a:rPr lang="fi-FI" dirty="0"/>
              <a:t>NON-ANTHROPOCENTRIC ARCHITECTURE</a:t>
            </a:r>
            <a:endParaRPr dirty="0"/>
          </a:p>
        </p:txBody>
      </p:sp>
      <p:sp>
        <p:nvSpPr>
          <p:cNvPr id="5" name="URBAN DESIGN MANAGEMENT">
            <a:extLst>
              <a:ext uri="{FF2B5EF4-FFF2-40B4-BE49-F238E27FC236}">
                <a16:creationId xmlns:a16="http://schemas.microsoft.com/office/drawing/2014/main" id="{B497E411-A874-9007-B679-6B33926DE459}"/>
              </a:ext>
            </a:extLst>
          </p:cNvPr>
          <p:cNvSpPr txBox="1">
            <a:spLocks/>
          </p:cNvSpPr>
          <p:nvPr/>
        </p:nvSpPr>
        <p:spPr>
          <a:xfrm>
            <a:off x="467544" y="3266326"/>
            <a:ext cx="1728191" cy="1323898"/>
          </a:xfrm>
          <a:prstGeom prst="rect">
            <a:avLst/>
          </a:prstGeom>
          <a:ln>
            <a:solidFill>
              <a:schemeClr val="bg2">
                <a:lumMod val="75000"/>
              </a:schemeClr>
            </a:solidFill>
          </a:ln>
        </p:spPr>
        <p:txBody>
          <a:bodyPr vert="horz" lIns="91440" tIns="45720" rIns="91440" bIns="45720" rtlCol="0" anchor="t">
            <a:noAutofit/>
          </a:bodyPr>
          <a:lstStyle>
            <a:lvl1pPr algn="l" defTabSz="685800" rtl="0" eaLnBrk="1" latinLnBrk="0" hangingPunct="1">
              <a:lnSpc>
                <a:spcPct val="90000"/>
              </a:lnSpc>
              <a:spcBef>
                <a:spcPct val="0"/>
              </a:spcBef>
              <a:buNone/>
              <a:defRPr sz="6900" b="0" i="0" kern="1200">
                <a:solidFill>
                  <a:schemeClr val="tx1"/>
                </a:solidFill>
                <a:latin typeface="Helvetica" pitchFamily="2" charset="0"/>
                <a:ea typeface="+mj-ea"/>
                <a:cs typeface="+mj-cs"/>
              </a:defRPr>
            </a:lvl1pPr>
          </a:lstStyle>
          <a:p>
            <a:pPr fontAlgn="auto">
              <a:spcAft>
                <a:spcPts val="0"/>
              </a:spcAft>
            </a:pPr>
            <a:r>
              <a:rPr lang="fi-FI" sz="1400" b="1" dirty="0" err="1">
                <a:solidFill>
                  <a:schemeClr val="bg2">
                    <a:lumMod val="75000"/>
                  </a:schemeClr>
                </a:solidFill>
              </a:rPr>
              <a:t>human-based</a:t>
            </a:r>
            <a:endParaRPr lang="fi-FI" sz="1400" b="1" dirty="0">
              <a:solidFill>
                <a:schemeClr val="bg2">
                  <a:lumMod val="75000"/>
                </a:schemeClr>
              </a:solidFill>
            </a:endParaRPr>
          </a:p>
          <a:p>
            <a:pPr fontAlgn="auto">
              <a:spcAft>
                <a:spcPts val="0"/>
              </a:spcAft>
            </a:pPr>
            <a:endParaRPr lang="fi-FI" sz="1400" dirty="0">
              <a:solidFill>
                <a:schemeClr val="bg2">
                  <a:lumMod val="75000"/>
                </a:schemeClr>
              </a:solidFill>
            </a:endParaRPr>
          </a:p>
          <a:p>
            <a:pPr fontAlgn="auto">
              <a:spcAft>
                <a:spcPts val="0"/>
              </a:spcAft>
            </a:pPr>
            <a:r>
              <a:rPr lang="fi-FI" sz="1400" dirty="0">
                <a:solidFill>
                  <a:schemeClr val="bg2">
                    <a:lumMod val="75000"/>
                  </a:schemeClr>
                </a:solidFill>
              </a:rPr>
              <a:t>-</a:t>
            </a:r>
            <a:r>
              <a:rPr lang="fi-FI" sz="1400" dirty="0" err="1">
                <a:solidFill>
                  <a:schemeClr val="bg2">
                    <a:lumMod val="75000"/>
                  </a:schemeClr>
                </a:solidFill>
              </a:rPr>
              <a:t>user-based</a:t>
            </a:r>
            <a:endParaRPr lang="fi-FI" sz="1400" dirty="0">
              <a:solidFill>
                <a:schemeClr val="bg2">
                  <a:lumMod val="75000"/>
                </a:schemeClr>
              </a:solidFill>
            </a:endParaRPr>
          </a:p>
          <a:p>
            <a:pPr fontAlgn="auto">
              <a:spcAft>
                <a:spcPts val="0"/>
              </a:spcAft>
            </a:pPr>
            <a:r>
              <a:rPr lang="fi-FI" sz="1400" dirty="0">
                <a:solidFill>
                  <a:schemeClr val="bg2">
                    <a:lumMod val="75000"/>
                  </a:schemeClr>
                </a:solidFill>
              </a:rPr>
              <a:t>-</a:t>
            </a:r>
            <a:r>
              <a:rPr lang="fi-FI" sz="1400" dirty="0" err="1">
                <a:solidFill>
                  <a:schemeClr val="bg2">
                    <a:lumMod val="75000"/>
                  </a:schemeClr>
                </a:solidFill>
              </a:rPr>
              <a:t>collaborative</a:t>
            </a:r>
            <a:r>
              <a:rPr lang="fi-FI" sz="1400" dirty="0">
                <a:solidFill>
                  <a:schemeClr val="bg2">
                    <a:lumMod val="75000"/>
                  </a:schemeClr>
                </a:solidFill>
              </a:rPr>
              <a:t> and </a:t>
            </a:r>
            <a:r>
              <a:rPr lang="fi-FI" sz="1400" dirty="0" err="1">
                <a:solidFill>
                  <a:schemeClr val="bg2">
                    <a:lumMod val="75000"/>
                  </a:schemeClr>
                </a:solidFill>
              </a:rPr>
              <a:t>participatory</a:t>
            </a:r>
            <a:r>
              <a:rPr lang="fi-FI" sz="1400" dirty="0">
                <a:solidFill>
                  <a:schemeClr val="bg2">
                    <a:lumMod val="75000"/>
                  </a:schemeClr>
                </a:solidFill>
              </a:rPr>
              <a:t> design</a:t>
            </a:r>
          </a:p>
        </p:txBody>
      </p:sp>
      <p:sp>
        <p:nvSpPr>
          <p:cNvPr id="6" name="URBAN DESIGN MANAGEMENT">
            <a:extLst>
              <a:ext uri="{FF2B5EF4-FFF2-40B4-BE49-F238E27FC236}">
                <a16:creationId xmlns:a16="http://schemas.microsoft.com/office/drawing/2014/main" id="{A734A1C1-6146-DB01-9E71-2FBFB85753AF}"/>
              </a:ext>
            </a:extLst>
          </p:cNvPr>
          <p:cNvSpPr txBox="1">
            <a:spLocks/>
          </p:cNvSpPr>
          <p:nvPr/>
        </p:nvSpPr>
        <p:spPr>
          <a:xfrm>
            <a:off x="2807804" y="3267596"/>
            <a:ext cx="1728191" cy="1323898"/>
          </a:xfrm>
          <a:prstGeom prst="rect">
            <a:avLst/>
          </a:prstGeom>
          <a:ln>
            <a:solidFill>
              <a:schemeClr val="tx1"/>
            </a:solidFill>
          </a:ln>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6900" b="0" i="0" kern="1200">
                <a:solidFill>
                  <a:schemeClr val="tx1"/>
                </a:solidFill>
                <a:latin typeface="Helvetica" pitchFamily="2" charset="0"/>
                <a:ea typeface="+mj-ea"/>
                <a:cs typeface="+mj-cs"/>
              </a:defRPr>
            </a:lvl1pPr>
          </a:lstStyle>
          <a:p>
            <a:pPr fontAlgn="auto">
              <a:spcAft>
                <a:spcPts val="0"/>
              </a:spcAft>
            </a:pPr>
            <a:r>
              <a:rPr lang="fi-FI" sz="1400" b="1" dirty="0" err="1"/>
              <a:t>nature-based</a:t>
            </a:r>
            <a:endParaRPr lang="fi-FI" sz="1400" b="1" dirty="0"/>
          </a:p>
          <a:p>
            <a:pPr fontAlgn="auto">
              <a:spcAft>
                <a:spcPts val="0"/>
              </a:spcAft>
            </a:pPr>
            <a:endParaRPr lang="fi-FI" sz="1400" dirty="0"/>
          </a:p>
          <a:p>
            <a:pPr fontAlgn="auto">
              <a:spcAft>
                <a:spcPts val="0"/>
              </a:spcAft>
            </a:pPr>
            <a:r>
              <a:rPr lang="fi-FI" sz="1400" dirty="0"/>
              <a:t>-</a:t>
            </a:r>
            <a:r>
              <a:rPr lang="fi-FI" sz="1400" dirty="0" err="1"/>
              <a:t>biophilic</a:t>
            </a:r>
            <a:endParaRPr lang="fi-FI" sz="1400" dirty="0"/>
          </a:p>
          <a:p>
            <a:pPr fontAlgn="auto">
              <a:spcAft>
                <a:spcPts val="0"/>
              </a:spcAft>
            </a:pPr>
            <a:r>
              <a:rPr lang="fi-FI" sz="1400" dirty="0"/>
              <a:t>-</a:t>
            </a:r>
            <a:r>
              <a:rPr lang="fi-FI" sz="1400" dirty="0" err="1"/>
              <a:t>biomimetic</a:t>
            </a:r>
            <a:endParaRPr lang="fi-FI" sz="1400" dirty="0"/>
          </a:p>
          <a:p>
            <a:pPr fontAlgn="auto">
              <a:spcAft>
                <a:spcPts val="0"/>
              </a:spcAft>
            </a:pPr>
            <a:r>
              <a:rPr lang="fi-FI" sz="1400" dirty="0"/>
              <a:t>-</a:t>
            </a:r>
            <a:r>
              <a:rPr lang="fi-FI" sz="1400" dirty="0" err="1"/>
              <a:t>circular</a:t>
            </a:r>
            <a:endParaRPr lang="fi-FI" sz="1400" dirty="0"/>
          </a:p>
        </p:txBody>
      </p:sp>
      <p:sp>
        <p:nvSpPr>
          <p:cNvPr id="7" name="URBAN DESIGN MANAGEMENT">
            <a:extLst>
              <a:ext uri="{FF2B5EF4-FFF2-40B4-BE49-F238E27FC236}">
                <a16:creationId xmlns:a16="http://schemas.microsoft.com/office/drawing/2014/main" id="{C5931026-84E2-2D12-F1DB-57C8D5FB917E}"/>
              </a:ext>
            </a:extLst>
          </p:cNvPr>
          <p:cNvSpPr txBox="1">
            <a:spLocks/>
          </p:cNvSpPr>
          <p:nvPr/>
        </p:nvSpPr>
        <p:spPr>
          <a:xfrm>
            <a:off x="5148064" y="3239904"/>
            <a:ext cx="1512168" cy="1323898"/>
          </a:xfrm>
          <a:prstGeom prst="rect">
            <a:avLst/>
          </a:prstGeom>
          <a:ln>
            <a:solidFill>
              <a:schemeClr val="tx1"/>
            </a:solidFill>
          </a:ln>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6900" b="0" i="0" kern="1200">
                <a:solidFill>
                  <a:schemeClr val="tx1"/>
                </a:solidFill>
                <a:latin typeface="Helvetica" pitchFamily="2" charset="0"/>
                <a:ea typeface="+mj-ea"/>
                <a:cs typeface="+mj-cs"/>
              </a:defRPr>
            </a:lvl1pPr>
          </a:lstStyle>
          <a:p>
            <a:pPr fontAlgn="auto">
              <a:spcAft>
                <a:spcPts val="0"/>
              </a:spcAft>
            </a:pPr>
            <a:r>
              <a:rPr lang="fi-FI" sz="1400" b="1" dirty="0" err="1"/>
              <a:t>object-based</a:t>
            </a:r>
            <a:endParaRPr lang="fi-FI" sz="1400" b="1" dirty="0"/>
          </a:p>
          <a:p>
            <a:pPr fontAlgn="auto">
              <a:spcAft>
                <a:spcPts val="0"/>
              </a:spcAft>
            </a:pPr>
            <a:endParaRPr lang="fi-FI" sz="1400" dirty="0"/>
          </a:p>
          <a:p>
            <a:pPr fontAlgn="auto">
              <a:spcAft>
                <a:spcPts val="0"/>
              </a:spcAft>
            </a:pPr>
            <a:r>
              <a:rPr lang="fi-FI" sz="1400" dirty="0"/>
              <a:t>-</a:t>
            </a:r>
            <a:r>
              <a:rPr lang="fi-FI" sz="1400" dirty="0" err="1"/>
              <a:t>ontographic</a:t>
            </a:r>
            <a:endParaRPr lang="fi-FI" sz="1400" dirty="0"/>
          </a:p>
          <a:p>
            <a:pPr fontAlgn="auto">
              <a:spcAft>
                <a:spcPts val="0"/>
              </a:spcAft>
            </a:pPr>
            <a:r>
              <a:rPr lang="fi-FI" sz="1400" dirty="0"/>
              <a:t>-OOO in </a:t>
            </a:r>
            <a:r>
              <a:rPr lang="fi-FI" sz="1400" dirty="0" err="1"/>
              <a:t>architecture</a:t>
            </a:r>
            <a:endParaRPr lang="fi-FI" sz="1400" dirty="0"/>
          </a:p>
        </p:txBody>
      </p:sp>
      <p:sp>
        <p:nvSpPr>
          <p:cNvPr id="8" name="URBAN DESIGN MANAGEMENT">
            <a:extLst>
              <a:ext uri="{FF2B5EF4-FFF2-40B4-BE49-F238E27FC236}">
                <a16:creationId xmlns:a16="http://schemas.microsoft.com/office/drawing/2014/main" id="{3BD8754B-0CD4-4B8A-2F69-7CDEE1D1E626}"/>
              </a:ext>
            </a:extLst>
          </p:cNvPr>
          <p:cNvSpPr txBox="1">
            <a:spLocks/>
          </p:cNvSpPr>
          <p:nvPr/>
        </p:nvSpPr>
        <p:spPr>
          <a:xfrm>
            <a:off x="7272301" y="3219822"/>
            <a:ext cx="1512168" cy="1323898"/>
          </a:xfrm>
          <a:prstGeom prst="rect">
            <a:avLst/>
          </a:prstGeom>
          <a:ln>
            <a:solidFill>
              <a:schemeClr val="tx1"/>
            </a:solidFill>
          </a:ln>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6900" b="0" i="0" kern="1200">
                <a:solidFill>
                  <a:schemeClr val="tx1"/>
                </a:solidFill>
                <a:latin typeface="Helvetica" pitchFamily="2" charset="0"/>
                <a:ea typeface="+mj-ea"/>
                <a:cs typeface="+mj-cs"/>
              </a:defRPr>
            </a:lvl1pPr>
          </a:lstStyle>
          <a:p>
            <a:pPr fontAlgn="auto">
              <a:spcAft>
                <a:spcPts val="0"/>
              </a:spcAft>
            </a:pPr>
            <a:r>
              <a:rPr lang="fi-FI" sz="1400" b="1" dirty="0" err="1"/>
              <a:t>relationship-based</a:t>
            </a:r>
            <a:endParaRPr lang="fi-FI" sz="1400" b="1" dirty="0"/>
          </a:p>
          <a:p>
            <a:pPr fontAlgn="auto">
              <a:spcAft>
                <a:spcPts val="0"/>
              </a:spcAft>
            </a:pPr>
            <a:endParaRPr lang="fi-FI" sz="1400" dirty="0"/>
          </a:p>
          <a:p>
            <a:pPr fontAlgn="auto">
              <a:spcAft>
                <a:spcPts val="0"/>
              </a:spcAft>
            </a:pPr>
            <a:r>
              <a:rPr lang="fi-FI" sz="1400" dirty="0"/>
              <a:t>-</a:t>
            </a:r>
            <a:r>
              <a:rPr lang="fi-FI" sz="1400" dirty="0" err="1"/>
              <a:t>metaxographic</a:t>
            </a:r>
            <a:endParaRPr lang="fi-FI" sz="1400" dirty="0"/>
          </a:p>
        </p:txBody>
      </p:sp>
    </p:spTree>
    <p:extLst>
      <p:ext uri="{BB962C8B-B14F-4D97-AF65-F5344CB8AC3E}">
        <p14:creationId xmlns:p14="http://schemas.microsoft.com/office/powerpoint/2010/main" val="104872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3AD5861-88D2-B141-93AB-B8773A4CAD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7704" y="94041"/>
            <a:ext cx="5800576" cy="4955418"/>
          </a:xfrm>
          <a:prstGeom prst="rect">
            <a:avLst/>
          </a:prstGeom>
        </p:spPr>
      </p:pic>
      <p:sp>
        <p:nvSpPr>
          <p:cNvPr id="9" name="textruta 8">
            <a:extLst>
              <a:ext uri="{FF2B5EF4-FFF2-40B4-BE49-F238E27FC236}">
                <a16:creationId xmlns:a16="http://schemas.microsoft.com/office/drawing/2014/main" id="{4352FA19-787B-6746-805E-B54E223A69C9}"/>
              </a:ext>
            </a:extLst>
          </p:cNvPr>
          <p:cNvSpPr txBox="1"/>
          <p:nvPr/>
        </p:nvSpPr>
        <p:spPr>
          <a:xfrm>
            <a:off x="2699792" y="2083663"/>
            <a:ext cx="648072" cy="200055"/>
          </a:xfrm>
          <a:prstGeom prst="rect">
            <a:avLst/>
          </a:prstGeom>
          <a:solidFill>
            <a:schemeClr val="bg1"/>
          </a:solidFill>
        </p:spPr>
        <p:txBody>
          <a:bodyPr wrap="square" rtlCol="0">
            <a:spAutoFit/>
          </a:bodyPr>
          <a:lstStyle/>
          <a:p>
            <a:r>
              <a:rPr lang="sv-FI" sz="700" dirty="0">
                <a:latin typeface="Calibri" panose="020F0502020204030204" pitchFamily="34" charset="0"/>
                <a:cs typeface="Calibri" panose="020F0502020204030204" pitchFamily="34" charset="0"/>
              </a:rPr>
              <a:t>Case studies</a:t>
            </a:r>
          </a:p>
        </p:txBody>
      </p:sp>
      <p:sp>
        <p:nvSpPr>
          <p:cNvPr id="10" name="textruta 9">
            <a:extLst>
              <a:ext uri="{FF2B5EF4-FFF2-40B4-BE49-F238E27FC236}">
                <a16:creationId xmlns:a16="http://schemas.microsoft.com/office/drawing/2014/main" id="{0386B375-8268-1B44-9B7E-E1B3F4834C4C}"/>
              </a:ext>
            </a:extLst>
          </p:cNvPr>
          <p:cNvSpPr txBox="1"/>
          <p:nvPr/>
        </p:nvSpPr>
        <p:spPr>
          <a:xfrm>
            <a:off x="4211960" y="4083918"/>
            <a:ext cx="1465877" cy="307777"/>
          </a:xfrm>
          <a:prstGeom prst="rect">
            <a:avLst/>
          </a:prstGeom>
          <a:solidFill>
            <a:schemeClr val="bg1"/>
          </a:solidFill>
        </p:spPr>
        <p:txBody>
          <a:bodyPr wrap="square" rtlCol="0">
            <a:spAutoFit/>
          </a:bodyPr>
          <a:lstStyle/>
          <a:p>
            <a:r>
              <a:rPr lang="sv-FI" sz="700" dirty="0">
                <a:latin typeface="Calibri" panose="020F0502020204030204" pitchFamily="34" charset="0"/>
                <a:cs typeface="Calibri" panose="020F0502020204030204" pitchFamily="34" charset="0"/>
              </a:rPr>
              <a:t>Cross-disciplinary learnings to architecture</a:t>
            </a:r>
          </a:p>
        </p:txBody>
      </p:sp>
      <p:sp>
        <p:nvSpPr>
          <p:cNvPr id="5" name="URBAN DESIGN MANAGEMENT">
            <a:extLst>
              <a:ext uri="{FF2B5EF4-FFF2-40B4-BE49-F238E27FC236}">
                <a16:creationId xmlns:a16="http://schemas.microsoft.com/office/drawing/2014/main" id="{530CE417-EA08-933E-0801-ED03BD72255E}"/>
              </a:ext>
            </a:extLst>
          </p:cNvPr>
          <p:cNvSpPr txBox="1">
            <a:spLocks noGrp="1"/>
          </p:cNvSpPr>
          <p:nvPr>
            <p:ph type="title"/>
          </p:nvPr>
        </p:nvSpPr>
        <p:spPr>
          <a:xfrm>
            <a:off x="309405" y="3831890"/>
            <a:ext cx="2894443" cy="504056"/>
          </a:xfrm>
          <a:prstGeom prst="rect">
            <a:avLst/>
          </a:prstGeom>
        </p:spPr>
        <p:txBody>
          <a:bodyPr>
            <a:normAutofit fontScale="90000"/>
          </a:bodyPr>
          <a:lstStyle>
            <a:lvl1pPr>
              <a:defRPr sz="6900"/>
            </a:lvl1pPr>
          </a:lstStyle>
          <a:p>
            <a:pPr algn="l"/>
            <a:r>
              <a:rPr lang="fi-FI" sz="2400" dirty="0"/>
              <a:t>FROM ONTOGRAPHY TO METAXOGRAPHY</a:t>
            </a:r>
            <a:endParaRPr sz="2400" dirty="0"/>
          </a:p>
        </p:txBody>
      </p:sp>
      <p:sp>
        <p:nvSpPr>
          <p:cNvPr id="4" name="textruta 3">
            <a:extLst>
              <a:ext uri="{FF2B5EF4-FFF2-40B4-BE49-F238E27FC236}">
                <a16:creationId xmlns:a16="http://schemas.microsoft.com/office/drawing/2014/main" id="{7B851639-8938-6368-1476-4EB0A03D8C17}"/>
              </a:ext>
            </a:extLst>
          </p:cNvPr>
          <p:cNvSpPr txBox="1"/>
          <p:nvPr/>
        </p:nvSpPr>
        <p:spPr>
          <a:xfrm>
            <a:off x="4359262" y="105838"/>
            <a:ext cx="864096" cy="215444"/>
          </a:xfrm>
          <a:prstGeom prst="rect">
            <a:avLst/>
          </a:prstGeom>
          <a:solidFill>
            <a:schemeClr val="bg1"/>
          </a:solidFill>
        </p:spPr>
        <p:txBody>
          <a:bodyPr wrap="square" rtlCol="0">
            <a:spAutoFit/>
          </a:bodyPr>
          <a:lstStyle/>
          <a:p>
            <a:pPr algn="ctr"/>
            <a:r>
              <a:rPr lang="sv-FI" sz="800" dirty="0"/>
              <a:t>Idealism</a:t>
            </a:r>
          </a:p>
        </p:txBody>
      </p:sp>
      <p:sp>
        <p:nvSpPr>
          <p:cNvPr id="8" name="textruta 7">
            <a:extLst>
              <a:ext uri="{FF2B5EF4-FFF2-40B4-BE49-F238E27FC236}">
                <a16:creationId xmlns:a16="http://schemas.microsoft.com/office/drawing/2014/main" id="{378B15B5-316C-4D0A-5639-1304F597D833}"/>
              </a:ext>
            </a:extLst>
          </p:cNvPr>
          <p:cNvSpPr txBox="1"/>
          <p:nvPr/>
        </p:nvSpPr>
        <p:spPr>
          <a:xfrm>
            <a:off x="4170722" y="2108305"/>
            <a:ext cx="1433587" cy="200055"/>
          </a:xfrm>
          <a:prstGeom prst="rect">
            <a:avLst/>
          </a:prstGeom>
          <a:solidFill>
            <a:schemeClr val="bg1"/>
          </a:solidFill>
        </p:spPr>
        <p:txBody>
          <a:bodyPr wrap="square" rtlCol="0">
            <a:spAutoFit/>
          </a:bodyPr>
          <a:lstStyle/>
          <a:p>
            <a:pPr algn="ctr"/>
            <a:r>
              <a:rPr lang="sv-FI" sz="700" dirty="0"/>
              <a:t>Material culture</a:t>
            </a:r>
          </a:p>
        </p:txBody>
      </p:sp>
      <p:sp>
        <p:nvSpPr>
          <p:cNvPr id="11" name="textruta 10">
            <a:extLst>
              <a:ext uri="{FF2B5EF4-FFF2-40B4-BE49-F238E27FC236}">
                <a16:creationId xmlns:a16="http://schemas.microsoft.com/office/drawing/2014/main" id="{4ED25164-B34C-B03E-F361-6638BA22FE4E}"/>
              </a:ext>
            </a:extLst>
          </p:cNvPr>
          <p:cNvSpPr txBox="1"/>
          <p:nvPr/>
        </p:nvSpPr>
        <p:spPr>
          <a:xfrm>
            <a:off x="2290890" y="1054436"/>
            <a:ext cx="1465876" cy="200055"/>
          </a:xfrm>
          <a:prstGeom prst="rect">
            <a:avLst/>
          </a:prstGeom>
          <a:solidFill>
            <a:schemeClr val="bg1"/>
          </a:solidFill>
        </p:spPr>
        <p:txBody>
          <a:bodyPr wrap="square" rtlCol="0">
            <a:spAutoFit/>
          </a:bodyPr>
          <a:lstStyle/>
          <a:p>
            <a:pPr algn="ctr"/>
            <a:r>
              <a:rPr lang="sv-FI" sz="700" dirty="0"/>
              <a:t>Modernist architecture</a:t>
            </a:r>
          </a:p>
        </p:txBody>
      </p:sp>
      <p:sp>
        <p:nvSpPr>
          <p:cNvPr id="12" name="textruta 11">
            <a:extLst>
              <a:ext uri="{FF2B5EF4-FFF2-40B4-BE49-F238E27FC236}">
                <a16:creationId xmlns:a16="http://schemas.microsoft.com/office/drawing/2014/main" id="{5B33746C-0B99-84A1-05F3-A4938DA0C820}"/>
              </a:ext>
            </a:extLst>
          </p:cNvPr>
          <p:cNvSpPr txBox="1"/>
          <p:nvPr/>
        </p:nvSpPr>
        <p:spPr>
          <a:xfrm>
            <a:off x="5779676" y="897512"/>
            <a:ext cx="1465876" cy="307777"/>
          </a:xfrm>
          <a:prstGeom prst="rect">
            <a:avLst/>
          </a:prstGeom>
          <a:solidFill>
            <a:schemeClr val="bg1"/>
          </a:solidFill>
        </p:spPr>
        <p:txBody>
          <a:bodyPr wrap="square" rtlCol="0">
            <a:spAutoFit/>
          </a:bodyPr>
          <a:lstStyle/>
          <a:p>
            <a:pPr algn="ctr"/>
            <a:r>
              <a:rPr lang="sv-FI" sz="700" dirty="0"/>
              <a:t>rationalist reproduction</a:t>
            </a:r>
          </a:p>
          <a:p>
            <a:pPr algn="ctr"/>
            <a:r>
              <a:rPr lang="sv-FI" sz="700" dirty="0"/>
              <a:t>immateriality, minimalism</a:t>
            </a:r>
          </a:p>
        </p:txBody>
      </p:sp>
      <p:sp>
        <p:nvSpPr>
          <p:cNvPr id="13" name="textruta 12">
            <a:extLst>
              <a:ext uri="{FF2B5EF4-FFF2-40B4-BE49-F238E27FC236}">
                <a16:creationId xmlns:a16="http://schemas.microsoft.com/office/drawing/2014/main" id="{529EA57A-944D-E764-E8C3-9A89E93CE2A3}"/>
              </a:ext>
            </a:extLst>
          </p:cNvPr>
          <p:cNvSpPr txBox="1"/>
          <p:nvPr/>
        </p:nvSpPr>
        <p:spPr>
          <a:xfrm>
            <a:off x="4186808" y="1081750"/>
            <a:ext cx="1198482" cy="200055"/>
          </a:xfrm>
          <a:prstGeom prst="rect">
            <a:avLst/>
          </a:prstGeom>
          <a:solidFill>
            <a:schemeClr val="bg1"/>
          </a:solidFill>
        </p:spPr>
        <p:txBody>
          <a:bodyPr wrap="square" rtlCol="0">
            <a:spAutoFit/>
          </a:bodyPr>
          <a:lstStyle/>
          <a:p>
            <a:pPr algn="ctr"/>
            <a:r>
              <a:rPr lang="sv-FI" sz="700" dirty="0"/>
              <a:t>Abstraction</a:t>
            </a:r>
          </a:p>
        </p:txBody>
      </p:sp>
      <p:sp>
        <p:nvSpPr>
          <p:cNvPr id="14" name="textruta 13">
            <a:extLst>
              <a:ext uri="{FF2B5EF4-FFF2-40B4-BE49-F238E27FC236}">
                <a16:creationId xmlns:a16="http://schemas.microsoft.com/office/drawing/2014/main" id="{6B707E29-3433-5E04-ABA9-9D7DE10978FE}"/>
              </a:ext>
            </a:extLst>
          </p:cNvPr>
          <p:cNvSpPr txBox="1"/>
          <p:nvPr/>
        </p:nvSpPr>
        <p:spPr>
          <a:xfrm>
            <a:off x="2037778" y="2083663"/>
            <a:ext cx="1839858" cy="200055"/>
          </a:xfrm>
          <a:prstGeom prst="rect">
            <a:avLst/>
          </a:prstGeom>
          <a:solidFill>
            <a:schemeClr val="bg1"/>
          </a:solidFill>
        </p:spPr>
        <p:txBody>
          <a:bodyPr wrap="square" rtlCol="0">
            <a:spAutoFit/>
          </a:bodyPr>
          <a:lstStyle/>
          <a:p>
            <a:pPr algn="ctr"/>
            <a:r>
              <a:rPr lang="sv-FI" sz="700" dirty="0"/>
              <a:t>Human-object relationships</a:t>
            </a:r>
          </a:p>
        </p:txBody>
      </p:sp>
      <p:sp>
        <p:nvSpPr>
          <p:cNvPr id="15" name="textruta 14">
            <a:extLst>
              <a:ext uri="{FF2B5EF4-FFF2-40B4-BE49-F238E27FC236}">
                <a16:creationId xmlns:a16="http://schemas.microsoft.com/office/drawing/2014/main" id="{7AFCD5EE-F8DC-2B49-9DDB-AC77F40F4AB5}"/>
              </a:ext>
            </a:extLst>
          </p:cNvPr>
          <p:cNvSpPr txBox="1"/>
          <p:nvPr/>
        </p:nvSpPr>
        <p:spPr>
          <a:xfrm>
            <a:off x="4194852" y="4122569"/>
            <a:ext cx="1230652" cy="200055"/>
          </a:xfrm>
          <a:prstGeom prst="rect">
            <a:avLst/>
          </a:prstGeom>
          <a:solidFill>
            <a:schemeClr val="bg1"/>
          </a:solidFill>
        </p:spPr>
        <p:txBody>
          <a:bodyPr wrap="square" rtlCol="0">
            <a:spAutoFit/>
          </a:bodyPr>
          <a:lstStyle/>
          <a:p>
            <a:pPr algn="ctr"/>
            <a:r>
              <a:rPr lang="sv-FI" sz="700" dirty="0"/>
              <a:t>Metaxography</a:t>
            </a:r>
          </a:p>
        </p:txBody>
      </p:sp>
      <p:sp>
        <p:nvSpPr>
          <p:cNvPr id="16" name="textruta 15">
            <a:extLst>
              <a:ext uri="{FF2B5EF4-FFF2-40B4-BE49-F238E27FC236}">
                <a16:creationId xmlns:a16="http://schemas.microsoft.com/office/drawing/2014/main" id="{2473FBE8-6507-AD89-D6B3-0E943B3FD05C}"/>
              </a:ext>
            </a:extLst>
          </p:cNvPr>
          <p:cNvSpPr txBox="1"/>
          <p:nvPr/>
        </p:nvSpPr>
        <p:spPr>
          <a:xfrm>
            <a:off x="4074516" y="3096014"/>
            <a:ext cx="1433588" cy="200055"/>
          </a:xfrm>
          <a:prstGeom prst="rect">
            <a:avLst/>
          </a:prstGeom>
          <a:solidFill>
            <a:schemeClr val="bg1"/>
          </a:solidFill>
        </p:spPr>
        <p:txBody>
          <a:bodyPr wrap="square" rtlCol="0">
            <a:spAutoFit/>
          </a:bodyPr>
          <a:lstStyle/>
          <a:p>
            <a:pPr algn="ctr"/>
            <a:r>
              <a:rPr lang="sv-FI" sz="700" dirty="0"/>
              <a:t>Ontography, OOO</a:t>
            </a:r>
          </a:p>
        </p:txBody>
      </p:sp>
      <p:sp>
        <p:nvSpPr>
          <p:cNvPr id="18" name="textruta 17">
            <a:extLst>
              <a:ext uri="{FF2B5EF4-FFF2-40B4-BE49-F238E27FC236}">
                <a16:creationId xmlns:a16="http://schemas.microsoft.com/office/drawing/2014/main" id="{B6E860A7-3C88-A3EB-241A-79550BB487CA}"/>
              </a:ext>
            </a:extLst>
          </p:cNvPr>
          <p:cNvSpPr txBox="1"/>
          <p:nvPr/>
        </p:nvSpPr>
        <p:spPr>
          <a:xfrm>
            <a:off x="6037591" y="2082048"/>
            <a:ext cx="950046" cy="307777"/>
          </a:xfrm>
          <a:prstGeom prst="rect">
            <a:avLst/>
          </a:prstGeom>
          <a:solidFill>
            <a:schemeClr val="bg1"/>
          </a:solidFill>
        </p:spPr>
        <p:txBody>
          <a:bodyPr wrap="square" rtlCol="0">
            <a:spAutoFit/>
          </a:bodyPr>
          <a:lstStyle/>
          <a:p>
            <a:pPr algn="ctr"/>
            <a:r>
              <a:rPr lang="sv-FI" sz="700" dirty="0"/>
              <a:t>language, phenomenology</a:t>
            </a:r>
          </a:p>
        </p:txBody>
      </p:sp>
      <p:sp>
        <p:nvSpPr>
          <p:cNvPr id="19" name="textruta 18">
            <a:extLst>
              <a:ext uri="{FF2B5EF4-FFF2-40B4-BE49-F238E27FC236}">
                <a16:creationId xmlns:a16="http://schemas.microsoft.com/office/drawing/2014/main" id="{02A2B75C-2775-42D8-8CF6-2C89D464F033}"/>
              </a:ext>
            </a:extLst>
          </p:cNvPr>
          <p:cNvSpPr txBox="1"/>
          <p:nvPr/>
        </p:nvSpPr>
        <p:spPr>
          <a:xfrm>
            <a:off x="4355976" y="4948594"/>
            <a:ext cx="864096" cy="215444"/>
          </a:xfrm>
          <a:prstGeom prst="rect">
            <a:avLst/>
          </a:prstGeom>
          <a:noFill/>
        </p:spPr>
        <p:txBody>
          <a:bodyPr wrap="square" rtlCol="0">
            <a:spAutoFit/>
          </a:bodyPr>
          <a:lstStyle/>
          <a:p>
            <a:pPr algn="ctr"/>
            <a:r>
              <a:rPr lang="sv-FI" sz="800" dirty="0"/>
              <a:t>Pragmatism</a:t>
            </a:r>
          </a:p>
        </p:txBody>
      </p:sp>
    </p:spTree>
    <p:extLst>
      <p:ext uri="{BB962C8B-B14F-4D97-AF65-F5344CB8AC3E}">
        <p14:creationId xmlns:p14="http://schemas.microsoft.com/office/powerpoint/2010/main" val="1250035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5AE8992-8980-B945-B964-3737A79A8C01}"/>
              </a:ext>
            </a:extLst>
          </p:cNvPr>
          <p:cNvSpPr>
            <a:spLocks noGrp="1"/>
          </p:cNvSpPr>
          <p:nvPr>
            <p:ph type="title"/>
          </p:nvPr>
        </p:nvSpPr>
        <p:spPr>
          <a:xfrm>
            <a:off x="628650" y="1"/>
            <a:ext cx="7886700" cy="994172"/>
          </a:xfrm>
        </p:spPr>
        <p:txBody>
          <a:bodyPr/>
          <a:lstStyle/>
          <a:p>
            <a:pPr>
              <a:lnSpc>
                <a:spcPct val="100000"/>
              </a:lnSpc>
            </a:pPr>
            <a:r>
              <a:rPr lang="sv-FI" dirty="0">
                <a:latin typeface="Franklin Gothic Medium" panose="020B0603020102020204" pitchFamily="34" charset="0"/>
              </a:rPr>
              <a:t>From ontography to metaxography</a:t>
            </a:r>
          </a:p>
        </p:txBody>
      </p:sp>
      <p:sp>
        <p:nvSpPr>
          <p:cNvPr id="5" name="Platshållare för innehåll 4">
            <a:extLst>
              <a:ext uri="{FF2B5EF4-FFF2-40B4-BE49-F238E27FC236}">
                <a16:creationId xmlns:a16="http://schemas.microsoft.com/office/drawing/2014/main" id="{1488F6A2-8ED3-FC41-9634-8D766B3FF7A7}"/>
              </a:ext>
            </a:extLst>
          </p:cNvPr>
          <p:cNvSpPr>
            <a:spLocks noGrp="1"/>
          </p:cNvSpPr>
          <p:nvPr>
            <p:ph sz="half" idx="1"/>
          </p:nvPr>
        </p:nvSpPr>
        <p:spPr>
          <a:xfrm>
            <a:off x="628650" y="1095375"/>
            <a:ext cx="3886200" cy="3815292"/>
          </a:xfrm>
        </p:spPr>
        <p:txBody>
          <a:bodyPr>
            <a:noAutofit/>
          </a:bodyPr>
          <a:lstStyle/>
          <a:p>
            <a:pPr marL="0" indent="0">
              <a:lnSpc>
                <a:spcPct val="120000"/>
              </a:lnSpc>
              <a:buNone/>
            </a:pPr>
            <a:r>
              <a:rPr lang="sv-FI" sz="1125" dirty="0">
                <a:latin typeface="Franklin Gothic Medium" panose="020B0603020102020204" pitchFamily="34" charset="0"/>
              </a:rPr>
              <a:t>Similarities</a:t>
            </a:r>
          </a:p>
          <a:p>
            <a:pPr marL="0" indent="0">
              <a:lnSpc>
                <a:spcPct val="120000"/>
              </a:lnSpc>
              <a:buNone/>
            </a:pPr>
            <a:r>
              <a:rPr lang="en-GB" sz="1125" dirty="0">
                <a:latin typeface="Franklin Gothic Medium" panose="020B0603020102020204" pitchFamily="34" charset="0"/>
              </a:rPr>
              <a:t>– Architecture exceeds utilitarian and rational ends. </a:t>
            </a:r>
          </a:p>
          <a:p>
            <a:pPr marL="0" indent="0">
              <a:lnSpc>
                <a:spcPct val="120000"/>
              </a:lnSpc>
              <a:buNone/>
            </a:pPr>
            <a:r>
              <a:rPr lang="en-GB" sz="1125" dirty="0">
                <a:latin typeface="Franklin Gothic Medium" panose="020B0603020102020204" pitchFamily="34" charset="0"/>
              </a:rPr>
              <a:t>– </a:t>
            </a:r>
            <a:r>
              <a:rPr lang="en-GB" sz="1125" dirty="0" err="1">
                <a:latin typeface="Franklin Gothic Medium" panose="020B0603020102020204" pitchFamily="34" charset="0"/>
              </a:rPr>
              <a:t>Ontography</a:t>
            </a:r>
            <a:r>
              <a:rPr lang="en-GB" sz="1125" dirty="0">
                <a:latin typeface="Franklin Gothic Medium" panose="020B0603020102020204" pitchFamily="34" charset="0"/>
              </a:rPr>
              <a:t> involves a disclosure of objects without necessarily providing any clarification or meaning. </a:t>
            </a:r>
          </a:p>
          <a:p>
            <a:pPr marL="0" indent="0">
              <a:lnSpc>
                <a:spcPct val="120000"/>
              </a:lnSpc>
              <a:buNone/>
            </a:pPr>
            <a:r>
              <a:rPr lang="en-GB" sz="1125" dirty="0">
                <a:latin typeface="Franklin Gothic Medium" panose="020B0603020102020204" pitchFamily="34" charset="0"/>
              </a:rPr>
              <a:t>– </a:t>
            </a:r>
            <a:r>
              <a:rPr lang="sv-FI" sz="1125" dirty="0">
                <a:latin typeface="Franklin Gothic Medium" panose="020B0603020102020204" pitchFamily="34" charset="0"/>
              </a:rPr>
              <a:t>Ontological anthropology focusses on recognizing differences and variation, creativity, experimentation, and questioning. </a:t>
            </a:r>
          </a:p>
          <a:p>
            <a:pPr marL="0" indent="0">
              <a:lnSpc>
                <a:spcPct val="120000"/>
              </a:lnSpc>
              <a:buNone/>
            </a:pPr>
            <a:r>
              <a:rPr lang="sv-FI" sz="1125" dirty="0">
                <a:latin typeface="Franklin Gothic Medium" panose="020B0603020102020204" pitchFamily="34" charset="0"/>
              </a:rPr>
              <a:t>– Art historical perspective to architecture is similar – trying to find aesthetic motifs, influences and styles between different authors and works of architecture, without going too deep into asking: why? </a:t>
            </a:r>
          </a:p>
          <a:p>
            <a:pPr marL="0" indent="0">
              <a:lnSpc>
                <a:spcPct val="120000"/>
              </a:lnSpc>
              <a:buNone/>
            </a:pPr>
            <a:r>
              <a:rPr lang="sv-FI" sz="1125" dirty="0">
                <a:latin typeface="Franklin Gothic Medium" panose="020B0603020102020204" pitchFamily="34" charset="0"/>
              </a:rPr>
              <a:t>– Difference between art history and ontography: ontography more interested in objects, or things, and their systems than their human authors. </a:t>
            </a:r>
          </a:p>
          <a:p>
            <a:pPr marL="0" indent="0">
              <a:lnSpc>
                <a:spcPct val="120000"/>
              </a:lnSpc>
              <a:buNone/>
            </a:pPr>
            <a:endParaRPr lang="sv-FI" sz="1125" dirty="0">
              <a:latin typeface="Franklin Gothic Medium" panose="020B0603020102020204" pitchFamily="34" charset="0"/>
            </a:endParaRPr>
          </a:p>
          <a:p>
            <a:pPr marL="0" indent="0">
              <a:lnSpc>
                <a:spcPct val="120000"/>
              </a:lnSpc>
              <a:buNone/>
            </a:pPr>
            <a:endParaRPr lang="sv-FI" sz="1125" dirty="0">
              <a:latin typeface="Franklin Gothic Medium" panose="020B0603020102020204" pitchFamily="34" charset="0"/>
            </a:endParaRPr>
          </a:p>
        </p:txBody>
      </p:sp>
      <p:sp>
        <p:nvSpPr>
          <p:cNvPr id="6" name="Platshållare för innehåll 5">
            <a:extLst>
              <a:ext uri="{FF2B5EF4-FFF2-40B4-BE49-F238E27FC236}">
                <a16:creationId xmlns:a16="http://schemas.microsoft.com/office/drawing/2014/main" id="{4D266FE1-7009-D740-8CED-97D29E65F0E3}"/>
              </a:ext>
            </a:extLst>
          </p:cNvPr>
          <p:cNvSpPr>
            <a:spLocks noGrp="1"/>
          </p:cNvSpPr>
          <p:nvPr>
            <p:ph sz="half" idx="2"/>
          </p:nvPr>
        </p:nvSpPr>
        <p:spPr>
          <a:xfrm>
            <a:off x="4629150" y="1371269"/>
            <a:ext cx="3886200" cy="3263504"/>
          </a:xfrm>
        </p:spPr>
        <p:txBody>
          <a:bodyPr>
            <a:noAutofit/>
          </a:bodyPr>
          <a:lstStyle/>
          <a:p>
            <a:pPr marL="0" indent="0">
              <a:lnSpc>
                <a:spcPct val="120000"/>
              </a:lnSpc>
              <a:buNone/>
            </a:pPr>
            <a:r>
              <a:rPr lang="en-GB" sz="1125" dirty="0">
                <a:latin typeface="Franklin Gothic Medium" panose="020B0603020102020204" pitchFamily="34" charset="0"/>
              </a:rPr>
              <a:t>– </a:t>
            </a:r>
            <a:r>
              <a:rPr lang="en-GB" sz="1125" dirty="0" err="1">
                <a:latin typeface="Franklin Gothic Medium" panose="020B0603020102020204" pitchFamily="34" charset="0"/>
              </a:rPr>
              <a:t>Metaxography</a:t>
            </a:r>
            <a:r>
              <a:rPr lang="en-GB" sz="1125" dirty="0">
                <a:latin typeface="Franklin Gothic Medium" panose="020B0603020102020204" pitchFamily="34" charset="0"/>
              </a:rPr>
              <a:t> as improved </a:t>
            </a:r>
            <a:r>
              <a:rPr lang="en-GB" sz="1125" dirty="0" err="1">
                <a:latin typeface="Franklin Gothic Medium" panose="020B0603020102020204" pitchFamily="34" charset="0"/>
              </a:rPr>
              <a:t>ontography</a:t>
            </a:r>
            <a:r>
              <a:rPr lang="en-GB" sz="1125" dirty="0">
                <a:latin typeface="Franklin Gothic Medium" panose="020B0603020102020204" pitchFamily="34" charset="0"/>
              </a:rPr>
              <a:t>:</a:t>
            </a:r>
            <a:r>
              <a:rPr lang="sv-FI" sz="1125" dirty="0">
                <a:latin typeface="Franklin Gothic Medium" panose="020B0603020102020204" pitchFamily="34" charset="0"/>
              </a:rPr>
              <a:t> We will not concentrate on human-object relationships, but </a:t>
            </a:r>
            <a:r>
              <a:rPr lang="sv-FI" sz="1125" u="sng" dirty="0">
                <a:latin typeface="Franklin Gothic Medium" panose="020B0603020102020204" pitchFamily="34" charset="0"/>
              </a:rPr>
              <a:t>object-object </a:t>
            </a:r>
            <a:r>
              <a:rPr lang="sv-FI" sz="1125" dirty="0">
                <a:latin typeface="Franklin Gothic Medium" panose="020B0603020102020204" pitchFamily="34" charset="0"/>
              </a:rPr>
              <a:t>relationships. </a:t>
            </a:r>
          </a:p>
          <a:p>
            <a:pPr marL="0" indent="0">
              <a:lnSpc>
                <a:spcPct val="120000"/>
              </a:lnSpc>
              <a:buNone/>
            </a:pPr>
            <a:r>
              <a:rPr lang="sv-FI" sz="1125" dirty="0">
                <a:latin typeface="Franklin Gothic Medium" panose="020B0603020102020204" pitchFamily="34" charset="0"/>
              </a:rPr>
              <a:t>– Traditionally, architecture has been considered to be the design of physical objects (which people can enter), and not that much the design of relationships between objects.</a:t>
            </a:r>
          </a:p>
          <a:p>
            <a:pPr marL="0" indent="0">
              <a:lnSpc>
                <a:spcPct val="120000"/>
              </a:lnSpc>
              <a:buNone/>
            </a:pPr>
            <a:r>
              <a:rPr lang="sv-FI" sz="1125" dirty="0">
                <a:latin typeface="Franklin Gothic Medium" panose="020B0603020102020204" pitchFamily="34" charset="0"/>
              </a:rPr>
              <a:t>– Without this shift from objects to relationships, the full capacity of ontography remains unused. </a:t>
            </a:r>
          </a:p>
          <a:p>
            <a:pPr marL="0" indent="0">
              <a:lnSpc>
                <a:spcPct val="120000"/>
              </a:lnSpc>
              <a:buNone/>
            </a:pPr>
            <a:endParaRPr lang="sv-FI" sz="1125" dirty="0">
              <a:latin typeface="Franklin Gothic Medium" panose="020B0603020102020204" pitchFamily="34" charset="0"/>
            </a:endParaRPr>
          </a:p>
          <a:p>
            <a:pPr marL="0" indent="0">
              <a:lnSpc>
                <a:spcPct val="120000"/>
              </a:lnSpc>
              <a:buNone/>
            </a:pPr>
            <a:endParaRPr lang="sv-FI" sz="1125" dirty="0">
              <a:latin typeface="Franklin Gothic Medium" panose="020B0603020102020204" pitchFamily="34" charset="0"/>
            </a:endParaRPr>
          </a:p>
        </p:txBody>
      </p:sp>
    </p:spTree>
    <p:extLst>
      <p:ext uri="{BB962C8B-B14F-4D97-AF65-F5344CB8AC3E}">
        <p14:creationId xmlns:p14="http://schemas.microsoft.com/office/powerpoint/2010/main" val="68406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5AE8992-8980-B945-B964-3737A79A8C01}"/>
              </a:ext>
            </a:extLst>
          </p:cNvPr>
          <p:cNvSpPr>
            <a:spLocks noGrp="1"/>
          </p:cNvSpPr>
          <p:nvPr>
            <p:ph type="title"/>
          </p:nvPr>
        </p:nvSpPr>
        <p:spPr>
          <a:xfrm>
            <a:off x="340995" y="1"/>
            <a:ext cx="7886700" cy="994172"/>
          </a:xfrm>
        </p:spPr>
        <p:txBody>
          <a:bodyPr/>
          <a:lstStyle/>
          <a:p>
            <a:pPr>
              <a:lnSpc>
                <a:spcPct val="100000"/>
              </a:lnSpc>
            </a:pPr>
            <a:r>
              <a:rPr lang="sv-FI" dirty="0">
                <a:latin typeface="Franklin Gothic Medium" panose="020B0603020102020204" pitchFamily="34" charset="0"/>
              </a:rPr>
              <a:t>Metaxographic architecture</a:t>
            </a:r>
          </a:p>
        </p:txBody>
      </p:sp>
      <p:sp>
        <p:nvSpPr>
          <p:cNvPr id="5" name="Platshållare för innehåll 4">
            <a:extLst>
              <a:ext uri="{FF2B5EF4-FFF2-40B4-BE49-F238E27FC236}">
                <a16:creationId xmlns:a16="http://schemas.microsoft.com/office/drawing/2014/main" id="{1488F6A2-8ED3-FC41-9634-8D766B3FF7A7}"/>
              </a:ext>
            </a:extLst>
          </p:cNvPr>
          <p:cNvSpPr>
            <a:spLocks noGrp="1"/>
          </p:cNvSpPr>
          <p:nvPr>
            <p:ph sz="half" idx="1"/>
          </p:nvPr>
        </p:nvSpPr>
        <p:spPr>
          <a:xfrm>
            <a:off x="340995" y="1184803"/>
            <a:ext cx="2961217" cy="3263504"/>
          </a:xfrm>
        </p:spPr>
        <p:txBody>
          <a:bodyPr>
            <a:noAutofit/>
          </a:bodyPr>
          <a:lstStyle/>
          <a:p>
            <a:pPr marL="0" indent="0">
              <a:lnSpc>
                <a:spcPct val="120000"/>
              </a:lnSpc>
              <a:buNone/>
            </a:pPr>
            <a:r>
              <a:rPr lang="en-GB" sz="1125" dirty="0">
                <a:latin typeface="Franklin Gothic Medium" panose="020B0603020102020204" pitchFamily="34" charset="0"/>
              </a:rPr>
              <a:t>– </a:t>
            </a:r>
            <a:r>
              <a:rPr lang="en-GB" sz="1125" i="1" dirty="0" err="1">
                <a:latin typeface="Franklin Gothic Medium" panose="020B0603020102020204" pitchFamily="34" charset="0"/>
              </a:rPr>
              <a:t>Metaxis</a:t>
            </a:r>
            <a:r>
              <a:rPr lang="en-GB" sz="1125" dirty="0">
                <a:latin typeface="Franklin Gothic Medium" panose="020B0603020102020204" pitchFamily="34" charset="0"/>
              </a:rPr>
              <a:t> refers to in-betweenness (relationships) and </a:t>
            </a:r>
            <a:r>
              <a:rPr lang="en-GB" sz="1125" i="1" dirty="0" err="1">
                <a:latin typeface="Franklin Gothic Medium" panose="020B0603020102020204" pitchFamily="34" charset="0"/>
              </a:rPr>
              <a:t>graphe</a:t>
            </a:r>
            <a:r>
              <a:rPr lang="en-GB" sz="1125" dirty="0">
                <a:latin typeface="Franklin Gothic Medium" panose="020B0603020102020204" pitchFamily="34" charset="0"/>
              </a:rPr>
              <a:t> to descriptive analysis. </a:t>
            </a:r>
          </a:p>
          <a:p>
            <a:pPr marL="0" indent="0">
              <a:lnSpc>
                <a:spcPct val="120000"/>
              </a:lnSpc>
              <a:buNone/>
            </a:pPr>
            <a:r>
              <a:rPr lang="en-GB" sz="1125" dirty="0">
                <a:latin typeface="Franklin Gothic Medium" panose="020B0603020102020204" pitchFamily="34" charset="0"/>
              </a:rPr>
              <a:t>– Objects can have relationships with other objects and interact, influence and shape each other. Relationships between objects can be analysed and developed with the use of analogies, types and with the recognised mechanisms of interaction. </a:t>
            </a:r>
          </a:p>
          <a:p>
            <a:pPr marL="0" indent="0">
              <a:lnSpc>
                <a:spcPct val="120000"/>
              </a:lnSpc>
              <a:buNone/>
            </a:pPr>
            <a:r>
              <a:rPr lang="en-GB" sz="1125" dirty="0">
                <a:latin typeface="Franklin Gothic Medium" panose="020B0603020102020204" pitchFamily="34" charset="0"/>
              </a:rPr>
              <a:t>– It might be possible to represent general relationships as diagrams, which can be implemented as strategies on other disciplinary fields. </a:t>
            </a:r>
            <a:endParaRPr lang="sv-FI" sz="1125" dirty="0">
              <a:latin typeface="Franklin Gothic Medium" panose="020B0603020102020204" pitchFamily="34" charset="0"/>
            </a:endParaRPr>
          </a:p>
        </p:txBody>
      </p:sp>
      <p:sp>
        <p:nvSpPr>
          <p:cNvPr id="6" name="Platshållare för innehåll 5">
            <a:extLst>
              <a:ext uri="{FF2B5EF4-FFF2-40B4-BE49-F238E27FC236}">
                <a16:creationId xmlns:a16="http://schemas.microsoft.com/office/drawing/2014/main" id="{4D266FE1-7009-D740-8CED-97D29E65F0E3}"/>
              </a:ext>
            </a:extLst>
          </p:cNvPr>
          <p:cNvSpPr>
            <a:spLocks noGrp="1"/>
          </p:cNvSpPr>
          <p:nvPr>
            <p:ph sz="half" idx="2"/>
          </p:nvPr>
        </p:nvSpPr>
        <p:spPr>
          <a:xfrm>
            <a:off x="3231938" y="1184803"/>
            <a:ext cx="2680124" cy="3263504"/>
          </a:xfrm>
        </p:spPr>
        <p:txBody>
          <a:bodyPr>
            <a:noAutofit/>
          </a:bodyPr>
          <a:lstStyle/>
          <a:p>
            <a:pPr marL="0" indent="0">
              <a:lnSpc>
                <a:spcPct val="120000"/>
              </a:lnSpc>
              <a:buNone/>
            </a:pPr>
            <a:r>
              <a:rPr lang="sv-FI" sz="1125" dirty="0">
                <a:latin typeface="Franklin Gothic Medium" panose="020B0603020102020204" pitchFamily="34" charset="0"/>
              </a:rPr>
              <a:t>– </a:t>
            </a:r>
            <a:r>
              <a:rPr lang="en-GB" sz="1125" dirty="0">
                <a:latin typeface="Franklin Gothic Medium" panose="020B0603020102020204" pitchFamily="34" charset="0"/>
              </a:rPr>
              <a:t>The relationship perspective urges us to be open to multiple logics in design and its evaluation by putting focus not only on the diverse perspectives opened by the study of relationships in other fields, but also by the plurality of principles. </a:t>
            </a:r>
          </a:p>
          <a:p>
            <a:pPr marL="0" indent="0">
              <a:lnSpc>
                <a:spcPct val="120000"/>
              </a:lnSpc>
              <a:buNone/>
            </a:pPr>
            <a:endParaRPr lang="sv-FI" sz="1125" dirty="0">
              <a:latin typeface="Franklin Gothic Medium" panose="020B0603020102020204" pitchFamily="34" charset="0"/>
            </a:endParaRPr>
          </a:p>
          <a:p>
            <a:pPr marL="0" indent="0">
              <a:lnSpc>
                <a:spcPct val="120000"/>
              </a:lnSpc>
              <a:buNone/>
            </a:pPr>
            <a:endParaRPr lang="sv-FI" sz="1125" dirty="0">
              <a:latin typeface="Franklin Gothic Medium" panose="020B0603020102020204" pitchFamily="34" charset="0"/>
            </a:endParaRPr>
          </a:p>
          <a:p>
            <a:pPr marL="0" indent="0">
              <a:lnSpc>
                <a:spcPct val="120000"/>
              </a:lnSpc>
              <a:buNone/>
            </a:pPr>
            <a:endParaRPr lang="sv-FI" sz="1125" dirty="0">
              <a:latin typeface="Franklin Gothic Medium" panose="020B0603020102020204" pitchFamily="34" charset="0"/>
            </a:endParaRPr>
          </a:p>
        </p:txBody>
      </p:sp>
      <p:sp>
        <p:nvSpPr>
          <p:cNvPr id="2" name="Rektangel 1">
            <a:extLst>
              <a:ext uri="{FF2B5EF4-FFF2-40B4-BE49-F238E27FC236}">
                <a16:creationId xmlns:a16="http://schemas.microsoft.com/office/drawing/2014/main" id="{7A75B104-2C88-EB4F-ADAC-B5D8F15590B0}"/>
              </a:ext>
            </a:extLst>
          </p:cNvPr>
          <p:cNvSpPr/>
          <p:nvPr/>
        </p:nvSpPr>
        <p:spPr>
          <a:xfrm>
            <a:off x="5912062" y="994173"/>
            <a:ext cx="2546124" cy="2982035"/>
          </a:xfrm>
          <a:prstGeom prst="rect">
            <a:avLst/>
          </a:prstGeom>
        </p:spPr>
        <p:txBody>
          <a:bodyPr wrap="square">
            <a:spAutoFit/>
          </a:bodyPr>
          <a:lstStyle/>
          <a:p>
            <a:pPr>
              <a:lnSpc>
                <a:spcPct val="120000"/>
              </a:lnSpc>
            </a:pPr>
            <a:endParaRPr lang="sv-FI" sz="1125" dirty="0">
              <a:latin typeface="Franklin Gothic Medium" panose="020B0603020102020204" pitchFamily="34" charset="0"/>
            </a:endParaRPr>
          </a:p>
          <a:p>
            <a:pPr marL="0" indent="0">
              <a:lnSpc>
                <a:spcPct val="120000"/>
              </a:lnSpc>
              <a:buNone/>
            </a:pPr>
            <a:r>
              <a:rPr lang="sv-FI" sz="1125" dirty="0">
                <a:latin typeface="Franklin Gothic Medium" panose="020B0603020102020204" pitchFamily="34" charset="0"/>
              </a:rPr>
              <a:t>Relationships occur, for example,</a:t>
            </a:r>
          </a:p>
          <a:p>
            <a:pPr marL="0" indent="0">
              <a:lnSpc>
                <a:spcPct val="120000"/>
              </a:lnSpc>
              <a:buNone/>
            </a:pPr>
            <a:endParaRPr lang="sv-FI" sz="1125" dirty="0">
              <a:latin typeface="Franklin Gothic Medium" panose="020B0603020102020204" pitchFamily="34" charset="0"/>
            </a:endParaRPr>
          </a:p>
          <a:p>
            <a:pPr marL="0" indent="0">
              <a:lnSpc>
                <a:spcPct val="120000"/>
              </a:lnSpc>
              <a:buNone/>
            </a:pPr>
            <a:r>
              <a:rPr lang="sv-FI" sz="1125" dirty="0">
                <a:latin typeface="Franklin Gothic Medium" panose="020B0603020102020204" pitchFamily="34" charset="0"/>
              </a:rPr>
              <a:t>•between a component and a whole (context) </a:t>
            </a:r>
          </a:p>
          <a:p>
            <a:pPr marL="0" indent="0">
              <a:lnSpc>
                <a:spcPct val="120000"/>
              </a:lnSpc>
              <a:buNone/>
            </a:pPr>
            <a:r>
              <a:rPr lang="sv-FI" sz="1125" dirty="0">
                <a:latin typeface="Franklin Gothic Medium" panose="020B0603020102020204" pitchFamily="34" charset="0"/>
              </a:rPr>
              <a:t>•between different components: e.g. their relative locations, distance, directions, sizes, numbers of, forms, textures and patterns</a:t>
            </a:r>
          </a:p>
          <a:p>
            <a:pPr>
              <a:lnSpc>
                <a:spcPct val="120000"/>
              </a:lnSpc>
            </a:pPr>
            <a:r>
              <a:rPr lang="sv-FI" sz="1125" dirty="0">
                <a:latin typeface="Franklin Gothic Medium" panose="020B0603020102020204" pitchFamily="34" charset="0"/>
              </a:rPr>
              <a:t>•between similar components </a:t>
            </a:r>
          </a:p>
          <a:p>
            <a:pPr>
              <a:lnSpc>
                <a:spcPct val="120000"/>
              </a:lnSpc>
            </a:pPr>
            <a:r>
              <a:rPr lang="sv-FI" sz="1125" dirty="0">
                <a:latin typeface="Franklin Gothic Medium" panose="020B0603020102020204" pitchFamily="34" charset="0"/>
              </a:rPr>
              <a:t>•between scales </a:t>
            </a:r>
          </a:p>
          <a:p>
            <a:pPr>
              <a:lnSpc>
                <a:spcPct val="120000"/>
              </a:lnSpc>
            </a:pPr>
            <a:r>
              <a:rPr lang="sv-FI" sz="1125" dirty="0">
                <a:latin typeface="Franklin Gothic Medium" panose="020B0603020102020204" pitchFamily="34" charset="0"/>
              </a:rPr>
              <a:t>•within a whole </a:t>
            </a:r>
          </a:p>
          <a:p>
            <a:pPr>
              <a:lnSpc>
                <a:spcPct val="120000"/>
              </a:lnSpc>
            </a:pPr>
            <a:r>
              <a:rPr lang="sv-FI" sz="1125" dirty="0">
                <a:latin typeface="Franklin Gothic Medium" panose="020B0603020102020204" pitchFamily="34" charset="0"/>
              </a:rPr>
              <a:t>•in temporal relationships with changes in time</a:t>
            </a:r>
          </a:p>
        </p:txBody>
      </p:sp>
    </p:spTree>
    <p:extLst>
      <p:ext uri="{BB962C8B-B14F-4D97-AF65-F5344CB8AC3E}">
        <p14:creationId xmlns:p14="http://schemas.microsoft.com/office/powerpoint/2010/main" val="2051162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5AE8992-8980-B945-B964-3737A79A8C01}"/>
              </a:ext>
            </a:extLst>
          </p:cNvPr>
          <p:cNvSpPr>
            <a:spLocks noGrp="1"/>
          </p:cNvSpPr>
          <p:nvPr>
            <p:ph type="title"/>
          </p:nvPr>
        </p:nvSpPr>
        <p:spPr>
          <a:xfrm>
            <a:off x="340995" y="1"/>
            <a:ext cx="7886700" cy="994172"/>
          </a:xfrm>
        </p:spPr>
        <p:txBody>
          <a:bodyPr/>
          <a:lstStyle/>
          <a:p>
            <a:pPr>
              <a:lnSpc>
                <a:spcPct val="100000"/>
              </a:lnSpc>
            </a:pPr>
            <a:r>
              <a:rPr lang="sv-FI" dirty="0">
                <a:latin typeface="Franklin Gothic Medium" panose="020B0603020102020204" pitchFamily="34" charset="0"/>
              </a:rPr>
              <a:t>Cross-disciplonary learnings</a:t>
            </a:r>
          </a:p>
        </p:txBody>
      </p:sp>
      <p:pic>
        <p:nvPicPr>
          <p:cNvPr id="7" name="Bildobjekt 6">
            <a:extLst>
              <a:ext uri="{FF2B5EF4-FFF2-40B4-BE49-F238E27FC236}">
                <a16:creationId xmlns:a16="http://schemas.microsoft.com/office/drawing/2014/main" id="{BEBC68BE-9888-544B-A024-C3F1F539239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995" y="1563638"/>
            <a:ext cx="1631000" cy="1697485"/>
          </a:xfrm>
          <a:prstGeom prst="rect">
            <a:avLst/>
          </a:prstGeom>
          <a:noFill/>
          <a:ln>
            <a:noFill/>
          </a:ln>
        </p:spPr>
      </p:pic>
      <p:pic>
        <p:nvPicPr>
          <p:cNvPr id="11" name="Bildobjekt 10">
            <a:extLst>
              <a:ext uri="{FF2B5EF4-FFF2-40B4-BE49-F238E27FC236}">
                <a16:creationId xmlns:a16="http://schemas.microsoft.com/office/drawing/2014/main" id="{C5924103-EDBF-D361-484E-BB89F741135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95736" y="1351982"/>
            <a:ext cx="3456384" cy="2481496"/>
          </a:xfrm>
          <a:prstGeom prst="rect">
            <a:avLst/>
          </a:prstGeom>
          <a:noFill/>
          <a:ln>
            <a:noFill/>
          </a:ln>
        </p:spPr>
      </p:pic>
      <p:sp>
        <p:nvSpPr>
          <p:cNvPr id="12" name="Rektangel 11">
            <a:extLst>
              <a:ext uri="{FF2B5EF4-FFF2-40B4-BE49-F238E27FC236}">
                <a16:creationId xmlns:a16="http://schemas.microsoft.com/office/drawing/2014/main" id="{92894C06-908C-3930-D327-4F4FD544642B}"/>
              </a:ext>
            </a:extLst>
          </p:cNvPr>
          <p:cNvSpPr/>
          <p:nvPr/>
        </p:nvSpPr>
        <p:spPr>
          <a:xfrm>
            <a:off x="3056683" y="3795886"/>
            <a:ext cx="2160240" cy="461665"/>
          </a:xfrm>
          <a:prstGeom prst="rect">
            <a:avLst/>
          </a:prstGeom>
        </p:spPr>
        <p:txBody>
          <a:bodyPr wrap="square">
            <a:spAutoFit/>
          </a:bodyPr>
          <a:lstStyle/>
          <a:p>
            <a:r>
              <a:rPr lang="en-GB" dirty="0">
                <a:latin typeface="Garamond" panose="02020404030301010803" pitchFamily="18" charset="0"/>
                <a:ea typeface="Calibri" panose="020F0502020204030204" pitchFamily="34" charset="0"/>
                <a:cs typeface="Times New Roman" panose="02020603050405020304" pitchFamily="18" charset="0"/>
              </a:rPr>
              <a:t> </a:t>
            </a:r>
            <a:r>
              <a:rPr lang="en-GB" sz="1200" dirty="0">
                <a:latin typeface="Garamond" panose="02020404030301010803" pitchFamily="18" charset="0"/>
                <a:ea typeface="Calibri" panose="020F0502020204030204" pitchFamily="34" charset="0"/>
                <a:cs typeface="Times New Roman" panose="02020603050405020304" pitchFamily="18" charset="0"/>
              </a:rPr>
              <a:t>Robert Hinde (1996)</a:t>
            </a:r>
            <a:endParaRPr lang="sv-FI"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Rektangel 12">
            <a:extLst>
              <a:ext uri="{FF2B5EF4-FFF2-40B4-BE49-F238E27FC236}">
                <a16:creationId xmlns:a16="http://schemas.microsoft.com/office/drawing/2014/main" id="{905D5E93-F9C0-D09A-14F7-0359FD39DCD2}"/>
              </a:ext>
            </a:extLst>
          </p:cNvPr>
          <p:cNvSpPr/>
          <p:nvPr/>
        </p:nvSpPr>
        <p:spPr>
          <a:xfrm>
            <a:off x="265021" y="3564509"/>
            <a:ext cx="2356465" cy="646331"/>
          </a:xfrm>
          <a:prstGeom prst="rect">
            <a:avLst/>
          </a:prstGeom>
        </p:spPr>
        <p:txBody>
          <a:bodyPr wrap="square">
            <a:spAutoFit/>
          </a:bodyPr>
          <a:lstStyle/>
          <a:p>
            <a:r>
              <a:rPr lang="en-GB" dirty="0">
                <a:latin typeface="Garamond" panose="02020404030301010803" pitchFamily="18" charset="0"/>
                <a:ea typeface="Calibri" panose="020F0502020204030204" pitchFamily="34" charset="0"/>
                <a:cs typeface="Times New Roman" panose="02020603050405020304" pitchFamily="18" charset="0"/>
              </a:rPr>
              <a:t> </a:t>
            </a:r>
            <a:endParaRPr lang="sv-FI" dirty="0">
              <a:latin typeface="Calibri" panose="020F0502020204030204" pitchFamily="34" charset="0"/>
              <a:ea typeface="Calibri" panose="020F0502020204030204" pitchFamily="34" charset="0"/>
              <a:cs typeface="Times New Roman" panose="02020603050405020304" pitchFamily="18" charset="0"/>
            </a:endParaRPr>
          </a:p>
          <a:p>
            <a:r>
              <a:rPr lang="en-GB" sz="1200" dirty="0">
                <a:latin typeface="Garamond" panose="02020404030301010803" pitchFamily="18" charset="0"/>
                <a:ea typeface="Calibri" panose="020F0502020204030204" pitchFamily="34" charset="0"/>
                <a:cs typeface="Times New Roman" panose="02020603050405020304" pitchFamily="18" charset="0"/>
              </a:rPr>
              <a:t>Chemical substance classification</a:t>
            </a:r>
            <a:endParaRPr lang="sv-FI"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Bildobjekt 2">
            <a:extLst>
              <a:ext uri="{FF2B5EF4-FFF2-40B4-BE49-F238E27FC236}">
                <a16:creationId xmlns:a16="http://schemas.microsoft.com/office/drawing/2014/main" id="{B931C8FE-973C-3CCF-7962-B798912EBA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6046" y="1751164"/>
            <a:ext cx="2917639" cy="1641172"/>
          </a:xfrm>
          <a:prstGeom prst="rect">
            <a:avLst/>
          </a:prstGeom>
        </p:spPr>
      </p:pic>
      <p:sp>
        <p:nvSpPr>
          <p:cNvPr id="5" name="Rektangel 4">
            <a:extLst>
              <a:ext uri="{FF2B5EF4-FFF2-40B4-BE49-F238E27FC236}">
                <a16:creationId xmlns:a16="http://schemas.microsoft.com/office/drawing/2014/main" id="{89EC1250-7005-0078-DDC6-8F63A57F04AA}"/>
              </a:ext>
            </a:extLst>
          </p:cNvPr>
          <p:cNvSpPr/>
          <p:nvPr/>
        </p:nvSpPr>
        <p:spPr>
          <a:xfrm>
            <a:off x="5782635" y="3933841"/>
            <a:ext cx="2160240" cy="276999"/>
          </a:xfrm>
          <a:prstGeom prst="rect">
            <a:avLst/>
          </a:prstGeom>
        </p:spPr>
        <p:txBody>
          <a:bodyPr wrap="square">
            <a:spAutoFit/>
          </a:bodyPr>
          <a:lstStyle/>
          <a:p>
            <a:r>
              <a:rPr lang="en-GB" sz="1200" dirty="0">
                <a:latin typeface="Garamond" panose="02020404030301010803" pitchFamily="18" charset="0"/>
                <a:ea typeface="Calibri" panose="020F0502020204030204" pitchFamily="34" charset="0"/>
                <a:cs typeface="Times New Roman" panose="02020603050405020304" pitchFamily="18" charset="0"/>
              </a:rPr>
              <a:t>Herzog &amp; de </a:t>
            </a:r>
            <a:r>
              <a:rPr lang="en-GB" sz="1200" dirty="0" err="1">
                <a:latin typeface="Garamond" panose="02020404030301010803" pitchFamily="18" charset="0"/>
                <a:ea typeface="Calibri" panose="020F0502020204030204" pitchFamily="34" charset="0"/>
                <a:cs typeface="Times New Roman" panose="02020603050405020304" pitchFamily="18" charset="0"/>
              </a:rPr>
              <a:t>Meuron</a:t>
            </a:r>
            <a:r>
              <a:rPr lang="en-GB" sz="1200" dirty="0">
                <a:latin typeface="Garamond" panose="02020404030301010803" pitchFamily="18" charset="0"/>
                <a:ea typeface="Calibri" panose="020F0502020204030204" pitchFamily="34" charset="0"/>
                <a:cs typeface="Times New Roman" panose="02020603050405020304" pitchFamily="18" charset="0"/>
              </a:rPr>
              <a:t> (2022)</a:t>
            </a:r>
            <a:endParaRPr lang="sv-FI"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318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A55492C-862C-FE4C-96CC-8D409A42A729}"/>
              </a:ext>
            </a:extLst>
          </p:cNvPr>
          <p:cNvSpPr>
            <a:spLocks noGrp="1"/>
          </p:cNvSpPr>
          <p:nvPr>
            <p:ph type="title"/>
          </p:nvPr>
        </p:nvSpPr>
        <p:spPr/>
        <p:txBody>
          <a:bodyPr/>
          <a:lstStyle/>
          <a:p>
            <a:r>
              <a:rPr lang="sv-FI" dirty="0"/>
              <a:t>Architecture of relationships: history</a:t>
            </a:r>
          </a:p>
        </p:txBody>
      </p:sp>
      <p:sp>
        <p:nvSpPr>
          <p:cNvPr id="7" name="Platshållare för innehåll 6">
            <a:extLst>
              <a:ext uri="{FF2B5EF4-FFF2-40B4-BE49-F238E27FC236}">
                <a16:creationId xmlns:a16="http://schemas.microsoft.com/office/drawing/2014/main" id="{ED3263CD-EB61-CF40-AB3C-78CDE77AB4F4}"/>
              </a:ext>
            </a:extLst>
          </p:cNvPr>
          <p:cNvSpPr>
            <a:spLocks noGrp="1"/>
          </p:cNvSpPr>
          <p:nvPr>
            <p:ph sz="half" idx="1"/>
          </p:nvPr>
        </p:nvSpPr>
        <p:spPr/>
        <p:txBody>
          <a:bodyPr>
            <a:normAutofit fontScale="62500" lnSpcReduction="20000"/>
          </a:bodyPr>
          <a:lstStyle/>
          <a:p>
            <a:pPr>
              <a:lnSpc>
                <a:spcPct val="120000"/>
              </a:lnSpc>
            </a:pPr>
            <a:r>
              <a:rPr lang="sv-FI" b="1" dirty="0"/>
              <a:t>Fumihiko Maki's </a:t>
            </a:r>
            <a:r>
              <a:rPr lang="sv-FI" dirty="0"/>
              <a:t>Investigation in Collective Form (1964) researched relationships and links between a </a:t>
            </a:r>
            <a:r>
              <a:rPr lang="sv-FI" b="1" dirty="0"/>
              <a:t>whole and its parts and linking acts </a:t>
            </a:r>
            <a:r>
              <a:rPr lang="sv-FI" dirty="0"/>
              <a:t>in architecture. </a:t>
            </a:r>
          </a:p>
          <a:p>
            <a:pPr>
              <a:lnSpc>
                <a:spcPct val="120000"/>
              </a:lnSpc>
            </a:pPr>
            <a:r>
              <a:rPr lang="sv-FI" b="1" dirty="0"/>
              <a:t>Aldo Rossi’s </a:t>
            </a:r>
            <a:r>
              <a:rPr lang="sv-FI" dirty="0"/>
              <a:t>The Architecture of the City (1966) described the city as a </a:t>
            </a:r>
            <a:r>
              <a:rPr lang="sv-FI" b="1" dirty="0"/>
              <a:t>collage</a:t>
            </a:r>
            <a:r>
              <a:rPr lang="sv-FI" dirty="0"/>
              <a:t> (a specific type of relationship) of individual and collective memories.</a:t>
            </a:r>
          </a:p>
          <a:p>
            <a:pPr>
              <a:lnSpc>
                <a:spcPct val="120000"/>
              </a:lnSpc>
            </a:pPr>
            <a:r>
              <a:rPr lang="sv-FI" b="1" dirty="0"/>
              <a:t>Robert Venturi’s </a:t>
            </a:r>
            <a:r>
              <a:rPr lang="sv-FI" dirty="0"/>
              <a:t>Complexity and Contradiction in Architecture (1966) analysed that </a:t>
            </a:r>
            <a:r>
              <a:rPr lang="sv-FI" b="1" dirty="0"/>
              <a:t>ambiguity</a:t>
            </a:r>
            <a:r>
              <a:rPr lang="sv-FI" dirty="0"/>
              <a:t> and </a:t>
            </a:r>
            <a:r>
              <a:rPr lang="sv-FI" b="1" dirty="0"/>
              <a:t>tension</a:t>
            </a:r>
            <a:r>
              <a:rPr lang="sv-FI" dirty="0"/>
              <a:t> are the key relationships in architecture</a:t>
            </a:r>
          </a:p>
        </p:txBody>
      </p:sp>
      <p:sp>
        <p:nvSpPr>
          <p:cNvPr id="8" name="Platshållare för innehåll 7">
            <a:extLst>
              <a:ext uri="{FF2B5EF4-FFF2-40B4-BE49-F238E27FC236}">
                <a16:creationId xmlns:a16="http://schemas.microsoft.com/office/drawing/2014/main" id="{14EB8E3C-E6B1-4F46-AEB7-FB0F174EB4C4}"/>
              </a:ext>
            </a:extLst>
          </p:cNvPr>
          <p:cNvSpPr>
            <a:spLocks noGrp="1"/>
          </p:cNvSpPr>
          <p:nvPr>
            <p:ph sz="half" idx="2"/>
          </p:nvPr>
        </p:nvSpPr>
        <p:spPr/>
        <p:txBody>
          <a:bodyPr>
            <a:normAutofit fontScale="62500" lnSpcReduction="20000"/>
          </a:bodyPr>
          <a:lstStyle/>
          <a:p>
            <a:pPr>
              <a:lnSpc>
                <a:spcPct val="120000"/>
              </a:lnSpc>
            </a:pPr>
            <a:r>
              <a:rPr lang="sv-FI" b="1" dirty="0"/>
              <a:t>Christopher Alexander </a:t>
            </a:r>
            <a:r>
              <a:rPr lang="sv-FI" dirty="0"/>
              <a:t>et al.’s A Pattern Language (1977) was about how specific physical design choices (recognizable patterns in space) can help us build better </a:t>
            </a:r>
            <a:r>
              <a:rPr lang="sv-FI" b="1" dirty="0"/>
              <a:t>human relationships</a:t>
            </a:r>
            <a:r>
              <a:rPr lang="sv-FI" dirty="0"/>
              <a:t>.</a:t>
            </a:r>
          </a:p>
          <a:p>
            <a:pPr>
              <a:lnSpc>
                <a:spcPct val="120000"/>
              </a:lnSpc>
            </a:pPr>
            <a:r>
              <a:rPr lang="sv-FI" b="1" dirty="0"/>
              <a:t>Colin Rowe’s and Fred Koetter’s </a:t>
            </a:r>
            <a:r>
              <a:rPr lang="sv-FI" dirty="0"/>
              <a:t>Collage City (1979) described the city as a set for </a:t>
            </a:r>
            <a:r>
              <a:rPr lang="sv-FI" b="1" dirty="0"/>
              <a:t>colliding intentions </a:t>
            </a:r>
            <a:r>
              <a:rPr lang="sv-FI" dirty="0"/>
              <a:t>in space.</a:t>
            </a:r>
          </a:p>
          <a:p>
            <a:pPr>
              <a:lnSpc>
                <a:spcPct val="120000"/>
              </a:lnSpc>
            </a:pPr>
            <a:r>
              <a:rPr lang="sv-FI" b="1" dirty="0"/>
              <a:t>Kisho Kurokawa's </a:t>
            </a:r>
            <a:r>
              <a:rPr lang="sv-FI" dirty="0"/>
              <a:t>The Philosophy of Symbiosis (1994) also concentrated in the relationship between a </a:t>
            </a:r>
            <a:r>
              <a:rPr lang="sv-FI" b="1" dirty="0"/>
              <a:t>part and a whole</a:t>
            </a:r>
            <a:r>
              <a:rPr lang="sv-FI" dirty="0"/>
              <a:t>.</a:t>
            </a:r>
          </a:p>
          <a:p>
            <a:pPr>
              <a:lnSpc>
                <a:spcPct val="120000"/>
              </a:lnSpc>
            </a:pPr>
            <a:endParaRPr lang="sv-FI" dirty="0"/>
          </a:p>
        </p:txBody>
      </p:sp>
    </p:spTree>
    <p:extLst>
      <p:ext uri="{BB962C8B-B14F-4D97-AF65-F5344CB8AC3E}">
        <p14:creationId xmlns:p14="http://schemas.microsoft.com/office/powerpoint/2010/main" val="4258195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9BB7C67-FB7D-9780-223A-726B31B3CC19}"/>
              </a:ext>
            </a:extLst>
          </p:cNvPr>
          <p:cNvPicPr>
            <a:picLocks noChangeAspect="1"/>
          </p:cNvPicPr>
          <p:nvPr/>
        </p:nvPicPr>
        <p:blipFill>
          <a:blip r:embed="rId3"/>
          <a:stretch>
            <a:fillRect/>
          </a:stretch>
        </p:blipFill>
        <p:spPr>
          <a:xfrm>
            <a:off x="4580905" y="1995686"/>
            <a:ext cx="4432300" cy="1600200"/>
          </a:xfrm>
          <a:prstGeom prst="rect">
            <a:avLst/>
          </a:prstGeom>
        </p:spPr>
      </p:pic>
      <p:sp>
        <p:nvSpPr>
          <p:cNvPr id="3" name="Rubrik 1">
            <a:extLst>
              <a:ext uri="{FF2B5EF4-FFF2-40B4-BE49-F238E27FC236}">
                <a16:creationId xmlns:a16="http://schemas.microsoft.com/office/drawing/2014/main" id="{9E1A9108-6161-5DA5-7505-AF831B21E0F4}"/>
              </a:ext>
            </a:extLst>
          </p:cNvPr>
          <p:cNvSpPr>
            <a:spLocks noGrp="1"/>
          </p:cNvSpPr>
          <p:nvPr>
            <p:ph type="title"/>
          </p:nvPr>
        </p:nvSpPr>
        <p:spPr>
          <a:xfrm>
            <a:off x="251520" y="193018"/>
            <a:ext cx="7886700" cy="994172"/>
          </a:xfrm>
        </p:spPr>
        <p:txBody>
          <a:bodyPr/>
          <a:lstStyle/>
          <a:p>
            <a:r>
              <a:rPr lang="sv-FI" dirty="0"/>
              <a:t>Christopher Alexander</a:t>
            </a:r>
          </a:p>
        </p:txBody>
      </p:sp>
      <p:sp>
        <p:nvSpPr>
          <p:cNvPr id="5" name="Platshållare för innehåll 6">
            <a:extLst>
              <a:ext uri="{FF2B5EF4-FFF2-40B4-BE49-F238E27FC236}">
                <a16:creationId xmlns:a16="http://schemas.microsoft.com/office/drawing/2014/main" id="{8305B009-BAB1-923C-04AE-D56F457C13F4}"/>
              </a:ext>
            </a:extLst>
          </p:cNvPr>
          <p:cNvSpPr>
            <a:spLocks noGrp="1"/>
          </p:cNvSpPr>
          <p:nvPr>
            <p:ph sz="half" idx="1"/>
          </p:nvPr>
        </p:nvSpPr>
        <p:spPr>
          <a:xfrm>
            <a:off x="628650" y="1369219"/>
            <a:ext cx="3886200" cy="3263504"/>
          </a:xfrm>
        </p:spPr>
        <p:txBody>
          <a:bodyPr>
            <a:normAutofit/>
          </a:bodyPr>
          <a:lstStyle/>
          <a:p>
            <a:pPr>
              <a:lnSpc>
                <a:spcPct val="120000"/>
              </a:lnSpc>
            </a:pPr>
            <a:r>
              <a:rPr lang="sv-FI" sz="1300" dirty="0"/>
              <a:t>“A Pattern Language” is about how specific design choices (patterns) can help us build better relationships: you get a room, a house, a neighborhood and eventually a city.  A pattern is the way physical design responds to human relationships. </a:t>
            </a:r>
          </a:p>
          <a:p>
            <a:pPr>
              <a:lnSpc>
                <a:spcPct val="120000"/>
              </a:lnSpc>
            </a:pPr>
            <a:r>
              <a:rPr lang="sv-FI" sz="1300" dirty="0"/>
              <a:t>A pattern describes the field of physical and social relationships which are required to solve a stated problem</a:t>
            </a:r>
          </a:p>
          <a:p>
            <a:pPr>
              <a:lnSpc>
                <a:spcPct val="120000"/>
              </a:lnSpc>
            </a:pPr>
            <a:endParaRPr lang="sv-FI" sz="1300" dirty="0"/>
          </a:p>
          <a:p>
            <a:pPr>
              <a:lnSpc>
                <a:spcPct val="120000"/>
              </a:lnSpc>
            </a:pPr>
            <a:endParaRPr lang="sv-FI" sz="1300" dirty="0"/>
          </a:p>
        </p:txBody>
      </p:sp>
    </p:spTree>
    <p:extLst>
      <p:ext uri="{BB962C8B-B14F-4D97-AF65-F5344CB8AC3E}">
        <p14:creationId xmlns:p14="http://schemas.microsoft.com/office/powerpoint/2010/main" val="655970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765074-AEBD-874F-8EA7-C050C04A0C81}"/>
              </a:ext>
            </a:extLst>
          </p:cNvPr>
          <p:cNvSpPr>
            <a:spLocks noGrp="1"/>
          </p:cNvSpPr>
          <p:nvPr>
            <p:ph type="title"/>
          </p:nvPr>
        </p:nvSpPr>
        <p:spPr>
          <a:xfrm>
            <a:off x="395536" y="193018"/>
            <a:ext cx="7886700" cy="994172"/>
          </a:xfrm>
        </p:spPr>
        <p:txBody>
          <a:bodyPr/>
          <a:lstStyle/>
          <a:p>
            <a:r>
              <a:rPr lang="sv-FI" dirty="0"/>
              <a:t>Fumihiko Maki</a:t>
            </a:r>
          </a:p>
        </p:txBody>
      </p:sp>
      <p:pic>
        <p:nvPicPr>
          <p:cNvPr id="8" name="Bildobjekt 7">
            <a:extLst>
              <a:ext uri="{FF2B5EF4-FFF2-40B4-BE49-F238E27FC236}">
                <a16:creationId xmlns:a16="http://schemas.microsoft.com/office/drawing/2014/main" id="{B5F63ED0-34D9-7640-A8E2-55A96DE993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8" y="1693057"/>
            <a:ext cx="4572000" cy="2180444"/>
          </a:xfrm>
          <a:prstGeom prst="rect">
            <a:avLst/>
          </a:prstGeom>
        </p:spPr>
      </p:pic>
      <p:pic>
        <p:nvPicPr>
          <p:cNvPr id="10" name="Bildobjekt 9">
            <a:extLst>
              <a:ext uri="{FF2B5EF4-FFF2-40B4-BE49-F238E27FC236}">
                <a16:creationId xmlns:a16="http://schemas.microsoft.com/office/drawing/2014/main" id="{98C1B92E-0CBA-0143-9308-F598A9F7D4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2872" y="1687203"/>
            <a:ext cx="4572000" cy="2540000"/>
          </a:xfrm>
          <a:prstGeom prst="rect">
            <a:avLst/>
          </a:prstGeom>
        </p:spPr>
      </p:pic>
    </p:spTree>
    <p:extLst>
      <p:ext uri="{BB962C8B-B14F-4D97-AF65-F5344CB8AC3E}">
        <p14:creationId xmlns:p14="http://schemas.microsoft.com/office/powerpoint/2010/main" val="4054006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207AF9-1500-4842-81A4-832EEC9DE3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000822" y="1523132"/>
            <a:ext cx="2150001" cy="1866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4343727E-7236-1B4C-9142-6280BD48712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9000"/>
                    </a14:imgEffect>
                  </a14:imgLayer>
                </a14:imgProps>
              </a:ext>
              <a:ext uri="{28A0092B-C50C-407E-A947-70E740481C1C}">
                <a14:useLocalDpi xmlns:a14="http://schemas.microsoft.com/office/drawing/2010/main"/>
              </a:ext>
            </a:extLst>
          </a:blip>
          <a:srcRect/>
          <a:stretch/>
        </p:blipFill>
        <p:spPr bwMode="auto">
          <a:xfrm>
            <a:off x="2223144" y="2001777"/>
            <a:ext cx="1752781" cy="12828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4282B46E-6644-9C40-8841-14837FCCA8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33071" y="2816772"/>
            <a:ext cx="430808" cy="438878"/>
          </a:xfrm>
          <a:prstGeom prst="rect">
            <a:avLst/>
          </a:prstGeom>
        </p:spPr>
      </p:pic>
      <p:pic>
        <p:nvPicPr>
          <p:cNvPr id="8" name="Picture 7">
            <a:extLst>
              <a:ext uri="{FF2B5EF4-FFF2-40B4-BE49-F238E27FC236}">
                <a16:creationId xmlns:a16="http://schemas.microsoft.com/office/drawing/2014/main" id="{07E08826-7521-5A4B-9A40-6875000AA2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49712" y="2784305"/>
            <a:ext cx="436818" cy="461583"/>
          </a:xfrm>
          <a:prstGeom prst="rect">
            <a:avLst/>
          </a:prstGeom>
        </p:spPr>
      </p:pic>
      <p:sp>
        <p:nvSpPr>
          <p:cNvPr id="9" name="Heart 8">
            <a:extLst>
              <a:ext uri="{FF2B5EF4-FFF2-40B4-BE49-F238E27FC236}">
                <a16:creationId xmlns:a16="http://schemas.microsoft.com/office/drawing/2014/main" id="{7915D704-FA4D-0B47-8B8F-3C17D84B1A90}"/>
              </a:ext>
            </a:extLst>
          </p:cNvPr>
          <p:cNvSpPr/>
          <p:nvPr/>
        </p:nvSpPr>
        <p:spPr>
          <a:xfrm>
            <a:off x="5826793" y="2361135"/>
            <a:ext cx="311021" cy="282089"/>
          </a:xfrm>
          <a:prstGeom prst="hear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33" eaLnBrk="1" fontAlgn="auto" hangingPunct="1">
              <a:spcBef>
                <a:spcPts val="0"/>
              </a:spcBef>
              <a:spcAft>
                <a:spcPts val="0"/>
              </a:spcAft>
              <a:defRPr/>
            </a:pPr>
            <a:endParaRPr lang="en-US" sz="911" dirty="0">
              <a:solidFill>
                <a:prstClr val="white"/>
              </a:solidFill>
              <a:latin typeface="Helvetica" pitchFamily="2" charset="0"/>
              <a:sym typeface="Gill Sans Light"/>
            </a:endParaRPr>
          </a:p>
        </p:txBody>
      </p:sp>
      <p:sp>
        <p:nvSpPr>
          <p:cNvPr id="11" name="TextBox 3">
            <a:extLst>
              <a:ext uri="{FF2B5EF4-FFF2-40B4-BE49-F238E27FC236}">
                <a16:creationId xmlns:a16="http://schemas.microsoft.com/office/drawing/2014/main" id="{AA731772-79EC-A84B-A64B-9C44698DC8A6}"/>
              </a:ext>
            </a:extLst>
          </p:cNvPr>
          <p:cNvSpPr txBox="1"/>
          <p:nvPr/>
        </p:nvSpPr>
        <p:spPr>
          <a:xfrm>
            <a:off x="1888296" y="1131641"/>
            <a:ext cx="1693593" cy="415498"/>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defRPr sz="2000">
                <a:latin typeface="Source Sans Pro"/>
                <a:ea typeface="Source Sans Pro"/>
                <a:cs typeface="Source Sans Pro"/>
                <a:sym typeface="Source Sans Pro"/>
              </a:defRPr>
            </a:lvl1pPr>
          </a:lstStyle>
          <a:p>
            <a:pPr defTabSz="685733" eaLnBrk="1" fontAlgn="auto" hangingPunct="1">
              <a:spcBef>
                <a:spcPts val="0"/>
              </a:spcBef>
              <a:spcAft>
                <a:spcPts val="0"/>
              </a:spcAft>
              <a:defRPr/>
            </a:pPr>
            <a:r>
              <a:rPr sz="1050" dirty="0">
                <a:solidFill>
                  <a:srgbClr val="000000"/>
                </a:solidFill>
                <a:latin typeface="Helvetica" pitchFamily="2" charset="0"/>
              </a:rPr>
              <a:t>Traditional model creates isolated units </a:t>
            </a:r>
          </a:p>
        </p:txBody>
      </p:sp>
      <p:sp>
        <p:nvSpPr>
          <p:cNvPr id="12" name="School as a Product">
            <a:extLst>
              <a:ext uri="{FF2B5EF4-FFF2-40B4-BE49-F238E27FC236}">
                <a16:creationId xmlns:a16="http://schemas.microsoft.com/office/drawing/2014/main" id="{7E275360-2128-BF40-A054-5DA502B39621}"/>
              </a:ext>
            </a:extLst>
          </p:cNvPr>
          <p:cNvSpPr txBox="1"/>
          <p:nvPr/>
        </p:nvSpPr>
        <p:spPr>
          <a:xfrm>
            <a:off x="1907704" y="843558"/>
            <a:ext cx="2300897" cy="24237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lvl1pPr defTabSz="457200">
              <a:defRPr sz="2500">
                <a:latin typeface="Source Sans Pro Semibold"/>
                <a:ea typeface="Source Sans Pro Semibold"/>
                <a:cs typeface="Source Sans Pro Semibold"/>
                <a:sym typeface="Source Sans Pro Semibold"/>
              </a:defRPr>
            </a:lvl1pPr>
          </a:lstStyle>
          <a:p>
            <a:pPr defTabSz="342866" eaLnBrk="1" fontAlgn="auto" hangingPunct="1">
              <a:spcBef>
                <a:spcPts val="0"/>
              </a:spcBef>
              <a:spcAft>
                <a:spcPts val="0"/>
              </a:spcAft>
              <a:defRPr/>
            </a:pPr>
            <a:r>
              <a:rPr lang="en-US" sz="1350" dirty="0">
                <a:solidFill>
                  <a:srgbClr val="000000"/>
                </a:solidFill>
                <a:latin typeface="Helvetica" pitchFamily="2" charset="0"/>
              </a:rPr>
              <a:t>School as a Product</a:t>
            </a:r>
          </a:p>
        </p:txBody>
      </p:sp>
      <p:sp>
        <p:nvSpPr>
          <p:cNvPr id="13" name="TextBox 8">
            <a:extLst>
              <a:ext uri="{FF2B5EF4-FFF2-40B4-BE49-F238E27FC236}">
                <a16:creationId xmlns:a16="http://schemas.microsoft.com/office/drawing/2014/main" id="{906A4670-A17B-B444-A0F2-D89B8487CF2C}"/>
              </a:ext>
            </a:extLst>
          </p:cNvPr>
          <p:cNvSpPr txBox="1"/>
          <p:nvPr/>
        </p:nvSpPr>
        <p:spPr>
          <a:xfrm>
            <a:off x="1926582" y="3303595"/>
            <a:ext cx="2625139" cy="981038"/>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sz="825" dirty="0">
                <a:solidFill>
                  <a:srgbClr val="000000"/>
                </a:solidFill>
                <a:latin typeface="Helvetica" pitchFamily="2" charset="0"/>
                <a:ea typeface="Source Sans Pro"/>
                <a:sym typeface="Source Sans Pro"/>
              </a:rPr>
              <a:t>Slow implementation</a:t>
            </a: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sz="825" dirty="0">
                <a:solidFill>
                  <a:srgbClr val="000000"/>
                </a:solidFill>
                <a:latin typeface="Helvetica" pitchFamily="2" charset="0"/>
                <a:ea typeface="Source Sans Pro"/>
                <a:sym typeface="Source Sans Pro"/>
              </a:rPr>
              <a:t>Inflexible structures</a:t>
            </a: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sz="825" dirty="0">
                <a:solidFill>
                  <a:srgbClr val="000000"/>
                </a:solidFill>
                <a:latin typeface="Helvetica" pitchFamily="2" charset="0"/>
                <a:ea typeface="Source Sans Pro"/>
                <a:sym typeface="Source Sans Pro"/>
              </a:rPr>
              <a:t>High environmental effect</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lang="fi-FI" sz="825" dirty="0" err="1">
                <a:solidFill>
                  <a:srgbClr val="000000"/>
                </a:solidFill>
                <a:latin typeface="Helvetica" pitchFamily="2" charset="0"/>
                <a:ea typeface="Source Sans Pro"/>
                <a:sym typeface="Source Sans Pro"/>
              </a:rPr>
              <a:t>Investment</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intensive</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lang="fi-FI" sz="825" dirty="0" err="1">
                <a:solidFill>
                  <a:srgbClr val="000000"/>
                </a:solidFill>
                <a:latin typeface="Helvetica" pitchFamily="2" charset="0"/>
                <a:ea typeface="Source Sans Pro"/>
                <a:sym typeface="Source Sans Pro"/>
              </a:rPr>
              <a:t>Decreases</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areal</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prosperity</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lang="fi-FI" sz="825" dirty="0">
                <a:solidFill>
                  <a:srgbClr val="000000"/>
                </a:solidFill>
                <a:latin typeface="Helvetica" pitchFamily="2" charset="0"/>
                <a:ea typeface="Source Sans Pro"/>
                <a:sym typeface="Source Sans Pro"/>
              </a:rPr>
              <a:t>Product </a:t>
            </a:r>
            <a:r>
              <a:rPr lang="fi-FI" sz="825" dirty="0" err="1">
                <a:solidFill>
                  <a:srgbClr val="000000"/>
                </a:solidFill>
                <a:latin typeface="Helvetica" pitchFamily="2" charset="0"/>
                <a:ea typeface="Source Sans Pro"/>
                <a:sym typeface="Source Sans Pro"/>
              </a:rPr>
              <a:t>based</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solution</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endParaRPr sz="825" dirty="0">
              <a:solidFill>
                <a:srgbClr val="000000"/>
              </a:solidFill>
              <a:latin typeface="Helvetica" pitchFamily="2" charset="0"/>
              <a:ea typeface="Source Sans Pro"/>
              <a:sym typeface="Source Sans Pro"/>
            </a:endParaRPr>
          </a:p>
        </p:txBody>
      </p:sp>
      <p:sp>
        <p:nvSpPr>
          <p:cNvPr id="14" name="TextBox 3">
            <a:extLst>
              <a:ext uri="{FF2B5EF4-FFF2-40B4-BE49-F238E27FC236}">
                <a16:creationId xmlns:a16="http://schemas.microsoft.com/office/drawing/2014/main" id="{94932675-60E7-1344-B4F7-455A612B9459}"/>
              </a:ext>
            </a:extLst>
          </p:cNvPr>
          <p:cNvSpPr txBox="1"/>
          <p:nvPr/>
        </p:nvSpPr>
        <p:spPr>
          <a:xfrm>
            <a:off x="4698943" y="1131641"/>
            <a:ext cx="2431526" cy="577081"/>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lvl1pPr>
              <a:defRPr sz="2000">
                <a:latin typeface="Source Sans Pro"/>
                <a:ea typeface="Source Sans Pro"/>
                <a:cs typeface="Source Sans Pro"/>
                <a:sym typeface="Source Sans Pro"/>
              </a:defRPr>
            </a:lvl1pPr>
          </a:lstStyle>
          <a:p>
            <a:pPr defTabSz="685733" eaLnBrk="1" fontAlgn="auto" hangingPunct="1">
              <a:spcBef>
                <a:spcPts val="0"/>
              </a:spcBef>
              <a:spcAft>
                <a:spcPts val="0"/>
              </a:spcAft>
              <a:defRPr/>
            </a:pPr>
            <a:r>
              <a:rPr sz="1050" dirty="0">
                <a:solidFill>
                  <a:srgbClr val="000000"/>
                </a:solidFill>
                <a:latin typeface="Helvetica" pitchFamily="2" charset="0"/>
              </a:rPr>
              <a:t>School as a Service utilizes surrounding resource to organize education</a:t>
            </a:r>
          </a:p>
        </p:txBody>
      </p:sp>
      <p:sp>
        <p:nvSpPr>
          <p:cNvPr id="15" name="TextBox 9">
            <a:extLst>
              <a:ext uri="{FF2B5EF4-FFF2-40B4-BE49-F238E27FC236}">
                <a16:creationId xmlns:a16="http://schemas.microsoft.com/office/drawing/2014/main" id="{E2B4CD48-99B1-5042-BE39-73965BB043CB}"/>
              </a:ext>
            </a:extLst>
          </p:cNvPr>
          <p:cNvSpPr txBox="1"/>
          <p:nvPr/>
        </p:nvSpPr>
        <p:spPr>
          <a:xfrm>
            <a:off x="4717696" y="3335196"/>
            <a:ext cx="2625139" cy="1027204"/>
          </a:xfrm>
          <a:prstGeom prst="rect">
            <a:avLst/>
          </a:prstGeom>
          <a:ln w="12700">
            <a:miter lim="400000"/>
          </a:ln>
          <a:extLst>
            <a:ext uri="{C572A759-6A51-4108-AA02-DFA0A04FC94B}">
              <ma14:wrappingTextBoxFlag xmlns="" xmlns:ma14="http://schemas.microsoft.com/office/mac/drawingml/2011/main" val="1"/>
            </a:ext>
          </a:extLst>
        </p:spPr>
        <p:txBody>
          <a:bodyPr lIns="34289" rIns="34289">
            <a:spAutoFit/>
          </a:bodyPr>
          <a:lstStyle/>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sz="825" dirty="0">
                <a:solidFill>
                  <a:srgbClr val="000000"/>
                </a:solidFill>
                <a:latin typeface="Helvetica" pitchFamily="2" charset="0"/>
                <a:ea typeface="Source Sans Pro"/>
                <a:sym typeface="Source Sans Pro"/>
              </a:rPr>
              <a:t>Rapid implementation</a:t>
            </a: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sz="825" dirty="0">
                <a:solidFill>
                  <a:srgbClr val="000000"/>
                </a:solidFill>
                <a:latin typeface="Helvetica" pitchFamily="2" charset="0"/>
                <a:ea typeface="Source Sans Pro"/>
                <a:sym typeface="Source Sans Pro"/>
              </a:rPr>
              <a:t>Flexible resource network</a:t>
            </a: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sz="825" dirty="0">
                <a:solidFill>
                  <a:srgbClr val="000000"/>
                </a:solidFill>
                <a:latin typeface="Helvetica" pitchFamily="2" charset="0"/>
                <a:ea typeface="Source Sans Pro"/>
                <a:sym typeface="Source Sans Pro"/>
              </a:rPr>
              <a:t>Lower environmental effect</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lang="fi-FI" sz="825" dirty="0" err="1">
                <a:solidFill>
                  <a:srgbClr val="000000"/>
                </a:solidFill>
                <a:latin typeface="Helvetica" pitchFamily="2" charset="0"/>
                <a:ea typeface="Source Sans Pro"/>
                <a:sym typeface="Source Sans Pro"/>
              </a:rPr>
              <a:t>Lower</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investment</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cost</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lang="fi-FI" sz="825" dirty="0" err="1">
                <a:solidFill>
                  <a:srgbClr val="000000"/>
                </a:solidFill>
                <a:latin typeface="Helvetica" pitchFamily="2" charset="0"/>
                <a:ea typeface="Source Sans Pro"/>
                <a:sym typeface="Source Sans Pro"/>
              </a:rPr>
              <a:t>Increases</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areal</a:t>
            </a:r>
            <a:r>
              <a:rPr lang="fi-FI" sz="825" dirty="0">
                <a:solidFill>
                  <a:srgbClr val="000000"/>
                </a:solidFill>
                <a:latin typeface="Helvetica" pitchFamily="2" charset="0"/>
                <a:ea typeface="Source Sans Pro"/>
                <a:sym typeface="Source Sans Pro"/>
              </a:rPr>
              <a:t> </a:t>
            </a:r>
            <a:r>
              <a:rPr lang="fi-FI" sz="825" dirty="0" err="1">
                <a:solidFill>
                  <a:srgbClr val="000000"/>
                </a:solidFill>
                <a:latin typeface="Helvetica" pitchFamily="2" charset="0"/>
                <a:ea typeface="Source Sans Pro"/>
                <a:sym typeface="Source Sans Pro"/>
              </a:rPr>
              <a:t>prosperity</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r>
              <a:rPr lang="fi-FI" sz="825" dirty="0">
                <a:solidFill>
                  <a:srgbClr val="000000"/>
                </a:solidFill>
                <a:latin typeface="Helvetica" pitchFamily="2" charset="0"/>
                <a:ea typeface="Source Sans Pro"/>
                <a:sym typeface="Source Sans Pro"/>
              </a:rPr>
              <a:t>Service </a:t>
            </a:r>
            <a:r>
              <a:rPr lang="fi-FI" sz="825" dirty="0" err="1">
                <a:solidFill>
                  <a:srgbClr val="000000"/>
                </a:solidFill>
                <a:latin typeface="Helvetica" pitchFamily="2" charset="0"/>
                <a:ea typeface="Source Sans Pro"/>
                <a:sym typeface="Source Sans Pro"/>
              </a:rPr>
              <a:t>centered</a:t>
            </a:r>
            <a:endParaRPr lang="fi-FI" sz="825" dirty="0">
              <a:solidFill>
                <a:srgbClr val="000000"/>
              </a:solidFill>
              <a:latin typeface="Helvetica" pitchFamily="2" charset="0"/>
              <a:ea typeface="Source Sans Pro"/>
              <a:sym typeface="Source Sans Pro"/>
            </a:endParaRPr>
          </a:p>
          <a:p>
            <a:pPr marL="192862" indent="-192862" defTabSz="685733" eaLnBrk="1" fontAlgn="auto" hangingPunct="1">
              <a:spcBef>
                <a:spcPts val="0"/>
              </a:spcBef>
              <a:spcAft>
                <a:spcPts val="0"/>
              </a:spcAft>
              <a:buSzPct val="100000"/>
              <a:buFont typeface="Arial"/>
              <a:buChar char="•"/>
              <a:defRPr sz="1500">
                <a:latin typeface="Source Sans Pro"/>
                <a:ea typeface="Source Sans Pro"/>
                <a:cs typeface="Source Sans Pro"/>
                <a:sym typeface="Source Sans Pro"/>
              </a:defRPr>
            </a:pPr>
            <a:endParaRPr sz="1125" dirty="0">
              <a:solidFill>
                <a:srgbClr val="000000"/>
              </a:solidFill>
              <a:latin typeface="Helvetica" pitchFamily="2" charset="0"/>
              <a:ea typeface="Source Sans Pro"/>
              <a:sym typeface="Source Sans Pro"/>
            </a:endParaRPr>
          </a:p>
        </p:txBody>
      </p:sp>
      <p:sp>
        <p:nvSpPr>
          <p:cNvPr id="16" name="School as a Product">
            <a:extLst>
              <a:ext uri="{FF2B5EF4-FFF2-40B4-BE49-F238E27FC236}">
                <a16:creationId xmlns:a16="http://schemas.microsoft.com/office/drawing/2014/main" id="{D6C03E6E-2D76-8E4D-8039-F6530244C1F2}"/>
              </a:ext>
            </a:extLst>
          </p:cNvPr>
          <p:cNvSpPr txBox="1"/>
          <p:nvPr/>
        </p:nvSpPr>
        <p:spPr>
          <a:xfrm>
            <a:off x="4698944" y="843558"/>
            <a:ext cx="2300897" cy="242372"/>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lvl1pPr defTabSz="457200">
              <a:defRPr sz="2500">
                <a:latin typeface="Source Sans Pro Semibold"/>
                <a:ea typeface="Source Sans Pro Semibold"/>
                <a:cs typeface="Source Sans Pro Semibold"/>
                <a:sym typeface="Source Sans Pro Semibold"/>
              </a:defRPr>
            </a:lvl1pPr>
          </a:lstStyle>
          <a:p>
            <a:pPr defTabSz="342866" eaLnBrk="1" fontAlgn="auto" hangingPunct="1">
              <a:spcBef>
                <a:spcPts val="0"/>
              </a:spcBef>
              <a:spcAft>
                <a:spcPts val="0"/>
              </a:spcAft>
              <a:defRPr/>
            </a:pPr>
            <a:r>
              <a:rPr lang="en-US" sz="1350" dirty="0">
                <a:solidFill>
                  <a:srgbClr val="000000"/>
                </a:solidFill>
                <a:latin typeface="Helvetica" pitchFamily="2" charset="0"/>
              </a:rPr>
              <a:t>School as a Service</a:t>
            </a:r>
          </a:p>
        </p:txBody>
      </p:sp>
    </p:spTree>
    <p:extLst>
      <p:ext uri="{BB962C8B-B14F-4D97-AF65-F5344CB8AC3E}">
        <p14:creationId xmlns:p14="http://schemas.microsoft.com/office/powerpoint/2010/main" val="2596183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rubrik 5">
            <a:extLst>
              <a:ext uri="{FF2B5EF4-FFF2-40B4-BE49-F238E27FC236}">
                <a16:creationId xmlns:a16="http://schemas.microsoft.com/office/drawing/2014/main" id="{E591BCCA-8186-2E4A-B914-998F5D1F04E6}"/>
              </a:ext>
            </a:extLst>
          </p:cNvPr>
          <p:cNvSpPr>
            <a:spLocks noGrp="1"/>
          </p:cNvSpPr>
          <p:nvPr>
            <p:ph type="subTitle" idx="4294967295"/>
          </p:nvPr>
        </p:nvSpPr>
        <p:spPr>
          <a:xfrm>
            <a:off x="1835696" y="4570413"/>
            <a:ext cx="2489200" cy="438150"/>
          </a:xfrm>
        </p:spPr>
        <p:txBody>
          <a:bodyPr>
            <a:noAutofit/>
          </a:bodyPr>
          <a:lstStyle/>
          <a:p>
            <a:r>
              <a:rPr lang="en-GB" sz="1080" dirty="0">
                <a:solidFill>
                  <a:schemeClr val="tx1"/>
                </a:solidFill>
              </a:rPr>
              <a:t>Complexity and Contradiction in Architecture, 1966</a:t>
            </a:r>
          </a:p>
        </p:txBody>
      </p:sp>
      <p:pic>
        <p:nvPicPr>
          <p:cNvPr id="3" name="Picture Placeholder 2" descr="Complexity and Contradiction changed how we look at, think and talk about  architecture&amp;#39; - Architectural Review">
            <a:extLst>
              <a:ext uri="{FF2B5EF4-FFF2-40B4-BE49-F238E27FC236}">
                <a16:creationId xmlns:a16="http://schemas.microsoft.com/office/drawing/2014/main" id="{C1B9A94D-0207-FD4B-9CDA-528FF1E3CF38}"/>
              </a:ext>
            </a:extLst>
          </p:cNvPr>
          <p:cNvPicPr>
            <a:picLocks noGrp="1" noChangeAspect="1" noChangeArrowheads="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4514850" y="134938"/>
            <a:ext cx="4629150" cy="4873625"/>
          </a:xfrm>
          <a:prstGeom prst="rect">
            <a:avLst/>
          </a:prstGeom>
          <a:noFill/>
          <a:extLst>
            <a:ext uri="{909E8E84-426E-40DD-AFC4-6F175D3DCCD1}">
              <a14:hiddenFill xmlns:a14="http://schemas.microsoft.com/office/drawing/2010/main">
                <a:solidFill>
                  <a:srgbClr val="FFFFFF"/>
                </a:solidFill>
              </a14:hiddenFill>
            </a:ext>
          </a:extLst>
        </p:spPr>
      </p:pic>
      <p:sp>
        <p:nvSpPr>
          <p:cNvPr id="5" name="Underrubrik 5">
            <a:extLst>
              <a:ext uri="{FF2B5EF4-FFF2-40B4-BE49-F238E27FC236}">
                <a16:creationId xmlns:a16="http://schemas.microsoft.com/office/drawing/2014/main" id="{2CFBAF6A-8AA5-4E45-9B0B-63C0AA60C63B}"/>
              </a:ext>
            </a:extLst>
          </p:cNvPr>
          <p:cNvSpPr txBox="1">
            <a:spLocks/>
          </p:cNvSpPr>
          <p:nvPr/>
        </p:nvSpPr>
        <p:spPr>
          <a:xfrm>
            <a:off x="395536" y="1275606"/>
            <a:ext cx="2489608" cy="437400"/>
          </a:xfrm>
          <a:prstGeom prst="rect">
            <a:avLst/>
          </a:prstGeom>
        </p:spPr>
        <p:txBody>
          <a:bodyPr lIns="0" tIns="0" rIns="0" bIns="0" anchor="t">
            <a:noAutofit/>
          </a:bodyPr>
          <a:lstStyle>
            <a:lvl1pPr marL="0" indent="0" algn="l" defTabSz="342887" rtl="0" eaLnBrk="1" fontAlgn="base" hangingPunct="1">
              <a:spcBef>
                <a:spcPts val="0"/>
              </a:spcBef>
              <a:spcAft>
                <a:spcPct val="0"/>
              </a:spcAft>
              <a:buFont typeface="Arial" charset="0"/>
              <a:buNone/>
              <a:defRPr sz="1200" i="1" kern="1200">
                <a:solidFill>
                  <a:srgbClr val="928B81"/>
                </a:solidFill>
                <a:latin typeface="Georgia"/>
                <a:ea typeface="ＭＳ Ｐゴシック" charset="0"/>
                <a:cs typeface="Georgia"/>
              </a:defRPr>
            </a:lvl1pPr>
            <a:lvl2pPr marL="342887" indent="0" algn="ctr" defTabSz="342887" rtl="0" eaLnBrk="1" fontAlgn="base" hangingPunct="1">
              <a:spcBef>
                <a:spcPct val="20000"/>
              </a:spcBef>
              <a:spcAft>
                <a:spcPct val="0"/>
              </a:spcAft>
              <a:buFont typeface="Arial" charset="0"/>
              <a:buNone/>
              <a:defRPr sz="2100" kern="1200">
                <a:solidFill>
                  <a:schemeClr val="tx1">
                    <a:tint val="75000"/>
                  </a:schemeClr>
                </a:solidFill>
                <a:latin typeface="+mn-lt"/>
                <a:ea typeface="MS PGothic" pitchFamily="34" charset="-128"/>
                <a:cs typeface="MS PGothic" charset="0"/>
              </a:defRPr>
            </a:lvl2pPr>
            <a:lvl3pPr marL="685773" indent="0" algn="ctr" defTabSz="342887" rtl="0" eaLnBrk="1" fontAlgn="base" hangingPunct="1">
              <a:spcBef>
                <a:spcPct val="20000"/>
              </a:spcBef>
              <a:spcAft>
                <a:spcPct val="0"/>
              </a:spcAft>
              <a:buFont typeface="Arial" charset="0"/>
              <a:buNone/>
              <a:defRPr sz="1800" kern="1200">
                <a:solidFill>
                  <a:schemeClr val="tx1">
                    <a:tint val="75000"/>
                  </a:schemeClr>
                </a:solidFill>
                <a:latin typeface="+mn-lt"/>
                <a:ea typeface="ヒラギノ角ゴ Pro W3" charset="-128"/>
                <a:cs typeface="ヒラギノ角ゴ Pro W3" charset="-128"/>
              </a:defRPr>
            </a:lvl3pPr>
            <a:lvl4pPr marL="1028659" indent="0" algn="ctr" defTabSz="342887" rtl="0" eaLnBrk="1" fontAlgn="base" hangingPunct="1">
              <a:spcBef>
                <a:spcPct val="20000"/>
              </a:spcBef>
              <a:spcAft>
                <a:spcPct val="0"/>
              </a:spcAft>
              <a:buFont typeface="Arial" charset="0"/>
              <a:buNone/>
              <a:defRPr sz="1500" kern="1200">
                <a:solidFill>
                  <a:schemeClr val="tx1">
                    <a:tint val="75000"/>
                  </a:schemeClr>
                </a:solidFill>
                <a:latin typeface="+mn-lt"/>
                <a:ea typeface="ヒラギノ角ゴ Pro W3" charset="-128"/>
                <a:cs typeface="ヒラギノ角ゴ Pro W3" charset="0"/>
              </a:defRPr>
            </a:lvl4pPr>
            <a:lvl5pPr marL="1371545" indent="0" algn="ctr" defTabSz="342887" rtl="0" eaLnBrk="1" fontAlgn="base" hangingPunct="1">
              <a:spcBef>
                <a:spcPct val="20000"/>
              </a:spcBef>
              <a:spcAft>
                <a:spcPct val="0"/>
              </a:spcAft>
              <a:buFont typeface="Arial" charset="0"/>
              <a:buNone/>
              <a:defRPr sz="1500" kern="1200">
                <a:solidFill>
                  <a:schemeClr val="tx1">
                    <a:tint val="75000"/>
                  </a:schemeClr>
                </a:solidFill>
                <a:latin typeface="+mn-lt"/>
                <a:ea typeface="ＭＳ Ｐゴシック" charset="0"/>
                <a:cs typeface="MS PGothic" pitchFamily="34" charset="-128"/>
              </a:defRPr>
            </a:lvl5pPr>
            <a:lvl6pPr marL="1714432" indent="0" algn="ctr" defTabSz="342887"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318" indent="0" algn="ctr" defTabSz="342887"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204" indent="0" algn="ctr" defTabSz="342887"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090" indent="0" algn="ctr" defTabSz="342887"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marL="214313" indent="-214313" defTabSz="342878">
              <a:buFont typeface="Arial" panose="020B0604020202020204" pitchFamily="34" charset="0"/>
              <a:buChar char="•"/>
            </a:pPr>
            <a:r>
              <a:rPr lang="en-GB" sz="1080" i="0" dirty="0">
                <a:solidFill>
                  <a:prstClr val="black"/>
                </a:solidFill>
                <a:latin typeface="Helvetica" pitchFamily="2" charset="0"/>
              </a:rPr>
              <a:t>Ambiguity and tension as key relationships in architecture</a:t>
            </a:r>
          </a:p>
        </p:txBody>
      </p:sp>
      <p:sp>
        <p:nvSpPr>
          <p:cNvPr id="8" name="Rubrik 1">
            <a:extLst>
              <a:ext uri="{FF2B5EF4-FFF2-40B4-BE49-F238E27FC236}">
                <a16:creationId xmlns:a16="http://schemas.microsoft.com/office/drawing/2014/main" id="{3F794D50-2E4E-20B8-4EF3-A5CF4EF428A4}"/>
              </a:ext>
            </a:extLst>
          </p:cNvPr>
          <p:cNvSpPr txBox="1">
            <a:spLocks/>
          </p:cNvSpPr>
          <p:nvPr/>
        </p:nvSpPr>
        <p:spPr>
          <a:xfrm>
            <a:off x="251520" y="19301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0" i="0" kern="1200">
                <a:solidFill>
                  <a:schemeClr val="tx1"/>
                </a:solidFill>
                <a:latin typeface="Helvetica" pitchFamily="2" charset="0"/>
                <a:ea typeface="+mj-ea"/>
                <a:cs typeface="+mj-cs"/>
              </a:defRPr>
            </a:lvl1pPr>
          </a:lstStyle>
          <a:p>
            <a:pPr lvl="0" fontAlgn="auto">
              <a:spcAft>
                <a:spcPts val="0"/>
              </a:spcAft>
            </a:pPr>
            <a:r>
              <a:rPr lang="sv-FI" dirty="0">
                <a:solidFill>
                  <a:sysClr val="windowText" lastClr="000000"/>
                </a:solidFill>
              </a:rPr>
              <a:t>Robert Venturi</a:t>
            </a:r>
            <a:endParaRPr kumimoji="0" lang="sv-FI" sz="3300" b="0" i="0" u="none" strike="noStrike" kern="1200" cap="none" spc="0" normalizeH="0" baseline="0" noProof="0" dirty="0">
              <a:ln>
                <a:noFill/>
              </a:ln>
              <a:solidFill>
                <a:sysClr val="windowText" lastClr="000000"/>
              </a:solidFill>
              <a:effectLst/>
              <a:uLnTx/>
              <a:uFillTx/>
              <a:latin typeface="Helvetica" pitchFamily="2" charset="0"/>
              <a:ea typeface="+mj-ea"/>
              <a:cs typeface="+mj-cs"/>
            </a:endParaRPr>
          </a:p>
        </p:txBody>
      </p:sp>
    </p:spTree>
    <p:extLst>
      <p:ext uri="{BB962C8B-B14F-4D97-AF65-F5344CB8AC3E}">
        <p14:creationId xmlns:p14="http://schemas.microsoft.com/office/powerpoint/2010/main" val="3291176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7B9A72-7E2A-C945-84EA-393115A68E72}"/>
              </a:ext>
            </a:extLst>
          </p:cNvPr>
          <p:cNvSpPr>
            <a:spLocks noGrp="1"/>
          </p:cNvSpPr>
          <p:nvPr>
            <p:ph type="ctrTitle" idx="4294967295"/>
          </p:nvPr>
        </p:nvSpPr>
        <p:spPr>
          <a:xfrm>
            <a:off x="251520" y="267494"/>
            <a:ext cx="2489200" cy="886397"/>
          </a:xfrm>
        </p:spPr>
        <p:txBody>
          <a:bodyPr/>
          <a:lstStyle/>
          <a:p>
            <a:pPr>
              <a:lnSpc>
                <a:spcPct val="100000"/>
              </a:lnSpc>
            </a:pPr>
            <a:r>
              <a:rPr lang="en-GB" sz="3600" dirty="0">
                <a:solidFill>
                  <a:schemeClr val="tx1"/>
                </a:solidFill>
              </a:rPr>
              <a:t>Aldo Rossi</a:t>
            </a:r>
            <a:br>
              <a:rPr lang="en-GB" sz="2520" dirty="0"/>
            </a:br>
            <a:endParaRPr lang="en-GB" sz="2160" dirty="0"/>
          </a:p>
        </p:txBody>
      </p:sp>
      <p:sp>
        <p:nvSpPr>
          <p:cNvPr id="6" name="Underrubrik 5">
            <a:extLst>
              <a:ext uri="{FF2B5EF4-FFF2-40B4-BE49-F238E27FC236}">
                <a16:creationId xmlns:a16="http://schemas.microsoft.com/office/drawing/2014/main" id="{E591BCCA-8186-2E4A-B914-998F5D1F04E6}"/>
              </a:ext>
            </a:extLst>
          </p:cNvPr>
          <p:cNvSpPr>
            <a:spLocks noGrp="1"/>
          </p:cNvSpPr>
          <p:nvPr>
            <p:ph type="subTitle" idx="4294967295"/>
          </p:nvPr>
        </p:nvSpPr>
        <p:spPr>
          <a:xfrm>
            <a:off x="298377" y="1455973"/>
            <a:ext cx="3330575" cy="2087537"/>
          </a:xfrm>
        </p:spPr>
        <p:txBody>
          <a:bodyPr>
            <a:noAutofit/>
          </a:bodyPr>
          <a:lstStyle/>
          <a:p>
            <a:pPr marL="171446" indent="-171446">
              <a:buFont typeface="Arial" panose="020B0604020202020204" pitchFamily="34" charset="0"/>
              <a:buChar char="•"/>
            </a:pPr>
            <a:r>
              <a:rPr lang="en-GB" sz="1080" dirty="0">
                <a:solidFill>
                  <a:schemeClr val="tx1"/>
                </a:solidFill>
              </a:rPr>
              <a:t>The city as a collage of individual and collective memories</a:t>
            </a:r>
          </a:p>
          <a:p>
            <a:pPr marL="171446" indent="-171446">
              <a:buFont typeface="Arial" panose="020B0604020202020204" pitchFamily="34" charset="0"/>
              <a:buChar char="•"/>
            </a:pPr>
            <a:endParaRPr lang="en-GB" sz="1080" dirty="0">
              <a:solidFill>
                <a:schemeClr val="tx1"/>
              </a:solidFill>
            </a:endParaRPr>
          </a:p>
          <a:p>
            <a:pPr marL="171446" indent="-171446">
              <a:buFont typeface="Arial" panose="020B0604020202020204" pitchFamily="34" charset="0"/>
              <a:buChar char="•"/>
            </a:pPr>
            <a:r>
              <a:rPr lang="en-GB" sz="1080" dirty="0">
                <a:solidFill>
                  <a:schemeClr val="tx1"/>
                </a:solidFill>
              </a:rPr>
              <a:t>The juxtaposition and amalgamation of different sources</a:t>
            </a:r>
          </a:p>
          <a:p>
            <a:pPr marL="171446" indent="-171446">
              <a:buFont typeface="Arial" panose="020B0604020202020204" pitchFamily="34" charset="0"/>
              <a:buChar char="•"/>
            </a:pPr>
            <a:endParaRPr lang="en-GB" sz="1080" dirty="0">
              <a:solidFill>
                <a:schemeClr val="tx1"/>
              </a:solidFill>
            </a:endParaRPr>
          </a:p>
          <a:p>
            <a:pPr marL="171446" indent="-171446">
              <a:buFont typeface="Arial" panose="020B0604020202020204" pitchFamily="34" charset="0"/>
              <a:buChar char="•"/>
            </a:pPr>
            <a:r>
              <a:rPr lang="en-GB" sz="1080" dirty="0">
                <a:solidFill>
                  <a:schemeClr val="tx1"/>
                </a:solidFill>
              </a:rPr>
              <a:t>Individual and collective experience of history using a mosaic</a:t>
            </a:r>
          </a:p>
          <a:p>
            <a:endParaRPr lang="en-GB" sz="1080" dirty="0">
              <a:solidFill>
                <a:schemeClr val="tx1"/>
              </a:solidFill>
            </a:endParaRPr>
          </a:p>
          <a:p>
            <a:r>
              <a:rPr lang="en-GB" sz="1080" dirty="0">
                <a:solidFill>
                  <a:schemeClr val="tx1"/>
                </a:solidFill>
              </a:rPr>
              <a:t>Aldo Rossi, </a:t>
            </a:r>
            <a:r>
              <a:rPr lang="en-GB" sz="1080" dirty="0" err="1">
                <a:solidFill>
                  <a:schemeClr val="tx1"/>
                </a:solidFill>
              </a:rPr>
              <a:t>L’architettura</a:t>
            </a:r>
            <a:r>
              <a:rPr lang="en-GB" sz="1080" dirty="0">
                <a:solidFill>
                  <a:schemeClr val="tx1"/>
                </a:solidFill>
              </a:rPr>
              <a:t> </a:t>
            </a:r>
            <a:r>
              <a:rPr lang="en-GB" sz="1080" dirty="0" err="1">
                <a:solidFill>
                  <a:schemeClr val="tx1"/>
                </a:solidFill>
              </a:rPr>
              <a:t>della</a:t>
            </a:r>
            <a:r>
              <a:rPr lang="en-GB" sz="1080" dirty="0">
                <a:solidFill>
                  <a:schemeClr val="tx1"/>
                </a:solidFill>
              </a:rPr>
              <a:t> </a:t>
            </a:r>
            <a:r>
              <a:rPr lang="en-GB" sz="1080" dirty="0" err="1">
                <a:solidFill>
                  <a:schemeClr val="tx1"/>
                </a:solidFill>
              </a:rPr>
              <a:t>città</a:t>
            </a:r>
            <a:r>
              <a:rPr lang="en-GB" sz="1080" dirty="0">
                <a:solidFill>
                  <a:schemeClr val="tx1"/>
                </a:solidFill>
              </a:rPr>
              <a:t>, 1982</a:t>
            </a:r>
          </a:p>
          <a:p>
            <a:endParaRPr lang="en-GB" sz="1080" dirty="0">
              <a:solidFill>
                <a:schemeClr val="tx1"/>
              </a:solidFill>
            </a:endParaRPr>
          </a:p>
        </p:txBody>
      </p:sp>
      <p:pic>
        <p:nvPicPr>
          <p:cNvPr id="1028" name="Picture 4" descr="Aldo &amp;amp; Adolf – Drawing Matter">
            <a:extLst>
              <a:ext uri="{FF2B5EF4-FFF2-40B4-BE49-F238E27FC236}">
                <a16:creationId xmlns:a16="http://schemas.microsoft.com/office/drawing/2014/main" id="{35668909-D9F9-7F46-BDB0-45FAEFC20D3F}"/>
              </a:ext>
            </a:extLst>
          </p:cNvPr>
          <p:cNvPicPr>
            <a:picLocks noGrp="1" noChangeAspect="1" noChangeArrowheads="1"/>
          </p:cNvPicPr>
          <p:nvPr>
            <p:ph type="pic" sz="quarter" idx="4294967295"/>
          </p:nvPr>
        </p:nvPicPr>
        <p:blipFill>
          <a:blip r:embed="rId2" cstate="screen">
            <a:extLst>
              <a:ext uri="{28A0092B-C50C-407E-A947-70E740481C1C}">
                <a14:useLocalDpi xmlns:a14="http://schemas.microsoft.com/office/drawing/2010/main"/>
              </a:ext>
            </a:extLst>
          </a:blip>
          <a:srcRect/>
          <a:stretch>
            <a:fillRect/>
          </a:stretch>
        </p:blipFill>
        <p:spPr bwMode="auto">
          <a:xfrm>
            <a:off x="4514850" y="134938"/>
            <a:ext cx="4629150" cy="487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696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F7E7CA-0B46-B84C-ADFA-DA6E28D6CB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0145"/>
            <a:ext cx="9144000" cy="4733853"/>
          </a:xfrm>
          <a:prstGeom prst="rect">
            <a:avLst/>
          </a:prstGeom>
        </p:spPr>
      </p:pic>
      <p:sp>
        <p:nvSpPr>
          <p:cNvPr id="2" name="Rubrik 1">
            <a:extLst>
              <a:ext uri="{FF2B5EF4-FFF2-40B4-BE49-F238E27FC236}">
                <a16:creationId xmlns:a16="http://schemas.microsoft.com/office/drawing/2014/main" id="{CD765074-AEBD-874F-8EA7-C050C04A0C81}"/>
              </a:ext>
            </a:extLst>
          </p:cNvPr>
          <p:cNvSpPr>
            <a:spLocks noGrp="1"/>
          </p:cNvSpPr>
          <p:nvPr>
            <p:ph type="title"/>
          </p:nvPr>
        </p:nvSpPr>
        <p:spPr>
          <a:xfrm>
            <a:off x="107504" y="411510"/>
            <a:ext cx="3439294" cy="994172"/>
          </a:xfrm>
        </p:spPr>
        <p:txBody>
          <a:bodyPr/>
          <a:lstStyle/>
          <a:p>
            <a:r>
              <a:rPr lang="sv-FI" dirty="0"/>
              <a:t>Rowe &amp; Koetter</a:t>
            </a:r>
          </a:p>
        </p:txBody>
      </p:sp>
      <p:sp>
        <p:nvSpPr>
          <p:cNvPr id="3" name="Rektangel 2">
            <a:extLst>
              <a:ext uri="{FF2B5EF4-FFF2-40B4-BE49-F238E27FC236}">
                <a16:creationId xmlns:a16="http://schemas.microsoft.com/office/drawing/2014/main" id="{B348226C-FE35-7D4D-FA5E-6595B833220B}"/>
              </a:ext>
            </a:extLst>
          </p:cNvPr>
          <p:cNvSpPr/>
          <p:nvPr/>
        </p:nvSpPr>
        <p:spPr>
          <a:xfrm>
            <a:off x="251520" y="3737819"/>
            <a:ext cx="2520280" cy="938719"/>
          </a:xfrm>
          <a:prstGeom prst="rect">
            <a:avLst/>
          </a:prstGeom>
        </p:spPr>
        <p:txBody>
          <a:bodyPr wrap="square">
            <a:spAutoFit/>
          </a:bodyPr>
          <a:lstStyle/>
          <a:p>
            <a:r>
              <a:rPr lang="sv-FI" sz="1100" b="1" dirty="0">
                <a:ea typeface="ＭＳ Ｐゴシック" charset="-128"/>
                <a:cs typeface="ＭＳ Ｐゴシック" charset="-128"/>
              </a:rPr>
              <a:t>…collision</a:t>
            </a:r>
            <a:r>
              <a:rPr lang="sv-FI" sz="1100" dirty="0">
                <a:ea typeface="ＭＳ Ｐゴシック" charset="-128"/>
                <a:cs typeface="ＭＳ Ｐゴシック" charset="-128"/>
              </a:rPr>
              <a:t> of palaces, piazza and villas… that inextricable fusion of imposition and accommodation, that highly successful and resilient </a:t>
            </a:r>
            <a:r>
              <a:rPr lang="sv-FI" sz="1100" b="1" dirty="0">
                <a:ea typeface="ＭＳ Ｐゴシック" charset="-128"/>
                <a:cs typeface="ＭＳ Ｐゴシック" charset="-128"/>
              </a:rPr>
              <a:t>traffic jam of intentions </a:t>
            </a:r>
            <a:endParaRPr lang="sv-FI" sz="1100" dirty="0"/>
          </a:p>
        </p:txBody>
      </p:sp>
    </p:spTree>
    <p:extLst>
      <p:ext uri="{BB962C8B-B14F-4D97-AF65-F5344CB8AC3E}">
        <p14:creationId xmlns:p14="http://schemas.microsoft.com/office/powerpoint/2010/main" val="1895381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7AF5C5B4-E951-264A-9604-67517C6731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5950" y="627534"/>
            <a:ext cx="7258050" cy="4104456"/>
          </a:xfrm>
          <a:prstGeom prst="rect">
            <a:avLst/>
          </a:prstGeom>
        </p:spPr>
      </p:pic>
      <p:sp>
        <p:nvSpPr>
          <p:cNvPr id="2" name="Rubrik 1">
            <a:extLst>
              <a:ext uri="{FF2B5EF4-FFF2-40B4-BE49-F238E27FC236}">
                <a16:creationId xmlns:a16="http://schemas.microsoft.com/office/drawing/2014/main" id="{CD765074-AEBD-874F-8EA7-C050C04A0C81}"/>
              </a:ext>
            </a:extLst>
          </p:cNvPr>
          <p:cNvSpPr>
            <a:spLocks noGrp="1"/>
          </p:cNvSpPr>
          <p:nvPr>
            <p:ph type="title"/>
          </p:nvPr>
        </p:nvSpPr>
        <p:spPr/>
        <p:txBody>
          <a:bodyPr/>
          <a:lstStyle/>
          <a:p>
            <a:r>
              <a:rPr lang="sv-FI" dirty="0"/>
              <a:t>Rowe &amp; Koetter</a:t>
            </a:r>
          </a:p>
        </p:txBody>
      </p:sp>
    </p:spTree>
    <p:extLst>
      <p:ext uri="{BB962C8B-B14F-4D97-AF65-F5344CB8AC3E}">
        <p14:creationId xmlns:p14="http://schemas.microsoft.com/office/powerpoint/2010/main" val="550127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7E307F7-36A4-3D40-A7AE-F55C947928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864"/>
            <a:ext cx="9144000" cy="4671400"/>
          </a:xfrm>
          <a:prstGeom prst="rect">
            <a:avLst/>
          </a:prstGeom>
        </p:spPr>
      </p:pic>
      <p:sp>
        <p:nvSpPr>
          <p:cNvPr id="2" name="Rubrik 1">
            <a:extLst>
              <a:ext uri="{FF2B5EF4-FFF2-40B4-BE49-F238E27FC236}">
                <a16:creationId xmlns:a16="http://schemas.microsoft.com/office/drawing/2014/main" id="{CD765074-AEBD-874F-8EA7-C050C04A0C81}"/>
              </a:ext>
            </a:extLst>
          </p:cNvPr>
          <p:cNvSpPr>
            <a:spLocks noGrp="1"/>
          </p:cNvSpPr>
          <p:nvPr>
            <p:ph type="title"/>
          </p:nvPr>
        </p:nvSpPr>
        <p:spPr>
          <a:xfrm>
            <a:off x="323528" y="117235"/>
            <a:ext cx="7886700" cy="994172"/>
          </a:xfrm>
        </p:spPr>
        <p:txBody>
          <a:bodyPr/>
          <a:lstStyle/>
          <a:p>
            <a:r>
              <a:rPr lang="sv-FI" dirty="0"/>
              <a:t>Rowe &amp; Koetter</a:t>
            </a:r>
          </a:p>
        </p:txBody>
      </p:sp>
      <p:sp>
        <p:nvSpPr>
          <p:cNvPr id="8" name="textruta 7">
            <a:extLst>
              <a:ext uri="{FF2B5EF4-FFF2-40B4-BE49-F238E27FC236}">
                <a16:creationId xmlns:a16="http://schemas.microsoft.com/office/drawing/2014/main" id="{3EE69A08-CB6B-B449-9A5C-5FFD6AE5868B}"/>
              </a:ext>
            </a:extLst>
          </p:cNvPr>
          <p:cNvSpPr txBox="1"/>
          <p:nvPr/>
        </p:nvSpPr>
        <p:spPr>
          <a:xfrm>
            <a:off x="6732240" y="3075806"/>
            <a:ext cx="2160240" cy="1569660"/>
          </a:xfrm>
          <a:prstGeom prst="rect">
            <a:avLst/>
          </a:prstGeom>
          <a:noFill/>
        </p:spPr>
        <p:txBody>
          <a:bodyPr wrap="square" rtlCol="0">
            <a:spAutoFit/>
          </a:bodyPr>
          <a:lstStyle/>
          <a:p>
            <a:r>
              <a:rPr lang="sv-FI" sz="1200" dirty="0">
                <a:latin typeface="Helvetica" pitchFamily="2" charset="0"/>
              </a:rPr>
              <a:t>- Consider multiple possibilities of functions</a:t>
            </a:r>
          </a:p>
          <a:p>
            <a:r>
              <a:rPr lang="sv-FI" sz="1200" dirty="0">
                <a:latin typeface="Helvetica" pitchFamily="2" charset="0"/>
              </a:rPr>
              <a:t>- Shape the space from the things in between</a:t>
            </a:r>
          </a:p>
          <a:p>
            <a:r>
              <a:rPr lang="sv-FI" sz="1200" dirty="0">
                <a:latin typeface="Helvetica" pitchFamily="2" charset="0"/>
              </a:rPr>
              <a:t>- Be positive to changes and conflicts. Keep it developing spontaneously</a:t>
            </a:r>
          </a:p>
          <a:p>
            <a:endParaRPr lang="sv-FI" sz="1200" dirty="0">
              <a:latin typeface="Helvetica" pitchFamily="2" charset="0"/>
            </a:endParaRPr>
          </a:p>
        </p:txBody>
      </p:sp>
    </p:spTree>
    <p:extLst>
      <p:ext uri="{BB962C8B-B14F-4D97-AF65-F5344CB8AC3E}">
        <p14:creationId xmlns:p14="http://schemas.microsoft.com/office/powerpoint/2010/main" val="12521825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4D662B-DF56-C3CB-061E-A60472486D97}"/>
              </a:ext>
            </a:extLst>
          </p:cNvPr>
          <p:cNvSpPr>
            <a:spLocks noGrp="1"/>
          </p:cNvSpPr>
          <p:nvPr>
            <p:ph type="title"/>
          </p:nvPr>
        </p:nvSpPr>
        <p:spPr/>
        <p:txBody>
          <a:bodyPr/>
          <a:lstStyle/>
          <a:p>
            <a:r>
              <a:rPr lang="sv-FI" dirty="0"/>
              <a:t>Design Method</a:t>
            </a:r>
          </a:p>
        </p:txBody>
      </p:sp>
      <p:sp>
        <p:nvSpPr>
          <p:cNvPr id="3" name="Platshållare för innehåll 2">
            <a:extLst>
              <a:ext uri="{FF2B5EF4-FFF2-40B4-BE49-F238E27FC236}">
                <a16:creationId xmlns:a16="http://schemas.microsoft.com/office/drawing/2014/main" id="{24DF70C9-4B0A-4BAD-1518-4EF22514D54C}"/>
              </a:ext>
            </a:extLst>
          </p:cNvPr>
          <p:cNvSpPr>
            <a:spLocks noGrp="1"/>
          </p:cNvSpPr>
          <p:nvPr>
            <p:ph sz="half" idx="1"/>
          </p:nvPr>
        </p:nvSpPr>
        <p:spPr/>
        <p:txBody>
          <a:bodyPr>
            <a:normAutofit fontScale="32500" lnSpcReduction="20000"/>
          </a:bodyPr>
          <a:lstStyle/>
          <a:p>
            <a:pPr marL="0" indent="0">
              <a:lnSpc>
                <a:spcPct val="120000"/>
              </a:lnSpc>
              <a:buNone/>
            </a:pPr>
            <a:r>
              <a:rPr lang="en-GB" sz="3000" b="1" dirty="0"/>
              <a:t>1 Analysis stage</a:t>
            </a:r>
            <a:endParaRPr lang="sv-FI" sz="3000" dirty="0"/>
          </a:p>
          <a:p>
            <a:pPr marL="0" indent="0">
              <a:lnSpc>
                <a:spcPct val="120000"/>
              </a:lnSpc>
              <a:buNone/>
            </a:pPr>
            <a:r>
              <a:rPr lang="en-GB" sz="3000" dirty="0"/>
              <a:t>The first tasks for students of architecture is a </a:t>
            </a:r>
            <a:r>
              <a:rPr lang="en-GB" sz="3000" dirty="0" err="1"/>
              <a:t>metaxographic</a:t>
            </a:r>
            <a:r>
              <a:rPr lang="en-GB" sz="3000" dirty="0"/>
              <a:t> description and analysis of </a:t>
            </a:r>
            <a:endParaRPr lang="sv-FI" sz="3000" dirty="0"/>
          </a:p>
          <a:p>
            <a:pPr marL="0" indent="0">
              <a:lnSpc>
                <a:spcPct val="120000"/>
              </a:lnSpc>
              <a:buNone/>
            </a:pPr>
            <a:r>
              <a:rPr lang="en-GB" sz="3000" dirty="0"/>
              <a:t>1.1 one of the above mentioned classic </a:t>
            </a:r>
            <a:r>
              <a:rPr lang="en-GB" sz="3000" dirty="0">
                <a:solidFill>
                  <a:srgbClr val="FF0000"/>
                </a:solidFill>
              </a:rPr>
              <a:t>texts</a:t>
            </a:r>
            <a:r>
              <a:rPr lang="en-GB" sz="3000" dirty="0"/>
              <a:t> (its descriptions of the study of relationships in architecture) and </a:t>
            </a:r>
            <a:endParaRPr lang="sv-FI" sz="3000" dirty="0"/>
          </a:p>
          <a:p>
            <a:pPr marL="0" indent="0">
              <a:lnSpc>
                <a:spcPct val="120000"/>
              </a:lnSpc>
              <a:buNone/>
            </a:pPr>
            <a:r>
              <a:rPr lang="en-GB" sz="3000" dirty="0"/>
              <a:t>1.2 </a:t>
            </a:r>
            <a:r>
              <a:rPr lang="en-GB" sz="3000" dirty="0">
                <a:solidFill>
                  <a:srgbClr val="FF0000"/>
                </a:solidFill>
              </a:rPr>
              <a:t>Image analysis of different “object systems” </a:t>
            </a:r>
            <a:r>
              <a:rPr lang="en-GB" sz="3000" dirty="0"/>
              <a:t>of architectural reference projects</a:t>
            </a:r>
            <a:r>
              <a:rPr lang="en-GB" sz="3000" dirty="0">
                <a:solidFill>
                  <a:srgbClr val="FF0000"/>
                </a:solidFill>
              </a:rPr>
              <a:t> </a:t>
            </a:r>
            <a:r>
              <a:rPr lang="en-GB" sz="3000" dirty="0"/>
              <a:t>by white outlines and classified by Ren’s diagrammatic categories (with possible other categories recognised). The images should be both perspective pictures and projections.</a:t>
            </a:r>
            <a:endParaRPr lang="sv-FI" sz="3000" dirty="0"/>
          </a:p>
          <a:p>
            <a:pPr marL="0" indent="0">
              <a:lnSpc>
                <a:spcPct val="120000"/>
              </a:lnSpc>
              <a:buNone/>
            </a:pPr>
            <a:r>
              <a:rPr lang="en-GB" sz="3000" dirty="0"/>
              <a:t>1.3 Analyse how the specific architectural works (mixed-use complexes) have copied, multiplied and modified already existing architectural elements and situated these to new contexts, programmes and functions, as sort of </a:t>
            </a:r>
            <a:r>
              <a:rPr lang="en-GB" sz="3000" i="1" dirty="0">
                <a:solidFill>
                  <a:srgbClr val="FF0000"/>
                </a:solidFill>
              </a:rPr>
              <a:t>tropes</a:t>
            </a:r>
            <a:r>
              <a:rPr lang="en-GB" sz="3000" dirty="0"/>
              <a:t>. These findings can later be applied to the creation of new architecture as well in the design stage – partly recycled and partly new. </a:t>
            </a:r>
            <a:endParaRPr lang="sv-FI" sz="3000" dirty="0"/>
          </a:p>
          <a:p>
            <a:pPr marL="0" indent="0">
              <a:buNone/>
            </a:pPr>
            <a:endParaRPr lang="sv-FI" dirty="0"/>
          </a:p>
        </p:txBody>
      </p:sp>
      <p:sp>
        <p:nvSpPr>
          <p:cNvPr id="4" name="Platshållare för innehåll 3">
            <a:extLst>
              <a:ext uri="{FF2B5EF4-FFF2-40B4-BE49-F238E27FC236}">
                <a16:creationId xmlns:a16="http://schemas.microsoft.com/office/drawing/2014/main" id="{26ABC4A2-0929-F1D3-D2B4-921496D94C59}"/>
              </a:ext>
            </a:extLst>
          </p:cNvPr>
          <p:cNvSpPr>
            <a:spLocks noGrp="1"/>
          </p:cNvSpPr>
          <p:nvPr>
            <p:ph sz="half" idx="2"/>
          </p:nvPr>
        </p:nvSpPr>
        <p:spPr>
          <a:xfrm>
            <a:off x="4629150" y="411509"/>
            <a:ext cx="3886200" cy="4355753"/>
          </a:xfrm>
        </p:spPr>
        <p:txBody>
          <a:bodyPr>
            <a:noAutofit/>
          </a:bodyPr>
          <a:lstStyle/>
          <a:p>
            <a:pPr marL="0" indent="0">
              <a:buNone/>
            </a:pPr>
            <a:r>
              <a:rPr lang="en-GB" sz="1000" b="1" dirty="0"/>
              <a:t>2 Design stage </a:t>
            </a:r>
            <a:endParaRPr lang="sv-FI" sz="1000" dirty="0"/>
          </a:p>
          <a:p>
            <a:pPr marL="0" indent="0">
              <a:buNone/>
            </a:pPr>
            <a:r>
              <a:rPr lang="en-GB" sz="1000" dirty="0"/>
              <a:t>2.1 </a:t>
            </a:r>
            <a:r>
              <a:rPr lang="en-US" sz="1000" dirty="0"/>
              <a:t>Create an original elemental part of a collage. The element should have </a:t>
            </a:r>
            <a:r>
              <a:rPr lang="en-US" sz="1000" dirty="0">
                <a:solidFill>
                  <a:srgbClr val="FF0000"/>
                </a:solidFill>
              </a:rPr>
              <a:t>original geometry and the collage should be a bunch of spaces. </a:t>
            </a:r>
            <a:r>
              <a:rPr lang="en-US" sz="1000" dirty="0"/>
              <a:t>It can be 2D or 3D. In Qi Qi’s sample work, you can see the idea: the autonomous object here is a circular dining space surrounded by a sphere of other rooms.</a:t>
            </a:r>
            <a:endParaRPr lang="sv-FI" sz="1000" dirty="0"/>
          </a:p>
          <a:p>
            <a:pPr marL="0" indent="0">
              <a:buNone/>
            </a:pPr>
            <a:r>
              <a:rPr lang="en-US" sz="1000" dirty="0"/>
              <a:t>2.2 </a:t>
            </a:r>
            <a:r>
              <a:rPr lang="en-US" sz="1000" dirty="0">
                <a:solidFill>
                  <a:srgbClr val="FF0000"/>
                </a:solidFill>
              </a:rPr>
              <a:t>Multiply</a:t>
            </a:r>
            <a:r>
              <a:rPr lang="en-US" sz="1000" dirty="0"/>
              <a:t> the object, fitting the whole gameboard to the building site.</a:t>
            </a:r>
            <a:endParaRPr lang="sv-FI" sz="1000" dirty="0"/>
          </a:p>
          <a:p>
            <a:pPr marL="0" indent="0">
              <a:buNone/>
            </a:pPr>
            <a:r>
              <a:rPr lang="en-GB" sz="1000" dirty="0"/>
              <a:t>2.3 Find images of architecture (architectural situations) from the works you analysed in the previous stage, where interesting relationships are apparent. Present these </a:t>
            </a:r>
            <a:r>
              <a:rPr lang="en-GB" sz="1000" dirty="0">
                <a:solidFill>
                  <a:srgbClr val="FF0000"/>
                </a:solidFill>
              </a:rPr>
              <a:t>relationships as abstract 3-D diagrams</a:t>
            </a:r>
            <a:r>
              <a:rPr lang="en-GB" sz="1000" dirty="0"/>
              <a:t>.</a:t>
            </a:r>
            <a:endParaRPr lang="sv-FI" sz="1000" dirty="0"/>
          </a:p>
          <a:p>
            <a:pPr marL="0" indent="0">
              <a:buNone/>
            </a:pPr>
            <a:r>
              <a:rPr lang="en-US" sz="1000" dirty="0"/>
              <a:t>2.4 Implement the same relationships (interstitial connections) between them, their superimpositions or other interaction. Include an aspect of </a:t>
            </a:r>
            <a:r>
              <a:rPr lang="en-US" sz="1000" dirty="0">
                <a:solidFill>
                  <a:srgbClr val="FF0000"/>
                </a:solidFill>
              </a:rPr>
              <a:t>transforming</a:t>
            </a:r>
            <a:r>
              <a:rPr lang="en-US" sz="1000" dirty="0"/>
              <a:t> each original </a:t>
            </a:r>
          </a:p>
          <a:p>
            <a:pPr marL="0" indent="0">
              <a:buNone/>
            </a:pPr>
            <a:r>
              <a:rPr lang="en-GB" sz="1000" dirty="0"/>
              <a:t>2.5 </a:t>
            </a:r>
            <a:r>
              <a:rPr lang="en-GB" sz="1000" dirty="0">
                <a:solidFill>
                  <a:srgbClr val="FF0000"/>
                </a:solidFill>
              </a:rPr>
              <a:t>Mix diagrammatic relationships and building programmes</a:t>
            </a:r>
            <a:r>
              <a:rPr lang="en-GB" sz="1000" dirty="0"/>
              <a:t> in collage</a:t>
            </a:r>
          </a:p>
          <a:p>
            <a:pPr marL="0" indent="0">
              <a:buNone/>
            </a:pPr>
            <a:r>
              <a:rPr lang="en-GB" sz="1000" dirty="0"/>
              <a:t>2.6. </a:t>
            </a:r>
            <a:r>
              <a:rPr lang="en-GB" sz="1000" dirty="0">
                <a:solidFill>
                  <a:srgbClr val="FF0000"/>
                </a:solidFill>
              </a:rPr>
              <a:t>Merge</a:t>
            </a:r>
            <a:r>
              <a:rPr lang="en-GB" sz="1000" dirty="0"/>
              <a:t> your work together with the design of your pair</a:t>
            </a:r>
          </a:p>
          <a:p>
            <a:pPr marL="0" indent="0">
              <a:buNone/>
            </a:pPr>
            <a:r>
              <a:rPr lang="en-GB" sz="1000" dirty="0"/>
              <a:t>2.6 </a:t>
            </a:r>
            <a:r>
              <a:rPr lang="en-GB" sz="1000" dirty="0">
                <a:solidFill>
                  <a:srgbClr val="FF0000"/>
                </a:solidFill>
              </a:rPr>
              <a:t>Adopt</a:t>
            </a:r>
            <a:r>
              <a:rPr lang="en-GB" sz="1000" dirty="0"/>
              <a:t> architectural solutions from unusual scales, building types or locations to the design work – for example, implementing city-scale solutions in building scale, or furniture-scale solutions in room scale. Or design a hotel part based on an art museum layout, for example.</a:t>
            </a:r>
            <a:endParaRPr lang="sv-FI" sz="1000" dirty="0"/>
          </a:p>
        </p:txBody>
      </p:sp>
    </p:spTree>
    <p:extLst>
      <p:ext uri="{BB962C8B-B14F-4D97-AF65-F5344CB8AC3E}">
        <p14:creationId xmlns:p14="http://schemas.microsoft.com/office/powerpoint/2010/main" val="3849759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765074-AEBD-874F-8EA7-C050C04A0C81}"/>
              </a:ext>
            </a:extLst>
          </p:cNvPr>
          <p:cNvSpPr>
            <a:spLocks noGrp="1"/>
          </p:cNvSpPr>
          <p:nvPr>
            <p:ph type="title"/>
          </p:nvPr>
        </p:nvSpPr>
        <p:spPr>
          <a:xfrm>
            <a:off x="323528" y="117235"/>
            <a:ext cx="7886700" cy="438291"/>
          </a:xfrm>
        </p:spPr>
        <p:txBody>
          <a:bodyPr>
            <a:normAutofit/>
          </a:bodyPr>
          <a:lstStyle/>
          <a:p>
            <a:r>
              <a:rPr lang="sv-FI" sz="2000" dirty="0"/>
              <a:t>Different types of relationships</a:t>
            </a:r>
          </a:p>
        </p:txBody>
      </p:sp>
      <p:pic>
        <p:nvPicPr>
          <p:cNvPr id="3" name="Bildobjekt 2">
            <a:extLst>
              <a:ext uri="{FF2B5EF4-FFF2-40B4-BE49-F238E27FC236}">
                <a16:creationId xmlns:a16="http://schemas.microsoft.com/office/drawing/2014/main" id="{CADFC60B-287B-5A48-9296-31E883D20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237" y="886337"/>
            <a:ext cx="1085922" cy="1171362"/>
          </a:xfrm>
          <a:prstGeom prst="rect">
            <a:avLst/>
          </a:prstGeom>
        </p:spPr>
      </p:pic>
      <p:pic>
        <p:nvPicPr>
          <p:cNvPr id="5" name="Bildobjekt 4">
            <a:extLst>
              <a:ext uri="{FF2B5EF4-FFF2-40B4-BE49-F238E27FC236}">
                <a16:creationId xmlns:a16="http://schemas.microsoft.com/office/drawing/2014/main" id="{7C7BA87E-8E5C-DD4B-9564-31803EB886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38104" y="854484"/>
            <a:ext cx="1041992" cy="1195548"/>
          </a:xfrm>
          <a:prstGeom prst="rect">
            <a:avLst/>
          </a:prstGeom>
        </p:spPr>
      </p:pic>
      <p:pic>
        <p:nvPicPr>
          <p:cNvPr id="6" name="Bildobjekt 5">
            <a:extLst>
              <a:ext uri="{FF2B5EF4-FFF2-40B4-BE49-F238E27FC236}">
                <a16:creationId xmlns:a16="http://schemas.microsoft.com/office/drawing/2014/main" id="{51A5DA46-5F7E-5E4B-9385-A6EC3D5E1D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5439" y="854484"/>
            <a:ext cx="1057812" cy="1195548"/>
          </a:xfrm>
          <a:prstGeom prst="rect">
            <a:avLst/>
          </a:prstGeom>
        </p:spPr>
      </p:pic>
      <p:pic>
        <p:nvPicPr>
          <p:cNvPr id="7" name="Bildobjekt 6">
            <a:extLst>
              <a:ext uri="{FF2B5EF4-FFF2-40B4-BE49-F238E27FC236}">
                <a16:creationId xmlns:a16="http://schemas.microsoft.com/office/drawing/2014/main" id="{327AB939-AD2D-554D-A984-341C813A68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9124" y="854483"/>
            <a:ext cx="1057812" cy="1197147"/>
          </a:xfrm>
          <a:prstGeom prst="rect">
            <a:avLst/>
          </a:prstGeom>
        </p:spPr>
      </p:pic>
      <p:pic>
        <p:nvPicPr>
          <p:cNvPr id="9" name="Bildobjekt 8">
            <a:extLst>
              <a:ext uri="{FF2B5EF4-FFF2-40B4-BE49-F238E27FC236}">
                <a16:creationId xmlns:a16="http://schemas.microsoft.com/office/drawing/2014/main" id="{E7B6D42B-2919-7445-BA16-1F5D9E0FF33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3531" y="889670"/>
            <a:ext cx="1120826" cy="1195548"/>
          </a:xfrm>
          <a:prstGeom prst="rect">
            <a:avLst/>
          </a:prstGeom>
        </p:spPr>
      </p:pic>
      <p:pic>
        <p:nvPicPr>
          <p:cNvPr id="10" name="Bildobjekt 9">
            <a:extLst>
              <a:ext uri="{FF2B5EF4-FFF2-40B4-BE49-F238E27FC236}">
                <a16:creationId xmlns:a16="http://schemas.microsoft.com/office/drawing/2014/main" id="{5BC4EDEE-6D10-D84E-8B5A-0BF21C58FE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75359" y="2285843"/>
            <a:ext cx="1077367" cy="1195548"/>
          </a:xfrm>
          <a:prstGeom prst="rect">
            <a:avLst/>
          </a:prstGeom>
        </p:spPr>
      </p:pic>
      <p:pic>
        <p:nvPicPr>
          <p:cNvPr id="11" name="Bildobjekt 10">
            <a:extLst>
              <a:ext uri="{FF2B5EF4-FFF2-40B4-BE49-F238E27FC236}">
                <a16:creationId xmlns:a16="http://schemas.microsoft.com/office/drawing/2014/main" id="{6E582D86-6E53-0C41-B610-89EA0E6E16E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20909" y="2285843"/>
            <a:ext cx="1085922" cy="1218217"/>
          </a:xfrm>
          <a:prstGeom prst="rect">
            <a:avLst/>
          </a:prstGeom>
        </p:spPr>
      </p:pic>
      <p:pic>
        <p:nvPicPr>
          <p:cNvPr id="13" name="Bildobjekt 12">
            <a:extLst>
              <a:ext uri="{FF2B5EF4-FFF2-40B4-BE49-F238E27FC236}">
                <a16:creationId xmlns:a16="http://schemas.microsoft.com/office/drawing/2014/main" id="{119B7D74-0084-DC40-AA32-BB028C7D67E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13269" y="2283718"/>
            <a:ext cx="1049548" cy="1195548"/>
          </a:xfrm>
          <a:prstGeom prst="rect">
            <a:avLst/>
          </a:prstGeom>
        </p:spPr>
      </p:pic>
      <p:pic>
        <p:nvPicPr>
          <p:cNvPr id="14" name="Bildobjekt 13">
            <a:extLst>
              <a:ext uri="{FF2B5EF4-FFF2-40B4-BE49-F238E27FC236}">
                <a16:creationId xmlns:a16="http://schemas.microsoft.com/office/drawing/2014/main" id="{8C6F641F-291A-8749-A920-E9463A37032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597318" y="2283718"/>
            <a:ext cx="1049549" cy="1220342"/>
          </a:xfrm>
          <a:prstGeom prst="rect">
            <a:avLst/>
          </a:prstGeom>
        </p:spPr>
      </p:pic>
      <p:pic>
        <p:nvPicPr>
          <p:cNvPr id="15" name="Bildobjekt 14">
            <a:extLst>
              <a:ext uri="{FF2B5EF4-FFF2-40B4-BE49-F238E27FC236}">
                <a16:creationId xmlns:a16="http://schemas.microsoft.com/office/drawing/2014/main" id="{96149125-C22B-3F4B-8D5A-8231304FCF3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2560" y="3639231"/>
            <a:ext cx="1021197" cy="1195548"/>
          </a:xfrm>
          <a:prstGeom prst="rect">
            <a:avLst/>
          </a:prstGeom>
        </p:spPr>
      </p:pic>
      <p:pic>
        <p:nvPicPr>
          <p:cNvPr id="17" name="Bildobjekt 16">
            <a:extLst>
              <a:ext uri="{FF2B5EF4-FFF2-40B4-BE49-F238E27FC236}">
                <a16:creationId xmlns:a16="http://schemas.microsoft.com/office/drawing/2014/main" id="{C928CD2A-DFEF-7F4D-B151-F54843B58DD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87320" y="3648752"/>
            <a:ext cx="1038017" cy="1195548"/>
          </a:xfrm>
          <a:prstGeom prst="rect">
            <a:avLst/>
          </a:prstGeom>
        </p:spPr>
      </p:pic>
      <p:pic>
        <p:nvPicPr>
          <p:cNvPr id="18" name="Bildobjekt 17">
            <a:extLst>
              <a:ext uri="{FF2B5EF4-FFF2-40B4-BE49-F238E27FC236}">
                <a16:creationId xmlns:a16="http://schemas.microsoft.com/office/drawing/2014/main" id="{B8079B82-F84D-8947-88FA-F700D90B9DD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756502" y="3637766"/>
            <a:ext cx="1066754" cy="1195549"/>
          </a:xfrm>
          <a:prstGeom prst="rect">
            <a:avLst/>
          </a:prstGeom>
        </p:spPr>
      </p:pic>
      <p:pic>
        <p:nvPicPr>
          <p:cNvPr id="19" name="Bildobjekt 18">
            <a:extLst>
              <a:ext uri="{FF2B5EF4-FFF2-40B4-BE49-F238E27FC236}">
                <a16:creationId xmlns:a16="http://schemas.microsoft.com/office/drawing/2014/main" id="{EC3ADD49-E154-E548-8955-9F925D09EDF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44935" y="3648087"/>
            <a:ext cx="1038017" cy="1211486"/>
          </a:xfrm>
          <a:prstGeom prst="rect">
            <a:avLst/>
          </a:prstGeom>
        </p:spPr>
      </p:pic>
      <p:sp>
        <p:nvSpPr>
          <p:cNvPr id="16" name="Underrubrik 5">
            <a:extLst>
              <a:ext uri="{FF2B5EF4-FFF2-40B4-BE49-F238E27FC236}">
                <a16:creationId xmlns:a16="http://schemas.microsoft.com/office/drawing/2014/main" id="{70858920-2B02-4F00-808F-81AC66E4DAB4}"/>
              </a:ext>
            </a:extLst>
          </p:cNvPr>
          <p:cNvSpPr txBox="1">
            <a:spLocks/>
          </p:cNvSpPr>
          <p:nvPr/>
        </p:nvSpPr>
        <p:spPr>
          <a:xfrm>
            <a:off x="6400335" y="205914"/>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Ren </a:t>
            </a:r>
            <a:r>
              <a:rPr lang="en-GB" sz="1080" dirty="0" err="1"/>
              <a:t>Zhuoying</a:t>
            </a:r>
            <a:r>
              <a:rPr lang="en-GB" sz="1080" dirty="0"/>
              <a:t> &amp; Antti Ahlava 2021</a:t>
            </a:r>
          </a:p>
        </p:txBody>
      </p:sp>
    </p:spTree>
    <p:extLst>
      <p:ext uri="{BB962C8B-B14F-4D97-AF65-F5344CB8AC3E}">
        <p14:creationId xmlns:p14="http://schemas.microsoft.com/office/powerpoint/2010/main" val="4108604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A pictorial analysis of Sou Fujimoto's Shiroya Hotel.">
            <a:extLst>
              <a:ext uri="{FF2B5EF4-FFF2-40B4-BE49-F238E27FC236}">
                <a16:creationId xmlns:a16="http://schemas.microsoft.com/office/drawing/2014/main" id="{F856FB30-3255-F07E-D7EC-C5D74106A38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5329" y="0"/>
            <a:ext cx="4435059" cy="487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147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60A0848-2FA1-CE82-9643-7DB1836620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7131" y="0"/>
            <a:ext cx="4189738" cy="5143500"/>
          </a:xfrm>
          <a:prstGeom prst="rect">
            <a:avLst/>
          </a:prstGeom>
        </p:spPr>
      </p:pic>
      <p:sp>
        <p:nvSpPr>
          <p:cNvPr id="3" name="Underrubrik 5">
            <a:extLst>
              <a:ext uri="{FF2B5EF4-FFF2-40B4-BE49-F238E27FC236}">
                <a16:creationId xmlns:a16="http://schemas.microsoft.com/office/drawing/2014/main" id="{E5CD2D28-6CD9-E497-CC9B-DDB073F3560A}"/>
              </a:ext>
            </a:extLst>
          </p:cNvPr>
          <p:cNvSpPr txBox="1">
            <a:spLocks/>
          </p:cNvSpPr>
          <p:nvPr/>
        </p:nvSpPr>
        <p:spPr>
          <a:xfrm>
            <a:off x="179512" y="411510"/>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Qi Qi, Aalto University 2021</a:t>
            </a:r>
          </a:p>
        </p:txBody>
      </p:sp>
    </p:spTree>
    <p:extLst>
      <p:ext uri="{BB962C8B-B14F-4D97-AF65-F5344CB8AC3E}">
        <p14:creationId xmlns:p14="http://schemas.microsoft.com/office/powerpoint/2010/main" val="203354754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5FD3476C-B8DE-DCB5-0A0F-CDC5DF6207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1870" y="0"/>
            <a:ext cx="3640259" cy="5143500"/>
          </a:xfrm>
          <a:prstGeom prst="rect">
            <a:avLst/>
          </a:prstGeom>
        </p:spPr>
      </p:pic>
      <p:sp>
        <p:nvSpPr>
          <p:cNvPr id="3" name="Underrubrik 5">
            <a:extLst>
              <a:ext uri="{FF2B5EF4-FFF2-40B4-BE49-F238E27FC236}">
                <a16:creationId xmlns:a16="http://schemas.microsoft.com/office/drawing/2014/main" id="{00E1F7FB-464E-42EA-6C56-9272C03DD4A4}"/>
              </a:ext>
            </a:extLst>
          </p:cNvPr>
          <p:cNvSpPr txBox="1">
            <a:spLocks/>
          </p:cNvSpPr>
          <p:nvPr/>
        </p:nvSpPr>
        <p:spPr>
          <a:xfrm>
            <a:off x="179512" y="411510"/>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Qi Qi, Aalto University 2021</a:t>
            </a:r>
          </a:p>
        </p:txBody>
      </p:sp>
    </p:spTree>
    <p:extLst>
      <p:ext uri="{BB962C8B-B14F-4D97-AF65-F5344CB8AC3E}">
        <p14:creationId xmlns:p14="http://schemas.microsoft.com/office/powerpoint/2010/main" val="41656043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93D46A0-59C5-CDBC-658A-851E0E2CB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242746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A0143F2-8ACB-A265-21E8-D6669B9EE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693" y="0"/>
            <a:ext cx="8368614" cy="5143500"/>
          </a:xfrm>
          <a:prstGeom prst="rect">
            <a:avLst/>
          </a:prstGeom>
        </p:spPr>
      </p:pic>
      <p:sp>
        <p:nvSpPr>
          <p:cNvPr id="6" name="Rektangel 5">
            <a:extLst>
              <a:ext uri="{FF2B5EF4-FFF2-40B4-BE49-F238E27FC236}">
                <a16:creationId xmlns:a16="http://schemas.microsoft.com/office/drawing/2014/main" id="{624C8EEC-508B-A123-0B23-9B62C6040931}"/>
              </a:ext>
            </a:extLst>
          </p:cNvPr>
          <p:cNvSpPr/>
          <p:nvPr/>
        </p:nvSpPr>
        <p:spPr>
          <a:xfrm>
            <a:off x="250031" y="267494"/>
            <a:ext cx="2223686" cy="261610"/>
          </a:xfrm>
          <a:prstGeom prst="rect">
            <a:avLst/>
          </a:prstGeom>
        </p:spPr>
        <p:txBody>
          <a:bodyPr wrap="none">
            <a:spAutoFit/>
          </a:bodyPr>
          <a:lstStyle/>
          <a:p>
            <a:r>
              <a:rPr lang="sv-FI" sz="1100" dirty="0">
                <a:latin typeface="Helvetica" pitchFamily="2" charset="0"/>
              </a:rPr>
              <a:t>Peiyao Xu, Aalto University 2022</a:t>
            </a:r>
          </a:p>
        </p:txBody>
      </p:sp>
    </p:spTree>
    <p:extLst>
      <p:ext uri="{BB962C8B-B14F-4D97-AF65-F5344CB8AC3E}">
        <p14:creationId xmlns:p14="http://schemas.microsoft.com/office/powerpoint/2010/main" val="4018516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6A60F7C-0DBD-38C9-2BEE-D3C747907C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672" y="0"/>
            <a:ext cx="7772655" cy="5143500"/>
          </a:xfrm>
          <a:prstGeom prst="rect">
            <a:avLst/>
          </a:prstGeom>
        </p:spPr>
      </p:pic>
      <p:sp>
        <p:nvSpPr>
          <p:cNvPr id="6" name="Rektangel 5">
            <a:extLst>
              <a:ext uri="{FF2B5EF4-FFF2-40B4-BE49-F238E27FC236}">
                <a16:creationId xmlns:a16="http://schemas.microsoft.com/office/drawing/2014/main" id="{8A5358AD-7E72-B1E3-4276-7693DBC309E8}"/>
              </a:ext>
            </a:extLst>
          </p:cNvPr>
          <p:cNvSpPr/>
          <p:nvPr/>
        </p:nvSpPr>
        <p:spPr>
          <a:xfrm>
            <a:off x="250031" y="267494"/>
            <a:ext cx="2223686" cy="261610"/>
          </a:xfrm>
          <a:prstGeom prst="rect">
            <a:avLst/>
          </a:prstGeom>
        </p:spPr>
        <p:txBody>
          <a:bodyPr wrap="none">
            <a:spAutoFit/>
          </a:bodyPr>
          <a:lstStyle/>
          <a:p>
            <a:r>
              <a:rPr lang="sv-FI" sz="1100" dirty="0">
                <a:latin typeface="Helvetica" pitchFamily="2" charset="0"/>
              </a:rPr>
              <a:t>Peiyao Xu, Aalto University 2022</a:t>
            </a:r>
          </a:p>
        </p:txBody>
      </p:sp>
    </p:spTree>
    <p:extLst>
      <p:ext uri="{BB962C8B-B14F-4D97-AF65-F5344CB8AC3E}">
        <p14:creationId xmlns:p14="http://schemas.microsoft.com/office/powerpoint/2010/main" val="926252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38415A3-DEA9-BA8F-7CD8-E0023923B7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5213" y="0"/>
            <a:ext cx="4782553" cy="5143500"/>
          </a:xfrm>
          <a:prstGeom prst="rect">
            <a:avLst/>
          </a:prstGeom>
        </p:spPr>
      </p:pic>
      <p:sp>
        <p:nvSpPr>
          <p:cNvPr id="5" name="Rektangel 4">
            <a:extLst>
              <a:ext uri="{FF2B5EF4-FFF2-40B4-BE49-F238E27FC236}">
                <a16:creationId xmlns:a16="http://schemas.microsoft.com/office/drawing/2014/main" id="{9594E9AB-FD6F-9345-6F46-5A43105A296E}"/>
              </a:ext>
            </a:extLst>
          </p:cNvPr>
          <p:cNvSpPr/>
          <p:nvPr/>
        </p:nvSpPr>
        <p:spPr>
          <a:xfrm>
            <a:off x="250031" y="267494"/>
            <a:ext cx="2223686" cy="261610"/>
          </a:xfrm>
          <a:prstGeom prst="rect">
            <a:avLst/>
          </a:prstGeom>
        </p:spPr>
        <p:txBody>
          <a:bodyPr wrap="none">
            <a:spAutoFit/>
          </a:bodyPr>
          <a:lstStyle/>
          <a:p>
            <a:r>
              <a:rPr lang="sv-FI" sz="1100" dirty="0">
                <a:latin typeface="Helvetica" pitchFamily="2" charset="0"/>
              </a:rPr>
              <a:t>Peiyao Xu, Aalto University 2022</a:t>
            </a:r>
          </a:p>
        </p:txBody>
      </p:sp>
    </p:spTree>
    <p:extLst>
      <p:ext uri="{BB962C8B-B14F-4D97-AF65-F5344CB8AC3E}">
        <p14:creationId xmlns:p14="http://schemas.microsoft.com/office/powerpoint/2010/main" val="207153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8BDFDB4-6934-0BEA-4460-A0198E74F7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2724"/>
            <a:ext cx="9144000" cy="4678052"/>
          </a:xfrm>
          <a:prstGeom prst="rect">
            <a:avLst/>
          </a:prstGeom>
        </p:spPr>
      </p:pic>
      <p:sp>
        <p:nvSpPr>
          <p:cNvPr id="6" name="Rektangel 5">
            <a:extLst>
              <a:ext uri="{FF2B5EF4-FFF2-40B4-BE49-F238E27FC236}">
                <a16:creationId xmlns:a16="http://schemas.microsoft.com/office/drawing/2014/main" id="{887B24B3-FC77-5319-08B1-26A062DC3F5C}"/>
              </a:ext>
            </a:extLst>
          </p:cNvPr>
          <p:cNvSpPr/>
          <p:nvPr/>
        </p:nvSpPr>
        <p:spPr>
          <a:xfrm>
            <a:off x="5580112" y="339502"/>
            <a:ext cx="2223686" cy="261610"/>
          </a:xfrm>
          <a:prstGeom prst="rect">
            <a:avLst/>
          </a:prstGeom>
        </p:spPr>
        <p:txBody>
          <a:bodyPr wrap="none">
            <a:spAutoFit/>
          </a:bodyPr>
          <a:lstStyle/>
          <a:p>
            <a:r>
              <a:rPr lang="sv-FI" sz="1100" dirty="0">
                <a:latin typeface="Helvetica" pitchFamily="2" charset="0"/>
              </a:rPr>
              <a:t>Peiyao Xu, Aalto University 2022</a:t>
            </a:r>
          </a:p>
        </p:txBody>
      </p:sp>
    </p:spTree>
    <p:extLst>
      <p:ext uri="{BB962C8B-B14F-4D97-AF65-F5344CB8AC3E}">
        <p14:creationId xmlns:p14="http://schemas.microsoft.com/office/powerpoint/2010/main" val="3837397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D778E64-C36C-1B16-9612-9483FCDEB4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1672"/>
            <a:ext cx="9144000" cy="4560155"/>
          </a:xfrm>
          <a:prstGeom prst="rect">
            <a:avLst/>
          </a:prstGeom>
        </p:spPr>
      </p:pic>
      <p:sp>
        <p:nvSpPr>
          <p:cNvPr id="6" name="Rektangel 5">
            <a:extLst>
              <a:ext uri="{FF2B5EF4-FFF2-40B4-BE49-F238E27FC236}">
                <a16:creationId xmlns:a16="http://schemas.microsoft.com/office/drawing/2014/main" id="{013F91DA-567E-F63D-45E9-CE0B731967F7}"/>
              </a:ext>
            </a:extLst>
          </p:cNvPr>
          <p:cNvSpPr/>
          <p:nvPr/>
        </p:nvSpPr>
        <p:spPr>
          <a:xfrm>
            <a:off x="250031" y="267494"/>
            <a:ext cx="2223686" cy="261610"/>
          </a:xfrm>
          <a:prstGeom prst="rect">
            <a:avLst/>
          </a:prstGeom>
        </p:spPr>
        <p:txBody>
          <a:bodyPr wrap="none">
            <a:spAutoFit/>
          </a:bodyPr>
          <a:lstStyle/>
          <a:p>
            <a:r>
              <a:rPr lang="sv-FI" sz="1100" dirty="0">
                <a:latin typeface="Helvetica" pitchFamily="2" charset="0"/>
              </a:rPr>
              <a:t>Peiyao Xu, Aalto University 2022</a:t>
            </a:r>
          </a:p>
        </p:txBody>
      </p:sp>
    </p:spTree>
    <p:extLst>
      <p:ext uri="{BB962C8B-B14F-4D97-AF65-F5344CB8AC3E}">
        <p14:creationId xmlns:p14="http://schemas.microsoft.com/office/powerpoint/2010/main" val="4246331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E540DFF-FBAD-4638-0DDC-8BB01C8125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9941"/>
            <a:ext cx="9144000" cy="4663617"/>
          </a:xfrm>
          <a:prstGeom prst="rect">
            <a:avLst/>
          </a:prstGeom>
        </p:spPr>
      </p:pic>
      <p:sp>
        <p:nvSpPr>
          <p:cNvPr id="6" name="Rektangel 5">
            <a:extLst>
              <a:ext uri="{FF2B5EF4-FFF2-40B4-BE49-F238E27FC236}">
                <a16:creationId xmlns:a16="http://schemas.microsoft.com/office/drawing/2014/main" id="{8003EDF8-A4E7-56DF-3491-AC5AEB526B17}"/>
              </a:ext>
            </a:extLst>
          </p:cNvPr>
          <p:cNvSpPr/>
          <p:nvPr/>
        </p:nvSpPr>
        <p:spPr>
          <a:xfrm>
            <a:off x="5652120" y="411510"/>
            <a:ext cx="2223686" cy="261610"/>
          </a:xfrm>
          <a:prstGeom prst="rect">
            <a:avLst/>
          </a:prstGeom>
        </p:spPr>
        <p:txBody>
          <a:bodyPr wrap="none">
            <a:spAutoFit/>
          </a:bodyPr>
          <a:lstStyle/>
          <a:p>
            <a:r>
              <a:rPr lang="sv-FI" sz="1100" dirty="0">
                <a:latin typeface="Helvetica" pitchFamily="2" charset="0"/>
              </a:rPr>
              <a:t>Peiyao Xu, Aalto University 2022</a:t>
            </a:r>
          </a:p>
        </p:txBody>
      </p:sp>
    </p:spTree>
    <p:extLst>
      <p:ext uri="{BB962C8B-B14F-4D97-AF65-F5344CB8AC3E}">
        <p14:creationId xmlns:p14="http://schemas.microsoft.com/office/powerpoint/2010/main" val="2891223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1F6EBE-AA37-FCA5-35EC-1580CC97C2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6886"/>
            <a:ext cx="9144000" cy="4489728"/>
          </a:xfrm>
          <a:prstGeom prst="rect">
            <a:avLst/>
          </a:prstGeom>
        </p:spPr>
      </p:pic>
      <p:sp>
        <p:nvSpPr>
          <p:cNvPr id="6" name="Rektangel 5">
            <a:extLst>
              <a:ext uri="{FF2B5EF4-FFF2-40B4-BE49-F238E27FC236}">
                <a16:creationId xmlns:a16="http://schemas.microsoft.com/office/drawing/2014/main" id="{0BE1DC60-5A17-3F8A-5530-2F3E8ED14568}"/>
              </a:ext>
            </a:extLst>
          </p:cNvPr>
          <p:cNvSpPr/>
          <p:nvPr/>
        </p:nvSpPr>
        <p:spPr>
          <a:xfrm>
            <a:off x="250031" y="267494"/>
            <a:ext cx="2223686" cy="261610"/>
          </a:xfrm>
          <a:prstGeom prst="rect">
            <a:avLst/>
          </a:prstGeom>
        </p:spPr>
        <p:txBody>
          <a:bodyPr wrap="none">
            <a:spAutoFit/>
          </a:bodyPr>
          <a:lstStyle/>
          <a:p>
            <a:r>
              <a:rPr lang="sv-FI" sz="1100" dirty="0">
                <a:latin typeface="Helvetica" pitchFamily="2" charset="0"/>
              </a:rPr>
              <a:t>Peiyao Xu, Aalto University 2022</a:t>
            </a:r>
          </a:p>
        </p:txBody>
      </p:sp>
    </p:spTree>
    <p:extLst>
      <p:ext uri="{BB962C8B-B14F-4D97-AF65-F5344CB8AC3E}">
        <p14:creationId xmlns:p14="http://schemas.microsoft.com/office/powerpoint/2010/main" val="899629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F6A052E-8939-E2A2-1979-8BBA660E16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815" y="0"/>
            <a:ext cx="9371632" cy="5143500"/>
          </a:xfrm>
          <a:prstGeom prst="rect">
            <a:avLst/>
          </a:prstGeom>
        </p:spPr>
      </p:pic>
      <p:sp>
        <p:nvSpPr>
          <p:cNvPr id="6" name="Underrubrik 5">
            <a:extLst>
              <a:ext uri="{FF2B5EF4-FFF2-40B4-BE49-F238E27FC236}">
                <a16:creationId xmlns:a16="http://schemas.microsoft.com/office/drawing/2014/main" id="{FBD38A4B-6697-381B-727E-877CBAFA8B5F}"/>
              </a:ext>
            </a:extLst>
          </p:cNvPr>
          <p:cNvSpPr txBox="1">
            <a:spLocks/>
          </p:cNvSpPr>
          <p:nvPr/>
        </p:nvSpPr>
        <p:spPr>
          <a:xfrm>
            <a:off x="6876256" y="195486"/>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Qi Qi, Aalto University 2022</a:t>
            </a:r>
          </a:p>
        </p:txBody>
      </p:sp>
    </p:spTree>
    <p:extLst>
      <p:ext uri="{BB962C8B-B14F-4D97-AF65-F5344CB8AC3E}">
        <p14:creationId xmlns:p14="http://schemas.microsoft.com/office/powerpoint/2010/main" val="80810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0C96A12-5A21-4BA4-0323-E99695C908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8030"/>
            <a:ext cx="9144000" cy="4867440"/>
          </a:xfrm>
          <a:prstGeom prst="rect">
            <a:avLst/>
          </a:prstGeom>
        </p:spPr>
      </p:pic>
      <p:sp>
        <p:nvSpPr>
          <p:cNvPr id="3" name="Underrubrik 5">
            <a:extLst>
              <a:ext uri="{FF2B5EF4-FFF2-40B4-BE49-F238E27FC236}">
                <a16:creationId xmlns:a16="http://schemas.microsoft.com/office/drawing/2014/main" id="{BD50B296-0BF4-FACD-6B25-DD1AAABEC8B0}"/>
              </a:ext>
            </a:extLst>
          </p:cNvPr>
          <p:cNvSpPr txBox="1">
            <a:spLocks/>
          </p:cNvSpPr>
          <p:nvPr/>
        </p:nvSpPr>
        <p:spPr>
          <a:xfrm>
            <a:off x="6876256" y="195486"/>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Qi Qi, Aalto University 2022</a:t>
            </a:r>
          </a:p>
        </p:txBody>
      </p:sp>
    </p:spTree>
    <p:extLst>
      <p:ext uri="{BB962C8B-B14F-4D97-AF65-F5344CB8AC3E}">
        <p14:creationId xmlns:p14="http://schemas.microsoft.com/office/powerpoint/2010/main" val="86336300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8404351-9EC1-F6D3-A871-DF91EF2787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59241"/>
            <a:ext cx="9144000" cy="4225018"/>
          </a:xfrm>
          <a:prstGeom prst="rect">
            <a:avLst/>
          </a:prstGeom>
        </p:spPr>
      </p:pic>
      <p:sp>
        <p:nvSpPr>
          <p:cNvPr id="4" name="Underrubrik 5">
            <a:extLst>
              <a:ext uri="{FF2B5EF4-FFF2-40B4-BE49-F238E27FC236}">
                <a16:creationId xmlns:a16="http://schemas.microsoft.com/office/drawing/2014/main" id="{302FBE43-6CDD-12DF-182F-16413106E4B3}"/>
              </a:ext>
            </a:extLst>
          </p:cNvPr>
          <p:cNvSpPr txBox="1">
            <a:spLocks/>
          </p:cNvSpPr>
          <p:nvPr/>
        </p:nvSpPr>
        <p:spPr>
          <a:xfrm>
            <a:off x="6876256" y="195486"/>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Qi Qi, Aalto University 2022</a:t>
            </a:r>
          </a:p>
        </p:txBody>
      </p:sp>
    </p:spTree>
    <p:extLst>
      <p:ext uri="{BB962C8B-B14F-4D97-AF65-F5344CB8AC3E}">
        <p14:creationId xmlns:p14="http://schemas.microsoft.com/office/powerpoint/2010/main" val="245051456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EAE2262-8265-684C-B6FA-C683746596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3054"/>
            <a:ext cx="9144000" cy="5726749"/>
          </a:xfrm>
          <a:prstGeom prst="rect">
            <a:avLst/>
          </a:prstGeom>
        </p:spPr>
      </p:pic>
      <p:sp>
        <p:nvSpPr>
          <p:cNvPr id="5" name="textruta 4">
            <a:extLst>
              <a:ext uri="{FF2B5EF4-FFF2-40B4-BE49-F238E27FC236}">
                <a16:creationId xmlns:a16="http://schemas.microsoft.com/office/drawing/2014/main" id="{8117490E-DE5E-4040-91AA-49EC4B305983}"/>
              </a:ext>
            </a:extLst>
          </p:cNvPr>
          <p:cNvSpPr txBox="1"/>
          <p:nvPr/>
        </p:nvSpPr>
        <p:spPr>
          <a:xfrm>
            <a:off x="395536" y="4587974"/>
            <a:ext cx="1728192" cy="560025"/>
          </a:xfrm>
          <a:prstGeom prst="rect">
            <a:avLst/>
          </a:prstGeom>
          <a:noFill/>
        </p:spPr>
        <p:txBody>
          <a:bodyPr wrap="square" rtlCol="0">
            <a:spAutoFit/>
          </a:bodyPr>
          <a:lstStyle/>
          <a:p>
            <a:pPr>
              <a:lnSpc>
                <a:spcPts val="1800"/>
              </a:lnSpc>
            </a:pPr>
            <a:r>
              <a:rPr lang="sv-FI" sz="1800" dirty="0">
                <a:solidFill>
                  <a:schemeClr val="bg1"/>
                </a:solidFill>
                <a:latin typeface="Helvetica" pitchFamily="2" charset="0"/>
              </a:rPr>
              <a:t>Communality</a:t>
            </a:r>
          </a:p>
          <a:p>
            <a:pPr>
              <a:lnSpc>
                <a:spcPts val="1800"/>
              </a:lnSpc>
            </a:pPr>
            <a:endParaRPr lang="sv-FI" sz="1800" dirty="0">
              <a:solidFill>
                <a:schemeClr val="bg1"/>
              </a:solidFill>
              <a:latin typeface="Helvetica" pitchFamily="2" charset="0"/>
            </a:endParaRPr>
          </a:p>
        </p:txBody>
      </p:sp>
    </p:spTree>
    <p:extLst>
      <p:ext uri="{BB962C8B-B14F-4D97-AF65-F5344CB8AC3E}">
        <p14:creationId xmlns:p14="http://schemas.microsoft.com/office/powerpoint/2010/main" val="2770560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5D8574B-9664-D226-C847-C6AD9160A2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862" y="1"/>
            <a:ext cx="9383722" cy="5143500"/>
          </a:xfrm>
          <a:prstGeom prst="rect">
            <a:avLst/>
          </a:prstGeom>
        </p:spPr>
      </p:pic>
      <p:sp>
        <p:nvSpPr>
          <p:cNvPr id="4" name="Underrubrik 5">
            <a:extLst>
              <a:ext uri="{FF2B5EF4-FFF2-40B4-BE49-F238E27FC236}">
                <a16:creationId xmlns:a16="http://schemas.microsoft.com/office/drawing/2014/main" id="{68C34A7A-C25A-C397-A67C-7DB2BB63E6D7}"/>
              </a:ext>
            </a:extLst>
          </p:cNvPr>
          <p:cNvSpPr txBox="1">
            <a:spLocks/>
          </p:cNvSpPr>
          <p:nvPr/>
        </p:nvSpPr>
        <p:spPr>
          <a:xfrm>
            <a:off x="6876256" y="195486"/>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Qi Qi, Aalto University 2022</a:t>
            </a:r>
          </a:p>
        </p:txBody>
      </p:sp>
    </p:spTree>
    <p:extLst>
      <p:ext uri="{BB962C8B-B14F-4D97-AF65-F5344CB8AC3E}">
        <p14:creationId xmlns:p14="http://schemas.microsoft.com/office/powerpoint/2010/main" val="1725584896"/>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8D299AE-4D55-745D-9FFD-0EB62FEE07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729" y="0"/>
            <a:ext cx="9395460" cy="5143500"/>
          </a:xfrm>
          <a:prstGeom prst="rect">
            <a:avLst/>
          </a:prstGeom>
        </p:spPr>
      </p:pic>
      <p:sp>
        <p:nvSpPr>
          <p:cNvPr id="4" name="Underrubrik 5">
            <a:extLst>
              <a:ext uri="{FF2B5EF4-FFF2-40B4-BE49-F238E27FC236}">
                <a16:creationId xmlns:a16="http://schemas.microsoft.com/office/drawing/2014/main" id="{795061EE-2E5C-8710-8BEF-64C49F3F4F38}"/>
              </a:ext>
            </a:extLst>
          </p:cNvPr>
          <p:cNvSpPr txBox="1">
            <a:spLocks/>
          </p:cNvSpPr>
          <p:nvPr/>
        </p:nvSpPr>
        <p:spPr>
          <a:xfrm>
            <a:off x="107504" y="4587974"/>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Qi Qi, Aalto University 2022</a:t>
            </a:r>
          </a:p>
        </p:txBody>
      </p:sp>
    </p:spTree>
    <p:extLst>
      <p:ext uri="{BB962C8B-B14F-4D97-AF65-F5344CB8AC3E}">
        <p14:creationId xmlns:p14="http://schemas.microsoft.com/office/powerpoint/2010/main" val="266166894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2424AF7-A253-2BE6-B2B4-D6E2B1343B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287" y="0"/>
            <a:ext cx="9504574" cy="5143500"/>
          </a:xfrm>
          <a:prstGeom prst="rect">
            <a:avLst/>
          </a:prstGeom>
        </p:spPr>
      </p:pic>
      <p:sp>
        <p:nvSpPr>
          <p:cNvPr id="5" name="Underrubrik 5">
            <a:extLst>
              <a:ext uri="{FF2B5EF4-FFF2-40B4-BE49-F238E27FC236}">
                <a16:creationId xmlns:a16="http://schemas.microsoft.com/office/drawing/2014/main" id="{D75C9AC8-F2D4-AD20-5F8A-59532B1048EF}"/>
              </a:ext>
            </a:extLst>
          </p:cNvPr>
          <p:cNvSpPr txBox="1">
            <a:spLocks/>
          </p:cNvSpPr>
          <p:nvPr/>
        </p:nvSpPr>
        <p:spPr>
          <a:xfrm>
            <a:off x="107504" y="4587974"/>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Yue Zhang, Aalto University 2022</a:t>
            </a:r>
          </a:p>
        </p:txBody>
      </p:sp>
    </p:spTree>
    <p:extLst>
      <p:ext uri="{BB962C8B-B14F-4D97-AF65-F5344CB8AC3E}">
        <p14:creationId xmlns:p14="http://schemas.microsoft.com/office/powerpoint/2010/main" val="302628716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0557826-AFF8-D964-EF5C-E714E15E13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8261"/>
            <a:ext cx="9144000" cy="4806978"/>
          </a:xfrm>
          <a:prstGeom prst="rect">
            <a:avLst/>
          </a:prstGeom>
        </p:spPr>
      </p:pic>
      <p:sp>
        <p:nvSpPr>
          <p:cNvPr id="4" name="Underrubrik 5">
            <a:extLst>
              <a:ext uri="{FF2B5EF4-FFF2-40B4-BE49-F238E27FC236}">
                <a16:creationId xmlns:a16="http://schemas.microsoft.com/office/drawing/2014/main" id="{D97E8E99-132E-238A-DBC9-AB986E21B1B2}"/>
              </a:ext>
            </a:extLst>
          </p:cNvPr>
          <p:cNvSpPr txBox="1">
            <a:spLocks/>
          </p:cNvSpPr>
          <p:nvPr/>
        </p:nvSpPr>
        <p:spPr>
          <a:xfrm>
            <a:off x="107504" y="159521"/>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Yue Zhang, Aalto University 2022</a:t>
            </a:r>
          </a:p>
        </p:txBody>
      </p:sp>
    </p:spTree>
    <p:extLst>
      <p:ext uri="{BB962C8B-B14F-4D97-AF65-F5344CB8AC3E}">
        <p14:creationId xmlns:p14="http://schemas.microsoft.com/office/powerpoint/2010/main" val="3742010645"/>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D17B914-24FB-E013-DFFD-A9D8A4CC6C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9399" y="0"/>
            <a:ext cx="8385202" cy="5143500"/>
          </a:xfrm>
          <a:prstGeom prst="rect">
            <a:avLst/>
          </a:prstGeom>
        </p:spPr>
      </p:pic>
      <p:sp>
        <p:nvSpPr>
          <p:cNvPr id="4" name="Underrubrik 5">
            <a:extLst>
              <a:ext uri="{FF2B5EF4-FFF2-40B4-BE49-F238E27FC236}">
                <a16:creationId xmlns:a16="http://schemas.microsoft.com/office/drawing/2014/main" id="{F55D5D02-403A-05E8-E8C3-3BB4AB087AA3}"/>
              </a:ext>
            </a:extLst>
          </p:cNvPr>
          <p:cNvSpPr txBox="1">
            <a:spLocks/>
          </p:cNvSpPr>
          <p:nvPr/>
        </p:nvSpPr>
        <p:spPr>
          <a:xfrm>
            <a:off x="107504" y="159521"/>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Yue Zhang, Aalto University 2022</a:t>
            </a:r>
          </a:p>
        </p:txBody>
      </p:sp>
    </p:spTree>
    <p:extLst>
      <p:ext uri="{BB962C8B-B14F-4D97-AF65-F5344CB8AC3E}">
        <p14:creationId xmlns:p14="http://schemas.microsoft.com/office/powerpoint/2010/main" val="186793670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30F9D36-E068-2A63-C9DB-263AE327EA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86" y="0"/>
            <a:ext cx="9256772" cy="5143500"/>
          </a:xfrm>
          <a:prstGeom prst="rect">
            <a:avLst/>
          </a:prstGeom>
        </p:spPr>
      </p:pic>
      <p:sp>
        <p:nvSpPr>
          <p:cNvPr id="4" name="Underrubrik 5">
            <a:extLst>
              <a:ext uri="{FF2B5EF4-FFF2-40B4-BE49-F238E27FC236}">
                <a16:creationId xmlns:a16="http://schemas.microsoft.com/office/drawing/2014/main" id="{C742E8FA-91FF-AD99-7B02-D4CD5B063952}"/>
              </a:ext>
            </a:extLst>
          </p:cNvPr>
          <p:cNvSpPr txBox="1">
            <a:spLocks/>
          </p:cNvSpPr>
          <p:nvPr/>
        </p:nvSpPr>
        <p:spPr>
          <a:xfrm>
            <a:off x="107504" y="159521"/>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Yue Zhang, Aalto University 2022</a:t>
            </a:r>
          </a:p>
        </p:txBody>
      </p:sp>
    </p:spTree>
    <p:extLst>
      <p:ext uri="{BB962C8B-B14F-4D97-AF65-F5344CB8AC3E}">
        <p14:creationId xmlns:p14="http://schemas.microsoft.com/office/powerpoint/2010/main" val="292001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DB98B374-A729-1F69-FC9E-EA9F95CB9E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329" y="0"/>
            <a:ext cx="7591341" cy="5143500"/>
          </a:xfrm>
          <a:prstGeom prst="rect">
            <a:avLst/>
          </a:prstGeom>
        </p:spPr>
      </p:pic>
      <p:sp>
        <p:nvSpPr>
          <p:cNvPr id="4" name="Underrubrik 5">
            <a:extLst>
              <a:ext uri="{FF2B5EF4-FFF2-40B4-BE49-F238E27FC236}">
                <a16:creationId xmlns:a16="http://schemas.microsoft.com/office/drawing/2014/main" id="{DC747513-11D8-F5F1-2FF2-CFD16A286508}"/>
              </a:ext>
            </a:extLst>
          </p:cNvPr>
          <p:cNvSpPr txBox="1">
            <a:spLocks/>
          </p:cNvSpPr>
          <p:nvPr/>
        </p:nvSpPr>
        <p:spPr>
          <a:xfrm>
            <a:off x="107504" y="159521"/>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Yue Zhang, Aalto University 2022</a:t>
            </a:r>
          </a:p>
        </p:txBody>
      </p:sp>
    </p:spTree>
    <p:extLst>
      <p:ext uri="{BB962C8B-B14F-4D97-AF65-F5344CB8AC3E}">
        <p14:creationId xmlns:p14="http://schemas.microsoft.com/office/powerpoint/2010/main" val="179527298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E4F6BB8-3679-B258-2BDE-97186A21B4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527" y="0"/>
            <a:ext cx="8008945" cy="5143500"/>
          </a:xfrm>
          <a:prstGeom prst="rect">
            <a:avLst/>
          </a:prstGeom>
        </p:spPr>
      </p:pic>
      <p:sp>
        <p:nvSpPr>
          <p:cNvPr id="4" name="Underrubrik 5">
            <a:extLst>
              <a:ext uri="{FF2B5EF4-FFF2-40B4-BE49-F238E27FC236}">
                <a16:creationId xmlns:a16="http://schemas.microsoft.com/office/drawing/2014/main" id="{112C97F3-36FD-311D-680B-A330274B60FB}"/>
              </a:ext>
            </a:extLst>
          </p:cNvPr>
          <p:cNvSpPr txBox="1">
            <a:spLocks/>
          </p:cNvSpPr>
          <p:nvPr/>
        </p:nvSpPr>
        <p:spPr>
          <a:xfrm>
            <a:off x="107504" y="159521"/>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Yue Zhang, Aalto University 2022</a:t>
            </a:r>
          </a:p>
        </p:txBody>
      </p:sp>
    </p:spTree>
    <p:extLst>
      <p:ext uri="{BB962C8B-B14F-4D97-AF65-F5344CB8AC3E}">
        <p14:creationId xmlns:p14="http://schemas.microsoft.com/office/powerpoint/2010/main" val="35307454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48DEC00-A782-5C8B-4BE7-2C136234B3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03795"/>
            <a:ext cx="9144000" cy="3535910"/>
          </a:xfrm>
          <a:prstGeom prst="rect">
            <a:avLst/>
          </a:prstGeom>
        </p:spPr>
      </p:pic>
      <p:sp>
        <p:nvSpPr>
          <p:cNvPr id="4" name="Underrubrik 5">
            <a:extLst>
              <a:ext uri="{FF2B5EF4-FFF2-40B4-BE49-F238E27FC236}">
                <a16:creationId xmlns:a16="http://schemas.microsoft.com/office/drawing/2014/main" id="{8C261E2E-3E94-4670-0036-CDA4F002976A}"/>
              </a:ext>
            </a:extLst>
          </p:cNvPr>
          <p:cNvSpPr txBox="1">
            <a:spLocks/>
          </p:cNvSpPr>
          <p:nvPr/>
        </p:nvSpPr>
        <p:spPr>
          <a:xfrm>
            <a:off x="251520" y="267494"/>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err="1"/>
              <a:t>Xinghe</a:t>
            </a:r>
            <a:r>
              <a:rPr lang="en-GB" sz="1080" dirty="0"/>
              <a:t> Guo, Aalto University 2022</a:t>
            </a:r>
          </a:p>
        </p:txBody>
      </p:sp>
    </p:spTree>
    <p:extLst>
      <p:ext uri="{BB962C8B-B14F-4D97-AF65-F5344CB8AC3E}">
        <p14:creationId xmlns:p14="http://schemas.microsoft.com/office/powerpoint/2010/main" val="2939106076"/>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8D31A7D-2D10-6AAA-0E4F-1A6C467B0C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8745" y="0"/>
            <a:ext cx="5686509" cy="5143500"/>
          </a:xfrm>
          <a:prstGeom prst="rect">
            <a:avLst/>
          </a:prstGeom>
        </p:spPr>
      </p:pic>
      <p:sp>
        <p:nvSpPr>
          <p:cNvPr id="3" name="Underrubrik 5">
            <a:extLst>
              <a:ext uri="{FF2B5EF4-FFF2-40B4-BE49-F238E27FC236}">
                <a16:creationId xmlns:a16="http://schemas.microsoft.com/office/drawing/2014/main" id="{A149B98D-7203-45DA-1CC5-C17C67F207C4}"/>
              </a:ext>
            </a:extLst>
          </p:cNvPr>
          <p:cNvSpPr txBox="1">
            <a:spLocks/>
          </p:cNvSpPr>
          <p:nvPr/>
        </p:nvSpPr>
        <p:spPr>
          <a:xfrm>
            <a:off x="251520" y="267494"/>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err="1"/>
              <a:t>Xinghe</a:t>
            </a:r>
            <a:r>
              <a:rPr lang="en-GB" sz="1080" dirty="0"/>
              <a:t> Guo, Aalto University 2022</a:t>
            </a:r>
          </a:p>
        </p:txBody>
      </p:sp>
    </p:spTree>
    <p:extLst>
      <p:ext uri="{BB962C8B-B14F-4D97-AF65-F5344CB8AC3E}">
        <p14:creationId xmlns:p14="http://schemas.microsoft.com/office/powerpoint/2010/main" val="52622440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URBAN DESIGN MANAGEMENT"/>
          <p:cNvSpPr txBox="1">
            <a:spLocks noGrp="1"/>
          </p:cNvSpPr>
          <p:nvPr>
            <p:ph type="title"/>
          </p:nvPr>
        </p:nvSpPr>
        <p:spPr>
          <a:xfrm>
            <a:off x="309405" y="0"/>
            <a:ext cx="7214923" cy="2102109"/>
          </a:xfrm>
          <a:prstGeom prst="rect">
            <a:avLst/>
          </a:prstGeom>
        </p:spPr>
        <p:txBody>
          <a:bodyPr>
            <a:normAutofit/>
          </a:bodyPr>
          <a:lstStyle>
            <a:lvl1pPr>
              <a:defRPr sz="6900"/>
            </a:lvl1pPr>
          </a:lstStyle>
          <a:p>
            <a:pPr algn="l"/>
            <a:r>
              <a:rPr lang="fi-FI" dirty="0"/>
              <a:t>ADAPTIVE REUSE</a:t>
            </a:r>
            <a:endParaRPr dirty="0"/>
          </a:p>
        </p:txBody>
      </p:sp>
    </p:spTree>
    <p:extLst>
      <p:ext uri="{BB962C8B-B14F-4D97-AF65-F5344CB8AC3E}">
        <p14:creationId xmlns:p14="http://schemas.microsoft.com/office/powerpoint/2010/main" val="56866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68B2A5A-1E0A-01B5-E0A1-850BA9379C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581425"/>
            <a:ext cx="9144000" cy="1980650"/>
          </a:xfrm>
          <a:prstGeom prst="rect">
            <a:avLst/>
          </a:prstGeom>
        </p:spPr>
      </p:pic>
      <p:sp>
        <p:nvSpPr>
          <p:cNvPr id="3" name="Underrubrik 5">
            <a:extLst>
              <a:ext uri="{FF2B5EF4-FFF2-40B4-BE49-F238E27FC236}">
                <a16:creationId xmlns:a16="http://schemas.microsoft.com/office/drawing/2014/main" id="{DD20A90C-B20B-510A-3DD9-CDD1AA7E98A4}"/>
              </a:ext>
            </a:extLst>
          </p:cNvPr>
          <p:cNvSpPr txBox="1">
            <a:spLocks/>
          </p:cNvSpPr>
          <p:nvPr/>
        </p:nvSpPr>
        <p:spPr>
          <a:xfrm>
            <a:off x="251520" y="267494"/>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err="1"/>
              <a:t>Xinghe</a:t>
            </a:r>
            <a:r>
              <a:rPr lang="en-GB" sz="1080" dirty="0"/>
              <a:t> Guo, Aalto University 2022</a:t>
            </a:r>
          </a:p>
        </p:txBody>
      </p:sp>
    </p:spTree>
    <p:extLst>
      <p:ext uri="{BB962C8B-B14F-4D97-AF65-F5344CB8AC3E}">
        <p14:creationId xmlns:p14="http://schemas.microsoft.com/office/powerpoint/2010/main" val="402390878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7275DFE-1C99-35BB-8B96-3998712AE7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32" y="1"/>
            <a:ext cx="9288262" cy="5143500"/>
          </a:xfrm>
          <a:prstGeom prst="rect">
            <a:avLst/>
          </a:prstGeom>
        </p:spPr>
      </p:pic>
      <p:sp>
        <p:nvSpPr>
          <p:cNvPr id="3" name="Underrubrik 5">
            <a:extLst>
              <a:ext uri="{FF2B5EF4-FFF2-40B4-BE49-F238E27FC236}">
                <a16:creationId xmlns:a16="http://schemas.microsoft.com/office/drawing/2014/main" id="{C100D7FC-49A9-0A84-BD93-F36BCCF7AF4B}"/>
              </a:ext>
            </a:extLst>
          </p:cNvPr>
          <p:cNvSpPr txBox="1">
            <a:spLocks/>
          </p:cNvSpPr>
          <p:nvPr/>
        </p:nvSpPr>
        <p:spPr>
          <a:xfrm>
            <a:off x="251520" y="267494"/>
            <a:ext cx="2489200" cy="43815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err="1">
                <a:solidFill>
                  <a:schemeClr val="bg1"/>
                </a:solidFill>
              </a:rPr>
              <a:t>Xinghe</a:t>
            </a:r>
            <a:r>
              <a:rPr lang="en-GB" sz="1080" dirty="0">
                <a:solidFill>
                  <a:schemeClr val="bg1"/>
                </a:solidFill>
              </a:rPr>
              <a:t> Guo, Aalto University 2022</a:t>
            </a:r>
          </a:p>
        </p:txBody>
      </p:sp>
    </p:spTree>
    <p:extLst>
      <p:ext uri="{BB962C8B-B14F-4D97-AF65-F5344CB8AC3E}">
        <p14:creationId xmlns:p14="http://schemas.microsoft.com/office/powerpoint/2010/main" val="430831148"/>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5E058BF-8610-4B93-2BBF-2A3CE89BE5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1573" y="0"/>
            <a:ext cx="5340853" cy="5143500"/>
          </a:xfrm>
          <a:prstGeom prst="rect">
            <a:avLst/>
          </a:prstGeom>
        </p:spPr>
      </p:pic>
      <p:sp>
        <p:nvSpPr>
          <p:cNvPr id="4" name="Underrubrik 5">
            <a:extLst>
              <a:ext uri="{FF2B5EF4-FFF2-40B4-BE49-F238E27FC236}">
                <a16:creationId xmlns:a16="http://schemas.microsoft.com/office/drawing/2014/main" id="{2E25CFF7-42F9-A2BA-65B4-9B5FB1420808}"/>
              </a:ext>
            </a:extLst>
          </p:cNvPr>
          <p:cNvSpPr txBox="1">
            <a:spLocks/>
          </p:cNvSpPr>
          <p:nvPr/>
        </p:nvSpPr>
        <p:spPr>
          <a:xfrm>
            <a:off x="251520" y="267494"/>
            <a:ext cx="1872208"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Jenna </a:t>
            </a:r>
            <a:r>
              <a:rPr lang="en-GB" sz="1080" dirty="0" err="1"/>
              <a:t>Hukkinen</a:t>
            </a:r>
            <a:r>
              <a:rPr lang="en-GB" sz="1080" dirty="0"/>
              <a:t>, Aalto University 2022</a:t>
            </a:r>
          </a:p>
        </p:txBody>
      </p:sp>
    </p:spTree>
    <p:extLst>
      <p:ext uri="{BB962C8B-B14F-4D97-AF65-F5344CB8AC3E}">
        <p14:creationId xmlns:p14="http://schemas.microsoft.com/office/powerpoint/2010/main" val="170325922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5046F40-AB51-E017-E62F-77B89300B3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19005" y="0"/>
            <a:ext cx="6105990" cy="5143500"/>
          </a:xfrm>
          <a:prstGeom prst="rect">
            <a:avLst/>
          </a:prstGeom>
        </p:spPr>
      </p:pic>
      <p:sp>
        <p:nvSpPr>
          <p:cNvPr id="4" name="Underrubrik 5">
            <a:extLst>
              <a:ext uri="{FF2B5EF4-FFF2-40B4-BE49-F238E27FC236}">
                <a16:creationId xmlns:a16="http://schemas.microsoft.com/office/drawing/2014/main" id="{A6CFDC7F-2FFF-6F7F-8C68-C8E61D6DF7A1}"/>
              </a:ext>
            </a:extLst>
          </p:cNvPr>
          <p:cNvSpPr txBox="1">
            <a:spLocks/>
          </p:cNvSpPr>
          <p:nvPr/>
        </p:nvSpPr>
        <p:spPr>
          <a:xfrm>
            <a:off x="251520" y="267494"/>
            <a:ext cx="1872208"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Jenna </a:t>
            </a:r>
            <a:r>
              <a:rPr lang="en-GB" sz="1080" dirty="0" err="1"/>
              <a:t>Hukkinen</a:t>
            </a:r>
            <a:r>
              <a:rPr lang="en-GB" sz="1080" dirty="0"/>
              <a:t>, Aalto University 2022</a:t>
            </a:r>
          </a:p>
        </p:txBody>
      </p:sp>
    </p:spTree>
    <p:extLst>
      <p:ext uri="{BB962C8B-B14F-4D97-AF65-F5344CB8AC3E}">
        <p14:creationId xmlns:p14="http://schemas.microsoft.com/office/powerpoint/2010/main" val="81980629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3D64200-2D36-1E0D-F97A-E6DF0B7D03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254" y="0"/>
            <a:ext cx="8145492" cy="5143500"/>
          </a:xfrm>
          <a:prstGeom prst="rect">
            <a:avLst/>
          </a:prstGeom>
        </p:spPr>
      </p:pic>
      <p:sp>
        <p:nvSpPr>
          <p:cNvPr id="4" name="Underrubrik 5">
            <a:extLst>
              <a:ext uri="{FF2B5EF4-FFF2-40B4-BE49-F238E27FC236}">
                <a16:creationId xmlns:a16="http://schemas.microsoft.com/office/drawing/2014/main" id="{92D82A3E-6F57-13D2-F44F-7A84E89AA2E7}"/>
              </a:ext>
            </a:extLst>
          </p:cNvPr>
          <p:cNvSpPr txBox="1">
            <a:spLocks/>
          </p:cNvSpPr>
          <p:nvPr/>
        </p:nvSpPr>
        <p:spPr>
          <a:xfrm>
            <a:off x="251520" y="267494"/>
            <a:ext cx="1872208"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Jenna </a:t>
            </a:r>
            <a:r>
              <a:rPr lang="en-GB" sz="1080" dirty="0" err="1"/>
              <a:t>Hukkinen</a:t>
            </a:r>
            <a:r>
              <a:rPr lang="en-GB" sz="1080" dirty="0"/>
              <a:t>, Aalto University 2022</a:t>
            </a:r>
          </a:p>
        </p:txBody>
      </p:sp>
    </p:spTree>
    <p:extLst>
      <p:ext uri="{BB962C8B-B14F-4D97-AF65-F5344CB8AC3E}">
        <p14:creationId xmlns:p14="http://schemas.microsoft.com/office/powerpoint/2010/main" val="1753195151"/>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492AE68-F843-91DB-069E-DEAE8F8738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5054" y="0"/>
            <a:ext cx="8753892" cy="5143500"/>
          </a:xfrm>
          <a:prstGeom prst="rect">
            <a:avLst/>
          </a:prstGeom>
        </p:spPr>
      </p:pic>
      <p:sp>
        <p:nvSpPr>
          <p:cNvPr id="4" name="Underrubrik 5">
            <a:extLst>
              <a:ext uri="{FF2B5EF4-FFF2-40B4-BE49-F238E27FC236}">
                <a16:creationId xmlns:a16="http://schemas.microsoft.com/office/drawing/2014/main" id="{CA0DA706-CE6B-910E-5D84-BEE102BDC69F}"/>
              </a:ext>
            </a:extLst>
          </p:cNvPr>
          <p:cNvSpPr txBox="1">
            <a:spLocks/>
          </p:cNvSpPr>
          <p:nvPr/>
        </p:nvSpPr>
        <p:spPr>
          <a:xfrm>
            <a:off x="251520" y="267494"/>
            <a:ext cx="1872208"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Jenna </a:t>
            </a:r>
            <a:r>
              <a:rPr lang="en-GB" sz="1080" dirty="0" err="1"/>
              <a:t>Hukkinen</a:t>
            </a:r>
            <a:r>
              <a:rPr lang="en-GB" sz="1080" dirty="0"/>
              <a:t>, Aalto University 2022</a:t>
            </a:r>
          </a:p>
        </p:txBody>
      </p:sp>
    </p:spTree>
    <p:extLst>
      <p:ext uri="{BB962C8B-B14F-4D97-AF65-F5344CB8AC3E}">
        <p14:creationId xmlns:p14="http://schemas.microsoft.com/office/powerpoint/2010/main" val="2475914735"/>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F2631D3-24F1-4F84-D1B6-7D80D5B25E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877" y="0"/>
            <a:ext cx="7516246" cy="5143500"/>
          </a:xfrm>
          <a:prstGeom prst="rect">
            <a:avLst/>
          </a:prstGeom>
        </p:spPr>
      </p:pic>
      <p:sp>
        <p:nvSpPr>
          <p:cNvPr id="4" name="Underrubrik 5">
            <a:extLst>
              <a:ext uri="{FF2B5EF4-FFF2-40B4-BE49-F238E27FC236}">
                <a16:creationId xmlns:a16="http://schemas.microsoft.com/office/drawing/2014/main" id="{E8D8FAFC-30B8-556E-B106-5AD337980AEC}"/>
              </a:ext>
            </a:extLst>
          </p:cNvPr>
          <p:cNvSpPr txBox="1">
            <a:spLocks/>
          </p:cNvSpPr>
          <p:nvPr/>
        </p:nvSpPr>
        <p:spPr>
          <a:xfrm>
            <a:off x="7394019" y="267494"/>
            <a:ext cx="1872208"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Jenna </a:t>
            </a:r>
            <a:r>
              <a:rPr lang="en-GB" sz="1080" dirty="0" err="1"/>
              <a:t>Hukkinen</a:t>
            </a:r>
            <a:r>
              <a:rPr lang="en-GB" sz="1080" dirty="0"/>
              <a:t>, Aalto University 2022</a:t>
            </a:r>
          </a:p>
        </p:txBody>
      </p:sp>
    </p:spTree>
    <p:extLst>
      <p:ext uri="{BB962C8B-B14F-4D97-AF65-F5344CB8AC3E}">
        <p14:creationId xmlns:p14="http://schemas.microsoft.com/office/powerpoint/2010/main" val="287465152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4C243E-6BCC-B941-B74B-E5414E0F77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989"/>
            <a:ext cx="9144000" cy="5085522"/>
          </a:xfrm>
          <a:prstGeom prst="rect">
            <a:avLst/>
          </a:prstGeom>
        </p:spPr>
      </p:pic>
      <p:sp>
        <p:nvSpPr>
          <p:cNvPr id="4" name="Underrubrik 5">
            <a:extLst>
              <a:ext uri="{FF2B5EF4-FFF2-40B4-BE49-F238E27FC236}">
                <a16:creationId xmlns:a16="http://schemas.microsoft.com/office/drawing/2014/main" id="{872A9386-A38A-713A-8958-60D563AF39F6}"/>
              </a:ext>
            </a:extLst>
          </p:cNvPr>
          <p:cNvSpPr txBox="1">
            <a:spLocks/>
          </p:cNvSpPr>
          <p:nvPr/>
        </p:nvSpPr>
        <p:spPr>
          <a:xfrm>
            <a:off x="251520" y="267494"/>
            <a:ext cx="1872208"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auto">
              <a:spcAft>
                <a:spcPts val="0"/>
              </a:spcAft>
              <a:buNone/>
            </a:pPr>
            <a:r>
              <a:rPr lang="en-GB" sz="1080" dirty="0"/>
              <a:t>Jenna </a:t>
            </a:r>
            <a:r>
              <a:rPr lang="en-GB" sz="1080" dirty="0" err="1"/>
              <a:t>Hukkinen</a:t>
            </a:r>
            <a:r>
              <a:rPr lang="en-GB" sz="1080" dirty="0"/>
              <a:t>, Aalto University 2022</a:t>
            </a:r>
          </a:p>
        </p:txBody>
      </p:sp>
    </p:spTree>
    <p:extLst>
      <p:ext uri="{BB962C8B-B14F-4D97-AF65-F5344CB8AC3E}">
        <p14:creationId xmlns:p14="http://schemas.microsoft.com/office/powerpoint/2010/main" val="2665907779"/>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A03C76-2254-74E9-2F44-0175A53925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123228677"/>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48A61-F9A0-DCBE-E827-B9C9EA10E8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0817045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rikorttelit_Kauppatie_ad_284mmx207mm_1.jpg" descr="Torikorttelit_Kauppatie_ad_284mmx207mm_1.jpg">
            <a:extLst>
              <a:ext uri="{FF2B5EF4-FFF2-40B4-BE49-F238E27FC236}">
                <a16:creationId xmlns:a16="http://schemas.microsoft.com/office/drawing/2014/main" id="{7A5B9FDB-E64E-8148-BCF0-EB2CD3A317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596" y="-2813"/>
            <a:ext cx="7056784" cy="5142561"/>
          </a:xfrm>
          <a:prstGeom prst="rect">
            <a:avLst/>
          </a:prstGeom>
          <a:ln w="12700">
            <a:miter lim="400000"/>
          </a:ln>
        </p:spPr>
      </p:pic>
      <p:sp>
        <p:nvSpPr>
          <p:cNvPr id="5" name="textruta 4">
            <a:extLst>
              <a:ext uri="{FF2B5EF4-FFF2-40B4-BE49-F238E27FC236}">
                <a16:creationId xmlns:a16="http://schemas.microsoft.com/office/drawing/2014/main" id="{E24FA200-AD8D-8B4A-90E0-080A6CEB0326}"/>
              </a:ext>
            </a:extLst>
          </p:cNvPr>
          <p:cNvSpPr txBox="1"/>
          <p:nvPr/>
        </p:nvSpPr>
        <p:spPr>
          <a:xfrm>
            <a:off x="395536" y="267494"/>
            <a:ext cx="2232248" cy="1950919"/>
          </a:xfrm>
          <a:prstGeom prst="rect">
            <a:avLst/>
          </a:prstGeom>
          <a:noFill/>
        </p:spPr>
        <p:txBody>
          <a:bodyPr wrap="square" rtlCol="0">
            <a:spAutoFit/>
          </a:bodyPr>
          <a:lstStyle/>
          <a:p>
            <a:pPr>
              <a:lnSpc>
                <a:spcPts val="3600"/>
              </a:lnSpc>
            </a:pPr>
            <a:r>
              <a:rPr lang="sv-FI" sz="3600" dirty="0">
                <a:latin typeface="Helvetica" pitchFamily="2" charset="0"/>
              </a:rPr>
              <a:t>Helsinki City Hall Quartier Renewal </a:t>
            </a:r>
            <a:endParaRPr lang="en-GB" sz="3600" dirty="0">
              <a:latin typeface="Helvetica" pitchFamily="2"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392786-4398-8E0C-D027-D7E27D4E7D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457911657"/>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A90E5E-CD00-D1A9-AB6B-1C37570C3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65573843"/>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78DEB0-0E1F-5180-0A57-D13E2C66EA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5611569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99AE9-9414-B008-FA0B-9B106079F1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07352975"/>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52A2C7-776A-8B1E-A6C4-E544B27F7A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84192354"/>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an Phan Animation">
            <a:hlinkClick r:id="" action="ppaction://media"/>
            <a:extLst>
              <a:ext uri="{FF2B5EF4-FFF2-40B4-BE49-F238E27FC236}">
                <a16:creationId xmlns:a16="http://schemas.microsoft.com/office/drawing/2014/main" id="{B23C1569-0DA2-6CF2-4B91-0FD8623C0F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contrast="30000"/>
          </a:blip>
          <a:srcRect/>
          <a:stretch/>
        </p:blipFill>
        <p:spPr>
          <a:xfrm>
            <a:off x="-4717032" y="-4485034"/>
            <a:ext cx="21850428" cy="12290866"/>
          </a:xfrm>
          <a:prstGeom prst="rect">
            <a:avLst/>
          </a:prstGeom>
        </p:spPr>
      </p:pic>
    </p:spTree>
    <p:extLst>
      <p:ext uri="{BB962C8B-B14F-4D97-AF65-F5344CB8AC3E}">
        <p14:creationId xmlns:p14="http://schemas.microsoft.com/office/powerpoint/2010/main" val="38938692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0FF5250-B472-2A80-C107-1FFD428CDE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4842" y="0"/>
            <a:ext cx="3974315" cy="5143500"/>
          </a:xfrm>
          <a:prstGeom prst="rect">
            <a:avLst/>
          </a:prstGeom>
        </p:spPr>
      </p:pic>
    </p:spTree>
    <p:extLst>
      <p:ext uri="{BB962C8B-B14F-4D97-AF65-F5344CB8AC3E}">
        <p14:creationId xmlns:p14="http://schemas.microsoft.com/office/powerpoint/2010/main" val="97081900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99920136-93CB-E505-74E1-5D4B226FC5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466" y="0"/>
            <a:ext cx="4113068" cy="5143500"/>
          </a:xfrm>
          <a:prstGeom prst="rect">
            <a:avLst/>
          </a:prstGeom>
        </p:spPr>
      </p:pic>
    </p:spTree>
    <p:extLst>
      <p:ext uri="{BB962C8B-B14F-4D97-AF65-F5344CB8AC3E}">
        <p14:creationId xmlns:p14="http://schemas.microsoft.com/office/powerpoint/2010/main" val="270326347"/>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127CB90-7E2B-5016-779D-06E8168264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552791" cy="5143500"/>
          </a:xfrm>
          <a:prstGeom prst="rect">
            <a:avLst/>
          </a:prstGeom>
        </p:spPr>
      </p:pic>
    </p:spTree>
    <p:extLst>
      <p:ext uri="{BB962C8B-B14F-4D97-AF65-F5344CB8AC3E}">
        <p14:creationId xmlns:p14="http://schemas.microsoft.com/office/powerpoint/2010/main" val="3538986902"/>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5BED46B-8778-3AC0-7204-582A345493E9}"/>
              </a:ext>
            </a:extLst>
          </p:cNvPr>
          <p:cNvPicPr>
            <a:picLocks noChangeAspect="1"/>
          </p:cNvPicPr>
          <p:nvPr/>
        </p:nvPicPr>
        <p:blipFill>
          <a:blip r:embed="rId2"/>
          <a:stretch>
            <a:fillRect/>
          </a:stretch>
        </p:blipFill>
        <p:spPr>
          <a:xfrm>
            <a:off x="0" y="-151445"/>
            <a:ext cx="9166007" cy="5459499"/>
          </a:xfrm>
          <a:prstGeom prst="rect">
            <a:avLst/>
          </a:prstGeom>
        </p:spPr>
      </p:pic>
    </p:spTree>
    <p:extLst>
      <p:ext uri="{BB962C8B-B14F-4D97-AF65-F5344CB8AC3E}">
        <p14:creationId xmlns:p14="http://schemas.microsoft.com/office/powerpoint/2010/main" val="295312806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lsingin kaupungintalon värimaailmaa">
            <a:extLst>
              <a:ext uri="{FF2B5EF4-FFF2-40B4-BE49-F238E27FC236}">
                <a16:creationId xmlns:a16="http://schemas.microsoft.com/office/drawing/2014/main" id="{69B2947D-8CC5-08DC-DFD9-4086FAFE26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3423" y="2840719"/>
            <a:ext cx="4893874" cy="2179303"/>
          </a:xfrm>
          <a:prstGeom prst="rect">
            <a:avLst/>
          </a:prstGeom>
          <a:noFill/>
          <a:extLst>
            <a:ext uri="{909E8E84-426E-40DD-AFC4-6F175D3DCCD1}">
              <a14:hiddenFill xmlns:a14="http://schemas.microsoft.com/office/drawing/2010/main">
                <a:solidFill>
                  <a:srgbClr val="FFFFFF"/>
                </a:solidFill>
              </a14:hiddenFill>
            </a:ext>
          </a:extLst>
        </p:spPr>
      </p:pic>
      <p:pic>
        <p:nvPicPr>
          <p:cNvPr id="9" name="streat_helsinki_-katuruok.b03c04eb-20e2-4c14-94b3-4490b3bf3aa8.jpg" descr="streat_helsinki_-katuruok.b03c04eb-20e2-4c14-94b3-4490b3bf3aa8.jpg">
            <a:extLst>
              <a:ext uri="{FF2B5EF4-FFF2-40B4-BE49-F238E27FC236}">
                <a16:creationId xmlns:a16="http://schemas.microsoft.com/office/drawing/2014/main" id="{9979DD62-4F14-E94F-91E1-2D2C7EAD54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5895" y="0"/>
            <a:ext cx="4030553" cy="2689332"/>
          </a:xfrm>
          <a:prstGeom prst="rect">
            <a:avLst/>
          </a:prstGeom>
          <a:ln w="12700">
            <a:miter lim="400000"/>
          </a:ln>
        </p:spPr>
      </p:pic>
      <p:pic>
        <p:nvPicPr>
          <p:cNvPr id="10" name="sauna.jpg" descr="sauna.jpg">
            <a:extLst>
              <a:ext uri="{FF2B5EF4-FFF2-40B4-BE49-F238E27FC236}">
                <a16:creationId xmlns:a16="http://schemas.microsoft.com/office/drawing/2014/main" id="{8756E4C6-E1A4-C643-B3C8-FC3D0BDCEB59}"/>
              </a:ext>
            </a:extLst>
          </p:cNvPr>
          <p:cNvPicPr>
            <a:picLocks noChangeAspect="1"/>
          </p:cNvPicPr>
          <p:nvPr/>
        </p:nvPicPr>
        <p:blipFill>
          <a:blip r:embed="rId5"/>
          <a:stretch>
            <a:fillRect/>
          </a:stretch>
        </p:blipFill>
        <p:spPr>
          <a:xfrm>
            <a:off x="5294072" y="2840719"/>
            <a:ext cx="3849928" cy="2297052"/>
          </a:xfrm>
          <a:prstGeom prst="rect">
            <a:avLst/>
          </a:prstGeom>
          <a:ln w="12700">
            <a:miter lim="400000"/>
          </a:ln>
        </p:spPr>
      </p:pic>
      <p:sp>
        <p:nvSpPr>
          <p:cNvPr id="5" name="textruta 4">
            <a:extLst>
              <a:ext uri="{FF2B5EF4-FFF2-40B4-BE49-F238E27FC236}">
                <a16:creationId xmlns:a16="http://schemas.microsoft.com/office/drawing/2014/main" id="{1565F737-4AD2-D74B-9F78-61BFCCF47098}"/>
              </a:ext>
            </a:extLst>
          </p:cNvPr>
          <p:cNvSpPr txBox="1"/>
          <p:nvPr/>
        </p:nvSpPr>
        <p:spPr>
          <a:xfrm>
            <a:off x="395536" y="2571750"/>
            <a:ext cx="1594945" cy="1639167"/>
          </a:xfrm>
          <a:prstGeom prst="rect">
            <a:avLst/>
          </a:prstGeom>
          <a:noFill/>
        </p:spPr>
        <p:txBody>
          <a:bodyPr wrap="square" rtlCol="0">
            <a:spAutoFit/>
          </a:bodyPr>
          <a:lstStyle/>
          <a:p>
            <a:pPr>
              <a:lnSpc>
                <a:spcPts val="2400"/>
              </a:lnSpc>
            </a:pPr>
            <a:r>
              <a:rPr lang="sv-FI" dirty="0">
                <a:latin typeface="Helvetica" pitchFamily="2" charset="0"/>
              </a:rPr>
              <a:t>Increase openness and public access in the city</a:t>
            </a:r>
            <a:endParaRPr lang="en-GB" dirty="0">
              <a:latin typeface="Helvetica" pitchFamily="2" charset="0"/>
            </a:endParaRPr>
          </a:p>
        </p:txBody>
      </p:sp>
      <p:sp>
        <p:nvSpPr>
          <p:cNvPr id="11" name="object 2">
            <a:extLst>
              <a:ext uri="{FF2B5EF4-FFF2-40B4-BE49-F238E27FC236}">
                <a16:creationId xmlns:a16="http://schemas.microsoft.com/office/drawing/2014/main" id="{E8085784-8730-FE42-803E-A6E0E64FC55F}"/>
              </a:ext>
            </a:extLst>
          </p:cNvPr>
          <p:cNvSpPr/>
          <p:nvPr/>
        </p:nvSpPr>
        <p:spPr>
          <a:xfrm>
            <a:off x="7263833" y="-6722"/>
            <a:ext cx="1880168" cy="269605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sz="2812" u="none" strike="noStrike" kern="1200" cap="none" spc="0" normalizeH="0" baseline="0" noProof="0" dirty="0">
              <a:ln>
                <a:noFill/>
              </a:ln>
              <a:solidFill>
                <a:srgbClr val="414141"/>
              </a:solidFill>
              <a:effectLst/>
              <a:uLnTx/>
              <a:uFillTx/>
              <a:latin typeface="Helvetica" pitchFamily="2" charset="0"/>
              <a:ea typeface="ＭＳ Ｐゴシック" panose="020B0600070205080204" pitchFamily="34" charset="-128"/>
              <a:cs typeface="+mn-cs"/>
              <a:sym typeface="Gill Sans Light" charset="0"/>
            </a:endParaRPr>
          </a:p>
        </p:txBody>
      </p:sp>
      <p:sp>
        <p:nvSpPr>
          <p:cNvPr id="2" name="Rektangel 1">
            <a:extLst>
              <a:ext uri="{FF2B5EF4-FFF2-40B4-BE49-F238E27FC236}">
                <a16:creationId xmlns:a16="http://schemas.microsoft.com/office/drawing/2014/main" id="{7C9E689E-3CE1-D54D-9E1A-914C9AEF1744}"/>
              </a:ext>
            </a:extLst>
          </p:cNvPr>
          <p:cNvSpPr/>
          <p:nvPr/>
        </p:nvSpPr>
        <p:spPr>
          <a:xfrm>
            <a:off x="455688" y="827546"/>
            <a:ext cx="2448272" cy="1252459"/>
          </a:xfrm>
          <a:prstGeom prst="rect">
            <a:avLst/>
          </a:prstGeom>
        </p:spPr>
        <p:txBody>
          <a:bodyPr wrap="square">
            <a:spAutoFit/>
          </a:bodyPr>
          <a:lstStyle/>
          <a:p>
            <a:pPr defTabSz="308049" eaLnBrk="1" fontAlgn="auto">
              <a:lnSpc>
                <a:spcPts val="1800"/>
              </a:lnSpc>
              <a:spcBef>
                <a:spcPts val="0"/>
              </a:spcBef>
              <a:spcAft>
                <a:spcPts val="0"/>
              </a:spcAft>
            </a:pPr>
            <a:r>
              <a:rPr lang="en-GB" sz="1800" kern="0" dirty="0">
                <a:latin typeface="Helvetica" pitchFamily="2" charset="0"/>
                <a:ea typeface="Helvetica Neue" panose="02000503000000020004" pitchFamily="2" charset="0"/>
                <a:cs typeface="Helvetica Neue" panose="02000503000000020004" pitchFamily="2" charset="0"/>
                <a:sym typeface="Gill Sans Light"/>
              </a:rPr>
              <a:t>Adaptive reuse</a:t>
            </a:r>
          </a:p>
          <a:p>
            <a:pPr defTabSz="308049" eaLnBrk="1" fontAlgn="auto">
              <a:lnSpc>
                <a:spcPts val="1800"/>
              </a:lnSpc>
              <a:spcBef>
                <a:spcPts val="0"/>
              </a:spcBef>
              <a:spcAft>
                <a:spcPts val="0"/>
              </a:spcAft>
            </a:pPr>
            <a:r>
              <a:rPr lang="en-GB" sz="1800" kern="0" dirty="0">
                <a:latin typeface="Helvetica" pitchFamily="2" charset="0"/>
                <a:ea typeface="Helvetica Neue" panose="02000503000000020004" pitchFamily="2" charset="0"/>
                <a:cs typeface="Helvetica Neue" panose="02000503000000020004" pitchFamily="2" charset="0"/>
                <a:sym typeface="Gill Sans Light"/>
              </a:rPr>
              <a:t>Revitalised city core</a:t>
            </a:r>
          </a:p>
          <a:p>
            <a:pPr defTabSz="308049" eaLnBrk="1" fontAlgn="auto">
              <a:lnSpc>
                <a:spcPts val="1800"/>
              </a:lnSpc>
              <a:spcBef>
                <a:spcPts val="0"/>
              </a:spcBef>
              <a:spcAft>
                <a:spcPts val="0"/>
              </a:spcAft>
            </a:pPr>
            <a:r>
              <a:rPr lang="en-GB" sz="1800" kern="0" dirty="0">
                <a:latin typeface="Helvetica" pitchFamily="2" charset="0"/>
                <a:ea typeface="Helvetica Neue" panose="02000503000000020004" pitchFamily="2" charset="0"/>
                <a:cs typeface="Helvetica Neue" panose="02000503000000020004" pitchFamily="2" charset="0"/>
                <a:sym typeface="Gill Sans Light"/>
              </a:rPr>
              <a:t>Activated courtyards</a:t>
            </a:r>
          </a:p>
          <a:p>
            <a:pPr defTabSz="308049" eaLnBrk="1" fontAlgn="auto">
              <a:lnSpc>
                <a:spcPts val="1800"/>
              </a:lnSpc>
              <a:spcBef>
                <a:spcPts val="0"/>
              </a:spcBef>
              <a:spcAft>
                <a:spcPts val="0"/>
              </a:spcAft>
            </a:pPr>
            <a:r>
              <a:rPr lang="en-GB" sz="1800" kern="0" dirty="0">
                <a:latin typeface="Helvetica" pitchFamily="2" charset="0"/>
                <a:ea typeface="Helvetica Neue" panose="02000503000000020004" pitchFamily="2" charset="0"/>
                <a:cs typeface="Helvetica Neue" panose="02000503000000020004" pitchFamily="2" charset="0"/>
                <a:sym typeface="Gill Sans Light"/>
              </a:rPr>
              <a:t>Open ground floor</a:t>
            </a:r>
          </a:p>
          <a:p>
            <a:pPr defTabSz="308049" eaLnBrk="1" fontAlgn="auto">
              <a:lnSpc>
                <a:spcPts val="1800"/>
              </a:lnSpc>
              <a:spcBef>
                <a:spcPts val="0"/>
              </a:spcBef>
              <a:spcAft>
                <a:spcPts val="0"/>
              </a:spcAft>
            </a:pPr>
            <a:r>
              <a:rPr lang="en-GB" sz="1800" kern="0" dirty="0">
                <a:latin typeface="Helvetica" pitchFamily="2" charset="0"/>
                <a:ea typeface="Helvetica Neue" panose="02000503000000020004" pitchFamily="2" charset="0"/>
                <a:cs typeface="Helvetica Neue" panose="02000503000000020004" pitchFamily="2" charset="0"/>
                <a:sym typeface="Gill Sans Light"/>
              </a:rPr>
              <a:t>Public living room</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FFE78B0-8B5C-C080-595A-770D55B035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378"/>
            <a:ext cx="9144000" cy="5072743"/>
          </a:xfrm>
          <a:prstGeom prst="rect">
            <a:avLst/>
          </a:prstGeom>
        </p:spPr>
      </p:pic>
    </p:spTree>
    <p:extLst>
      <p:ext uri="{BB962C8B-B14F-4D97-AF65-F5344CB8AC3E}">
        <p14:creationId xmlns:p14="http://schemas.microsoft.com/office/powerpoint/2010/main" val="1393566780"/>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A6A47F3-36ED-BC65-D161-45BC58939C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23914488"/>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A818731-6CA4-3A9D-49DD-D7A9772649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9786"/>
            <a:ext cx="9144000" cy="5383072"/>
          </a:xfrm>
          <a:prstGeom prst="rect">
            <a:avLst/>
          </a:prstGeom>
        </p:spPr>
      </p:pic>
    </p:spTree>
    <p:extLst>
      <p:ext uri="{BB962C8B-B14F-4D97-AF65-F5344CB8AC3E}">
        <p14:creationId xmlns:p14="http://schemas.microsoft.com/office/powerpoint/2010/main" val="2862986563"/>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D8F9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3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1.xml><?xml version="1.0" encoding="utf-8"?>
<a:theme xmlns:a="http://schemas.openxmlformats.org/drawingml/2006/main" name="10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12.xml><?xml version="1.0" encoding="utf-8"?>
<a:theme xmlns:a="http://schemas.openxmlformats.org/drawingml/2006/main" name="9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13.xml><?xml version="1.0" encoding="utf-8"?>
<a:theme xmlns:a="http://schemas.openxmlformats.org/drawingml/2006/main" name="1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4.xml><?xml version="1.0" encoding="utf-8"?>
<a:theme xmlns:a="http://schemas.openxmlformats.org/drawingml/2006/main" name="3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5.xml><?xml version="1.0" encoding="utf-8"?>
<a:theme xmlns:a="http://schemas.openxmlformats.org/drawingml/2006/main" name="1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16.xml><?xml version="1.0" encoding="utf-8"?>
<a:theme xmlns:a="http://schemas.openxmlformats.org/drawingml/2006/main" name="2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7.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Presentation">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0_Työhyvinvointi 170513">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4.xml><?xml version="1.0" encoding="utf-8"?>
<a:theme xmlns:a="http://schemas.openxmlformats.org/drawingml/2006/main" name="13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5.xml><?xml version="1.0" encoding="utf-8"?>
<a:theme xmlns:a="http://schemas.openxmlformats.org/drawingml/2006/main" name="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6.xml><?xml version="1.0" encoding="utf-8"?>
<a:theme xmlns:a="http://schemas.openxmlformats.org/drawingml/2006/main" name="8_AALTO_FI">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3" id="{6D32AF40-3D2D-41F9-A29D-FD094D788296}" vid="{5E902124-47C2-40CF-8377-D0377EEBF5A6}"/>
    </a:ext>
  </a:extLst>
</a:theme>
</file>

<file path=ppt/theme/theme7.xml><?xml version="1.0" encoding="utf-8"?>
<a:theme xmlns:a="http://schemas.openxmlformats.org/drawingml/2006/main" name="7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8.xml><?xml version="1.0" encoding="utf-8"?>
<a:theme xmlns:a="http://schemas.openxmlformats.org/drawingml/2006/main" name="2_AALTO_EN">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ppt/theme/theme9.xml><?xml version="1.0" encoding="utf-8"?>
<a:theme xmlns:a="http://schemas.openxmlformats.org/drawingml/2006/main" name="9_Aalto University">
  <a:themeElements>
    <a:clrScheme name="Aalto-yliopisto">
      <a:dk1>
        <a:sysClr val="windowText" lastClr="000000"/>
      </a:dk1>
      <a:lt1>
        <a:sysClr val="window" lastClr="FFFFFF"/>
      </a:lt1>
      <a:dk2>
        <a:srgbClr val="005EB8"/>
      </a:dk2>
      <a:lt2>
        <a:srgbClr val="8C857B"/>
      </a:lt2>
      <a:accent1>
        <a:srgbClr val="FFCD00"/>
      </a:accent1>
      <a:accent2>
        <a:srgbClr val="EF3340"/>
      </a:accent2>
      <a:accent3>
        <a:srgbClr val="005EB8"/>
      </a:accent3>
      <a:accent4>
        <a:srgbClr val="8C857B"/>
      </a:accent4>
      <a:accent5>
        <a:srgbClr val="7D55C7"/>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extLst>
    <a:ext uri="{05A4C25C-085E-4340-85A3-A5531E510DB2}">
      <thm15:themeFamily xmlns:thm15="http://schemas.microsoft.com/office/thememl/2012/main" name="Presentation1" id="{5DFF5384-7925-49C9-826D-99D946B8D539}" vid="{3183760B-E33B-4B04-9A52-658182C5CADE}"/>
    </a:ext>
  </a:extLst>
</a:theme>
</file>

<file path=docProps/app.xml><?xml version="1.0" encoding="utf-8"?>
<Properties xmlns="http://schemas.openxmlformats.org/officeDocument/2006/extended-properties" xmlns:vt="http://schemas.openxmlformats.org/officeDocument/2006/docPropsVTypes">
  <TotalTime>8614</TotalTime>
  <Words>4332</Words>
  <Application>Microsoft Macintosh PowerPoint</Application>
  <PresentationFormat>Bildspel på skärmen (16:9)</PresentationFormat>
  <Paragraphs>348</Paragraphs>
  <Slides>92</Slides>
  <Notes>49</Notes>
  <HiddenSlides>26</HiddenSlides>
  <MMClips>1</MMClips>
  <ScaleCrop>false</ScaleCrop>
  <HeadingPairs>
    <vt:vector size="6" baseType="variant">
      <vt:variant>
        <vt:lpstr>Använt teckensnitt</vt:lpstr>
      </vt:variant>
      <vt:variant>
        <vt:i4>12</vt:i4>
      </vt:variant>
      <vt:variant>
        <vt:lpstr>Tema</vt:lpstr>
      </vt:variant>
      <vt:variant>
        <vt:i4>16</vt:i4>
      </vt:variant>
      <vt:variant>
        <vt:lpstr>Bildrubriker</vt:lpstr>
      </vt:variant>
      <vt:variant>
        <vt:i4>92</vt:i4>
      </vt:variant>
    </vt:vector>
  </HeadingPairs>
  <TitlesOfParts>
    <vt:vector size="120" baseType="lpstr">
      <vt:lpstr>Arial</vt:lpstr>
      <vt:lpstr>Calibri</vt:lpstr>
      <vt:lpstr>Courier New</vt:lpstr>
      <vt:lpstr>Franklin Gothic Medium</vt:lpstr>
      <vt:lpstr>Garamond</vt:lpstr>
      <vt:lpstr>Georgia</vt:lpstr>
      <vt:lpstr>Helvetica</vt:lpstr>
      <vt:lpstr>Helvetica Neue</vt:lpstr>
      <vt:lpstr>Helvetica Normaali</vt:lpstr>
      <vt:lpstr>Lucida Grande</vt:lpstr>
      <vt:lpstr>Roboto</vt:lpstr>
      <vt:lpstr>Symbol</vt:lpstr>
      <vt:lpstr>Office Theme</vt:lpstr>
      <vt:lpstr>Blank Presentation</vt:lpstr>
      <vt:lpstr>10_Työhyvinvointi 170513</vt:lpstr>
      <vt:lpstr>13_Aalto University</vt:lpstr>
      <vt:lpstr>AALTO_FI</vt:lpstr>
      <vt:lpstr>8_AALTO_FI</vt:lpstr>
      <vt:lpstr>7_AALTO_EN</vt:lpstr>
      <vt:lpstr>2_AALTO_EN</vt:lpstr>
      <vt:lpstr>9_Aalto University</vt:lpstr>
      <vt:lpstr>23_AALTO_EN</vt:lpstr>
      <vt:lpstr>10_Aalto University</vt:lpstr>
      <vt:lpstr>9_AALTO_EN</vt:lpstr>
      <vt:lpstr>1_Työhyvinvointi 170513</vt:lpstr>
      <vt:lpstr>3_Työhyvinvointi 170513</vt:lpstr>
      <vt:lpstr>1_AALTO_FI</vt:lpstr>
      <vt:lpstr>2_Työhyvinvointi 170513</vt:lpstr>
      <vt:lpstr>PowerPoint-presentation</vt:lpstr>
      <vt:lpstr>SUSTAINABLE ARCHITECTURE</vt:lpstr>
      <vt:lpstr>SUSTAINABLE ARCHITECTURE</vt:lpstr>
      <vt:lpstr>PowerPoint-presentation</vt:lpstr>
      <vt:lpstr>PowerPoint-presentation</vt:lpstr>
      <vt:lpstr>PowerPoint-presentation</vt:lpstr>
      <vt:lpstr>ADAPTIVE REUSE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Metaxographic architecture – a method</vt:lpstr>
      <vt:lpstr>PowerPoint-presentation</vt:lpstr>
      <vt:lpstr>NON-ANTHROPOCENTRIC ARCHITECTURE</vt:lpstr>
      <vt:lpstr>FROM ONTOGRAPHY TO METAXOGRAPHY</vt:lpstr>
      <vt:lpstr>From ontography to metaxography</vt:lpstr>
      <vt:lpstr>Metaxographic architecture</vt:lpstr>
      <vt:lpstr>Cross-disciplonary learnings</vt:lpstr>
      <vt:lpstr>Architecture of relationships: history</vt:lpstr>
      <vt:lpstr>Christopher Alexander</vt:lpstr>
      <vt:lpstr>Fumihiko Maki</vt:lpstr>
      <vt:lpstr>PowerPoint-presentation</vt:lpstr>
      <vt:lpstr>Aldo Rossi </vt:lpstr>
      <vt:lpstr>Rowe &amp; Koetter</vt:lpstr>
      <vt:lpstr>Rowe &amp; Koetter</vt:lpstr>
      <vt:lpstr>Rowe &amp; Koetter</vt:lpstr>
      <vt:lpstr>Design Method</vt:lpstr>
      <vt:lpstr>Different types of relationships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TKK</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Kaupunkisuunnittelun kohde The Object of Urban Design</dc:title>
  <dc:subject/>
  <dc:creator>Antti Ahlava</dc:creator>
  <cp:keywords/>
  <dc:description/>
  <cp:lastModifiedBy>Ahlava Antti</cp:lastModifiedBy>
  <cp:revision>353</cp:revision>
  <dcterms:created xsi:type="dcterms:W3CDTF">2010-09-05T14:06:11Z</dcterms:created>
  <dcterms:modified xsi:type="dcterms:W3CDTF">2023-01-31T16:29:08Z</dcterms:modified>
  <cp:category/>
</cp:coreProperties>
</file>