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94592-C8EE-40E5-A124-72E657E8C51E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6DE37-9815-4357-A188-D0529901C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82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36F9F-2DDE-4325-B2C9-594D106CE5C2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8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9A2C5-2243-4FBA-B0EB-64EC7D218D92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33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AE734A-85FB-48F6-ABD3-C368BB001451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8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70A17-A5C8-44E4-A4E4-DB8BBDE0E385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09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7A9DD-F5BA-4E24-A4F4-F9ED3B066055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5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89B43-0C36-492F-A499-407AD25A496B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4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0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1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9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0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0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1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3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7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0F0FD-DEF3-464B-BE06-605B699E12B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B093A-059C-4B0B-9B5A-5EC8139E3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9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Special Topics: Statistical Value of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9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measure how risky a job is </a:t>
            </a:r>
          </a:p>
          <a:p>
            <a:pPr lvl="1"/>
            <a:r>
              <a:rPr lang="en-US" dirty="0"/>
              <a:t>Maybe look at how many fatalities in the risky job vs. a similar safe job</a:t>
            </a:r>
          </a:p>
          <a:p>
            <a:r>
              <a:rPr lang="en-US" dirty="0"/>
              <a:t>We can measure how much more workers earn in the risky job</a:t>
            </a:r>
          </a:p>
          <a:p>
            <a:r>
              <a:rPr lang="en-US" dirty="0"/>
              <a:t>From this, we might be able to back out an estimate for how much workers are willing to implicitly “pay” to save one statistical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1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DB58B6-E1F4-4042-B3B6-B9121DD41C9B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Value of a Statistical Life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Can use these numbers to estimate the “value of a statistical life.”  </a:t>
            </a:r>
          </a:p>
          <a:p>
            <a:pPr eaLnBrk="1" hangingPunct="1"/>
            <a:r>
              <a:rPr lang="en-US" dirty="0"/>
              <a:t>Consider the following example</a:t>
            </a:r>
          </a:p>
          <a:p>
            <a:pPr lvl="1" eaLnBrk="1" hangingPunct="1"/>
            <a:r>
              <a:rPr lang="en-US" dirty="0"/>
              <a:t>Two firms, X &amp; Y</a:t>
            </a:r>
          </a:p>
          <a:p>
            <a:pPr lvl="1" eaLnBrk="1" hangingPunct="1"/>
            <a:r>
              <a:rPr lang="en-US" dirty="0"/>
              <a:t>Probability of fatal injury in X is 1% per year and salary is </a:t>
            </a:r>
            <a:r>
              <a:rPr lang="en-US" dirty="0">
                <a:cs typeface="Arial" charset="0"/>
              </a:rPr>
              <a:t>$30,000 per year. </a:t>
            </a:r>
          </a:p>
          <a:p>
            <a:pPr lvl="1" eaLnBrk="1" hangingPunct="1"/>
            <a:r>
              <a:rPr lang="en-US" dirty="0"/>
              <a:t>Probability of fatal injury in Y is 2%</a:t>
            </a:r>
            <a:r>
              <a:rPr lang="en-US" baseline="-25000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and salary is $40,000.</a:t>
            </a:r>
          </a:p>
          <a:p>
            <a:pPr lvl="1" eaLnBrk="1" hangingPunct="1"/>
            <a:r>
              <a:rPr lang="en-US" dirty="0">
                <a:cs typeface="Arial" charset="0"/>
              </a:rPr>
              <a:t>For illustrative purposes, let’s say each firm employs 100 employees.</a:t>
            </a:r>
            <a:endParaRPr lang="el-G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35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49481-7DC8-4191-B5F8-38DBBC51BC81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Value of a Statistical Life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According to the above, $10,000 is what the extra risk is worth. </a:t>
            </a:r>
          </a:p>
          <a:p>
            <a:pPr eaLnBrk="1" hangingPunct="1"/>
            <a:r>
              <a:rPr lang="en-US" dirty="0">
                <a:cs typeface="Arial" charset="0"/>
              </a:rPr>
              <a:t>Workers in the risky job get an extra $10k to assume the risk, workers in the safe job “pay” $10k to avoid the risk. </a:t>
            </a:r>
          </a:p>
          <a:p>
            <a:pPr eaLnBrk="1" hangingPunct="1"/>
            <a:r>
              <a:rPr lang="en-US" dirty="0">
                <a:cs typeface="Arial" charset="0"/>
              </a:rPr>
              <a:t>If this difference were “too small”, workers in the risky job would quit and go work for the safe job thereby making the premium bigger.</a:t>
            </a:r>
          </a:p>
          <a:p>
            <a:pPr eaLnBrk="1" hangingPunct="1"/>
            <a:r>
              <a:rPr lang="en-US" dirty="0">
                <a:cs typeface="Arial" charset="0"/>
              </a:rPr>
              <a:t>If the difference were “too big”, workers in the safe job would quit and go work in the risky job thus shrinking it  </a:t>
            </a:r>
          </a:p>
          <a:p>
            <a:pPr marL="0" indent="0" eaLnBrk="1" hangingPunct="1">
              <a:buNone/>
            </a:pPr>
            <a:endParaRPr lang="el-G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important thing to note here is that neither you nor I decided how much this risk premium was worth: we observed it from worker behavior</a:t>
            </a:r>
          </a:p>
          <a:p>
            <a:pPr lvl="1"/>
            <a:r>
              <a:rPr lang="en-US" dirty="0"/>
              <a:t>So implicitly we are getting a “true” reflection of how people are really valuing the risk</a:t>
            </a:r>
          </a:p>
        </p:txBody>
      </p:sp>
    </p:spTree>
    <p:extLst>
      <p:ext uri="{BB962C8B-B14F-4D97-AF65-F5344CB8AC3E}">
        <p14:creationId xmlns:p14="http://schemas.microsoft.com/office/powerpoint/2010/main" val="970116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Each of the 100 works in firm x has a 1% chance of being killed on the job</a:t>
            </a:r>
          </a:p>
          <a:p>
            <a:r>
              <a:rPr lang="en-US" dirty="0">
                <a:cs typeface="Arial" charset="0"/>
              </a:rPr>
              <a:t>So we would expect, on </a:t>
            </a:r>
            <a:r>
              <a:rPr lang="en-US" dirty="0" err="1">
                <a:cs typeface="Arial" charset="0"/>
              </a:rPr>
              <a:t>avg</a:t>
            </a:r>
            <a:r>
              <a:rPr lang="en-US" dirty="0">
                <a:cs typeface="Arial" charset="0"/>
              </a:rPr>
              <a:t>, (100*0.01)=1 fatality per year in the safe job.</a:t>
            </a:r>
          </a:p>
          <a:p>
            <a:r>
              <a:rPr lang="en-US" dirty="0">
                <a:cs typeface="Arial" charset="0"/>
              </a:rPr>
              <a:t>Each of the 100 works in firm y has a 2% chance of being killed on the job</a:t>
            </a:r>
          </a:p>
          <a:p>
            <a:r>
              <a:rPr lang="en-US" dirty="0">
                <a:cs typeface="Arial" charset="0"/>
              </a:rPr>
              <a:t>So we would expect, on </a:t>
            </a:r>
            <a:r>
              <a:rPr lang="en-US" dirty="0" err="1">
                <a:cs typeface="Arial" charset="0"/>
              </a:rPr>
              <a:t>avg</a:t>
            </a:r>
            <a:r>
              <a:rPr lang="en-US" dirty="0">
                <a:cs typeface="Arial" charset="0"/>
              </a:rPr>
              <a:t>, (100*0.02)=2 fatalities per year in the risky job.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8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this statistical fatality (i.e. one death rather than two), all 100 workers in firms x “pay” $10,000 for the reduced risk</a:t>
            </a:r>
          </a:p>
          <a:p>
            <a:r>
              <a:rPr lang="en-US" dirty="0"/>
              <a:t>So all together, they pay 100*$10,000= $1 million to save that statistical life</a:t>
            </a:r>
          </a:p>
        </p:txBody>
      </p:sp>
    </p:spTree>
    <p:extLst>
      <p:ext uri="{BB962C8B-B14F-4D97-AF65-F5344CB8AC3E}">
        <p14:creationId xmlns:p14="http://schemas.microsoft.com/office/powerpoint/2010/main" val="22224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Aside: </a:t>
            </a:r>
          </a:p>
          <a:p>
            <a:r>
              <a:rPr lang="en-US" dirty="0"/>
              <a:t>If you more mathematically inclined, think of it like this:</a:t>
            </a:r>
          </a:p>
          <a:p>
            <a:pPr lvl="1"/>
            <a:r>
              <a:rPr lang="en-US" dirty="0"/>
              <a:t>Workers in the safe job “pay” $10,000 to save 0.01 of a life.</a:t>
            </a:r>
          </a:p>
          <a:p>
            <a:pPr lvl="1"/>
            <a:r>
              <a:rPr lang="en-US" dirty="0"/>
              <a:t>So scaling this 0.01 up to one full life means you have to multiply by 100 (i.e. 0.01x100=1)</a:t>
            </a:r>
          </a:p>
          <a:p>
            <a:pPr lvl="1"/>
            <a:r>
              <a:rPr lang="en-US" dirty="0"/>
              <a:t>So then you’d scale up the $10k by the same factor</a:t>
            </a:r>
          </a:p>
          <a:p>
            <a:pPr lvl="1"/>
            <a:r>
              <a:rPr lang="en-US" dirty="0"/>
              <a:t>$10k x 100= $1mil</a:t>
            </a:r>
          </a:p>
        </p:txBody>
      </p:sp>
    </p:spTree>
    <p:extLst>
      <p:ext uri="{BB962C8B-B14F-4D97-AF65-F5344CB8AC3E}">
        <p14:creationId xmlns:p14="http://schemas.microsoft.com/office/powerpoint/2010/main" val="336078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1BE1E2-D8FF-4DCF-B48D-4007272B584C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Value of a Statistical Life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The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statistical value of a life</a:t>
            </a:r>
            <a:r>
              <a:rPr lang="en-US" dirty="0">
                <a:cs typeface="Arial" charset="0"/>
              </a:rPr>
              <a:t> is $1 million (in this example).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This is what workers would pay, on average, to save one “statistical life”.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Not what someone would pay to save their own life or the life of some specific person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It’s a “statistical” person.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Note, this type of study has been done many times in different settings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There is of course variation from study to study, but most estimate fall between______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$4-$8 million 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9530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435285" imgH="677109" progId="">
                  <p:embed/>
                </p:oleObj>
              </mc:Choice>
              <mc:Fallback>
                <p:oleObj name="Equation" r:id="rId3" imgW="435285" imgH="677109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7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351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FDB21-C6A6-4FDE-BAD1-52263DE719CB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Passive Restraint Systems in Cars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National Highway Traffic Safety Admin. estimated the cost of installing passive restraint systems and safety belts in cars was $300,000 per statistical life saved.  </a:t>
            </a:r>
          </a:p>
          <a:p>
            <a:pPr eaLnBrk="1" hangingPunct="1"/>
            <a:r>
              <a:rPr lang="en-US" dirty="0"/>
              <a:t>Estimated the benefit at $6 million per life</a:t>
            </a:r>
          </a:p>
          <a:p>
            <a:pPr eaLnBrk="1" hangingPunct="1"/>
            <a:r>
              <a:rPr lang="en-US" dirty="0"/>
              <a:t>Required auto manufacturers to install passive restraint systems.  </a:t>
            </a:r>
          </a:p>
        </p:txBody>
      </p:sp>
    </p:spTree>
    <p:extLst>
      <p:ext uri="{BB962C8B-B14F-4D97-AF65-F5344CB8AC3E}">
        <p14:creationId xmlns:p14="http://schemas.microsoft.com/office/powerpoint/2010/main" val="117676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CB7507-A0A4-47C0-9211-6376067A12DE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Limiting Worker Exposure to Arsenic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EPA estimated the cost of implementing machines to reduce glass workers’ exposure to arsenic poison was $142 million per statistical life.</a:t>
            </a:r>
          </a:p>
          <a:p>
            <a:pPr eaLnBrk="1" hangingPunct="1"/>
            <a:r>
              <a:rPr lang="en-US" dirty="0"/>
              <a:t>Benefit was $6 million.</a:t>
            </a:r>
          </a:p>
          <a:p>
            <a:pPr eaLnBrk="1" hangingPunct="1"/>
            <a:r>
              <a:rPr lang="en-US" dirty="0"/>
              <a:t>EPA decided to not require firms to install the machines.  </a:t>
            </a:r>
          </a:p>
        </p:txBody>
      </p:sp>
    </p:spTree>
    <p:extLst>
      <p:ext uri="{BB962C8B-B14F-4D97-AF65-F5344CB8AC3E}">
        <p14:creationId xmlns:p14="http://schemas.microsoft.com/office/powerpoint/2010/main" val="132820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people think human life is pretty valuable</a:t>
            </a:r>
          </a:p>
          <a:p>
            <a:r>
              <a:rPr lang="en-US" dirty="0"/>
              <a:t>But is it </a:t>
            </a:r>
            <a:r>
              <a:rPr lang="en-US" i="1" dirty="0"/>
              <a:t>infinitely</a:t>
            </a:r>
            <a:r>
              <a:rPr lang="en-US" dirty="0"/>
              <a:t> valuable?</a:t>
            </a:r>
          </a:p>
          <a:p>
            <a:pPr lvl="1"/>
            <a:r>
              <a:rPr lang="en-US" dirty="0"/>
              <a:t>Have you ever eaten an unhealthy food? Ridden a bike w/o a helmet?  Driven at an unsafe speed? </a:t>
            </a:r>
          </a:p>
          <a:p>
            <a:pPr lvl="1"/>
            <a:r>
              <a:rPr lang="en-US" dirty="0"/>
              <a:t>Shall we lower the highway speed limit to 60 km/h?</a:t>
            </a:r>
          </a:p>
          <a:p>
            <a:pPr lvl="1"/>
            <a:r>
              <a:rPr lang="en-US" dirty="0"/>
              <a:t>Would you be in favor to increase your taxes by 10% to save one person’s life?</a:t>
            </a:r>
          </a:p>
        </p:txBody>
      </p:sp>
    </p:spTree>
    <p:extLst>
      <p:ext uri="{BB962C8B-B14F-4D97-AF65-F5344CB8AC3E}">
        <p14:creationId xmlns:p14="http://schemas.microsoft.com/office/powerpoint/2010/main" val="372430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are doing (trying to value a life) will seem pretty crass to some people.</a:t>
            </a:r>
          </a:p>
          <a:p>
            <a:pPr lvl="1"/>
            <a:r>
              <a:rPr lang="en-US" dirty="0"/>
              <a:t>“</a:t>
            </a:r>
            <a:r>
              <a:rPr lang="en-US" i="1" dirty="0"/>
              <a:t>You can’t put a price on a life.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News flash: </a:t>
            </a:r>
            <a:r>
              <a:rPr lang="en-US" i="1" dirty="0"/>
              <a:t>We do this all the time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We often trade human life for other things we value</a:t>
            </a:r>
          </a:p>
          <a:p>
            <a:pPr lvl="3"/>
            <a:r>
              <a:rPr lang="en-US" dirty="0"/>
              <a:t>Increasing highway speed limits for example</a:t>
            </a:r>
          </a:p>
          <a:p>
            <a:pPr lvl="1"/>
            <a:r>
              <a:rPr lang="en-US" dirty="0"/>
              <a:t>Why might creating an estimate for the value of a life saved ever be helpful?</a:t>
            </a:r>
          </a:p>
          <a:p>
            <a:pPr lvl="1"/>
            <a:r>
              <a:rPr lang="en-US" dirty="0"/>
              <a:t>W/o this estimate, we would not be able to evaluate the cost vs benefit of a public policy</a:t>
            </a:r>
          </a:p>
        </p:txBody>
      </p:sp>
    </p:spTree>
    <p:extLst>
      <p:ext uri="{BB962C8B-B14F-4D97-AF65-F5344CB8AC3E}">
        <p14:creationId xmlns:p14="http://schemas.microsoft.com/office/powerpoint/2010/main" val="32712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say something (anything) is “without price” or infinitely valuable is the same thing as saying nothing else but that thing matters. </a:t>
            </a:r>
          </a:p>
          <a:p>
            <a:pPr lvl="1"/>
            <a:r>
              <a:rPr lang="en-US" dirty="0"/>
              <a:t>In other words, we’d give up absolutely any amount of everything else to get just a tiny little bit more of the infinitely valuable thing </a:t>
            </a:r>
          </a:p>
          <a:p>
            <a:r>
              <a:rPr lang="en-US" dirty="0"/>
              <a:t>Human life is pretty darn valuable…but there are other things that have value as well. </a:t>
            </a:r>
          </a:p>
          <a:p>
            <a:r>
              <a:rPr lang="en-US" dirty="0"/>
              <a:t>To say that human life is infinitely valuable leads to some pretty untenable conclusions.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example: A proposed new policy will cost 50% of Finland’s GDP (paid for thru taxes) to save one person. </a:t>
            </a:r>
          </a:p>
          <a:p>
            <a:r>
              <a:rPr lang="en-US" dirty="0"/>
              <a:t>Shall we enact the policy?</a:t>
            </a:r>
          </a:p>
          <a:p>
            <a:r>
              <a:rPr lang="en-US" dirty="0"/>
              <a:t>Alternatively: A proposed new policy will cost 1 million </a:t>
            </a:r>
            <a:r>
              <a:rPr lang="en-US" dirty="0" err="1"/>
              <a:t>euros</a:t>
            </a:r>
            <a:r>
              <a:rPr lang="en-US" dirty="0"/>
              <a:t> and save the lives of 1 million people. </a:t>
            </a:r>
          </a:p>
          <a:p>
            <a:r>
              <a:rPr lang="en-US" dirty="0"/>
              <a:t>Shall we enact this policy? </a:t>
            </a:r>
          </a:p>
        </p:txBody>
      </p:sp>
    </p:spTree>
    <p:extLst>
      <p:ext uri="{BB962C8B-B14F-4D97-AF65-F5344CB8AC3E}">
        <p14:creationId xmlns:p14="http://schemas.microsoft.com/office/powerpoint/2010/main" val="109986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euro to save a life is probably worth it</a:t>
            </a:r>
          </a:p>
          <a:p>
            <a:r>
              <a:rPr lang="en-US" dirty="0"/>
              <a:t>Voters may decide a trillion </a:t>
            </a:r>
            <a:r>
              <a:rPr lang="en-US" dirty="0" err="1"/>
              <a:t>euros</a:t>
            </a:r>
            <a:r>
              <a:rPr lang="en-US" dirty="0"/>
              <a:t> to save a single life is (regrettably) probably not worth it</a:t>
            </a:r>
          </a:p>
          <a:p>
            <a:r>
              <a:rPr lang="en-US" dirty="0"/>
              <a:t>If we want to do a cost benefit analysis, both things (the cost and benefit) need to be measured in the same unit</a:t>
            </a:r>
          </a:p>
          <a:p>
            <a:pPr lvl="1"/>
            <a:r>
              <a:rPr lang="en-US" dirty="0"/>
              <a:t>i.e. I know 3 apples are better than 2 apples, but I don’t know if 3 apples are better than 2 oranges </a:t>
            </a:r>
          </a:p>
        </p:txBody>
      </p:sp>
    </p:spTree>
    <p:extLst>
      <p:ext uri="{BB962C8B-B14F-4D97-AF65-F5344CB8AC3E}">
        <p14:creationId xmlns:p14="http://schemas.microsoft.com/office/powerpoint/2010/main" val="320481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when evaluating a policy, we need to compare the cost and benefit in the same unit. </a:t>
            </a:r>
          </a:p>
          <a:p>
            <a:r>
              <a:rPr lang="en-US" dirty="0"/>
              <a:t>Ex: A local mask mandate will cost the local economy $10 million per year but save 200 lives. Does the benefit of the mandate exceed the cost? </a:t>
            </a:r>
          </a:p>
          <a:p>
            <a:pPr lvl="1"/>
            <a:r>
              <a:rPr lang="en-US" dirty="0"/>
              <a:t>To make a policy decision, we need an estimate for the value of the lives saved. </a:t>
            </a:r>
          </a:p>
        </p:txBody>
      </p:sp>
    </p:spTree>
    <p:extLst>
      <p:ext uri="{BB962C8B-B14F-4D97-AF65-F5344CB8AC3E}">
        <p14:creationId xmlns:p14="http://schemas.microsoft.com/office/powerpoint/2010/main" val="410543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a statistical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Sounds tricky…</a:t>
            </a:r>
          </a:p>
          <a:p>
            <a:r>
              <a:rPr lang="en-US" dirty="0"/>
              <a:t>How might we go about getting a number?</a:t>
            </a:r>
          </a:p>
          <a:p>
            <a:r>
              <a:rPr lang="en-US" dirty="0"/>
              <a:t>Ask people directly? Decide on an amount that seems reasonable to us personally?</a:t>
            </a:r>
          </a:p>
          <a:p>
            <a:pPr lvl="1"/>
            <a:r>
              <a:rPr lang="en-US" dirty="0"/>
              <a:t>We do try to do this sometimes, but the results are generally not very reliable</a:t>
            </a:r>
          </a:p>
          <a:p>
            <a:r>
              <a:rPr lang="en-US" dirty="0"/>
              <a:t>Idea: Maybe people will implicitly tell us how much they value a life by their own behavior.</a:t>
            </a:r>
          </a:p>
          <a:p>
            <a:pPr lvl="1"/>
            <a:r>
              <a:rPr lang="en-US" dirty="0"/>
              <a:t>How could we do this?</a:t>
            </a:r>
          </a:p>
        </p:txBody>
      </p:sp>
    </p:spTree>
    <p:extLst>
      <p:ext uri="{BB962C8B-B14F-4D97-AF65-F5344CB8AC3E}">
        <p14:creationId xmlns:p14="http://schemas.microsoft.com/office/powerpoint/2010/main" val="246038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846A6C-C1A1-4F3B-A136-920732DA9D33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Value of a Statistical Life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Many empirical studies have found workers who work in hazardous jobs receive higher wages.</a:t>
            </a:r>
          </a:p>
          <a:p>
            <a:pPr lvl="1" eaLnBrk="1" hangingPunct="1"/>
            <a:r>
              <a:rPr lang="en-US" dirty="0"/>
              <a:t>Workers handling hazardous materials receive 3-4% higher wages than other workers in jobs that are otherwise similar.</a:t>
            </a:r>
          </a:p>
        </p:txBody>
      </p:sp>
    </p:spTree>
    <p:extLst>
      <p:ext uri="{BB962C8B-B14F-4D97-AF65-F5344CB8AC3E}">
        <p14:creationId xmlns:p14="http://schemas.microsoft.com/office/powerpoint/2010/main" val="23833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1310</Words>
  <Application>Microsoft Office PowerPoint</Application>
  <PresentationFormat>Widescreen</PresentationFormat>
  <Paragraphs>106</Paragraphs>
  <Slides>19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Equation</vt:lpstr>
      <vt:lpstr>Special Topics: Statistical Value of Life</vt:lpstr>
      <vt:lpstr>Value of a statistical life</vt:lpstr>
      <vt:lpstr>Value of Statistical Life</vt:lpstr>
      <vt:lpstr>Value of a statistical life</vt:lpstr>
      <vt:lpstr>Value of a statistical life</vt:lpstr>
      <vt:lpstr>Value of a statistical life</vt:lpstr>
      <vt:lpstr>Value of a statistical life</vt:lpstr>
      <vt:lpstr>Value of a statistical life</vt:lpstr>
      <vt:lpstr>Value of a Statistical Life</vt:lpstr>
      <vt:lpstr>Value of Statistical Life</vt:lpstr>
      <vt:lpstr>Value of a Statistical Life</vt:lpstr>
      <vt:lpstr>Value of a Statistical Life</vt:lpstr>
      <vt:lpstr>PowerPoint Presentation</vt:lpstr>
      <vt:lpstr>Value of a Statistical Life</vt:lpstr>
      <vt:lpstr>Value of a Statistical Life</vt:lpstr>
      <vt:lpstr>Value of a Statistical Life</vt:lpstr>
      <vt:lpstr>Value of a Statistical Life</vt:lpstr>
      <vt:lpstr>Passive Restraint Systems in Cars</vt:lpstr>
      <vt:lpstr>Limiting Worker Exposure to Arsenic</vt:lpstr>
    </vt:vector>
  </TitlesOfParts>
  <Company>Georgia Southern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Topics: Statistical Value of Life</dc:title>
  <dc:creator>Jason Beck</dc:creator>
  <cp:lastModifiedBy>Jason Beck</cp:lastModifiedBy>
  <cp:revision>8</cp:revision>
  <dcterms:created xsi:type="dcterms:W3CDTF">2021-09-27T16:29:57Z</dcterms:created>
  <dcterms:modified xsi:type="dcterms:W3CDTF">2023-01-09T15:40:20Z</dcterms:modified>
</cp:coreProperties>
</file>