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327"/>
  </p:normalViewPr>
  <p:slideViewPr>
    <p:cSldViewPr snapToGrid="0" showGuides="1">
      <p:cViewPr varScale="1">
        <p:scale>
          <a:sx n="102" d="100"/>
          <a:sy n="102" d="100"/>
        </p:scale>
        <p:origin x="192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9BDE5-3F79-832C-6F37-21C82B217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A7E4AD-F4ED-1E22-FB0E-3DA222B87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E2EC5-CE03-B4C2-9138-36C2909C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576CF-655F-7722-8557-DBAA59FA2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4796D-C9F5-2DD9-64FF-972F8EF15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5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1B782-D311-CDC2-87C0-0BAD07A6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48C5B-206F-9259-0AE2-70CAF4D39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02947-C17E-235C-3D58-6F85048AD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934B5-D8BF-A5FE-A82E-174FA877A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0DCC-6DF6-DCA1-6F06-237035612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4FFB0D-EC57-32A8-203A-09D031BB9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020EF6-50D9-997E-111B-1FF89AFE7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BFFA4-6022-1FE0-2982-CE6272BE2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FF9BE-C2EE-1DB1-4F75-ECD7A8909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3DE82-3461-0931-E939-383E2009D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7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0E49E-A2C3-340D-1815-5AC802389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64E73-22D3-429C-2F2F-CB163336C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57BFB-4E00-F8F6-4753-9BB221EFC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19811-B9CB-946B-81BB-10D90C5E9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7DBA2-00D6-29CF-B273-71AFC6771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2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77247-7C16-D1E6-0CEA-669AE9F3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307EF-EE47-5257-333D-687F3CA37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67969-E30B-7F88-3A4D-82193600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80983-A102-1F8E-4E92-F348985F6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F5BCD-D857-F2C0-52CB-EA537736D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8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5F3BB-2190-E7B3-E0FA-98B808B41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B19DF-3972-5011-7391-DDE98F4CE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BF182-790F-21D4-468C-0E0090D67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188EF4-3BD6-6AEA-0E09-A9039FC0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8154F-777F-5380-FDAF-8C05D89D4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16E30-C07D-46A5-EC61-A0F774F87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4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12C6B-C814-E50A-82E5-2C16C7A21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17BB8-6119-34BF-78B1-D416F6366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871D1-4BBE-AD1E-CA2D-23B7DDF9C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528FDC-C357-E4E0-912E-2C1A0F043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609532-D822-A563-11D6-796F71660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526CBD-597B-4C29-65BD-A35CEF5F8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CC8A78-7E2C-DCB6-A2C4-AF32EEF2F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3FB362-E725-2C6D-9C8B-97CA159DB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C830B-CB37-5DD0-630D-1BFD9C8D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DDE49B-9B1F-35EC-34E1-194328A0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BF3AA-BB06-0819-3874-4EC08C8D2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717079-C3F5-0CE2-F308-D1EA4154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5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7F1AF-B960-EC1B-769C-361E0545F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FC5827-2171-8C1A-160D-171E54839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8B08B3-F1D6-9F8E-627E-6D9E89F99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2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9B5D2-D31A-4D1F-E45A-80CDF733E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B9B63-D304-2F94-B655-6B0C55285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37AA3-6E7E-E436-027D-245CDA04B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534B1-3EC9-5991-8F6D-51F30D374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EA0D8-3CFD-B3C7-AFB9-0BDB69D27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8A5D0-2B38-B444-DC89-308480554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5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D19BB-963F-9BC9-4B11-56212EFF7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9139A3-206D-1273-FBCE-B0ABAC8AB8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EF800-7544-5BE4-CD92-4B443158A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6ED12-5229-CAFA-9318-6CD0A2AAF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F9778-A347-BCC3-F57F-2B443CE2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F773D-389A-8735-98E1-F3DBB971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4F64C-B997-42F6-BB40-584680DFC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1D878-1EC2-7BAA-762A-E0ADE0B51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D0451-D648-99D9-F8B1-41C1F446D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97D7-0DAD-F346-B4B5-A82368C96BBF}" type="datetimeFigureOut">
              <a:rPr lang="en-US" smtClean="0"/>
              <a:t>1/4/23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71DE9-EE48-E86C-CD65-5A5DF64D8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28BE3-01A5-73E7-27EC-B81CA6543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A9B7B-6AC9-F34E-8F83-7EE06A8C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1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039D9-E3BF-35AE-08D8-B968EB1816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1: What is the problem in short?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A74EB-A917-0956-5CF6-95C489AA16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GROUP MEMBER NAMES</a:t>
            </a:r>
          </a:p>
        </p:txBody>
      </p:sp>
    </p:spTree>
    <p:extLst>
      <p:ext uri="{BB962C8B-B14F-4D97-AF65-F5344CB8AC3E}">
        <p14:creationId xmlns:p14="http://schemas.microsoft.com/office/powerpoint/2010/main" val="3628543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039D9-E3BF-35AE-08D8-B968EB1816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2: Lengthier description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19896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039D9-E3BF-35AE-08D8-B968EB181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38152"/>
          </a:xfrm>
        </p:spPr>
        <p:txBody>
          <a:bodyPr>
            <a:normAutofit/>
          </a:bodyPr>
          <a:lstStyle/>
          <a:p>
            <a:r>
              <a:rPr lang="en-US" dirty="0"/>
              <a:t>Slide 3: Some popular press coverage that may highlight the problem or something related to it? </a:t>
            </a:r>
          </a:p>
        </p:txBody>
      </p:sp>
    </p:spTree>
    <p:extLst>
      <p:ext uri="{BB962C8B-B14F-4D97-AF65-F5344CB8AC3E}">
        <p14:creationId xmlns:p14="http://schemas.microsoft.com/office/powerpoint/2010/main" val="155610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039D9-E3BF-35AE-08D8-B968EB181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38152"/>
          </a:xfrm>
        </p:spPr>
        <p:txBody>
          <a:bodyPr>
            <a:normAutofit/>
          </a:bodyPr>
          <a:lstStyle/>
          <a:p>
            <a:r>
              <a:rPr lang="en-US" dirty="0"/>
              <a:t>Slide 4: Evidence that some attempts to fix the problem through marketplace solutions already exist, if any</a:t>
            </a:r>
          </a:p>
        </p:txBody>
      </p:sp>
    </p:spTree>
    <p:extLst>
      <p:ext uri="{BB962C8B-B14F-4D97-AF65-F5344CB8AC3E}">
        <p14:creationId xmlns:p14="http://schemas.microsoft.com/office/powerpoint/2010/main" val="389085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039D9-E3BF-35AE-08D8-B968EB181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38152"/>
          </a:xfrm>
        </p:spPr>
        <p:txBody>
          <a:bodyPr>
            <a:normAutofit/>
          </a:bodyPr>
          <a:lstStyle/>
          <a:p>
            <a:r>
              <a:rPr lang="en-US" dirty="0"/>
              <a:t>Slide 5: Preliminary plan for learning about the problem</a:t>
            </a:r>
          </a:p>
        </p:txBody>
      </p:sp>
    </p:spTree>
    <p:extLst>
      <p:ext uri="{BB962C8B-B14F-4D97-AF65-F5344CB8AC3E}">
        <p14:creationId xmlns:p14="http://schemas.microsoft.com/office/powerpoint/2010/main" val="106316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039D9-E3BF-35AE-08D8-B968EB181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38152"/>
          </a:xfrm>
        </p:spPr>
        <p:txBody>
          <a:bodyPr>
            <a:normAutofit/>
          </a:bodyPr>
          <a:lstStyle/>
          <a:p>
            <a:r>
              <a:rPr lang="en-US"/>
              <a:t>Slide 6: Visualizing the problem? Some interesting hook?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92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79</Words>
  <Application>Microsoft Macintosh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 2013 - 2022</vt:lpstr>
      <vt:lpstr>Slide 1: What is the problem in short?</vt:lpstr>
      <vt:lpstr>Slide 2: Lengthier description of the problem</vt:lpstr>
      <vt:lpstr>Slide 3: Some popular press coverage that may highlight the problem or something related to it? </vt:lpstr>
      <vt:lpstr>Slide 4: Evidence that some attempts to fix the problem through marketplace solutions already exist, if any</vt:lpstr>
      <vt:lpstr>Slide 5: Preliminary plan for learning about the problem</vt:lpstr>
      <vt:lpstr>Slide 6: Visualizing the problem? Some interesting hook?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1: What is the problem in short?</dc:title>
  <dc:creator>Weijo Henri</dc:creator>
  <cp:lastModifiedBy>Weijo Henri</cp:lastModifiedBy>
  <cp:revision>1</cp:revision>
  <dcterms:created xsi:type="dcterms:W3CDTF">2023-01-04T08:08:46Z</dcterms:created>
  <dcterms:modified xsi:type="dcterms:W3CDTF">2023-01-04T08:13:16Z</dcterms:modified>
</cp:coreProperties>
</file>