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D060-E5B8-4A0A-B2BB-42B3510FE3C0}" type="datetimeFigureOut">
              <a:rPr lang="fi-FI" smtClean="0"/>
              <a:t>17.9.2019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00CECB6-06A4-4409-B10A-569A269A92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056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D060-E5B8-4A0A-B2BB-42B3510FE3C0}" type="datetimeFigureOut">
              <a:rPr lang="fi-FI" smtClean="0"/>
              <a:t>17.9.2019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00CECB6-06A4-4409-B10A-569A269A92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3395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D060-E5B8-4A0A-B2BB-42B3510FE3C0}" type="datetimeFigureOut">
              <a:rPr lang="fi-FI" smtClean="0"/>
              <a:t>17.9.2019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00CECB6-06A4-4409-B10A-569A269A9260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7137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D060-E5B8-4A0A-B2BB-42B3510FE3C0}" type="datetimeFigureOut">
              <a:rPr lang="fi-FI" smtClean="0"/>
              <a:t>17.9.2019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0CECB6-06A4-4409-B10A-569A269A92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61362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D060-E5B8-4A0A-B2BB-42B3510FE3C0}" type="datetimeFigureOut">
              <a:rPr lang="fi-FI" smtClean="0"/>
              <a:t>17.9.2019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0CECB6-06A4-4409-B10A-569A269A9260}" type="slidenum">
              <a:rPr lang="fi-FI" smtClean="0"/>
              <a:t>‹#›</a:t>
            </a:fld>
            <a:endParaRPr lang="fi-FI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3439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D060-E5B8-4A0A-B2BB-42B3510FE3C0}" type="datetimeFigureOut">
              <a:rPr lang="fi-FI" smtClean="0"/>
              <a:t>17.9.2019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0CECB6-06A4-4409-B10A-569A269A92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1238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D060-E5B8-4A0A-B2BB-42B3510FE3C0}" type="datetimeFigureOut">
              <a:rPr lang="fi-FI" smtClean="0"/>
              <a:t>17.9.2019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CECB6-06A4-4409-B10A-569A269A92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06447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D060-E5B8-4A0A-B2BB-42B3510FE3C0}" type="datetimeFigureOut">
              <a:rPr lang="fi-FI" smtClean="0"/>
              <a:t>17.9.2019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CECB6-06A4-4409-B10A-569A269A92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6501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D060-E5B8-4A0A-B2BB-42B3510FE3C0}" type="datetimeFigureOut">
              <a:rPr lang="fi-FI" smtClean="0"/>
              <a:t>17.9.2019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CECB6-06A4-4409-B10A-569A269A92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491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D060-E5B8-4A0A-B2BB-42B3510FE3C0}" type="datetimeFigureOut">
              <a:rPr lang="fi-FI" smtClean="0"/>
              <a:t>17.9.2019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00CECB6-06A4-4409-B10A-569A269A92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6774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D060-E5B8-4A0A-B2BB-42B3510FE3C0}" type="datetimeFigureOut">
              <a:rPr lang="fi-FI" smtClean="0"/>
              <a:t>17.9.2019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00CECB6-06A4-4409-B10A-569A269A92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527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D060-E5B8-4A0A-B2BB-42B3510FE3C0}" type="datetimeFigureOut">
              <a:rPr lang="fi-FI" smtClean="0"/>
              <a:t>17.9.2019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00CECB6-06A4-4409-B10A-569A269A92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3376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D060-E5B8-4A0A-B2BB-42B3510FE3C0}" type="datetimeFigureOut">
              <a:rPr lang="fi-FI" smtClean="0"/>
              <a:t>17.9.2019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CECB6-06A4-4409-B10A-569A269A92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7074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D060-E5B8-4A0A-B2BB-42B3510FE3C0}" type="datetimeFigureOut">
              <a:rPr lang="fi-FI" smtClean="0"/>
              <a:t>17.9.2019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CECB6-06A4-4409-B10A-569A269A92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8860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D060-E5B8-4A0A-B2BB-42B3510FE3C0}" type="datetimeFigureOut">
              <a:rPr lang="fi-FI" smtClean="0"/>
              <a:t>17.9.2019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CECB6-06A4-4409-B10A-569A269A92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1824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D060-E5B8-4A0A-B2BB-42B3510FE3C0}" type="datetimeFigureOut">
              <a:rPr lang="fi-FI" smtClean="0"/>
              <a:t>17.9.2019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0CECB6-06A4-4409-B10A-569A269A92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455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BD060-E5B8-4A0A-B2BB-42B3510FE3C0}" type="datetimeFigureOut">
              <a:rPr lang="fi-FI" smtClean="0"/>
              <a:t>17.9.2019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00CECB6-06A4-4409-B10A-569A269A92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2887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err="1"/>
              <a:t>Adverb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err="1"/>
              <a:t>Adverb</a:t>
            </a:r>
            <a:r>
              <a:rPr lang="fi-FI"/>
              <a:t> </a:t>
            </a:r>
            <a:r>
              <a:rPr lang="fi-FI" err="1"/>
              <a:t>är</a:t>
            </a:r>
            <a:r>
              <a:rPr lang="fi-FI"/>
              <a:t> </a:t>
            </a:r>
            <a:r>
              <a:rPr lang="fi-FI" err="1"/>
              <a:t>oböjliga</a:t>
            </a:r>
            <a:r>
              <a:rPr lang="fi-FI"/>
              <a:t> </a:t>
            </a:r>
            <a:r>
              <a:rPr lang="fi-FI" err="1"/>
              <a:t>och</a:t>
            </a:r>
            <a:r>
              <a:rPr lang="fi-FI"/>
              <a:t> de </a:t>
            </a:r>
            <a:r>
              <a:rPr lang="fi-FI" err="1"/>
              <a:t>syftar</a:t>
            </a:r>
            <a:r>
              <a:rPr lang="fi-FI"/>
              <a:t> </a:t>
            </a:r>
            <a:r>
              <a:rPr lang="fi-FI" err="1"/>
              <a:t>till</a:t>
            </a:r>
            <a:r>
              <a:rPr lang="fi-FI"/>
              <a:t> </a:t>
            </a:r>
            <a:r>
              <a:rPr lang="fi-FI" err="1"/>
              <a:t>andra</a:t>
            </a:r>
            <a:r>
              <a:rPr lang="fi-FI"/>
              <a:t> </a:t>
            </a:r>
            <a:r>
              <a:rPr lang="fi-FI" err="1"/>
              <a:t>ordklasser</a:t>
            </a:r>
            <a:r>
              <a:rPr lang="fi-FI"/>
              <a:t> </a:t>
            </a:r>
            <a:r>
              <a:rPr lang="fi-FI" err="1"/>
              <a:t>eller</a:t>
            </a:r>
            <a:r>
              <a:rPr lang="fi-FI"/>
              <a:t> </a:t>
            </a:r>
            <a:r>
              <a:rPr lang="fi-FI" err="1"/>
              <a:t>fullständiga</a:t>
            </a:r>
            <a:r>
              <a:rPr lang="fi-FI"/>
              <a:t> </a:t>
            </a:r>
            <a:r>
              <a:rPr lang="fi-FI" err="1"/>
              <a:t>fraser</a:t>
            </a:r>
            <a:r>
              <a:rPr lang="fi-FI"/>
              <a:t>. </a:t>
            </a:r>
            <a:r>
              <a:rPr lang="fi-FI" err="1"/>
              <a:t>Vanligtvis</a:t>
            </a:r>
            <a:r>
              <a:rPr lang="fi-FI"/>
              <a:t> </a:t>
            </a:r>
            <a:r>
              <a:rPr lang="fi-FI" err="1"/>
              <a:t>syftar</a:t>
            </a:r>
            <a:r>
              <a:rPr lang="fi-FI"/>
              <a:t> </a:t>
            </a:r>
            <a:r>
              <a:rPr lang="fi-FI" err="1"/>
              <a:t>adverbet</a:t>
            </a:r>
            <a:r>
              <a:rPr lang="fi-FI"/>
              <a:t> </a:t>
            </a:r>
            <a:r>
              <a:rPr lang="fi-FI" err="1"/>
              <a:t>till</a:t>
            </a:r>
            <a:r>
              <a:rPr lang="fi-FI"/>
              <a:t> </a:t>
            </a:r>
            <a:r>
              <a:rPr lang="fi-FI" err="1"/>
              <a:t>frasens</a:t>
            </a:r>
            <a:r>
              <a:rPr lang="fi-FI"/>
              <a:t> </a:t>
            </a:r>
            <a:r>
              <a:rPr lang="fi-FI" err="1"/>
              <a:t>verb</a:t>
            </a:r>
            <a:r>
              <a:rPr lang="fi-FI"/>
              <a:t> </a:t>
            </a:r>
            <a:r>
              <a:rPr lang="fi-FI" err="1"/>
              <a:t>eller</a:t>
            </a:r>
            <a:r>
              <a:rPr lang="fi-FI"/>
              <a:t> </a:t>
            </a:r>
            <a:r>
              <a:rPr lang="fi-FI" err="1"/>
              <a:t>subjekt</a:t>
            </a:r>
            <a:r>
              <a:rPr lang="fi-FI"/>
              <a:t>.</a:t>
            </a:r>
          </a:p>
          <a:p>
            <a:r>
              <a:rPr lang="fi-FI" err="1"/>
              <a:t>Adverb</a:t>
            </a:r>
            <a:r>
              <a:rPr lang="fi-FI"/>
              <a:t> </a:t>
            </a:r>
            <a:r>
              <a:rPr lang="fi-FI" err="1"/>
              <a:t>svarar</a:t>
            </a:r>
            <a:r>
              <a:rPr lang="fi-FI"/>
              <a:t> </a:t>
            </a:r>
            <a:r>
              <a:rPr lang="fi-FI" err="1"/>
              <a:t>t.ex</a:t>
            </a:r>
            <a:r>
              <a:rPr lang="fi-FI"/>
              <a:t>. </a:t>
            </a:r>
            <a:r>
              <a:rPr lang="fi-FI" err="1"/>
              <a:t>på</a:t>
            </a:r>
            <a:r>
              <a:rPr lang="fi-FI"/>
              <a:t> </a:t>
            </a:r>
            <a:r>
              <a:rPr lang="fi-FI" err="1"/>
              <a:t>frågorna</a:t>
            </a:r>
            <a:endParaRPr lang="fi-FI"/>
          </a:p>
          <a:p>
            <a:pPr lvl="1"/>
            <a:r>
              <a:rPr lang="fi-FI" i="1" err="1"/>
              <a:t>Hur</a:t>
            </a:r>
            <a:r>
              <a:rPr lang="fi-FI" i="1"/>
              <a:t>? (</a:t>
            </a:r>
            <a:r>
              <a:rPr lang="fi-FI" i="1" err="1"/>
              <a:t>vackert</a:t>
            </a:r>
            <a:r>
              <a:rPr lang="fi-FI" i="1"/>
              <a:t>, </a:t>
            </a:r>
            <a:r>
              <a:rPr lang="fi-FI" i="1" err="1"/>
              <a:t>snabbt</a:t>
            </a:r>
            <a:r>
              <a:rPr lang="fi-FI" i="1"/>
              <a:t>, </a:t>
            </a:r>
            <a:r>
              <a:rPr lang="fi-FI" i="1" err="1"/>
              <a:t>raskt</a:t>
            </a:r>
            <a:r>
              <a:rPr lang="fi-FI" i="1"/>
              <a:t>)</a:t>
            </a:r>
          </a:p>
          <a:p>
            <a:pPr lvl="1"/>
            <a:r>
              <a:rPr lang="fi-FI" i="1" err="1"/>
              <a:t>Var</a:t>
            </a:r>
            <a:r>
              <a:rPr lang="fi-FI" i="1"/>
              <a:t>, </a:t>
            </a:r>
            <a:r>
              <a:rPr lang="fi-FI" i="1" err="1"/>
              <a:t>vart</a:t>
            </a:r>
            <a:r>
              <a:rPr lang="fi-FI" i="1"/>
              <a:t>, </a:t>
            </a:r>
            <a:r>
              <a:rPr lang="fi-FI" i="1" err="1"/>
              <a:t>varifrån</a:t>
            </a:r>
            <a:r>
              <a:rPr lang="fi-FI" i="1"/>
              <a:t>? (</a:t>
            </a:r>
            <a:r>
              <a:rPr lang="fi-FI" i="1" err="1"/>
              <a:t>utomlands</a:t>
            </a:r>
            <a:r>
              <a:rPr lang="fi-FI" i="1"/>
              <a:t>, </a:t>
            </a:r>
            <a:r>
              <a:rPr lang="fi-FI" i="1" err="1"/>
              <a:t>där</a:t>
            </a:r>
            <a:r>
              <a:rPr lang="fi-FI" i="1"/>
              <a:t>, </a:t>
            </a:r>
            <a:r>
              <a:rPr lang="fi-FI" i="1" err="1"/>
              <a:t>inne</a:t>
            </a:r>
            <a:r>
              <a:rPr lang="fi-FI" i="1"/>
              <a:t>)</a:t>
            </a:r>
          </a:p>
          <a:p>
            <a:pPr lvl="1"/>
            <a:r>
              <a:rPr lang="fi-FI" i="1" err="1"/>
              <a:t>Varför</a:t>
            </a:r>
            <a:r>
              <a:rPr lang="fi-FI" i="1"/>
              <a:t>? (</a:t>
            </a:r>
            <a:r>
              <a:rPr lang="fi-FI" i="1" err="1"/>
              <a:t>därför</a:t>
            </a:r>
            <a:r>
              <a:rPr lang="fi-FI" i="1"/>
              <a:t>)</a:t>
            </a:r>
          </a:p>
          <a:p>
            <a:pPr lvl="1"/>
            <a:r>
              <a:rPr lang="fi-FI" i="1" err="1"/>
              <a:t>Hur</a:t>
            </a:r>
            <a:r>
              <a:rPr lang="fi-FI" i="1"/>
              <a:t> </a:t>
            </a:r>
            <a:r>
              <a:rPr lang="fi-FI" i="1" err="1"/>
              <a:t>mycket</a:t>
            </a:r>
            <a:r>
              <a:rPr lang="fi-FI" i="1"/>
              <a:t>/</a:t>
            </a:r>
            <a:r>
              <a:rPr lang="fi-FI" i="1" err="1"/>
              <a:t>litet</a:t>
            </a:r>
            <a:r>
              <a:rPr lang="fi-FI" i="1"/>
              <a:t>? (</a:t>
            </a:r>
            <a:r>
              <a:rPr lang="fi-FI" i="1" err="1"/>
              <a:t>väldigt</a:t>
            </a:r>
            <a:r>
              <a:rPr lang="fi-FI" i="1"/>
              <a:t> </a:t>
            </a:r>
            <a:r>
              <a:rPr lang="fi-FI" i="1" err="1"/>
              <a:t>lite</a:t>
            </a:r>
            <a:r>
              <a:rPr lang="fi-FI" i="1"/>
              <a:t>, </a:t>
            </a:r>
            <a:r>
              <a:rPr lang="fi-FI" i="1" err="1"/>
              <a:t>kolossalt</a:t>
            </a:r>
            <a:r>
              <a:rPr lang="fi-FI" i="1"/>
              <a:t>, </a:t>
            </a:r>
            <a:r>
              <a:rPr lang="fi-FI" i="1" err="1"/>
              <a:t>minimalt</a:t>
            </a:r>
            <a:r>
              <a:rPr lang="fi-FI" i="1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81620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err="1"/>
              <a:t>Adverb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err="1"/>
              <a:t>Uttrycker</a:t>
            </a:r>
            <a:r>
              <a:rPr lang="fi-FI"/>
              <a:t> </a:t>
            </a:r>
            <a:r>
              <a:rPr lang="fi-FI" err="1"/>
              <a:t>vanligtvis</a:t>
            </a:r>
            <a:r>
              <a:rPr lang="fi-FI"/>
              <a:t> </a:t>
            </a:r>
            <a:r>
              <a:rPr lang="fi-FI" err="1"/>
              <a:t>sätt</a:t>
            </a:r>
            <a:r>
              <a:rPr lang="fi-FI"/>
              <a:t>, </a:t>
            </a:r>
            <a:r>
              <a:rPr lang="fi-FI" err="1"/>
              <a:t>rum</a:t>
            </a:r>
            <a:r>
              <a:rPr lang="fi-FI"/>
              <a:t>, </a:t>
            </a:r>
            <a:r>
              <a:rPr lang="fi-FI" err="1"/>
              <a:t>tid</a:t>
            </a:r>
            <a:r>
              <a:rPr lang="fi-FI"/>
              <a:t>, </a:t>
            </a:r>
            <a:r>
              <a:rPr lang="fi-FI" err="1"/>
              <a:t>orsak</a:t>
            </a:r>
            <a:r>
              <a:rPr lang="fi-FI"/>
              <a:t> </a:t>
            </a:r>
            <a:r>
              <a:rPr lang="fi-FI" err="1"/>
              <a:t>och</a:t>
            </a:r>
            <a:r>
              <a:rPr lang="fi-FI"/>
              <a:t> </a:t>
            </a:r>
            <a:r>
              <a:rPr lang="fi-FI" err="1"/>
              <a:t>grad</a:t>
            </a:r>
            <a:r>
              <a:rPr lang="fi-FI"/>
              <a:t>.</a:t>
            </a:r>
          </a:p>
          <a:p>
            <a:endParaRPr lang="fi-FI"/>
          </a:p>
          <a:p>
            <a:pPr lvl="1"/>
            <a:r>
              <a:rPr lang="fi-FI" sz="2400" b="1" err="1"/>
              <a:t>Sätt</a:t>
            </a:r>
            <a:r>
              <a:rPr lang="fi-FI" sz="2400"/>
              <a:t>: Linda </a:t>
            </a:r>
            <a:r>
              <a:rPr lang="fi-FI" sz="2400" err="1"/>
              <a:t>sjunger</a:t>
            </a:r>
            <a:r>
              <a:rPr lang="fi-FI" sz="2400"/>
              <a:t> </a:t>
            </a:r>
            <a:r>
              <a:rPr lang="fi-FI" sz="2400" b="1" err="1">
                <a:solidFill>
                  <a:srgbClr val="0070C0"/>
                </a:solidFill>
              </a:rPr>
              <a:t>vackert</a:t>
            </a:r>
            <a:r>
              <a:rPr lang="fi-FI" sz="2400"/>
              <a:t>.</a:t>
            </a:r>
          </a:p>
          <a:p>
            <a:pPr lvl="1"/>
            <a:r>
              <a:rPr lang="fi-FI" sz="2400" b="1" err="1"/>
              <a:t>Rum</a:t>
            </a:r>
            <a:r>
              <a:rPr lang="fi-FI" sz="2400"/>
              <a:t>: </a:t>
            </a:r>
            <a:r>
              <a:rPr lang="fi-FI" sz="2400" err="1"/>
              <a:t>Några</a:t>
            </a:r>
            <a:r>
              <a:rPr lang="fi-FI" sz="2400"/>
              <a:t> </a:t>
            </a:r>
            <a:r>
              <a:rPr lang="fi-FI" sz="2400" err="1"/>
              <a:t>representanter</a:t>
            </a:r>
            <a:r>
              <a:rPr lang="fi-FI" sz="2400"/>
              <a:t> för firman </a:t>
            </a:r>
            <a:r>
              <a:rPr lang="fi-FI" sz="2400" err="1"/>
              <a:t>reste</a:t>
            </a:r>
            <a:r>
              <a:rPr lang="fi-FI" sz="2400"/>
              <a:t> </a:t>
            </a:r>
            <a:r>
              <a:rPr lang="fi-FI" sz="2400" b="1" err="1">
                <a:solidFill>
                  <a:srgbClr val="0070C0"/>
                </a:solidFill>
              </a:rPr>
              <a:t>utomlands</a:t>
            </a:r>
            <a:r>
              <a:rPr lang="fi-FI" sz="2400"/>
              <a:t>.</a:t>
            </a:r>
          </a:p>
          <a:p>
            <a:pPr lvl="1"/>
            <a:r>
              <a:rPr lang="fi-FI" sz="2400" b="1" err="1"/>
              <a:t>Tid</a:t>
            </a:r>
            <a:r>
              <a:rPr lang="fi-FI" sz="2400"/>
              <a:t>: </a:t>
            </a:r>
            <a:r>
              <a:rPr lang="fi-FI" sz="2400" b="1">
                <a:solidFill>
                  <a:srgbClr val="0070C0"/>
                </a:solidFill>
              </a:rPr>
              <a:t>I </a:t>
            </a:r>
            <a:r>
              <a:rPr lang="fi-FI" sz="2400" b="1" err="1">
                <a:solidFill>
                  <a:srgbClr val="0070C0"/>
                </a:solidFill>
              </a:rPr>
              <a:t>somras</a:t>
            </a:r>
            <a:r>
              <a:rPr lang="fi-FI" sz="2400" b="1">
                <a:solidFill>
                  <a:srgbClr val="0070C0"/>
                </a:solidFill>
              </a:rPr>
              <a:t> </a:t>
            </a:r>
            <a:r>
              <a:rPr lang="fi-FI" sz="2400" err="1"/>
              <a:t>var</a:t>
            </a:r>
            <a:r>
              <a:rPr lang="fi-FI" sz="2400"/>
              <a:t> </a:t>
            </a:r>
            <a:r>
              <a:rPr lang="fi-FI" sz="2400" err="1"/>
              <a:t>det</a:t>
            </a:r>
            <a:r>
              <a:rPr lang="fi-FI" sz="2400"/>
              <a:t> </a:t>
            </a:r>
            <a:r>
              <a:rPr lang="fi-FI" sz="2400" err="1"/>
              <a:t>kallare</a:t>
            </a:r>
            <a:r>
              <a:rPr lang="fi-FI" sz="2400"/>
              <a:t> </a:t>
            </a:r>
            <a:r>
              <a:rPr lang="fi-FI" sz="2400" err="1"/>
              <a:t>än</a:t>
            </a:r>
            <a:r>
              <a:rPr lang="fi-FI" sz="2400"/>
              <a:t> </a:t>
            </a:r>
            <a:r>
              <a:rPr lang="fi-FI" sz="2400" err="1"/>
              <a:t>på</a:t>
            </a:r>
            <a:r>
              <a:rPr lang="fi-FI" sz="2400"/>
              <a:t> </a:t>
            </a:r>
            <a:r>
              <a:rPr lang="fi-FI" sz="2400" err="1"/>
              <a:t>årtionden</a:t>
            </a:r>
            <a:r>
              <a:rPr lang="fi-FI" sz="2400"/>
              <a:t>.</a:t>
            </a:r>
          </a:p>
          <a:p>
            <a:pPr lvl="1"/>
            <a:r>
              <a:rPr lang="fi-FI" sz="2400" b="1" err="1"/>
              <a:t>Orsak</a:t>
            </a:r>
            <a:r>
              <a:rPr lang="fi-FI" sz="2400"/>
              <a:t>: </a:t>
            </a:r>
            <a:r>
              <a:rPr lang="fi-FI" sz="2400" err="1"/>
              <a:t>Jag</a:t>
            </a:r>
            <a:r>
              <a:rPr lang="fi-FI" sz="2400"/>
              <a:t> </a:t>
            </a:r>
            <a:r>
              <a:rPr lang="fi-FI" sz="2400" err="1"/>
              <a:t>blev</a:t>
            </a:r>
            <a:r>
              <a:rPr lang="fi-FI" sz="2400"/>
              <a:t> </a:t>
            </a:r>
            <a:r>
              <a:rPr lang="fi-FI" sz="2400" err="1"/>
              <a:t>sjuk</a:t>
            </a:r>
            <a:r>
              <a:rPr lang="fi-FI" sz="2400"/>
              <a:t> i </a:t>
            </a:r>
            <a:r>
              <a:rPr lang="fi-FI" sz="2400" err="1"/>
              <a:t>helgen</a:t>
            </a:r>
            <a:r>
              <a:rPr lang="fi-FI" sz="2400"/>
              <a:t>. </a:t>
            </a:r>
            <a:r>
              <a:rPr lang="fi-FI" sz="2400" b="1" err="1">
                <a:solidFill>
                  <a:srgbClr val="0070C0"/>
                </a:solidFill>
              </a:rPr>
              <a:t>Därför</a:t>
            </a:r>
            <a:r>
              <a:rPr lang="fi-FI" sz="2400"/>
              <a:t> </a:t>
            </a:r>
            <a:r>
              <a:rPr lang="fi-FI" sz="2400" err="1"/>
              <a:t>kunde</a:t>
            </a:r>
            <a:r>
              <a:rPr lang="fi-FI" sz="2400"/>
              <a:t> </a:t>
            </a:r>
            <a:r>
              <a:rPr lang="fi-FI" sz="2400" err="1"/>
              <a:t>jag</a:t>
            </a:r>
            <a:r>
              <a:rPr lang="fi-FI" sz="2400"/>
              <a:t> </a:t>
            </a:r>
            <a:r>
              <a:rPr lang="fi-FI" sz="2400" err="1"/>
              <a:t>inte</a:t>
            </a:r>
            <a:r>
              <a:rPr lang="fi-FI" sz="2400"/>
              <a:t> </a:t>
            </a:r>
            <a:r>
              <a:rPr lang="fi-FI" sz="2400" err="1"/>
              <a:t>komma</a:t>
            </a:r>
            <a:r>
              <a:rPr lang="fi-FI" sz="2400"/>
              <a:t>.</a:t>
            </a:r>
          </a:p>
          <a:p>
            <a:pPr lvl="1"/>
            <a:r>
              <a:rPr lang="fi-FI" sz="2400" b="1" err="1"/>
              <a:t>Grad</a:t>
            </a:r>
            <a:r>
              <a:rPr lang="fi-FI" sz="2400"/>
              <a:t>: </a:t>
            </a:r>
            <a:r>
              <a:rPr lang="fi-FI" sz="2400" err="1"/>
              <a:t>Jag</a:t>
            </a:r>
            <a:r>
              <a:rPr lang="fi-FI" sz="2400"/>
              <a:t> </a:t>
            </a:r>
            <a:r>
              <a:rPr lang="fi-FI" sz="2400" err="1"/>
              <a:t>jobbar</a:t>
            </a:r>
            <a:r>
              <a:rPr lang="fi-FI" sz="2400"/>
              <a:t> </a:t>
            </a:r>
            <a:r>
              <a:rPr lang="fi-FI" sz="2400" b="1" err="1">
                <a:solidFill>
                  <a:srgbClr val="0070C0"/>
                </a:solidFill>
              </a:rPr>
              <a:t>väldigt</a:t>
            </a:r>
            <a:r>
              <a:rPr lang="fi-FI" sz="2400" b="1">
                <a:solidFill>
                  <a:srgbClr val="0070C0"/>
                </a:solidFill>
              </a:rPr>
              <a:t> </a:t>
            </a:r>
            <a:r>
              <a:rPr lang="fi-FI" sz="2400" b="1" err="1">
                <a:solidFill>
                  <a:srgbClr val="0070C0"/>
                </a:solidFill>
              </a:rPr>
              <a:t>lite</a:t>
            </a:r>
            <a:r>
              <a:rPr lang="fi-FI" sz="2400" b="1">
                <a:solidFill>
                  <a:srgbClr val="0070C0"/>
                </a:solidFill>
              </a:rPr>
              <a:t> </a:t>
            </a:r>
            <a:r>
              <a:rPr lang="fi-FI" sz="2400" err="1"/>
              <a:t>med</a:t>
            </a:r>
            <a:r>
              <a:rPr lang="fi-FI" sz="2400"/>
              <a:t> </a:t>
            </a:r>
            <a:r>
              <a:rPr lang="fi-FI" sz="2400" err="1"/>
              <a:t>kalkyler</a:t>
            </a:r>
            <a:r>
              <a:rPr lang="fi-FI" sz="24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834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err="1"/>
              <a:t>Adverb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err="1"/>
              <a:t>Kolla</a:t>
            </a:r>
            <a:r>
              <a:rPr lang="fi-FI"/>
              <a:t> de </a:t>
            </a:r>
            <a:r>
              <a:rPr lang="fi-FI" err="1"/>
              <a:t>understrykta</a:t>
            </a:r>
            <a:r>
              <a:rPr lang="fi-FI"/>
              <a:t> </a:t>
            </a:r>
            <a:r>
              <a:rPr lang="fi-FI" err="1"/>
              <a:t>adverben</a:t>
            </a:r>
            <a:r>
              <a:rPr lang="fi-FI"/>
              <a:t> i </a:t>
            </a:r>
            <a:r>
              <a:rPr lang="fi-FI" err="1"/>
              <a:t>Laborationsteknik-texten</a:t>
            </a:r>
            <a:r>
              <a:rPr lang="fi-FI"/>
              <a:t> </a:t>
            </a:r>
            <a:r>
              <a:rPr lang="fi-FI" err="1"/>
              <a:t>och</a:t>
            </a:r>
            <a:r>
              <a:rPr lang="fi-FI"/>
              <a:t> </a:t>
            </a:r>
            <a:r>
              <a:rPr lang="fi-FI" err="1"/>
              <a:t>översätt</a:t>
            </a:r>
            <a:r>
              <a:rPr lang="fi-FI"/>
              <a:t> </a:t>
            </a:r>
            <a:r>
              <a:rPr lang="fi-FI" err="1"/>
              <a:t>dem</a:t>
            </a:r>
            <a:r>
              <a:rPr lang="fi-FI"/>
              <a:t> </a:t>
            </a:r>
            <a:r>
              <a:rPr lang="fi-FI" err="1"/>
              <a:t>till</a:t>
            </a:r>
            <a:r>
              <a:rPr lang="fi-FI"/>
              <a:t> </a:t>
            </a:r>
            <a:r>
              <a:rPr lang="fi-FI" err="1"/>
              <a:t>finska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1682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142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Wisp</vt:lpstr>
      <vt:lpstr>Adverb</vt:lpstr>
      <vt:lpstr>Adverb</vt:lpstr>
      <vt:lpstr>Adverb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Adverb</dc:title>
  <dc:creator>Mikkonen Piritta</dc:creator>
  <cp:lastModifiedBy>Mikkonen Piritta</cp:lastModifiedBy>
  <cp:revision>2</cp:revision>
  <dcterms:created xsi:type="dcterms:W3CDTF">2018-10-05T06:24:41Z</dcterms:created>
  <dcterms:modified xsi:type="dcterms:W3CDTF">2019-09-17T13:13:42Z</dcterms:modified>
</cp:coreProperties>
</file>