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83" r:id="rId5"/>
    <p:sldId id="285" r:id="rId6"/>
    <p:sldId id="258" r:id="rId7"/>
    <p:sldId id="286" r:id="rId8"/>
    <p:sldId id="292" r:id="rId9"/>
    <p:sldId id="294" r:id="rId10"/>
    <p:sldId id="282" r:id="rId11"/>
    <p:sldId id="302" r:id="rId12"/>
    <p:sldId id="295" r:id="rId13"/>
    <p:sldId id="288" r:id="rId14"/>
    <p:sldId id="296" r:id="rId15"/>
    <p:sldId id="297" r:id="rId16"/>
    <p:sldId id="289" r:id="rId17"/>
    <p:sldId id="290" r:id="rId18"/>
    <p:sldId id="299" r:id="rId19"/>
    <p:sldId id="291" r:id="rId20"/>
    <p:sldId id="303" r:id="rId21"/>
    <p:sldId id="304" r:id="rId22"/>
    <p:sldId id="305" r:id="rId23"/>
    <p:sldId id="301" r:id="rId2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32DA81-11CF-4C10-B31E-DC29A72A8460}" v="22" dt="2023-01-17T08:47:33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Nikonen" userId="21ccc40ad04ce58a" providerId="LiveId" clId="{BD32DA81-11CF-4C10-B31E-DC29A72A8460}"/>
    <pc:docChg chg="undo custSel addSld delSld modSld sldOrd">
      <pc:chgData name="Mari Nikonen" userId="21ccc40ad04ce58a" providerId="LiveId" clId="{BD32DA81-11CF-4C10-B31E-DC29A72A8460}" dt="2023-01-17T08:48:16.820" v="732" actId="47"/>
      <pc:docMkLst>
        <pc:docMk/>
      </pc:docMkLst>
      <pc:sldChg chg="modSp mod">
        <pc:chgData name="Mari Nikonen" userId="21ccc40ad04ce58a" providerId="LiveId" clId="{BD32DA81-11CF-4C10-B31E-DC29A72A8460}" dt="2023-01-17T08:18:33.073" v="16" actId="20577"/>
        <pc:sldMkLst>
          <pc:docMk/>
          <pc:sldMk cId="3214483749" sldId="256"/>
        </pc:sldMkLst>
        <pc:spChg chg="mod">
          <ac:chgData name="Mari Nikonen" userId="21ccc40ad04ce58a" providerId="LiveId" clId="{BD32DA81-11CF-4C10-B31E-DC29A72A8460}" dt="2023-01-17T08:18:33.073" v="16" actId="20577"/>
          <ac:spMkLst>
            <pc:docMk/>
            <pc:sldMk cId="3214483749" sldId="256"/>
            <ac:spMk id="3" creationId="{BB96F4F8-2F8C-4DA7-A11D-06976C6D2880}"/>
          </ac:spMkLst>
        </pc:spChg>
      </pc:sldChg>
      <pc:sldChg chg="modSp mod">
        <pc:chgData name="Mari Nikonen" userId="21ccc40ad04ce58a" providerId="LiveId" clId="{BD32DA81-11CF-4C10-B31E-DC29A72A8460}" dt="2023-01-17T08:19:00.506" v="64" actId="20577"/>
        <pc:sldMkLst>
          <pc:docMk/>
          <pc:sldMk cId="3939975101" sldId="257"/>
        </pc:sldMkLst>
        <pc:spChg chg="mod">
          <ac:chgData name="Mari Nikonen" userId="21ccc40ad04ce58a" providerId="LiveId" clId="{BD32DA81-11CF-4C10-B31E-DC29A72A8460}" dt="2023-01-17T08:18:42.305" v="24" actId="20577"/>
          <ac:spMkLst>
            <pc:docMk/>
            <pc:sldMk cId="3939975101" sldId="257"/>
            <ac:spMk id="2" creationId="{2827260E-B490-485A-8110-3B653D3552A5}"/>
          </ac:spMkLst>
        </pc:spChg>
        <pc:spChg chg="mod">
          <ac:chgData name="Mari Nikonen" userId="21ccc40ad04ce58a" providerId="LiveId" clId="{BD32DA81-11CF-4C10-B31E-DC29A72A8460}" dt="2023-01-17T08:19:00.506" v="64" actId="20577"/>
          <ac:spMkLst>
            <pc:docMk/>
            <pc:sldMk cId="3939975101" sldId="257"/>
            <ac:spMk id="3" creationId="{3DF76009-E852-44DF-80A4-3FB764C14610}"/>
          </ac:spMkLst>
        </pc:spChg>
      </pc:sldChg>
      <pc:sldChg chg="del">
        <pc:chgData name="Mari Nikonen" userId="21ccc40ad04ce58a" providerId="LiveId" clId="{BD32DA81-11CF-4C10-B31E-DC29A72A8460}" dt="2023-01-17T08:22:48.989" v="73" actId="47"/>
        <pc:sldMkLst>
          <pc:docMk/>
          <pc:sldMk cId="284241638" sldId="259"/>
        </pc:sldMkLst>
      </pc:sldChg>
      <pc:sldChg chg="del">
        <pc:chgData name="Mari Nikonen" userId="21ccc40ad04ce58a" providerId="LiveId" clId="{BD32DA81-11CF-4C10-B31E-DC29A72A8460}" dt="2023-01-17T08:33:46.555" v="174" actId="47"/>
        <pc:sldMkLst>
          <pc:docMk/>
          <pc:sldMk cId="2497701283" sldId="260"/>
        </pc:sldMkLst>
      </pc:sldChg>
      <pc:sldChg chg="del">
        <pc:chgData name="Mari Nikonen" userId="21ccc40ad04ce58a" providerId="LiveId" clId="{BD32DA81-11CF-4C10-B31E-DC29A72A8460}" dt="2023-01-17T08:33:50.697" v="180" actId="47"/>
        <pc:sldMkLst>
          <pc:docMk/>
          <pc:sldMk cId="3935091007" sldId="261"/>
        </pc:sldMkLst>
      </pc:sldChg>
      <pc:sldChg chg="del">
        <pc:chgData name="Mari Nikonen" userId="21ccc40ad04ce58a" providerId="LiveId" clId="{BD32DA81-11CF-4C10-B31E-DC29A72A8460}" dt="2023-01-17T08:33:56.183" v="188" actId="47"/>
        <pc:sldMkLst>
          <pc:docMk/>
          <pc:sldMk cId="1559791570" sldId="262"/>
        </pc:sldMkLst>
      </pc:sldChg>
      <pc:sldChg chg="del">
        <pc:chgData name="Mari Nikonen" userId="21ccc40ad04ce58a" providerId="LiveId" clId="{BD32DA81-11CF-4C10-B31E-DC29A72A8460}" dt="2023-01-17T08:33:49.333" v="178" actId="47"/>
        <pc:sldMkLst>
          <pc:docMk/>
          <pc:sldMk cId="3499694362" sldId="264"/>
        </pc:sldMkLst>
      </pc:sldChg>
      <pc:sldChg chg="del">
        <pc:chgData name="Mari Nikonen" userId="21ccc40ad04ce58a" providerId="LiveId" clId="{BD32DA81-11CF-4C10-B31E-DC29A72A8460}" dt="2023-01-17T08:21:22.927" v="68" actId="47"/>
        <pc:sldMkLst>
          <pc:docMk/>
          <pc:sldMk cId="3438470648" sldId="266"/>
        </pc:sldMkLst>
      </pc:sldChg>
      <pc:sldChg chg="del">
        <pc:chgData name="Mari Nikonen" userId="21ccc40ad04ce58a" providerId="LiveId" clId="{BD32DA81-11CF-4C10-B31E-DC29A72A8460}" dt="2023-01-17T08:33:54.183" v="185" actId="47"/>
        <pc:sldMkLst>
          <pc:docMk/>
          <pc:sldMk cId="241603677" sldId="267"/>
        </pc:sldMkLst>
      </pc:sldChg>
      <pc:sldChg chg="del">
        <pc:chgData name="Mari Nikonen" userId="21ccc40ad04ce58a" providerId="LiveId" clId="{BD32DA81-11CF-4C10-B31E-DC29A72A8460}" dt="2023-01-17T08:48:16.820" v="732" actId="47"/>
        <pc:sldMkLst>
          <pc:docMk/>
          <pc:sldMk cId="1969777064" sldId="268"/>
        </pc:sldMkLst>
      </pc:sldChg>
      <pc:sldChg chg="del">
        <pc:chgData name="Mari Nikonen" userId="21ccc40ad04ce58a" providerId="LiveId" clId="{BD32DA81-11CF-4C10-B31E-DC29A72A8460}" dt="2023-01-17T08:24:02.793" v="78" actId="47"/>
        <pc:sldMkLst>
          <pc:docMk/>
          <pc:sldMk cId="506618892" sldId="270"/>
        </pc:sldMkLst>
      </pc:sldChg>
      <pc:sldChg chg="del">
        <pc:chgData name="Mari Nikonen" userId="21ccc40ad04ce58a" providerId="LiveId" clId="{BD32DA81-11CF-4C10-B31E-DC29A72A8460}" dt="2023-01-17T08:33:48.671" v="177" actId="47"/>
        <pc:sldMkLst>
          <pc:docMk/>
          <pc:sldMk cId="794493561" sldId="271"/>
        </pc:sldMkLst>
      </pc:sldChg>
      <pc:sldChg chg="del">
        <pc:chgData name="Mari Nikonen" userId="21ccc40ad04ce58a" providerId="LiveId" clId="{BD32DA81-11CF-4C10-B31E-DC29A72A8460}" dt="2023-01-17T08:33:47.993" v="176" actId="47"/>
        <pc:sldMkLst>
          <pc:docMk/>
          <pc:sldMk cId="2708781123" sldId="272"/>
        </pc:sldMkLst>
      </pc:sldChg>
      <pc:sldChg chg="del">
        <pc:chgData name="Mari Nikonen" userId="21ccc40ad04ce58a" providerId="LiveId" clId="{BD32DA81-11CF-4C10-B31E-DC29A72A8460}" dt="2023-01-17T08:33:50.122" v="179" actId="47"/>
        <pc:sldMkLst>
          <pc:docMk/>
          <pc:sldMk cId="4034766131" sldId="273"/>
        </pc:sldMkLst>
      </pc:sldChg>
      <pc:sldChg chg="del">
        <pc:chgData name="Mari Nikonen" userId="21ccc40ad04ce58a" providerId="LiveId" clId="{BD32DA81-11CF-4C10-B31E-DC29A72A8460}" dt="2023-01-17T08:33:54.856" v="186" actId="47"/>
        <pc:sldMkLst>
          <pc:docMk/>
          <pc:sldMk cId="3184015511" sldId="274"/>
        </pc:sldMkLst>
      </pc:sldChg>
      <pc:sldChg chg="del">
        <pc:chgData name="Mari Nikonen" userId="21ccc40ad04ce58a" providerId="LiveId" clId="{BD32DA81-11CF-4C10-B31E-DC29A72A8460}" dt="2023-01-17T08:33:55.526" v="187" actId="47"/>
        <pc:sldMkLst>
          <pc:docMk/>
          <pc:sldMk cId="687558414" sldId="275"/>
        </pc:sldMkLst>
      </pc:sldChg>
      <pc:sldChg chg="del">
        <pc:chgData name="Mari Nikonen" userId="21ccc40ad04ce58a" providerId="LiveId" clId="{BD32DA81-11CF-4C10-B31E-DC29A72A8460}" dt="2023-01-17T08:33:52.116" v="182" actId="47"/>
        <pc:sldMkLst>
          <pc:docMk/>
          <pc:sldMk cId="2236145576" sldId="276"/>
        </pc:sldMkLst>
      </pc:sldChg>
      <pc:sldChg chg="del">
        <pc:chgData name="Mari Nikonen" userId="21ccc40ad04ce58a" providerId="LiveId" clId="{BD32DA81-11CF-4C10-B31E-DC29A72A8460}" dt="2023-01-17T08:33:52.814" v="183" actId="47"/>
        <pc:sldMkLst>
          <pc:docMk/>
          <pc:sldMk cId="656698418" sldId="277"/>
        </pc:sldMkLst>
      </pc:sldChg>
      <pc:sldChg chg="del">
        <pc:chgData name="Mari Nikonen" userId="21ccc40ad04ce58a" providerId="LiveId" clId="{BD32DA81-11CF-4C10-B31E-DC29A72A8460}" dt="2023-01-17T08:33:53.490" v="184" actId="47"/>
        <pc:sldMkLst>
          <pc:docMk/>
          <pc:sldMk cId="1797799177" sldId="278"/>
        </pc:sldMkLst>
      </pc:sldChg>
      <pc:sldChg chg="del">
        <pc:chgData name="Mari Nikonen" userId="21ccc40ad04ce58a" providerId="LiveId" clId="{BD32DA81-11CF-4C10-B31E-DC29A72A8460}" dt="2023-01-17T08:33:47.279" v="175" actId="47"/>
        <pc:sldMkLst>
          <pc:docMk/>
          <pc:sldMk cId="506784359" sldId="279"/>
        </pc:sldMkLst>
      </pc:sldChg>
      <pc:sldChg chg="del">
        <pc:chgData name="Mari Nikonen" userId="21ccc40ad04ce58a" providerId="LiveId" clId="{BD32DA81-11CF-4C10-B31E-DC29A72A8460}" dt="2023-01-17T08:33:51.501" v="181" actId="47"/>
        <pc:sldMkLst>
          <pc:docMk/>
          <pc:sldMk cId="3714548434" sldId="280"/>
        </pc:sldMkLst>
      </pc:sldChg>
      <pc:sldChg chg="del">
        <pc:chgData name="Mari Nikonen" userId="21ccc40ad04ce58a" providerId="LiveId" clId="{BD32DA81-11CF-4C10-B31E-DC29A72A8460}" dt="2023-01-17T08:23:28.504" v="75" actId="47"/>
        <pc:sldMkLst>
          <pc:docMk/>
          <pc:sldMk cId="2074761466" sldId="281"/>
        </pc:sldMkLst>
      </pc:sldChg>
      <pc:sldChg chg="add del ord">
        <pc:chgData name="Mari Nikonen" userId="21ccc40ad04ce58a" providerId="LiveId" clId="{BD32DA81-11CF-4C10-B31E-DC29A72A8460}" dt="2023-01-17T08:34:19.048" v="192"/>
        <pc:sldMkLst>
          <pc:docMk/>
          <pc:sldMk cId="1529278494" sldId="282"/>
        </pc:sldMkLst>
      </pc:sldChg>
      <pc:sldChg chg="add">
        <pc:chgData name="Mari Nikonen" userId="21ccc40ad04ce58a" providerId="LiveId" clId="{BD32DA81-11CF-4C10-B31E-DC29A72A8460}" dt="2023-01-17T08:20:28.073" v="65"/>
        <pc:sldMkLst>
          <pc:docMk/>
          <pc:sldMk cId="3745806497" sldId="283"/>
        </pc:sldMkLst>
      </pc:sldChg>
      <pc:sldChg chg="add">
        <pc:chgData name="Mari Nikonen" userId="21ccc40ad04ce58a" providerId="LiveId" clId="{BD32DA81-11CF-4C10-B31E-DC29A72A8460}" dt="2023-01-17T08:20:46.531" v="66"/>
        <pc:sldMkLst>
          <pc:docMk/>
          <pc:sldMk cId="326709900" sldId="284"/>
        </pc:sldMkLst>
      </pc:sldChg>
      <pc:sldChg chg="add">
        <pc:chgData name="Mari Nikonen" userId="21ccc40ad04ce58a" providerId="LiveId" clId="{BD32DA81-11CF-4C10-B31E-DC29A72A8460}" dt="2023-01-17T08:21:16.740" v="67"/>
        <pc:sldMkLst>
          <pc:docMk/>
          <pc:sldMk cId="1532403333" sldId="285"/>
        </pc:sldMkLst>
      </pc:sldChg>
      <pc:sldChg chg="add">
        <pc:chgData name="Mari Nikonen" userId="21ccc40ad04ce58a" providerId="LiveId" clId="{BD32DA81-11CF-4C10-B31E-DC29A72A8460}" dt="2023-01-17T08:21:49.985" v="69"/>
        <pc:sldMkLst>
          <pc:docMk/>
          <pc:sldMk cId="1476850272" sldId="286"/>
        </pc:sldMkLst>
      </pc:sldChg>
      <pc:sldChg chg="modSp add mod">
        <pc:chgData name="Mari Nikonen" userId="21ccc40ad04ce58a" providerId="LiveId" clId="{BD32DA81-11CF-4C10-B31E-DC29A72A8460}" dt="2023-01-17T08:23:58.563" v="77" actId="5793"/>
        <pc:sldMkLst>
          <pc:docMk/>
          <pc:sldMk cId="2318107829" sldId="288"/>
        </pc:sldMkLst>
        <pc:spChg chg="mod">
          <ac:chgData name="Mari Nikonen" userId="21ccc40ad04ce58a" providerId="LiveId" clId="{BD32DA81-11CF-4C10-B31E-DC29A72A8460}" dt="2023-01-17T08:23:58.563" v="77" actId="5793"/>
          <ac:spMkLst>
            <pc:docMk/>
            <pc:sldMk cId="2318107829" sldId="288"/>
            <ac:spMk id="3" creationId="{66A5A002-D98F-493E-B0C0-4367B6EFBE7B}"/>
          </ac:spMkLst>
        </pc:spChg>
      </pc:sldChg>
      <pc:sldChg chg="modSp add mod">
        <pc:chgData name="Mari Nikonen" userId="21ccc40ad04ce58a" providerId="LiveId" clId="{BD32DA81-11CF-4C10-B31E-DC29A72A8460}" dt="2023-01-17T08:31:53.664" v="162" actId="20577"/>
        <pc:sldMkLst>
          <pc:docMk/>
          <pc:sldMk cId="3841121629" sldId="289"/>
        </pc:sldMkLst>
        <pc:spChg chg="mod">
          <ac:chgData name="Mari Nikonen" userId="21ccc40ad04ce58a" providerId="LiveId" clId="{BD32DA81-11CF-4C10-B31E-DC29A72A8460}" dt="2023-01-17T08:31:53.664" v="162" actId="20577"/>
          <ac:spMkLst>
            <pc:docMk/>
            <pc:sldMk cId="3841121629" sldId="289"/>
            <ac:spMk id="3" creationId="{F0261E6E-3920-BC77-B2F5-E8379CFA9581}"/>
          </ac:spMkLst>
        </pc:spChg>
      </pc:sldChg>
      <pc:sldChg chg="addSp delSp add mod">
        <pc:chgData name="Mari Nikonen" userId="21ccc40ad04ce58a" providerId="LiveId" clId="{BD32DA81-11CF-4C10-B31E-DC29A72A8460}" dt="2023-01-17T08:32:29.816" v="165" actId="22"/>
        <pc:sldMkLst>
          <pc:docMk/>
          <pc:sldMk cId="584764279" sldId="290"/>
        </pc:sldMkLst>
        <pc:spChg chg="add del">
          <ac:chgData name="Mari Nikonen" userId="21ccc40ad04ce58a" providerId="LiveId" clId="{BD32DA81-11CF-4C10-B31E-DC29A72A8460}" dt="2023-01-17T08:32:29.816" v="165" actId="22"/>
          <ac:spMkLst>
            <pc:docMk/>
            <pc:sldMk cId="584764279" sldId="290"/>
            <ac:spMk id="5" creationId="{94B760EE-1AEE-D4B9-DDAD-9BD84B0E3F03}"/>
          </ac:spMkLst>
        </pc:spChg>
      </pc:sldChg>
      <pc:sldChg chg="modSp add mod">
        <pc:chgData name="Mari Nikonen" userId="21ccc40ad04ce58a" providerId="LiveId" clId="{BD32DA81-11CF-4C10-B31E-DC29A72A8460}" dt="2023-01-17T08:42:06.032" v="653" actId="21"/>
        <pc:sldMkLst>
          <pc:docMk/>
          <pc:sldMk cId="4141694514" sldId="291"/>
        </pc:sldMkLst>
        <pc:spChg chg="mod">
          <ac:chgData name="Mari Nikonen" userId="21ccc40ad04ce58a" providerId="LiveId" clId="{BD32DA81-11CF-4C10-B31E-DC29A72A8460}" dt="2023-01-17T08:42:06.032" v="653" actId="21"/>
          <ac:spMkLst>
            <pc:docMk/>
            <pc:sldMk cId="4141694514" sldId="291"/>
            <ac:spMk id="3" creationId="{BA87F629-71D1-CE07-12F5-A811DF8DC3A7}"/>
          </ac:spMkLst>
        </pc:spChg>
      </pc:sldChg>
      <pc:sldChg chg="add">
        <pc:chgData name="Mari Nikonen" userId="21ccc40ad04ce58a" providerId="LiveId" clId="{BD32DA81-11CF-4C10-B31E-DC29A72A8460}" dt="2023-01-17T08:21:55.052" v="70"/>
        <pc:sldMkLst>
          <pc:docMk/>
          <pc:sldMk cId="648505887" sldId="292"/>
        </pc:sldMkLst>
      </pc:sldChg>
      <pc:sldChg chg="add">
        <pc:chgData name="Mari Nikonen" userId="21ccc40ad04ce58a" providerId="LiveId" clId="{BD32DA81-11CF-4C10-B31E-DC29A72A8460}" dt="2023-01-17T08:21:59.705" v="71"/>
        <pc:sldMkLst>
          <pc:docMk/>
          <pc:sldMk cId="3453569882" sldId="294"/>
        </pc:sldMkLst>
      </pc:sldChg>
      <pc:sldChg chg="add">
        <pc:chgData name="Mari Nikonen" userId="21ccc40ad04ce58a" providerId="LiveId" clId="{BD32DA81-11CF-4C10-B31E-DC29A72A8460}" dt="2023-01-17T08:22:46.415" v="72"/>
        <pc:sldMkLst>
          <pc:docMk/>
          <pc:sldMk cId="3237142238" sldId="295"/>
        </pc:sldMkLst>
      </pc:sldChg>
      <pc:sldChg chg="modSp add mod">
        <pc:chgData name="Mari Nikonen" userId="21ccc40ad04ce58a" providerId="LiveId" clId="{BD32DA81-11CF-4C10-B31E-DC29A72A8460}" dt="2023-01-17T08:24:28.121" v="85" actId="20577"/>
        <pc:sldMkLst>
          <pc:docMk/>
          <pc:sldMk cId="1349968724" sldId="296"/>
        </pc:sldMkLst>
        <pc:spChg chg="mod">
          <ac:chgData name="Mari Nikonen" userId="21ccc40ad04ce58a" providerId="LiveId" clId="{BD32DA81-11CF-4C10-B31E-DC29A72A8460}" dt="2023-01-17T08:24:28.121" v="85" actId="20577"/>
          <ac:spMkLst>
            <pc:docMk/>
            <pc:sldMk cId="1349968724" sldId="296"/>
            <ac:spMk id="2" creationId="{05BD912C-E2A1-3EC3-1E6E-5C5CFE374A1D}"/>
          </ac:spMkLst>
        </pc:spChg>
      </pc:sldChg>
      <pc:sldChg chg="modSp new mod">
        <pc:chgData name="Mari Nikonen" userId="21ccc40ad04ce58a" providerId="LiveId" clId="{BD32DA81-11CF-4C10-B31E-DC29A72A8460}" dt="2023-01-17T08:30:51.048" v="106" actId="20577"/>
        <pc:sldMkLst>
          <pc:docMk/>
          <pc:sldMk cId="37655030" sldId="297"/>
        </pc:sldMkLst>
        <pc:spChg chg="mod">
          <ac:chgData name="Mari Nikonen" userId="21ccc40ad04ce58a" providerId="LiveId" clId="{BD32DA81-11CF-4C10-B31E-DC29A72A8460}" dt="2023-01-17T08:30:48.687" v="103" actId="20577"/>
          <ac:spMkLst>
            <pc:docMk/>
            <pc:sldMk cId="37655030" sldId="297"/>
            <ac:spMk id="2" creationId="{3998FCD3-CDB0-4397-92A5-6802DCC684B2}"/>
          </ac:spMkLst>
        </pc:spChg>
        <pc:spChg chg="mod">
          <ac:chgData name="Mari Nikonen" userId="21ccc40ad04ce58a" providerId="LiveId" clId="{BD32DA81-11CF-4C10-B31E-DC29A72A8460}" dt="2023-01-17T08:30:51.048" v="106" actId="20577"/>
          <ac:spMkLst>
            <pc:docMk/>
            <pc:sldMk cId="37655030" sldId="297"/>
            <ac:spMk id="3" creationId="{B68131FE-BF9F-E50D-D8D9-5E6A74DCE11D}"/>
          </ac:spMkLst>
        </pc:spChg>
      </pc:sldChg>
      <pc:sldChg chg="new del">
        <pc:chgData name="Mari Nikonen" userId="21ccc40ad04ce58a" providerId="LiveId" clId="{BD32DA81-11CF-4C10-B31E-DC29A72A8460}" dt="2023-01-17T08:33:45.798" v="173" actId="47"/>
        <pc:sldMkLst>
          <pc:docMk/>
          <pc:sldMk cId="3103787131" sldId="298"/>
        </pc:sldMkLst>
      </pc:sldChg>
      <pc:sldChg chg="add del">
        <pc:chgData name="Mari Nikonen" userId="21ccc40ad04ce58a" providerId="LiveId" clId="{BD32DA81-11CF-4C10-B31E-DC29A72A8460}" dt="2023-01-17T08:31:31.980" v="160"/>
        <pc:sldMkLst>
          <pc:docMk/>
          <pc:sldMk cId="3962301736" sldId="298"/>
        </pc:sldMkLst>
      </pc:sldChg>
      <pc:sldChg chg="modSp add mod">
        <pc:chgData name="Mari Nikonen" userId="21ccc40ad04ce58a" providerId="LiveId" clId="{BD32DA81-11CF-4C10-B31E-DC29A72A8460}" dt="2023-01-17T08:32:49.152" v="169" actId="5793"/>
        <pc:sldMkLst>
          <pc:docMk/>
          <pc:sldMk cId="499287518" sldId="299"/>
        </pc:sldMkLst>
        <pc:spChg chg="mod">
          <ac:chgData name="Mari Nikonen" userId="21ccc40ad04ce58a" providerId="LiveId" clId="{BD32DA81-11CF-4C10-B31E-DC29A72A8460}" dt="2023-01-17T08:32:49.152" v="169" actId="5793"/>
          <ac:spMkLst>
            <pc:docMk/>
            <pc:sldMk cId="499287518" sldId="299"/>
            <ac:spMk id="3" creationId="{4E8445F2-1D29-E68C-C411-658E9C0CA6E3}"/>
          </ac:spMkLst>
        </pc:spChg>
      </pc:sldChg>
      <pc:sldChg chg="add del">
        <pc:chgData name="Mari Nikonen" userId="21ccc40ad04ce58a" providerId="LiveId" clId="{BD32DA81-11CF-4C10-B31E-DC29A72A8460}" dt="2023-01-17T08:41:47.307" v="635" actId="47"/>
        <pc:sldMkLst>
          <pc:docMk/>
          <pc:sldMk cId="2193960244" sldId="300"/>
        </pc:sldMkLst>
      </pc:sldChg>
      <pc:sldChg chg="add">
        <pc:chgData name="Mari Nikonen" userId="21ccc40ad04ce58a" providerId="LiveId" clId="{BD32DA81-11CF-4C10-B31E-DC29A72A8460}" dt="2023-01-17T08:33:43.824" v="172"/>
        <pc:sldMkLst>
          <pc:docMk/>
          <pc:sldMk cId="3823319253" sldId="301"/>
        </pc:sldMkLst>
      </pc:sldChg>
      <pc:sldChg chg="modSp new mod">
        <pc:chgData name="Mari Nikonen" userId="21ccc40ad04ce58a" providerId="LiveId" clId="{BD32DA81-11CF-4C10-B31E-DC29A72A8460}" dt="2023-01-17T08:38:15.929" v="468" actId="5793"/>
        <pc:sldMkLst>
          <pc:docMk/>
          <pc:sldMk cId="1334160600" sldId="302"/>
        </pc:sldMkLst>
        <pc:spChg chg="mod">
          <ac:chgData name="Mari Nikonen" userId="21ccc40ad04ce58a" providerId="LiveId" clId="{BD32DA81-11CF-4C10-B31E-DC29A72A8460}" dt="2023-01-17T08:36:58.799" v="226" actId="20577"/>
          <ac:spMkLst>
            <pc:docMk/>
            <pc:sldMk cId="1334160600" sldId="302"/>
            <ac:spMk id="2" creationId="{664EFBA5-2350-3E2A-E7A6-6063B3A7DB8E}"/>
          </ac:spMkLst>
        </pc:spChg>
        <pc:spChg chg="mod">
          <ac:chgData name="Mari Nikonen" userId="21ccc40ad04ce58a" providerId="LiveId" clId="{BD32DA81-11CF-4C10-B31E-DC29A72A8460}" dt="2023-01-17T08:38:15.929" v="468" actId="5793"/>
          <ac:spMkLst>
            <pc:docMk/>
            <pc:sldMk cId="1334160600" sldId="302"/>
            <ac:spMk id="3" creationId="{EB7C4C9D-73B8-01AB-ABD3-31FEC1925A9B}"/>
          </ac:spMkLst>
        </pc:spChg>
      </pc:sldChg>
      <pc:sldChg chg="modSp new mod">
        <pc:chgData name="Mari Nikonen" userId="21ccc40ad04ce58a" providerId="LiveId" clId="{BD32DA81-11CF-4C10-B31E-DC29A72A8460}" dt="2023-01-17T08:42:28.157" v="681" actId="20577"/>
        <pc:sldMkLst>
          <pc:docMk/>
          <pc:sldMk cId="4270087915" sldId="303"/>
        </pc:sldMkLst>
        <pc:spChg chg="mod">
          <ac:chgData name="Mari Nikonen" userId="21ccc40ad04ce58a" providerId="LiveId" clId="{BD32DA81-11CF-4C10-B31E-DC29A72A8460}" dt="2023-01-17T08:42:28.157" v="681" actId="20577"/>
          <ac:spMkLst>
            <pc:docMk/>
            <pc:sldMk cId="4270087915" sldId="303"/>
            <ac:spMk id="2" creationId="{3D46E434-09B4-6B35-E22E-2D51A287D78A}"/>
          </ac:spMkLst>
        </pc:spChg>
        <pc:spChg chg="mod">
          <ac:chgData name="Mari Nikonen" userId="21ccc40ad04ce58a" providerId="LiveId" clId="{BD32DA81-11CF-4C10-B31E-DC29A72A8460}" dt="2023-01-17T08:42:22.765" v="668" actId="5793"/>
          <ac:spMkLst>
            <pc:docMk/>
            <pc:sldMk cId="4270087915" sldId="303"/>
            <ac:spMk id="3" creationId="{8E4DD283-AFAF-D034-4084-4C5483063D3D}"/>
          </ac:spMkLst>
        </pc:spChg>
      </pc:sldChg>
      <pc:sldChg chg="modSp add del mod">
        <pc:chgData name="Mari Nikonen" userId="21ccc40ad04ce58a" providerId="LiveId" clId="{BD32DA81-11CF-4C10-B31E-DC29A72A8460}" dt="2023-01-17T08:48:07.884" v="730" actId="12"/>
        <pc:sldMkLst>
          <pc:docMk/>
          <pc:sldMk cId="1257688769" sldId="304"/>
        </pc:sldMkLst>
        <pc:spChg chg="mod">
          <ac:chgData name="Mari Nikonen" userId="21ccc40ad04ce58a" providerId="LiveId" clId="{BD32DA81-11CF-4C10-B31E-DC29A72A8460}" dt="2023-01-17T08:48:07.884" v="730" actId="12"/>
          <ac:spMkLst>
            <pc:docMk/>
            <pc:sldMk cId="1257688769" sldId="304"/>
            <ac:spMk id="3" creationId="{2B7F54F8-2C7E-5CBE-0FB7-C4FEBBD95FBD}"/>
          </ac:spMkLst>
        </pc:spChg>
      </pc:sldChg>
      <pc:sldChg chg="modSp new mod">
        <pc:chgData name="Mari Nikonen" userId="21ccc40ad04ce58a" providerId="LiveId" clId="{BD32DA81-11CF-4C10-B31E-DC29A72A8460}" dt="2023-01-17T08:48:13.627" v="731" actId="12"/>
        <pc:sldMkLst>
          <pc:docMk/>
          <pc:sldMk cId="1635561040" sldId="305"/>
        </pc:sldMkLst>
        <pc:spChg chg="mod">
          <ac:chgData name="Mari Nikonen" userId="21ccc40ad04ce58a" providerId="LiveId" clId="{BD32DA81-11CF-4C10-B31E-DC29A72A8460}" dt="2023-01-17T08:48:01.460" v="727" actId="20577"/>
          <ac:spMkLst>
            <pc:docMk/>
            <pc:sldMk cId="1635561040" sldId="305"/>
            <ac:spMk id="2" creationId="{57DA3682-42F6-75AB-3BEE-8C31CBFB997B}"/>
          </ac:spMkLst>
        </pc:spChg>
        <pc:spChg chg="mod">
          <ac:chgData name="Mari Nikonen" userId="21ccc40ad04ce58a" providerId="LiveId" clId="{BD32DA81-11CF-4C10-B31E-DC29A72A8460}" dt="2023-01-17T08:48:13.627" v="731" actId="12"/>
          <ac:spMkLst>
            <pc:docMk/>
            <pc:sldMk cId="1635561040" sldId="305"/>
            <ac:spMk id="3" creationId="{7249B25D-5002-38BB-6E96-3CCCF12F161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12B4C6-0B36-4382-BCD5-BFEDE5167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55D7FC-5E9A-48D9-AE21-66A6F4F63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6DB5E1-748D-42A9-AB48-80C03D1E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9DCFA8-E096-42DF-9B23-87741DB6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D8E734-CF7C-48AE-B272-B670B2BC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26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E40AD-4075-4F20-B6D9-E0C8C88E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04C4CC-DEB4-4245-87AE-93698B157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26E1B-7406-4787-8831-6A2443A1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E16D62-D9B3-4632-9616-FD1B5E26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6346A5-3444-4494-93DA-3C49E03E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0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6795BBC-78EA-4E0E-83E5-2D993C77B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DADF191-C620-4C7F-AEAA-A8B9BC757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AFE28-79EB-424F-A1BE-0E76E515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3BE4B2-AA87-4C24-8022-7E253115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33CBC4-EFB1-43D0-80EC-21FDE5B0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8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7A5D1F-1B28-44E5-A7BA-7EA9152CA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E0FDA9-E2F6-4F7D-9EBF-3D653CD9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33852E-78EA-4F75-90C2-430E3D76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64F6AB-8CEF-4EC1-BA79-1FF86318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5AE1D0-F36A-4D64-B457-9B7862D5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3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79E8A1-945F-44D0-808F-CFAE4ADB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ACF5AF-A2B4-41A0-872D-B01FCCA5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4619C5-4A68-4A5C-95B1-BBED3F9A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7FFE20-3E14-4002-8565-BCFCC6E5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765A1A-D494-411D-88E1-2027B9C0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9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3DF19-F355-432E-8D61-FB60B699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F1D14B-1D6C-4D72-A3BF-612A1951F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976C64-9BDB-4EAB-8C23-DCA3AE147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BAA1AF-F7BA-4ED9-9A3B-69B170D4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5DE4AD-FACF-4D1D-BA7A-2F652296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D42ACE-F4AB-4536-919F-29DDC48A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5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7438B9-3437-4664-B91B-0B508694E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D7D30F5-F1FD-4F8A-9257-A79B0944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D643A6D-4DDA-45EC-84CA-87D843A11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38C53B5-903E-41B4-8CB9-713E57096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039E9A4-5382-4473-9776-25C35C481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D9BC3E2-43C8-4127-BBE3-647262F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3E57F89-CC04-4523-B55E-5373203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444F21-5F99-4829-B964-8DC2A148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42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9D1C95-D105-4174-802E-3365AE0F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15F6C81-0354-4724-BDC4-0D6C01AF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306A281-1A14-4619-863E-25C55594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D2FD17-A894-465C-8E4E-B2ED1F1A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2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7C79871-0C61-4EC4-A9D6-956B6484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3FE6934-0D8C-46A8-9595-1207CC41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D9BB1CB-2833-4ECB-8849-8FD21A75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06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ADE74-7A1E-4EA1-8209-E0CA58A6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DB94D3-8577-4DD2-B48A-980890DC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D31A75-AD74-45C8-AF10-FAC583B96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E6E2FE2-1F35-4390-ACE9-C805D028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1A0148F-2BEB-44AB-8535-2DE65D1B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EB51D1A-E7A9-48DD-A1DD-FE95D4A1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67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5BC8F2-DAF8-4F49-A899-FDB7D797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86F9A90-CDA3-4853-B72C-B12D4C708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463A36F-E8F7-4547-93C9-D0DEA678B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F60DEA7-B7DF-4002-80D9-C7F42519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18B4BA7-32BF-4F04-87AB-50F32485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53BE2A-7281-4F11-9A89-053D5E58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5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6AA1A53-0B5B-4A48-817E-7C157348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8DAD99-3344-4823-ABFA-916EA02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F16596-7411-4C1C-B6B1-B187EAAAF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01DE-5731-4C38-85E0-256D9C086206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E7A50C-A501-4D9B-8C9B-BBE394E88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D92BC6-E1BA-408C-8FE6-52265D53B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42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edfoxsanakirja.fi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38216&amp;section=2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memrise.com/course/6236466/oma-suomi/" TargetMode="External"/><Relationship Id="rId2" Type="http://schemas.openxmlformats.org/officeDocument/2006/relationships/hyperlink" Target="https://edu.flinga.fi/s/EE4HKLW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aansuomea.fi/osaan-numerot-1/" TargetMode="External"/><Relationship Id="rId2" Type="http://schemas.openxmlformats.org/officeDocument/2006/relationships/hyperlink" Target="https://www.youtube.com/watch?v=CqP2-zHmy9o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9B08BAE-BCFD-4845-8C70-211E060CF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4" r="783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7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7ECBDF5-86DD-4485-9621-F5A9F98CF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i-FI" sz="4800" dirty="0" err="1"/>
              <a:t>Finnish</a:t>
            </a:r>
            <a:r>
              <a:rPr lang="fi-FI" sz="4800" dirty="0"/>
              <a:t> 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B96F4F8-2F8C-4DA7-A11D-06976C6D2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i-FI" sz="1700" dirty="0"/>
              <a:t>ALC-7220</a:t>
            </a:r>
          </a:p>
          <a:p>
            <a:pPr algn="l"/>
            <a:r>
              <a:rPr lang="fi-FI" sz="1700" dirty="0"/>
              <a:t>Mari Nikonen </a:t>
            </a:r>
          </a:p>
          <a:p>
            <a:pPr algn="l"/>
            <a:r>
              <a:rPr lang="fi-FI" sz="1700" dirty="0"/>
              <a:t>2</a:t>
            </a:r>
            <a:r>
              <a:rPr lang="fi-FI" sz="1700"/>
              <a:t>. </a:t>
            </a:r>
            <a:r>
              <a:rPr lang="fi-FI" sz="1700" dirty="0"/>
              <a:t>tapaaminen </a:t>
            </a:r>
          </a:p>
          <a:p>
            <a:pPr algn="l"/>
            <a:r>
              <a:rPr lang="fi-FI" sz="1700"/>
              <a:t>Keskiviikkona 18.1.2022 klo 16.30-18.30</a:t>
            </a:r>
            <a:endParaRPr lang="fi-FI" sz="17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48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2806E7-E583-4328-EF46-6CFC0996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Online Finnish – English dictionaries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A0993B-DDEB-B2DF-7361-D994CDD62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Redfox dictionaries: </a:t>
            </a:r>
            <a:r>
              <a:rPr lang="fi-FI">
                <a:hlinkClick r:id="rId2"/>
              </a:rPr>
              <a:t>https://redfoxsanakirja.fi/</a:t>
            </a:r>
            <a:endParaRPr lang="fi-FI"/>
          </a:p>
          <a:p>
            <a:pPr lvl="1"/>
            <a:r>
              <a:rPr lang="fi-FI"/>
              <a:t>Free</a:t>
            </a:r>
          </a:p>
          <a:p>
            <a:pPr lvl="1"/>
            <a:r>
              <a:rPr lang="fi-FI"/>
              <a:t>Ok quality</a:t>
            </a:r>
          </a:p>
          <a:p>
            <a:r>
              <a:rPr lang="fi-FI"/>
              <a:t>Kieli.net</a:t>
            </a:r>
          </a:p>
          <a:p>
            <a:pPr lvl="1"/>
            <a:r>
              <a:rPr lang="fi-FI"/>
              <a:t>Really great word analysis tool + dictionary + reader with exercises</a:t>
            </a:r>
          </a:p>
          <a:p>
            <a:pPr lvl="1"/>
            <a:r>
              <a:rPr lang="fi-FI"/>
              <a:t>Will recognize any word in Finnish and tell you what form it’s in (dictionaries and Google translate can’t do this) </a:t>
            </a:r>
          </a:p>
          <a:p>
            <a:pPr lvl="1"/>
            <a:r>
              <a:rPr lang="fi-FI"/>
              <a:t>Not free </a:t>
            </a:r>
          </a:p>
          <a:p>
            <a:pPr lvl="2"/>
            <a:r>
              <a:rPr lang="fi-FI"/>
              <a:t>It’s a few free searches per day, then 12,99 per month and 83,88 per year</a:t>
            </a:r>
          </a:p>
          <a:p>
            <a:pPr marL="0" indent="0">
              <a:buNone/>
            </a:pPr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9278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4EFBA5-2350-3E2A-E7A6-6063B3A7D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Online translators 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C4C9D-73B8-01AB-ABD3-31FEC1925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Deepl</a:t>
            </a:r>
          </a:p>
          <a:p>
            <a:r>
              <a:rPr lang="fi-FI"/>
              <a:t>Google translate</a:t>
            </a:r>
          </a:p>
          <a:p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Always take these with a grain of salt, and avoid relying on them too much. If a translator is always doing the translating, chances are you aren’t learning anything!</a:t>
            </a:r>
          </a:p>
        </p:txBody>
      </p:sp>
    </p:spTree>
    <p:extLst>
      <p:ext uri="{BB962C8B-B14F-4D97-AF65-F5344CB8AC3E}">
        <p14:creationId xmlns:p14="http://schemas.microsoft.com/office/powerpoint/2010/main" val="1334160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E6E017-4C6B-4219-955E-3A5441A7F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Vertailuista = About comparisons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FF2A35C-8655-41F8-8B81-9647F4AA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Don’t compare yourself to the other students in this course </a:t>
            </a:r>
          </a:p>
          <a:p>
            <a:pPr lvl="1"/>
            <a:r>
              <a:rPr lang="fi-FI"/>
              <a:t>Easier said than done I know!</a:t>
            </a:r>
          </a:p>
          <a:p>
            <a:r>
              <a:rPr lang="fi-FI"/>
              <a:t>Some </a:t>
            </a:r>
            <a:r>
              <a:rPr lang="fi-FI" dirty="0"/>
              <a:t>of us </a:t>
            </a:r>
            <a:r>
              <a:rPr lang="fi-FI" dirty="0" err="1"/>
              <a:t>learn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quickly</a:t>
            </a:r>
            <a:r>
              <a:rPr lang="fi-FI" dirty="0"/>
              <a:t> and some of us </a:t>
            </a:r>
            <a:r>
              <a:rPr lang="fi-FI" dirty="0" err="1"/>
              <a:t>take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time</a:t>
            </a:r>
            <a:endParaRPr lang="fi-FI" dirty="0"/>
          </a:p>
          <a:p>
            <a:r>
              <a:rPr lang="fi-FI" dirty="0"/>
              <a:t>If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ever</a:t>
            </a:r>
            <a:r>
              <a:rPr lang="fi-FI" dirty="0"/>
              <a:t> </a:t>
            </a:r>
            <a:r>
              <a:rPr lang="fi-FI" dirty="0" err="1"/>
              <a:t>feel</a:t>
            </a:r>
            <a:r>
              <a:rPr lang="fi-FI" dirty="0"/>
              <a:t> </a:t>
            </a:r>
            <a:r>
              <a:rPr lang="fi-FI" dirty="0" err="1"/>
              <a:t>like</a:t>
            </a:r>
            <a:r>
              <a:rPr lang="fi-FI" dirty="0"/>
              <a:t> </a:t>
            </a:r>
            <a:r>
              <a:rPr lang="fi-FI" dirty="0" err="1"/>
              <a:t>you’re</a:t>
            </a:r>
            <a:r>
              <a:rPr lang="fi-FI" dirty="0"/>
              <a:t> </a:t>
            </a:r>
            <a:r>
              <a:rPr lang="fi-FI" dirty="0" err="1"/>
              <a:t>falling</a:t>
            </a:r>
            <a:r>
              <a:rPr lang="fi-FI" dirty="0"/>
              <a:t> </a:t>
            </a:r>
            <a:r>
              <a:rPr lang="fi-FI" dirty="0" err="1"/>
              <a:t>behind</a:t>
            </a:r>
            <a:r>
              <a:rPr lang="fi-FI" dirty="0"/>
              <a:t>, </a:t>
            </a:r>
            <a:r>
              <a:rPr lang="fi-FI" dirty="0" err="1"/>
              <a:t>let</a:t>
            </a:r>
            <a:r>
              <a:rPr lang="fi-FI" dirty="0"/>
              <a:t> me </a:t>
            </a:r>
            <a:r>
              <a:rPr lang="fi-FI" dirty="0" err="1"/>
              <a:t>know</a:t>
            </a:r>
            <a:r>
              <a:rPr lang="fi-FI" dirty="0"/>
              <a:t> and </a:t>
            </a:r>
            <a:r>
              <a:rPr lang="fi-FI" dirty="0" err="1"/>
              <a:t>let</a:t>
            </a:r>
            <a:r>
              <a:rPr lang="fi-FI" dirty="0"/>
              <a:t> </a:t>
            </a:r>
            <a:r>
              <a:rPr lang="fi-FI"/>
              <a:t>me help</a:t>
            </a:r>
          </a:p>
          <a:p>
            <a:pPr lvl="1"/>
            <a:r>
              <a:rPr lang="fi-FI"/>
              <a:t>that’s </a:t>
            </a: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I’m</a:t>
            </a:r>
            <a:r>
              <a:rPr lang="fi-FI" dirty="0"/>
              <a:t> </a:t>
            </a:r>
            <a:r>
              <a:rPr lang="fi-FI" dirty="0" err="1"/>
              <a:t>here</a:t>
            </a:r>
            <a:endParaRPr lang="fi-FI" dirty="0"/>
          </a:p>
          <a:p>
            <a:r>
              <a:rPr lang="fi-FI" dirty="0" err="1"/>
              <a:t>Often</a:t>
            </a:r>
            <a:r>
              <a:rPr lang="fi-FI" dirty="0"/>
              <a:t>, </a:t>
            </a:r>
            <a:r>
              <a:rPr lang="fi-FI" dirty="0" err="1"/>
              <a:t>students</a:t>
            </a:r>
            <a:r>
              <a:rPr lang="fi-FI" dirty="0"/>
              <a:t> just </a:t>
            </a:r>
            <a:r>
              <a:rPr lang="fi-FI" dirty="0" err="1"/>
              <a:t>feel</a:t>
            </a:r>
            <a:r>
              <a:rPr lang="fi-FI" dirty="0"/>
              <a:t> </a:t>
            </a:r>
            <a:r>
              <a:rPr lang="fi-FI" dirty="0" err="1"/>
              <a:t>like</a:t>
            </a:r>
            <a:r>
              <a:rPr lang="fi-FI" dirty="0"/>
              <a:t> </a:t>
            </a:r>
            <a:r>
              <a:rPr lang="fi-FI" dirty="0" err="1"/>
              <a:t>they’re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learning</a:t>
            </a:r>
            <a:r>
              <a:rPr lang="fi-FI" dirty="0"/>
              <a:t> </a:t>
            </a:r>
            <a:r>
              <a:rPr lang="fi-FI" dirty="0" err="1"/>
              <a:t>quickly</a:t>
            </a:r>
            <a:r>
              <a:rPr lang="fi-FI" dirty="0"/>
              <a:t> </a:t>
            </a:r>
            <a:r>
              <a:rPr lang="fi-FI" dirty="0" err="1"/>
              <a:t>enough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actually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</a:p>
          <a:p>
            <a:r>
              <a:rPr lang="fi-FI" dirty="0" err="1"/>
              <a:t>This</a:t>
            </a:r>
            <a:r>
              <a:rPr lang="fi-FI" dirty="0"/>
              <a:t> is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too</a:t>
            </a:r>
            <a:r>
              <a:rPr lang="fi-FI" dirty="0"/>
              <a:t> </a:t>
            </a:r>
            <a:r>
              <a:rPr lang="fi-FI" dirty="0" err="1"/>
              <a:t>easy</a:t>
            </a:r>
            <a:r>
              <a:rPr lang="fi-FI" dirty="0"/>
              <a:t> for me as a </a:t>
            </a:r>
            <a:r>
              <a:rPr lang="fi-FI" dirty="0" err="1"/>
              <a:t>teacher</a:t>
            </a:r>
            <a:r>
              <a:rPr lang="fi-FI" dirty="0"/>
              <a:t> to miss on </a:t>
            </a:r>
            <a:r>
              <a:rPr lang="fi-FI" dirty="0" err="1"/>
              <a:t>Zoom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7142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BD912C-E2A1-3EC3-1E6E-5C5CFE374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Kappale 1: Tervetuloa! </a:t>
            </a:r>
            <a:br>
              <a:rPr lang="fi-FI"/>
            </a:br>
            <a:r>
              <a:rPr lang="fi-FI"/>
              <a:t>Oma suomi 1 sivu 6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A5A002-D98F-493E-B0C0-4367B6EFB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8107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BD912C-E2A1-3EC3-1E6E-5C5CFE374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TAUKO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A5A002-D98F-493E-B0C0-4367B6EFB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968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98FCD3-CDB0-4397-92A5-6802DCC68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Pienissä ryhmissä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68131FE-BF9F-E50D-D8D9-5E6A74DCE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>
                <a:hlinkClick r:id="rId2"/>
              </a:rPr>
              <a:t>https://mycourses.aalto.fi/course/view.php?id=38216&amp;section=2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55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96C7E9-A47B-9EEB-4BC1-3B3416338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Sanaston opiskelemisesta – tips for learning vocabulary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261E6E-3920-BC77-B2F5-E8379CFA9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 </a:t>
            </a:r>
            <a:r>
              <a:rPr lang="fi-FI" b="0" i="0" u="none" strike="noStrike">
                <a:solidFill>
                  <a:srgbClr val="0F6CBF"/>
                </a:solidFill>
                <a:effectLst/>
                <a:latin typeface="-apple-system"/>
                <a:hlinkClick r:id="rId2"/>
              </a:rPr>
              <a:t>https://edu.flinga.fi/s/EE4HKLW</a:t>
            </a:r>
            <a:endParaRPr lang="fi-FI" b="0" i="0" u="none" strike="noStrike">
              <a:solidFill>
                <a:srgbClr val="0F6CBF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A student from my last Finnish 1 has made a Memrise course with the vocabulary of Oma Suomi:</a:t>
            </a:r>
          </a:p>
          <a:p>
            <a:pPr marL="0" indent="0">
              <a:buNone/>
            </a:pPr>
            <a:r>
              <a:rPr lang="fi-FI"/>
              <a:t> </a:t>
            </a:r>
            <a:r>
              <a:rPr lang="fi-FI">
                <a:hlinkClick r:id="rId3"/>
              </a:rPr>
              <a:t>https://app.memrise.com/course/6236466/oma-suomi/</a:t>
            </a: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1121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73AA09-53B1-2266-7290-A9F98170C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Kielioppia: Olla, puhua ja asua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28FFFD-FED8-E6C7-4D5B-E30A12ABD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Oma suomi 1 sivu 12 </a:t>
            </a:r>
          </a:p>
        </p:txBody>
      </p:sp>
    </p:spTree>
    <p:extLst>
      <p:ext uri="{BB962C8B-B14F-4D97-AF65-F5344CB8AC3E}">
        <p14:creationId xmlns:p14="http://schemas.microsoft.com/office/powerpoint/2010/main" val="584764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E0BF0A-03E0-F413-D4D6-E5FD926EA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Kielioppia: Vokaaliharmonia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E8445F2-1D29-E68C-C411-658E9C0CA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9287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0558A4-9560-EB6E-4B02-EC75291F2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 = Homework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A87F629-71D1-CE07-12F5-A811DF8DC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Lue ja kuuntele kappale 1 sivu 6 – Read and listen to chapter 1, page 6</a:t>
            </a:r>
          </a:p>
          <a:p>
            <a:r>
              <a:rPr lang="fi-FI"/>
              <a:t>Opiskele uusia sanoja – Study the new vocabulary</a:t>
            </a:r>
          </a:p>
          <a:p>
            <a:r>
              <a:rPr lang="fi-FI"/>
              <a:t>Harjoitus 1 s. 7 (both editions) </a:t>
            </a:r>
          </a:p>
          <a:p>
            <a:r>
              <a:rPr lang="fi-FI"/>
              <a:t>Harjoitus 2 s. 7 (old edition) / Harjoitus 3 s. 7 (new edition) </a:t>
            </a:r>
          </a:p>
        </p:txBody>
      </p:sp>
    </p:spTree>
    <p:extLst>
      <p:ext uri="{BB962C8B-B14F-4D97-AF65-F5344CB8AC3E}">
        <p14:creationId xmlns:p14="http://schemas.microsoft.com/office/powerpoint/2010/main" val="414169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Tervetuloa tunnille!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Tervetuloa kurssi-lle!</a:t>
            </a:r>
          </a:p>
          <a:p>
            <a:pPr marL="0" indent="0">
              <a:buNone/>
            </a:pPr>
            <a:r>
              <a:rPr lang="fi-FI"/>
              <a:t>Welcome lesson-to!</a:t>
            </a:r>
          </a:p>
          <a:p>
            <a:pPr marL="0" indent="0">
              <a:buNone/>
            </a:pPr>
            <a:r>
              <a:rPr lang="fi-FI"/>
              <a:t>= Welcome to the lesson!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tunti = hour, lesson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9975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46E434-09B4-6B35-E22E-2D51A287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4DD283-AFAF-D034-4084-4C5483063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Opiskele numerot s. 8 – Study the numbers on page 8 </a:t>
            </a:r>
          </a:p>
          <a:p>
            <a:r>
              <a:rPr lang="fi-FI"/>
              <a:t>Katso video numeroista: </a:t>
            </a:r>
            <a:r>
              <a:rPr lang="fi-FI">
                <a:hlinkClick r:id="rId2"/>
              </a:rPr>
              <a:t>https://www.youtube.com/watch?v=CqP2-zHmy9o</a:t>
            </a:r>
            <a:endParaRPr lang="fi-FI"/>
          </a:p>
          <a:p>
            <a:r>
              <a:rPr lang="fi-FI"/>
              <a:t>Do 2.1, 2.3, 2.6, 2.7, 2.8 on this website: </a:t>
            </a:r>
            <a:r>
              <a:rPr lang="fi-FI">
                <a:hlinkClick r:id="rId3"/>
              </a:rPr>
              <a:t>https://www.osaansuomea.fi/osaan-numerot-1/</a:t>
            </a:r>
            <a:endParaRPr lang="fi-FI"/>
          </a:p>
          <a:p>
            <a:pPr marL="0" indent="0">
              <a:buNone/>
            </a:pPr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0087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2F6101-AE7C-8AF8-AD0F-DC269F969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7F54F8-2C7E-5CBE-0FB7-C4FEBBD95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0696"/>
            <a:ext cx="10515600" cy="4351338"/>
          </a:xfrm>
        </p:spPr>
        <p:txBody>
          <a:bodyPr>
            <a:normAutofit/>
          </a:bodyPr>
          <a:lstStyle/>
          <a:p>
            <a:r>
              <a:rPr lang="fi-FI"/>
              <a:t>Lue ja opiskele kysymykset sivulla 8 – Read and study the questions on page 8 </a:t>
            </a:r>
          </a:p>
          <a:p>
            <a:r>
              <a:rPr lang="fi-FI"/>
              <a:t>Harjoitus 4 s. 10, new edition: Harjoitus 5 s. 10</a:t>
            </a:r>
          </a:p>
          <a:p>
            <a:r>
              <a:rPr lang="fi-FI"/>
              <a:t>Harjoitus 5 s. 11, new: Harjoitus 6 s. 11</a:t>
            </a:r>
          </a:p>
          <a:p>
            <a:r>
              <a:rPr lang="fi-FI"/>
              <a:t>Harjoitus 6 s. 12, new: Harjoitus 8 s. 12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7688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DA3682-42F6-75AB-3BEE-8C31CBFB9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49B25D-5002-38BB-6E96-3CCCF12F1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Harjoitus 7 s. 14, new: Harjoitus 9 s. 14</a:t>
            </a:r>
          </a:p>
          <a:p>
            <a:r>
              <a:rPr lang="fi-FI"/>
              <a:t>Harjoitus 8 s. 14, new: Harjoitus 10 s. 14</a:t>
            </a:r>
          </a:p>
          <a:p>
            <a:r>
              <a:rPr lang="fi-FI"/>
              <a:t>Harjoitus 9 s. 14, new: Harjoitus 11 s. 14</a:t>
            </a:r>
          </a:p>
          <a:p>
            <a:r>
              <a:rPr lang="fi-FI"/>
              <a:t>Harjoitus 10 s. 15, new: Harjoitus 12 s. 15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5561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5EE47E-2B7C-4C7C-92D4-E46D7280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025FAA-C54A-46CC-99CA-5B4F3BBB8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Nähdään maanantaina!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331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7E3F37-097A-4BB5-8A58-B30FC849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Tänään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3BB075-08B5-45CF-B5C9-3CC23346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690688"/>
            <a:ext cx="10515600" cy="4351338"/>
          </a:xfrm>
        </p:spPr>
        <p:txBody>
          <a:bodyPr>
            <a:normAutofit/>
          </a:bodyPr>
          <a:lstStyle/>
          <a:p>
            <a:r>
              <a:rPr lang="fi-FI" dirty="0"/>
              <a:t>Jumppaa </a:t>
            </a:r>
            <a:r>
              <a:rPr lang="fi-FI"/>
              <a:t>ja ääntämistä: vokaalit</a:t>
            </a:r>
          </a:p>
          <a:p>
            <a:r>
              <a:rPr lang="fi-FI"/>
              <a:t>Oma suomi 1 sivu 6: Tervetuloa!</a:t>
            </a:r>
          </a:p>
          <a:p>
            <a:r>
              <a:rPr lang="fi-FI" b="1"/>
              <a:t>Noin 17.30 pieni tauko = At about 17.30 a small break </a:t>
            </a:r>
          </a:p>
          <a:p>
            <a:r>
              <a:rPr lang="fi-FI"/>
              <a:t>Harjoituksia pienissä ryhmissä = Exercises in small goups </a:t>
            </a:r>
          </a:p>
          <a:p>
            <a:r>
              <a:rPr lang="fi-FI"/>
              <a:t>Kielioppia: Olla, puhua ja asua = Grammar: Olla (to be), puhua (to speak) and asua (to live) </a:t>
            </a:r>
          </a:p>
          <a:p>
            <a:r>
              <a:rPr lang="fi-FI"/>
              <a:t>Jos meillä on aikaa: Vokaaliharmonia = Vowel harmony </a:t>
            </a:r>
          </a:p>
          <a:p>
            <a:r>
              <a:rPr lang="fi-FI"/>
              <a:t>Kotitehtävät = Homework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70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2FFEA1-E60A-FF11-97D4-02FA328CB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kuuluu?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570C6B-DAA2-9C3E-BB02-9BEE8016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= How are you?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Hyvää, kiitos! = Fine thanks! </a:t>
            </a:r>
          </a:p>
          <a:p>
            <a:pPr marL="0" indent="0">
              <a:buNone/>
            </a:pPr>
            <a:r>
              <a:rPr lang="fi-FI"/>
              <a:t>Oikein hyvää! = Tosi hyvää! = Very good! </a:t>
            </a:r>
          </a:p>
          <a:p>
            <a:pPr marL="0" indent="0">
              <a:buNone/>
            </a:pPr>
            <a:r>
              <a:rPr lang="fi-FI"/>
              <a:t>Ihan hyvää. = Quite good. </a:t>
            </a:r>
          </a:p>
          <a:p>
            <a:pPr marL="0" indent="0">
              <a:buNone/>
            </a:pPr>
            <a:r>
              <a:rPr lang="fi-FI"/>
              <a:t>Ei hyvää. = No good. 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580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Kirjoita chattiin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i-FI"/>
              <a:t>Mikä sun nimi on? </a:t>
            </a:r>
          </a:p>
          <a:p>
            <a:pPr marL="514350" indent="-514350">
              <a:buAutoNum type="arabicPeriod"/>
            </a:pPr>
            <a:r>
              <a:rPr lang="fi-FI"/>
              <a:t>Mitä kuuluu? </a:t>
            </a:r>
          </a:p>
          <a:p>
            <a:pPr marL="514350" indent="-514350">
              <a:buAutoNum type="arabicPeriod"/>
            </a:pPr>
            <a:endParaRPr lang="fi-FI"/>
          </a:p>
          <a:p>
            <a:pPr marL="0" indent="0">
              <a:buNone/>
            </a:pPr>
            <a:r>
              <a:rPr lang="fi-FI"/>
              <a:t>Esimerkiksi: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Mun nimi on Mari. Mulle kuuluu hyvää.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240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CA8C8-4598-4EED-811F-24BAEDF9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Jumppaa ja ääntämistä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A7D3A2-32C6-480D-9EA7-E93DA2149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3 + 1</a:t>
            </a:r>
          </a:p>
          <a:p>
            <a:pPr marL="0" indent="0">
              <a:buNone/>
            </a:pPr>
            <a:r>
              <a:rPr lang="fi-FI" dirty="0"/>
              <a:t>Opettaja 3</a:t>
            </a:r>
          </a:p>
          <a:p>
            <a:pPr marL="0" indent="0">
              <a:buNone/>
            </a:pPr>
            <a:r>
              <a:rPr lang="fi-FI" dirty="0"/>
              <a:t>Opiskelijat 1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320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613171-5B19-4980-981C-479FCFF3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Ääntämistä: Vokaalit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7F78A6-0838-4B1B-B62A-2DA94A0E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= Pronunciation: vowels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a: </a:t>
            </a:r>
            <a:r>
              <a:rPr lang="fi-FI" b="1"/>
              <a:t>A</a:t>
            </a:r>
            <a:r>
              <a:rPr lang="fi-FI"/>
              <a:t>nteeksi! 	</a:t>
            </a:r>
          </a:p>
          <a:p>
            <a:pPr marL="0" indent="0">
              <a:buNone/>
            </a:pPr>
            <a:r>
              <a:rPr lang="fi-FI"/>
              <a:t>Minä olen k</a:t>
            </a:r>
            <a:r>
              <a:rPr lang="fi-FI" b="1"/>
              <a:t>a</a:t>
            </a:r>
            <a:r>
              <a:rPr lang="fi-FI"/>
              <a:t>n</a:t>
            </a:r>
            <a:r>
              <a:rPr lang="fi-FI" b="1"/>
              <a:t>a</a:t>
            </a:r>
            <a:r>
              <a:rPr lang="fi-FI"/>
              <a:t>dalainen. </a:t>
            </a:r>
          </a:p>
          <a:p>
            <a:r>
              <a:rPr lang="fi-FI"/>
              <a:t>similar to English a in c</a:t>
            </a:r>
            <a:r>
              <a:rPr lang="fi-FI" b="1"/>
              <a:t>a</a:t>
            </a:r>
            <a:r>
              <a:rPr lang="fi-FI"/>
              <a:t>r (but not 100 %) </a:t>
            </a:r>
          </a:p>
          <a:p>
            <a:pPr marL="0" indent="0">
              <a:buNone/>
            </a:pPr>
            <a:r>
              <a:rPr lang="fi-FI"/>
              <a:t>ä: N</a:t>
            </a:r>
            <a:r>
              <a:rPr lang="fi-FI" b="1"/>
              <a:t>ä</a:t>
            </a:r>
            <a:r>
              <a:rPr lang="fi-FI"/>
              <a:t>hd</a:t>
            </a:r>
            <a:r>
              <a:rPr lang="fi-FI" b="1"/>
              <a:t>ää</a:t>
            </a:r>
            <a:r>
              <a:rPr lang="fi-FI"/>
              <a:t>n! Ymm</a:t>
            </a:r>
            <a:r>
              <a:rPr lang="fi-FI" b="1"/>
              <a:t>ä</a:t>
            </a:r>
            <a:r>
              <a:rPr lang="fi-FI"/>
              <a:t>rr</a:t>
            </a:r>
            <a:r>
              <a:rPr lang="fi-FI" b="1"/>
              <a:t>ä</a:t>
            </a:r>
            <a:r>
              <a:rPr lang="fi-FI"/>
              <a:t>n!</a:t>
            </a:r>
          </a:p>
          <a:p>
            <a:pPr marL="0" indent="0">
              <a:buNone/>
            </a:pPr>
            <a:r>
              <a:rPr lang="fi-FI"/>
              <a:t>English: c</a:t>
            </a:r>
            <a:r>
              <a:rPr lang="fi-FI" b="1"/>
              <a:t>a</a:t>
            </a:r>
            <a:r>
              <a:rPr lang="fi-FI"/>
              <a:t>t</a:t>
            </a:r>
          </a:p>
          <a:p>
            <a:r>
              <a:rPr lang="fi-FI"/>
              <a:t>stick your tongue out.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6850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7F88F2-6F8E-57DB-0C7E-0FEC0615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e, ö, 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00334B-4706-D039-0CFB-96B8C4FF7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e: Ant</a:t>
            </a:r>
            <a:r>
              <a:rPr lang="fi-FI" b="1"/>
              <a:t>ee</a:t>
            </a:r>
            <a:r>
              <a:rPr lang="fi-FI"/>
              <a:t>ksi! Minä ol</a:t>
            </a:r>
            <a:r>
              <a:rPr lang="fi-FI" b="1"/>
              <a:t>e</a:t>
            </a:r>
            <a:r>
              <a:rPr lang="fi-FI"/>
              <a:t>n kanadalain</a:t>
            </a:r>
            <a:r>
              <a:rPr lang="fi-FI" b="1"/>
              <a:t>e</a:t>
            </a:r>
            <a:r>
              <a:rPr lang="fi-FI"/>
              <a:t>n.</a:t>
            </a:r>
          </a:p>
          <a:p>
            <a:r>
              <a:rPr lang="fi-FI"/>
              <a:t>English: </a:t>
            </a:r>
            <a:r>
              <a:rPr lang="fi-FI" b="1"/>
              <a:t>e</a:t>
            </a:r>
            <a:r>
              <a:rPr lang="fi-FI"/>
              <a:t>cho	 </a:t>
            </a:r>
          </a:p>
          <a:p>
            <a:pPr marL="0" indent="0">
              <a:buNone/>
            </a:pPr>
            <a:r>
              <a:rPr lang="fi-FI"/>
              <a:t>ö: </a:t>
            </a:r>
            <a:r>
              <a:rPr lang="fi-FI" b="1"/>
              <a:t>Ööö... </a:t>
            </a:r>
            <a:r>
              <a:rPr lang="fi-FI"/>
              <a:t>insin</a:t>
            </a:r>
            <a:r>
              <a:rPr lang="fi-FI" b="1"/>
              <a:t>öö</a:t>
            </a:r>
            <a:r>
              <a:rPr lang="fi-FI"/>
              <a:t>ri	</a:t>
            </a:r>
          </a:p>
          <a:p>
            <a:pPr lvl="1"/>
            <a:r>
              <a:rPr lang="fi-FI"/>
              <a:t>start with e, purse your lips -&gt; ö </a:t>
            </a:r>
          </a:p>
          <a:p>
            <a:pPr lvl="1"/>
            <a:r>
              <a:rPr lang="fi-FI"/>
              <a:t>similar to French: je p</a:t>
            </a:r>
            <a:r>
              <a:rPr lang="fi-FI" b="1"/>
              <a:t>eux</a:t>
            </a:r>
          </a:p>
          <a:p>
            <a:pPr marL="0" indent="0">
              <a:buNone/>
            </a:pPr>
            <a:r>
              <a:rPr lang="fi-FI"/>
              <a:t>o: </a:t>
            </a:r>
            <a:r>
              <a:rPr lang="fi-FI" b="1"/>
              <a:t>O</a:t>
            </a:r>
            <a:r>
              <a:rPr lang="fi-FI"/>
              <a:t>nko joku </a:t>
            </a:r>
            <a:r>
              <a:rPr lang="fi-FI" b="1"/>
              <a:t>o</a:t>
            </a:r>
            <a:r>
              <a:rPr lang="fi-FI"/>
              <a:t>ngelma? </a:t>
            </a:r>
          </a:p>
          <a:p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8505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04E86A-2548-0070-AC02-6FB4F0D46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i, y, 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65EDD3-108C-6ABB-6E30-D731B7CAC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i: M</a:t>
            </a:r>
            <a:r>
              <a:rPr lang="fi-FI" b="1"/>
              <a:t>i</a:t>
            </a:r>
            <a:r>
              <a:rPr lang="fi-FI"/>
              <a:t>ssä sä asut? </a:t>
            </a:r>
          </a:p>
          <a:p>
            <a:pPr lvl="1"/>
            <a:r>
              <a:rPr lang="fi-FI"/>
              <a:t>similar to English </a:t>
            </a:r>
            <a:r>
              <a:rPr lang="fi-FI" b="1"/>
              <a:t>ee</a:t>
            </a:r>
            <a:r>
              <a:rPr lang="fi-FI"/>
              <a:t> in meet (not 100 %) </a:t>
            </a:r>
          </a:p>
          <a:p>
            <a:r>
              <a:rPr lang="fi-FI"/>
              <a:t>y: En </a:t>
            </a:r>
            <a:r>
              <a:rPr lang="fi-FI" b="1"/>
              <a:t>y</a:t>
            </a:r>
            <a:r>
              <a:rPr lang="fi-FI"/>
              <a:t>mmärrä! = I don’t understand</a:t>
            </a:r>
          </a:p>
          <a:p>
            <a:pPr lvl="1"/>
            <a:r>
              <a:rPr lang="fi-FI"/>
              <a:t>i , purse your lips -&gt; y </a:t>
            </a:r>
          </a:p>
          <a:p>
            <a:r>
              <a:rPr lang="fi-FI"/>
              <a:t>u: Mä p</a:t>
            </a:r>
            <a:r>
              <a:rPr lang="fi-FI" b="1"/>
              <a:t>u</a:t>
            </a:r>
            <a:r>
              <a:rPr lang="fi-FI"/>
              <a:t>h</a:t>
            </a:r>
            <a:r>
              <a:rPr lang="fi-FI" b="1"/>
              <a:t>u</a:t>
            </a:r>
            <a:r>
              <a:rPr lang="fi-FI"/>
              <a:t>n s</a:t>
            </a:r>
            <a:r>
              <a:rPr lang="fi-FI" b="1"/>
              <a:t>u</a:t>
            </a:r>
            <a:r>
              <a:rPr lang="fi-FI"/>
              <a:t>omea. = I speak Finnish </a:t>
            </a:r>
          </a:p>
          <a:p>
            <a:pPr lvl="1"/>
            <a:r>
              <a:rPr lang="fi-FI"/>
              <a:t>similar to oo in English b</a:t>
            </a:r>
            <a:r>
              <a:rPr lang="fi-FI" b="1"/>
              <a:t>oo</a:t>
            </a:r>
            <a:r>
              <a:rPr lang="fi-FI"/>
              <a:t>t (not 100 %) </a:t>
            </a:r>
          </a:p>
        </p:txBody>
      </p:sp>
    </p:spTree>
    <p:extLst>
      <p:ext uri="{BB962C8B-B14F-4D97-AF65-F5344CB8AC3E}">
        <p14:creationId xmlns:p14="http://schemas.microsoft.com/office/powerpoint/2010/main" val="345356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</TotalTime>
  <Words>837</Words>
  <Application>Microsoft Office PowerPoint</Application>
  <PresentationFormat>Laajakuva</PresentationFormat>
  <Paragraphs>119</Paragraphs>
  <Slides>23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28" baseType="lpstr">
      <vt:lpstr>-apple-system</vt:lpstr>
      <vt:lpstr>Arial</vt:lpstr>
      <vt:lpstr>Calibri</vt:lpstr>
      <vt:lpstr>Calibri Light</vt:lpstr>
      <vt:lpstr>Office-teema</vt:lpstr>
      <vt:lpstr>Finnish 1</vt:lpstr>
      <vt:lpstr>Tervetuloa tunnille!</vt:lpstr>
      <vt:lpstr>Tänään</vt:lpstr>
      <vt:lpstr>Mitä kuuluu? </vt:lpstr>
      <vt:lpstr>Kirjoita chattiin</vt:lpstr>
      <vt:lpstr>Jumppaa ja ääntämistä</vt:lpstr>
      <vt:lpstr>Ääntämistä: Vokaalit</vt:lpstr>
      <vt:lpstr>e, ö, o</vt:lpstr>
      <vt:lpstr>i, y, u</vt:lpstr>
      <vt:lpstr>Online Finnish – English dictionaries </vt:lpstr>
      <vt:lpstr>Online translators  </vt:lpstr>
      <vt:lpstr>Vertailuista = About comparisons</vt:lpstr>
      <vt:lpstr>Kappale 1: Tervetuloa!  Oma suomi 1 sivu 6</vt:lpstr>
      <vt:lpstr>TAUKO </vt:lpstr>
      <vt:lpstr>Pienissä ryhmissä</vt:lpstr>
      <vt:lpstr>Sanaston opiskelemisesta – tips for learning vocabulary</vt:lpstr>
      <vt:lpstr>Kielioppia: Olla, puhua ja asua</vt:lpstr>
      <vt:lpstr>Kielioppia: Vokaaliharmonia</vt:lpstr>
      <vt:lpstr>Kotitehtävät = Homework </vt:lpstr>
      <vt:lpstr>Kotitehtävät </vt:lpstr>
      <vt:lpstr>Kotitehtävät</vt:lpstr>
      <vt:lpstr>Kotitehtävät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Finnish 2</dc:title>
  <dc:creator>Mari Nikonen</dc:creator>
  <cp:lastModifiedBy>Mari Nikonen</cp:lastModifiedBy>
  <cp:revision>12</cp:revision>
  <cp:lastPrinted>2022-08-08T15:27:51Z</cp:lastPrinted>
  <dcterms:created xsi:type="dcterms:W3CDTF">2021-09-13T12:59:36Z</dcterms:created>
  <dcterms:modified xsi:type="dcterms:W3CDTF">2023-01-17T08:48:19Z</dcterms:modified>
</cp:coreProperties>
</file>