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4BFEE-7AA6-46C6-BFD2-6CB0143D473A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00F4-77DF-4DC4-9717-C01518A6E5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36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in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3938" y="341087"/>
            <a:ext cx="1144736" cy="381600"/>
          </a:xfrm>
        </p:spPr>
        <p:txBody>
          <a:bodyPr vert="horz" lIns="0" tIns="0" rIns="0" bIns="0" rtlCol="0" anchor="t" anchorCtr="0"/>
          <a:lstStyle>
            <a:lvl1pPr>
              <a:defRPr lang="en-GB" sz="1600" smtClean="0">
                <a:solidFill>
                  <a:schemeClr val="tx1"/>
                </a:solidFill>
              </a:defRPr>
            </a:lvl1pPr>
          </a:lstStyle>
          <a:p>
            <a:fld id="{0C971D43-05A7-411D-85B7-D43669ABEFD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673" y="6092226"/>
            <a:ext cx="3550025" cy="381600"/>
          </a:xfrm>
          <a:noFill/>
          <a:ln>
            <a:noFill/>
          </a:ln>
        </p:spPr>
        <p:txBody>
          <a:bodyPr vert="horz" lIns="0" tIns="0" rIns="0" bIns="0" rtlCol="0" anchor="b" anchorCtr="0"/>
          <a:lstStyle>
            <a:lvl1pPr>
              <a:defRPr lang="en-GB" sz="1600" smtClean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/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9938" y="1520826"/>
            <a:ext cx="10300690" cy="761386"/>
          </a:xfrm>
        </p:spPr>
        <p:txBody>
          <a:bodyPr tIns="0" anchor="ctr" anchorCtr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9936" y="2295692"/>
            <a:ext cx="1145054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70977" y="-1"/>
            <a:ext cx="1521024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36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ymmetric color text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CEFBDD9-AD85-4AF9-AF72-8F76462AAC3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9936" y="1520825"/>
            <a:ext cx="5535214" cy="4572000"/>
          </a:xfrm>
          <a:solidFill>
            <a:srgbClr val="F03529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8681" y="1520825"/>
            <a:ext cx="5571797" cy="4572000"/>
          </a:xfrm>
          <a:solidFill>
            <a:srgbClr val="F03529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08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936" y="1520825"/>
            <a:ext cx="1145054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73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936" y="1520826"/>
            <a:ext cx="11450540" cy="2099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4"/>
          </p:nvPr>
        </p:nvSpPr>
        <p:spPr>
          <a:xfrm>
            <a:off x="369936" y="3983880"/>
            <a:ext cx="11450540" cy="2099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583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0AC586-3CE3-4A3F-AE5C-8775CD4EEA4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69936" y="1520826"/>
            <a:ext cx="1145054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4"/>
          </p:nvPr>
        </p:nvSpPr>
        <p:spPr>
          <a:xfrm>
            <a:off x="369936" y="3162028"/>
            <a:ext cx="1145054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/>
          </p:nvPr>
        </p:nvSpPr>
        <p:spPr>
          <a:xfrm>
            <a:off x="369936" y="4803229"/>
            <a:ext cx="11450540" cy="129753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92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82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7CCE6E6-B799-477D-A8D2-F6732FFE8F4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936" y="1520825"/>
            <a:ext cx="8778430" cy="45799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35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,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2846C0-6C3B-446A-9CAE-C562131D7DA7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935" y="1901825"/>
            <a:ext cx="55352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48681" y="1901825"/>
            <a:ext cx="5571797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3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r textblock,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527FB1-F785-43B9-8197-7BF704099FE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935" y="1901825"/>
            <a:ext cx="5535215" cy="4198938"/>
          </a:xfrm>
          <a:solidFill>
            <a:schemeClr val="accent5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48681" y="1901825"/>
            <a:ext cx="5571797" cy="41989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227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text,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CD97B8-4735-433F-971B-7D5076B1474A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936" y="1901825"/>
            <a:ext cx="4197897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952218" y="1901825"/>
            <a:ext cx="6868260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024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color textblock,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5017AF-C08C-4ACD-A00D-9F8FD8AD847A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9936" y="1901825"/>
            <a:ext cx="4197897" cy="4191000"/>
          </a:xfrm>
          <a:solidFill>
            <a:srgbClr val="FFC500"/>
          </a:solidFill>
        </p:spPr>
        <p:txBody>
          <a:bodyPr lIns="72000" tIns="72000" rIns="72000" bIns="72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952218" y="1901825"/>
            <a:ext cx="6868260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82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,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67321" y="1901825"/>
            <a:ext cx="55352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936" y="1901825"/>
            <a:ext cx="5571797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33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1" y="0"/>
            <a:ext cx="12192000" cy="6858000"/>
          </a:xfrm>
          <a:solidFill>
            <a:srgbClr val="0092E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38" y="1520826"/>
            <a:ext cx="10300690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36" y="2295692"/>
            <a:ext cx="1145054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673" y="357253"/>
            <a:ext cx="1144736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9BFB3BE-C661-4A3F-ABAD-D16383FFD069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673" y="6092226"/>
            <a:ext cx="3550025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70977" y="-1"/>
            <a:ext cx="1521024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045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936" y="1901825"/>
            <a:ext cx="5571797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6248680" y="1901825"/>
            <a:ext cx="5571797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881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936" y="1901825"/>
            <a:ext cx="36267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281849" y="1901825"/>
            <a:ext cx="36267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8194918" y="1901825"/>
            <a:ext cx="3626715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268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936" y="1520827"/>
            <a:ext cx="5571797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6248680" y="1520827"/>
            <a:ext cx="5571797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936" y="4001765"/>
            <a:ext cx="5571797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/>
          </p:nvPr>
        </p:nvSpPr>
        <p:spPr>
          <a:xfrm>
            <a:off x="6248680" y="4001765"/>
            <a:ext cx="5571797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910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937" y="1520827"/>
            <a:ext cx="3626715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937" y="4001765"/>
            <a:ext cx="3626715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281849" y="1520827"/>
            <a:ext cx="3626715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8"/>
          </p:nvPr>
        </p:nvSpPr>
        <p:spPr>
          <a:xfrm>
            <a:off x="4281849" y="4001765"/>
            <a:ext cx="3626715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9"/>
          </p:nvPr>
        </p:nvSpPr>
        <p:spPr>
          <a:xfrm>
            <a:off x="8193762" y="1520827"/>
            <a:ext cx="3626715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0"/>
          </p:nvPr>
        </p:nvSpPr>
        <p:spPr>
          <a:xfrm>
            <a:off x="8193762" y="4001765"/>
            <a:ext cx="3626715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985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,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D9089E-7B54-45EB-A653-BCBA4A4A478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938" y="1520827"/>
            <a:ext cx="2672109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369938" y="4001765"/>
            <a:ext cx="2672109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/>
          </p:nvPr>
        </p:nvSpPr>
        <p:spPr>
          <a:xfrm>
            <a:off x="3231778" y="1520827"/>
            <a:ext cx="2672110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/>
          </p:nvPr>
        </p:nvSpPr>
        <p:spPr>
          <a:xfrm>
            <a:off x="3231778" y="4001765"/>
            <a:ext cx="2672110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9"/>
          </p:nvPr>
        </p:nvSpPr>
        <p:spPr>
          <a:xfrm>
            <a:off x="6286526" y="1520827"/>
            <a:ext cx="2672109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0"/>
          </p:nvPr>
        </p:nvSpPr>
        <p:spPr>
          <a:xfrm>
            <a:off x="6286526" y="4001765"/>
            <a:ext cx="2672109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1"/>
          </p:nvPr>
        </p:nvSpPr>
        <p:spPr>
          <a:xfrm>
            <a:off x="9148366" y="1520827"/>
            <a:ext cx="2672110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22"/>
          </p:nvPr>
        </p:nvSpPr>
        <p:spPr>
          <a:xfrm>
            <a:off x="9148366" y="4001765"/>
            <a:ext cx="2672110" cy="2098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259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, one color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F71275-9568-441F-B88C-1CF15EA5A4D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67321" y="1901825"/>
            <a:ext cx="5535215" cy="4191000"/>
          </a:xfrm>
          <a:solidFill>
            <a:schemeClr val="accent3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936" y="1901825"/>
            <a:ext cx="5571797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6385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content,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96C85E8-58B7-4C6F-AF1F-4DFB8BFE9458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7326" y="1901825"/>
            <a:ext cx="6865209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9936" y="1901825"/>
            <a:ext cx="4198146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91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FDE966-DAE3-4B5D-A09D-83F03848009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7326" y="1901825"/>
            <a:ext cx="6865209" cy="4191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836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center colour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AA85C2-B117-43DE-84F5-D0F86DE96C15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37326" y="1901825"/>
            <a:ext cx="6865209" cy="4191000"/>
          </a:xfrm>
          <a:solidFill>
            <a:schemeClr val="accent2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463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header, off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908176"/>
            <a:ext cx="5344220" cy="1520825"/>
          </a:xfrm>
        </p:spPr>
        <p:txBody>
          <a:bodyPr tIns="0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A60000-697A-4BA1-A650-B7AF9C9EA7A6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793" y="1901825"/>
            <a:ext cx="5705741" cy="4191000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263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" y="0"/>
            <a:ext cx="12192001" cy="6858000"/>
            <a:chOff x="-1" y="0"/>
            <a:chExt cx="12190414" cy="6858000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89394" y="1"/>
              <a:ext cx="8765976" cy="2532063"/>
            </a:xfrm>
            <a:custGeom>
              <a:avLst/>
              <a:gdLst/>
              <a:ahLst/>
              <a:cxnLst/>
              <a:rect l="l" t="t" r="r" b="b"/>
              <a:pathLst>
                <a:path w="8765976" h="2532063">
                  <a:moveTo>
                    <a:pt x="0" y="0"/>
                  </a:moveTo>
                  <a:lnTo>
                    <a:pt x="8765976" y="0"/>
                  </a:lnTo>
                  <a:lnTo>
                    <a:pt x="4381019" y="25320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Rectangle 17"/>
            <p:cNvSpPr/>
            <p:nvPr/>
          </p:nvSpPr>
          <p:spPr>
            <a:xfrm>
              <a:off x="4567238" y="0"/>
              <a:ext cx="7623175" cy="6858000"/>
            </a:xfrm>
            <a:custGeom>
              <a:avLst/>
              <a:gdLst/>
              <a:ahLst/>
              <a:cxnLst/>
              <a:rect l="l" t="t" r="r" b="b"/>
              <a:pathLst>
                <a:path w="7621459" h="6858000">
                  <a:moveTo>
                    <a:pt x="4320435" y="0"/>
                  </a:moveTo>
                  <a:lnTo>
                    <a:pt x="7621459" y="0"/>
                  </a:lnTo>
                  <a:lnTo>
                    <a:pt x="7621459" y="6858000"/>
                  </a:lnTo>
                  <a:lnTo>
                    <a:pt x="0" y="6858000"/>
                  </a:lnTo>
                  <a:lnTo>
                    <a:pt x="1460" y="2493962"/>
                  </a:lnTo>
                  <a:close/>
                </a:path>
              </a:pathLst>
            </a:custGeom>
            <a:solidFill>
              <a:srgbClr val="0092E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>
              <a:off x="-1" y="0"/>
              <a:ext cx="4572383" cy="6858000"/>
            </a:xfrm>
            <a:custGeom>
              <a:avLst/>
              <a:gdLst/>
              <a:ahLst/>
              <a:cxnLst/>
              <a:rect l="l" t="t" r="r" b="b"/>
              <a:pathLst>
                <a:path w="4570413" h="6858000">
                  <a:moveTo>
                    <a:pt x="0" y="0"/>
                  </a:moveTo>
                  <a:lnTo>
                    <a:pt x="255317" y="0"/>
                  </a:lnTo>
                  <a:lnTo>
                    <a:pt x="4570413" y="2493963"/>
                  </a:lnTo>
                  <a:lnTo>
                    <a:pt x="4568953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6EB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38" y="1520826"/>
            <a:ext cx="10300690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36" y="2295692"/>
            <a:ext cx="1145054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673" y="357253"/>
            <a:ext cx="1144736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CAE80C3F-3F6F-4D10-9FA2-E3417D59802C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673" y="6092226"/>
            <a:ext cx="3550025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70977" y="-1"/>
            <a:ext cx="1521024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397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E297A1-4599-4F05-B679-46FC1BB47484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397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0D694A-DB51-4E75-A39A-C5F1F1EC156C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38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391A4E-A604-4B11-86D2-FEDE1C56086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53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7E7B32-6814-4BD6-A71D-3FE8260253C2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69933" y="2284050"/>
            <a:ext cx="5535682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69935" y="1520825"/>
            <a:ext cx="5535682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6284485" y="2284050"/>
            <a:ext cx="5535682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284487" y="1520825"/>
            <a:ext cx="5535682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559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 in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084500-5EFD-4474-B82F-78C0D4009915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69933" y="1978731"/>
            <a:ext cx="5535682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69935" y="1520825"/>
            <a:ext cx="5535682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6284485" y="1978731"/>
            <a:ext cx="5535682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6284487" y="1520825"/>
            <a:ext cx="5535682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 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369933" y="4371094"/>
            <a:ext cx="5535682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369935" y="3913188"/>
            <a:ext cx="5535682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6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6284485" y="4371094"/>
            <a:ext cx="5535682" cy="1717425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6284487" y="3913188"/>
            <a:ext cx="5535682" cy="4579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8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32850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nten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0E8BE-0043-41D0-9F68-2766BB137AC1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7622581" y="2284050"/>
            <a:ext cx="4197896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7622583" y="1520825"/>
            <a:ext cx="4197896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3042044" y="2284050"/>
            <a:ext cx="4197896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3042046" y="1520825"/>
            <a:ext cx="4197896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201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hree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6618AF-4C19-4B08-A10C-87782318BB03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935" y="2284050"/>
            <a:ext cx="3626717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937" y="1520825"/>
            <a:ext cx="3626717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283435" y="2284050"/>
            <a:ext cx="3626717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283437" y="1520825"/>
            <a:ext cx="3626717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8183858" y="2284050"/>
            <a:ext cx="3626717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8183860" y="1520825"/>
            <a:ext cx="3626717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742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ix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CB26F2-2E2D-4F6B-A8A0-23EEC888499A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937" y="2131390"/>
            <a:ext cx="3626717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937" y="1520825"/>
            <a:ext cx="362671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283437" y="2131390"/>
            <a:ext cx="3626717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283437" y="1520825"/>
            <a:ext cx="362671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8183860" y="2131390"/>
            <a:ext cx="3626717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8183860" y="1520825"/>
            <a:ext cx="362671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369937" y="4535710"/>
            <a:ext cx="3626717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369937" y="3925145"/>
            <a:ext cx="362671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4283437" y="4535710"/>
            <a:ext cx="3626717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4283437" y="3925145"/>
            <a:ext cx="362671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8183860" y="4535710"/>
            <a:ext cx="3626717" cy="156505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8183860" y="3925145"/>
            <a:ext cx="3626717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196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BAEF59-9ECC-4A21-9264-C4980C651C38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1514670" y="2284050"/>
            <a:ext cx="2289898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1514672" y="1520825"/>
            <a:ext cx="2289898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48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185125" y="2284050"/>
            <a:ext cx="2289898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9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185127" y="1520825"/>
            <a:ext cx="2289898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51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860122" y="2284050"/>
            <a:ext cx="2289898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860124" y="1520825"/>
            <a:ext cx="2289898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54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530577" y="2284050"/>
            <a:ext cx="2289898" cy="38087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5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530579" y="1520825"/>
            <a:ext cx="2289898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754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120643-38F3-452B-B657-B5F576D0BB01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937" y="2284049"/>
            <a:ext cx="2443445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940" y="1520825"/>
            <a:ext cx="2443443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3231777" y="2284049"/>
            <a:ext cx="2672111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31780" y="1520825"/>
            <a:ext cx="2672109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286636" y="2284049"/>
            <a:ext cx="2672111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286639" y="1520825"/>
            <a:ext cx="2672109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340447" y="2284049"/>
            <a:ext cx="2480030" cy="381671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340447" y="1520825"/>
            <a:ext cx="2480030" cy="7632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20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0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1" y="1"/>
            <a:ext cx="12192001" cy="6858001"/>
            <a:chOff x="-1" y="0"/>
            <a:chExt cx="12190414" cy="6858001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8971123" y="0"/>
              <a:ext cx="3219290" cy="3788972"/>
            </a:xfrm>
            <a:custGeom>
              <a:avLst/>
              <a:gdLst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903438 h 3767952"/>
                <a:gd name="connsiteX4" fmla="*/ 846 w 3221194"/>
                <a:gd name="connsiteY4" fmla="*/ 0 h 3767952"/>
                <a:gd name="connsiteX0" fmla="*/ 5 w 3220353"/>
                <a:gd name="connsiteY0" fmla="*/ 0 h 3767952"/>
                <a:gd name="connsiteX1" fmla="*/ 3220353 w 3220353"/>
                <a:gd name="connsiteY1" fmla="*/ 0 h 3767952"/>
                <a:gd name="connsiteX2" fmla="*/ 3220353 w 3220353"/>
                <a:gd name="connsiteY2" fmla="*/ 3767952 h 3767952"/>
                <a:gd name="connsiteX3" fmla="*/ 13488 w 3220353"/>
                <a:gd name="connsiteY3" fmla="*/ 1903438 h 3767952"/>
                <a:gd name="connsiteX4" fmla="*/ 5 w 3220353"/>
                <a:gd name="connsiteY4" fmla="*/ 0 h 3767952"/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896334 h 3767952"/>
                <a:gd name="connsiteX4" fmla="*/ 846 w 3221194"/>
                <a:gd name="connsiteY4" fmla="*/ 0 h 3767952"/>
                <a:gd name="connsiteX0" fmla="*/ 846 w 3221194"/>
                <a:gd name="connsiteY0" fmla="*/ 0 h 3767952"/>
                <a:gd name="connsiteX1" fmla="*/ 3221194 w 3221194"/>
                <a:gd name="connsiteY1" fmla="*/ 0 h 3767952"/>
                <a:gd name="connsiteX2" fmla="*/ 3221194 w 3221194"/>
                <a:gd name="connsiteY2" fmla="*/ 3767952 h 3767952"/>
                <a:gd name="connsiteX3" fmla="*/ 0 w 3221194"/>
                <a:gd name="connsiteY3" fmla="*/ 1903438 h 3767952"/>
                <a:gd name="connsiteX4" fmla="*/ 846 w 3221194"/>
                <a:gd name="connsiteY4" fmla="*/ 0 h 376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1194" h="3767952">
                  <a:moveTo>
                    <a:pt x="846" y="0"/>
                  </a:moveTo>
                  <a:lnTo>
                    <a:pt x="3221194" y="0"/>
                  </a:lnTo>
                  <a:lnTo>
                    <a:pt x="3221194" y="3767952"/>
                  </a:lnTo>
                  <a:lnTo>
                    <a:pt x="0" y="1903438"/>
                  </a:lnTo>
                  <a:cubicBezTo>
                    <a:pt x="282" y="1267380"/>
                    <a:pt x="564" y="636058"/>
                    <a:pt x="846" y="0"/>
                  </a:cubicBezTo>
                  <a:close/>
                </a:path>
              </a:pathLst>
            </a:custGeom>
            <a:solidFill>
              <a:srgbClr val="673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1" y="0"/>
              <a:ext cx="12190414" cy="6858001"/>
              <a:chOff x="-1" y="0"/>
              <a:chExt cx="12190414" cy="6858001"/>
            </a:xfrm>
          </p:grpSpPr>
          <p:sp>
            <p:nvSpPr>
              <p:cNvPr id="20" name="Rectangle 33"/>
              <p:cNvSpPr/>
              <p:nvPr/>
            </p:nvSpPr>
            <p:spPr>
              <a:xfrm>
                <a:off x="-1" y="0"/>
                <a:ext cx="8978744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8970065" h="6858000">
                    <a:moveTo>
                      <a:pt x="0" y="0"/>
                    </a:moveTo>
                    <a:lnTo>
                      <a:pt x="8970065" y="0"/>
                    </a:lnTo>
                    <a:lnTo>
                      <a:pt x="8969219" y="1908175"/>
                    </a:lnTo>
                    <a:lnTo>
                      <a:pt x="39235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4F2C9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34"/>
              <p:cNvSpPr/>
              <p:nvPr/>
            </p:nvSpPr>
            <p:spPr>
              <a:xfrm>
                <a:off x="369889" y="1903413"/>
                <a:ext cx="11820524" cy="4954588"/>
              </a:xfrm>
              <a:custGeom>
                <a:avLst/>
                <a:gdLst>
                  <a:gd name="connsiteX0" fmla="*/ 8586387 w 11798058"/>
                  <a:gd name="connsiteY0" fmla="*/ 0 h 4945063"/>
                  <a:gd name="connsiteX1" fmla="*/ 11798058 w 11798058"/>
                  <a:gd name="connsiteY1" fmla="*/ 1855017 h 4945063"/>
                  <a:gd name="connsiteX2" fmla="*/ 11798058 w 11798058"/>
                  <a:gd name="connsiteY2" fmla="*/ 4945063 h 4945063"/>
                  <a:gd name="connsiteX3" fmla="*/ 0 w 11798058"/>
                  <a:gd name="connsiteY3" fmla="*/ 4945063 h 4945063"/>
                  <a:gd name="connsiteX4" fmla="*/ 8586387 w 11798058"/>
                  <a:gd name="connsiteY4" fmla="*/ 0 h 4945063"/>
                  <a:gd name="connsiteX0" fmla="*/ 8581623 w 11798058"/>
                  <a:gd name="connsiteY0" fmla="*/ 0 h 4954588"/>
                  <a:gd name="connsiteX1" fmla="*/ 11798058 w 11798058"/>
                  <a:gd name="connsiteY1" fmla="*/ 1864542 h 4954588"/>
                  <a:gd name="connsiteX2" fmla="*/ 11798058 w 11798058"/>
                  <a:gd name="connsiteY2" fmla="*/ 4954588 h 4954588"/>
                  <a:gd name="connsiteX3" fmla="*/ 0 w 11798058"/>
                  <a:gd name="connsiteY3" fmla="*/ 4954588 h 4954588"/>
                  <a:gd name="connsiteX4" fmla="*/ 8581623 w 11798058"/>
                  <a:gd name="connsiteY4" fmla="*/ 0 h 495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8058" h="4954588">
                    <a:moveTo>
                      <a:pt x="8581623" y="0"/>
                    </a:moveTo>
                    <a:lnTo>
                      <a:pt x="11798058" y="1864542"/>
                    </a:lnTo>
                    <a:lnTo>
                      <a:pt x="11798058" y="4954588"/>
                    </a:lnTo>
                    <a:lnTo>
                      <a:pt x="0" y="4954588"/>
                    </a:lnTo>
                    <a:lnTo>
                      <a:pt x="8581623" y="0"/>
                    </a:lnTo>
                    <a:close/>
                  </a:path>
                </a:pathLst>
              </a:custGeom>
              <a:solidFill>
                <a:srgbClr val="341F6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38" y="1520826"/>
            <a:ext cx="10300690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36" y="2295692"/>
            <a:ext cx="1145054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673" y="357253"/>
            <a:ext cx="1144736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D52139E-80E8-44B2-89BA-FFDE8054A662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673" y="6092226"/>
            <a:ext cx="3550025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70977" y="-1"/>
            <a:ext cx="1521024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097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10305802" cy="11391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F24F15-5056-406C-8D2D-2E85F41920E9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69937" y="2131391"/>
            <a:ext cx="2443445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69940" y="1520825"/>
            <a:ext cx="2443443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1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3231777" y="2131391"/>
            <a:ext cx="2672111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3231780" y="1520825"/>
            <a:ext cx="2672109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3" name="Content Placeholder 8"/>
          <p:cNvSpPr>
            <a:spLocks noGrp="1"/>
          </p:cNvSpPr>
          <p:nvPr>
            <p:ph sz="quarter" idx="21" hasCustomPrompt="1"/>
          </p:nvPr>
        </p:nvSpPr>
        <p:spPr>
          <a:xfrm>
            <a:off x="6286636" y="2131391"/>
            <a:ext cx="2672111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286639" y="1520825"/>
            <a:ext cx="2672109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35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9340447" y="2131391"/>
            <a:ext cx="2480030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9340447" y="1520825"/>
            <a:ext cx="2480030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369937" y="4535785"/>
            <a:ext cx="2443445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369940" y="3925219"/>
            <a:ext cx="2443443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3231777" y="4535785"/>
            <a:ext cx="2672111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3231780" y="3925219"/>
            <a:ext cx="2672109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6286636" y="4535785"/>
            <a:ext cx="2672111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30"/>
          </p:nvPr>
        </p:nvSpPr>
        <p:spPr>
          <a:xfrm>
            <a:off x="6286639" y="3925219"/>
            <a:ext cx="2672109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9340447" y="4535785"/>
            <a:ext cx="2480030" cy="156497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32"/>
          </p:nvPr>
        </p:nvSpPr>
        <p:spPr>
          <a:xfrm>
            <a:off x="9340447" y="3925219"/>
            <a:ext cx="2480030" cy="6105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>
            <a:lvl1pPr>
              <a:defRPr lang="en-US" sz="1600" b="1" smtClean="0"/>
            </a:lvl1pPr>
          </a:lstStyle>
          <a:p>
            <a:pPr marL="0" lvl="0" indent="0">
              <a:buNone/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69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ur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69935" y="1520826"/>
            <a:ext cx="2289898" cy="1908175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042046" y="1520826"/>
            <a:ext cx="2289898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 dirty="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714157" y="1520826"/>
            <a:ext cx="2289898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385280" y="1520826"/>
            <a:ext cx="2289898" cy="1908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4906413-A445-42A7-B048-D3E0D1875CB0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69936" y="3429001"/>
            <a:ext cx="2291060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042046" y="3429001"/>
            <a:ext cx="2291060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710957" y="3429001"/>
            <a:ext cx="2291060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373929" y="3429001"/>
            <a:ext cx="2291060" cy="2663825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979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four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69935" y="376239"/>
            <a:ext cx="2289898" cy="2289175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042046" y="376239"/>
            <a:ext cx="2289898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 dirty="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5714157" y="376239"/>
            <a:ext cx="2289898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385280" y="376239"/>
            <a:ext cx="2289898" cy="22891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1800"/>
            </a:lvl1pPr>
          </a:lstStyle>
          <a:p>
            <a:pPr marL="177800" lvl="0" indent="-177800"/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0E0E88-C172-4F75-AFAF-925BDED27056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69936" y="2665413"/>
            <a:ext cx="2291060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042046" y="2665413"/>
            <a:ext cx="2291060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710957" y="2665413"/>
            <a:ext cx="2291060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373929" y="2665413"/>
            <a:ext cx="2291060" cy="3427412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713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hree content and text assy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358345E-8A20-41AC-886C-80BBE9269664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766513" y="1520826"/>
            <a:ext cx="3053963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8766716" y="3429001"/>
            <a:ext cx="3055512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332335" y="1520826"/>
            <a:ext cx="3053963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332538" y="3429001"/>
            <a:ext cx="3055512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98157" y="1520826"/>
            <a:ext cx="3053963" cy="1925293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1898360" y="3429001"/>
            <a:ext cx="3055512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9285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three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AC6A10-5191-4368-9B68-AA33C17C3F4F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369733" y="376240"/>
            <a:ext cx="3082592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369936" y="3429001"/>
            <a:ext cx="3082592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3834179" y="376240"/>
            <a:ext cx="3082592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23"/>
          </p:nvPr>
        </p:nvSpPr>
        <p:spPr>
          <a:xfrm>
            <a:off x="3834382" y="3429001"/>
            <a:ext cx="3082592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7298625" y="376240"/>
            <a:ext cx="3082592" cy="3052761"/>
          </a:xfrm>
        </p:spPr>
        <p:txBody>
          <a:bodyPr lIns="72000" tIns="72000"/>
          <a:lstStyle>
            <a:lvl1pPr marL="0" indent="0">
              <a:buNone/>
              <a:defRPr sz="180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25"/>
          </p:nvPr>
        </p:nvSpPr>
        <p:spPr>
          <a:xfrm>
            <a:off x="7298828" y="3429001"/>
            <a:ext cx="3082592" cy="2663824"/>
          </a:xfrm>
        </p:spPr>
        <p:txBody>
          <a:bodyPr tIns="72000"/>
          <a:lstStyle>
            <a:lvl1pPr marL="266700" indent="-177800">
              <a:defRPr sz="1800"/>
            </a:lvl1pPr>
            <a:lvl2pPr marL="533400" indent="-266700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31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002EA2-AF21-44FA-BBEB-18A0565E71D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756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AE8285B-29FA-4B0C-BC0A-F9151498AD3E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847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high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567833" cy="871944"/>
          </a:xfrm>
          <a:solidFill>
            <a:schemeClr val="accent4"/>
          </a:solidFill>
        </p:spPr>
        <p:txBody>
          <a:bodyPr lIns="381600" rIns="381600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00A0E6-35AA-4C07-93A3-B7D04F0DA5D4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871946"/>
            <a:ext cx="4567833" cy="3695293"/>
          </a:xfrm>
          <a:solidFill>
            <a:schemeClr val="accent4"/>
          </a:solidFill>
        </p:spPr>
        <p:txBody>
          <a:bodyPr lIns="381600" tIns="381600" rIns="381600"/>
          <a:lstStyle>
            <a:lvl1pPr marL="174625" indent="-174625">
              <a:defRPr sz="2000"/>
            </a:lvl1pPr>
            <a:lvl2pPr marL="449263" indent="-274638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359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bigger high, image back, 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5714157" cy="871944"/>
          </a:xfrm>
          <a:solidFill>
            <a:schemeClr val="accent3"/>
          </a:solidFill>
        </p:spPr>
        <p:txBody>
          <a:bodyPr lIns="381600" rIns="3816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5B9BA0-8D67-4B1F-A058-F3017DAFEDCF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871945"/>
            <a:ext cx="5714157" cy="4841468"/>
          </a:xfrm>
          <a:solidFill>
            <a:schemeClr val="accent3"/>
          </a:solidFill>
        </p:spPr>
        <p:txBody>
          <a:bodyPr lIns="381600" tIns="381600" rIns="381600"/>
          <a:lstStyle>
            <a:lvl1pPr marL="174625" indent="-174625">
              <a:defRPr sz="2400">
                <a:solidFill>
                  <a:schemeClr val="bg1"/>
                </a:solidFill>
              </a:defRPr>
            </a:lvl1pPr>
            <a:lvl2pPr marL="449263" indent="-274638">
              <a:defRPr sz="24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491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low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4226"/>
            <a:ext cx="4567833" cy="871944"/>
          </a:xfrm>
          <a:solidFill>
            <a:schemeClr val="accent3"/>
          </a:solidFill>
        </p:spPr>
        <p:txBody>
          <a:bodyPr lIns="381600" rIns="3816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0" y="3176171"/>
            <a:ext cx="4567833" cy="3695293"/>
          </a:xfrm>
          <a:solidFill>
            <a:schemeClr val="accent3"/>
          </a:solidFill>
        </p:spPr>
        <p:txBody>
          <a:bodyPr lIns="381600" tIns="381600" rIns="381600"/>
          <a:lstStyle>
            <a:lvl1pPr marL="174625" indent="-174625">
              <a:defRPr sz="2000">
                <a:solidFill>
                  <a:schemeClr val="bg1"/>
                </a:solidFill>
              </a:defRPr>
            </a:lvl1pPr>
            <a:lvl2pPr marL="449263" indent="-274638">
              <a:defRPr sz="20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E5AE8C-59AC-43C4-B1A5-A94AFAA8E00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19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bic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0"/>
            <a:ext cx="12192001" cy="6858000"/>
            <a:chOff x="-1" y="0"/>
            <a:chExt cx="12190414" cy="6858000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228638" y="4713287"/>
              <a:ext cx="6961775" cy="2144713"/>
            </a:xfrm>
            <a:custGeom>
              <a:avLst/>
              <a:gdLst/>
              <a:ahLst/>
              <a:cxnLst/>
              <a:rect l="l" t="t" r="r" b="b"/>
              <a:pathLst>
                <a:path w="6961775" h="2144713">
                  <a:moveTo>
                    <a:pt x="1238838" y="0"/>
                  </a:moveTo>
                  <a:lnTo>
                    <a:pt x="6961775" y="0"/>
                  </a:lnTo>
                  <a:lnTo>
                    <a:pt x="6961775" y="2144713"/>
                  </a:lnTo>
                  <a:lnTo>
                    <a:pt x="0" y="2144713"/>
                  </a:lnTo>
                  <a:close/>
                </a:path>
              </a:pathLst>
            </a:custGeom>
            <a:solidFill>
              <a:srgbClr val="9E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3748353" y="1"/>
              <a:ext cx="8442060" cy="4713287"/>
            </a:xfrm>
            <a:custGeom>
              <a:avLst/>
              <a:gdLst/>
              <a:ahLst/>
              <a:cxnLst/>
              <a:rect l="l" t="t" r="r" b="b"/>
              <a:pathLst>
                <a:path w="8442059" h="4713287">
                  <a:moveTo>
                    <a:pt x="0" y="0"/>
                  </a:moveTo>
                  <a:lnTo>
                    <a:pt x="8442059" y="0"/>
                  </a:lnTo>
                  <a:lnTo>
                    <a:pt x="8442059" y="4713287"/>
                  </a:lnTo>
                  <a:lnTo>
                    <a:pt x="2719122" y="4713287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ectangle 15"/>
            <p:cNvSpPr/>
            <p:nvPr/>
          </p:nvSpPr>
          <p:spPr>
            <a:xfrm>
              <a:off x="-1" y="0"/>
              <a:ext cx="6473825" cy="6858000"/>
            </a:xfrm>
            <a:custGeom>
              <a:avLst/>
              <a:gdLst/>
              <a:ahLst/>
              <a:cxnLst/>
              <a:rect l="l" t="t" r="r" b="b"/>
              <a:pathLst>
                <a:path w="6473825" h="6858000">
                  <a:moveTo>
                    <a:pt x="0" y="0"/>
                  </a:moveTo>
                  <a:lnTo>
                    <a:pt x="3756992" y="0"/>
                  </a:lnTo>
                  <a:lnTo>
                    <a:pt x="6473825" y="4711699"/>
                  </a:lnTo>
                  <a:lnTo>
                    <a:pt x="52344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6181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38" y="1520826"/>
            <a:ext cx="10300690" cy="761386"/>
          </a:xfrm>
        </p:spPr>
        <p:txBody>
          <a:bodyPr tIns="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36" y="2295692"/>
            <a:ext cx="11450540" cy="744365"/>
          </a:xfrm>
        </p:spPr>
        <p:txBody>
          <a:bodyPr anchor="ctr" anchorCtr="0"/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673" y="357253"/>
            <a:ext cx="1144736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0C5CCBC-893C-4A4C-A25A-9EBE630B061F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673" y="6092226"/>
            <a:ext cx="3550025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70977" y="-1"/>
            <a:ext cx="1521024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73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bigger low right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257" y="1139826"/>
            <a:ext cx="5715744" cy="893762"/>
          </a:xfrm>
          <a:solidFill>
            <a:schemeClr val="accent2"/>
          </a:solidFill>
        </p:spPr>
        <p:txBody>
          <a:bodyPr lIns="381600" rIns="38160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6476256" y="2032355"/>
            <a:ext cx="5715745" cy="4841468"/>
          </a:xfrm>
          <a:solidFill>
            <a:schemeClr val="accent2"/>
          </a:solidFill>
        </p:spPr>
        <p:txBody>
          <a:bodyPr lIns="381600" tIns="381600" rIns="381600"/>
          <a:lstStyle>
            <a:lvl1pPr marL="174625" indent="-174625">
              <a:defRPr sz="2400">
                <a:solidFill>
                  <a:schemeClr val="bg1"/>
                </a:solidFill>
              </a:defRPr>
            </a:lvl1pPr>
            <a:lvl2pPr marL="449263" indent="-274638">
              <a:defRPr sz="24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6ABB5E-EA76-46C0-9265-013D28DEA740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829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smaller low right, image back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581" y="2304226"/>
            <a:ext cx="4569508" cy="871944"/>
          </a:xfrm>
          <a:solidFill>
            <a:schemeClr val="accent2"/>
          </a:solidFill>
        </p:spPr>
        <p:txBody>
          <a:bodyPr lIns="381600" rIns="3816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622581" y="3176171"/>
            <a:ext cx="4569508" cy="3695293"/>
          </a:xfrm>
          <a:solidFill>
            <a:schemeClr val="accent2"/>
          </a:solidFill>
        </p:spPr>
        <p:txBody>
          <a:bodyPr lIns="381600" tIns="381600" rIns="381600"/>
          <a:lstStyle>
            <a:lvl1pPr marL="171450" indent="-171450" algn="l" rtl="0" eaLnBrk="1" fontAlgn="base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SEB SansSerif" panose="00000400000000000000" pitchFamily="2" charset="0"/>
                <a:ea typeface="+mn-ea"/>
                <a:cs typeface="+mn-cs"/>
              </a:defRPr>
            </a:lvl1pPr>
            <a:lvl2pPr marL="609600" indent="-342900" algn="l" rtl="0" eaLnBrk="1" fontAlgn="base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SEB SansSerif" panose="00000400000000000000" pitchFamily="2" charset="0"/>
                <a:ea typeface="+mn-ea"/>
                <a:cs typeface="+mn-cs"/>
              </a:defRPr>
            </a:lvl2pPr>
            <a:lvl3pPr marL="622300" indent="0"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0EDBB6-F70F-42FB-8AC8-41E140BE68B8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679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858893" y="0"/>
            <a:ext cx="533310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7" y="1"/>
            <a:ext cx="6488956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05406B-9839-43DB-B6E7-0679B016A391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936" y="1901825"/>
            <a:ext cx="2669616" cy="4191000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447" y="1901825"/>
            <a:ext cx="2669616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086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locks, color space on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858893" y="0"/>
            <a:ext cx="5333107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7" y="1"/>
            <a:ext cx="6488956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C8F5D26-D388-46C1-ADD9-81E7B1D3FB85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936" y="1901825"/>
            <a:ext cx="2669616" cy="4191000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447" y="1901825"/>
            <a:ext cx="2669616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/>
            </a:lvl1pPr>
            <a:lvl2pPr>
              <a:defRPr lang="en-US" sz="180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279268" y="1901825"/>
            <a:ext cx="4541458" cy="4198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>
                <a:solidFill>
                  <a:schemeClr val="bg1"/>
                </a:solidFill>
              </a:defRPr>
            </a:lvl1pPr>
            <a:lvl2pPr>
              <a:defRPr lang="en-US" sz="1800" smtClean="0">
                <a:solidFill>
                  <a:schemeClr val="bg1"/>
                </a:solidFill>
              </a:defRPr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672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lock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3107" y="0"/>
            <a:ext cx="685889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4962663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E4E48B-95C1-4D9B-9203-99D2C3000057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936" y="1901825"/>
            <a:ext cx="4197897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9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281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block, color block on left, image at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1" y="0"/>
            <a:ext cx="5333107" cy="685800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3107" y="0"/>
            <a:ext cx="685889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4962663" cy="15208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6323EF-235F-421D-9038-463BC74EA6F9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936" y="1901825"/>
            <a:ext cx="4197897" cy="4198938"/>
          </a:xfrm>
        </p:spPr>
        <p:txBody>
          <a:bodyPr/>
          <a:lstStyle>
            <a:lvl1pPr marL="174625" indent="-174625">
              <a:defRPr sz="1800">
                <a:solidFill>
                  <a:schemeClr val="bg1"/>
                </a:solidFill>
              </a:defRPr>
            </a:lvl1pPr>
            <a:lvl2pPr marL="536575" indent="-269875">
              <a:defRPr sz="18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889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764354" y="0"/>
            <a:ext cx="3427646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5333106" y="3429000"/>
            <a:ext cx="3427646" cy="342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5333106" y="0"/>
            <a:ext cx="3427646" cy="3427200"/>
          </a:xfrm>
          <a:solidFill>
            <a:schemeClr val="accent4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/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8764354" y="3429000"/>
            <a:ext cx="3427646" cy="3429000"/>
          </a:xfrm>
          <a:solidFill>
            <a:schemeClr val="accent2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4962663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16E844-0DA1-4F1B-91AF-EE4E611491A5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936" y="1901825"/>
            <a:ext cx="4197897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309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9912996" y="-1"/>
            <a:ext cx="2279004" cy="2284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9912996" y="2284050"/>
            <a:ext cx="2282745" cy="2289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7622580" y="1"/>
            <a:ext cx="2290416" cy="2291353"/>
          </a:xfrm>
          <a:solidFill>
            <a:schemeClr val="accent4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/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5357023" y="2284050"/>
            <a:ext cx="4555973" cy="4573950"/>
          </a:xfrm>
          <a:solidFill>
            <a:schemeClr val="accent2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4962663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6A2475-5E35-4132-9C0B-B84F4AC6D689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936" y="1901825"/>
            <a:ext cx="4197897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9912997" y="4573950"/>
            <a:ext cx="2279004" cy="2284050"/>
          </a:xfrm>
          <a:solidFill>
            <a:schemeClr val="tx1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227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, image and color blocks, logo on top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332601" y="0"/>
            <a:ext cx="6859399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8764354" y="3429000"/>
            <a:ext cx="3427646" cy="3429000"/>
          </a:xfrm>
          <a:solidFill>
            <a:schemeClr val="accent3"/>
          </a:solidFill>
        </p:spPr>
        <p:txBody>
          <a:bodyPr lIns="381600" rIns="381600"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266700" indent="0" algn="ctr">
              <a:buNone/>
              <a:defRPr/>
            </a:lvl2pPr>
            <a:lvl3pPr marL="622300" indent="0" algn="ctr">
              <a:buNone/>
              <a:defRPr/>
            </a:lvl3pPr>
            <a:lvl4pPr marL="990600" indent="0" algn="ctr">
              <a:buNone/>
              <a:defRPr/>
            </a:lvl4pPr>
            <a:lvl5pPr marL="13462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8" y="1"/>
            <a:ext cx="4962663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CC7CAE-CDA4-477C-ADFA-3A04964392C3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936" y="1901825"/>
            <a:ext cx="4197897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345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locks, image to right, color space lower right, logo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858893" y="3429000"/>
            <a:ext cx="5333107" cy="3429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622300" indent="0">
              <a:buNone/>
              <a:defRPr/>
            </a:lvl3pPr>
            <a:lvl4pPr marL="990600" indent="0">
              <a:buNone/>
              <a:defRPr/>
            </a:lvl4pPr>
            <a:lvl5pPr marL="1346200" indent="0">
              <a:buNone/>
              <a:defRPr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859400" y="0"/>
            <a:ext cx="5332600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7" y="1"/>
            <a:ext cx="6488956" cy="15208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589DE65-0D0C-499E-B784-D48022646D3A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9936" y="1901825"/>
            <a:ext cx="2669616" cy="4198938"/>
          </a:xfrm>
        </p:spPr>
        <p:txBody>
          <a:bodyPr/>
          <a:lstStyle>
            <a:lvl1pPr marL="174625" indent="-174625">
              <a:defRPr sz="1800"/>
            </a:lvl1pPr>
            <a:lvl2pPr marL="536575" indent="-2698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3429447" y="1901825"/>
            <a:ext cx="2669616" cy="4198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smtClean="0"/>
            </a:lvl1pPr>
            <a:lvl2pPr>
              <a:defRPr lang="en-US" sz="1800" smtClean="0"/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279268" y="3429000"/>
            <a:ext cx="4541458" cy="2671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dirty="0" smtClean="0">
                <a:solidFill>
                  <a:schemeClr val="bg1"/>
                </a:solidFill>
              </a:defRPr>
            </a:lvl1pPr>
            <a:lvl2pPr>
              <a:defRPr lang="en-US" sz="1800" dirty="0" smtClean="0">
                <a:solidFill>
                  <a:schemeClr val="bg1"/>
                </a:solidFill>
              </a:defRPr>
            </a:lvl2pPr>
          </a:lstStyle>
          <a:p>
            <a:pPr marL="174625" lvl="0" indent="-174625"/>
            <a:r>
              <a:rPr lang="en-GB" dirty="0"/>
              <a:t>Click to edit Master text styles</a:t>
            </a:r>
          </a:p>
          <a:p>
            <a:pPr marL="174625" lvl="1" indent="-174625"/>
            <a:r>
              <a:rPr lang="en-GB" dirty="0"/>
              <a:t>Second level</a:t>
            </a:r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1052026" y="1"/>
            <a:ext cx="1139973" cy="1139825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4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or divider, image in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4673" y="357253"/>
            <a:ext cx="1144736" cy="381600"/>
          </a:xfrm>
        </p:spPr>
        <p:txBody>
          <a:bodyPr anchor="t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0C5CCBC-893C-4A4C-A25A-9EBE630B061F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673" y="6092226"/>
            <a:ext cx="3550025" cy="3816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SEB PowerPoint Template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809B13A-3730-413D-9F0B-C01FC49F23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670977" y="-1"/>
            <a:ext cx="1521024" cy="1520826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" y="0"/>
            <a:ext cx="8116356" cy="4025348"/>
            <a:chOff x="769937" y="-3619846"/>
            <a:chExt cx="8346849" cy="4140201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769937" y="-3619846"/>
              <a:ext cx="5970588" cy="4140201"/>
            </a:xfrm>
            <a:custGeom>
              <a:avLst/>
              <a:gdLst>
                <a:gd name="T0" fmla="*/ 0 w 3761"/>
                <a:gd name="T1" fmla="*/ 2608 h 2608"/>
                <a:gd name="T2" fmla="*/ 3761 w 3761"/>
                <a:gd name="T3" fmla="*/ 2608 h 2608"/>
                <a:gd name="T4" fmla="*/ 2256 w 3761"/>
                <a:gd name="T5" fmla="*/ 0 h 2608"/>
                <a:gd name="T6" fmla="*/ 0 w 3761"/>
                <a:gd name="T7" fmla="*/ 0 h 2608"/>
                <a:gd name="T8" fmla="*/ 0 w 3761"/>
                <a:gd name="T9" fmla="*/ 2608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1" h="2608">
                  <a:moveTo>
                    <a:pt x="0" y="2608"/>
                  </a:moveTo>
                  <a:lnTo>
                    <a:pt x="3761" y="2608"/>
                  </a:lnTo>
                  <a:lnTo>
                    <a:pt x="2256" y="0"/>
                  </a:lnTo>
                  <a:lnTo>
                    <a:pt x="0" y="0"/>
                  </a:lnTo>
                  <a:lnTo>
                    <a:pt x="0" y="2608"/>
                  </a:lnTo>
                  <a:close/>
                </a:path>
              </a:pathLst>
            </a:custGeom>
            <a:solidFill>
              <a:srgbClr val="30760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336823" y="-3619846"/>
              <a:ext cx="4779963" cy="4140201"/>
            </a:xfrm>
            <a:custGeom>
              <a:avLst/>
              <a:gdLst>
                <a:gd name="T0" fmla="*/ 0 w 3011"/>
                <a:gd name="T1" fmla="*/ 0 h 2608"/>
                <a:gd name="T2" fmla="*/ 1505 w 3011"/>
                <a:gd name="T3" fmla="*/ 2608 h 2608"/>
                <a:gd name="T4" fmla="*/ 3011 w 3011"/>
                <a:gd name="T5" fmla="*/ 0 h 2608"/>
                <a:gd name="T6" fmla="*/ 0 w 3011"/>
                <a:gd name="T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1" h="2608">
                  <a:moveTo>
                    <a:pt x="0" y="0"/>
                  </a:moveTo>
                  <a:lnTo>
                    <a:pt x="1505" y="2608"/>
                  </a:lnTo>
                  <a:lnTo>
                    <a:pt x="30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920C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38" y="1139825"/>
            <a:ext cx="10300690" cy="761386"/>
          </a:xfrm>
        </p:spPr>
        <p:txBody>
          <a:bodyPr tIns="0"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936" y="1914691"/>
            <a:ext cx="11450540" cy="744365"/>
          </a:xfrm>
        </p:spPr>
        <p:txBody>
          <a:bodyPr anchor="ctr" anchorCtr="0"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53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240909-8DFC-4A32-88E6-B885ED11347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 err="1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4D1D06B-B1A5-4FC2-88F7-DA0BEEC130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AFF2-DD5C-4926-A72C-82CD066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155509"/>
            <a:ext cx="5545138" cy="1800001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5499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799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9BCB3-964B-4243-ABAF-0547CCA1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081239"/>
            <a:ext cx="5545138" cy="385445"/>
          </a:xfrm>
        </p:spPr>
        <p:txBody>
          <a:bodyPr vert="horz" lIns="0" tIns="0" rIns="0" bIns="0" rtlCol="0" anchor="t" anchorCtr="0"/>
          <a:lstStyle>
            <a:lvl1pPr marL="0" indent="0">
              <a:buNone/>
              <a:defRPr lang="en-GB" sz="2000">
                <a:solidFill>
                  <a:schemeClr val="bg1"/>
                </a:solidFill>
                <a:latin typeface="SEB SansSerif Light" pitchFamily="2" charset="77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B9BC-94E3-4AFD-8C94-53E895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7A90AB-C953-4799-B0F3-E1076C690805}" type="datetime1">
              <a:rPr lang="en-GB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8CA10-E9ED-4516-AAAF-D54EAC6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AAE42-5CEC-413F-93E5-267F973D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4ADD2-C142-4B13-A2B9-AFF9A2E7C40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C17403D-29D8-43B5-AD82-DCB534DC4D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338561" y="-1"/>
            <a:ext cx="851853" cy="85023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9853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Title, Textblock, 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09E71C6-A363-CB45-BFD7-FDF7EED407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23647D0-57F1-B64D-BFE3-8A06D5AC74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35075" y="1282702"/>
            <a:ext cx="3600000" cy="4292598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00000" rtl="0" eaLnBrk="1" fontAlgn="auto" latinLnBrk="0" hangingPunct="1">
              <a:lnSpc>
                <a:spcPts val="15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-10" baseline="0">
                <a:latin typeface="SEB SansSerif" pitchFamily="2" charset="77"/>
              </a:defRPr>
            </a:lvl1pPr>
            <a:lvl2pPr marL="457200" indent="0">
              <a:buNone/>
              <a:defRPr sz="1800" b="0" i="0">
                <a:latin typeface="SEB SansSerif" pitchFamily="2" charset="77"/>
              </a:defRPr>
            </a:lvl2pPr>
            <a:lvl3pPr marL="914400" indent="0">
              <a:buNone/>
              <a:defRPr sz="1800" b="0" i="0">
                <a:latin typeface="SEB SansSerif" pitchFamily="2" charset="77"/>
              </a:defRPr>
            </a:lvl3pPr>
            <a:lvl4pPr marL="1371600" indent="0">
              <a:buNone/>
              <a:defRPr sz="1800" b="0" i="0">
                <a:latin typeface="SEB SansSerif" pitchFamily="2" charset="77"/>
              </a:defRPr>
            </a:lvl4pPr>
            <a:lvl5pPr marL="1828800" indent="0">
              <a:buNone/>
              <a:defRPr sz="1800" b="0" i="0">
                <a:latin typeface="SEB SansSerif" pitchFamily="2" charset="77"/>
              </a:defRPr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1366401-A665-4533-8C18-519EFED4DD5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DA57415-7F63-467B-9B91-0BCFA6E3C03A}" type="datetime1">
              <a:rPr lang="en-GB"/>
              <a:t>24/10/2022</a:t>
            </a:fld>
            <a:endParaRPr lang="en-GB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DA34F28-E3C1-47BD-96E4-B0975C197373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A3E150-E200-475C-8A2B-84855CD1024A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603F2C8F-2988-2547-AA69-A6325C8C35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9D99F34-EEF6-4560-9627-499C3FA156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22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D4C4C7-2E16-4054-8EFE-4E3E3858A7E3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4672" y="1520825"/>
            <a:ext cx="4961585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58892" y="1520825"/>
            <a:ext cx="4961585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4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,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36" y="1"/>
            <a:ext cx="10305803" cy="152082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8F68715-03E6-474E-A36A-B164DC288BDD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14672" y="1520825"/>
            <a:ext cx="4961585" cy="4572000"/>
          </a:xfrm>
          <a:solidFill>
            <a:srgbClr val="673AB6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58892" y="1520825"/>
            <a:ext cx="4961585" cy="4572000"/>
          </a:xfrm>
          <a:solidFill>
            <a:srgbClr val="673AB6"/>
          </a:solidFill>
        </p:spPr>
        <p:txBody>
          <a:bodyPr lIns="72000" tIns="72000" rIns="72000" bIns="7200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52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ymmetric text bloc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SEB PowerPoint Template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CB1F161-387E-4886-BE27-AE70ECD20988}" type="datetime1">
              <a:rPr lang="en-GB" smtClean="0"/>
              <a:t>24/10/2022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9936" y="1520825"/>
            <a:ext cx="5535214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8681" y="1520825"/>
            <a:ext cx="5571797" cy="4572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68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9936" y="1"/>
            <a:ext cx="1030580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9936" y="1901826"/>
            <a:ext cx="11445778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2580" y="6092226"/>
            <a:ext cx="3550025" cy="381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/>
          <a:lstStyle>
            <a:lvl1pPr>
              <a:defRPr lang="sv-SE" sz="1200" smtClean="0">
                <a:latin typeface="+mn-lt"/>
              </a:defRPr>
            </a:lvl1pPr>
          </a:lstStyle>
          <a:p>
            <a:r>
              <a:rPr lang="en-GB"/>
              <a:t>SEB PowerPoint Template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936" y="6100163"/>
            <a:ext cx="1144736" cy="381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sv-SE" sz="1200" smtClean="0">
                <a:latin typeface="+mn-lt"/>
              </a:defRPr>
            </a:lvl1pPr>
          </a:lstStyle>
          <a:p>
            <a:fld id="{F9573FA9-C2D8-4B63-938B-8879C552A24C}" type="datetime1">
              <a:rPr lang="sv-SE" smtClean="0"/>
              <a:t>2022-10-24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3577" y="6092013"/>
            <a:ext cx="596900" cy="381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smtClean="0">
                <a:latin typeface="+mn-lt"/>
              </a:defRPr>
            </a:lvl1pPr>
          </a:lstStyle>
          <a:p>
            <a:pPr algn="r"/>
            <a:fld id="{F809B13A-3730-413D-9F0B-C01FC49F235B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ext Placeholder 31"/>
          <p:cNvSpPr txBox="1">
            <a:spLocks/>
          </p:cNvSpPr>
          <p:nvPr/>
        </p:nvSpPr>
        <p:spPr>
          <a:xfrm>
            <a:off x="11052026" y="1"/>
            <a:ext cx="1139973" cy="1139825"/>
          </a:xfrm>
          <a:prstGeom prst="rect">
            <a:avLst/>
          </a:prstGeom>
          <a:blipFill>
            <a:blip r:embed="rId63"/>
            <a:stretch>
              <a:fillRect/>
            </a:stretch>
          </a:blipFill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SEB SansSerif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8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ts val="0"/>
        </a:spcAft>
        <a:buSzPct val="100000"/>
        <a:buFont typeface="Wingdings" pitchFamily="2" charset="2"/>
        <a:buChar char="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3683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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701800" indent="-3556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"/>
        <a:defRPr lang="sv-SE" sz="24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FE16AAD-10FD-4116-A09D-F1C552143C50}"/>
              </a:ext>
            </a:extLst>
          </p:cNvPr>
          <p:cNvPicPr>
            <a:picLocks noGrp="1" noChangeAspect="1"/>
          </p:cNvPicPr>
          <p:nvPr>
            <p:ph type="pic" sz="quarter" idx="3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>
            <a:fillRect/>
          </a:stretch>
        </p:blipFill>
        <p:spPr>
          <a:xfrm>
            <a:off x="1" y="0"/>
            <a:ext cx="12190413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4A8A54-5E09-4264-8D87-003616EEE8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1325B56-C63A-4158-B55F-A16795FC3C7D}"/>
              </a:ext>
            </a:extLst>
          </p:cNvPr>
          <p:cNvSpPr txBox="1">
            <a:spLocks/>
          </p:cNvSpPr>
          <p:nvPr/>
        </p:nvSpPr>
        <p:spPr>
          <a:xfrm>
            <a:off x="1105155" y="1766291"/>
            <a:ext cx="4843388" cy="2318334"/>
          </a:xfrm>
          <a:prstGeom prst="rect">
            <a:avLst/>
          </a:prstGeom>
          <a:solidFill>
            <a:srgbClr val="B3E169">
              <a:alpha val="78000"/>
            </a:srgbClr>
          </a:solidFill>
        </p:spPr>
        <p:txBody>
          <a:bodyPr lIns="91440" tIns="45720" rIns="91440" bIns="45720"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solidFill>
                  <a:prstClr val="white"/>
                </a:solidFill>
              </a:rPr>
              <a:t>Corporate Finance </a:t>
            </a:r>
            <a:r>
              <a:rPr lang="fi-FI" sz="1800" b="1" dirty="0" err="1">
                <a:solidFill>
                  <a:prstClr val="white"/>
                </a:solidFill>
              </a:rPr>
              <a:t>Internship</a:t>
            </a:r>
            <a:endParaRPr lang="fi-FI" sz="9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fi-FI" sz="1600" dirty="0" err="1">
                <a:solidFill>
                  <a:prstClr val="white"/>
                </a:solidFill>
              </a:rPr>
              <a:t>Local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programme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For </a:t>
            </a:r>
            <a:r>
              <a:rPr lang="fi-FI" sz="1600" dirty="0" err="1">
                <a:solidFill>
                  <a:prstClr val="white"/>
                </a:solidFill>
              </a:rPr>
              <a:t>students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with</a:t>
            </a:r>
            <a:r>
              <a:rPr lang="fi-FI" sz="1600" dirty="0">
                <a:solidFill>
                  <a:prstClr val="white"/>
                </a:solidFill>
              </a:rPr>
              <a:t> at </a:t>
            </a:r>
            <a:r>
              <a:rPr lang="fi-FI" sz="1600" dirty="0" err="1">
                <a:solidFill>
                  <a:prstClr val="white"/>
                </a:solidFill>
              </a:rPr>
              <a:t>least</a:t>
            </a:r>
            <a:r>
              <a:rPr lang="fi-FI" sz="1600" dirty="0">
                <a:solidFill>
                  <a:prstClr val="white"/>
                </a:solidFill>
              </a:rPr>
              <a:t> 100 ECTS of </a:t>
            </a:r>
            <a:r>
              <a:rPr lang="fi-FI" sz="1600" dirty="0" err="1">
                <a:solidFill>
                  <a:prstClr val="white"/>
                </a:solidFill>
              </a:rPr>
              <a:t>relevant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studies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completed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 err="1">
                <a:solidFill>
                  <a:prstClr val="white"/>
                </a:solidFill>
              </a:rPr>
              <a:t>Usually</a:t>
            </a:r>
            <a:r>
              <a:rPr lang="fi-FI" sz="1600" dirty="0">
                <a:solidFill>
                  <a:prstClr val="white"/>
                </a:solidFill>
              </a:rPr>
              <a:t>  3 </a:t>
            </a:r>
            <a:r>
              <a:rPr lang="fi-FI" sz="1600" dirty="0" err="1">
                <a:solidFill>
                  <a:prstClr val="white"/>
                </a:solidFill>
              </a:rPr>
              <a:t>interns</a:t>
            </a:r>
            <a:r>
              <a:rPr lang="fi-FI" sz="1600" dirty="0">
                <a:solidFill>
                  <a:prstClr val="white"/>
                </a:solidFill>
              </a:rPr>
              <a:t> per </a:t>
            </a:r>
            <a:r>
              <a:rPr lang="fi-FI" sz="1600" dirty="0" err="1">
                <a:solidFill>
                  <a:prstClr val="white"/>
                </a:solidFill>
              </a:rPr>
              <a:t>year</a:t>
            </a:r>
            <a:r>
              <a:rPr lang="fi-FI" sz="1600" dirty="0">
                <a:solidFill>
                  <a:prstClr val="white"/>
                </a:solidFill>
              </a:rPr>
              <a:t>, 3-6 </a:t>
            </a:r>
            <a:r>
              <a:rPr lang="fi-FI" sz="1600" dirty="0" err="1">
                <a:solidFill>
                  <a:prstClr val="white"/>
                </a:solidFill>
              </a:rPr>
              <a:t>month</a:t>
            </a:r>
            <a:r>
              <a:rPr lang="fi-FI" sz="1600" dirty="0">
                <a:solidFill>
                  <a:prstClr val="white"/>
                </a:solidFill>
              </a:rPr>
              <a:t> long </a:t>
            </a:r>
            <a:r>
              <a:rPr lang="fi-FI" sz="1600" dirty="0" err="1">
                <a:solidFill>
                  <a:prstClr val="white"/>
                </a:solidFill>
              </a:rPr>
              <a:t>periods</a:t>
            </a:r>
            <a:r>
              <a:rPr lang="fi-FI" sz="1600" dirty="0">
                <a:solidFill>
                  <a:prstClr val="white"/>
                </a:solidFill>
              </a:rPr>
              <a:t> in </a:t>
            </a:r>
            <a:r>
              <a:rPr lang="fi-FI" sz="1600" dirty="0" err="1">
                <a:solidFill>
                  <a:prstClr val="white"/>
                </a:solidFill>
              </a:rPr>
              <a:t>spring</a:t>
            </a:r>
            <a:r>
              <a:rPr lang="fi-FI" sz="1600" dirty="0">
                <a:solidFill>
                  <a:prstClr val="white"/>
                </a:solidFill>
              </a:rPr>
              <a:t>, summer and </a:t>
            </a:r>
            <a:r>
              <a:rPr lang="fi-FI" sz="1600" dirty="0" err="1">
                <a:solidFill>
                  <a:prstClr val="white"/>
                </a:solidFill>
              </a:rPr>
              <a:t>autumn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Application </a:t>
            </a:r>
            <a:r>
              <a:rPr lang="fi-FI" sz="1600" dirty="0" err="1">
                <a:solidFill>
                  <a:prstClr val="white"/>
                </a:solidFill>
              </a:rPr>
              <a:t>period</a:t>
            </a:r>
            <a:r>
              <a:rPr lang="fi-FI" sz="1600" dirty="0">
                <a:solidFill>
                  <a:prstClr val="white"/>
                </a:solidFill>
              </a:rPr>
              <a:t>: August-</a:t>
            </a:r>
            <a:r>
              <a:rPr lang="fi-FI" sz="1600" dirty="0" err="1">
                <a:solidFill>
                  <a:prstClr val="white"/>
                </a:solidFill>
              </a:rPr>
              <a:t>September</a:t>
            </a:r>
            <a:endParaRPr lang="fi-FI" sz="1600" b="1" dirty="0">
              <a:solidFill>
                <a:prstClr val="white"/>
              </a:solidFill>
            </a:endParaRP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6A58EFE8-6A64-4708-AE05-C523737D0C07}"/>
              </a:ext>
            </a:extLst>
          </p:cNvPr>
          <p:cNvSpPr txBox="1">
            <a:spLocks/>
          </p:cNvSpPr>
          <p:nvPr/>
        </p:nvSpPr>
        <p:spPr>
          <a:xfrm>
            <a:off x="6324989" y="1766291"/>
            <a:ext cx="4781586" cy="2318313"/>
          </a:xfrm>
          <a:prstGeom prst="rect">
            <a:avLst/>
          </a:prstGeom>
          <a:solidFill>
            <a:srgbClr val="FFE081">
              <a:alpha val="78000"/>
            </a:srgbClr>
          </a:solidFill>
        </p:spPr>
        <p:txBody>
          <a:bodyPr lIns="91440" tIns="45720" rIns="91440" bIns="45720"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solidFill>
                  <a:prstClr val="white"/>
                </a:solidFill>
              </a:rPr>
              <a:t>LC&amp;FI Summer </a:t>
            </a:r>
            <a:r>
              <a:rPr lang="fi-FI" sz="1800" b="1" dirty="0" err="1">
                <a:solidFill>
                  <a:prstClr val="white"/>
                </a:solidFill>
              </a:rPr>
              <a:t>Internship</a:t>
            </a:r>
            <a:r>
              <a:rPr lang="fi-FI" sz="1800" b="1" dirty="0">
                <a:solidFill>
                  <a:prstClr val="white"/>
                </a:solidFill>
              </a:rPr>
              <a:t> </a:t>
            </a: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Global </a:t>
            </a:r>
            <a:r>
              <a:rPr lang="fi-FI" sz="1600" dirty="0" err="1">
                <a:solidFill>
                  <a:prstClr val="white"/>
                </a:solidFill>
              </a:rPr>
              <a:t>programme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 err="1">
                <a:solidFill>
                  <a:prstClr val="white"/>
                </a:solidFill>
              </a:rPr>
              <a:t>Programme</a:t>
            </a:r>
            <a:r>
              <a:rPr lang="fi-FI" sz="1600" dirty="0">
                <a:solidFill>
                  <a:prstClr val="white"/>
                </a:solidFill>
              </a:rPr>
              <a:t> in </a:t>
            </a:r>
            <a:r>
              <a:rPr lang="fi-FI" sz="1600" dirty="0" err="1">
                <a:solidFill>
                  <a:prstClr val="white"/>
                </a:solidFill>
              </a:rPr>
              <a:t>Large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Corporates</a:t>
            </a:r>
            <a:r>
              <a:rPr lang="fi-FI" sz="1600" dirty="0">
                <a:solidFill>
                  <a:prstClr val="white"/>
                </a:solidFill>
              </a:rPr>
              <a:t> &amp; Financial </a:t>
            </a:r>
            <a:r>
              <a:rPr lang="fi-FI" sz="1600" dirty="0" err="1">
                <a:solidFill>
                  <a:prstClr val="white"/>
                </a:solidFill>
              </a:rPr>
              <a:t>Institutions</a:t>
            </a:r>
            <a:r>
              <a:rPr lang="fi-FI" sz="1600" dirty="0">
                <a:solidFill>
                  <a:prstClr val="white"/>
                </a:solidFill>
              </a:rPr>
              <a:t> division for </a:t>
            </a:r>
            <a:r>
              <a:rPr lang="fi-FI" sz="1600" dirty="0" err="1">
                <a:solidFill>
                  <a:prstClr val="white"/>
                </a:solidFill>
              </a:rPr>
              <a:t>students</a:t>
            </a:r>
            <a:r>
              <a:rPr lang="fi-FI" sz="1600" dirty="0">
                <a:solidFill>
                  <a:prstClr val="white"/>
                </a:solidFill>
              </a:rPr>
              <a:t> at </a:t>
            </a:r>
            <a:r>
              <a:rPr lang="fi-FI" sz="1600" dirty="0" err="1">
                <a:solidFill>
                  <a:prstClr val="white"/>
                </a:solidFill>
              </a:rPr>
              <a:t>their</a:t>
            </a:r>
            <a:r>
              <a:rPr lang="fi-FI" sz="1600" dirty="0">
                <a:solidFill>
                  <a:prstClr val="white"/>
                </a:solidFill>
              </a:rPr>
              <a:t> 2rd-5th </a:t>
            </a:r>
            <a:r>
              <a:rPr lang="fi-FI" sz="1600" dirty="0" err="1">
                <a:solidFill>
                  <a:prstClr val="white"/>
                </a:solidFill>
              </a:rPr>
              <a:t>year</a:t>
            </a:r>
            <a:r>
              <a:rPr lang="fi-FI" sz="1600" dirty="0">
                <a:solidFill>
                  <a:prstClr val="white"/>
                </a:solidFill>
              </a:rPr>
              <a:t> of </a:t>
            </a:r>
            <a:r>
              <a:rPr lang="fi-FI" sz="1600" dirty="0" err="1">
                <a:solidFill>
                  <a:prstClr val="white"/>
                </a:solidFill>
              </a:rPr>
              <a:t>studies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 err="1">
                <a:solidFill>
                  <a:prstClr val="white"/>
                </a:solidFill>
              </a:rPr>
              <a:t>Usually</a:t>
            </a:r>
            <a:r>
              <a:rPr lang="fi-FI" sz="1600" dirty="0">
                <a:solidFill>
                  <a:prstClr val="white"/>
                </a:solidFill>
              </a:rPr>
              <a:t> 1-3 </a:t>
            </a:r>
            <a:r>
              <a:rPr lang="fi-FI" sz="1600" dirty="0" err="1">
                <a:solidFill>
                  <a:prstClr val="white"/>
                </a:solidFill>
              </a:rPr>
              <a:t>interns</a:t>
            </a:r>
            <a:r>
              <a:rPr lang="fi-FI" sz="1600" dirty="0">
                <a:solidFill>
                  <a:prstClr val="white"/>
                </a:solidFill>
              </a:rPr>
              <a:t> per summer, 3-4 </a:t>
            </a:r>
            <a:r>
              <a:rPr lang="fi-FI" sz="1600" dirty="0" err="1">
                <a:solidFill>
                  <a:prstClr val="white"/>
                </a:solidFill>
              </a:rPr>
              <a:t>months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Application </a:t>
            </a:r>
            <a:r>
              <a:rPr lang="fi-FI" sz="1600" dirty="0" err="1">
                <a:solidFill>
                  <a:prstClr val="white"/>
                </a:solidFill>
              </a:rPr>
              <a:t>period</a:t>
            </a:r>
            <a:r>
              <a:rPr lang="fi-FI" sz="1600" dirty="0">
                <a:solidFill>
                  <a:prstClr val="white"/>
                </a:solidFill>
              </a:rPr>
              <a:t>: ~ </a:t>
            </a:r>
            <a:r>
              <a:rPr lang="fi-FI" sz="1600" dirty="0" err="1">
                <a:solidFill>
                  <a:prstClr val="white"/>
                </a:solidFill>
              </a:rPr>
              <a:t>December</a:t>
            </a:r>
            <a:endParaRPr lang="fi-FI" sz="1600" dirty="0">
              <a:solidFill>
                <a:prstClr val="white"/>
              </a:solidFill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5ED6D021-E8D0-45DC-8F7C-D7B0C21A8F78}"/>
              </a:ext>
            </a:extLst>
          </p:cNvPr>
          <p:cNvSpPr txBox="1">
            <a:spLocks/>
          </p:cNvSpPr>
          <p:nvPr/>
        </p:nvSpPr>
        <p:spPr>
          <a:xfrm>
            <a:off x="1105155" y="4326512"/>
            <a:ext cx="4843388" cy="2289601"/>
          </a:xfrm>
          <a:prstGeom prst="rect">
            <a:avLst/>
          </a:prstGeom>
          <a:solidFill>
            <a:srgbClr val="EB8182">
              <a:alpha val="78000"/>
            </a:srgbClr>
          </a:solidFill>
          <a:ln>
            <a:noFill/>
          </a:ln>
        </p:spPr>
        <p:txBody>
          <a:bodyPr lIns="91440" tIns="45720" rIns="91440" bIns="45720"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solidFill>
                  <a:prstClr val="white"/>
                </a:solidFill>
              </a:rPr>
              <a:t>Helsinki </a:t>
            </a:r>
            <a:r>
              <a:rPr lang="fi-FI" sz="1800" b="1" dirty="0" err="1">
                <a:solidFill>
                  <a:prstClr val="white"/>
                </a:solidFill>
              </a:rPr>
              <a:t>Internship</a:t>
            </a:r>
            <a:endParaRPr lang="fi-FI" sz="900" dirty="0">
              <a:solidFill>
                <a:prstClr val="white"/>
              </a:solidFill>
            </a:endParaRPr>
          </a:p>
          <a:p>
            <a:pPr lvl="1"/>
            <a:r>
              <a:rPr lang="fi-FI" sz="1600" dirty="0" err="1">
                <a:solidFill>
                  <a:prstClr val="white"/>
                </a:solidFill>
              </a:rPr>
              <a:t>Local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programme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For </a:t>
            </a:r>
            <a:r>
              <a:rPr lang="fi-FI" sz="1600" dirty="0" err="1">
                <a:solidFill>
                  <a:prstClr val="white"/>
                </a:solidFill>
              </a:rPr>
              <a:t>students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interested</a:t>
            </a:r>
            <a:r>
              <a:rPr lang="fi-FI" sz="1600" dirty="0">
                <a:solidFill>
                  <a:prstClr val="white"/>
                </a:solidFill>
              </a:rPr>
              <a:t> in finance at </a:t>
            </a:r>
            <a:r>
              <a:rPr lang="fi-FI" sz="1600" dirty="0" err="1">
                <a:solidFill>
                  <a:prstClr val="white"/>
                </a:solidFill>
              </a:rPr>
              <a:t>their</a:t>
            </a:r>
            <a:r>
              <a:rPr lang="fi-FI" sz="1600" dirty="0">
                <a:solidFill>
                  <a:prstClr val="white"/>
                </a:solidFill>
              </a:rPr>
              <a:t> 2nd-5th </a:t>
            </a:r>
            <a:r>
              <a:rPr lang="fi-FI" sz="1600" dirty="0" err="1">
                <a:solidFill>
                  <a:prstClr val="white"/>
                </a:solidFill>
              </a:rPr>
              <a:t>year</a:t>
            </a:r>
            <a:r>
              <a:rPr lang="fi-FI" sz="1600" dirty="0">
                <a:solidFill>
                  <a:prstClr val="white"/>
                </a:solidFill>
              </a:rPr>
              <a:t> of </a:t>
            </a:r>
            <a:r>
              <a:rPr lang="fi-FI" sz="1600" dirty="0" err="1">
                <a:solidFill>
                  <a:prstClr val="white"/>
                </a:solidFill>
              </a:rPr>
              <a:t>studies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 err="1">
                <a:solidFill>
                  <a:prstClr val="white"/>
                </a:solidFill>
              </a:rPr>
              <a:t>Usually</a:t>
            </a:r>
            <a:r>
              <a:rPr lang="fi-FI" sz="1600" dirty="0">
                <a:solidFill>
                  <a:prstClr val="white"/>
                </a:solidFill>
              </a:rPr>
              <a:t> 6-8 </a:t>
            </a:r>
            <a:r>
              <a:rPr lang="fi-FI" sz="1600" dirty="0" err="1">
                <a:solidFill>
                  <a:prstClr val="white"/>
                </a:solidFill>
              </a:rPr>
              <a:t>interns</a:t>
            </a:r>
            <a:r>
              <a:rPr lang="fi-FI" sz="1600" dirty="0">
                <a:solidFill>
                  <a:prstClr val="white"/>
                </a:solidFill>
              </a:rPr>
              <a:t> per </a:t>
            </a:r>
            <a:r>
              <a:rPr lang="fi-FI" sz="1600" dirty="0" err="1">
                <a:solidFill>
                  <a:prstClr val="white"/>
                </a:solidFill>
              </a:rPr>
              <a:t>year</a:t>
            </a:r>
            <a:r>
              <a:rPr lang="fi-FI" sz="1600" dirty="0">
                <a:solidFill>
                  <a:prstClr val="white"/>
                </a:solidFill>
              </a:rPr>
              <a:t>, 4-5 </a:t>
            </a:r>
            <a:r>
              <a:rPr lang="fi-FI" sz="1600" dirty="0" err="1">
                <a:solidFill>
                  <a:prstClr val="white"/>
                </a:solidFill>
              </a:rPr>
              <a:t>months</a:t>
            </a:r>
            <a:r>
              <a:rPr lang="fi-FI" sz="1600" dirty="0">
                <a:solidFill>
                  <a:prstClr val="white"/>
                </a:solidFill>
              </a:rPr>
              <a:t> long </a:t>
            </a:r>
            <a:r>
              <a:rPr lang="fi-FI" sz="1600" dirty="0" err="1">
                <a:solidFill>
                  <a:prstClr val="white"/>
                </a:solidFill>
              </a:rPr>
              <a:t>periods</a:t>
            </a:r>
            <a:r>
              <a:rPr lang="fi-FI" sz="1600" dirty="0">
                <a:solidFill>
                  <a:prstClr val="white"/>
                </a:solidFill>
              </a:rPr>
              <a:t> in </a:t>
            </a:r>
            <a:r>
              <a:rPr lang="fi-FI" sz="1600" dirty="0" err="1">
                <a:solidFill>
                  <a:prstClr val="white"/>
                </a:solidFill>
              </a:rPr>
              <a:t>spring</a:t>
            </a:r>
            <a:r>
              <a:rPr lang="fi-FI" sz="1600" dirty="0">
                <a:solidFill>
                  <a:prstClr val="white"/>
                </a:solidFill>
              </a:rPr>
              <a:t> and </a:t>
            </a:r>
            <a:r>
              <a:rPr lang="fi-FI" sz="1600" dirty="0" err="1">
                <a:solidFill>
                  <a:prstClr val="white"/>
                </a:solidFill>
              </a:rPr>
              <a:t>autumn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Application </a:t>
            </a:r>
            <a:r>
              <a:rPr lang="fi-FI" sz="1600" dirty="0" err="1">
                <a:solidFill>
                  <a:prstClr val="white"/>
                </a:solidFill>
              </a:rPr>
              <a:t>period</a:t>
            </a:r>
            <a:r>
              <a:rPr lang="fi-FI" sz="1600" dirty="0">
                <a:solidFill>
                  <a:prstClr val="white"/>
                </a:solidFill>
              </a:rPr>
              <a:t>: </a:t>
            </a:r>
            <a:r>
              <a:rPr lang="fi-FI" sz="1600" dirty="0" err="1">
                <a:solidFill>
                  <a:prstClr val="white"/>
                </a:solidFill>
              </a:rPr>
              <a:t>September</a:t>
            </a:r>
            <a:endParaRPr lang="fi-FI" sz="1600" dirty="0">
              <a:solidFill>
                <a:prstClr val="white"/>
              </a:solidFill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23185064-3EF4-48C0-A7C1-85AD53313D80}"/>
              </a:ext>
            </a:extLst>
          </p:cNvPr>
          <p:cNvSpPr txBox="1">
            <a:spLocks/>
          </p:cNvSpPr>
          <p:nvPr/>
        </p:nvSpPr>
        <p:spPr>
          <a:xfrm>
            <a:off x="6324989" y="4364631"/>
            <a:ext cx="4781586" cy="2254188"/>
          </a:xfrm>
          <a:prstGeom prst="rect">
            <a:avLst/>
          </a:prstGeom>
          <a:solidFill>
            <a:srgbClr val="B3E169">
              <a:alpha val="78000"/>
            </a:srgbClr>
          </a:solidFill>
          <a:ln>
            <a:noFill/>
          </a:ln>
        </p:spPr>
        <p:txBody>
          <a:bodyPr lIns="91440" tIns="45720" rIns="91440" bIns="45720" anchor="t"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8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"/>
              <a:defRPr lang="sv-SE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solidFill>
                  <a:prstClr val="white"/>
                </a:solidFill>
              </a:rPr>
              <a:t>International </a:t>
            </a:r>
            <a:r>
              <a:rPr lang="fi-FI" sz="1800" b="1" dirty="0" err="1">
                <a:solidFill>
                  <a:prstClr val="white"/>
                </a:solidFill>
              </a:rPr>
              <a:t>Trainee</a:t>
            </a:r>
            <a:endParaRPr lang="fi-FI" sz="900" b="1" dirty="0">
              <a:solidFill>
                <a:prstClr val="white"/>
              </a:solidFill>
            </a:endParaRP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Global </a:t>
            </a:r>
            <a:r>
              <a:rPr lang="fi-FI" sz="1600" dirty="0" err="1">
                <a:solidFill>
                  <a:prstClr val="white"/>
                </a:solidFill>
              </a:rPr>
              <a:t>programme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SEB </a:t>
            </a:r>
            <a:r>
              <a:rPr lang="fi-FI" sz="1600" dirty="0" err="1">
                <a:solidFill>
                  <a:prstClr val="white"/>
                </a:solidFill>
              </a:rPr>
              <a:t>group’s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nine-month</a:t>
            </a:r>
            <a:r>
              <a:rPr lang="fi-FI" sz="1600" dirty="0">
                <a:solidFill>
                  <a:prstClr val="white"/>
                </a:solidFill>
              </a:rPr>
              <a:t> -long </a:t>
            </a:r>
            <a:r>
              <a:rPr lang="fi-FI" sz="1600" dirty="0" err="1">
                <a:solidFill>
                  <a:prstClr val="white"/>
                </a:solidFill>
              </a:rPr>
              <a:t>programme</a:t>
            </a:r>
            <a:r>
              <a:rPr lang="fi-FI" sz="1600" dirty="0">
                <a:solidFill>
                  <a:prstClr val="white"/>
                </a:solidFill>
              </a:rPr>
              <a:t> for </a:t>
            </a:r>
            <a:r>
              <a:rPr lang="fi-FI" sz="1600" dirty="0" err="1">
                <a:solidFill>
                  <a:prstClr val="white"/>
                </a:solidFill>
              </a:rPr>
              <a:t>recent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graduates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aiming</a:t>
            </a:r>
            <a:r>
              <a:rPr lang="fi-FI" sz="1600" dirty="0">
                <a:solidFill>
                  <a:prstClr val="white"/>
                </a:solidFill>
              </a:rPr>
              <a:t> to </a:t>
            </a:r>
            <a:r>
              <a:rPr lang="fi-FI" sz="1600" dirty="0" err="1">
                <a:solidFill>
                  <a:prstClr val="white"/>
                </a:solidFill>
              </a:rPr>
              <a:t>build</a:t>
            </a:r>
            <a:r>
              <a:rPr lang="fi-FI" sz="1600" dirty="0">
                <a:solidFill>
                  <a:prstClr val="white"/>
                </a:solidFill>
              </a:rPr>
              <a:t> a </a:t>
            </a:r>
            <a:r>
              <a:rPr lang="fi-FI" sz="1600" dirty="0" err="1">
                <a:solidFill>
                  <a:prstClr val="white"/>
                </a:solidFill>
              </a:rPr>
              <a:t>career</a:t>
            </a:r>
            <a:r>
              <a:rPr lang="fi-FI" sz="1600" dirty="0">
                <a:solidFill>
                  <a:prstClr val="white"/>
                </a:solidFill>
              </a:rPr>
              <a:t> in </a:t>
            </a:r>
            <a:r>
              <a:rPr lang="fi-FI" sz="1600" dirty="0" err="1">
                <a:solidFill>
                  <a:prstClr val="white"/>
                </a:solidFill>
              </a:rPr>
              <a:t>the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financial</a:t>
            </a:r>
            <a:r>
              <a:rPr lang="fi-FI" sz="1600" dirty="0">
                <a:solidFill>
                  <a:prstClr val="white"/>
                </a:solidFill>
              </a:rPr>
              <a:t> </a:t>
            </a:r>
            <a:r>
              <a:rPr lang="fi-FI" sz="1600" dirty="0" err="1">
                <a:solidFill>
                  <a:prstClr val="white"/>
                </a:solidFill>
              </a:rPr>
              <a:t>sector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 err="1">
                <a:solidFill>
                  <a:prstClr val="white"/>
                </a:solidFill>
              </a:rPr>
              <a:t>Usually</a:t>
            </a:r>
            <a:r>
              <a:rPr lang="fi-FI" sz="1600" dirty="0">
                <a:solidFill>
                  <a:prstClr val="white"/>
                </a:solidFill>
              </a:rPr>
              <a:t> 1-2 </a:t>
            </a:r>
            <a:r>
              <a:rPr lang="fi-FI" sz="1600" dirty="0" err="1">
                <a:solidFill>
                  <a:prstClr val="white"/>
                </a:solidFill>
              </a:rPr>
              <a:t>trainees</a:t>
            </a:r>
            <a:r>
              <a:rPr lang="fi-FI" sz="1600" dirty="0">
                <a:solidFill>
                  <a:prstClr val="white"/>
                </a:solidFill>
              </a:rPr>
              <a:t> in Finland per </a:t>
            </a:r>
            <a:r>
              <a:rPr lang="fi-FI" sz="1600" dirty="0" err="1">
                <a:solidFill>
                  <a:prstClr val="white"/>
                </a:solidFill>
              </a:rPr>
              <a:t>year</a:t>
            </a:r>
            <a:endParaRPr lang="fi-FI" sz="1600" dirty="0">
              <a:solidFill>
                <a:prstClr val="white"/>
              </a:solidFill>
            </a:endParaRPr>
          </a:p>
          <a:p>
            <a:pPr lvl="1"/>
            <a:r>
              <a:rPr lang="fi-FI" sz="1600" dirty="0">
                <a:solidFill>
                  <a:prstClr val="white"/>
                </a:solidFill>
              </a:rPr>
              <a:t>Application </a:t>
            </a:r>
            <a:r>
              <a:rPr lang="fi-FI" sz="1600" dirty="0" err="1">
                <a:solidFill>
                  <a:prstClr val="white"/>
                </a:solidFill>
              </a:rPr>
              <a:t>period</a:t>
            </a:r>
            <a:r>
              <a:rPr lang="fi-FI" sz="1600" dirty="0">
                <a:solidFill>
                  <a:prstClr val="white"/>
                </a:solidFill>
              </a:rPr>
              <a:t>: </a:t>
            </a:r>
            <a:r>
              <a:rPr lang="fi-FI" sz="1600" dirty="0" err="1">
                <a:solidFill>
                  <a:prstClr val="white"/>
                </a:solidFill>
              </a:rPr>
              <a:t>December-January</a:t>
            </a:r>
            <a:endParaRPr lang="fi-FI" sz="1600" b="1" dirty="0">
              <a:solidFill>
                <a:prstClr val="white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53AC457-A482-4E0D-9C39-34D947ED5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43" y="117648"/>
            <a:ext cx="10467614" cy="1020339"/>
          </a:xfrm>
        </p:spPr>
        <p:txBody>
          <a:bodyPr/>
          <a:lstStyle/>
          <a:p>
            <a:r>
              <a:rPr lang="fi-FI" sz="3600" b="0" dirty="0">
                <a:solidFill>
                  <a:schemeClr val="bg1"/>
                </a:solidFill>
                <a:latin typeface="+mn-lt"/>
              </a:rPr>
              <a:t>SEB </a:t>
            </a:r>
            <a:r>
              <a:rPr lang="fi-FI" sz="3600" b="0" dirty="0" err="1">
                <a:solidFill>
                  <a:schemeClr val="bg1"/>
                </a:solidFill>
                <a:latin typeface="+mn-lt"/>
              </a:rPr>
              <a:t>Trainee</a:t>
            </a:r>
            <a:r>
              <a:rPr lang="fi-FI" sz="3600" b="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fi-FI" sz="3600" b="0" dirty="0" err="1">
                <a:solidFill>
                  <a:schemeClr val="bg1"/>
                </a:solidFill>
                <a:latin typeface="+mn-lt"/>
              </a:rPr>
              <a:t>Internship</a:t>
            </a:r>
            <a:r>
              <a:rPr lang="fi-FI" sz="36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3600" b="0" dirty="0" err="1">
                <a:solidFill>
                  <a:schemeClr val="bg1"/>
                </a:solidFill>
                <a:latin typeface="+mn-lt"/>
              </a:rPr>
              <a:t>Programmes</a:t>
            </a:r>
            <a:r>
              <a:rPr lang="fi-FI" sz="3600" b="0" dirty="0">
                <a:solidFill>
                  <a:schemeClr val="bg1"/>
                </a:solidFill>
                <a:latin typeface="+mn-lt"/>
              </a:rPr>
              <a:t> in Finland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901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75374150489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6757c\AppData\Local\Temp\Templafy\PowerPointVsto\Assets\SHUTTERSTOCK20200603_654520_4.jpg"/>
</p:tagLst>
</file>

<file path=ppt/theme/theme1.xml><?xml version="1.0" encoding="utf-8"?>
<a:theme xmlns:a="http://schemas.openxmlformats.org/drawingml/2006/main" name="SEB_2017_SansSerif">
  <a:themeElements>
    <a:clrScheme name="SEB Colors 2017">
      <a:dk1>
        <a:sysClr val="windowText" lastClr="000000"/>
      </a:dk1>
      <a:lt1>
        <a:sysClr val="window" lastClr="FFFFFF"/>
      </a:lt1>
      <a:dk2>
        <a:srgbClr val="B2B2B2"/>
      </a:dk2>
      <a:lt2>
        <a:srgbClr val="F0F0F0"/>
      </a:lt2>
      <a:accent1>
        <a:srgbClr val="8ACA34"/>
      </a:accent1>
      <a:accent2>
        <a:srgbClr val="673AB6"/>
      </a:accent2>
      <a:accent3>
        <a:srgbClr val="41B0EE"/>
      </a:accent3>
      <a:accent4>
        <a:srgbClr val="FFC500"/>
      </a:accent4>
      <a:accent5>
        <a:srgbClr val="F03529"/>
      </a:accent5>
      <a:accent6>
        <a:srgbClr val="B2B2B2"/>
      </a:accent6>
      <a:hlink>
        <a:srgbClr val="0000FF"/>
      </a:hlink>
      <a:folHlink>
        <a:srgbClr val="800080"/>
      </a:folHlink>
    </a:clrScheme>
    <a:fontScheme name="SEB SansSerif">
      <a:majorFont>
        <a:latin typeface="SEB SansSerif"/>
        <a:ea typeface=""/>
        <a:cs typeface=""/>
      </a:majorFont>
      <a:minorFont>
        <a:latin typeface="SEB Sans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9050">
          <a:noFill/>
        </a:ln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noAutofit/>
      </a:bodyPr>
      <a:lstStyle>
        <a:defPPr>
          <a:defRPr sz="1400" dirty="0" err="1" smtClean="0">
            <a:latin typeface="+mn-lt"/>
          </a:defRPr>
        </a:defPPr>
      </a:lstStyle>
    </a:txDef>
  </a:objectDefaults>
  <a:extraClrSchemeLst/>
  <a:custClrLst>
    <a:custClr name="SEB Dark Green 2">
      <a:srgbClr val="307600"/>
    </a:custClr>
    <a:custClr name="SEB Dark Green 1">
      <a:srgbClr val="42920C"/>
    </a:custClr>
    <a:custClr name="SEB Green">
      <a:srgbClr val="8ACA34"/>
    </a:custClr>
    <a:custClr name="SEB Light Green">
      <a:srgbClr val="B3E169"/>
    </a:custClr>
    <a:custClr name="SEB Dark Purple 2">
      <a:srgbClr val="341F6F"/>
    </a:custClr>
    <a:custClr name="SEB Dark Purple 1">
      <a:srgbClr val="4F2C99"/>
    </a:custClr>
    <a:custClr name="SEB Purple">
      <a:srgbClr val="673AB6"/>
    </a:custClr>
    <a:custClr name="SEB Light Purple">
      <a:srgbClr val="9480BB"/>
    </a:custClr>
    <a:custClr name="SEB Dark Blue 2">
      <a:srgbClr val="006EB2"/>
    </a:custClr>
    <a:custClr name="SEB Dark Blue 1">
      <a:srgbClr val="0092E1"/>
    </a:custClr>
    <a:custClr name="SEB Blue">
      <a:srgbClr val="41B0EE"/>
    </a:custClr>
    <a:custClr name="SEB Light Blue">
      <a:srgbClr val="91DCFD"/>
    </a:custClr>
    <a:custClr name="SEB Dark Yellow 2">
      <a:srgbClr val="EC8C00"/>
    </a:custClr>
    <a:custClr name="SEB Dark Yellow 1">
      <a:srgbClr val="FFB400"/>
    </a:custClr>
    <a:custClr name="SEB Yellow">
      <a:srgbClr val="FFC500"/>
    </a:custClr>
    <a:custClr name="SEB Light Yellow">
      <a:srgbClr val="FFE081"/>
    </a:custClr>
    <a:custClr name="SEB Dark Red 2">
      <a:srgbClr val="9E000B"/>
    </a:custClr>
    <a:custClr name="SEB Dark Red 1">
      <a:srgbClr val="C61818"/>
    </a:custClr>
    <a:custClr name="SEB Red">
      <a:srgbClr val="F03529"/>
    </a:custClr>
    <a:custClr name="SEB Light Red">
      <a:srgbClr val="EB8182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SEB SansSerif</vt:lpstr>
      <vt:lpstr>SEB SansSerif Light</vt:lpstr>
      <vt:lpstr>Wingdings</vt:lpstr>
      <vt:lpstr>SEB_2017_SansSerif</vt:lpstr>
      <vt:lpstr>SEB Trainee and Internship Programmes in Finland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Trainee &amp; Internship Programmes at SEB in Finland</dc:title>
  <dc:creator>Julkunen, Reetta</dc:creator>
  <cp:lastModifiedBy>Julkunen, Reetta</cp:lastModifiedBy>
  <cp:revision>21</cp:revision>
  <dcterms:created xsi:type="dcterms:W3CDTF">2022-05-06T13:40:39Z</dcterms:created>
  <dcterms:modified xsi:type="dcterms:W3CDTF">2022-10-24T12:40:23Z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873446-2530-497e-8874-95622ddd5de1_Enabled">
    <vt:lpwstr>true</vt:lpwstr>
  </property>
  <property fmtid="{D5CDD505-2E9C-101B-9397-08002B2CF9AE}" pid="3" name="MSIP_Label_fd873446-2530-497e-8874-95622ddd5de1_SetDate">
    <vt:lpwstr>2022-05-06T14:08:15Z</vt:lpwstr>
  </property>
  <property fmtid="{D5CDD505-2E9C-101B-9397-08002B2CF9AE}" pid="4" name="MSIP_Label_fd873446-2530-497e-8874-95622ddd5de1_Method">
    <vt:lpwstr>Privileged</vt:lpwstr>
  </property>
  <property fmtid="{D5CDD505-2E9C-101B-9397-08002B2CF9AE}" pid="5" name="MSIP_Label_fd873446-2530-497e-8874-95622ddd5de1_Name">
    <vt:lpwstr>fd873446-2530-497e-8874-95622ddd5de1</vt:lpwstr>
  </property>
  <property fmtid="{D5CDD505-2E9C-101B-9397-08002B2CF9AE}" pid="6" name="MSIP_Label_fd873446-2530-497e-8874-95622ddd5de1_SiteId">
    <vt:lpwstr>9a8ff9e3-0e35-4620-a724-e9834dc50b51</vt:lpwstr>
  </property>
  <property fmtid="{D5CDD505-2E9C-101B-9397-08002B2CF9AE}" pid="7" name="MSIP_Label_fd873446-2530-497e-8874-95622ddd5de1_ActionId">
    <vt:lpwstr>9b454338-fad3-4456-b0de-07fc60f63562</vt:lpwstr>
  </property>
  <property fmtid="{D5CDD505-2E9C-101B-9397-08002B2CF9AE}" pid="8" name="MSIP_Label_fd873446-2530-497e-8874-95622ddd5de1_ContentBits">
    <vt:lpwstr>0</vt:lpwstr>
  </property>
</Properties>
</file>