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83" r:id="rId5"/>
    <p:sldId id="285" r:id="rId6"/>
    <p:sldId id="258" r:id="rId7"/>
    <p:sldId id="284" r:id="rId8"/>
    <p:sldId id="333" r:id="rId9"/>
    <p:sldId id="325" r:id="rId10"/>
    <p:sldId id="334" r:id="rId11"/>
    <p:sldId id="335" r:id="rId12"/>
    <p:sldId id="336" r:id="rId13"/>
    <p:sldId id="353" r:id="rId14"/>
    <p:sldId id="354" r:id="rId15"/>
    <p:sldId id="355" r:id="rId16"/>
    <p:sldId id="337" r:id="rId17"/>
    <p:sldId id="338" r:id="rId18"/>
    <p:sldId id="339" r:id="rId19"/>
    <p:sldId id="340" r:id="rId20"/>
    <p:sldId id="356" r:id="rId21"/>
    <p:sldId id="357" r:id="rId22"/>
    <p:sldId id="358" r:id="rId23"/>
    <p:sldId id="341" r:id="rId24"/>
    <p:sldId id="342" r:id="rId25"/>
    <p:sldId id="343" r:id="rId26"/>
    <p:sldId id="344" r:id="rId27"/>
    <p:sldId id="345" r:id="rId28"/>
    <p:sldId id="359" r:id="rId29"/>
    <p:sldId id="346" r:id="rId30"/>
    <p:sldId id="347" r:id="rId31"/>
    <p:sldId id="360" r:id="rId32"/>
    <p:sldId id="361" r:id="rId33"/>
    <p:sldId id="362" r:id="rId34"/>
    <p:sldId id="348" r:id="rId35"/>
    <p:sldId id="351" r:id="rId36"/>
    <p:sldId id="350" r:id="rId37"/>
    <p:sldId id="352" r:id="rId38"/>
    <p:sldId id="268" r:id="rId3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E5D31-7B42-4383-A06A-A7B84D95FA79}" v="22" dt="2023-01-25T08:31:04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C1AE5D31-7B42-4383-A06A-A7B84D95FA79}"/>
    <pc:docChg chg="custSel addSld delSld modSld sldOrd">
      <pc:chgData name="Mari Nikonen" userId="21ccc40ad04ce58a" providerId="LiveId" clId="{C1AE5D31-7B42-4383-A06A-A7B84D95FA79}" dt="2023-01-25T08:31:41.607" v="809" actId="20577"/>
      <pc:docMkLst>
        <pc:docMk/>
      </pc:docMkLst>
      <pc:sldChg chg="modSp mod">
        <pc:chgData name="Mari Nikonen" userId="21ccc40ad04ce58a" providerId="LiveId" clId="{C1AE5D31-7B42-4383-A06A-A7B84D95FA79}" dt="2023-01-25T07:51:15.607" v="18" actId="20577"/>
        <pc:sldMkLst>
          <pc:docMk/>
          <pc:sldMk cId="3214483749" sldId="256"/>
        </pc:sldMkLst>
        <pc:spChg chg="mod">
          <ac:chgData name="Mari Nikonen" userId="21ccc40ad04ce58a" providerId="LiveId" clId="{C1AE5D31-7B42-4383-A06A-A7B84D95FA79}" dt="2023-01-25T07:51:15.607" v="18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modSp add mod">
        <pc:chgData name="Mari Nikonen" userId="21ccc40ad04ce58a" providerId="LiveId" clId="{C1AE5D31-7B42-4383-A06A-A7B84D95FA79}" dt="2023-01-25T07:59:53.905" v="148" actId="20577"/>
        <pc:sldMkLst>
          <pc:docMk/>
          <pc:sldMk cId="3438470648" sldId="266"/>
        </pc:sldMkLst>
        <pc:spChg chg="mod">
          <ac:chgData name="Mari Nikonen" userId="21ccc40ad04ce58a" providerId="LiveId" clId="{C1AE5D31-7B42-4383-A06A-A7B84D95FA79}" dt="2023-01-25T07:59:53.905" v="148" actId="20577"/>
          <ac:spMkLst>
            <pc:docMk/>
            <pc:sldMk cId="3438470648" sldId="266"/>
            <ac:spMk id="3" creationId="{1C3BB075-08B5-45CF-B5C9-3CC233463C19}"/>
          </ac:spMkLst>
        </pc:spChg>
      </pc:sldChg>
      <pc:sldChg chg="add">
        <pc:chgData name="Mari Nikonen" userId="21ccc40ad04ce58a" providerId="LiveId" clId="{C1AE5D31-7B42-4383-A06A-A7B84D95FA79}" dt="2023-01-25T08:27:44.381" v="595"/>
        <pc:sldMkLst>
          <pc:docMk/>
          <pc:sldMk cId="1969777064" sldId="268"/>
        </pc:sldMkLst>
      </pc:sldChg>
      <pc:sldChg chg="modSp del mod ord">
        <pc:chgData name="Mari Nikonen" userId="21ccc40ad04ce58a" providerId="LiveId" clId="{C1AE5D31-7B42-4383-A06A-A7B84D95FA79}" dt="2023-01-25T08:04:10.575" v="149" actId="47"/>
        <pc:sldMkLst>
          <pc:docMk/>
          <pc:sldMk cId="326709900" sldId="284"/>
        </pc:sldMkLst>
        <pc:spChg chg="mod">
          <ac:chgData name="Mari Nikonen" userId="21ccc40ad04ce58a" providerId="LiveId" clId="{C1AE5D31-7B42-4383-A06A-A7B84D95FA79}" dt="2023-01-25T07:56:13.699" v="22"/>
          <ac:spMkLst>
            <pc:docMk/>
            <pc:sldMk cId="326709900" sldId="284"/>
            <ac:spMk id="3" creationId="{1C3BB075-08B5-45CF-B5C9-3CC233463C19}"/>
          </ac:spMkLst>
        </pc:spChg>
      </pc:sldChg>
      <pc:sldChg chg="add">
        <pc:chgData name="Mari Nikonen" userId="21ccc40ad04ce58a" providerId="LiveId" clId="{C1AE5D31-7B42-4383-A06A-A7B84D95FA79}" dt="2023-01-25T08:05:02.087" v="171"/>
        <pc:sldMkLst>
          <pc:docMk/>
          <pc:sldMk cId="1476850272" sldId="284"/>
        </pc:sldMkLst>
      </pc:sldChg>
      <pc:sldChg chg="modSp mod">
        <pc:chgData name="Mari Nikonen" userId="21ccc40ad04ce58a" providerId="LiveId" clId="{C1AE5D31-7B42-4383-A06A-A7B84D95FA79}" dt="2023-01-25T08:04:33.121" v="169" actId="20577"/>
        <pc:sldMkLst>
          <pc:docMk/>
          <pc:sldMk cId="1532403333" sldId="285"/>
        </pc:sldMkLst>
        <pc:spChg chg="mod">
          <ac:chgData name="Mari Nikonen" userId="21ccc40ad04ce58a" providerId="LiveId" clId="{C1AE5D31-7B42-4383-A06A-A7B84D95FA79}" dt="2023-01-25T08:04:33.121" v="169" actId="20577"/>
          <ac:spMkLst>
            <pc:docMk/>
            <pc:sldMk cId="1532403333" sldId="285"/>
            <ac:spMk id="3" creationId="{3DF76009-E852-44DF-80A4-3FB764C14610}"/>
          </ac:spMkLst>
        </pc:spChg>
      </pc:sldChg>
      <pc:sldChg chg="del">
        <pc:chgData name="Mari Nikonen" userId="21ccc40ad04ce58a" providerId="LiveId" clId="{C1AE5D31-7B42-4383-A06A-A7B84D95FA79}" dt="2023-01-25T08:27:55.600" v="614" actId="47"/>
        <pc:sldMkLst>
          <pc:docMk/>
          <pc:sldMk cId="3823319253" sldId="301"/>
        </pc:sldMkLst>
      </pc:sldChg>
      <pc:sldChg chg="del">
        <pc:chgData name="Mari Nikonen" userId="21ccc40ad04ce58a" providerId="LiveId" clId="{C1AE5D31-7B42-4383-A06A-A7B84D95FA79}" dt="2023-01-25T08:27:50.092" v="603" actId="47"/>
        <pc:sldMkLst>
          <pc:docMk/>
          <pc:sldMk cId="3659755592" sldId="306"/>
        </pc:sldMkLst>
      </pc:sldChg>
      <pc:sldChg chg="del">
        <pc:chgData name="Mari Nikonen" userId="21ccc40ad04ce58a" providerId="LiveId" clId="{C1AE5D31-7B42-4383-A06A-A7B84D95FA79}" dt="2023-01-25T08:27:50.574" v="604" actId="47"/>
        <pc:sldMkLst>
          <pc:docMk/>
          <pc:sldMk cId="843047648" sldId="307"/>
        </pc:sldMkLst>
      </pc:sldChg>
      <pc:sldChg chg="del">
        <pc:chgData name="Mari Nikonen" userId="21ccc40ad04ce58a" providerId="LiveId" clId="{C1AE5D31-7B42-4383-A06A-A7B84D95FA79}" dt="2023-01-25T08:27:55.069" v="613" actId="47"/>
        <pc:sldMkLst>
          <pc:docMk/>
          <pc:sldMk cId="3170596668" sldId="309"/>
        </pc:sldMkLst>
      </pc:sldChg>
      <pc:sldChg chg="del">
        <pc:chgData name="Mari Nikonen" userId="21ccc40ad04ce58a" providerId="LiveId" clId="{C1AE5D31-7B42-4383-A06A-A7B84D95FA79}" dt="2023-01-25T08:04:12.199" v="151" actId="47"/>
        <pc:sldMkLst>
          <pc:docMk/>
          <pc:sldMk cId="1455361374" sldId="314"/>
        </pc:sldMkLst>
      </pc:sldChg>
      <pc:sldChg chg="del">
        <pc:chgData name="Mari Nikonen" userId="21ccc40ad04ce58a" providerId="LiveId" clId="{C1AE5D31-7B42-4383-A06A-A7B84D95FA79}" dt="2023-01-25T08:05:03.936" v="172" actId="47"/>
        <pc:sldMkLst>
          <pc:docMk/>
          <pc:sldMk cId="141371623" sldId="315"/>
        </pc:sldMkLst>
      </pc:sldChg>
      <pc:sldChg chg="del">
        <pc:chgData name="Mari Nikonen" userId="21ccc40ad04ce58a" providerId="LiveId" clId="{C1AE5D31-7B42-4383-A06A-A7B84D95FA79}" dt="2023-01-25T08:27:47.596" v="598" actId="47"/>
        <pc:sldMkLst>
          <pc:docMk/>
          <pc:sldMk cId="3955309011" sldId="316"/>
        </pc:sldMkLst>
      </pc:sldChg>
      <pc:sldChg chg="del">
        <pc:chgData name="Mari Nikonen" userId="21ccc40ad04ce58a" providerId="LiveId" clId="{C1AE5D31-7B42-4383-A06A-A7B84D95FA79}" dt="2023-01-25T08:27:48.183" v="599" actId="47"/>
        <pc:sldMkLst>
          <pc:docMk/>
          <pc:sldMk cId="101275053" sldId="317"/>
        </pc:sldMkLst>
      </pc:sldChg>
      <pc:sldChg chg="del">
        <pc:chgData name="Mari Nikonen" userId="21ccc40ad04ce58a" providerId="LiveId" clId="{C1AE5D31-7B42-4383-A06A-A7B84D95FA79}" dt="2023-01-25T08:27:46.803" v="597" actId="47"/>
        <pc:sldMkLst>
          <pc:docMk/>
          <pc:sldMk cId="2464340059" sldId="318"/>
        </pc:sldMkLst>
      </pc:sldChg>
      <pc:sldChg chg="del">
        <pc:chgData name="Mari Nikonen" userId="21ccc40ad04ce58a" providerId="LiveId" clId="{C1AE5D31-7B42-4383-A06A-A7B84D95FA79}" dt="2023-01-25T08:04:39.154" v="170" actId="47"/>
        <pc:sldMkLst>
          <pc:docMk/>
          <pc:sldMk cId="118254888" sldId="319"/>
        </pc:sldMkLst>
      </pc:sldChg>
      <pc:sldChg chg="del">
        <pc:chgData name="Mari Nikonen" userId="21ccc40ad04ce58a" providerId="LiveId" clId="{C1AE5D31-7B42-4383-A06A-A7B84D95FA79}" dt="2023-01-25T08:27:48.655" v="600" actId="47"/>
        <pc:sldMkLst>
          <pc:docMk/>
          <pc:sldMk cId="467855416" sldId="320"/>
        </pc:sldMkLst>
      </pc:sldChg>
      <pc:sldChg chg="del">
        <pc:chgData name="Mari Nikonen" userId="21ccc40ad04ce58a" providerId="LiveId" clId="{C1AE5D31-7B42-4383-A06A-A7B84D95FA79}" dt="2023-01-25T08:27:51.054" v="605" actId="47"/>
        <pc:sldMkLst>
          <pc:docMk/>
          <pc:sldMk cId="1559174737" sldId="321"/>
        </pc:sldMkLst>
      </pc:sldChg>
      <pc:sldChg chg="del">
        <pc:chgData name="Mari Nikonen" userId="21ccc40ad04ce58a" providerId="LiveId" clId="{C1AE5D31-7B42-4383-A06A-A7B84D95FA79}" dt="2023-01-25T08:27:51.995" v="607" actId="47"/>
        <pc:sldMkLst>
          <pc:docMk/>
          <pc:sldMk cId="3881498235" sldId="322"/>
        </pc:sldMkLst>
      </pc:sldChg>
      <pc:sldChg chg="del">
        <pc:chgData name="Mari Nikonen" userId="21ccc40ad04ce58a" providerId="LiveId" clId="{C1AE5D31-7B42-4383-A06A-A7B84D95FA79}" dt="2023-01-25T08:27:52.481" v="608" actId="47"/>
        <pc:sldMkLst>
          <pc:docMk/>
          <pc:sldMk cId="3476033088" sldId="323"/>
        </pc:sldMkLst>
      </pc:sldChg>
      <pc:sldChg chg="del">
        <pc:chgData name="Mari Nikonen" userId="21ccc40ad04ce58a" providerId="LiveId" clId="{C1AE5D31-7B42-4383-A06A-A7B84D95FA79}" dt="2023-01-25T08:27:54.548" v="612" actId="47"/>
        <pc:sldMkLst>
          <pc:docMk/>
          <pc:sldMk cId="1595900375" sldId="324"/>
        </pc:sldMkLst>
      </pc:sldChg>
      <pc:sldChg chg="add">
        <pc:chgData name="Mari Nikonen" userId="21ccc40ad04ce58a" providerId="LiveId" clId="{C1AE5D31-7B42-4383-A06A-A7B84D95FA79}" dt="2023-01-25T08:05:40.800" v="181"/>
        <pc:sldMkLst>
          <pc:docMk/>
          <pc:sldMk cId="3934957310" sldId="325"/>
        </pc:sldMkLst>
      </pc:sldChg>
      <pc:sldChg chg="del">
        <pc:chgData name="Mari Nikonen" userId="21ccc40ad04ce58a" providerId="LiveId" clId="{C1AE5D31-7B42-4383-A06A-A7B84D95FA79}" dt="2023-01-25T08:27:46.113" v="596" actId="47"/>
        <pc:sldMkLst>
          <pc:docMk/>
          <pc:sldMk cId="1920229080" sldId="326"/>
        </pc:sldMkLst>
      </pc:sldChg>
      <pc:sldChg chg="del">
        <pc:chgData name="Mari Nikonen" userId="21ccc40ad04ce58a" providerId="LiveId" clId="{C1AE5D31-7B42-4383-A06A-A7B84D95FA79}" dt="2023-01-25T08:27:49.162" v="601" actId="47"/>
        <pc:sldMkLst>
          <pc:docMk/>
          <pc:sldMk cId="1103638991" sldId="327"/>
        </pc:sldMkLst>
      </pc:sldChg>
      <pc:sldChg chg="del">
        <pc:chgData name="Mari Nikonen" userId="21ccc40ad04ce58a" providerId="LiveId" clId="{C1AE5D31-7B42-4383-A06A-A7B84D95FA79}" dt="2023-01-25T08:27:49.623" v="602" actId="47"/>
        <pc:sldMkLst>
          <pc:docMk/>
          <pc:sldMk cId="152855020" sldId="328"/>
        </pc:sldMkLst>
      </pc:sldChg>
      <pc:sldChg chg="del">
        <pc:chgData name="Mari Nikonen" userId="21ccc40ad04ce58a" providerId="LiveId" clId="{C1AE5D31-7B42-4383-A06A-A7B84D95FA79}" dt="2023-01-25T08:27:51.510" v="606" actId="47"/>
        <pc:sldMkLst>
          <pc:docMk/>
          <pc:sldMk cId="3867596613" sldId="329"/>
        </pc:sldMkLst>
      </pc:sldChg>
      <pc:sldChg chg="del">
        <pc:chgData name="Mari Nikonen" userId="21ccc40ad04ce58a" providerId="LiveId" clId="{C1AE5D31-7B42-4383-A06A-A7B84D95FA79}" dt="2023-01-25T08:27:52.995" v="609" actId="47"/>
        <pc:sldMkLst>
          <pc:docMk/>
          <pc:sldMk cId="3794717571" sldId="330"/>
        </pc:sldMkLst>
      </pc:sldChg>
      <pc:sldChg chg="del">
        <pc:chgData name="Mari Nikonen" userId="21ccc40ad04ce58a" providerId="LiveId" clId="{C1AE5D31-7B42-4383-A06A-A7B84D95FA79}" dt="2023-01-25T08:27:53.529" v="610" actId="47"/>
        <pc:sldMkLst>
          <pc:docMk/>
          <pc:sldMk cId="896739630" sldId="331"/>
        </pc:sldMkLst>
      </pc:sldChg>
      <pc:sldChg chg="del">
        <pc:chgData name="Mari Nikonen" userId="21ccc40ad04ce58a" providerId="LiveId" clId="{C1AE5D31-7B42-4383-A06A-A7B84D95FA79}" dt="2023-01-25T08:27:54.081" v="611" actId="47"/>
        <pc:sldMkLst>
          <pc:docMk/>
          <pc:sldMk cId="2732895103" sldId="332"/>
        </pc:sldMkLst>
      </pc:sldChg>
      <pc:sldChg chg="modSp add mod">
        <pc:chgData name="Mari Nikonen" userId="21ccc40ad04ce58a" providerId="LiveId" clId="{C1AE5D31-7B42-4383-A06A-A7B84D95FA79}" dt="2023-01-25T08:05:30.787" v="180" actId="20577"/>
        <pc:sldMkLst>
          <pc:docMk/>
          <pc:sldMk cId="3281870409" sldId="333"/>
        </pc:sldMkLst>
        <pc:spChg chg="mod">
          <ac:chgData name="Mari Nikonen" userId="21ccc40ad04ce58a" providerId="LiveId" clId="{C1AE5D31-7B42-4383-A06A-A7B84D95FA79}" dt="2023-01-25T08:05:30.787" v="180" actId="20577"/>
          <ac:spMkLst>
            <pc:docMk/>
            <pc:sldMk cId="3281870409" sldId="333"/>
            <ac:spMk id="2" creationId="{3E8E7E58-5F81-EE59-F15F-42E2470BE6D9}"/>
          </ac:spMkLst>
        </pc:spChg>
      </pc:sldChg>
      <pc:sldChg chg="new del">
        <pc:chgData name="Mari Nikonen" userId="21ccc40ad04ce58a" providerId="LiveId" clId="{C1AE5D31-7B42-4383-A06A-A7B84D95FA79}" dt="2023-01-25T08:04:11.444" v="150" actId="47"/>
        <pc:sldMkLst>
          <pc:docMk/>
          <pc:sldMk cId="3958822314" sldId="333"/>
        </pc:sldMkLst>
      </pc:sldChg>
      <pc:sldChg chg="add">
        <pc:chgData name="Mari Nikonen" userId="21ccc40ad04ce58a" providerId="LiveId" clId="{C1AE5D31-7B42-4383-A06A-A7B84D95FA79}" dt="2023-01-25T08:05:51.228" v="182"/>
        <pc:sldMkLst>
          <pc:docMk/>
          <pc:sldMk cId="4128591366" sldId="334"/>
        </pc:sldMkLst>
      </pc:sldChg>
      <pc:sldChg chg="modSp add mod">
        <pc:chgData name="Mari Nikonen" userId="21ccc40ad04ce58a" providerId="LiveId" clId="{C1AE5D31-7B42-4383-A06A-A7B84D95FA79}" dt="2023-01-25T08:06:14.907" v="187" actId="20577"/>
        <pc:sldMkLst>
          <pc:docMk/>
          <pc:sldMk cId="1789791735" sldId="335"/>
        </pc:sldMkLst>
        <pc:spChg chg="mod">
          <ac:chgData name="Mari Nikonen" userId="21ccc40ad04ce58a" providerId="LiveId" clId="{C1AE5D31-7B42-4383-A06A-A7B84D95FA79}" dt="2023-01-25T08:06:14.907" v="187" actId="20577"/>
          <ac:spMkLst>
            <pc:docMk/>
            <pc:sldMk cId="1789791735" sldId="335"/>
            <ac:spMk id="3" creationId="{A5B6FF98-0AAD-3B27-98D5-670E579C7E51}"/>
          </ac:spMkLst>
        </pc:spChg>
      </pc:sldChg>
      <pc:sldChg chg="modSp add mod">
        <pc:chgData name="Mari Nikonen" userId="21ccc40ad04ce58a" providerId="LiveId" clId="{C1AE5D31-7B42-4383-A06A-A7B84D95FA79}" dt="2023-01-25T08:08:34.135" v="285" actId="20577"/>
        <pc:sldMkLst>
          <pc:docMk/>
          <pc:sldMk cId="280142155" sldId="336"/>
        </pc:sldMkLst>
        <pc:spChg chg="mod">
          <ac:chgData name="Mari Nikonen" userId="21ccc40ad04ce58a" providerId="LiveId" clId="{C1AE5D31-7B42-4383-A06A-A7B84D95FA79}" dt="2023-01-25T08:08:34.135" v="285" actId="20577"/>
          <ac:spMkLst>
            <pc:docMk/>
            <pc:sldMk cId="280142155" sldId="336"/>
            <ac:spMk id="3" creationId="{827DB078-D9C5-C1F6-9A31-E4DBA6874366}"/>
          </ac:spMkLst>
        </pc:spChg>
      </pc:sldChg>
      <pc:sldChg chg="modSp add mod">
        <pc:chgData name="Mari Nikonen" userId="21ccc40ad04ce58a" providerId="LiveId" clId="{C1AE5D31-7B42-4383-A06A-A7B84D95FA79}" dt="2023-01-25T08:08:40.039" v="292" actId="20577"/>
        <pc:sldMkLst>
          <pc:docMk/>
          <pc:sldMk cId="517322647" sldId="337"/>
        </pc:sldMkLst>
        <pc:spChg chg="mod">
          <ac:chgData name="Mari Nikonen" userId="21ccc40ad04ce58a" providerId="LiveId" clId="{C1AE5D31-7B42-4383-A06A-A7B84D95FA79}" dt="2023-01-25T08:08:15.721" v="240" actId="20577"/>
          <ac:spMkLst>
            <pc:docMk/>
            <pc:sldMk cId="517322647" sldId="337"/>
            <ac:spMk id="2" creationId="{7E73E782-6B54-A996-337A-11A41C17D26E}"/>
          </ac:spMkLst>
        </pc:spChg>
        <pc:spChg chg="mod">
          <ac:chgData name="Mari Nikonen" userId="21ccc40ad04ce58a" providerId="LiveId" clId="{C1AE5D31-7B42-4383-A06A-A7B84D95FA79}" dt="2023-01-25T08:08:40.039" v="292" actId="20577"/>
          <ac:spMkLst>
            <pc:docMk/>
            <pc:sldMk cId="517322647" sldId="337"/>
            <ac:spMk id="3" creationId="{7A31962D-0F37-7816-8D86-6A4CC6F0F5A6}"/>
          </ac:spMkLst>
        </pc:spChg>
      </pc:sldChg>
      <pc:sldChg chg="add">
        <pc:chgData name="Mari Nikonen" userId="21ccc40ad04ce58a" providerId="LiveId" clId="{C1AE5D31-7B42-4383-A06A-A7B84D95FA79}" dt="2023-01-25T08:08:53.201" v="293"/>
        <pc:sldMkLst>
          <pc:docMk/>
          <pc:sldMk cId="2265840950" sldId="338"/>
        </pc:sldMkLst>
      </pc:sldChg>
      <pc:sldChg chg="add">
        <pc:chgData name="Mari Nikonen" userId="21ccc40ad04ce58a" providerId="LiveId" clId="{C1AE5D31-7B42-4383-A06A-A7B84D95FA79}" dt="2023-01-25T08:09:01.152" v="294"/>
        <pc:sldMkLst>
          <pc:docMk/>
          <pc:sldMk cId="749329877" sldId="339"/>
        </pc:sldMkLst>
      </pc:sldChg>
      <pc:sldChg chg="add">
        <pc:chgData name="Mari Nikonen" userId="21ccc40ad04ce58a" providerId="LiveId" clId="{C1AE5D31-7B42-4383-A06A-A7B84D95FA79}" dt="2023-01-25T08:09:08.905" v="295"/>
        <pc:sldMkLst>
          <pc:docMk/>
          <pc:sldMk cId="2979165147" sldId="340"/>
        </pc:sldMkLst>
      </pc:sldChg>
      <pc:sldChg chg="modSp add mod">
        <pc:chgData name="Mari Nikonen" userId="21ccc40ad04ce58a" providerId="LiveId" clId="{C1AE5D31-7B42-4383-A06A-A7B84D95FA79}" dt="2023-01-25T08:10:18.573" v="299" actId="5793"/>
        <pc:sldMkLst>
          <pc:docMk/>
          <pc:sldMk cId="867858722" sldId="341"/>
        </pc:sldMkLst>
        <pc:spChg chg="mod">
          <ac:chgData name="Mari Nikonen" userId="21ccc40ad04ce58a" providerId="LiveId" clId="{C1AE5D31-7B42-4383-A06A-A7B84D95FA79}" dt="2023-01-25T08:10:18.573" v="299" actId="5793"/>
          <ac:spMkLst>
            <pc:docMk/>
            <pc:sldMk cId="867858722" sldId="341"/>
            <ac:spMk id="3" creationId="{01430FA7-C43F-5322-A00D-B716ED075660}"/>
          </ac:spMkLst>
        </pc:spChg>
      </pc:sldChg>
      <pc:sldChg chg="add">
        <pc:chgData name="Mari Nikonen" userId="21ccc40ad04ce58a" providerId="LiveId" clId="{C1AE5D31-7B42-4383-A06A-A7B84D95FA79}" dt="2023-01-25T08:10:28.749" v="300"/>
        <pc:sldMkLst>
          <pc:docMk/>
          <pc:sldMk cId="2436418467" sldId="342"/>
        </pc:sldMkLst>
      </pc:sldChg>
      <pc:sldChg chg="add">
        <pc:chgData name="Mari Nikonen" userId="21ccc40ad04ce58a" providerId="LiveId" clId="{C1AE5D31-7B42-4383-A06A-A7B84D95FA79}" dt="2023-01-25T08:11:05.036" v="303"/>
        <pc:sldMkLst>
          <pc:docMk/>
          <pc:sldMk cId="3317101437" sldId="343"/>
        </pc:sldMkLst>
      </pc:sldChg>
      <pc:sldChg chg="add del">
        <pc:chgData name="Mari Nikonen" userId="21ccc40ad04ce58a" providerId="LiveId" clId="{C1AE5D31-7B42-4383-A06A-A7B84D95FA79}" dt="2023-01-25T08:10:52.184" v="302" actId="47"/>
        <pc:sldMkLst>
          <pc:docMk/>
          <pc:sldMk cId="3702910486" sldId="343"/>
        </pc:sldMkLst>
      </pc:sldChg>
      <pc:sldChg chg="modSp new mod">
        <pc:chgData name="Mari Nikonen" userId="21ccc40ad04ce58a" providerId="LiveId" clId="{C1AE5D31-7B42-4383-A06A-A7B84D95FA79}" dt="2023-01-25T08:11:36.023" v="310" actId="5793"/>
        <pc:sldMkLst>
          <pc:docMk/>
          <pc:sldMk cId="985200312" sldId="344"/>
        </pc:sldMkLst>
        <pc:spChg chg="mod">
          <ac:chgData name="Mari Nikonen" userId="21ccc40ad04ce58a" providerId="LiveId" clId="{C1AE5D31-7B42-4383-A06A-A7B84D95FA79}" dt="2023-01-25T08:11:33.920" v="309" actId="20577"/>
          <ac:spMkLst>
            <pc:docMk/>
            <pc:sldMk cId="985200312" sldId="344"/>
            <ac:spMk id="2" creationId="{FF3EECF9-6453-956B-EEAA-85E2455A56C9}"/>
          </ac:spMkLst>
        </pc:spChg>
        <pc:spChg chg="mod">
          <ac:chgData name="Mari Nikonen" userId="21ccc40ad04ce58a" providerId="LiveId" clId="{C1AE5D31-7B42-4383-A06A-A7B84D95FA79}" dt="2023-01-25T08:11:36.023" v="310" actId="5793"/>
          <ac:spMkLst>
            <pc:docMk/>
            <pc:sldMk cId="985200312" sldId="344"/>
            <ac:spMk id="3" creationId="{2A9AAE6E-C23E-20D1-7DA3-57BCA3F0015E}"/>
          </ac:spMkLst>
        </pc:spChg>
      </pc:sldChg>
      <pc:sldChg chg="modSp new mod">
        <pc:chgData name="Mari Nikonen" userId="21ccc40ad04ce58a" providerId="LiveId" clId="{C1AE5D31-7B42-4383-A06A-A7B84D95FA79}" dt="2023-01-25T08:16:58.940" v="340" actId="20577"/>
        <pc:sldMkLst>
          <pc:docMk/>
          <pc:sldMk cId="2231945658" sldId="345"/>
        </pc:sldMkLst>
        <pc:spChg chg="mod">
          <ac:chgData name="Mari Nikonen" userId="21ccc40ad04ce58a" providerId="LiveId" clId="{C1AE5D31-7B42-4383-A06A-A7B84D95FA79}" dt="2023-01-25T08:11:44.907" v="337" actId="20577"/>
          <ac:spMkLst>
            <pc:docMk/>
            <pc:sldMk cId="2231945658" sldId="345"/>
            <ac:spMk id="2" creationId="{5E7624E1-164D-D118-5184-BADA1F2D2DB8}"/>
          </ac:spMkLst>
        </pc:spChg>
        <pc:spChg chg="mod">
          <ac:chgData name="Mari Nikonen" userId="21ccc40ad04ce58a" providerId="LiveId" clId="{C1AE5D31-7B42-4383-A06A-A7B84D95FA79}" dt="2023-01-25T08:16:58.940" v="340" actId="20577"/>
          <ac:spMkLst>
            <pc:docMk/>
            <pc:sldMk cId="2231945658" sldId="345"/>
            <ac:spMk id="3" creationId="{90CA746D-EE8E-7D53-6519-3EE0853E63E5}"/>
          </ac:spMkLst>
        </pc:spChg>
      </pc:sldChg>
      <pc:sldChg chg="add">
        <pc:chgData name="Mari Nikonen" userId="21ccc40ad04ce58a" providerId="LiveId" clId="{C1AE5D31-7B42-4383-A06A-A7B84D95FA79}" dt="2023-01-25T08:17:19.451" v="341"/>
        <pc:sldMkLst>
          <pc:docMk/>
          <pc:sldMk cId="252596832" sldId="346"/>
        </pc:sldMkLst>
      </pc:sldChg>
      <pc:sldChg chg="modSp new mod">
        <pc:chgData name="Mari Nikonen" userId="21ccc40ad04ce58a" providerId="LiveId" clId="{C1AE5D31-7B42-4383-A06A-A7B84D95FA79}" dt="2023-01-25T08:18:50.804" v="425" actId="20577"/>
        <pc:sldMkLst>
          <pc:docMk/>
          <pc:sldMk cId="1825916955" sldId="347"/>
        </pc:sldMkLst>
        <pc:spChg chg="mod">
          <ac:chgData name="Mari Nikonen" userId="21ccc40ad04ce58a" providerId="LiveId" clId="{C1AE5D31-7B42-4383-A06A-A7B84D95FA79}" dt="2023-01-25T08:17:46.082" v="354" actId="20577"/>
          <ac:spMkLst>
            <pc:docMk/>
            <pc:sldMk cId="1825916955" sldId="347"/>
            <ac:spMk id="2" creationId="{EA5677B9-EE7E-AB1A-484D-2C617DEFD032}"/>
          </ac:spMkLst>
        </pc:spChg>
        <pc:spChg chg="mod">
          <ac:chgData name="Mari Nikonen" userId="21ccc40ad04ce58a" providerId="LiveId" clId="{C1AE5D31-7B42-4383-A06A-A7B84D95FA79}" dt="2023-01-25T08:18:50.804" v="425" actId="20577"/>
          <ac:spMkLst>
            <pc:docMk/>
            <pc:sldMk cId="1825916955" sldId="347"/>
            <ac:spMk id="3" creationId="{312B394E-076E-FB4F-600F-BBE52C629DBA}"/>
          </ac:spMkLst>
        </pc:spChg>
      </pc:sldChg>
      <pc:sldChg chg="modSp add mod">
        <pc:chgData name="Mari Nikonen" userId="21ccc40ad04ce58a" providerId="LiveId" clId="{C1AE5D31-7B42-4383-A06A-A7B84D95FA79}" dt="2023-01-25T08:25:22.481" v="547" actId="27636"/>
        <pc:sldMkLst>
          <pc:docMk/>
          <pc:sldMk cId="3576829295" sldId="348"/>
        </pc:sldMkLst>
        <pc:spChg chg="mod">
          <ac:chgData name="Mari Nikonen" userId="21ccc40ad04ce58a" providerId="LiveId" clId="{C1AE5D31-7B42-4383-A06A-A7B84D95FA79}" dt="2023-01-25T08:25:22.481" v="547" actId="27636"/>
          <ac:spMkLst>
            <pc:docMk/>
            <pc:sldMk cId="3576829295" sldId="348"/>
            <ac:spMk id="3" creationId="{81613C10-6DFA-9665-9150-4D527B220BF0}"/>
          </ac:spMkLst>
        </pc:spChg>
      </pc:sldChg>
      <pc:sldChg chg="add del">
        <pc:chgData name="Mari Nikonen" userId="21ccc40ad04ce58a" providerId="LiveId" clId="{C1AE5D31-7B42-4383-A06A-A7B84D95FA79}" dt="2023-01-25T08:25:06.558" v="545" actId="47"/>
        <pc:sldMkLst>
          <pc:docMk/>
          <pc:sldMk cId="202589051" sldId="349"/>
        </pc:sldMkLst>
      </pc:sldChg>
      <pc:sldChg chg="modSp add mod">
        <pc:chgData name="Mari Nikonen" userId="21ccc40ad04ce58a" providerId="LiveId" clId="{C1AE5D31-7B42-4383-A06A-A7B84D95FA79}" dt="2023-01-25T08:27:10.342" v="594" actId="12"/>
        <pc:sldMkLst>
          <pc:docMk/>
          <pc:sldMk cId="3529740790" sldId="350"/>
        </pc:sldMkLst>
        <pc:spChg chg="mod">
          <ac:chgData name="Mari Nikonen" userId="21ccc40ad04ce58a" providerId="LiveId" clId="{C1AE5D31-7B42-4383-A06A-A7B84D95FA79}" dt="2023-01-25T08:27:10.342" v="594" actId="12"/>
          <ac:spMkLst>
            <pc:docMk/>
            <pc:sldMk cId="3529740790" sldId="350"/>
            <ac:spMk id="3" creationId="{80CCD6C1-0C69-87F4-82B0-9F49A1FAD5AA}"/>
          </ac:spMkLst>
        </pc:spChg>
      </pc:sldChg>
      <pc:sldChg chg="modSp new mod">
        <pc:chgData name="Mari Nikonen" userId="21ccc40ad04ce58a" providerId="LiveId" clId="{C1AE5D31-7B42-4383-A06A-A7B84D95FA79}" dt="2023-01-25T08:27:01.933" v="593" actId="20577"/>
        <pc:sldMkLst>
          <pc:docMk/>
          <pc:sldMk cId="18225934" sldId="351"/>
        </pc:sldMkLst>
        <pc:spChg chg="mod">
          <ac:chgData name="Mari Nikonen" userId="21ccc40ad04ce58a" providerId="LiveId" clId="{C1AE5D31-7B42-4383-A06A-A7B84D95FA79}" dt="2023-01-25T08:27:01.933" v="593" actId="20577"/>
          <ac:spMkLst>
            <pc:docMk/>
            <pc:sldMk cId="18225934" sldId="351"/>
            <ac:spMk id="2" creationId="{5EE4415A-0745-AD87-A70F-F02E358DC95E}"/>
          </ac:spMkLst>
        </pc:spChg>
        <pc:spChg chg="mod">
          <ac:chgData name="Mari Nikonen" userId="21ccc40ad04ce58a" providerId="LiveId" clId="{C1AE5D31-7B42-4383-A06A-A7B84D95FA79}" dt="2023-01-25T08:25:46.295" v="554" actId="12"/>
          <ac:spMkLst>
            <pc:docMk/>
            <pc:sldMk cId="18225934" sldId="351"/>
            <ac:spMk id="3" creationId="{AA0794E3-3CED-9F0F-EF5B-ADE4C1CEB583}"/>
          </ac:spMkLst>
        </pc:spChg>
      </pc:sldChg>
      <pc:sldChg chg="modSp new mod">
        <pc:chgData name="Mari Nikonen" userId="21ccc40ad04ce58a" providerId="LiveId" clId="{C1AE5D31-7B42-4383-A06A-A7B84D95FA79}" dt="2023-01-25T08:31:41.607" v="809" actId="20577"/>
        <pc:sldMkLst>
          <pc:docMk/>
          <pc:sldMk cId="291446023" sldId="352"/>
        </pc:sldMkLst>
        <pc:spChg chg="mod">
          <ac:chgData name="Mari Nikonen" userId="21ccc40ad04ce58a" providerId="LiveId" clId="{C1AE5D31-7B42-4383-A06A-A7B84D95FA79}" dt="2023-01-25T08:30:47.347" v="676" actId="20577"/>
          <ac:spMkLst>
            <pc:docMk/>
            <pc:sldMk cId="291446023" sldId="352"/>
            <ac:spMk id="2" creationId="{6D7CF4A2-EF54-37B2-3895-8A11DB4D298C}"/>
          </ac:spMkLst>
        </pc:spChg>
        <pc:spChg chg="mod">
          <ac:chgData name="Mari Nikonen" userId="21ccc40ad04ce58a" providerId="LiveId" clId="{C1AE5D31-7B42-4383-A06A-A7B84D95FA79}" dt="2023-01-25T08:31:41.607" v="809" actId="20577"/>
          <ac:spMkLst>
            <pc:docMk/>
            <pc:sldMk cId="291446023" sldId="352"/>
            <ac:spMk id="3" creationId="{AE2CFEA6-BB73-1640-BC52-D0B0330044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25.1.2023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8216&amp;section=5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flinga.fi/s/ETQ7YJG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783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/>
              <a:t>Suomi </a:t>
            </a:r>
            <a:r>
              <a:rPr lang="fi-FI" sz="4800" dirty="0"/>
              <a:t>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i-FI" sz="1700" dirty="0"/>
              <a:t>ALC-7220</a:t>
            </a:r>
          </a:p>
          <a:p>
            <a:pPr algn="l"/>
            <a:r>
              <a:rPr lang="fi-FI" sz="1700" dirty="0"/>
              <a:t>Mari Nikonen </a:t>
            </a:r>
          </a:p>
          <a:p>
            <a:pPr algn="l"/>
            <a:r>
              <a:rPr lang="fi-FI" sz="1700" dirty="0"/>
              <a:t>4</a:t>
            </a:r>
            <a:r>
              <a:rPr lang="fi-FI" sz="1700"/>
              <a:t>. </a:t>
            </a:r>
            <a:r>
              <a:rPr lang="fi-FI" sz="1700" dirty="0"/>
              <a:t>tapaaminen </a:t>
            </a:r>
          </a:p>
          <a:p>
            <a:pPr algn="l"/>
            <a:r>
              <a:rPr lang="fi-FI" sz="1700"/>
              <a:t>Keskiviikkona 25.1.2023 klo 16.30-18.30</a:t>
            </a:r>
            <a:endParaRPr lang="fi-FI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9A158E-45B5-CA69-CDEF-6C9464F5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Give yourself time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571199-4551-D9DC-DF73-65F9B41D2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591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B0A75E-AA2E-9AE9-F78B-C9B3FEE47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Good to know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B6FF98-0AAD-3B27-98D5-670E579C7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Not all native Finnish speakers are able to roll their r’s either </a:t>
            </a:r>
          </a:p>
          <a:p>
            <a:r>
              <a:rPr lang="fi-FI"/>
              <a:t>An American, English or German (uvular) r is perfectly easy to understand as well!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9791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F70D25-696B-3AFB-34E8-823EDE72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Oscarin kahvilassa sivulla 33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7DB078-D9C5-C1F6-9A31-E4DBA6874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New edition: page 46</a:t>
            </a:r>
          </a:p>
          <a:p>
            <a:endParaRPr lang="fi-FI"/>
          </a:p>
          <a:p>
            <a:r>
              <a:rPr lang="fi-FI"/>
              <a:t>How does the customer (asiakas) order their coffee?</a:t>
            </a:r>
          </a:p>
          <a:p>
            <a:pPr lvl="1"/>
            <a:r>
              <a:rPr lang="fi-FI"/>
              <a:t>Yksi kahvi, kiitos! </a:t>
            </a:r>
          </a:p>
          <a:p>
            <a:pPr lvl="1"/>
            <a:r>
              <a:rPr lang="fi-FI"/>
              <a:t>Yksi X, kiitos! </a:t>
            </a:r>
          </a:p>
        </p:txBody>
      </p:sp>
    </p:spTree>
    <p:extLst>
      <p:ext uri="{BB962C8B-B14F-4D97-AF65-F5344CB8AC3E}">
        <p14:creationId xmlns:p14="http://schemas.microsoft.com/office/powerpoint/2010/main" val="280142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B77723-8CD2-E263-E30D-01AC3B655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Tuleeko muuta?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335A56-0570-187E-EC12-8A0C398EA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Anything else? </a:t>
            </a:r>
          </a:p>
          <a:p>
            <a:r>
              <a:rPr lang="fi-FI"/>
              <a:t>Saisko olla muuta? </a:t>
            </a:r>
          </a:p>
          <a:p>
            <a:r>
              <a:rPr lang="fi-FI"/>
              <a:t>Saako olla muuta? </a:t>
            </a:r>
          </a:p>
          <a:p>
            <a:r>
              <a:rPr lang="fi-FI"/>
              <a:t>Haluaisitko jotain muuta? </a:t>
            </a:r>
          </a:p>
        </p:txBody>
      </p:sp>
    </p:spTree>
    <p:extLst>
      <p:ext uri="{BB962C8B-B14F-4D97-AF65-F5344CB8AC3E}">
        <p14:creationId xmlns:p14="http://schemas.microsoft.com/office/powerpoint/2010/main" val="2242133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AEABD0-9339-056F-44E5-6435D04A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tuo kakku maksaa?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084F8E-0BFF-DA0F-D3F7-1A3A085BA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What does that cake cost? </a:t>
            </a:r>
          </a:p>
          <a:p>
            <a:r>
              <a:rPr lang="fi-FI"/>
              <a:t>Mitä X maksaa? = What does X cost?</a:t>
            </a:r>
          </a:p>
          <a:p>
            <a:pPr lvl="1"/>
            <a:r>
              <a:rPr lang="fi-FI"/>
              <a:t>Mitä kahvi maksaa? </a:t>
            </a:r>
          </a:p>
          <a:p>
            <a:pPr lvl="1"/>
            <a:r>
              <a:rPr lang="fi-FI"/>
              <a:t>Mitä kakku maksaa? </a:t>
            </a:r>
          </a:p>
          <a:p>
            <a:pPr lvl="1"/>
            <a:r>
              <a:rPr lang="fi-FI"/>
              <a:t>Mitä pelmenit maksavat? </a:t>
            </a:r>
          </a:p>
          <a:p>
            <a:pPr lvl="1"/>
            <a:r>
              <a:rPr lang="fi-FI"/>
              <a:t>Mitä korvapuusti maksaa? </a:t>
            </a:r>
          </a:p>
          <a:p>
            <a:pPr lvl="1"/>
            <a:endParaRPr lang="fi-FI"/>
          </a:p>
          <a:p>
            <a:pPr lvl="1"/>
            <a:endParaRPr lang="fi-FI"/>
          </a:p>
          <a:p>
            <a:r>
              <a:rPr lang="fi-FI"/>
              <a:t>tuo = that </a:t>
            </a:r>
          </a:p>
        </p:txBody>
      </p:sp>
    </p:spTree>
    <p:extLst>
      <p:ext uri="{BB962C8B-B14F-4D97-AF65-F5344CB8AC3E}">
        <p14:creationId xmlns:p14="http://schemas.microsoft.com/office/powerpoint/2010/main" val="1502685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2A7CB0-9566-A80A-1D93-BA755693F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Hyvää huomenta!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D90DC8-6E27-653A-78E9-40BDA5F11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Good morning!</a:t>
            </a:r>
          </a:p>
          <a:p>
            <a:r>
              <a:rPr lang="fi-FI"/>
              <a:t>Huomenta! </a:t>
            </a:r>
          </a:p>
          <a:p>
            <a:endParaRPr lang="fi-FI"/>
          </a:p>
          <a:p>
            <a:endParaRPr lang="fi-FI"/>
          </a:p>
          <a:p>
            <a:r>
              <a:rPr lang="fi-FI"/>
              <a:t>Aamulla = in the morning </a:t>
            </a:r>
          </a:p>
        </p:txBody>
      </p:sp>
    </p:spTree>
    <p:extLst>
      <p:ext uri="{BB962C8B-B14F-4D97-AF65-F5344CB8AC3E}">
        <p14:creationId xmlns:p14="http://schemas.microsoft.com/office/powerpoint/2010/main" val="3512022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73E782-6B54-A996-337A-11A41C17D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Harjoitus 22 sivulla 34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31962D-0F37-7816-8D86-6A4CC6F0F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Uusi painos: sivu 47</a:t>
            </a:r>
          </a:p>
          <a:p>
            <a:pPr marL="0" indent="0">
              <a:buNone/>
            </a:pPr>
            <a:endParaRPr lang="fi-FI"/>
          </a:p>
          <a:p>
            <a:pPr marL="514350" indent="-514350">
              <a:buAutoNum type="arabicPeriod"/>
            </a:pPr>
            <a:r>
              <a:rPr lang="fi-FI"/>
              <a:t>Just listen!</a:t>
            </a:r>
          </a:p>
          <a:p>
            <a:pPr marL="514350" indent="-514350">
              <a:buAutoNum type="arabicPeriod"/>
            </a:pPr>
            <a:r>
              <a:rPr lang="fi-FI"/>
              <a:t>Listen and try to spot the numbers</a:t>
            </a:r>
          </a:p>
          <a:p>
            <a:pPr marL="514350" indent="-514350">
              <a:buAutoNum type="arabicPeriod"/>
            </a:pPr>
            <a:r>
              <a:rPr lang="fi-FI"/>
              <a:t>What do the items on the list mean? </a:t>
            </a:r>
          </a:p>
          <a:p>
            <a:pPr marL="514350" indent="-514350">
              <a:buAutoNum type="arabicPeriod"/>
            </a:pPr>
            <a:r>
              <a:rPr lang="fi-FI"/>
              <a:t>Listen and try to fill in the missing prices </a:t>
            </a:r>
          </a:p>
          <a:p>
            <a:pPr marL="514350" indent="-514350">
              <a:buAutoNum type="arabicPeriod"/>
            </a:pPr>
            <a:r>
              <a:rPr lang="fi-FI"/>
              <a:t>Correct answers</a:t>
            </a:r>
          </a:p>
          <a:p>
            <a:pPr marL="514350" indent="-514350">
              <a:buAutoNum type="arabicPeriod"/>
            </a:pPr>
            <a:r>
              <a:rPr lang="fi-FI"/>
              <a:t>Listen one more time. Try to spot the prices that you missed. </a:t>
            </a:r>
          </a:p>
        </p:txBody>
      </p:sp>
    </p:spTree>
    <p:extLst>
      <p:ext uri="{BB962C8B-B14F-4D97-AF65-F5344CB8AC3E}">
        <p14:creationId xmlns:p14="http://schemas.microsoft.com/office/powerpoint/2010/main" val="517322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874053-740E-FAB2-CA03-1A26147F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1. Just listen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0BD668-3F3B-ABC0-B217-39FE3F760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5840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517AD3-5E42-CDC7-5511-4F12319E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2. Listen and try to spot the numbers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B6F881-DB51-68E2-6F57-DAC357DBD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329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E7D178-913B-E61C-BCA1-DEE837CB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 What do the items on the list mean?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85023A-4CE5-FEBE-7331-1C11B1313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916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Tervetuloa tunni-lle!</a:t>
            </a:r>
          </a:p>
          <a:p>
            <a:pPr marL="0" indent="0">
              <a:buNone/>
            </a:pPr>
            <a:r>
              <a:rPr lang="fi-FI"/>
              <a:t>Welcome lesson-to!</a:t>
            </a:r>
          </a:p>
          <a:p>
            <a:pPr marL="0" indent="0">
              <a:buNone/>
            </a:pPr>
            <a:r>
              <a:rPr lang="fi-FI"/>
              <a:t>= Welcome to the lesson!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tunti = hour,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9975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FAB2E1-3EF8-F0E1-F482-FDA16CB8A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Ilmainen = Free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E2903A-F1BE-82C3-2AA9-8E695A8BD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Ei maksa mitään! = Doensn’t cost anything!</a:t>
            </a:r>
          </a:p>
          <a:p>
            <a:r>
              <a:rPr lang="fi-FI"/>
              <a:t>Doesn’t cost + nothing</a:t>
            </a:r>
          </a:p>
          <a:p>
            <a:endParaRPr lang="fi-FI"/>
          </a:p>
          <a:p>
            <a:endParaRPr lang="fi-FI"/>
          </a:p>
          <a:p>
            <a:r>
              <a:rPr lang="fi-FI"/>
              <a:t>ei mitään = nothing  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620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8D1C34-8C85-3C1A-A6D6-400D8D5B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Kiitos (spoken and written)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E71D5C-5C1E-7FC2-1CF4-B37D1A396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Kiitti! (spoken) </a:t>
            </a:r>
          </a:p>
          <a:p>
            <a:r>
              <a:rPr lang="fi-FI"/>
              <a:t>Ai, kiitti! = Oh, thank you!</a:t>
            </a:r>
          </a:p>
          <a:p>
            <a:endParaRPr lang="fi-FI"/>
          </a:p>
          <a:p>
            <a:r>
              <a:rPr lang="fi-FI"/>
              <a:t>KIItos </a:t>
            </a:r>
          </a:p>
          <a:p>
            <a:r>
              <a:rPr lang="fi-FI"/>
              <a:t>kiiTOS</a:t>
            </a:r>
          </a:p>
          <a:p>
            <a:r>
              <a:rPr lang="fi-FI"/>
              <a:t>...tos</a:t>
            </a:r>
          </a:p>
        </p:txBody>
      </p:sp>
    </p:spTree>
    <p:extLst>
      <p:ext uri="{BB962C8B-B14F-4D97-AF65-F5344CB8AC3E}">
        <p14:creationId xmlns:p14="http://schemas.microsoft.com/office/powerpoint/2010/main" val="12332569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A5E315-5A78-B1A0-D784-0FCEB3459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Tavara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BA9A26-0D80-0976-947C-DC57B3FE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object, thing </a:t>
            </a:r>
          </a:p>
          <a:p>
            <a:pPr marL="0" indent="0">
              <a:buNone/>
            </a:pPr>
            <a:r>
              <a:rPr lang="fi-FI"/>
              <a:t>tavarat</a:t>
            </a:r>
          </a:p>
          <a:p>
            <a:pPr marL="0" indent="0">
              <a:buNone/>
            </a:pPr>
            <a:r>
              <a:rPr lang="fi-FI"/>
              <a:t>= stuff, things </a:t>
            </a:r>
          </a:p>
        </p:txBody>
      </p:sp>
    </p:spTree>
    <p:extLst>
      <p:ext uri="{BB962C8B-B14F-4D97-AF65-F5344CB8AC3E}">
        <p14:creationId xmlns:p14="http://schemas.microsoft.com/office/powerpoint/2010/main" val="2072678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143F9F-0642-9EEA-8440-1280B52C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 Listen and try to fill in the missing prices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430FA7-C43F-5322-A00D-B716ED075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867858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174051-AE49-C1E8-7127-DD48A661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Correct answers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2469B8-00A7-813D-55A8-275E02470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64184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5CB4E0-DEDC-8FD5-D78B-7D670490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6. Listen one more time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1DDA57-EA99-0035-E8AC-78A2FC510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Try to spot the answers that you got wrong</a:t>
            </a:r>
          </a:p>
        </p:txBody>
      </p:sp>
    </p:spTree>
    <p:extLst>
      <p:ext uri="{BB962C8B-B14F-4D97-AF65-F5344CB8AC3E}">
        <p14:creationId xmlns:p14="http://schemas.microsoft.com/office/powerpoint/2010/main" val="3317101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3EECF9-6453-956B-EEAA-85E2455A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9AAE6E-C23E-20D1-7DA3-57BCA3F00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Kello on nyt 17.29</a:t>
            </a:r>
          </a:p>
          <a:p>
            <a:pPr marL="0" indent="0">
              <a:buNone/>
            </a:pPr>
            <a:r>
              <a:rPr lang="fi-FI"/>
              <a:t>Jatketaan kello </a:t>
            </a:r>
            <a:r>
              <a:rPr lang="fi-FI" b="1"/>
              <a:t>17.39</a:t>
            </a:r>
          </a:p>
        </p:txBody>
      </p:sp>
    </p:spTree>
    <p:extLst>
      <p:ext uri="{BB962C8B-B14F-4D97-AF65-F5344CB8AC3E}">
        <p14:creationId xmlns:p14="http://schemas.microsoft.com/office/powerpoint/2010/main" val="985200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7624E1-164D-D118-5184-BADA1F2D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CA746D-EE8E-7D53-6519-3EE0853E6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>
                <a:hlinkClick r:id="rId2"/>
              </a:rPr>
              <a:t>https://mycourses.aalto.fi/course/view.php?id=38216&amp;section=5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945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08F700-554F-35C9-BA51-9E1ED1641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sähköposti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F9E00E-05B0-A1A6-1831-7959760FD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maili </a:t>
            </a:r>
          </a:p>
          <a:p>
            <a:r>
              <a:rPr lang="fi-FI"/>
              <a:t>Mikä sun maili on? = Mikä sun sähköpostiosoite on? </a:t>
            </a:r>
          </a:p>
        </p:txBody>
      </p:sp>
    </p:spTree>
    <p:extLst>
      <p:ext uri="{BB962C8B-B14F-4D97-AF65-F5344CB8AC3E}">
        <p14:creationId xmlns:p14="http://schemas.microsoft.com/office/powerpoint/2010/main" val="773348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C14E81-80D5-8E4F-2A0F-E78A71F45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2 ways of asking questions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755C35E-DF4A-A628-E691-0EDFC6396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Question word </a:t>
            </a:r>
          </a:p>
          <a:p>
            <a:pPr lvl="1"/>
            <a:r>
              <a:rPr lang="fi-FI" b="1"/>
              <a:t>Mikä</a:t>
            </a:r>
            <a:r>
              <a:rPr lang="fi-FI"/>
              <a:t> sun nimi on? </a:t>
            </a:r>
          </a:p>
          <a:p>
            <a:pPr lvl="1"/>
            <a:r>
              <a:rPr lang="fi-FI" b="1"/>
              <a:t>Mitä</a:t>
            </a:r>
            <a:r>
              <a:rPr lang="fi-FI"/>
              <a:t> kieltä sä puhut? </a:t>
            </a:r>
          </a:p>
          <a:p>
            <a:pPr lvl="1"/>
            <a:r>
              <a:rPr lang="fi-FI" b="1"/>
              <a:t>Missä</a:t>
            </a:r>
            <a:r>
              <a:rPr lang="fi-FI"/>
              <a:t> sä asut? </a:t>
            </a:r>
          </a:p>
          <a:p>
            <a:r>
              <a:rPr lang="fi-FI"/>
              <a:t>ko-question = Yes/no questions</a:t>
            </a:r>
          </a:p>
          <a:p>
            <a:pPr lvl="1"/>
            <a:r>
              <a:rPr lang="fi-FI"/>
              <a:t>Puhut</a:t>
            </a:r>
            <a:r>
              <a:rPr lang="fi-FI" b="1"/>
              <a:t>ko </a:t>
            </a:r>
            <a:r>
              <a:rPr lang="fi-FI"/>
              <a:t>suomea? = Do you speak Finnish? </a:t>
            </a:r>
            <a:endParaRPr lang="fi-FI" b="1"/>
          </a:p>
          <a:p>
            <a:pPr lvl="1"/>
            <a:r>
              <a:rPr lang="fi-FI"/>
              <a:t>Puhut suomea. = You speak Finnish. </a:t>
            </a:r>
          </a:p>
          <a:p>
            <a:pPr lvl="1"/>
            <a:r>
              <a:rPr lang="fi-FI"/>
              <a:t>Puhun suomea. = I speak Finnish. </a:t>
            </a:r>
          </a:p>
        </p:txBody>
      </p:sp>
    </p:spTree>
    <p:extLst>
      <p:ext uri="{BB962C8B-B14F-4D97-AF65-F5344CB8AC3E}">
        <p14:creationId xmlns:p14="http://schemas.microsoft.com/office/powerpoint/2010/main" val="25259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/>
          </a:bodyPr>
          <a:lstStyle/>
          <a:p>
            <a:r>
              <a:rPr lang="fi-FI"/>
              <a:t>Mitä kuuluu? </a:t>
            </a:r>
          </a:p>
          <a:p>
            <a:r>
              <a:rPr lang="fi-FI"/>
              <a:t>Jumppaa ja ääntämistä: konsonantti r</a:t>
            </a:r>
          </a:p>
          <a:p>
            <a:r>
              <a:rPr lang="fi-FI"/>
              <a:t>Buying coffee in Finnish: Oscarin kahvilassa</a:t>
            </a:r>
          </a:p>
          <a:p>
            <a:r>
              <a:rPr lang="fi-FI"/>
              <a:t>Listening comprehension: How much does it cost? </a:t>
            </a:r>
          </a:p>
          <a:p>
            <a:r>
              <a:rPr lang="fi-FI"/>
              <a:t>Noin kello 17.30 pieni tauko</a:t>
            </a:r>
          </a:p>
          <a:p>
            <a:r>
              <a:rPr lang="fi-FI"/>
              <a:t>Pienissä ryhmissä = In small goups </a:t>
            </a:r>
          </a:p>
          <a:p>
            <a:r>
              <a:rPr lang="fi-FI"/>
              <a:t>Kielioppia: Kysymykset = Grammar: Questions</a:t>
            </a:r>
          </a:p>
          <a:p>
            <a:r>
              <a:rPr lang="fi-FI"/>
              <a:t>Kotitehtävät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8470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5677B9-EE7E-AB1A-484D-2C617DEF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KO-questions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2B394E-076E-FB4F-600F-BBE52C629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Oma suomi 1, old edition, page 27</a:t>
            </a:r>
          </a:p>
          <a:p>
            <a:r>
              <a:rPr lang="fi-FI"/>
              <a:t>New edition page 34</a:t>
            </a:r>
          </a:p>
        </p:txBody>
      </p:sp>
    </p:spTree>
    <p:extLst>
      <p:ext uri="{BB962C8B-B14F-4D97-AF65-F5344CB8AC3E}">
        <p14:creationId xmlns:p14="http://schemas.microsoft.com/office/powerpoint/2010/main" val="1825916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E4E057-E517-2B20-C954-A4D429F8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Kommentteja?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102CD50-6C61-F957-2A4A-4C287519E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Questions? Comments? </a:t>
            </a:r>
          </a:p>
        </p:txBody>
      </p:sp>
    </p:spTree>
    <p:extLst>
      <p:ext uri="{BB962C8B-B14F-4D97-AF65-F5344CB8AC3E}">
        <p14:creationId xmlns:p14="http://schemas.microsoft.com/office/powerpoint/2010/main" val="2999791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C8B5EE-13F2-15F1-50FD-C8B62EA59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Vowel harmony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1B6D819-E415-A964-9E4D-BB043EA59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If the word has </a:t>
            </a:r>
          </a:p>
          <a:p>
            <a:pPr lvl="1"/>
            <a:r>
              <a:rPr lang="fi-FI"/>
              <a:t>a, o, u </a:t>
            </a:r>
          </a:p>
          <a:p>
            <a:pPr lvl="1"/>
            <a:r>
              <a:rPr lang="fi-FI"/>
              <a:t>-&gt; ko</a:t>
            </a:r>
          </a:p>
          <a:p>
            <a:pPr lvl="1"/>
            <a:r>
              <a:rPr lang="fi-FI"/>
              <a:t>P</a:t>
            </a:r>
            <a:r>
              <a:rPr lang="fi-FI" b="1"/>
              <a:t>u</a:t>
            </a:r>
            <a:r>
              <a:rPr lang="fi-FI"/>
              <a:t>h</a:t>
            </a:r>
            <a:r>
              <a:rPr lang="fi-FI" b="1"/>
              <a:t>u</a:t>
            </a:r>
            <a:r>
              <a:rPr lang="fi-FI"/>
              <a:t>tk</a:t>
            </a:r>
            <a:r>
              <a:rPr lang="fi-FI" b="1"/>
              <a:t>o</a:t>
            </a:r>
            <a:r>
              <a:rPr lang="fi-FI"/>
              <a:t>? </a:t>
            </a:r>
          </a:p>
          <a:p>
            <a:r>
              <a:rPr lang="fi-FI"/>
              <a:t>If not (ä, e, i, y, ö) </a:t>
            </a:r>
          </a:p>
          <a:p>
            <a:pPr lvl="1"/>
            <a:r>
              <a:rPr lang="fi-FI"/>
              <a:t>-&gt; kö</a:t>
            </a:r>
          </a:p>
          <a:p>
            <a:pPr lvl="1"/>
            <a:r>
              <a:rPr lang="fi-FI"/>
              <a:t>Ymmärrätkö?</a:t>
            </a:r>
          </a:p>
        </p:txBody>
      </p:sp>
    </p:spTree>
    <p:extLst>
      <p:ext uri="{BB962C8B-B14F-4D97-AF65-F5344CB8AC3E}">
        <p14:creationId xmlns:p14="http://schemas.microsoft.com/office/powerpoint/2010/main" val="10496893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8063A3-776E-9E7F-B613-4CE70438C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Thai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8571E6E-E496-287E-4A25-0F89A7B9E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Minä olen thaimaalainen. </a:t>
            </a:r>
          </a:p>
          <a:p>
            <a:r>
              <a:rPr lang="fi-FI"/>
              <a:t>Minä puhun thaita. </a:t>
            </a:r>
          </a:p>
        </p:txBody>
      </p:sp>
    </p:spTree>
    <p:extLst>
      <p:ext uri="{BB962C8B-B14F-4D97-AF65-F5344CB8AC3E}">
        <p14:creationId xmlns:p14="http://schemas.microsoft.com/office/powerpoint/2010/main" val="17025634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4EDE66-FD1A-014B-1747-A22DA4F2E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1613C10-6DFA-9665-9150-4D527B220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Assessed homework 1 = Arvoitu kotitehtävä 1</a:t>
            </a:r>
          </a:p>
          <a:p>
            <a:pPr lvl="1"/>
            <a:r>
              <a:rPr lang="fi-FI"/>
              <a:t>MyCoursesissa </a:t>
            </a:r>
          </a:p>
          <a:p>
            <a:pPr lvl="1"/>
            <a:r>
              <a:rPr lang="fi-FI"/>
              <a:t>Määräaika (deadline): </a:t>
            </a:r>
            <a:r>
              <a:rPr lang="fi-FI" b="1"/>
              <a:t>Maanantaina 30.1. kello 23.59</a:t>
            </a:r>
          </a:p>
          <a:p>
            <a:r>
              <a:rPr lang="fi-FI"/>
              <a:t>Kuuntele Audio: Kappale 2 </a:t>
            </a:r>
          </a:p>
          <a:p>
            <a:r>
              <a:rPr lang="fi-FI"/>
              <a:t>Kuuntele Audio: Kappale 2 ja lue teksti</a:t>
            </a:r>
          </a:p>
          <a:p>
            <a:r>
              <a:rPr lang="fi-FI"/>
              <a:t>Look up the new vocabulary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829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E4415A-0745-AD87-A70F-F02E358DC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0794E3-3CED-9F0F-EF5B-ADE4C1CEB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Old edition: Harjoitus 1 sivulla 22 / New edition: Harjoitus 3 ja 4 sivulla 27</a:t>
            </a:r>
          </a:p>
          <a:p>
            <a:r>
              <a:rPr lang="fi-FI"/>
              <a:t>Lue ”Tyynen perhe” sivulla 23 / 28</a:t>
            </a:r>
          </a:p>
          <a:p>
            <a:r>
              <a:rPr lang="fi-FI"/>
              <a:t>Harjoitus 4 sivulla 24 / New: 5 sivulla 29</a:t>
            </a:r>
          </a:p>
          <a:p>
            <a:r>
              <a:rPr lang="fi-FI"/>
              <a:t>Harjoitus 5 sivulla 5 / 6 sivulla 30</a:t>
            </a:r>
          </a:p>
          <a:p>
            <a:r>
              <a:rPr lang="fi-FI"/>
              <a:t>Harjoitus 6 sivulla 25 / 7 sivulla 30</a:t>
            </a:r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25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BF58EF-D7A8-50AA-C776-DC982BDA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CCD6C1-0C69-87F4-82B0-9F49A1FAD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Lue ”Kysymyssanat” sivulla 26 </a:t>
            </a:r>
          </a:p>
          <a:p>
            <a:r>
              <a:rPr lang="fi-FI"/>
              <a:t>Kertaa ”Kielioppi” sivulla 27 / 34</a:t>
            </a:r>
          </a:p>
          <a:p>
            <a:r>
              <a:rPr lang="fi-FI"/>
              <a:t>Harjoitus 8 sivulla 27 / 14 sivulla 35 </a:t>
            </a:r>
          </a:p>
          <a:p>
            <a:r>
              <a:rPr lang="fi-FI"/>
              <a:t>Tarkista omat vastauksesi </a:t>
            </a:r>
          </a:p>
          <a:p>
            <a:pPr marL="0" indent="0">
              <a:buNone/>
            </a:pPr>
            <a:endParaRPr lang="fi-FI"/>
          </a:p>
          <a:p>
            <a:endParaRPr lang="fi-FI"/>
          </a:p>
          <a:p>
            <a:r>
              <a:rPr lang="fi-FI"/>
              <a:t>Ekstra: Re-listen to 22 on page 33 / 36 on page 47 </a:t>
            </a:r>
          </a:p>
          <a:p>
            <a:r>
              <a:rPr lang="fi-FI"/>
              <a:t>Ekstra: Watch Ismo Leikola’s explanation on what No niin means </a:t>
            </a:r>
          </a:p>
        </p:txBody>
      </p:sp>
    </p:spTree>
    <p:extLst>
      <p:ext uri="{BB962C8B-B14F-4D97-AF65-F5344CB8AC3E}">
        <p14:creationId xmlns:p14="http://schemas.microsoft.com/office/powerpoint/2010/main" val="3529740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7CF4A2-EF54-37B2-3895-8A11DB4D2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 tai kotitehtävistä?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2CFEA6-BB73-1640-BC52-D0B033004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Questions or comments about the homework?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Share on Flinga: </a:t>
            </a:r>
            <a:r>
              <a:rPr lang="fi-FI">
                <a:hlinkClick r:id="rId2"/>
              </a:rPr>
              <a:t>https://edu.flinga.fi/s/ETQ7YJG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460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EE47E-2B7C-4C7C-92D4-E46D7280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25FAA-C54A-46CC-99CA-5B4F3BB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Nähdään maanantaina!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977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2FFEA1-E60A-FF11-97D4-02FA328C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kuuluu?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570C6B-DAA2-9C3E-BB02-9BEE8016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= How are you?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Oikein hyvää! = Tosi hyvää! = Very good! </a:t>
            </a:r>
          </a:p>
          <a:p>
            <a:pPr marL="0" indent="0">
              <a:buNone/>
            </a:pPr>
            <a:r>
              <a:rPr lang="fi-FI"/>
              <a:t>Hyvää, kiitos! = Fine thanks! </a:t>
            </a:r>
          </a:p>
          <a:p>
            <a:pPr marL="0" indent="0">
              <a:buNone/>
            </a:pPr>
            <a:r>
              <a:rPr lang="fi-FI"/>
              <a:t>Ihan hyvää. = Quite good. </a:t>
            </a:r>
          </a:p>
          <a:p>
            <a:pPr marL="0" indent="0">
              <a:buNone/>
            </a:pPr>
            <a:r>
              <a:rPr lang="fi-FI"/>
              <a:t>Ei hyvää. = Not good. 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580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Kirjoita chattiin = Write in the chat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i-FI"/>
              <a:t>Mikä sun nimi on? = What is your name? </a:t>
            </a:r>
          </a:p>
          <a:p>
            <a:pPr marL="514350" indent="-514350">
              <a:buAutoNum type="arabicPeriod"/>
            </a:pPr>
            <a:r>
              <a:rPr lang="fi-FI"/>
              <a:t>Mitä kuuluu tänään? = How are you today? </a:t>
            </a:r>
          </a:p>
          <a:p>
            <a:pPr marL="514350" indent="-514350">
              <a:buAutoNum type="arabicPeriod"/>
            </a:pPr>
            <a:endParaRPr lang="fi-FI"/>
          </a:p>
          <a:p>
            <a:pPr marL="0" indent="0">
              <a:buNone/>
            </a:pPr>
            <a:r>
              <a:rPr lang="fi-FI"/>
              <a:t>Esimerkiksi: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Mun nimi on Mari. Mulle kuuluu ihan hyvää.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240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Jumppaa ja 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13171-5B19-4980-981C-479FCFF3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Ääntämistä: r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7F78A6-0838-4B1B-B62A-2DA94A0E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Mä oon uus naapu</a:t>
            </a:r>
            <a:r>
              <a:rPr lang="fi-FI" b="1"/>
              <a:t>r</a:t>
            </a:r>
            <a:r>
              <a:rPr lang="fi-FI"/>
              <a:t>i, Mari Nikonen. </a:t>
            </a:r>
          </a:p>
          <a:p>
            <a:r>
              <a:rPr lang="fi-FI"/>
              <a:t>Anteeksi, että mä häi</a:t>
            </a:r>
            <a:r>
              <a:rPr lang="fi-FI" b="1"/>
              <a:t>r</a:t>
            </a:r>
            <a:r>
              <a:rPr lang="fi-FI"/>
              <a:t>itsen!</a:t>
            </a:r>
          </a:p>
          <a:p>
            <a:r>
              <a:rPr lang="fi-FI"/>
              <a:t>Anteeks, mä en ymmä</a:t>
            </a:r>
            <a:r>
              <a:rPr lang="fi-FI" b="1"/>
              <a:t>rr</a:t>
            </a:r>
            <a:r>
              <a:rPr lang="fi-FI"/>
              <a:t>ä!</a:t>
            </a:r>
          </a:p>
          <a:p>
            <a:r>
              <a:rPr lang="fi-FI"/>
              <a:t>Puhutko sä u</a:t>
            </a:r>
            <a:r>
              <a:rPr lang="fi-FI" b="1"/>
              <a:t>r</a:t>
            </a:r>
            <a:r>
              <a:rPr lang="fi-FI"/>
              <a:t>dua tai </a:t>
            </a:r>
            <a:r>
              <a:rPr lang="fi-FI" b="1"/>
              <a:t>r</a:t>
            </a:r>
            <a:r>
              <a:rPr lang="fi-FI"/>
              <a:t>anskaa? </a:t>
            </a:r>
          </a:p>
          <a:p>
            <a:r>
              <a:rPr lang="fi-FI"/>
              <a:t>Mä puhun </a:t>
            </a:r>
            <a:r>
              <a:rPr lang="fi-FI" b="1"/>
              <a:t>r</a:t>
            </a:r>
            <a:r>
              <a:rPr lang="fi-FI"/>
              <a:t>anskaa. </a:t>
            </a:r>
          </a:p>
          <a:p>
            <a:r>
              <a:rPr lang="fi-FI"/>
              <a:t>Mitä ”naapu</a:t>
            </a:r>
            <a:r>
              <a:rPr lang="fi-FI" b="1"/>
              <a:t>r</a:t>
            </a:r>
            <a:r>
              <a:rPr lang="fi-FI"/>
              <a:t>i” on </a:t>
            </a:r>
            <a:r>
              <a:rPr lang="fi-FI" b="1"/>
              <a:t>r</a:t>
            </a:r>
            <a:r>
              <a:rPr lang="fi-FI"/>
              <a:t>anskaksi? </a:t>
            </a:r>
          </a:p>
          <a:p>
            <a:r>
              <a:rPr lang="fi-FI"/>
              <a:t>Te</a:t>
            </a:r>
            <a:r>
              <a:rPr lang="fi-FI" b="1"/>
              <a:t>r</a:t>
            </a:r>
            <a:r>
              <a:rPr lang="fi-FI"/>
              <a:t>vetuloa!</a:t>
            </a:r>
          </a:p>
          <a:p>
            <a:endParaRPr lang="fi-FI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685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8E7E58-5F81-EE59-F15F-42E2470B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Tips for rolling your r’s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4B13EC-2072-3DE4-F170-80D5F26DA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The Finnish r is pronounced in the same place as the sounds d and t</a:t>
            </a:r>
          </a:p>
          <a:p>
            <a:pPr lvl="1"/>
            <a:r>
              <a:rPr lang="fi-FI"/>
              <a:t>the tip of your tongue is just behind your teeth</a:t>
            </a:r>
          </a:p>
          <a:p>
            <a:pPr marL="457200" lvl="1" indent="0">
              <a:buNone/>
            </a:pPr>
            <a:endParaRPr lang="fi-FI"/>
          </a:p>
          <a:p>
            <a:pPr marL="514350" indent="-514350">
              <a:buAutoNum type="arabicPeriod"/>
            </a:pPr>
            <a:r>
              <a:rPr lang="fi-FI"/>
              <a:t>t-t-t-t-r-r-raktori</a:t>
            </a:r>
          </a:p>
          <a:p>
            <a:pPr marL="457200" lvl="1" indent="0">
              <a:buNone/>
            </a:pPr>
            <a:r>
              <a:rPr lang="fi-FI"/>
              <a:t>= traktori = tractor </a:t>
            </a:r>
          </a:p>
          <a:p>
            <a:pPr marL="0" indent="0">
              <a:buNone/>
            </a:pPr>
            <a:r>
              <a:rPr lang="fi-FI"/>
              <a:t>2. d-d-d-d-d-rilli</a:t>
            </a:r>
          </a:p>
          <a:p>
            <a:pPr marL="457200" lvl="1" indent="0">
              <a:buNone/>
            </a:pPr>
            <a:r>
              <a:rPr lang="fi-FI" sz="2000"/>
              <a:t>= drilli = drill </a:t>
            </a:r>
          </a:p>
          <a:p>
            <a:pPr marL="0" indent="0">
              <a:buNone/>
            </a:pPr>
            <a:endParaRPr lang="fi-FI" sz="3200"/>
          </a:p>
        </p:txBody>
      </p:sp>
    </p:spTree>
    <p:extLst>
      <p:ext uri="{BB962C8B-B14F-4D97-AF65-F5344CB8AC3E}">
        <p14:creationId xmlns:p14="http://schemas.microsoft.com/office/powerpoint/2010/main" val="328187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918467-7D0C-5456-7202-91466A8E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Get silly with it!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36016D-7DDC-AF5B-88F3-5FDD21C1B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make your whole body tremble while trying to say traktori and drilli</a:t>
            </a:r>
          </a:p>
          <a:p>
            <a:r>
              <a:rPr lang="fi-FI"/>
              <a:t>jump up and down while saying traktori</a:t>
            </a:r>
          </a:p>
          <a:p>
            <a:r>
              <a:rPr lang="fi-FI"/>
              <a:t>bbbbbrrrr</a:t>
            </a:r>
          </a:p>
        </p:txBody>
      </p:sp>
    </p:spTree>
    <p:extLst>
      <p:ext uri="{BB962C8B-B14F-4D97-AF65-F5344CB8AC3E}">
        <p14:creationId xmlns:p14="http://schemas.microsoft.com/office/powerpoint/2010/main" val="3934957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906</Words>
  <Application>Microsoft Office PowerPoint</Application>
  <PresentationFormat>Laajakuva</PresentationFormat>
  <Paragraphs>184</Paragraphs>
  <Slides>38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Office-teema</vt:lpstr>
      <vt:lpstr>Suomi 1</vt:lpstr>
      <vt:lpstr>Tervetuloa tunnille!</vt:lpstr>
      <vt:lpstr>Tänään</vt:lpstr>
      <vt:lpstr>Mitä kuuluu? </vt:lpstr>
      <vt:lpstr>Kirjoita chattiin = Write in the chat </vt:lpstr>
      <vt:lpstr>Jumppaa ja ääntämistä</vt:lpstr>
      <vt:lpstr>Ääntämistä: r</vt:lpstr>
      <vt:lpstr>Tips for rolling your r’s</vt:lpstr>
      <vt:lpstr>Get silly with it!</vt:lpstr>
      <vt:lpstr>Give yourself time</vt:lpstr>
      <vt:lpstr>Good to know</vt:lpstr>
      <vt:lpstr>Oscarin kahvilassa sivulla 33</vt:lpstr>
      <vt:lpstr>Tuleeko muuta?</vt:lpstr>
      <vt:lpstr>Mitä tuo kakku maksaa? </vt:lpstr>
      <vt:lpstr>Hyvää huomenta!</vt:lpstr>
      <vt:lpstr>Harjoitus 22 sivulla 34 </vt:lpstr>
      <vt:lpstr>1. Just listen</vt:lpstr>
      <vt:lpstr>2. Listen and try to spot the numbers</vt:lpstr>
      <vt:lpstr>3. What do the items on the list mean?</vt:lpstr>
      <vt:lpstr>Ilmainen = Free</vt:lpstr>
      <vt:lpstr>Kiitos (spoken and written) </vt:lpstr>
      <vt:lpstr>Tavara</vt:lpstr>
      <vt:lpstr>4. Listen and try to fill in the missing prices</vt:lpstr>
      <vt:lpstr>5. Correct answers</vt:lpstr>
      <vt:lpstr>6. Listen one more time</vt:lpstr>
      <vt:lpstr>TAUKO</vt:lpstr>
      <vt:lpstr>Pienissä ryhmissä </vt:lpstr>
      <vt:lpstr>sähköposti</vt:lpstr>
      <vt:lpstr>2 ways of asking questions</vt:lpstr>
      <vt:lpstr>KO-questions</vt:lpstr>
      <vt:lpstr>Kysymyksiä? Kommentteja? </vt:lpstr>
      <vt:lpstr>Vowel harmony</vt:lpstr>
      <vt:lpstr>Thai</vt:lpstr>
      <vt:lpstr>Kotitehtävät</vt:lpstr>
      <vt:lpstr>Kotitehtävät</vt:lpstr>
      <vt:lpstr>Kotitehtävät</vt:lpstr>
      <vt:lpstr>Kysymyksiä tai kotitehtävistä?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16</cp:revision>
  <cp:lastPrinted>2023-01-23T16:34:27Z</cp:lastPrinted>
  <dcterms:created xsi:type="dcterms:W3CDTF">2021-09-13T12:59:36Z</dcterms:created>
  <dcterms:modified xsi:type="dcterms:W3CDTF">2023-01-25T16:44:52Z</dcterms:modified>
</cp:coreProperties>
</file>