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82" r:id="rId5"/>
    <p:sldId id="420" r:id="rId6"/>
    <p:sldId id="258" r:id="rId7"/>
    <p:sldId id="421" r:id="rId8"/>
    <p:sldId id="344" r:id="rId9"/>
    <p:sldId id="382" r:id="rId10"/>
    <p:sldId id="396" r:id="rId11"/>
    <p:sldId id="397" r:id="rId12"/>
    <p:sldId id="398" r:id="rId13"/>
    <p:sldId id="400" r:id="rId14"/>
    <p:sldId id="403" r:id="rId15"/>
    <p:sldId id="404" r:id="rId16"/>
    <p:sldId id="401" r:id="rId17"/>
    <p:sldId id="402" r:id="rId18"/>
    <p:sldId id="406" r:id="rId19"/>
    <p:sldId id="407" r:id="rId20"/>
    <p:sldId id="405" r:id="rId21"/>
    <p:sldId id="409" r:id="rId22"/>
    <p:sldId id="410" r:id="rId23"/>
    <p:sldId id="411" r:id="rId24"/>
    <p:sldId id="412" r:id="rId25"/>
    <p:sldId id="413" r:id="rId26"/>
    <p:sldId id="414" r:id="rId27"/>
    <p:sldId id="415" r:id="rId28"/>
    <p:sldId id="422" r:id="rId29"/>
    <p:sldId id="408" r:id="rId30"/>
    <p:sldId id="416" r:id="rId31"/>
    <p:sldId id="417" r:id="rId32"/>
    <p:sldId id="423" r:id="rId33"/>
    <p:sldId id="418" r:id="rId34"/>
    <p:sldId id="419" r:id="rId35"/>
    <p:sldId id="268" r:id="rId3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D38E93-7081-4C10-95E3-D94F81F17C89}" v="24" dt="2023-02-01T16:18:54.2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14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 Nikonen" userId="21ccc40ad04ce58a" providerId="LiveId" clId="{B9D38E93-7081-4C10-95E3-D94F81F17C89}"/>
    <pc:docChg chg="custSel addSld delSld modSld">
      <pc:chgData name="Mari Nikonen" userId="21ccc40ad04ce58a" providerId="LiveId" clId="{B9D38E93-7081-4C10-95E3-D94F81F17C89}" dt="2023-02-01T16:32:31.187" v="1603" actId="20577"/>
      <pc:docMkLst>
        <pc:docMk/>
      </pc:docMkLst>
      <pc:sldChg chg="modSp mod">
        <pc:chgData name="Mari Nikonen" userId="21ccc40ad04ce58a" providerId="LiveId" clId="{B9D38E93-7081-4C10-95E3-D94F81F17C89}" dt="2023-01-31T09:03:51.333" v="21" actId="20577"/>
        <pc:sldMkLst>
          <pc:docMk/>
          <pc:sldMk cId="3214483749" sldId="256"/>
        </pc:sldMkLst>
        <pc:spChg chg="mod">
          <ac:chgData name="Mari Nikonen" userId="21ccc40ad04ce58a" providerId="LiveId" clId="{B9D38E93-7081-4C10-95E3-D94F81F17C89}" dt="2023-01-31T09:03:51.333" v="21" actId="20577"/>
          <ac:spMkLst>
            <pc:docMk/>
            <pc:sldMk cId="3214483749" sldId="256"/>
            <ac:spMk id="3" creationId="{BB96F4F8-2F8C-4DA7-A11D-06976C6D2880}"/>
          </ac:spMkLst>
        </pc:spChg>
      </pc:sldChg>
      <pc:sldChg chg="modSp add mod">
        <pc:chgData name="Mari Nikonen" userId="21ccc40ad04ce58a" providerId="LiveId" clId="{B9D38E93-7081-4C10-95E3-D94F81F17C89}" dt="2023-01-31T09:08:46.183" v="52" actId="5793"/>
        <pc:sldMkLst>
          <pc:docMk/>
          <pc:sldMk cId="3438470648" sldId="266"/>
        </pc:sldMkLst>
        <pc:spChg chg="mod">
          <ac:chgData name="Mari Nikonen" userId="21ccc40ad04ce58a" providerId="LiveId" clId="{B9D38E93-7081-4C10-95E3-D94F81F17C89}" dt="2023-01-31T09:08:46.183" v="52" actId="5793"/>
          <ac:spMkLst>
            <pc:docMk/>
            <pc:sldMk cId="3438470648" sldId="266"/>
            <ac:spMk id="3" creationId="{1C3BB075-08B5-45CF-B5C9-3CC233463C19}"/>
          </ac:spMkLst>
        </pc:spChg>
      </pc:sldChg>
      <pc:sldChg chg="add">
        <pc:chgData name="Mari Nikonen" userId="21ccc40ad04ce58a" providerId="LiveId" clId="{B9D38E93-7081-4C10-95E3-D94F81F17C89}" dt="2023-01-31T10:27:12.921" v="283"/>
        <pc:sldMkLst>
          <pc:docMk/>
          <pc:sldMk cId="1969777064" sldId="268"/>
        </pc:sldMkLst>
      </pc:sldChg>
      <pc:sldChg chg="add">
        <pc:chgData name="Mari Nikonen" userId="21ccc40ad04ce58a" providerId="LiveId" clId="{B9D38E93-7081-4C10-95E3-D94F81F17C89}" dt="2023-01-31T09:09:32.023" v="54"/>
        <pc:sldMkLst>
          <pc:docMk/>
          <pc:sldMk cId="3262373112" sldId="282"/>
        </pc:sldMkLst>
      </pc:sldChg>
      <pc:sldChg chg="del">
        <pc:chgData name="Mari Nikonen" userId="21ccc40ad04ce58a" providerId="LiveId" clId="{B9D38E93-7081-4C10-95E3-D94F81F17C89}" dt="2023-01-31T09:09:34.777" v="55" actId="47"/>
        <pc:sldMkLst>
          <pc:docMk/>
          <pc:sldMk cId="3745806497" sldId="283"/>
        </pc:sldMkLst>
      </pc:sldChg>
      <pc:sldChg chg="del">
        <pc:chgData name="Mari Nikonen" userId="21ccc40ad04ce58a" providerId="LiveId" clId="{B9D38E93-7081-4C10-95E3-D94F81F17C89}" dt="2023-01-31T09:09:44.994" v="56" actId="47"/>
        <pc:sldMkLst>
          <pc:docMk/>
          <pc:sldMk cId="1532403333" sldId="285"/>
        </pc:sldMkLst>
      </pc:sldChg>
      <pc:sldChg chg="del">
        <pc:chgData name="Mari Nikonen" userId="21ccc40ad04ce58a" providerId="LiveId" clId="{B9D38E93-7081-4C10-95E3-D94F81F17C89}" dt="2023-01-31T09:52:21.936" v="108" actId="47"/>
        <pc:sldMkLst>
          <pc:docMk/>
          <pc:sldMk cId="1259919537" sldId="306"/>
        </pc:sldMkLst>
      </pc:sldChg>
      <pc:sldChg chg="modSp add mod">
        <pc:chgData name="Mari Nikonen" userId="21ccc40ad04ce58a" providerId="LiveId" clId="{B9D38E93-7081-4C10-95E3-D94F81F17C89}" dt="2023-02-01T14:45:00.243" v="1010" actId="20577"/>
        <pc:sldMkLst>
          <pc:docMk/>
          <pc:sldMk cId="613111077" sldId="344"/>
        </pc:sldMkLst>
        <pc:spChg chg="mod">
          <ac:chgData name="Mari Nikonen" userId="21ccc40ad04ce58a" providerId="LiveId" clId="{B9D38E93-7081-4C10-95E3-D94F81F17C89}" dt="2023-02-01T14:45:00.243" v="1010" actId="20577"/>
          <ac:spMkLst>
            <pc:docMk/>
            <pc:sldMk cId="613111077" sldId="344"/>
            <ac:spMk id="3" creationId="{48738D75-2403-539B-16EF-B7C1B5B37410}"/>
          </ac:spMkLst>
        </pc:spChg>
      </pc:sldChg>
      <pc:sldChg chg="del">
        <pc:chgData name="Mari Nikonen" userId="21ccc40ad04ce58a" providerId="LiveId" clId="{B9D38E93-7081-4C10-95E3-D94F81F17C89}" dt="2023-01-31T09:09:09.265" v="53" actId="47"/>
        <pc:sldMkLst>
          <pc:docMk/>
          <pc:sldMk cId="3087335316" sldId="363"/>
        </pc:sldMkLst>
      </pc:sldChg>
      <pc:sldChg chg="del">
        <pc:chgData name="Mari Nikonen" userId="21ccc40ad04ce58a" providerId="LiveId" clId="{B9D38E93-7081-4C10-95E3-D94F81F17C89}" dt="2023-01-31T09:52:21.370" v="107" actId="47"/>
        <pc:sldMkLst>
          <pc:docMk/>
          <pc:sldMk cId="1729666124" sldId="364"/>
        </pc:sldMkLst>
      </pc:sldChg>
      <pc:sldChg chg="del">
        <pc:chgData name="Mari Nikonen" userId="21ccc40ad04ce58a" providerId="LiveId" clId="{B9D38E93-7081-4C10-95E3-D94F81F17C89}" dt="2023-01-31T10:27:26.433" v="311" actId="47"/>
        <pc:sldMkLst>
          <pc:docMk/>
          <pc:sldMk cId="2217441175" sldId="365"/>
        </pc:sldMkLst>
      </pc:sldChg>
      <pc:sldChg chg="del">
        <pc:chgData name="Mari Nikonen" userId="21ccc40ad04ce58a" providerId="LiveId" clId="{B9D38E93-7081-4C10-95E3-D94F81F17C89}" dt="2023-01-31T10:27:16.706" v="284" actId="47"/>
        <pc:sldMkLst>
          <pc:docMk/>
          <pc:sldMk cId="1768801480" sldId="366"/>
        </pc:sldMkLst>
      </pc:sldChg>
      <pc:sldChg chg="del">
        <pc:chgData name="Mari Nikonen" userId="21ccc40ad04ce58a" providerId="LiveId" clId="{B9D38E93-7081-4C10-95E3-D94F81F17C89}" dt="2023-01-31T10:27:17.432" v="285" actId="47"/>
        <pc:sldMkLst>
          <pc:docMk/>
          <pc:sldMk cId="268892050" sldId="368"/>
        </pc:sldMkLst>
      </pc:sldChg>
      <pc:sldChg chg="del">
        <pc:chgData name="Mari Nikonen" userId="21ccc40ad04ce58a" providerId="LiveId" clId="{B9D38E93-7081-4C10-95E3-D94F81F17C89}" dt="2023-01-31T10:27:17.912" v="286" actId="47"/>
        <pc:sldMkLst>
          <pc:docMk/>
          <pc:sldMk cId="55580628" sldId="369"/>
        </pc:sldMkLst>
      </pc:sldChg>
      <pc:sldChg chg="del">
        <pc:chgData name="Mari Nikonen" userId="21ccc40ad04ce58a" providerId="LiveId" clId="{B9D38E93-7081-4C10-95E3-D94F81F17C89}" dt="2023-01-31T10:27:18.269" v="287" actId="47"/>
        <pc:sldMkLst>
          <pc:docMk/>
          <pc:sldMk cId="2837522159" sldId="370"/>
        </pc:sldMkLst>
      </pc:sldChg>
      <pc:sldChg chg="del">
        <pc:chgData name="Mari Nikonen" userId="21ccc40ad04ce58a" providerId="LiveId" clId="{B9D38E93-7081-4C10-95E3-D94F81F17C89}" dt="2023-01-31T10:27:18.742" v="289" actId="47"/>
        <pc:sldMkLst>
          <pc:docMk/>
          <pc:sldMk cId="956435637" sldId="371"/>
        </pc:sldMkLst>
      </pc:sldChg>
      <pc:sldChg chg="del">
        <pc:chgData name="Mari Nikonen" userId="21ccc40ad04ce58a" providerId="LiveId" clId="{B9D38E93-7081-4C10-95E3-D94F81F17C89}" dt="2023-01-31T10:27:18.982" v="290" actId="47"/>
        <pc:sldMkLst>
          <pc:docMk/>
          <pc:sldMk cId="1989658721" sldId="373"/>
        </pc:sldMkLst>
      </pc:sldChg>
      <pc:sldChg chg="del">
        <pc:chgData name="Mari Nikonen" userId="21ccc40ad04ce58a" providerId="LiveId" clId="{B9D38E93-7081-4C10-95E3-D94F81F17C89}" dt="2023-01-31T10:27:19.154" v="291" actId="47"/>
        <pc:sldMkLst>
          <pc:docMk/>
          <pc:sldMk cId="3823056636" sldId="374"/>
        </pc:sldMkLst>
      </pc:sldChg>
      <pc:sldChg chg="del">
        <pc:chgData name="Mari Nikonen" userId="21ccc40ad04ce58a" providerId="LiveId" clId="{B9D38E93-7081-4C10-95E3-D94F81F17C89}" dt="2023-01-31T10:27:19.559" v="293" actId="47"/>
        <pc:sldMkLst>
          <pc:docMk/>
          <pc:sldMk cId="2551365269" sldId="375"/>
        </pc:sldMkLst>
      </pc:sldChg>
      <pc:sldChg chg="del">
        <pc:chgData name="Mari Nikonen" userId="21ccc40ad04ce58a" providerId="LiveId" clId="{B9D38E93-7081-4C10-95E3-D94F81F17C89}" dt="2023-01-31T10:27:20.482" v="298" actId="47"/>
        <pc:sldMkLst>
          <pc:docMk/>
          <pc:sldMk cId="2606366772" sldId="376"/>
        </pc:sldMkLst>
      </pc:sldChg>
      <pc:sldChg chg="del">
        <pc:chgData name="Mari Nikonen" userId="21ccc40ad04ce58a" providerId="LiveId" clId="{B9D38E93-7081-4C10-95E3-D94F81F17C89}" dt="2023-01-31T10:27:20.649" v="299" actId="47"/>
        <pc:sldMkLst>
          <pc:docMk/>
          <pc:sldMk cId="2435468615" sldId="377"/>
        </pc:sldMkLst>
      </pc:sldChg>
      <pc:sldChg chg="del">
        <pc:chgData name="Mari Nikonen" userId="21ccc40ad04ce58a" providerId="LiveId" clId="{B9D38E93-7081-4C10-95E3-D94F81F17C89}" dt="2023-01-31T10:27:21.398" v="301" actId="47"/>
        <pc:sldMkLst>
          <pc:docMk/>
          <pc:sldMk cId="2107068752" sldId="378"/>
        </pc:sldMkLst>
      </pc:sldChg>
      <pc:sldChg chg="del">
        <pc:chgData name="Mari Nikonen" userId="21ccc40ad04ce58a" providerId="LiveId" clId="{B9D38E93-7081-4C10-95E3-D94F81F17C89}" dt="2023-01-31T10:27:22.329" v="302" actId="47"/>
        <pc:sldMkLst>
          <pc:docMk/>
          <pc:sldMk cId="1261416617" sldId="379"/>
        </pc:sldMkLst>
      </pc:sldChg>
      <pc:sldChg chg="del">
        <pc:chgData name="Mari Nikonen" userId="21ccc40ad04ce58a" providerId="LiveId" clId="{B9D38E93-7081-4C10-95E3-D94F81F17C89}" dt="2023-01-31T10:27:22.958" v="303" actId="47"/>
        <pc:sldMkLst>
          <pc:docMk/>
          <pc:sldMk cId="2191353150" sldId="380"/>
        </pc:sldMkLst>
      </pc:sldChg>
      <pc:sldChg chg="del">
        <pc:chgData name="Mari Nikonen" userId="21ccc40ad04ce58a" providerId="LiveId" clId="{B9D38E93-7081-4C10-95E3-D94F81F17C89}" dt="2023-01-31T10:27:23.584" v="304" actId="47"/>
        <pc:sldMkLst>
          <pc:docMk/>
          <pc:sldMk cId="1250801956" sldId="381"/>
        </pc:sldMkLst>
      </pc:sldChg>
      <pc:sldChg chg="modSp add mod">
        <pc:chgData name="Mari Nikonen" userId="21ccc40ad04ce58a" providerId="LiveId" clId="{B9D38E93-7081-4C10-95E3-D94F81F17C89}" dt="2023-02-01T14:41:26.209" v="1004" actId="20577"/>
        <pc:sldMkLst>
          <pc:docMk/>
          <pc:sldMk cId="2640691874" sldId="382"/>
        </pc:sldMkLst>
        <pc:spChg chg="mod">
          <ac:chgData name="Mari Nikonen" userId="21ccc40ad04ce58a" providerId="LiveId" clId="{B9D38E93-7081-4C10-95E3-D94F81F17C89}" dt="2023-02-01T14:41:26.209" v="1004" actId="20577"/>
          <ac:spMkLst>
            <pc:docMk/>
            <pc:sldMk cId="2640691874" sldId="382"/>
            <ac:spMk id="3" creationId="{3135DF60-81BA-A9D4-9B4C-0B3658629771}"/>
          </ac:spMkLst>
        </pc:spChg>
      </pc:sldChg>
      <pc:sldChg chg="del">
        <pc:chgData name="Mari Nikonen" userId="21ccc40ad04ce58a" providerId="LiveId" clId="{B9D38E93-7081-4C10-95E3-D94F81F17C89}" dt="2023-01-31T10:27:24.058" v="305" actId="47"/>
        <pc:sldMkLst>
          <pc:docMk/>
          <pc:sldMk cId="332943209" sldId="383"/>
        </pc:sldMkLst>
      </pc:sldChg>
      <pc:sldChg chg="del">
        <pc:chgData name="Mari Nikonen" userId="21ccc40ad04ce58a" providerId="LiveId" clId="{B9D38E93-7081-4C10-95E3-D94F81F17C89}" dt="2023-01-31T10:27:24.480" v="306" actId="47"/>
        <pc:sldMkLst>
          <pc:docMk/>
          <pc:sldMk cId="2215950786" sldId="384"/>
        </pc:sldMkLst>
      </pc:sldChg>
      <pc:sldChg chg="del">
        <pc:chgData name="Mari Nikonen" userId="21ccc40ad04ce58a" providerId="LiveId" clId="{B9D38E93-7081-4C10-95E3-D94F81F17C89}" dt="2023-01-31T10:27:25.123" v="308" actId="47"/>
        <pc:sldMkLst>
          <pc:docMk/>
          <pc:sldMk cId="4290649099" sldId="385"/>
        </pc:sldMkLst>
      </pc:sldChg>
      <pc:sldChg chg="del">
        <pc:chgData name="Mari Nikonen" userId="21ccc40ad04ce58a" providerId="LiveId" clId="{B9D38E93-7081-4C10-95E3-D94F81F17C89}" dt="2023-01-31T10:27:25.496" v="309" actId="47"/>
        <pc:sldMkLst>
          <pc:docMk/>
          <pc:sldMk cId="202589051" sldId="386"/>
        </pc:sldMkLst>
      </pc:sldChg>
      <pc:sldChg chg="del">
        <pc:chgData name="Mari Nikonen" userId="21ccc40ad04ce58a" providerId="LiveId" clId="{B9D38E93-7081-4C10-95E3-D94F81F17C89}" dt="2023-01-31T10:27:18.545" v="288" actId="47"/>
        <pc:sldMkLst>
          <pc:docMk/>
          <pc:sldMk cId="3721001272" sldId="387"/>
        </pc:sldMkLst>
      </pc:sldChg>
      <pc:sldChg chg="del">
        <pc:chgData name="Mari Nikonen" userId="21ccc40ad04ce58a" providerId="LiveId" clId="{B9D38E93-7081-4C10-95E3-D94F81F17C89}" dt="2023-01-31T10:27:19.356" v="292" actId="47"/>
        <pc:sldMkLst>
          <pc:docMk/>
          <pc:sldMk cId="4038943695" sldId="388"/>
        </pc:sldMkLst>
      </pc:sldChg>
      <pc:sldChg chg="del">
        <pc:chgData name="Mari Nikonen" userId="21ccc40ad04ce58a" providerId="LiveId" clId="{B9D38E93-7081-4C10-95E3-D94F81F17C89}" dt="2023-01-31T10:27:19.757" v="294" actId="47"/>
        <pc:sldMkLst>
          <pc:docMk/>
          <pc:sldMk cId="2480473980" sldId="389"/>
        </pc:sldMkLst>
      </pc:sldChg>
      <pc:sldChg chg="del">
        <pc:chgData name="Mari Nikonen" userId="21ccc40ad04ce58a" providerId="LiveId" clId="{B9D38E93-7081-4C10-95E3-D94F81F17C89}" dt="2023-01-31T10:27:19.932" v="295" actId="47"/>
        <pc:sldMkLst>
          <pc:docMk/>
          <pc:sldMk cId="114188097" sldId="390"/>
        </pc:sldMkLst>
      </pc:sldChg>
      <pc:sldChg chg="del">
        <pc:chgData name="Mari Nikonen" userId="21ccc40ad04ce58a" providerId="LiveId" clId="{B9D38E93-7081-4C10-95E3-D94F81F17C89}" dt="2023-01-31T10:27:20.150" v="296" actId="47"/>
        <pc:sldMkLst>
          <pc:docMk/>
          <pc:sldMk cId="3979098836" sldId="391"/>
        </pc:sldMkLst>
      </pc:sldChg>
      <pc:sldChg chg="del">
        <pc:chgData name="Mari Nikonen" userId="21ccc40ad04ce58a" providerId="LiveId" clId="{B9D38E93-7081-4C10-95E3-D94F81F17C89}" dt="2023-01-31T10:27:20.308" v="297" actId="47"/>
        <pc:sldMkLst>
          <pc:docMk/>
          <pc:sldMk cId="738011003" sldId="392"/>
        </pc:sldMkLst>
      </pc:sldChg>
      <pc:sldChg chg="del">
        <pc:chgData name="Mari Nikonen" userId="21ccc40ad04ce58a" providerId="LiveId" clId="{B9D38E93-7081-4C10-95E3-D94F81F17C89}" dt="2023-01-31T10:27:21.053" v="300" actId="47"/>
        <pc:sldMkLst>
          <pc:docMk/>
          <pc:sldMk cId="3701227323" sldId="393"/>
        </pc:sldMkLst>
      </pc:sldChg>
      <pc:sldChg chg="del">
        <pc:chgData name="Mari Nikonen" userId="21ccc40ad04ce58a" providerId="LiveId" clId="{B9D38E93-7081-4C10-95E3-D94F81F17C89}" dt="2023-01-31T10:27:24.803" v="307" actId="47"/>
        <pc:sldMkLst>
          <pc:docMk/>
          <pc:sldMk cId="3748586232" sldId="394"/>
        </pc:sldMkLst>
      </pc:sldChg>
      <pc:sldChg chg="del">
        <pc:chgData name="Mari Nikonen" userId="21ccc40ad04ce58a" providerId="LiveId" clId="{B9D38E93-7081-4C10-95E3-D94F81F17C89}" dt="2023-01-31T10:27:25.962" v="310" actId="47"/>
        <pc:sldMkLst>
          <pc:docMk/>
          <pc:sldMk cId="2822146530" sldId="395"/>
        </pc:sldMkLst>
      </pc:sldChg>
      <pc:sldChg chg="add">
        <pc:chgData name="Mari Nikonen" userId="21ccc40ad04ce58a" providerId="LiveId" clId="{B9D38E93-7081-4C10-95E3-D94F81F17C89}" dt="2023-01-31T09:10:19.671" v="59"/>
        <pc:sldMkLst>
          <pc:docMk/>
          <pc:sldMk cId="2817340481" sldId="396"/>
        </pc:sldMkLst>
      </pc:sldChg>
      <pc:sldChg chg="modSp add mod">
        <pc:chgData name="Mari Nikonen" userId="21ccc40ad04ce58a" providerId="LiveId" clId="{B9D38E93-7081-4C10-95E3-D94F81F17C89}" dt="2023-02-01T14:47:02.589" v="1012" actId="20577"/>
        <pc:sldMkLst>
          <pc:docMk/>
          <pc:sldMk cId="3092885542" sldId="397"/>
        </pc:sldMkLst>
        <pc:spChg chg="mod">
          <ac:chgData name="Mari Nikonen" userId="21ccc40ad04ce58a" providerId="LiveId" clId="{B9D38E93-7081-4C10-95E3-D94F81F17C89}" dt="2023-02-01T14:47:02.589" v="1012" actId="20577"/>
          <ac:spMkLst>
            <pc:docMk/>
            <pc:sldMk cId="3092885542" sldId="397"/>
            <ac:spMk id="3" creationId="{A108A45A-1329-6926-8636-6B9C444A2883}"/>
          </ac:spMkLst>
        </pc:spChg>
      </pc:sldChg>
      <pc:sldChg chg="modSp add mod">
        <pc:chgData name="Mari Nikonen" userId="21ccc40ad04ce58a" providerId="LiveId" clId="{B9D38E93-7081-4C10-95E3-D94F81F17C89}" dt="2023-01-31T09:12:32.404" v="103" actId="20577"/>
        <pc:sldMkLst>
          <pc:docMk/>
          <pc:sldMk cId="2277719437" sldId="398"/>
        </pc:sldMkLst>
        <pc:spChg chg="mod">
          <ac:chgData name="Mari Nikonen" userId="21ccc40ad04ce58a" providerId="LiveId" clId="{B9D38E93-7081-4C10-95E3-D94F81F17C89}" dt="2023-01-31T09:12:32.404" v="103" actId="20577"/>
          <ac:spMkLst>
            <pc:docMk/>
            <pc:sldMk cId="2277719437" sldId="398"/>
            <ac:spMk id="3" creationId="{BF80C645-0CBC-D972-5D70-CF84FFED1927}"/>
          </ac:spMkLst>
        </pc:spChg>
      </pc:sldChg>
      <pc:sldChg chg="add del">
        <pc:chgData name="Mari Nikonen" userId="21ccc40ad04ce58a" providerId="LiveId" clId="{B9D38E93-7081-4C10-95E3-D94F81F17C89}" dt="2023-01-31T09:50:59.587" v="106" actId="47"/>
        <pc:sldMkLst>
          <pc:docMk/>
          <pc:sldMk cId="197914243" sldId="399"/>
        </pc:sldMkLst>
      </pc:sldChg>
      <pc:sldChg chg="modSp add mod">
        <pc:chgData name="Mari Nikonen" userId="21ccc40ad04ce58a" providerId="LiveId" clId="{B9D38E93-7081-4C10-95E3-D94F81F17C89}" dt="2023-02-01T13:39:35.878" v="712" actId="20577"/>
        <pc:sldMkLst>
          <pc:docMk/>
          <pc:sldMk cId="4007971572" sldId="400"/>
        </pc:sldMkLst>
        <pc:spChg chg="mod">
          <ac:chgData name="Mari Nikonen" userId="21ccc40ad04ce58a" providerId="LiveId" clId="{B9D38E93-7081-4C10-95E3-D94F81F17C89}" dt="2023-02-01T13:39:35.878" v="712" actId="20577"/>
          <ac:spMkLst>
            <pc:docMk/>
            <pc:sldMk cId="4007971572" sldId="400"/>
            <ac:spMk id="3" creationId="{F0D586A0-A26D-D2D9-8656-976F598D08D8}"/>
          </ac:spMkLst>
        </pc:spChg>
      </pc:sldChg>
      <pc:sldChg chg="modSp add mod">
        <pc:chgData name="Mari Nikonen" userId="21ccc40ad04ce58a" providerId="LiveId" clId="{B9D38E93-7081-4C10-95E3-D94F81F17C89}" dt="2023-02-01T13:40:48.700" v="745" actId="20577"/>
        <pc:sldMkLst>
          <pc:docMk/>
          <pc:sldMk cId="4011311939" sldId="401"/>
        </pc:sldMkLst>
        <pc:spChg chg="mod">
          <ac:chgData name="Mari Nikonen" userId="21ccc40ad04ce58a" providerId="LiveId" clId="{B9D38E93-7081-4C10-95E3-D94F81F17C89}" dt="2023-02-01T13:40:48.700" v="745" actId="20577"/>
          <ac:spMkLst>
            <pc:docMk/>
            <pc:sldMk cId="4011311939" sldId="401"/>
            <ac:spMk id="3" creationId="{8AB13471-14AC-F0A5-448D-3CFCB8F0D457}"/>
          </ac:spMkLst>
        </pc:spChg>
      </pc:sldChg>
      <pc:sldChg chg="add">
        <pc:chgData name="Mari Nikonen" userId="21ccc40ad04ce58a" providerId="LiveId" clId="{B9D38E93-7081-4C10-95E3-D94F81F17C89}" dt="2023-01-31T09:50:55.629" v="105"/>
        <pc:sldMkLst>
          <pc:docMk/>
          <pc:sldMk cId="3935150063" sldId="402"/>
        </pc:sldMkLst>
      </pc:sldChg>
      <pc:sldChg chg="modSp add mod">
        <pc:chgData name="Mari Nikonen" userId="21ccc40ad04ce58a" providerId="LiveId" clId="{B9D38E93-7081-4C10-95E3-D94F81F17C89}" dt="2023-02-01T14:55:39.588" v="1032" actId="20577"/>
        <pc:sldMkLst>
          <pc:docMk/>
          <pc:sldMk cId="3093861660" sldId="403"/>
        </pc:sldMkLst>
        <pc:spChg chg="mod">
          <ac:chgData name="Mari Nikonen" userId="21ccc40ad04ce58a" providerId="LiveId" clId="{B9D38E93-7081-4C10-95E3-D94F81F17C89}" dt="2023-02-01T14:55:39.588" v="1032" actId="20577"/>
          <ac:spMkLst>
            <pc:docMk/>
            <pc:sldMk cId="3093861660" sldId="403"/>
            <ac:spMk id="3" creationId="{42631E38-8EC3-4C45-D9C9-7B40A1CBE919}"/>
          </ac:spMkLst>
        </pc:spChg>
      </pc:sldChg>
      <pc:sldChg chg="modSp add mod">
        <pc:chgData name="Mari Nikonen" userId="21ccc40ad04ce58a" providerId="LiveId" clId="{B9D38E93-7081-4C10-95E3-D94F81F17C89}" dt="2023-02-01T13:40:29.138" v="727" actId="20577"/>
        <pc:sldMkLst>
          <pc:docMk/>
          <pc:sldMk cId="2811988652" sldId="404"/>
        </pc:sldMkLst>
        <pc:spChg chg="mod">
          <ac:chgData name="Mari Nikonen" userId="21ccc40ad04ce58a" providerId="LiveId" clId="{B9D38E93-7081-4C10-95E3-D94F81F17C89}" dt="2023-02-01T13:40:29.138" v="727" actId="20577"/>
          <ac:spMkLst>
            <pc:docMk/>
            <pc:sldMk cId="2811988652" sldId="404"/>
            <ac:spMk id="3" creationId="{5FF2FA0D-4883-433B-6D94-99945A77ABF3}"/>
          </ac:spMkLst>
        </pc:spChg>
      </pc:sldChg>
      <pc:sldChg chg="modSp add mod">
        <pc:chgData name="Mari Nikonen" userId="21ccc40ad04ce58a" providerId="LiveId" clId="{B9D38E93-7081-4C10-95E3-D94F81F17C89}" dt="2023-01-31T09:56:22.741" v="243" actId="20577"/>
        <pc:sldMkLst>
          <pc:docMk/>
          <pc:sldMk cId="3088892329" sldId="405"/>
        </pc:sldMkLst>
        <pc:spChg chg="mod">
          <ac:chgData name="Mari Nikonen" userId="21ccc40ad04ce58a" providerId="LiveId" clId="{B9D38E93-7081-4C10-95E3-D94F81F17C89}" dt="2023-01-31T09:56:22.741" v="243" actId="20577"/>
          <ac:spMkLst>
            <pc:docMk/>
            <pc:sldMk cId="3088892329" sldId="405"/>
            <ac:spMk id="3" creationId="{09EEFD39-D2EC-C89D-D06D-E2C8DD3EEFEC}"/>
          </ac:spMkLst>
        </pc:spChg>
      </pc:sldChg>
      <pc:sldChg chg="modSp new mod">
        <pc:chgData name="Mari Nikonen" userId="21ccc40ad04ce58a" providerId="LiveId" clId="{B9D38E93-7081-4C10-95E3-D94F81F17C89}" dt="2023-01-31T09:53:03.078" v="148" actId="20577"/>
        <pc:sldMkLst>
          <pc:docMk/>
          <pc:sldMk cId="277508410" sldId="406"/>
        </pc:sldMkLst>
        <pc:spChg chg="mod">
          <ac:chgData name="Mari Nikonen" userId="21ccc40ad04ce58a" providerId="LiveId" clId="{B9D38E93-7081-4C10-95E3-D94F81F17C89}" dt="2023-01-31T09:53:03.078" v="148" actId="20577"/>
          <ac:spMkLst>
            <pc:docMk/>
            <pc:sldMk cId="277508410" sldId="406"/>
            <ac:spMk id="2" creationId="{5ADC53BD-507E-87FD-E7AB-2D72062BEF14}"/>
          </ac:spMkLst>
        </pc:spChg>
      </pc:sldChg>
      <pc:sldChg chg="modSp new mod">
        <pc:chgData name="Mari Nikonen" userId="21ccc40ad04ce58a" providerId="LiveId" clId="{B9D38E93-7081-4C10-95E3-D94F81F17C89}" dt="2023-01-31T09:53:51.763" v="229" actId="20577"/>
        <pc:sldMkLst>
          <pc:docMk/>
          <pc:sldMk cId="1077348528" sldId="407"/>
        </pc:sldMkLst>
        <pc:spChg chg="mod">
          <ac:chgData name="Mari Nikonen" userId="21ccc40ad04ce58a" providerId="LiveId" clId="{B9D38E93-7081-4C10-95E3-D94F81F17C89}" dt="2023-01-31T09:53:18.667" v="183" actId="20577"/>
          <ac:spMkLst>
            <pc:docMk/>
            <pc:sldMk cId="1077348528" sldId="407"/>
            <ac:spMk id="2" creationId="{5BCEE838-99A4-F367-E24B-134955C26750}"/>
          </ac:spMkLst>
        </pc:spChg>
        <pc:spChg chg="mod">
          <ac:chgData name="Mari Nikonen" userId="21ccc40ad04ce58a" providerId="LiveId" clId="{B9D38E93-7081-4C10-95E3-D94F81F17C89}" dt="2023-01-31T09:53:51.763" v="229" actId="20577"/>
          <ac:spMkLst>
            <pc:docMk/>
            <pc:sldMk cId="1077348528" sldId="407"/>
            <ac:spMk id="3" creationId="{674E38A8-EC0C-C7DC-E48F-7414326BF225}"/>
          </ac:spMkLst>
        </pc:spChg>
      </pc:sldChg>
      <pc:sldChg chg="modSp new mod">
        <pc:chgData name="Mari Nikonen" userId="21ccc40ad04ce58a" providerId="LiveId" clId="{B9D38E93-7081-4C10-95E3-D94F81F17C89}" dt="2023-02-01T15:42:59.958" v="1200" actId="20577"/>
        <pc:sldMkLst>
          <pc:docMk/>
          <pc:sldMk cId="1605563374" sldId="408"/>
        </pc:sldMkLst>
        <pc:spChg chg="mod">
          <ac:chgData name="Mari Nikonen" userId="21ccc40ad04ce58a" providerId="LiveId" clId="{B9D38E93-7081-4C10-95E3-D94F81F17C89}" dt="2023-01-31T09:57:42.916" v="258" actId="20577"/>
          <ac:spMkLst>
            <pc:docMk/>
            <pc:sldMk cId="1605563374" sldId="408"/>
            <ac:spMk id="2" creationId="{66AB14D1-A1AB-81D0-BA17-1ACB25510FC0}"/>
          </ac:spMkLst>
        </pc:spChg>
        <pc:spChg chg="mod">
          <ac:chgData name="Mari Nikonen" userId="21ccc40ad04ce58a" providerId="LiveId" clId="{B9D38E93-7081-4C10-95E3-D94F81F17C89}" dt="2023-02-01T15:42:59.958" v="1200" actId="20577"/>
          <ac:spMkLst>
            <pc:docMk/>
            <pc:sldMk cId="1605563374" sldId="408"/>
            <ac:spMk id="3" creationId="{B6D06ECF-158B-B199-3001-150DA2DE92B7}"/>
          </ac:spMkLst>
        </pc:spChg>
      </pc:sldChg>
      <pc:sldChg chg="modSp add mod">
        <pc:chgData name="Mari Nikonen" userId="21ccc40ad04ce58a" providerId="LiveId" clId="{B9D38E93-7081-4C10-95E3-D94F81F17C89}" dt="2023-01-31T09:56:59.125" v="247" actId="20577"/>
        <pc:sldMkLst>
          <pc:docMk/>
          <pc:sldMk cId="1849990761" sldId="409"/>
        </pc:sldMkLst>
        <pc:spChg chg="mod">
          <ac:chgData name="Mari Nikonen" userId="21ccc40ad04ce58a" providerId="LiveId" clId="{B9D38E93-7081-4C10-95E3-D94F81F17C89}" dt="2023-01-31T09:56:59.125" v="247" actId="20577"/>
          <ac:spMkLst>
            <pc:docMk/>
            <pc:sldMk cId="1849990761" sldId="409"/>
            <ac:spMk id="3" creationId="{C2601D3B-5B96-A606-127E-F0450EDF5902}"/>
          </ac:spMkLst>
        </pc:spChg>
      </pc:sldChg>
      <pc:sldChg chg="add">
        <pc:chgData name="Mari Nikonen" userId="21ccc40ad04ce58a" providerId="LiveId" clId="{B9D38E93-7081-4C10-95E3-D94F81F17C89}" dt="2023-01-31T09:57:05.080" v="248"/>
        <pc:sldMkLst>
          <pc:docMk/>
          <pc:sldMk cId="3145132062" sldId="410"/>
        </pc:sldMkLst>
      </pc:sldChg>
      <pc:sldChg chg="add">
        <pc:chgData name="Mari Nikonen" userId="21ccc40ad04ce58a" providerId="LiveId" clId="{B9D38E93-7081-4C10-95E3-D94F81F17C89}" dt="2023-01-31T09:57:09.601" v="249"/>
        <pc:sldMkLst>
          <pc:docMk/>
          <pc:sldMk cId="3557108719" sldId="411"/>
        </pc:sldMkLst>
      </pc:sldChg>
      <pc:sldChg chg="add">
        <pc:chgData name="Mari Nikonen" userId="21ccc40ad04ce58a" providerId="LiveId" clId="{B9D38E93-7081-4C10-95E3-D94F81F17C89}" dt="2023-01-31T09:57:14.987" v="250"/>
        <pc:sldMkLst>
          <pc:docMk/>
          <pc:sldMk cId="3644014502" sldId="412"/>
        </pc:sldMkLst>
      </pc:sldChg>
      <pc:sldChg chg="add">
        <pc:chgData name="Mari Nikonen" userId="21ccc40ad04ce58a" providerId="LiveId" clId="{B9D38E93-7081-4C10-95E3-D94F81F17C89}" dt="2023-01-31T09:57:19.964" v="251"/>
        <pc:sldMkLst>
          <pc:docMk/>
          <pc:sldMk cId="934906789" sldId="413"/>
        </pc:sldMkLst>
      </pc:sldChg>
      <pc:sldChg chg="add">
        <pc:chgData name="Mari Nikonen" userId="21ccc40ad04ce58a" providerId="LiveId" clId="{B9D38E93-7081-4C10-95E3-D94F81F17C89}" dt="2023-01-31T09:57:24.399" v="252"/>
        <pc:sldMkLst>
          <pc:docMk/>
          <pc:sldMk cId="2425989131" sldId="414"/>
        </pc:sldMkLst>
      </pc:sldChg>
      <pc:sldChg chg="add">
        <pc:chgData name="Mari Nikonen" userId="21ccc40ad04ce58a" providerId="LiveId" clId="{B9D38E93-7081-4C10-95E3-D94F81F17C89}" dt="2023-01-31T09:57:29.039" v="253"/>
        <pc:sldMkLst>
          <pc:docMk/>
          <pc:sldMk cId="3653308320" sldId="415"/>
        </pc:sldMkLst>
      </pc:sldChg>
      <pc:sldChg chg="modSp new mod">
        <pc:chgData name="Mari Nikonen" userId="21ccc40ad04ce58a" providerId="LiveId" clId="{B9D38E93-7081-4C10-95E3-D94F81F17C89}" dt="2023-01-31T10:26:38.724" v="279" actId="5793"/>
        <pc:sldMkLst>
          <pc:docMk/>
          <pc:sldMk cId="1791411657" sldId="416"/>
        </pc:sldMkLst>
        <pc:spChg chg="mod">
          <ac:chgData name="Mari Nikonen" userId="21ccc40ad04ce58a" providerId="LiveId" clId="{B9D38E93-7081-4C10-95E3-D94F81F17C89}" dt="2023-01-31T10:26:35.686" v="276" actId="20577"/>
          <ac:spMkLst>
            <pc:docMk/>
            <pc:sldMk cId="1791411657" sldId="416"/>
            <ac:spMk id="2" creationId="{3EE190BE-CF87-DD1F-0489-8BA86B27CC56}"/>
          </ac:spMkLst>
        </pc:spChg>
        <pc:spChg chg="mod">
          <ac:chgData name="Mari Nikonen" userId="21ccc40ad04ce58a" providerId="LiveId" clId="{B9D38E93-7081-4C10-95E3-D94F81F17C89}" dt="2023-01-31T10:26:38.724" v="279" actId="5793"/>
          <ac:spMkLst>
            <pc:docMk/>
            <pc:sldMk cId="1791411657" sldId="416"/>
            <ac:spMk id="3" creationId="{096085CA-E3F2-3E30-CA3D-E515C9BF04A3}"/>
          </ac:spMkLst>
        </pc:spChg>
      </pc:sldChg>
      <pc:sldChg chg="add">
        <pc:chgData name="Mari Nikonen" userId="21ccc40ad04ce58a" providerId="LiveId" clId="{B9D38E93-7081-4C10-95E3-D94F81F17C89}" dt="2023-01-31T10:26:54.116" v="280"/>
        <pc:sldMkLst>
          <pc:docMk/>
          <pc:sldMk cId="3332846090" sldId="417"/>
        </pc:sldMkLst>
      </pc:sldChg>
      <pc:sldChg chg="modSp add mod">
        <pc:chgData name="Mari Nikonen" userId="21ccc40ad04ce58a" providerId="LiveId" clId="{B9D38E93-7081-4C10-95E3-D94F81F17C89}" dt="2023-02-01T16:21:43.559" v="1424" actId="27636"/>
        <pc:sldMkLst>
          <pc:docMk/>
          <pc:sldMk cId="3645007773" sldId="418"/>
        </pc:sldMkLst>
        <pc:spChg chg="mod">
          <ac:chgData name="Mari Nikonen" userId="21ccc40ad04ce58a" providerId="LiveId" clId="{B9D38E93-7081-4C10-95E3-D94F81F17C89}" dt="2023-02-01T16:21:43.559" v="1424" actId="27636"/>
          <ac:spMkLst>
            <pc:docMk/>
            <pc:sldMk cId="3645007773" sldId="418"/>
            <ac:spMk id="3" creationId="{2B05C74B-E622-36C1-0132-AF0F44A463BD}"/>
          </ac:spMkLst>
        </pc:spChg>
      </pc:sldChg>
      <pc:sldChg chg="modSp add mod">
        <pc:chgData name="Mari Nikonen" userId="21ccc40ad04ce58a" providerId="LiveId" clId="{B9D38E93-7081-4C10-95E3-D94F81F17C89}" dt="2023-02-01T16:30:36.576" v="1450" actId="20577"/>
        <pc:sldMkLst>
          <pc:docMk/>
          <pc:sldMk cId="3113823213" sldId="419"/>
        </pc:sldMkLst>
        <pc:spChg chg="mod">
          <ac:chgData name="Mari Nikonen" userId="21ccc40ad04ce58a" providerId="LiveId" clId="{B9D38E93-7081-4C10-95E3-D94F81F17C89}" dt="2023-02-01T16:30:36.576" v="1450" actId="20577"/>
          <ac:spMkLst>
            <pc:docMk/>
            <pc:sldMk cId="3113823213" sldId="419"/>
            <ac:spMk id="3" creationId="{520CA819-CB7A-D519-4AC0-B35707AE031B}"/>
          </ac:spMkLst>
        </pc:spChg>
      </pc:sldChg>
      <pc:sldChg chg="modSp new mod">
        <pc:chgData name="Mari Nikonen" userId="21ccc40ad04ce58a" providerId="LiveId" clId="{B9D38E93-7081-4C10-95E3-D94F81F17C89}" dt="2023-02-01T14:36:51.791" v="900" actId="20577"/>
        <pc:sldMkLst>
          <pc:docMk/>
          <pc:sldMk cId="2814541498" sldId="420"/>
        </pc:sldMkLst>
        <pc:spChg chg="mod">
          <ac:chgData name="Mari Nikonen" userId="21ccc40ad04ce58a" providerId="LiveId" clId="{B9D38E93-7081-4C10-95E3-D94F81F17C89}" dt="2023-02-01T14:36:08.733" v="771" actId="20577"/>
          <ac:spMkLst>
            <pc:docMk/>
            <pc:sldMk cId="2814541498" sldId="420"/>
            <ac:spMk id="2" creationId="{0B656CC4-A785-4E01-53F9-7B3548CBAFD5}"/>
          </ac:spMkLst>
        </pc:spChg>
        <pc:spChg chg="mod">
          <ac:chgData name="Mari Nikonen" userId="21ccc40ad04ce58a" providerId="LiveId" clId="{B9D38E93-7081-4C10-95E3-D94F81F17C89}" dt="2023-02-01T14:36:51.791" v="900" actId="20577"/>
          <ac:spMkLst>
            <pc:docMk/>
            <pc:sldMk cId="2814541498" sldId="420"/>
            <ac:spMk id="3" creationId="{2B5EAF32-1784-2CCD-80A8-552FB68804B7}"/>
          </ac:spMkLst>
        </pc:spChg>
      </pc:sldChg>
      <pc:sldChg chg="modSp new mod">
        <pc:chgData name="Mari Nikonen" userId="21ccc40ad04ce58a" providerId="LiveId" clId="{B9D38E93-7081-4C10-95E3-D94F81F17C89}" dt="2023-02-01T14:39:51.906" v="964" actId="20577"/>
        <pc:sldMkLst>
          <pc:docMk/>
          <pc:sldMk cId="2845242113" sldId="421"/>
        </pc:sldMkLst>
        <pc:spChg chg="mod">
          <ac:chgData name="Mari Nikonen" userId="21ccc40ad04ce58a" providerId="LiveId" clId="{B9D38E93-7081-4C10-95E3-D94F81F17C89}" dt="2023-02-01T14:39:30.573" v="913" actId="20577"/>
          <ac:spMkLst>
            <pc:docMk/>
            <pc:sldMk cId="2845242113" sldId="421"/>
            <ac:spMk id="2" creationId="{350472CD-3B0F-FCD1-AEA1-745075BAE003}"/>
          </ac:spMkLst>
        </pc:spChg>
        <pc:spChg chg="mod">
          <ac:chgData name="Mari Nikonen" userId="21ccc40ad04ce58a" providerId="LiveId" clId="{B9D38E93-7081-4C10-95E3-D94F81F17C89}" dt="2023-02-01T14:39:51.906" v="964" actId="20577"/>
          <ac:spMkLst>
            <pc:docMk/>
            <pc:sldMk cId="2845242113" sldId="421"/>
            <ac:spMk id="3" creationId="{3D49A053-B7AC-DD01-D8E6-856D11B4AF07}"/>
          </ac:spMkLst>
        </pc:spChg>
      </pc:sldChg>
      <pc:sldChg chg="modSp new mod">
        <pc:chgData name="Mari Nikonen" userId="21ccc40ad04ce58a" providerId="LiveId" clId="{B9D38E93-7081-4C10-95E3-D94F81F17C89}" dt="2023-02-01T15:40:08.406" v="1141" actId="20577"/>
        <pc:sldMkLst>
          <pc:docMk/>
          <pc:sldMk cId="3391859746" sldId="422"/>
        </pc:sldMkLst>
        <pc:spChg chg="mod">
          <ac:chgData name="Mari Nikonen" userId="21ccc40ad04ce58a" providerId="LiveId" clId="{B9D38E93-7081-4C10-95E3-D94F81F17C89}" dt="2023-02-01T15:38:23.632" v="1062" actId="20577"/>
          <ac:spMkLst>
            <pc:docMk/>
            <pc:sldMk cId="3391859746" sldId="422"/>
            <ac:spMk id="2" creationId="{1340C315-B9C7-DAF1-733E-B7974E9B9049}"/>
          </ac:spMkLst>
        </pc:spChg>
        <pc:spChg chg="mod">
          <ac:chgData name="Mari Nikonen" userId="21ccc40ad04ce58a" providerId="LiveId" clId="{B9D38E93-7081-4C10-95E3-D94F81F17C89}" dt="2023-02-01T15:40:08.406" v="1141" actId="20577"/>
          <ac:spMkLst>
            <pc:docMk/>
            <pc:sldMk cId="3391859746" sldId="422"/>
            <ac:spMk id="3" creationId="{D00E1A1D-9B74-33C7-5A29-2C055ACC1317}"/>
          </ac:spMkLst>
        </pc:spChg>
      </pc:sldChg>
      <pc:sldChg chg="modSp new mod">
        <pc:chgData name="Mari Nikonen" userId="21ccc40ad04ce58a" providerId="LiveId" clId="{B9D38E93-7081-4C10-95E3-D94F81F17C89}" dt="2023-02-01T16:32:31.187" v="1603" actId="20577"/>
        <pc:sldMkLst>
          <pc:docMk/>
          <pc:sldMk cId="3468083519" sldId="423"/>
        </pc:sldMkLst>
        <pc:spChg chg="mod">
          <ac:chgData name="Mari Nikonen" userId="21ccc40ad04ce58a" providerId="LiveId" clId="{B9D38E93-7081-4C10-95E3-D94F81F17C89}" dt="2023-02-01T16:31:31.650" v="1493" actId="20577"/>
          <ac:spMkLst>
            <pc:docMk/>
            <pc:sldMk cId="3468083519" sldId="423"/>
            <ac:spMk id="2" creationId="{42EE6175-AF6F-7096-1241-3C8AB1553AF9}"/>
          </ac:spMkLst>
        </pc:spChg>
        <pc:spChg chg="mod">
          <ac:chgData name="Mari Nikonen" userId="21ccc40ad04ce58a" providerId="LiveId" clId="{B9D38E93-7081-4C10-95E3-D94F81F17C89}" dt="2023-02-01T16:32:31.187" v="1603" actId="20577"/>
          <ac:spMkLst>
            <pc:docMk/>
            <pc:sldMk cId="3468083519" sldId="423"/>
            <ac:spMk id="3" creationId="{454F9E59-9649-4100-D123-F42A30B97CF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912B4C6-0B36-4382-BCD5-BFEDE5167B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555D7FC-5E9A-48D9-AE21-66A6F4F63A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C6DB5E1-748D-42A9-AB48-80C03D1ED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1.2.2023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39DCFA8-E096-42DF-9B23-87741DB61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DD8E734-CF7C-48AE-B272-B670B2BC2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7267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71E40AD-4075-4F20-B6D9-E0C8C88EF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F04C4CC-DEB4-4245-87AE-93698B157C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E726E1B-7406-4787-8831-6A2443A10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1.2.2023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3E16D62-D9B3-4632-9616-FD1B5E265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D6346A5-3444-4494-93DA-3C49E03EC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5704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16795BBC-78EA-4E0E-83E5-2D993C77BA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DADF191-C620-4C7F-AEAA-A8B9BC757D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A0AFE28-79EB-424F-A1BE-0E76E5150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1.2.2023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63BE4B2-AA87-4C24-8022-7E2531158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033CBC4-EFB1-43D0-80EC-21FDE5B04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7850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C7A5D1F-1B28-44E5-A7BA-7EA9152CA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2E0FDA9-E2F6-4F7D-9EBF-3D653CD96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033852E-78EA-4F75-90C2-430E3D763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1.2.2023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564F6AB-8CEF-4EC1-BA79-1FF863188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95AE1D0-F36A-4D64-B457-9B7862D5C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0308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E79E8A1-945F-44D0-808F-CFAE4ADB0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0ACF5AF-A2B4-41A0-872D-B01FCCA55C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24619C5-4A68-4A5C-95B1-BBED3F9AF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1.2.2023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77FFE20-3E14-4002-8565-BCFCC6E5C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C765A1A-D494-411D-88E1-2027B9C09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6993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833DF19-F355-432E-8D61-FB60B699B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BF1D14B-1D6C-4D72-A3BF-612A1951F9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C976C64-9BDB-4EAB-8C23-DCA3AE147B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3BAA1AF-F7BA-4ED9-9A3B-69B170D47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1.2.2023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85DE4AD-FACF-4D1D-BA7A-2F6522969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4D42ACE-F4AB-4536-919F-29DDC48A1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159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47438B9-3437-4664-B91B-0B508694E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D7D30F5-F1FD-4F8A-9257-A79B0944D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D643A6D-4DDA-45EC-84CA-87D843A11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838C53B5-903E-41B4-8CB9-713E570960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5039E9A4-5382-4473-9776-25C35C4811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D9BC3E2-43C8-4127-BBE3-647262F5A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1.2.2023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3E57F89-CC04-4523-B55E-53732032D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14444F21-5F99-4829-B964-8DC2A1481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0424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29D1C95-D105-4174-802E-3365AE0FD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15F6C81-0354-4724-BDC4-0D6C01AF8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1.2.2023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306A281-1A14-4619-863E-25C555945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DD2FD17-A894-465C-8E4E-B2ED1F1AF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5222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07C79871-0C61-4EC4-A9D6-956B64844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1.2.2023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43FE6934-0D8C-46A8-9595-1207CC41A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3D9BB1CB-2833-4ECB-8849-8FD21A75D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90601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1ADE74-7A1E-4EA1-8209-E0CA58A69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FDB94D3-8577-4DD2-B48A-980890DC8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4D31A75-AD74-45C8-AF10-FAC583B960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E6E2FE2-1F35-4390-ACE9-C805D0284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1.2.2023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1A0148F-2BEB-44AB-8535-2DE65D1BE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EB51D1A-E7A9-48DD-A1DD-FE95D4A1E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3670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A5BC8F2-DAF8-4F49-A899-FDB7D797D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186F9A90-CDA3-4853-B72C-B12D4C7088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463A36F-E8F7-4547-93C9-D0DEA678BA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F60DEA7-B7DF-4002-80D9-C7F425197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101DE-5731-4C38-85E0-256D9C086206}" type="datetimeFigureOut">
              <a:rPr lang="fi-FI" smtClean="0"/>
              <a:t>1.2.2023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18B4BA7-32BF-4F04-87AB-50F324853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953BE2A-7281-4F11-9A89-053D5E584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1583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36AA1A53-0B5B-4A48-817E-7C157348D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B8DAD99-3344-4823-ABFA-916EA025F1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FF16596-7411-4C1C-B6B1-B187EAAAF1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101DE-5731-4C38-85E0-256D9C086206}" type="datetimeFigureOut">
              <a:rPr lang="fi-FI" smtClean="0"/>
              <a:t>1.2.2023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5E7A50C-A501-4D9B-8C9B-BBE394E884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7D92BC6-E1BA-408C-8FE6-52265D53B3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DCF39-5496-4AFB-A8DE-50378E9A4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0424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ycourses.aalto.fi/course/view.php?id=38216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mycourses.aalto.fi/course/view.php?id=38216&amp;section=7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resource/35062532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edu.flinga.fi/s/EGSM32E" TargetMode="External"/><Relationship Id="rId2" Type="http://schemas.openxmlformats.org/officeDocument/2006/relationships/hyperlink" Target="https://wordwall.net/resource/35062532/oma-suomi-1-kappale-3-avainverbit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9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19B08BAE-BCFD-4845-8C70-211E060CF8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34" r="7834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7" name="Rectangle 11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C7ECBDF5-86DD-4485-9621-F5A9F98CF7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fi-FI" sz="4800"/>
              <a:t>Suomi </a:t>
            </a:r>
            <a:r>
              <a:rPr lang="fi-FI" sz="4800" dirty="0"/>
              <a:t>1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B96F4F8-2F8C-4DA7-A11D-06976C6D28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fi-FI" sz="1700" dirty="0"/>
              <a:t>ALC-7220</a:t>
            </a:r>
          </a:p>
          <a:p>
            <a:pPr algn="l"/>
            <a:r>
              <a:rPr lang="fi-FI" sz="1700" dirty="0"/>
              <a:t>Mari Nikonen </a:t>
            </a:r>
          </a:p>
          <a:p>
            <a:pPr algn="l"/>
            <a:r>
              <a:rPr lang="fi-FI" sz="1700" dirty="0"/>
              <a:t>6</a:t>
            </a:r>
            <a:r>
              <a:rPr lang="fi-FI" sz="1700"/>
              <a:t>. </a:t>
            </a:r>
            <a:r>
              <a:rPr lang="fi-FI" sz="1700" dirty="0"/>
              <a:t>tapaaminen </a:t>
            </a:r>
          </a:p>
          <a:p>
            <a:pPr algn="l"/>
            <a:r>
              <a:rPr lang="fi-FI" sz="1700"/>
              <a:t>Keskiviikkona 1.2.2023 klo 16.30-18.30</a:t>
            </a:r>
            <a:endParaRPr lang="fi-FI" sz="17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4483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76EA086-EDE5-C817-D9D6-16A41C164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Long words are usually compound words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02D241-0CCF-66E9-941B-0CC1322BDA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sähkö = electricity</a:t>
            </a:r>
          </a:p>
          <a:p>
            <a:r>
              <a:rPr lang="fi-FI"/>
              <a:t>posti = mail </a:t>
            </a:r>
          </a:p>
          <a:p>
            <a:r>
              <a:rPr lang="fi-FI"/>
              <a:t>osoite = address </a:t>
            </a:r>
          </a:p>
          <a:p>
            <a:endParaRPr lang="fi-FI"/>
          </a:p>
          <a:p>
            <a:r>
              <a:rPr lang="fi-FI"/>
              <a:t>Practice each word individually, then combine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/>
              <a:t>sähköposti</a:t>
            </a:r>
          </a:p>
          <a:p>
            <a:pPr marL="0" indent="0">
              <a:buNone/>
            </a:pPr>
            <a:r>
              <a:rPr lang="fi-FI"/>
              <a:t>postiosoite</a:t>
            </a:r>
          </a:p>
        </p:txBody>
      </p:sp>
    </p:spTree>
    <p:extLst>
      <p:ext uri="{BB962C8B-B14F-4D97-AF65-F5344CB8AC3E}">
        <p14:creationId xmlns:p14="http://schemas.microsoft.com/office/powerpoint/2010/main" val="2817340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3E5252-746F-DCEF-2BEA-D0888321B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Tips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108A45A-1329-6926-8636-6B9C444A28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Listen over and over again (3 is a good minimum) and repeat</a:t>
            </a:r>
          </a:p>
          <a:p>
            <a:r>
              <a:rPr lang="fi-FI"/>
              <a:t>Pay attention to</a:t>
            </a:r>
          </a:p>
          <a:p>
            <a:pPr lvl="1"/>
            <a:r>
              <a:rPr lang="fi-FI"/>
              <a:t>rhythm</a:t>
            </a:r>
          </a:p>
          <a:p>
            <a:pPr lvl="1"/>
            <a:r>
              <a:rPr lang="fi-FI"/>
              <a:t>intonation or melody of the whole phrase</a:t>
            </a:r>
          </a:p>
        </p:txBody>
      </p:sp>
    </p:spTree>
    <p:extLst>
      <p:ext uri="{BB962C8B-B14F-4D97-AF65-F5344CB8AC3E}">
        <p14:creationId xmlns:p14="http://schemas.microsoft.com/office/powerpoint/2010/main" val="3092885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30F66CE-AFD7-1787-5B18-CD40CB8F0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Kiitos palautteesta!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F80C645-0CBC-D972-5D70-CF84FFED1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/>
              <a:t>Kiitos 		palauttee-sta!</a:t>
            </a:r>
          </a:p>
          <a:p>
            <a:pPr marL="0" indent="0">
              <a:buNone/>
            </a:pPr>
            <a:r>
              <a:rPr lang="fi-FI"/>
              <a:t>Thank you 	feedback-for!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/>
              <a:t>= Thank you for the feedback!</a:t>
            </a:r>
          </a:p>
        </p:txBody>
      </p:sp>
    </p:spTree>
    <p:extLst>
      <p:ext uri="{BB962C8B-B14F-4D97-AF65-F5344CB8AC3E}">
        <p14:creationId xmlns:p14="http://schemas.microsoft.com/office/powerpoint/2010/main" val="22777194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5820ED0-CF61-E804-133B-B37506E15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Some changes you requested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D586A0-A26D-D2D9-8656-976F598D08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/>
              <a:t>Doing homework together, a language café together after the course</a:t>
            </a:r>
          </a:p>
          <a:p>
            <a:pPr lvl="1"/>
            <a:r>
              <a:rPr lang="fi-FI"/>
              <a:t>It’s a great idea to get together outside the classes! </a:t>
            </a:r>
          </a:p>
          <a:p>
            <a:pPr lvl="1"/>
            <a:r>
              <a:rPr lang="fi-FI"/>
              <a:t>I’ve made a course chat and a thread for this</a:t>
            </a:r>
          </a:p>
          <a:p>
            <a:pPr lvl="2"/>
            <a:r>
              <a:rPr lang="fi-FI">
                <a:hlinkClick r:id="rId2"/>
              </a:rPr>
              <a:t>https://mycourses.aalto.fi/course/view.php?id=38216</a:t>
            </a:r>
            <a:endParaRPr lang="fi-FI"/>
          </a:p>
          <a:p>
            <a:r>
              <a:rPr lang="fi-FI"/>
              <a:t>Pronouncing the alphabets with the harmony</a:t>
            </a:r>
          </a:p>
          <a:p>
            <a:pPr lvl="1"/>
            <a:r>
              <a:rPr lang="fi-FI"/>
              <a:t>I’m not sure what is meant here</a:t>
            </a:r>
          </a:p>
          <a:p>
            <a:pPr lvl="1"/>
            <a:r>
              <a:rPr lang="fi-FI"/>
              <a:t>Can I ask you to elaborate? </a:t>
            </a:r>
          </a:p>
          <a:p>
            <a:pPr marL="0" indent="0">
              <a:buNone/>
            </a:pPr>
            <a:endParaRPr lang="fi-FI"/>
          </a:p>
          <a:p>
            <a:pPr lvl="1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79715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489F4DD-8678-8E20-5827-AC29C32AC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Vain suomeksi?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2631E38-8EC3-4C45-D9C9-7B40A1CBE9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Immersion is great, but so is using a platform language</a:t>
            </a:r>
          </a:p>
          <a:p>
            <a:pPr lvl="1"/>
            <a:r>
              <a:rPr lang="fi-FI"/>
              <a:t>Advantages and disadvantages to both </a:t>
            </a:r>
          </a:p>
          <a:p>
            <a:r>
              <a:rPr lang="fi-FI"/>
              <a:t>This is a course that uses English as a platform language</a:t>
            </a:r>
          </a:p>
          <a:p>
            <a:r>
              <a:rPr lang="fi-FI"/>
              <a:t>There are lots of immersion courses available, and some colleagues at Aalto also teach with a lot less English than I do </a:t>
            </a:r>
          </a:p>
          <a:p>
            <a:pPr lvl="1"/>
            <a:r>
              <a:rPr lang="fi-FI"/>
              <a:t>finnishcourses.fi </a:t>
            </a:r>
          </a:p>
          <a:p>
            <a:r>
              <a:rPr lang="fi-FI"/>
              <a:t>Of course we will be adding more and more Finnish as you progress!</a:t>
            </a:r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38616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DBB9395-8052-544D-37DD-2AA555F9F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Group work in the breakout rooms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FF2FA0D-4883-433B-6D94-99945A77A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A lot of you love the breakout rooms and would like to increase time there </a:t>
            </a:r>
          </a:p>
          <a:p>
            <a:r>
              <a:rPr lang="fi-FI"/>
              <a:t>Some of you would like to much spend less time there or none at all</a:t>
            </a:r>
          </a:p>
          <a:p>
            <a:pPr marL="0" indent="0">
              <a:buNone/>
            </a:pPr>
            <a:r>
              <a:rPr lang="fi-FI"/>
              <a:t>-&gt; We will be keeping this as is, 20-45 minutes depending on the session and theme</a:t>
            </a:r>
          </a:p>
          <a:p>
            <a:pPr marL="0" indent="0">
              <a:buNone/>
            </a:pPr>
            <a:endParaRPr lang="fi-FI"/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19886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28B28BA-8540-20E6-364B-6DE7E3391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Amount of homework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AB13471-14AC-F0A5-448D-3CFCB8F0D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It’s definitely a lot!</a:t>
            </a:r>
          </a:p>
          <a:p>
            <a:pPr lvl="1"/>
            <a:r>
              <a:rPr lang="fi-FI"/>
              <a:t>though some of you would like even more homework</a:t>
            </a:r>
          </a:p>
          <a:p>
            <a:r>
              <a:rPr lang="fi-FI"/>
              <a:t>This isn’t in my hands – though I decide what specific homework I assign, this course has a big self-study component, which I can’t change. </a:t>
            </a:r>
          </a:p>
          <a:p>
            <a:r>
              <a:rPr lang="fi-FI"/>
              <a:t>If the amount of homework feels like it’s too much, you might want to think about which exercises are the most useful for you personally. This is different for everyone!</a:t>
            </a:r>
          </a:p>
        </p:txBody>
      </p:sp>
    </p:spTree>
    <p:extLst>
      <p:ext uri="{BB962C8B-B14F-4D97-AF65-F5344CB8AC3E}">
        <p14:creationId xmlns:p14="http://schemas.microsoft.com/office/powerpoint/2010/main" val="40113119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DE0B03D-3CE7-6E0E-24C2-1CFA61725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Difficult to navigate without MyCourses and textbook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A538F6F-9189-858A-A44E-32711DE43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I would say that this course is impossible to navigate without both!</a:t>
            </a:r>
          </a:p>
          <a:p>
            <a:r>
              <a:rPr lang="fi-FI"/>
              <a:t>Get the book </a:t>
            </a:r>
          </a:p>
          <a:p>
            <a:r>
              <a:rPr lang="fi-FI"/>
              <a:t>Get your Aalto ID sorted</a:t>
            </a:r>
          </a:p>
          <a:p>
            <a:r>
              <a:rPr lang="fi-FI"/>
              <a:t>Otherwise, it will become impossible for you to continue studying in this course</a:t>
            </a:r>
          </a:p>
          <a:p>
            <a:r>
              <a:rPr lang="fi-FI"/>
              <a:t>MyCourses takes some getting used to. </a:t>
            </a:r>
          </a:p>
          <a:p>
            <a:pPr lvl="1"/>
            <a:r>
              <a:rPr lang="fi-FI"/>
              <a:t>I’ve tried to simplify it as best I can</a:t>
            </a:r>
          </a:p>
          <a:p>
            <a:pPr lvl="1"/>
            <a:r>
              <a:rPr lang="fi-FI"/>
              <a:t>Please let me know if there are specific things I could fix</a:t>
            </a:r>
          </a:p>
        </p:txBody>
      </p:sp>
    </p:spTree>
    <p:extLst>
      <p:ext uri="{BB962C8B-B14F-4D97-AF65-F5344CB8AC3E}">
        <p14:creationId xmlns:p14="http://schemas.microsoft.com/office/powerpoint/2010/main" val="39351500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ADC53BD-507E-87FD-E7AB-2D72062BE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Kysymyksiä? Kommentteja?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B44317F-2693-98C9-9CBF-11B489F40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5084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CEE838-99A4-F367-E24B-134955C26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Kielioppi: Puhekieltä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74E38A8-EC0C-C7DC-E48F-7414326BF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Vanha painos: sivu 31</a:t>
            </a:r>
          </a:p>
          <a:p>
            <a:r>
              <a:rPr lang="fi-FI"/>
              <a:t>Uusi painos: sivu 41</a:t>
            </a:r>
          </a:p>
        </p:txBody>
      </p:sp>
    </p:spTree>
    <p:extLst>
      <p:ext uri="{BB962C8B-B14F-4D97-AF65-F5344CB8AC3E}">
        <p14:creationId xmlns:p14="http://schemas.microsoft.com/office/powerpoint/2010/main" val="1077348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827260E-B490-485A-8110-3B653D355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Tervetuloa tunnille!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DF76009-E852-44DF-80A4-3FB764C14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/>
              <a:t>Tervetuloa tunni-lle!</a:t>
            </a:r>
          </a:p>
          <a:p>
            <a:pPr marL="0" indent="0">
              <a:buNone/>
            </a:pPr>
            <a:r>
              <a:rPr lang="fi-FI"/>
              <a:t>Welcome lesson-to!</a:t>
            </a:r>
          </a:p>
          <a:p>
            <a:pPr marL="0" indent="0">
              <a:buNone/>
            </a:pPr>
            <a:r>
              <a:rPr lang="fi-FI"/>
              <a:t>= Welcome to the lesson!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/>
              <a:t>tunti = hour, lesson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399751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24A0303-F0D8-9AA6-3443-2E432B21E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Harjoitus 20 sivulla 32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9EEFD39-D2EC-C89D-D06D-E2C8DD3EEF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New edition: 34 sivulla 45 </a:t>
            </a:r>
          </a:p>
        </p:txBody>
      </p:sp>
    </p:spTree>
    <p:extLst>
      <p:ext uri="{BB962C8B-B14F-4D97-AF65-F5344CB8AC3E}">
        <p14:creationId xmlns:p14="http://schemas.microsoft.com/office/powerpoint/2010/main" val="30888923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5CC375-AD96-D640-44F9-D783607CE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1. You will hear five people talking about themselves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2601D3B-5B96-A606-127E-F0450EDF59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3789"/>
            <a:ext cx="10515600" cy="4351338"/>
          </a:xfrm>
        </p:spPr>
        <p:txBody>
          <a:bodyPr/>
          <a:lstStyle/>
          <a:p>
            <a:r>
              <a:rPr lang="fi-FI"/>
              <a:t>What words and phrases do you expect to hear? 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499907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10BB99D-853E-5252-C3E2-4FE19368F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2. Just listen once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EABAAC-2064-EBE7-6AF3-5F5F44E27A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It’s fine if you can’t understand any words at all at this point!</a:t>
            </a:r>
          </a:p>
        </p:txBody>
      </p:sp>
    </p:spTree>
    <p:extLst>
      <p:ext uri="{BB962C8B-B14F-4D97-AF65-F5344CB8AC3E}">
        <p14:creationId xmlns:p14="http://schemas.microsoft.com/office/powerpoint/2010/main" val="31451320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C5C33F4-35F8-9D7D-6282-7DBD1FC7B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3. What do the questions mean?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C9F7914-FAF1-1AFC-9EDF-4B0AC9F829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71087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513EC77-E5D4-D33D-CCDF-139FA52CD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4. Listen and try to fill in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3B392D0-6A8B-9023-0283-43C0A9D0D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40145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C9F2849-2C27-6828-0A5B-4C1F185A4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5. Listen again and keep filling in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F323F00-88C9-AD1E-A93D-A9270B61C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349067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EA25DB0-3D9F-8538-06BB-0269B1722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6. Answers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A4C6EE4-41F9-A715-3251-9C76E36CBE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259891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07023D1-422E-5DAF-2F47-D0A8F15F2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7. Listen one more time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78C8F87-FC31-D628-AD4E-475F0B9447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33083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340C315-B9C7-DAF1-733E-B7974E9B9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Kysymyksiä - Questions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00E1A1D-9B74-33C7-5A29-2C055ACC1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Kaija</a:t>
            </a:r>
          </a:p>
          <a:p>
            <a:r>
              <a:rPr lang="fi-FI"/>
              <a:t>koo aa ii jii aa</a:t>
            </a:r>
          </a:p>
          <a:p>
            <a:endParaRPr lang="fi-FI"/>
          </a:p>
          <a:p>
            <a:r>
              <a:rPr lang="fi-FI"/>
              <a:t>Kaiza </a:t>
            </a:r>
          </a:p>
          <a:p>
            <a:r>
              <a:rPr lang="fi-FI"/>
              <a:t>Fazer		[fatser]</a:t>
            </a:r>
          </a:p>
          <a:p>
            <a:r>
              <a:rPr lang="fi-FI"/>
              <a:t>Pizza		pitsa</a:t>
            </a:r>
          </a:p>
          <a:p>
            <a:r>
              <a:rPr lang="fi-FI"/>
              <a:t>z = tseta</a:t>
            </a:r>
          </a:p>
          <a:p>
            <a:r>
              <a:rPr lang="fi-FI"/>
              <a:t>Kaisa </a:t>
            </a:r>
          </a:p>
        </p:txBody>
      </p:sp>
    </p:spTree>
    <p:extLst>
      <p:ext uri="{BB962C8B-B14F-4D97-AF65-F5344CB8AC3E}">
        <p14:creationId xmlns:p14="http://schemas.microsoft.com/office/powerpoint/2010/main" val="33918597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6AB14D1-A1AB-81D0-BA17-1ACB25510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TAUKO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6D06ECF-158B-B199-3001-150DA2DE9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Kello on nyt 17:42</a:t>
            </a:r>
          </a:p>
          <a:p>
            <a:r>
              <a:rPr lang="fi-FI"/>
              <a:t>Jatketaan kello 17:52 </a:t>
            </a:r>
          </a:p>
        </p:txBody>
      </p:sp>
    </p:spTree>
    <p:extLst>
      <p:ext uri="{BB962C8B-B14F-4D97-AF65-F5344CB8AC3E}">
        <p14:creationId xmlns:p14="http://schemas.microsoft.com/office/powerpoint/2010/main" val="1605563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B7E3F37-097A-4BB5-8A58-B30FC849C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Tänään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3BB075-08B5-45CF-B5C9-3CC233463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971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fi-FI"/>
              <a:t>Mitä kuuluu? </a:t>
            </a:r>
          </a:p>
          <a:p>
            <a:r>
              <a:rPr lang="fi-FI"/>
              <a:t>Jumppaa ja ääntämistä: pitkät sanat</a:t>
            </a:r>
          </a:p>
          <a:p>
            <a:pPr lvl="1"/>
            <a:r>
              <a:rPr lang="fi-FI"/>
              <a:t>How to pronounce long words</a:t>
            </a:r>
          </a:p>
          <a:p>
            <a:r>
              <a:rPr lang="fi-FI"/>
              <a:t>Kiitos kurssipalautteesta!</a:t>
            </a:r>
          </a:p>
          <a:p>
            <a:r>
              <a:rPr lang="fi-FI"/>
              <a:t>Kielioppi: Puhekieltä sivulla 31 / 41</a:t>
            </a:r>
          </a:p>
          <a:p>
            <a:r>
              <a:rPr lang="fi-FI"/>
              <a:t>Kuunteluharjoitus 20 sivulla 32 / 34 sivulla 45</a:t>
            </a:r>
          </a:p>
          <a:p>
            <a:pPr marL="0" indent="0">
              <a:buNone/>
            </a:pPr>
            <a:r>
              <a:rPr lang="fi-FI"/>
              <a:t>Tauko noin kello 17.30</a:t>
            </a:r>
          </a:p>
          <a:p>
            <a:r>
              <a:rPr lang="fi-FI"/>
              <a:t>Pienissä ryhmissä </a:t>
            </a:r>
          </a:p>
          <a:p>
            <a:r>
              <a:rPr lang="fi-FI"/>
              <a:t>Avainsanakuuntelu kappaleesta 3</a:t>
            </a:r>
          </a:p>
          <a:p>
            <a:r>
              <a:rPr lang="fi-FI"/>
              <a:t>Kotitehtävät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384706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EE190BE-CF87-DD1F-0489-8BA86B27C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Pienissä ryhmissä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96085CA-E3F2-3E30-CA3D-E515C9BF0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>
                <a:hlinkClick r:id="rId2"/>
              </a:rPr>
              <a:t>https://mycourses.aalto.fi/course/view.php?id=38216&amp;section=7</a:t>
            </a:r>
            <a:endParaRPr lang="fi-FI"/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914116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9B46B67-B468-B8F2-51FD-81E9C606A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Kuuntele äänite. Mitä avainsanoja kuulet?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D62590E-74A2-22B2-2E04-C6003EDC6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/>
              <a:t>Avainsanat: </a:t>
            </a:r>
            <a:r>
              <a:rPr lang="fi-FI">
                <a:hlinkClick r:id="rId2"/>
              </a:rPr>
              <a:t>https://wordwall.net/resource/35062532</a:t>
            </a:r>
            <a:endParaRPr lang="fi-FI"/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28460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2EE6175-AF6F-7096-1241-3C8AB1553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Older sister, younger sister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54F9E59-9649-4100-D123-F42A30B97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isosisko = big sister, older sister</a:t>
            </a:r>
          </a:p>
          <a:p>
            <a:r>
              <a:rPr lang="fi-FI"/>
              <a:t>pikkusisko = little sister, younger sister</a:t>
            </a:r>
          </a:p>
          <a:p>
            <a:r>
              <a:rPr lang="fi-FI"/>
              <a:t>isoveli, pikkuveli</a:t>
            </a:r>
          </a:p>
        </p:txBody>
      </p:sp>
    </p:spTree>
    <p:extLst>
      <p:ext uri="{BB962C8B-B14F-4D97-AF65-F5344CB8AC3E}">
        <p14:creationId xmlns:p14="http://schemas.microsoft.com/office/powerpoint/2010/main" val="34680835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D340C49-8FF9-29A6-847A-E97B2401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Kotitehtävät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B05C74B-E622-36C1-0132-AF0F44A46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/>
              <a:t>Kotitehtävä 2 – Assessed homework 2 </a:t>
            </a:r>
          </a:p>
          <a:p>
            <a:pPr lvl="1"/>
            <a:r>
              <a:rPr lang="fi-FI"/>
              <a:t>Määräaika 13.2.2023</a:t>
            </a:r>
          </a:p>
          <a:p>
            <a:r>
              <a:rPr lang="fi-FI"/>
              <a:t>Harjoitus 9 sivulla 28 = Harjoitus 15 sivulla 35</a:t>
            </a:r>
          </a:p>
          <a:p>
            <a:r>
              <a:rPr lang="fi-FI"/>
              <a:t>Harjoitus 10 sivulla 28 = Harjoitus 17 sivulla 36</a:t>
            </a:r>
          </a:p>
          <a:p>
            <a:r>
              <a:rPr lang="fi-FI"/>
              <a:t>Harjoitus 12 sivulla 29 = Harjoitus 21 sivulla 39</a:t>
            </a:r>
          </a:p>
          <a:p>
            <a:r>
              <a:rPr lang="fi-FI"/>
              <a:t>Harjoitus 13 sivulla 30 = Harjoitus 22 sivulla 39</a:t>
            </a:r>
          </a:p>
          <a:p>
            <a:r>
              <a:rPr lang="fi-FI"/>
              <a:t>Harjoitus 18 sivulla 32 = Harjoitus 27 sivulla 41</a:t>
            </a:r>
          </a:p>
          <a:p>
            <a:r>
              <a:rPr lang="fi-FI"/>
              <a:t>Tarkista tehtäväsi – Check your work with the homework key</a:t>
            </a:r>
          </a:p>
          <a:p>
            <a:r>
              <a:rPr lang="fi-FI"/>
              <a:t>Study and revise the vocabulary in chapter 2 </a:t>
            </a:r>
          </a:p>
          <a:p>
            <a:endParaRPr lang="fi-FI"/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endParaRPr lang="fi-FI" b="1"/>
          </a:p>
        </p:txBody>
      </p:sp>
    </p:spTree>
    <p:extLst>
      <p:ext uri="{BB962C8B-B14F-4D97-AF65-F5344CB8AC3E}">
        <p14:creationId xmlns:p14="http://schemas.microsoft.com/office/powerpoint/2010/main" val="36450077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0887B76-7BCC-E36E-6146-9DDC49BBD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Kotitehtävät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20CA819-CB7A-D519-4AC0-B35707AE0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/>
              <a:t>Explore the key verbs of chapter 3 on Wordwall: </a:t>
            </a:r>
            <a:r>
              <a:rPr lang="fi-FI">
                <a:hlinkClick r:id="rId2"/>
              </a:rPr>
              <a:t>https://wordwall.net/resource/35062532/oma-suomi-1-kappale-3-avainverbit</a:t>
            </a:r>
            <a:endParaRPr lang="fi-FI"/>
          </a:p>
          <a:p>
            <a:r>
              <a:rPr lang="fi-FI"/>
              <a:t>Listen to the audio. Can you hear any of the key verbs that are on the Wordwall board?</a:t>
            </a:r>
          </a:p>
          <a:p>
            <a:r>
              <a:rPr lang="fi-FI"/>
              <a:t>Listen to the audio of ”Mitä tapahtuu tavallisena päivänä” while reading at the same time. This one is really demanding, so don’t worry if you can’t understand much yet!</a:t>
            </a:r>
          </a:p>
          <a:p>
            <a:r>
              <a:rPr lang="fi-FI"/>
              <a:t>Look up all the new words on page 37/50. Again, don’t get discouraged if it feels very demanding!</a:t>
            </a:r>
          </a:p>
          <a:p>
            <a:r>
              <a:rPr lang="fi-FI"/>
              <a:t>Listen to the audio one more time. </a:t>
            </a:r>
          </a:p>
          <a:p>
            <a:r>
              <a:rPr lang="fi-FI"/>
              <a:t>Questions? Share them on Flinga: </a:t>
            </a:r>
            <a:r>
              <a:rPr lang="fi-FI">
                <a:hlinkClick r:id="rId3"/>
              </a:rPr>
              <a:t>https://edu.flinga.fi/s/EGSM32E</a:t>
            </a:r>
            <a:endParaRPr lang="fi-FI"/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138232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5EE47E-2B7C-4C7C-92D4-E46D7280A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Kiitos!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7025FAA-C54A-46CC-99CA-5B4F3BBB8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/>
              <a:t>Nähdään maanantaina!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69777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E2FFEA1-E60A-FF11-97D4-02FA328CB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Mitä kuuluu tänään?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9570C6B-DAA2-9C3E-BB02-9BEE80165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i-FI"/>
              <a:t>Kirjoita vastaus chattiin = Write the answer to ”Mitä kuuluu” in the chat. </a:t>
            </a:r>
            <a:endParaRPr lang="fi-FI" b="1"/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/>
              <a:t>Hyvää, kiitos! = Fine thanks! </a:t>
            </a:r>
          </a:p>
          <a:p>
            <a:pPr marL="0" indent="0">
              <a:buNone/>
            </a:pPr>
            <a:r>
              <a:rPr lang="fi-FI"/>
              <a:t>Oikein hyvää! = Tosi hyvää! = Very good! </a:t>
            </a:r>
          </a:p>
          <a:p>
            <a:pPr marL="0" indent="0">
              <a:buNone/>
            </a:pPr>
            <a:r>
              <a:rPr lang="fi-FI"/>
              <a:t>Ihan hyvää. = Quite good. </a:t>
            </a:r>
          </a:p>
          <a:p>
            <a:pPr marL="0" indent="0">
              <a:buNone/>
            </a:pPr>
            <a:r>
              <a:rPr lang="fi-FI"/>
              <a:t>Ei mitään erikoista. = Nothing special. </a:t>
            </a:r>
          </a:p>
          <a:p>
            <a:pPr marL="0" indent="0">
              <a:buNone/>
            </a:pPr>
            <a:r>
              <a:rPr lang="fi-FI"/>
              <a:t>Ei hyvää. = Not good. </a:t>
            </a:r>
          </a:p>
          <a:p>
            <a:pPr marL="0" indent="0">
              <a:buNone/>
            </a:pPr>
            <a:r>
              <a:rPr lang="fi-FI"/>
              <a:t>Huonoa. = Bad.</a:t>
            </a:r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62373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B656CC4-A785-4E01-53F9-7B3548CBA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Sairas = ill/sick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B5EAF32-1784-2CCD-80A8-552FB6880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Ei hyvää, olen sairas tänään! = Not good, I’m ill today! </a:t>
            </a:r>
          </a:p>
          <a:p>
            <a:r>
              <a:rPr lang="fi-FI"/>
              <a:t>Uupunut = exhausted , burnt out</a:t>
            </a:r>
          </a:p>
          <a:p>
            <a:r>
              <a:rPr lang="fi-FI"/>
              <a:t>Tosi väsynyt = very tired </a:t>
            </a:r>
          </a:p>
        </p:txBody>
      </p:sp>
    </p:spTree>
    <p:extLst>
      <p:ext uri="{BB962C8B-B14F-4D97-AF65-F5344CB8AC3E}">
        <p14:creationId xmlns:p14="http://schemas.microsoft.com/office/powerpoint/2010/main" val="2814541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E3CA8C8-4598-4EED-811F-24BAEDF92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Jumppaa ja ääntämistä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2A7D3A2-32C6-480D-9EA7-E93DA2149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3 + 1</a:t>
            </a:r>
          </a:p>
          <a:p>
            <a:pPr marL="0" indent="0">
              <a:buNone/>
            </a:pPr>
            <a:r>
              <a:rPr lang="fi-FI" dirty="0"/>
              <a:t>Opettaja 3</a:t>
            </a:r>
          </a:p>
          <a:p>
            <a:pPr marL="0" indent="0">
              <a:buNone/>
            </a:pPr>
            <a:r>
              <a:rPr lang="fi-FI" dirty="0"/>
              <a:t>Opiskelijat 1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03200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50472CD-3B0F-FCD1-AEA1-745075BAE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Ylös ja alas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D49A053-B7AC-DD01-D8E6-856D11B4A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Up and down </a:t>
            </a:r>
          </a:p>
          <a:p>
            <a:endParaRPr lang="fi-FI"/>
          </a:p>
          <a:p>
            <a:r>
              <a:rPr lang="fi-FI"/>
              <a:t>Ylös = up</a:t>
            </a:r>
          </a:p>
          <a:p>
            <a:endParaRPr lang="fi-FI"/>
          </a:p>
          <a:p>
            <a:pPr marL="0" indent="0">
              <a:buNone/>
            </a:pPr>
            <a:endParaRPr lang="fi-FI"/>
          </a:p>
          <a:p>
            <a:r>
              <a:rPr lang="fi-FI"/>
              <a:t>Ulos = out </a:t>
            </a:r>
          </a:p>
          <a:p>
            <a:r>
              <a:rPr lang="fi-FI"/>
              <a:t>Sisään = in </a:t>
            </a:r>
          </a:p>
        </p:txBody>
      </p:sp>
    </p:spTree>
    <p:extLst>
      <p:ext uri="{BB962C8B-B14F-4D97-AF65-F5344CB8AC3E}">
        <p14:creationId xmlns:p14="http://schemas.microsoft.com/office/powerpoint/2010/main" val="2845242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047062C-D9A0-4B27-4D95-D782BB9B1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Ääntämistä: Pitkät sanat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8738D75-2403-539B-16EF-B7C1B5B37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/>
              <a:t>How to pronounce long words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/>
              <a:t>Mikä sun SÄHköpostiosoite on? 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/>
              <a:t>sähköpostiosoite 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13111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C6337E8-4870-4C29-BEF8-C9031D6CE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Syllables = Tavut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135DF60-81BA-A9D4-9B4C-0B36586297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/>
              <a:t>Sähköpostiosoite: </a:t>
            </a:r>
          </a:p>
          <a:p>
            <a:pPr marL="0" indent="0">
              <a:buNone/>
            </a:pPr>
            <a:endParaRPr lang="fi-FI"/>
          </a:p>
          <a:p>
            <a:r>
              <a:rPr lang="fi-FI"/>
              <a:t>säh-kö		electricity</a:t>
            </a:r>
          </a:p>
          <a:p>
            <a:r>
              <a:rPr lang="fi-FI"/>
              <a:t>pos-ti		mail, post</a:t>
            </a:r>
          </a:p>
          <a:p>
            <a:r>
              <a:rPr lang="fi-FI"/>
              <a:t>o-soi-te		address</a:t>
            </a:r>
          </a:p>
          <a:p>
            <a:endParaRPr lang="fi-FI"/>
          </a:p>
          <a:p>
            <a:pPr marL="0" indent="0">
              <a:buNone/>
            </a:pPr>
            <a:r>
              <a:rPr lang="fi-FI"/>
              <a:t>The first syllable is usually emphasized: 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/>
              <a:t>SÄH-kö-posti-o-soi-te</a:t>
            </a:r>
          </a:p>
        </p:txBody>
      </p:sp>
    </p:spTree>
    <p:extLst>
      <p:ext uri="{BB962C8B-B14F-4D97-AF65-F5344CB8AC3E}">
        <p14:creationId xmlns:p14="http://schemas.microsoft.com/office/powerpoint/2010/main" val="2640691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5458</TotalTime>
  <Words>1047</Words>
  <Application>Microsoft Office PowerPoint</Application>
  <PresentationFormat>Laajakuva</PresentationFormat>
  <Paragraphs>171</Paragraphs>
  <Slides>35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35</vt:i4>
      </vt:variant>
    </vt:vector>
  </HeadingPairs>
  <TitlesOfParts>
    <vt:vector size="39" baseType="lpstr">
      <vt:lpstr>Arial</vt:lpstr>
      <vt:lpstr>Calibri</vt:lpstr>
      <vt:lpstr>Calibri Light</vt:lpstr>
      <vt:lpstr>Office-teema</vt:lpstr>
      <vt:lpstr>Suomi 1</vt:lpstr>
      <vt:lpstr>Tervetuloa tunnille!</vt:lpstr>
      <vt:lpstr>Tänään</vt:lpstr>
      <vt:lpstr>Mitä kuuluu tänään? </vt:lpstr>
      <vt:lpstr>Sairas = ill/sick</vt:lpstr>
      <vt:lpstr>Jumppaa ja ääntämistä</vt:lpstr>
      <vt:lpstr>Ylös ja alas</vt:lpstr>
      <vt:lpstr>Ääntämistä: Pitkät sanat</vt:lpstr>
      <vt:lpstr>Syllables = Tavut </vt:lpstr>
      <vt:lpstr>Long words are usually compound words</vt:lpstr>
      <vt:lpstr>Tips </vt:lpstr>
      <vt:lpstr>Kiitos palautteesta!</vt:lpstr>
      <vt:lpstr>Some changes you requested</vt:lpstr>
      <vt:lpstr>Vain suomeksi? </vt:lpstr>
      <vt:lpstr>Group work in the breakout rooms</vt:lpstr>
      <vt:lpstr>Amount of homework</vt:lpstr>
      <vt:lpstr>Difficult to navigate without MyCourses and textbook</vt:lpstr>
      <vt:lpstr>Kysymyksiä? Kommentteja? </vt:lpstr>
      <vt:lpstr>Kielioppi: Puhekieltä </vt:lpstr>
      <vt:lpstr>Harjoitus 20 sivulla 32</vt:lpstr>
      <vt:lpstr>1. You will hear five people talking about themselves</vt:lpstr>
      <vt:lpstr>2. Just listen once</vt:lpstr>
      <vt:lpstr>3. What do the questions mean? </vt:lpstr>
      <vt:lpstr>4. Listen and try to fill in </vt:lpstr>
      <vt:lpstr>5. Listen again and keep filling in</vt:lpstr>
      <vt:lpstr>6. Answers</vt:lpstr>
      <vt:lpstr>7. Listen one more time</vt:lpstr>
      <vt:lpstr>Kysymyksiä - Questions</vt:lpstr>
      <vt:lpstr>TAUKO</vt:lpstr>
      <vt:lpstr>Pienissä ryhmissä</vt:lpstr>
      <vt:lpstr>Kuuntele äänite. Mitä avainsanoja kuulet? </vt:lpstr>
      <vt:lpstr>Older sister, younger sister</vt:lpstr>
      <vt:lpstr>Kotitehtävät</vt:lpstr>
      <vt:lpstr>Kotitehtävät</vt:lpstr>
      <vt:lpstr>Kiitos!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Finnish 2</dc:title>
  <dc:creator>Mari Nikonen</dc:creator>
  <cp:lastModifiedBy>Mari Nikonen</cp:lastModifiedBy>
  <cp:revision>20</cp:revision>
  <cp:lastPrinted>2023-01-23T16:34:27Z</cp:lastPrinted>
  <dcterms:created xsi:type="dcterms:W3CDTF">2021-09-13T12:59:36Z</dcterms:created>
  <dcterms:modified xsi:type="dcterms:W3CDTF">2023-02-01T16:32:41Z</dcterms:modified>
</cp:coreProperties>
</file>