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96" r:id="rId2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671" autoAdjust="0"/>
  </p:normalViewPr>
  <p:slideViewPr>
    <p:cSldViewPr snapToGrid="0" snapToObjects="1">
      <p:cViewPr varScale="1">
        <p:scale>
          <a:sx n="80" d="100"/>
          <a:sy n="80" d="100"/>
        </p:scale>
        <p:origin x="90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14.4.2023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14.4.2023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36A9AB-7FD4-4A4D-8EF5-3255560CF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9987C57-966C-4855-9310-5E356BB3C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827BBD5-9E69-4D6A-ACDE-EC26CFE2F6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BA48B8B-BD2C-4A39-82AF-63EB5DF45D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ACDC4A-3163-4169-8C73-15CC127E50C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334"/>
            <a:ext cx="2052735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8B20109F-4A5D-AF40-A937-1636D1D64A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B1A38691-037D-394F-800A-B98CC5204D3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591022EE-194A-0147-A4C1-5527DCEE10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59974140-1C49-A14E-96F4-B74CDFC7AA87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5A54D1A0-56C3-904B-A447-7E1980F40DB9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C3C2FFE7-F397-4068-859E-37030C16D3FD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4104E665-0439-486D-B1FE-9B01F7A8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EDEED239-19B9-47E9-A6E0-DA7576334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66BB3137-EDF0-451A-BDD6-385C2EBBE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8D4AF5BD-AA2C-476B-96B5-36AAF2086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3142E873-538D-4C8D-B6B1-432763293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277E616D-4DA1-40C2-B1A8-AB030F799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2A2EF145-DF11-405B-B009-81042886D67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4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9843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B7D0C-E798-42BA-957E-448C93DF6A7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53" y="82057"/>
            <a:ext cx="8492897" cy="1110638"/>
          </a:xfrm>
        </p:spPr>
        <p:txBody>
          <a:bodyPr/>
          <a:lstStyle/>
          <a:p>
            <a:r>
              <a:rPr lang="en-US" sz="2000"/>
              <a:t>Analysis of the different components of the </a:t>
            </a:r>
            <a:r>
              <a:rPr lang="en-US" sz="2000" err="1"/>
              <a:t>programme</a:t>
            </a:r>
            <a:r>
              <a:rPr lang="en-US" sz="2000"/>
              <a:t>/ curriculum</a:t>
            </a:r>
          </a:p>
          <a:p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5BD2605-E529-4F8E-877C-F7AADDF756D4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74133"/>
          <a:ext cx="8877028" cy="43709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31312">
                  <a:extLst>
                    <a:ext uri="{9D8B030D-6E8A-4147-A177-3AD203B41FA5}">
                      <a16:colId xmlns:a16="http://schemas.microsoft.com/office/drawing/2014/main" val="835926321"/>
                    </a:ext>
                  </a:extLst>
                </a:gridCol>
                <a:gridCol w="1742306">
                  <a:extLst>
                    <a:ext uri="{9D8B030D-6E8A-4147-A177-3AD203B41FA5}">
                      <a16:colId xmlns:a16="http://schemas.microsoft.com/office/drawing/2014/main" val="2116281174"/>
                    </a:ext>
                  </a:extLst>
                </a:gridCol>
                <a:gridCol w="1652329">
                  <a:extLst>
                    <a:ext uri="{9D8B030D-6E8A-4147-A177-3AD203B41FA5}">
                      <a16:colId xmlns:a16="http://schemas.microsoft.com/office/drawing/2014/main" val="2389274305"/>
                    </a:ext>
                  </a:extLst>
                </a:gridCol>
                <a:gridCol w="1758666">
                  <a:extLst>
                    <a:ext uri="{9D8B030D-6E8A-4147-A177-3AD203B41FA5}">
                      <a16:colId xmlns:a16="http://schemas.microsoft.com/office/drawing/2014/main" val="3168674797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11845503"/>
                    </a:ext>
                  </a:extLst>
                </a:gridCol>
              </a:tblGrid>
              <a:tr h="47971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General notions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 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Areas of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Evaluation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95855"/>
                  </a:ext>
                </a:extLst>
              </a:tr>
              <a:tr h="287831">
                <a:tc gridSpan="4">
                  <a:txBody>
                    <a:bodyPr/>
                    <a:lstStyle/>
                    <a:p>
                      <a:r>
                        <a:rPr lang="en-US" sz="1200" b="1"/>
                        <a:t>Purpose and educational goals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62885"/>
                  </a:ext>
                </a:extLst>
              </a:tr>
              <a:tr h="479717">
                <a:tc>
                  <a:txBody>
                    <a:bodyPr/>
                    <a:lstStyle/>
                    <a:p>
                      <a:r>
                        <a:rPr lang="en-US" sz="1200" i="0">
                          <a:solidFill>
                            <a:schemeClr val="tx1"/>
                          </a:solidFill>
                        </a:rPr>
                        <a:t>Are the educational goals / purpose clearly expressed?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accent3"/>
                          </a:solidFill>
                        </a:rPr>
                        <a:t>Purpose is attractive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accent3"/>
                          </a:solidFill>
                        </a:rPr>
                        <a:t>The description is not aligned with the ILO’s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96234"/>
                  </a:ext>
                </a:extLst>
              </a:tr>
              <a:tr h="287831">
                <a:tc gridSpan="4">
                  <a:txBody>
                    <a:bodyPr/>
                    <a:lstStyle/>
                    <a:p>
                      <a:r>
                        <a:rPr lang="en-US" sz="1200" b="1"/>
                        <a:t>Curricular domains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40268"/>
                  </a:ext>
                </a:extLst>
              </a:tr>
              <a:tr h="725093">
                <a:tc>
                  <a:txBody>
                    <a:bodyPr/>
                    <a:lstStyle/>
                    <a:p>
                      <a:pPr marL="0" marR="0" lvl="0" indent="0" algn="l" defTabSz="6857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/>
                        <a:t>How does the curriculum support student learning in key areas of working life and research?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826861"/>
                  </a:ext>
                </a:extLst>
              </a:tr>
              <a:tr h="671605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balance between the key dimensions/curricular domains?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577776"/>
                  </a:ext>
                </a:extLst>
              </a:tr>
              <a:tr h="287831">
                <a:tc gridSpan="4">
                  <a:txBody>
                    <a:bodyPr/>
                    <a:lstStyle/>
                    <a:p>
                      <a:r>
                        <a:rPr lang="en-US" sz="1200" b="1"/>
                        <a:t>Intended learning outcomes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43"/>
                  </a:ext>
                </a:extLst>
              </a:tr>
              <a:tr h="671605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Are the intended learning outcomes aligned with the purpose of the </a:t>
                      </a:r>
                      <a:r>
                        <a:rPr kumimoji="0" lang="en-US" sz="12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91298"/>
                  </a:ext>
                </a:extLst>
              </a:tr>
              <a:tr h="479717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Are the ILO’s clearly expressed? 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74073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D26D63D-660C-403A-8455-2D663ECF912C}"/>
              </a:ext>
            </a:extLst>
          </p:cNvPr>
          <p:cNvSpPr/>
          <p:nvPr/>
        </p:nvSpPr>
        <p:spPr>
          <a:xfrm>
            <a:off x="6525972" y="4898926"/>
            <a:ext cx="278296" cy="194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FA25D6-A049-4C0F-8D73-4EBE5C12ABD8}"/>
              </a:ext>
            </a:extLst>
          </p:cNvPr>
          <p:cNvSpPr txBox="1"/>
          <p:nvPr/>
        </p:nvSpPr>
        <p:spPr>
          <a:xfrm>
            <a:off x="6804268" y="4864900"/>
            <a:ext cx="111318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/>
              <a:t>Working well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1E0DA3-5765-47CB-9F8E-42C840FEFA98}"/>
              </a:ext>
            </a:extLst>
          </p:cNvPr>
          <p:cNvSpPr/>
          <p:nvPr/>
        </p:nvSpPr>
        <p:spPr>
          <a:xfrm>
            <a:off x="6525972" y="5178380"/>
            <a:ext cx="278296" cy="194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A6DF66-47B7-4CE7-9D65-42EDB1670330}"/>
              </a:ext>
            </a:extLst>
          </p:cNvPr>
          <p:cNvSpPr txBox="1"/>
          <p:nvPr/>
        </p:nvSpPr>
        <p:spPr>
          <a:xfrm>
            <a:off x="6807442" y="5135420"/>
            <a:ext cx="233655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/>
              <a:t>Some development needs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0E9ECC-3F16-4471-8CB4-7C427F4D983C}"/>
              </a:ext>
            </a:extLst>
          </p:cNvPr>
          <p:cNvSpPr/>
          <p:nvPr/>
        </p:nvSpPr>
        <p:spPr>
          <a:xfrm>
            <a:off x="6525972" y="5450527"/>
            <a:ext cx="278296" cy="2027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C66B59-DD9E-4E85-AAF3-C4B70C871973}"/>
              </a:ext>
            </a:extLst>
          </p:cNvPr>
          <p:cNvSpPr txBox="1"/>
          <p:nvPr/>
        </p:nvSpPr>
        <p:spPr>
          <a:xfrm>
            <a:off x="6804268" y="5422593"/>
            <a:ext cx="222516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/>
              <a:t>Not working, actions needed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563D1E-3932-153F-4279-A77F6F11148D}"/>
              </a:ext>
            </a:extLst>
          </p:cNvPr>
          <p:cNvSpPr/>
          <p:nvPr/>
        </p:nvSpPr>
        <p:spPr>
          <a:xfrm>
            <a:off x="7779813" y="717976"/>
            <a:ext cx="278296" cy="194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CA5C97-9EEB-2FFB-9BC5-58860E5403CA}"/>
              </a:ext>
            </a:extLst>
          </p:cNvPr>
          <p:cNvSpPr/>
          <p:nvPr/>
        </p:nvSpPr>
        <p:spPr>
          <a:xfrm>
            <a:off x="8252253" y="726606"/>
            <a:ext cx="278296" cy="194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CD282F-6288-D8A3-C2A5-91CC79864FDD}"/>
              </a:ext>
            </a:extLst>
          </p:cNvPr>
          <p:cNvSpPr/>
          <p:nvPr/>
        </p:nvSpPr>
        <p:spPr>
          <a:xfrm>
            <a:off x="8692305" y="729197"/>
            <a:ext cx="278296" cy="2027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B55911-124E-9210-4AE6-ABF35F182E0D}"/>
              </a:ext>
            </a:extLst>
          </p:cNvPr>
          <p:cNvSpPr txBox="1"/>
          <p:nvPr/>
        </p:nvSpPr>
        <p:spPr>
          <a:xfrm>
            <a:off x="2084832" y="4935386"/>
            <a:ext cx="3884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Your </a:t>
            </a:r>
            <a:r>
              <a:rPr lang="en-US" sz="1200" err="1"/>
              <a:t>programme</a:t>
            </a:r>
            <a:r>
              <a:rPr lang="en-US" sz="1200"/>
              <a:t>(s) and names: </a:t>
            </a:r>
          </a:p>
        </p:txBody>
      </p:sp>
    </p:spTree>
    <p:extLst>
      <p:ext uri="{BB962C8B-B14F-4D97-AF65-F5344CB8AC3E}">
        <p14:creationId xmlns:p14="http://schemas.microsoft.com/office/powerpoint/2010/main" val="65074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ack.pptx" id="{5EC56BA3-E190-40EC-B2C9-9F18B2646A76}" vid="{254B8A3F-38A9-4EA3-879D-30B2B04A27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Aalto_1610_black</Template>
  <TotalTime>0</TotalTime>
  <Words>120</Words>
  <Application>Microsoft Office PowerPoint</Application>
  <PresentationFormat>On-screen Show (16:10)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Calibri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Myllyniemi</dc:creator>
  <cp:lastModifiedBy>Erika Myllyniemi</cp:lastModifiedBy>
  <cp:revision>1</cp:revision>
  <dcterms:created xsi:type="dcterms:W3CDTF">2023-04-14T11:38:41Z</dcterms:created>
  <dcterms:modified xsi:type="dcterms:W3CDTF">2023-04-14T11:39:37Z</dcterms:modified>
</cp:coreProperties>
</file>