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937" r:id="rId2"/>
    <p:sldId id="4858" r:id="rId3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671" autoAdjust="0"/>
  </p:normalViewPr>
  <p:slideViewPr>
    <p:cSldViewPr snapToGrid="0" snapToObjects="1">
      <p:cViewPr varScale="1">
        <p:scale>
          <a:sx n="80" d="100"/>
          <a:sy n="80" d="100"/>
        </p:scale>
        <p:origin x="90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54914-1ADD-4E20-9A2C-4D88B53026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F2049E-1555-4777-8DCB-CD585D425A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What are the things you will continue doing after the course? Is there something, that you do not want to forget? </a:t>
          </a:r>
        </a:p>
      </dgm:t>
    </dgm:pt>
    <dgm:pt modelId="{4AB60C5D-C44C-4F14-B804-0CB0B55B7B17}" type="parTrans" cxnId="{C8672A42-7B2A-440D-A720-AAD9671B1E20}">
      <dgm:prSet/>
      <dgm:spPr/>
      <dgm:t>
        <a:bodyPr/>
        <a:lstStyle/>
        <a:p>
          <a:endParaRPr lang="en-US"/>
        </a:p>
      </dgm:t>
    </dgm:pt>
    <dgm:pt modelId="{395210F3-7DC4-4395-A4C8-CBBD309680E5}" type="sibTrans" cxnId="{C8672A42-7B2A-440D-A720-AAD9671B1E20}">
      <dgm:prSet/>
      <dgm:spPr/>
      <dgm:t>
        <a:bodyPr/>
        <a:lstStyle/>
        <a:p>
          <a:endParaRPr lang="en-US"/>
        </a:p>
      </dgm:t>
    </dgm:pt>
    <dgm:pt modelId="{41523F64-1613-4C58-8E28-3379984C2D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How will you proceed with the development work? </a:t>
          </a:r>
          <a:r>
            <a:rPr lang="en-US" b="1" dirty="0"/>
            <a:t>Agree on one concrete thing.</a:t>
          </a:r>
        </a:p>
      </dgm:t>
    </dgm:pt>
    <dgm:pt modelId="{E7B3B539-7153-44F8-8F8E-760FBDAE1792}" type="parTrans" cxnId="{298CFC5E-DA6D-4735-92A4-9AC75FE20D68}">
      <dgm:prSet/>
      <dgm:spPr/>
      <dgm:t>
        <a:bodyPr/>
        <a:lstStyle/>
        <a:p>
          <a:endParaRPr lang="en-US"/>
        </a:p>
      </dgm:t>
    </dgm:pt>
    <dgm:pt modelId="{0A43B355-EA84-45B4-ADFD-D9837E61D415}" type="sibTrans" cxnId="{298CFC5E-DA6D-4735-92A4-9AC75FE20D68}">
      <dgm:prSet/>
      <dgm:spPr/>
      <dgm:t>
        <a:bodyPr/>
        <a:lstStyle/>
        <a:p>
          <a:endParaRPr lang="en-US"/>
        </a:p>
      </dgm:t>
    </dgm:pt>
    <dgm:pt modelId="{79165EAA-739C-4C1F-B7B5-4E4FB2DCCC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Who will you involve in the development? </a:t>
          </a:r>
          <a:endParaRPr lang="en-US" dirty="0"/>
        </a:p>
      </dgm:t>
    </dgm:pt>
    <dgm:pt modelId="{3BB5388B-D5EF-42F8-9006-EA0B81EF2B1A}" type="parTrans" cxnId="{D2239B47-3C69-4E2F-92B7-BFCD326B7A90}">
      <dgm:prSet/>
      <dgm:spPr/>
      <dgm:t>
        <a:bodyPr/>
        <a:lstStyle/>
        <a:p>
          <a:endParaRPr lang="en-US"/>
        </a:p>
      </dgm:t>
    </dgm:pt>
    <dgm:pt modelId="{1F457832-6D7F-41E6-9CE4-06617DF8381E}" type="sibTrans" cxnId="{D2239B47-3C69-4E2F-92B7-BFCD326B7A90}">
      <dgm:prSet/>
      <dgm:spPr/>
      <dgm:t>
        <a:bodyPr/>
        <a:lstStyle/>
        <a:p>
          <a:endParaRPr lang="en-US"/>
        </a:p>
      </dgm:t>
    </dgm:pt>
    <dgm:pt modelId="{81A6D27F-E3CA-46CB-841B-1ECCB1996524}" type="pres">
      <dgm:prSet presAssocID="{15E54914-1ADD-4E20-9A2C-4D88B53026D8}" presName="root" presStyleCnt="0">
        <dgm:presLayoutVars>
          <dgm:dir/>
          <dgm:resizeHandles val="exact"/>
        </dgm:presLayoutVars>
      </dgm:prSet>
      <dgm:spPr/>
    </dgm:pt>
    <dgm:pt modelId="{F9842CCE-486E-4E5B-BC3C-5FB1DA022374}" type="pres">
      <dgm:prSet presAssocID="{56F2049E-1555-4777-8DCB-CD585D425A86}" presName="compNode" presStyleCnt="0"/>
      <dgm:spPr/>
    </dgm:pt>
    <dgm:pt modelId="{5033EFE2-F961-4DDF-BC1B-0D646B98BDCB}" type="pres">
      <dgm:prSet presAssocID="{56F2049E-1555-4777-8DCB-CD585D425A86}" presName="bgRect" presStyleLbl="bgShp" presStyleIdx="0" presStyleCnt="3"/>
      <dgm:spPr/>
    </dgm:pt>
    <dgm:pt modelId="{01B8950E-2B0A-461F-BC5A-5143CCAEF931}" type="pres">
      <dgm:prSet presAssocID="{56F2049E-1555-4777-8DCB-CD585D425A8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A60D0E9E-B1C0-455B-B55B-33D32BEC3674}" type="pres">
      <dgm:prSet presAssocID="{56F2049E-1555-4777-8DCB-CD585D425A86}" presName="spaceRect" presStyleCnt="0"/>
      <dgm:spPr/>
    </dgm:pt>
    <dgm:pt modelId="{E0D16EF4-72F4-4A7C-87A2-38DD7337CDF8}" type="pres">
      <dgm:prSet presAssocID="{56F2049E-1555-4777-8DCB-CD585D425A86}" presName="parTx" presStyleLbl="revTx" presStyleIdx="0" presStyleCnt="3">
        <dgm:presLayoutVars>
          <dgm:chMax val="0"/>
          <dgm:chPref val="0"/>
        </dgm:presLayoutVars>
      </dgm:prSet>
      <dgm:spPr/>
    </dgm:pt>
    <dgm:pt modelId="{E0B6AE6A-DDF8-4D56-AD96-A222DD2C705D}" type="pres">
      <dgm:prSet presAssocID="{395210F3-7DC4-4395-A4C8-CBBD309680E5}" presName="sibTrans" presStyleCnt="0"/>
      <dgm:spPr/>
    </dgm:pt>
    <dgm:pt modelId="{4FF8B6A8-4045-4619-9EE2-8E52459D8E3C}" type="pres">
      <dgm:prSet presAssocID="{41523F64-1613-4C58-8E28-3379984C2DE8}" presName="compNode" presStyleCnt="0"/>
      <dgm:spPr/>
    </dgm:pt>
    <dgm:pt modelId="{50D8516D-F14B-4801-86A2-74D2C8743056}" type="pres">
      <dgm:prSet presAssocID="{41523F64-1613-4C58-8E28-3379984C2DE8}" presName="bgRect" presStyleLbl="bgShp" presStyleIdx="1" presStyleCnt="3"/>
      <dgm:spPr/>
    </dgm:pt>
    <dgm:pt modelId="{B19CCC75-5483-489D-92A6-DE340E637451}" type="pres">
      <dgm:prSet presAssocID="{41523F64-1613-4C58-8E28-3379984C2D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7C699B19-30F0-4EB4-8A56-86BDE19875A9}" type="pres">
      <dgm:prSet presAssocID="{41523F64-1613-4C58-8E28-3379984C2DE8}" presName="spaceRect" presStyleCnt="0"/>
      <dgm:spPr/>
    </dgm:pt>
    <dgm:pt modelId="{F280FD88-E5DF-49E0-935C-445359EEE892}" type="pres">
      <dgm:prSet presAssocID="{41523F64-1613-4C58-8E28-3379984C2DE8}" presName="parTx" presStyleLbl="revTx" presStyleIdx="1" presStyleCnt="3">
        <dgm:presLayoutVars>
          <dgm:chMax val="0"/>
          <dgm:chPref val="0"/>
        </dgm:presLayoutVars>
      </dgm:prSet>
      <dgm:spPr/>
    </dgm:pt>
    <dgm:pt modelId="{33367D2D-0FA1-42AC-889A-BC511A1B9A15}" type="pres">
      <dgm:prSet presAssocID="{0A43B355-EA84-45B4-ADFD-D9837E61D415}" presName="sibTrans" presStyleCnt="0"/>
      <dgm:spPr/>
    </dgm:pt>
    <dgm:pt modelId="{DB4C4547-CADA-491C-BF05-90355CAA4DFB}" type="pres">
      <dgm:prSet presAssocID="{79165EAA-739C-4C1F-B7B5-4E4FB2DCCC3E}" presName="compNode" presStyleCnt="0"/>
      <dgm:spPr/>
    </dgm:pt>
    <dgm:pt modelId="{4F6BC23D-7591-45AF-A85E-A3466D56EAA3}" type="pres">
      <dgm:prSet presAssocID="{79165EAA-739C-4C1F-B7B5-4E4FB2DCCC3E}" presName="bgRect" presStyleLbl="bgShp" presStyleIdx="2" presStyleCnt="3"/>
      <dgm:spPr/>
    </dgm:pt>
    <dgm:pt modelId="{7D9B8F0B-8053-4056-9C90-12920E4E0AF3}" type="pres">
      <dgm:prSet presAssocID="{79165EAA-739C-4C1F-B7B5-4E4FB2DCCC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C8F25B0B-D4AC-48D1-8E57-F8011B5D3350}" type="pres">
      <dgm:prSet presAssocID="{79165EAA-739C-4C1F-B7B5-4E4FB2DCCC3E}" presName="spaceRect" presStyleCnt="0"/>
      <dgm:spPr/>
    </dgm:pt>
    <dgm:pt modelId="{10967282-AB72-46A9-89D9-585134A226FB}" type="pres">
      <dgm:prSet presAssocID="{79165EAA-739C-4C1F-B7B5-4E4FB2DCCC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D9CB005-F698-42EC-AE35-CFAC94884977}" type="presOf" srcId="{79165EAA-739C-4C1F-B7B5-4E4FB2DCCC3E}" destId="{10967282-AB72-46A9-89D9-585134A226FB}" srcOrd="0" destOrd="0" presId="urn:microsoft.com/office/officeart/2018/2/layout/IconVerticalSolidList"/>
    <dgm:cxn modelId="{298CFC5E-DA6D-4735-92A4-9AC75FE20D68}" srcId="{15E54914-1ADD-4E20-9A2C-4D88B53026D8}" destId="{41523F64-1613-4C58-8E28-3379984C2DE8}" srcOrd="1" destOrd="0" parTransId="{E7B3B539-7153-44F8-8F8E-760FBDAE1792}" sibTransId="{0A43B355-EA84-45B4-ADFD-D9837E61D415}"/>
    <dgm:cxn modelId="{C8672A42-7B2A-440D-A720-AAD9671B1E20}" srcId="{15E54914-1ADD-4E20-9A2C-4D88B53026D8}" destId="{56F2049E-1555-4777-8DCB-CD585D425A86}" srcOrd="0" destOrd="0" parTransId="{4AB60C5D-C44C-4F14-B804-0CB0B55B7B17}" sibTransId="{395210F3-7DC4-4395-A4C8-CBBD309680E5}"/>
    <dgm:cxn modelId="{D2239B47-3C69-4E2F-92B7-BFCD326B7A90}" srcId="{15E54914-1ADD-4E20-9A2C-4D88B53026D8}" destId="{79165EAA-739C-4C1F-B7B5-4E4FB2DCCC3E}" srcOrd="2" destOrd="0" parTransId="{3BB5388B-D5EF-42F8-9006-EA0B81EF2B1A}" sibTransId="{1F457832-6D7F-41E6-9CE4-06617DF8381E}"/>
    <dgm:cxn modelId="{6AEB9F4E-C0BB-4AB7-86A5-FB9FDDEB135D}" type="presOf" srcId="{15E54914-1ADD-4E20-9A2C-4D88B53026D8}" destId="{81A6D27F-E3CA-46CB-841B-1ECCB1996524}" srcOrd="0" destOrd="0" presId="urn:microsoft.com/office/officeart/2018/2/layout/IconVerticalSolidList"/>
    <dgm:cxn modelId="{BD52F471-E648-4CB6-A6E7-ABEFE446B45A}" type="presOf" srcId="{41523F64-1613-4C58-8E28-3379984C2DE8}" destId="{F280FD88-E5DF-49E0-935C-445359EEE892}" srcOrd="0" destOrd="0" presId="urn:microsoft.com/office/officeart/2018/2/layout/IconVerticalSolidList"/>
    <dgm:cxn modelId="{D0C9ECFF-EDE4-4BD2-91DF-7338CB163CE0}" type="presOf" srcId="{56F2049E-1555-4777-8DCB-CD585D425A86}" destId="{E0D16EF4-72F4-4A7C-87A2-38DD7337CDF8}" srcOrd="0" destOrd="0" presId="urn:microsoft.com/office/officeart/2018/2/layout/IconVerticalSolidList"/>
    <dgm:cxn modelId="{31B4D74A-4C29-4437-AA42-1511FC46D4CC}" type="presParOf" srcId="{81A6D27F-E3CA-46CB-841B-1ECCB1996524}" destId="{F9842CCE-486E-4E5B-BC3C-5FB1DA022374}" srcOrd="0" destOrd="0" presId="urn:microsoft.com/office/officeart/2018/2/layout/IconVerticalSolidList"/>
    <dgm:cxn modelId="{A7884474-FF1C-48EA-91E2-D99CF84E340E}" type="presParOf" srcId="{F9842CCE-486E-4E5B-BC3C-5FB1DA022374}" destId="{5033EFE2-F961-4DDF-BC1B-0D646B98BDCB}" srcOrd="0" destOrd="0" presId="urn:microsoft.com/office/officeart/2018/2/layout/IconVerticalSolidList"/>
    <dgm:cxn modelId="{63C4CC3C-16EA-4C2F-8C30-BDB53A163A11}" type="presParOf" srcId="{F9842CCE-486E-4E5B-BC3C-5FB1DA022374}" destId="{01B8950E-2B0A-461F-BC5A-5143CCAEF931}" srcOrd="1" destOrd="0" presId="urn:microsoft.com/office/officeart/2018/2/layout/IconVerticalSolidList"/>
    <dgm:cxn modelId="{78457ADE-5DB6-43F5-90FE-D402A8C708D1}" type="presParOf" srcId="{F9842CCE-486E-4E5B-BC3C-5FB1DA022374}" destId="{A60D0E9E-B1C0-455B-B55B-33D32BEC3674}" srcOrd="2" destOrd="0" presId="urn:microsoft.com/office/officeart/2018/2/layout/IconVerticalSolidList"/>
    <dgm:cxn modelId="{E36D49C9-23FD-413D-A3E0-2D73C49710BE}" type="presParOf" srcId="{F9842CCE-486E-4E5B-BC3C-5FB1DA022374}" destId="{E0D16EF4-72F4-4A7C-87A2-38DD7337CDF8}" srcOrd="3" destOrd="0" presId="urn:microsoft.com/office/officeart/2018/2/layout/IconVerticalSolidList"/>
    <dgm:cxn modelId="{B947346F-0881-4BBA-A170-B645CCD7703C}" type="presParOf" srcId="{81A6D27F-E3CA-46CB-841B-1ECCB1996524}" destId="{E0B6AE6A-DDF8-4D56-AD96-A222DD2C705D}" srcOrd="1" destOrd="0" presId="urn:microsoft.com/office/officeart/2018/2/layout/IconVerticalSolidList"/>
    <dgm:cxn modelId="{2E20212E-9D50-4822-94C7-F478C7C58DD6}" type="presParOf" srcId="{81A6D27F-E3CA-46CB-841B-1ECCB1996524}" destId="{4FF8B6A8-4045-4619-9EE2-8E52459D8E3C}" srcOrd="2" destOrd="0" presId="urn:microsoft.com/office/officeart/2018/2/layout/IconVerticalSolidList"/>
    <dgm:cxn modelId="{37DAD916-A1BD-4A55-A485-432B84A48AAA}" type="presParOf" srcId="{4FF8B6A8-4045-4619-9EE2-8E52459D8E3C}" destId="{50D8516D-F14B-4801-86A2-74D2C8743056}" srcOrd="0" destOrd="0" presId="urn:microsoft.com/office/officeart/2018/2/layout/IconVerticalSolidList"/>
    <dgm:cxn modelId="{49EFF7CD-0536-4FFE-BA76-1CBEE6A5B96E}" type="presParOf" srcId="{4FF8B6A8-4045-4619-9EE2-8E52459D8E3C}" destId="{B19CCC75-5483-489D-92A6-DE340E637451}" srcOrd="1" destOrd="0" presId="urn:microsoft.com/office/officeart/2018/2/layout/IconVerticalSolidList"/>
    <dgm:cxn modelId="{4167B09C-DA52-4435-8D5C-7980676296E5}" type="presParOf" srcId="{4FF8B6A8-4045-4619-9EE2-8E52459D8E3C}" destId="{7C699B19-30F0-4EB4-8A56-86BDE19875A9}" srcOrd="2" destOrd="0" presId="urn:microsoft.com/office/officeart/2018/2/layout/IconVerticalSolidList"/>
    <dgm:cxn modelId="{037F1AF2-35E3-405D-BC43-74C11F043526}" type="presParOf" srcId="{4FF8B6A8-4045-4619-9EE2-8E52459D8E3C}" destId="{F280FD88-E5DF-49E0-935C-445359EEE892}" srcOrd="3" destOrd="0" presId="urn:microsoft.com/office/officeart/2018/2/layout/IconVerticalSolidList"/>
    <dgm:cxn modelId="{4262C818-BEBE-438A-8662-A1EEB627A6B6}" type="presParOf" srcId="{81A6D27F-E3CA-46CB-841B-1ECCB1996524}" destId="{33367D2D-0FA1-42AC-889A-BC511A1B9A15}" srcOrd="3" destOrd="0" presId="urn:microsoft.com/office/officeart/2018/2/layout/IconVerticalSolidList"/>
    <dgm:cxn modelId="{94E61FAB-FB53-4BC9-9264-0AB2C9163A9B}" type="presParOf" srcId="{81A6D27F-E3CA-46CB-841B-1ECCB1996524}" destId="{DB4C4547-CADA-491C-BF05-90355CAA4DFB}" srcOrd="4" destOrd="0" presId="urn:microsoft.com/office/officeart/2018/2/layout/IconVerticalSolidList"/>
    <dgm:cxn modelId="{7ED92762-E0C6-4E8A-9C83-9B4FE7C26B13}" type="presParOf" srcId="{DB4C4547-CADA-491C-BF05-90355CAA4DFB}" destId="{4F6BC23D-7591-45AF-A85E-A3466D56EAA3}" srcOrd="0" destOrd="0" presId="urn:microsoft.com/office/officeart/2018/2/layout/IconVerticalSolidList"/>
    <dgm:cxn modelId="{8F7FE275-7A80-42F0-B47E-BB8D558F0F5B}" type="presParOf" srcId="{DB4C4547-CADA-491C-BF05-90355CAA4DFB}" destId="{7D9B8F0B-8053-4056-9C90-12920E4E0AF3}" srcOrd="1" destOrd="0" presId="urn:microsoft.com/office/officeart/2018/2/layout/IconVerticalSolidList"/>
    <dgm:cxn modelId="{0C134621-DD8F-4243-B05F-A83FF5A1FF9A}" type="presParOf" srcId="{DB4C4547-CADA-491C-BF05-90355CAA4DFB}" destId="{C8F25B0B-D4AC-48D1-8E57-F8011B5D3350}" srcOrd="2" destOrd="0" presId="urn:microsoft.com/office/officeart/2018/2/layout/IconVerticalSolidList"/>
    <dgm:cxn modelId="{C802441A-6B41-46B4-96AC-07828D0F8292}" type="presParOf" srcId="{DB4C4547-CADA-491C-BF05-90355CAA4DFB}" destId="{10967282-AB72-46A9-89D9-585134A226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3EFE2-F961-4DDF-BC1B-0D646B98BDCB}">
      <dsp:nvSpPr>
        <dsp:cNvPr id="0" name=""/>
        <dsp:cNvSpPr/>
      </dsp:nvSpPr>
      <dsp:spPr>
        <a:xfrm>
          <a:off x="0" y="563"/>
          <a:ext cx="5130403" cy="13182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8950E-2B0A-461F-BC5A-5143CCAEF931}">
      <dsp:nvSpPr>
        <dsp:cNvPr id="0" name=""/>
        <dsp:cNvSpPr/>
      </dsp:nvSpPr>
      <dsp:spPr>
        <a:xfrm>
          <a:off x="398782" y="297178"/>
          <a:ext cx="725059" cy="7250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16EF4-72F4-4A7C-87A2-38DD7337CDF8}">
      <dsp:nvSpPr>
        <dsp:cNvPr id="0" name=""/>
        <dsp:cNvSpPr/>
      </dsp:nvSpPr>
      <dsp:spPr>
        <a:xfrm>
          <a:off x="1522625" y="563"/>
          <a:ext cx="3607777" cy="131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519" tIns="139519" rIns="139519" bIns="13951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What are the things you will continue doing after the course? Is there something, that you do not want to forget? </a:t>
          </a:r>
        </a:p>
      </dsp:txBody>
      <dsp:txXfrm>
        <a:off x="1522625" y="563"/>
        <a:ext cx="3607777" cy="1318290"/>
      </dsp:txXfrm>
    </dsp:sp>
    <dsp:sp modelId="{50D8516D-F14B-4801-86A2-74D2C8743056}">
      <dsp:nvSpPr>
        <dsp:cNvPr id="0" name=""/>
        <dsp:cNvSpPr/>
      </dsp:nvSpPr>
      <dsp:spPr>
        <a:xfrm>
          <a:off x="0" y="1648425"/>
          <a:ext cx="5130403" cy="13182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CCC75-5483-489D-92A6-DE340E637451}">
      <dsp:nvSpPr>
        <dsp:cNvPr id="0" name=""/>
        <dsp:cNvSpPr/>
      </dsp:nvSpPr>
      <dsp:spPr>
        <a:xfrm>
          <a:off x="398782" y="1945041"/>
          <a:ext cx="725059" cy="7250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0FD88-E5DF-49E0-935C-445359EEE892}">
      <dsp:nvSpPr>
        <dsp:cNvPr id="0" name=""/>
        <dsp:cNvSpPr/>
      </dsp:nvSpPr>
      <dsp:spPr>
        <a:xfrm>
          <a:off x="1522625" y="1648425"/>
          <a:ext cx="3607777" cy="131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519" tIns="139519" rIns="139519" bIns="13951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How will you proceed with the development work? </a:t>
          </a:r>
          <a:r>
            <a:rPr lang="en-US" sz="1700" b="1" kern="1200" dirty="0"/>
            <a:t>Agree on one concrete thing.</a:t>
          </a:r>
        </a:p>
      </dsp:txBody>
      <dsp:txXfrm>
        <a:off x="1522625" y="1648425"/>
        <a:ext cx="3607777" cy="1318290"/>
      </dsp:txXfrm>
    </dsp:sp>
    <dsp:sp modelId="{4F6BC23D-7591-45AF-A85E-A3466D56EAA3}">
      <dsp:nvSpPr>
        <dsp:cNvPr id="0" name=""/>
        <dsp:cNvSpPr/>
      </dsp:nvSpPr>
      <dsp:spPr>
        <a:xfrm>
          <a:off x="0" y="3296288"/>
          <a:ext cx="5130403" cy="13182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B8F0B-8053-4056-9C90-12920E4E0AF3}">
      <dsp:nvSpPr>
        <dsp:cNvPr id="0" name=""/>
        <dsp:cNvSpPr/>
      </dsp:nvSpPr>
      <dsp:spPr>
        <a:xfrm>
          <a:off x="398782" y="3592903"/>
          <a:ext cx="725059" cy="7250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67282-AB72-46A9-89D9-585134A226FB}">
      <dsp:nvSpPr>
        <dsp:cNvPr id="0" name=""/>
        <dsp:cNvSpPr/>
      </dsp:nvSpPr>
      <dsp:spPr>
        <a:xfrm>
          <a:off x="1522625" y="3296288"/>
          <a:ext cx="3607777" cy="131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519" tIns="139519" rIns="139519" bIns="13951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Who will you involve in the development? </a:t>
          </a:r>
          <a:endParaRPr lang="en-US" sz="1700" kern="1200" dirty="0"/>
        </a:p>
      </dsp:txBody>
      <dsp:txXfrm>
        <a:off x="1522625" y="3296288"/>
        <a:ext cx="3607777" cy="1318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13.6.2023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13.6.2023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Curriculum goals</a:t>
            </a:r>
          </a:p>
          <a:p>
            <a:r>
              <a:rPr lang="en-US" dirty="0"/>
              <a:t>Curriculum process, our way of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36A9AB-7FD4-4A4D-8EF5-3255560CF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9987C57-966C-4855-9310-5E356BB3C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827BBD5-9E69-4D6A-ACDE-EC26CFE2F6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BA48B8B-BD2C-4A39-82AF-63EB5DF45D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ACDC4A-3163-4169-8C73-15CC127E50C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334"/>
            <a:ext cx="2052735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8B20109F-4A5D-AF40-A937-1636D1D64A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B1A38691-037D-394F-800A-B98CC5204D3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591022EE-194A-0147-A4C1-5527DCEE10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59974140-1C49-A14E-96F4-B74CDFC7AA87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5A54D1A0-56C3-904B-A447-7E1980F40DB9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C3C2FFE7-F397-4068-859E-37030C16D3FD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4104E665-0439-486D-B1FE-9B01F7A8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EDEED239-19B9-47E9-A6E0-DA7576334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66BB3137-EDF0-451A-BDD6-385C2EBBE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8D4AF5BD-AA2C-476B-96B5-36AAF2086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3142E873-538D-4C8D-B6B1-432763293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277E616D-4DA1-40C2-B1A8-AB030F799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. Body slide - Black and red tex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B642BD-45BB-4F77-82AA-AE37473CB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1652838-FE86-4ABD-9F9D-AFD4E96BB5D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dd.mm.yyyy</a:t>
            </a:r>
            <a:endParaRPr lang="en-US"/>
          </a:p>
        </p:txBody>
      </p:sp>
      <p:sp>
        <p:nvSpPr>
          <p:cNvPr id="12" name="Alatunnisteen paikkamerkki 1">
            <a:extLst>
              <a:ext uri="{FF2B5EF4-FFF2-40B4-BE49-F238E27FC236}">
                <a16:creationId xmlns:a16="http://schemas.microsoft.com/office/drawing/2014/main" id="{0B96DB4D-EBEA-407A-A811-A01FA90FC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here</a:t>
            </a:r>
            <a:endParaRPr lang="fi-FI"/>
          </a:p>
        </p:txBody>
      </p:sp>
      <p:sp>
        <p:nvSpPr>
          <p:cNvPr id="6" name="Chart Placeholder 2">
            <a:extLst>
              <a:ext uri="{FF2B5EF4-FFF2-40B4-BE49-F238E27FC236}">
                <a16:creationId xmlns:a16="http://schemas.microsoft.com/office/drawing/2014/main" id="{09161BE7-F8D2-4ACD-83CC-1D9839ED404B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3654042" y="576791"/>
            <a:ext cx="5130403" cy="4615142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err="1"/>
              <a:t>Click</a:t>
            </a:r>
            <a:r>
              <a:rPr lang="fi-FI"/>
              <a:t> </a:t>
            </a:r>
            <a:r>
              <a:rPr lang="fi-FI" err="1"/>
              <a:t>icon</a:t>
            </a:r>
            <a:r>
              <a:rPr lang="fi-FI"/>
              <a:t> to </a:t>
            </a:r>
            <a:r>
              <a:rPr lang="fi-FI" err="1"/>
              <a:t>add</a:t>
            </a:r>
            <a:r>
              <a:rPr lang="fi-FI"/>
              <a:t> </a:t>
            </a:r>
            <a:r>
              <a:rPr lang="fi-FI" err="1"/>
              <a:t>chart</a:t>
            </a:r>
            <a:endParaRPr lang="fi-FI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BF71F6C-31BF-8A4F-AA9D-13A108C26B8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87342" y="2906566"/>
            <a:ext cx="3015455" cy="18534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/>
              <a:t>Sub Headline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818ADAA-0D73-2649-A90F-A489016A1095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438728"/>
            <a:ext cx="3015456" cy="20802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rgbClr val="EE353B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/>
              <a:t>Body slide title</a:t>
            </a:r>
          </a:p>
        </p:txBody>
      </p:sp>
    </p:spTree>
    <p:extLst>
      <p:ext uri="{BB962C8B-B14F-4D97-AF65-F5344CB8AC3E}">
        <p14:creationId xmlns:p14="http://schemas.microsoft.com/office/powerpoint/2010/main" val="3050074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1">
          <p15:clr>
            <a:srgbClr val="FBAE40"/>
          </p15:clr>
        </p15:guide>
        <p15:guide id="2" pos="2302">
          <p15:clr>
            <a:srgbClr val="FBAE40"/>
          </p15:clr>
        </p15:guide>
        <p15:guide id="3" pos="55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2A2EF145-DF11-405B-B009-81042886D67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4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9843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  <p:sldLayoutId id="2147483716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66277-304B-4A6A-A1F6-B0FA907EC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7342" y="2906566"/>
            <a:ext cx="3015455" cy="185343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Option: to use the template provided 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C8CFF1D-C5C5-1E26-9BAD-CBD5CE23B4F1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339" y="438728"/>
            <a:ext cx="3015456" cy="2080252"/>
          </a:xfrm>
        </p:spPr>
        <p:txBody>
          <a:bodyPr/>
          <a:lstStyle/>
          <a:p>
            <a:r>
              <a:rPr lang="en-US" sz="2400" dirty="0"/>
              <a:t>Long-term plan: what will happen before the next curriculum design round (2024-2026)? </a:t>
            </a:r>
          </a:p>
          <a:p>
            <a:endParaRPr lang="en-US" dirty="0"/>
          </a:p>
        </p:txBody>
      </p:sp>
      <p:graphicFrame>
        <p:nvGraphicFramePr>
          <p:cNvPr id="6" name="Text Placeholder 3">
            <a:extLst>
              <a:ext uri="{FF2B5EF4-FFF2-40B4-BE49-F238E27FC236}">
                <a16:creationId xmlns:a16="http://schemas.microsoft.com/office/drawing/2014/main" id="{B2216384-FB93-1B42-74C6-0E777ECC92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290533"/>
              </p:ext>
            </p:extLst>
          </p:nvPr>
        </p:nvGraphicFramePr>
        <p:xfrm>
          <a:off x="3654042" y="576791"/>
          <a:ext cx="5130403" cy="461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70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53274D-78DC-4B4B-8430-379EBF7E232B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59026" y="171867"/>
            <a:ext cx="8492897" cy="1110638"/>
          </a:xfrm>
        </p:spPr>
        <p:txBody>
          <a:bodyPr/>
          <a:lstStyle/>
          <a:p>
            <a:r>
              <a:rPr lang="en-US" sz="2800" dirty="0"/>
              <a:t>Plan for long-term development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511042F-5B02-4E00-ACFD-084D2F028319}"/>
              </a:ext>
            </a:extLst>
          </p:cNvPr>
          <p:cNvGraphicFramePr>
            <a:graphicFrameLocks noGrp="1"/>
          </p:cNvGraphicFramePr>
          <p:nvPr/>
        </p:nvGraphicFramePr>
        <p:xfrm>
          <a:off x="159026" y="604906"/>
          <a:ext cx="8662930" cy="496074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62930">
                  <a:extLst>
                    <a:ext uri="{9D8B030D-6E8A-4147-A177-3AD203B41FA5}">
                      <a16:colId xmlns:a16="http://schemas.microsoft.com/office/drawing/2014/main" val="37947588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393763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02326123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2719380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1448369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295578001"/>
                    </a:ext>
                  </a:extLst>
                </a:gridCol>
              </a:tblGrid>
              <a:tr h="64074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Development goals: the aim is to…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Concrete task: how to do it?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Responsible actor: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schedule: 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735"/>
                  </a:ext>
                </a:extLst>
              </a:tr>
              <a:tr h="720000">
                <a:tc rowSpan="3">
                  <a:txBody>
                    <a:bodyPr/>
                    <a:lstStyle/>
                    <a:p>
                      <a:r>
                        <a:rPr lang="en-US" dirty="0"/>
                        <a:t>Curriculum goals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06860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 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406445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26040"/>
                  </a:ext>
                </a:extLst>
              </a:tr>
              <a:tr h="720000">
                <a:tc rowSpan="3">
                  <a:txBody>
                    <a:bodyPr/>
                    <a:lstStyle/>
                    <a:p>
                      <a:r>
                        <a:rPr lang="en-US" dirty="0"/>
                        <a:t>Curriculum process: our way of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12651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3645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9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3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ack.pptx" id="{5EC56BA3-E190-40EC-B2C9-9F18B2646A76}" vid="{254B8A3F-38A9-4EA3-879D-30B2B04A27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Aalto_1610_black</Template>
  <TotalTime>0</TotalTime>
  <Words>131</Words>
  <Application>Microsoft Office PowerPoint</Application>
  <PresentationFormat>On-screen Show (16:10)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</vt:lpstr>
      <vt:lpstr>Calibri</vt:lpstr>
      <vt:lpstr>Office-teema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Myllyniemi Erika</dc:creator>
  <cp:lastModifiedBy>Myllyniemi Erika</cp:lastModifiedBy>
  <cp:revision>1</cp:revision>
  <dcterms:created xsi:type="dcterms:W3CDTF">2023-06-13T11:13:51Z</dcterms:created>
  <dcterms:modified xsi:type="dcterms:W3CDTF">2023-06-13T11:14:30Z</dcterms:modified>
</cp:coreProperties>
</file>