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/>
    <p:restoredTop sz="94724"/>
  </p:normalViewPr>
  <p:slideViewPr>
    <p:cSldViewPr snapToGrid="0" showGuides="1">
      <p:cViewPr varScale="1">
        <p:scale>
          <a:sx n="109" d="100"/>
          <a:sy n="109" d="100"/>
        </p:scale>
        <p:origin x="208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75D3-60B3-56BA-5157-477B97AA5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F939D-39A1-F753-6D22-317026E34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48C7-9F92-21FC-061B-46AD5E15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CFEBB-C568-F131-6632-F5A00236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CE2F-9E76-B9C9-5E20-F0DC5058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76DF-E2F9-F1DA-593E-4C551FA3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BAAEB-F15F-542A-CA4F-089FC862D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B9D8-E02E-2614-353D-D03E823D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86CB4-775A-6C75-9B85-C2E1FDC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998B-4C1E-7AC2-D6C2-D2C014B9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F650D-8E8E-8574-D082-00C06DB18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236B6-5B8A-E981-5E51-C4D324F45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5C2D-33B6-4A95-8E03-4630712B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2DD47-5F2C-07D4-4FBD-22B2EB59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6EB56-FE4C-6568-29DD-772517E0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95A3-1A33-A2B1-8D18-216B86BC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F0DA-C658-AB62-D06D-89400399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C9421-728A-8FD0-8C4F-AE7CAA14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F747C-6B45-D638-2973-07E97980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0756-5EF3-FA1E-9479-53A06691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4EB2-C740-70CA-53D7-2B683083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9A880-1F95-EC1C-C069-CE937CF56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5949-E6EB-8B4A-0C02-4E7A7A40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792C8-F0B0-3D1A-9A49-A0872D2F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19176-BBF2-2449-5306-AFECF786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B904-DCB6-D069-CA25-E2957B3D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87E0-0A7D-37ED-DA1A-BE432E592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62C4C-6B99-3882-E079-B29EE69BD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1526D-15E8-E030-73F5-1E3EC7FE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37480-5C2E-3E3D-67E9-15C96411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BFAEE-C392-C609-A5FE-180B561E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A112-E9A9-26AB-7F86-3BD1A996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A49C0-09EF-85B7-F745-71310EF4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37B09-65FA-919B-CAA1-E7F25805A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C139F-2E48-1C80-09C3-E195BD1E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C1B78-ABBF-3D5C-1C75-1468D09DF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AE986-7C84-4180-FBA1-3681AF25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02C6C-C73F-AB78-6F70-E86A6365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6EE73-AF90-49A4-0537-043CDB97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0084-D4CD-3B3E-C77F-B020CEF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078B8-632B-292B-3CDB-EB1446F3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B9B74-68F4-3A7A-92F2-9A747CDC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04BFF-A4F5-C052-85BE-3630D1B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5F3D0-F21E-471C-9FA7-B2F0C612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197E0-CE72-F332-562D-891DED77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8736B-FA2B-E913-5578-C8BECFC1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CBEE-DEB8-D486-BE89-F46FD477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EF25-338F-ECC7-0BCA-2A8E4D26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4038A-1ADA-B279-D62D-9BC71228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89F2E-9E72-BD23-E62C-EAB6CB70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095D7-AE35-D798-6D16-5ABEB8A1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8A59F-0AB4-202C-020E-3D8B491F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B72F-95A7-F9ED-1286-53A2B8F0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D7462-85D4-3E2A-17B4-913AA8FD0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FF279-D0A3-CF31-51BC-782425B69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D22F-88B5-FDE2-C888-1C79A965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5E681-CD5B-DACD-A078-2CAC1B72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3124C-6C21-F0FC-C692-62F0661B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D0682-9EA2-9F1A-73DC-3C9FEE36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060C9-FB0C-C9B7-4623-1ADB9313C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2AED-84FC-8C12-34D4-F32FE40F9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356-37F1-5D45-BCBD-63131BA7431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22272-2F4A-3DE8-1BD9-F2F5D9344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970ED-ABC2-94FB-6CBA-D215A798A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EFA7-6AE3-E143-A324-F700CC65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building, road, city&#10;&#10;Description automatically generated">
            <a:extLst>
              <a:ext uri="{FF2B5EF4-FFF2-40B4-BE49-F238E27FC236}">
                <a16:creationId xmlns:a16="http://schemas.microsoft.com/office/drawing/2014/main" id="{30EA2851-4675-8569-55A1-D1F57C8CE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1803" b="36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B1826-0075-BAB0-E5A3-4F532A907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2214"/>
            <a:ext cx="9144000" cy="18306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Brutalista Bold" pitchFamily="2" charset="77"/>
              </a:rPr>
              <a:t>Reflection on </a:t>
            </a:r>
            <a:br>
              <a:rPr lang="en-US" b="1" dirty="0">
                <a:solidFill>
                  <a:schemeClr val="tx1">
                    <a:lumMod val="95000"/>
                  </a:schemeClr>
                </a:solidFill>
                <a:latin typeface="Brutalista Bold" pitchFamily="2" charset="77"/>
              </a:rPr>
            </a:b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Brutalista Bold" pitchFamily="2" charset="77"/>
              </a:rPr>
              <a:t>The eyes of the skin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35C2B-752D-2EDB-E3C2-5FE277590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2831" y="3901498"/>
            <a:ext cx="3071446" cy="5181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illigram" pitchFamily="2" charset="77"/>
              </a:rPr>
              <a:t>By Juhani </a:t>
            </a:r>
            <a:r>
              <a:rPr lang="en-US" dirty="0" err="1">
                <a:solidFill>
                  <a:srgbClr val="FFFFFF"/>
                </a:solidFill>
                <a:latin typeface="Milligram" pitchFamily="2" charset="77"/>
              </a:rPr>
              <a:t>Pallasmaa</a:t>
            </a:r>
            <a:endParaRPr lang="en-US" dirty="0">
              <a:solidFill>
                <a:srgbClr val="FFFFFF"/>
              </a:solidFill>
              <a:latin typeface="Milligr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253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C6164-05A4-6B32-0E30-242B0B8A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Brutalista Bold" pitchFamily="2" charset="77"/>
              </a:rPr>
              <a:t>Key points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8FBFB-57FF-BDB6-B7F9-BA185069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FI" sz="2000" dirty="0">
                <a:solidFill>
                  <a:schemeClr val="bg1"/>
                </a:solidFill>
                <a:effectLst/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The dominance of vision overall senses in the way we perceive</a:t>
            </a:r>
            <a:r>
              <a:rPr lang="en-US" sz="2000" dirty="0">
                <a:solidFill>
                  <a:schemeClr val="bg1"/>
                </a:solidFill>
                <a:effectLst/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FI" sz="2000" dirty="0">
              <a:solidFill>
                <a:schemeClr val="bg1"/>
              </a:solidFill>
              <a:effectLst/>
              <a:latin typeface="Milligram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FI" sz="2000" dirty="0">
                <a:solidFill>
                  <a:schemeClr val="bg1"/>
                </a:solidFill>
                <a:effectLst/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Achitecture appeals to the eye but does very little to engage with the other senses.</a:t>
            </a:r>
          </a:p>
          <a:p>
            <a:r>
              <a:rPr lang="en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The body is the core to perceive the world through memory, imagination and integration. </a:t>
            </a:r>
          </a:p>
          <a:p>
            <a:r>
              <a:rPr lang="en-FI" sz="2000" dirty="0">
                <a:solidFill>
                  <a:schemeClr val="bg1"/>
                </a:solidFill>
                <a:effectLst/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Achitecture is not a mere </a:t>
            </a:r>
            <a:r>
              <a:rPr lang="en-GB" sz="2000" dirty="0">
                <a:solidFill>
                  <a:schemeClr val="bg1"/>
                </a:solidFill>
                <a:effectLst/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object,</a:t>
            </a:r>
            <a:r>
              <a:rPr lang="en-FI" sz="2000" dirty="0">
                <a:solidFill>
                  <a:schemeClr val="bg1"/>
                </a:solidFill>
                <a:effectLst/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 but it is an extention to our surrounding. </a:t>
            </a: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1EE3D1AA-D30A-C729-6FB7-76C73D9E2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" r="50000" b="3165"/>
          <a:stretch/>
        </p:blipFill>
        <p:spPr>
          <a:xfrm rot="5400000">
            <a:off x="6088585" y="7417"/>
            <a:ext cx="3647712" cy="3632882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7C521C6D-2CA7-AD9E-EEE3-646CD4551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9231" b="6396"/>
          <a:stretch/>
        </p:blipFill>
        <p:spPr>
          <a:xfrm rot="5400000">
            <a:off x="6284937" y="3458776"/>
            <a:ext cx="3255005" cy="363288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E78BED-ED60-5518-6D8B-B78D8B223B3F}"/>
              </a:ext>
            </a:extLst>
          </p:cNvPr>
          <p:cNvSpPr txBox="1">
            <a:spLocks/>
          </p:cNvSpPr>
          <p:nvPr/>
        </p:nvSpPr>
        <p:spPr>
          <a:xfrm>
            <a:off x="9728880" y="342986"/>
            <a:ext cx="2068171" cy="7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Sensory</a:t>
            </a:r>
            <a:r>
              <a:rPr lang="fi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 of engagement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D27B2D-527C-6355-58E3-EE7C1BC96288}"/>
              </a:ext>
            </a:extLst>
          </p:cNvPr>
          <p:cNvSpPr txBox="1">
            <a:spLocks/>
          </p:cNvSpPr>
          <p:nvPr/>
        </p:nvSpPr>
        <p:spPr>
          <a:xfrm>
            <a:off x="9822664" y="3836463"/>
            <a:ext cx="2068171" cy="7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Sensory</a:t>
            </a:r>
            <a:r>
              <a:rPr lang="fi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deprivation</a:t>
            </a:r>
            <a:r>
              <a:rPr lang="fi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FI" sz="2000" dirty="0">
              <a:solidFill>
                <a:schemeClr val="bg1"/>
              </a:solidFill>
              <a:latin typeface="Milligram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C6164-05A4-6B32-0E30-242B0B8A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rutalista Bold" pitchFamily="2" charset="77"/>
              </a:rPr>
              <a:t>Thoughts and reflection</a:t>
            </a:r>
            <a:endParaRPr lang="en-US" sz="3800" b="1" dirty="0">
              <a:solidFill>
                <a:schemeClr val="bg1"/>
              </a:solidFill>
              <a:latin typeface="Brutalista Bold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8FBFB-57FF-BDB6-B7F9-BA185069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illigram" pitchFamily="2" charset="77"/>
              </a:rPr>
              <a:t>How do we remember a place? and when you walk in a city, are you aware of your integration to the surrounding?</a:t>
            </a:r>
          </a:p>
          <a:p>
            <a:endParaRPr lang="en-US" sz="2000" dirty="0">
              <a:solidFill>
                <a:schemeClr val="bg1"/>
              </a:solidFill>
              <a:latin typeface="Milligram" pitchFamily="2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Milligram" pitchFamily="2" charset="77"/>
              </a:rPr>
              <a:t>Why </a:t>
            </a:r>
            <a:r>
              <a:rPr lang="en-US" sz="2000" dirty="0" err="1">
                <a:solidFill>
                  <a:schemeClr val="bg1"/>
                </a:solidFill>
                <a:latin typeface="Milligram" pitchFamily="2" charset="77"/>
              </a:rPr>
              <a:t>Väre</a:t>
            </a:r>
            <a:r>
              <a:rPr lang="en-US" sz="2000" dirty="0">
                <a:solidFill>
                  <a:schemeClr val="bg1"/>
                </a:solidFill>
                <a:latin typeface="Milligram" pitchFamily="2" charset="77"/>
              </a:rPr>
              <a:t> building in Aalto and the new building of </a:t>
            </a:r>
            <a:r>
              <a:rPr lang="en-US" sz="2000" dirty="0" err="1">
                <a:solidFill>
                  <a:schemeClr val="bg1"/>
                </a:solidFill>
                <a:latin typeface="Milligram" pitchFamily="2" charset="77"/>
              </a:rPr>
              <a:t>kuvataideakatemia</a:t>
            </a:r>
            <a:r>
              <a:rPr lang="en-US" sz="2000" dirty="0">
                <a:solidFill>
                  <a:schemeClr val="bg1"/>
                </a:solidFill>
                <a:latin typeface="Milligram" pitchFamily="2" charset="77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Milligram" pitchFamily="2" charset="77"/>
              </a:rPr>
              <a:t>uniarts</a:t>
            </a:r>
            <a:r>
              <a:rPr lang="en-US" sz="2000" dirty="0">
                <a:solidFill>
                  <a:schemeClr val="bg1"/>
                </a:solidFill>
                <a:latin typeface="Milligram" pitchFamily="2" charset="77"/>
              </a:rPr>
              <a:t>) fail to bring up a creative environment?</a:t>
            </a:r>
          </a:p>
          <a:p>
            <a:endParaRPr lang="en-FI" sz="2000" dirty="0">
              <a:solidFill>
                <a:schemeClr val="bg1"/>
              </a:solidFill>
              <a:latin typeface="Milligram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effectLst/>
              <a:latin typeface="Milligram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Milligram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1EE3D1AA-D30A-C729-6FB7-76C73D9E2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" r="50000" b="3165"/>
          <a:stretch/>
        </p:blipFill>
        <p:spPr>
          <a:xfrm rot="5400000">
            <a:off x="6088585" y="7417"/>
            <a:ext cx="3647712" cy="3632882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7C521C6D-2CA7-AD9E-EEE3-646CD4551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9231" b="6396"/>
          <a:stretch/>
        </p:blipFill>
        <p:spPr>
          <a:xfrm rot="5400000">
            <a:off x="6284937" y="3458776"/>
            <a:ext cx="3255005" cy="363288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E78BED-ED60-5518-6D8B-B78D8B223B3F}"/>
              </a:ext>
            </a:extLst>
          </p:cNvPr>
          <p:cNvSpPr txBox="1">
            <a:spLocks/>
          </p:cNvSpPr>
          <p:nvPr/>
        </p:nvSpPr>
        <p:spPr>
          <a:xfrm>
            <a:off x="9728880" y="342986"/>
            <a:ext cx="2068171" cy="7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Sensory</a:t>
            </a:r>
            <a:r>
              <a:rPr lang="fi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 of engagement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D27B2D-527C-6355-58E3-EE7C1BC96288}"/>
              </a:ext>
            </a:extLst>
          </p:cNvPr>
          <p:cNvSpPr txBox="1">
            <a:spLocks/>
          </p:cNvSpPr>
          <p:nvPr/>
        </p:nvSpPr>
        <p:spPr>
          <a:xfrm>
            <a:off x="9822664" y="3836463"/>
            <a:ext cx="2068171" cy="7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Sensory</a:t>
            </a:r>
            <a:r>
              <a:rPr lang="fi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deprivation</a:t>
            </a:r>
            <a:r>
              <a:rPr lang="fi-FI" sz="2000" dirty="0">
                <a:solidFill>
                  <a:schemeClr val="bg1"/>
                </a:solidFill>
                <a:latin typeface="Milligram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FI" sz="2000" dirty="0">
              <a:solidFill>
                <a:schemeClr val="bg1"/>
              </a:solidFill>
              <a:latin typeface="Milligram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6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139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Brutalista Bold</vt:lpstr>
      <vt:lpstr>Calibri</vt:lpstr>
      <vt:lpstr>Calibri Light</vt:lpstr>
      <vt:lpstr>Milligram</vt:lpstr>
      <vt:lpstr>Office Theme</vt:lpstr>
      <vt:lpstr>Reflection on  The eyes of the skin </vt:lpstr>
      <vt:lpstr>Key points</vt:lpstr>
      <vt:lpstr>Thoughts and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on  The eyes of the skin </dc:title>
  <dc:creator>moe mustafa</dc:creator>
  <cp:lastModifiedBy>moe mustafa</cp:lastModifiedBy>
  <cp:revision>1</cp:revision>
  <dcterms:created xsi:type="dcterms:W3CDTF">2023-03-28T14:25:11Z</dcterms:created>
  <dcterms:modified xsi:type="dcterms:W3CDTF">2023-03-28T15:32:56Z</dcterms:modified>
</cp:coreProperties>
</file>