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81" r:id="rId6"/>
    <p:sldMasterId id="2147483693" r:id="rId7"/>
    <p:sldMasterId id="2147483706" r:id="rId8"/>
    <p:sldMasterId id="2147483724" r:id="rId9"/>
  </p:sldMasterIdLst>
  <p:notesMasterIdLst>
    <p:notesMasterId r:id="rId36"/>
  </p:notesMasterIdLst>
  <p:sldIdLst>
    <p:sldId id="261" r:id="rId10"/>
    <p:sldId id="258" r:id="rId11"/>
    <p:sldId id="336" r:id="rId12"/>
    <p:sldId id="335" r:id="rId13"/>
    <p:sldId id="284" r:id="rId14"/>
    <p:sldId id="347" r:id="rId15"/>
    <p:sldId id="414" r:id="rId16"/>
    <p:sldId id="351" r:id="rId17"/>
    <p:sldId id="353" r:id="rId18"/>
    <p:sldId id="354" r:id="rId19"/>
    <p:sldId id="415" r:id="rId20"/>
    <p:sldId id="352" r:id="rId21"/>
    <p:sldId id="356" r:id="rId22"/>
    <p:sldId id="413" r:id="rId23"/>
    <p:sldId id="333" r:id="rId24"/>
    <p:sldId id="290" r:id="rId25"/>
    <p:sldId id="334" r:id="rId26"/>
    <p:sldId id="349" r:id="rId27"/>
    <p:sldId id="346" r:id="rId28"/>
    <p:sldId id="344" r:id="rId29"/>
    <p:sldId id="355" r:id="rId30"/>
    <p:sldId id="348" r:id="rId31"/>
    <p:sldId id="350" r:id="rId32"/>
    <p:sldId id="259" r:id="rId33"/>
    <p:sldId id="266" r:id="rId34"/>
    <p:sldId id="345"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kka Rintamäki" initials="JR" lastIdx="1" clrIdx="0">
    <p:extLst>
      <p:ext uri="{19B8F6BF-5375-455C-9EA6-DF929625EA0E}">
        <p15:presenceInfo xmlns:p15="http://schemas.microsoft.com/office/powerpoint/2012/main" userId="baffe08812e67b3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10" autoAdjust="0"/>
    <p:restoredTop sz="84580" autoAdjust="0"/>
  </p:normalViewPr>
  <p:slideViewPr>
    <p:cSldViewPr snapToGrid="0">
      <p:cViewPr varScale="1">
        <p:scale>
          <a:sx n="155" d="100"/>
          <a:sy n="155" d="100"/>
        </p:scale>
        <p:origin x="3876" y="150"/>
      </p:cViewPr>
      <p:guideLst/>
    </p:cSldViewPr>
  </p:slideViewPr>
  <p:notesTextViewPr>
    <p:cViewPr>
      <p:scale>
        <a:sx n="1" d="1"/>
        <a:sy n="1" d="1"/>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1DA074-9C93-4233-A6EC-2857953ED36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0082F06F-A9A1-4BC0-B109-A0ACC1694675}">
      <dgm:prSet/>
      <dgm:spPr/>
      <dgm:t>
        <a:bodyPr/>
        <a:lstStyle/>
        <a:p>
          <a:r>
            <a:rPr lang="fi-FI" dirty="0" err="1"/>
            <a:t>Reviewing</a:t>
          </a:r>
          <a:r>
            <a:rPr lang="fi-FI" dirty="0"/>
            <a:t> </a:t>
          </a:r>
          <a:r>
            <a:rPr lang="fi-FI" dirty="0" err="1"/>
            <a:t>previous</a:t>
          </a:r>
          <a:r>
            <a:rPr lang="fi-FI" dirty="0"/>
            <a:t> </a:t>
          </a:r>
          <a:r>
            <a:rPr lang="fi-FI" dirty="0" err="1"/>
            <a:t>lecture</a:t>
          </a:r>
          <a:endParaRPr lang="en-US" dirty="0"/>
        </a:p>
      </dgm:t>
    </dgm:pt>
    <dgm:pt modelId="{0A6B24B4-D79A-490A-B796-9BD05CFE54C5}" type="parTrans" cxnId="{456DF852-F2EA-4A25-B674-733FB728DD97}">
      <dgm:prSet/>
      <dgm:spPr/>
      <dgm:t>
        <a:bodyPr/>
        <a:lstStyle/>
        <a:p>
          <a:endParaRPr lang="en-US"/>
        </a:p>
      </dgm:t>
    </dgm:pt>
    <dgm:pt modelId="{4FACBF8C-4F10-4A5C-830B-854AE74B6A87}" type="sibTrans" cxnId="{456DF852-F2EA-4A25-B674-733FB728DD97}">
      <dgm:prSet/>
      <dgm:spPr/>
      <dgm:t>
        <a:bodyPr/>
        <a:lstStyle/>
        <a:p>
          <a:endParaRPr lang="en-US"/>
        </a:p>
      </dgm:t>
    </dgm:pt>
    <dgm:pt modelId="{664FB775-6577-4E9D-8F5A-302E2A0445D1}">
      <dgm:prSet/>
      <dgm:spPr/>
      <dgm:t>
        <a:bodyPr/>
        <a:lstStyle/>
        <a:p>
          <a:endParaRPr lang="en-US" dirty="0"/>
        </a:p>
      </dgm:t>
    </dgm:pt>
    <dgm:pt modelId="{190F2D53-F498-4FAA-A0F5-A9D5A9D6187F}" type="parTrans" cxnId="{B55266FC-8A73-491A-A6B5-690EFE2945E7}">
      <dgm:prSet/>
      <dgm:spPr/>
      <dgm:t>
        <a:bodyPr/>
        <a:lstStyle/>
        <a:p>
          <a:endParaRPr lang="en-US"/>
        </a:p>
      </dgm:t>
    </dgm:pt>
    <dgm:pt modelId="{0AA40A48-73B9-4790-BA16-D0EF73D84218}" type="sibTrans" cxnId="{B55266FC-8A73-491A-A6B5-690EFE2945E7}">
      <dgm:prSet/>
      <dgm:spPr/>
      <dgm:t>
        <a:bodyPr/>
        <a:lstStyle/>
        <a:p>
          <a:endParaRPr lang="en-US"/>
        </a:p>
      </dgm:t>
    </dgm:pt>
    <dgm:pt modelId="{7C1721F4-15CB-4313-9B87-0DFCA6A8FC0E}">
      <dgm:prSet/>
      <dgm:spPr/>
      <dgm:t>
        <a:bodyPr/>
        <a:lstStyle/>
        <a:p>
          <a:r>
            <a:rPr lang="fi-FI" dirty="0" err="1"/>
            <a:t>Organizing</a:t>
          </a:r>
          <a:r>
            <a:rPr lang="fi-FI" dirty="0"/>
            <a:t> </a:t>
          </a:r>
          <a:r>
            <a:rPr lang="fi-FI" dirty="0" err="1"/>
            <a:t>sustainability</a:t>
          </a:r>
          <a:endParaRPr lang="en-US" dirty="0"/>
        </a:p>
      </dgm:t>
    </dgm:pt>
    <dgm:pt modelId="{52ADACBC-05FB-491F-A407-D90DE5DE0321}" type="parTrans" cxnId="{D4750965-AF4D-407A-AA79-80EA6F9CD405}">
      <dgm:prSet/>
      <dgm:spPr/>
      <dgm:t>
        <a:bodyPr/>
        <a:lstStyle/>
        <a:p>
          <a:endParaRPr lang="en-US"/>
        </a:p>
      </dgm:t>
    </dgm:pt>
    <dgm:pt modelId="{4E06AB05-E425-4D95-8805-007508365FCF}" type="sibTrans" cxnId="{D4750965-AF4D-407A-AA79-80EA6F9CD405}">
      <dgm:prSet/>
      <dgm:spPr/>
      <dgm:t>
        <a:bodyPr/>
        <a:lstStyle/>
        <a:p>
          <a:endParaRPr lang="en-US"/>
        </a:p>
      </dgm:t>
    </dgm:pt>
    <dgm:pt modelId="{8B4A86BC-4209-432F-8779-C26510C6C879}">
      <dgm:prSet/>
      <dgm:spPr/>
      <dgm:t>
        <a:bodyPr/>
        <a:lstStyle/>
        <a:p>
          <a:r>
            <a:rPr lang="fi-FI" dirty="0" err="1"/>
            <a:t>The</a:t>
          </a:r>
          <a:r>
            <a:rPr lang="fi-FI" dirty="0"/>
            <a:t> </a:t>
          </a:r>
          <a:r>
            <a:rPr lang="fi-FI" dirty="0" err="1"/>
            <a:t>role</a:t>
          </a:r>
          <a:r>
            <a:rPr lang="fi-FI" dirty="0"/>
            <a:t> of </a:t>
          </a:r>
          <a:r>
            <a:rPr lang="fi-FI" dirty="0" err="1"/>
            <a:t>managers</a:t>
          </a:r>
          <a:endParaRPr lang="en-US" dirty="0"/>
        </a:p>
      </dgm:t>
    </dgm:pt>
    <dgm:pt modelId="{99FAE3A7-7155-45EC-99A6-C862BCE7CC60}" type="parTrans" cxnId="{3DE19A16-7C64-4CBD-B4AF-F964B973AFB5}">
      <dgm:prSet/>
      <dgm:spPr/>
      <dgm:t>
        <a:bodyPr/>
        <a:lstStyle/>
        <a:p>
          <a:endParaRPr lang="en-US"/>
        </a:p>
      </dgm:t>
    </dgm:pt>
    <dgm:pt modelId="{CCB373FB-2174-4589-AD9E-C0897FBD115A}" type="sibTrans" cxnId="{3DE19A16-7C64-4CBD-B4AF-F964B973AFB5}">
      <dgm:prSet/>
      <dgm:spPr/>
      <dgm:t>
        <a:bodyPr/>
        <a:lstStyle/>
        <a:p>
          <a:endParaRPr lang="en-US"/>
        </a:p>
      </dgm:t>
    </dgm:pt>
    <dgm:pt modelId="{B5FD9D93-8983-4EE0-AB5A-FC5D35C59038}" type="pres">
      <dgm:prSet presAssocID="{E61DA074-9C93-4233-A6EC-2857953ED36C}" presName="outerComposite" presStyleCnt="0">
        <dgm:presLayoutVars>
          <dgm:chMax val="5"/>
          <dgm:dir/>
          <dgm:resizeHandles val="exact"/>
        </dgm:presLayoutVars>
      </dgm:prSet>
      <dgm:spPr/>
    </dgm:pt>
    <dgm:pt modelId="{A25F5222-A9EE-4EE4-BD70-E8CE099E5FCF}" type="pres">
      <dgm:prSet presAssocID="{E61DA074-9C93-4233-A6EC-2857953ED36C}" presName="dummyMaxCanvas" presStyleCnt="0">
        <dgm:presLayoutVars/>
      </dgm:prSet>
      <dgm:spPr/>
    </dgm:pt>
    <dgm:pt modelId="{383D07AD-1724-48BF-BDE0-ED56B4A14C86}" type="pres">
      <dgm:prSet presAssocID="{E61DA074-9C93-4233-A6EC-2857953ED36C}" presName="ThreeNodes_1" presStyleLbl="node1" presStyleIdx="0" presStyleCnt="3">
        <dgm:presLayoutVars>
          <dgm:bulletEnabled val="1"/>
        </dgm:presLayoutVars>
      </dgm:prSet>
      <dgm:spPr/>
    </dgm:pt>
    <dgm:pt modelId="{86B5E48C-6CE6-4C44-A6D5-0743423662E4}" type="pres">
      <dgm:prSet presAssocID="{E61DA074-9C93-4233-A6EC-2857953ED36C}" presName="ThreeNodes_2" presStyleLbl="node1" presStyleIdx="1" presStyleCnt="3">
        <dgm:presLayoutVars>
          <dgm:bulletEnabled val="1"/>
        </dgm:presLayoutVars>
      </dgm:prSet>
      <dgm:spPr/>
    </dgm:pt>
    <dgm:pt modelId="{FD49C357-DF30-4D91-8B15-751F45A8DE30}" type="pres">
      <dgm:prSet presAssocID="{E61DA074-9C93-4233-A6EC-2857953ED36C}" presName="ThreeNodes_3" presStyleLbl="node1" presStyleIdx="2" presStyleCnt="3">
        <dgm:presLayoutVars>
          <dgm:bulletEnabled val="1"/>
        </dgm:presLayoutVars>
      </dgm:prSet>
      <dgm:spPr/>
    </dgm:pt>
    <dgm:pt modelId="{D68E1AAC-3D29-42F4-A168-58E58BE6363B}" type="pres">
      <dgm:prSet presAssocID="{E61DA074-9C93-4233-A6EC-2857953ED36C}" presName="ThreeConn_1-2" presStyleLbl="fgAccFollowNode1" presStyleIdx="0" presStyleCnt="2">
        <dgm:presLayoutVars>
          <dgm:bulletEnabled val="1"/>
        </dgm:presLayoutVars>
      </dgm:prSet>
      <dgm:spPr/>
    </dgm:pt>
    <dgm:pt modelId="{7ECF6BAE-6DA8-444A-95DB-04988D08DFB8}" type="pres">
      <dgm:prSet presAssocID="{E61DA074-9C93-4233-A6EC-2857953ED36C}" presName="ThreeConn_2-3" presStyleLbl="fgAccFollowNode1" presStyleIdx="1" presStyleCnt="2">
        <dgm:presLayoutVars>
          <dgm:bulletEnabled val="1"/>
        </dgm:presLayoutVars>
      </dgm:prSet>
      <dgm:spPr/>
    </dgm:pt>
    <dgm:pt modelId="{2727530E-5F6D-4640-9F4E-9E2632037F24}" type="pres">
      <dgm:prSet presAssocID="{E61DA074-9C93-4233-A6EC-2857953ED36C}" presName="ThreeNodes_1_text" presStyleLbl="node1" presStyleIdx="2" presStyleCnt="3">
        <dgm:presLayoutVars>
          <dgm:bulletEnabled val="1"/>
        </dgm:presLayoutVars>
      </dgm:prSet>
      <dgm:spPr/>
    </dgm:pt>
    <dgm:pt modelId="{3F37866D-6A6E-4F59-B303-B996D3255739}" type="pres">
      <dgm:prSet presAssocID="{E61DA074-9C93-4233-A6EC-2857953ED36C}" presName="ThreeNodes_2_text" presStyleLbl="node1" presStyleIdx="2" presStyleCnt="3">
        <dgm:presLayoutVars>
          <dgm:bulletEnabled val="1"/>
        </dgm:presLayoutVars>
      </dgm:prSet>
      <dgm:spPr/>
    </dgm:pt>
    <dgm:pt modelId="{A57BBFC9-4F95-4D67-9A71-253BE74216F6}" type="pres">
      <dgm:prSet presAssocID="{E61DA074-9C93-4233-A6EC-2857953ED36C}" presName="ThreeNodes_3_text" presStyleLbl="node1" presStyleIdx="2" presStyleCnt="3">
        <dgm:presLayoutVars>
          <dgm:bulletEnabled val="1"/>
        </dgm:presLayoutVars>
      </dgm:prSet>
      <dgm:spPr/>
    </dgm:pt>
  </dgm:ptLst>
  <dgm:cxnLst>
    <dgm:cxn modelId="{9F7D6702-9E57-4FFA-97B2-E40572549DAF}" type="presOf" srcId="{664FB775-6577-4E9D-8F5A-302E2A0445D1}" destId="{383D07AD-1724-48BF-BDE0-ED56B4A14C86}" srcOrd="0" destOrd="1" presId="urn:microsoft.com/office/officeart/2005/8/layout/vProcess5"/>
    <dgm:cxn modelId="{3DE19A16-7C64-4CBD-B4AF-F964B973AFB5}" srcId="{E61DA074-9C93-4233-A6EC-2857953ED36C}" destId="{8B4A86BC-4209-432F-8779-C26510C6C879}" srcOrd="2" destOrd="0" parTransId="{99FAE3A7-7155-45EC-99A6-C862BCE7CC60}" sibTransId="{CCB373FB-2174-4589-AD9E-C0897FBD115A}"/>
    <dgm:cxn modelId="{BCE02418-3775-4F8D-81AA-3A960F70FAFE}" type="presOf" srcId="{8B4A86BC-4209-432F-8779-C26510C6C879}" destId="{A57BBFC9-4F95-4D67-9A71-253BE74216F6}" srcOrd="1" destOrd="0" presId="urn:microsoft.com/office/officeart/2005/8/layout/vProcess5"/>
    <dgm:cxn modelId="{63B4632F-87F6-4EA5-8F15-01103403D19D}" type="presOf" srcId="{8B4A86BC-4209-432F-8779-C26510C6C879}" destId="{FD49C357-DF30-4D91-8B15-751F45A8DE30}" srcOrd="0" destOrd="0" presId="urn:microsoft.com/office/officeart/2005/8/layout/vProcess5"/>
    <dgm:cxn modelId="{2E06723C-B255-425E-A336-98D2A2C06C9B}" type="presOf" srcId="{4FACBF8C-4F10-4A5C-830B-854AE74B6A87}" destId="{D68E1AAC-3D29-42F4-A168-58E58BE6363B}" srcOrd="0" destOrd="0" presId="urn:microsoft.com/office/officeart/2005/8/layout/vProcess5"/>
    <dgm:cxn modelId="{B9200961-D96F-47F6-934A-9301BA1513F3}" type="presOf" srcId="{664FB775-6577-4E9D-8F5A-302E2A0445D1}" destId="{2727530E-5F6D-4640-9F4E-9E2632037F24}" srcOrd="1" destOrd="1" presId="urn:microsoft.com/office/officeart/2005/8/layout/vProcess5"/>
    <dgm:cxn modelId="{D4750965-AF4D-407A-AA79-80EA6F9CD405}" srcId="{E61DA074-9C93-4233-A6EC-2857953ED36C}" destId="{7C1721F4-15CB-4313-9B87-0DFCA6A8FC0E}" srcOrd="1" destOrd="0" parTransId="{52ADACBC-05FB-491F-A407-D90DE5DE0321}" sibTransId="{4E06AB05-E425-4D95-8805-007508365FCF}"/>
    <dgm:cxn modelId="{088C064D-01D8-4E62-BB7E-5444CE2FC4FD}" type="presOf" srcId="{7C1721F4-15CB-4313-9B87-0DFCA6A8FC0E}" destId="{86B5E48C-6CE6-4C44-A6D5-0743423662E4}" srcOrd="0" destOrd="0" presId="urn:microsoft.com/office/officeart/2005/8/layout/vProcess5"/>
    <dgm:cxn modelId="{456DF852-F2EA-4A25-B674-733FB728DD97}" srcId="{E61DA074-9C93-4233-A6EC-2857953ED36C}" destId="{0082F06F-A9A1-4BC0-B109-A0ACC1694675}" srcOrd="0" destOrd="0" parTransId="{0A6B24B4-D79A-490A-B796-9BD05CFE54C5}" sibTransId="{4FACBF8C-4F10-4A5C-830B-854AE74B6A87}"/>
    <dgm:cxn modelId="{59F03CBF-4CC0-4535-9E0B-234926831B76}" type="presOf" srcId="{E61DA074-9C93-4233-A6EC-2857953ED36C}" destId="{B5FD9D93-8983-4EE0-AB5A-FC5D35C59038}" srcOrd="0" destOrd="0" presId="urn:microsoft.com/office/officeart/2005/8/layout/vProcess5"/>
    <dgm:cxn modelId="{160091C3-ED7B-4A4C-9C71-629B2CE60A94}" type="presOf" srcId="{4E06AB05-E425-4D95-8805-007508365FCF}" destId="{7ECF6BAE-6DA8-444A-95DB-04988D08DFB8}" srcOrd="0" destOrd="0" presId="urn:microsoft.com/office/officeart/2005/8/layout/vProcess5"/>
    <dgm:cxn modelId="{94ADC4C7-C118-48FD-A49D-5601EF539EDE}" type="presOf" srcId="{7C1721F4-15CB-4313-9B87-0DFCA6A8FC0E}" destId="{3F37866D-6A6E-4F59-B303-B996D3255739}" srcOrd="1" destOrd="0" presId="urn:microsoft.com/office/officeart/2005/8/layout/vProcess5"/>
    <dgm:cxn modelId="{E02386E3-062E-46A0-9884-D9328B4BC334}" type="presOf" srcId="{0082F06F-A9A1-4BC0-B109-A0ACC1694675}" destId="{383D07AD-1724-48BF-BDE0-ED56B4A14C86}" srcOrd="0" destOrd="0" presId="urn:microsoft.com/office/officeart/2005/8/layout/vProcess5"/>
    <dgm:cxn modelId="{1C8EE7F1-E831-4FD0-8CAC-86188367930D}" type="presOf" srcId="{0082F06F-A9A1-4BC0-B109-A0ACC1694675}" destId="{2727530E-5F6D-4640-9F4E-9E2632037F24}" srcOrd="1" destOrd="0" presId="urn:microsoft.com/office/officeart/2005/8/layout/vProcess5"/>
    <dgm:cxn modelId="{B55266FC-8A73-491A-A6B5-690EFE2945E7}" srcId="{0082F06F-A9A1-4BC0-B109-A0ACC1694675}" destId="{664FB775-6577-4E9D-8F5A-302E2A0445D1}" srcOrd="0" destOrd="0" parTransId="{190F2D53-F498-4FAA-A0F5-A9D5A9D6187F}" sibTransId="{0AA40A48-73B9-4790-BA16-D0EF73D84218}"/>
    <dgm:cxn modelId="{9432B2B9-FAA0-4A35-A722-2207051082EA}" type="presParOf" srcId="{B5FD9D93-8983-4EE0-AB5A-FC5D35C59038}" destId="{A25F5222-A9EE-4EE4-BD70-E8CE099E5FCF}" srcOrd="0" destOrd="0" presId="urn:microsoft.com/office/officeart/2005/8/layout/vProcess5"/>
    <dgm:cxn modelId="{CBF1F4BA-1045-47A4-8270-5E8555C87E4D}" type="presParOf" srcId="{B5FD9D93-8983-4EE0-AB5A-FC5D35C59038}" destId="{383D07AD-1724-48BF-BDE0-ED56B4A14C86}" srcOrd="1" destOrd="0" presId="urn:microsoft.com/office/officeart/2005/8/layout/vProcess5"/>
    <dgm:cxn modelId="{B162204F-41BC-4047-A55B-7C71F88A4E00}" type="presParOf" srcId="{B5FD9D93-8983-4EE0-AB5A-FC5D35C59038}" destId="{86B5E48C-6CE6-4C44-A6D5-0743423662E4}" srcOrd="2" destOrd="0" presId="urn:microsoft.com/office/officeart/2005/8/layout/vProcess5"/>
    <dgm:cxn modelId="{811544CE-E69D-4E04-9E30-EE2CDB4B154F}" type="presParOf" srcId="{B5FD9D93-8983-4EE0-AB5A-FC5D35C59038}" destId="{FD49C357-DF30-4D91-8B15-751F45A8DE30}" srcOrd="3" destOrd="0" presId="urn:microsoft.com/office/officeart/2005/8/layout/vProcess5"/>
    <dgm:cxn modelId="{1391EC57-D66B-47D0-9299-7A476DEF77A1}" type="presParOf" srcId="{B5FD9D93-8983-4EE0-AB5A-FC5D35C59038}" destId="{D68E1AAC-3D29-42F4-A168-58E58BE6363B}" srcOrd="4" destOrd="0" presId="urn:microsoft.com/office/officeart/2005/8/layout/vProcess5"/>
    <dgm:cxn modelId="{11B60354-1A30-477D-A46C-6D18EA98620F}" type="presParOf" srcId="{B5FD9D93-8983-4EE0-AB5A-FC5D35C59038}" destId="{7ECF6BAE-6DA8-444A-95DB-04988D08DFB8}" srcOrd="5" destOrd="0" presId="urn:microsoft.com/office/officeart/2005/8/layout/vProcess5"/>
    <dgm:cxn modelId="{45B71053-2637-4B84-A95F-44554EA33249}" type="presParOf" srcId="{B5FD9D93-8983-4EE0-AB5A-FC5D35C59038}" destId="{2727530E-5F6D-4640-9F4E-9E2632037F24}" srcOrd="6" destOrd="0" presId="urn:microsoft.com/office/officeart/2005/8/layout/vProcess5"/>
    <dgm:cxn modelId="{4A6F62B7-27C9-4A42-BA91-A8CABDA0A35C}" type="presParOf" srcId="{B5FD9D93-8983-4EE0-AB5A-FC5D35C59038}" destId="{3F37866D-6A6E-4F59-B303-B996D3255739}" srcOrd="7" destOrd="0" presId="urn:microsoft.com/office/officeart/2005/8/layout/vProcess5"/>
    <dgm:cxn modelId="{4AD26AFF-D328-41DE-9D92-EF51808B023C}" type="presParOf" srcId="{B5FD9D93-8983-4EE0-AB5A-FC5D35C59038}" destId="{A57BBFC9-4F95-4D67-9A71-253BE74216F6}"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1AAB1-FB9C-F543-8726-BC10FDD59362}" type="doc">
      <dgm:prSet loTypeId="urn:microsoft.com/office/officeart/2005/8/layout/hProcess9" loCatId="" qsTypeId="urn:microsoft.com/office/officeart/2005/8/quickstyle/simple4" qsCatId="simple" csTypeId="urn:microsoft.com/office/officeart/2005/8/colors/accent6_5" csCatId="accent6" phldr="1"/>
      <dgm:spPr/>
    </dgm:pt>
    <dgm:pt modelId="{B9DA4C06-AE02-8C4A-8816-F35CE3E482EF}">
      <dgm:prSet phldrT="[Text]"/>
      <dgm:spPr/>
      <dgm:t>
        <a:bodyPr/>
        <a:lstStyle/>
        <a:p>
          <a:r>
            <a:rPr lang="en-US" dirty="0"/>
            <a:t>Social enterprises</a:t>
          </a:r>
        </a:p>
      </dgm:t>
    </dgm:pt>
    <dgm:pt modelId="{28281E9D-AB46-E543-AC1E-2978459A56BE}" type="parTrans" cxnId="{C2053128-3DBF-A446-AE52-CB9BC2D5FBA9}">
      <dgm:prSet/>
      <dgm:spPr/>
      <dgm:t>
        <a:bodyPr/>
        <a:lstStyle/>
        <a:p>
          <a:endParaRPr lang="en-US"/>
        </a:p>
      </dgm:t>
    </dgm:pt>
    <dgm:pt modelId="{DC68FF16-1274-FD46-9F3C-BC5EF1DEEB92}" type="sibTrans" cxnId="{C2053128-3DBF-A446-AE52-CB9BC2D5FBA9}">
      <dgm:prSet/>
      <dgm:spPr/>
      <dgm:t>
        <a:bodyPr/>
        <a:lstStyle/>
        <a:p>
          <a:endParaRPr lang="en-US"/>
        </a:p>
      </dgm:t>
    </dgm:pt>
    <dgm:pt modelId="{BF1C9EF8-7850-5146-AB90-0A9AC0C68787}">
      <dgm:prSet phldrT="[Text]"/>
      <dgm:spPr/>
      <dgm:t>
        <a:bodyPr/>
        <a:lstStyle/>
        <a:p>
          <a:r>
            <a:rPr lang="en-US" dirty="0"/>
            <a:t>Public limited companies</a:t>
          </a:r>
        </a:p>
      </dgm:t>
    </dgm:pt>
    <dgm:pt modelId="{5B163C06-EB3F-C84A-98CE-BB1E632856A8}" type="parTrans" cxnId="{DC81F809-73CB-3D43-B0E9-0DFC3DED26A8}">
      <dgm:prSet/>
      <dgm:spPr/>
      <dgm:t>
        <a:bodyPr/>
        <a:lstStyle/>
        <a:p>
          <a:endParaRPr lang="en-US"/>
        </a:p>
      </dgm:t>
    </dgm:pt>
    <dgm:pt modelId="{84BADF46-E935-6A44-834C-35761AFD5629}" type="sibTrans" cxnId="{DC81F809-73CB-3D43-B0E9-0DFC3DED26A8}">
      <dgm:prSet/>
      <dgm:spPr/>
      <dgm:t>
        <a:bodyPr/>
        <a:lstStyle/>
        <a:p>
          <a:endParaRPr lang="en-US"/>
        </a:p>
      </dgm:t>
    </dgm:pt>
    <dgm:pt modelId="{55AD047F-2813-5D4A-9B29-7AE94ED284B0}">
      <dgm:prSet phldrT="[Text]"/>
      <dgm:spPr/>
      <dgm:t>
        <a:bodyPr/>
        <a:lstStyle/>
        <a:p>
          <a:r>
            <a:rPr lang="en-US" dirty="0"/>
            <a:t>Benefit Corporations</a:t>
          </a:r>
        </a:p>
        <a:p>
          <a:r>
            <a:rPr lang="en-US" dirty="0"/>
            <a:t>(</a:t>
          </a:r>
          <a:r>
            <a:rPr lang="en-US" dirty="0" err="1"/>
            <a:t>Bcorps</a:t>
          </a:r>
          <a:r>
            <a:rPr lang="en-US" dirty="0"/>
            <a:t>)</a:t>
          </a:r>
        </a:p>
      </dgm:t>
    </dgm:pt>
    <dgm:pt modelId="{DEDA0B9A-75D2-A044-B804-885706764826}" type="parTrans" cxnId="{2D501BE2-D5E2-9443-9596-489FB9F87421}">
      <dgm:prSet/>
      <dgm:spPr/>
      <dgm:t>
        <a:bodyPr/>
        <a:lstStyle/>
        <a:p>
          <a:endParaRPr lang="en-US"/>
        </a:p>
      </dgm:t>
    </dgm:pt>
    <dgm:pt modelId="{36CCE1FA-E5C0-D540-A359-B01878D0B7C8}" type="sibTrans" cxnId="{2D501BE2-D5E2-9443-9596-489FB9F87421}">
      <dgm:prSet/>
      <dgm:spPr/>
      <dgm:t>
        <a:bodyPr/>
        <a:lstStyle/>
        <a:p>
          <a:endParaRPr lang="en-US"/>
        </a:p>
      </dgm:t>
    </dgm:pt>
    <dgm:pt modelId="{0698FD70-2AEB-4A04-A80D-EA9F0980F918}">
      <dgm:prSet phldrT="[Text]"/>
      <dgm:spPr/>
      <dgm:t>
        <a:bodyPr/>
        <a:lstStyle/>
        <a:p>
          <a:r>
            <a:rPr lang="en-US" dirty="0"/>
            <a:t>Family companies</a:t>
          </a:r>
        </a:p>
      </dgm:t>
    </dgm:pt>
    <dgm:pt modelId="{75F65884-A9EA-4105-90A3-E55ECAB6DA66}" type="parTrans" cxnId="{454CC24E-57B4-40F7-8BCF-90980C1BB969}">
      <dgm:prSet/>
      <dgm:spPr/>
      <dgm:t>
        <a:bodyPr/>
        <a:lstStyle/>
        <a:p>
          <a:endParaRPr lang="en-US"/>
        </a:p>
      </dgm:t>
    </dgm:pt>
    <dgm:pt modelId="{A1C39293-3678-4DFB-9D57-062A7BFAD698}" type="sibTrans" cxnId="{454CC24E-57B4-40F7-8BCF-90980C1BB969}">
      <dgm:prSet/>
      <dgm:spPr/>
      <dgm:t>
        <a:bodyPr/>
        <a:lstStyle/>
        <a:p>
          <a:endParaRPr lang="en-US"/>
        </a:p>
      </dgm:t>
    </dgm:pt>
    <dgm:pt modelId="{E55B74C4-2F9C-4ABD-A5B3-B6ECA4AD2B92}">
      <dgm:prSet phldrT="[Text]"/>
      <dgm:spPr/>
      <dgm:t>
        <a:bodyPr/>
        <a:lstStyle/>
        <a:p>
          <a:r>
            <a:rPr lang="en-US" dirty="0"/>
            <a:t>Cooperatives</a:t>
          </a:r>
        </a:p>
      </dgm:t>
    </dgm:pt>
    <dgm:pt modelId="{C5C8A95B-B21A-4742-AF8A-D126D3BB8BD2}" type="parTrans" cxnId="{A980B81B-EE66-4ED9-9B63-3D389406C2B6}">
      <dgm:prSet/>
      <dgm:spPr/>
      <dgm:t>
        <a:bodyPr/>
        <a:lstStyle/>
        <a:p>
          <a:endParaRPr lang="en-US"/>
        </a:p>
      </dgm:t>
    </dgm:pt>
    <dgm:pt modelId="{91D0C310-EA9B-4B98-B878-A7B79BF7C831}" type="sibTrans" cxnId="{A980B81B-EE66-4ED9-9B63-3D389406C2B6}">
      <dgm:prSet/>
      <dgm:spPr/>
      <dgm:t>
        <a:bodyPr/>
        <a:lstStyle/>
        <a:p>
          <a:endParaRPr lang="en-US"/>
        </a:p>
      </dgm:t>
    </dgm:pt>
    <dgm:pt modelId="{279D12E6-C234-324F-8EBB-2D85534763AC}" type="pres">
      <dgm:prSet presAssocID="{0B01AAB1-FB9C-F543-8726-BC10FDD59362}" presName="CompostProcess" presStyleCnt="0">
        <dgm:presLayoutVars>
          <dgm:dir/>
          <dgm:resizeHandles val="exact"/>
        </dgm:presLayoutVars>
      </dgm:prSet>
      <dgm:spPr/>
    </dgm:pt>
    <dgm:pt modelId="{3D854CCB-DBBB-AE4F-B119-D8D9F49F96C6}" type="pres">
      <dgm:prSet presAssocID="{0B01AAB1-FB9C-F543-8726-BC10FDD59362}" presName="arrow" presStyleLbl="bgShp" presStyleIdx="0" presStyleCnt="1" custLinFactNeighborX="957" custLinFactNeighborY="26317"/>
      <dgm:spPr/>
    </dgm:pt>
    <dgm:pt modelId="{19BBCB9E-1804-F348-B594-3E1337310FE0}" type="pres">
      <dgm:prSet presAssocID="{0B01AAB1-FB9C-F543-8726-BC10FDD59362}" presName="linearProcess" presStyleCnt="0"/>
      <dgm:spPr/>
    </dgm:pt>
    <dgm:pt modelId="{BE8B506C-F04F-D740-A8EE-ED4F8763FCDF}" type="pres">
      <dgm:prSet presAssocID="{B9DA4C06-AE02-8C4A-8816-F35CE3E482EF}" presName="textNode" presStyleLbl="node1" presStyleIdx="0" presStyleCnt="5">
        <dgm:presLayoutVars>
          <dgm:bulletEnabled val="1"/>
        </dgm:presLayoutVars>
      </dgm:prSet>
      <dgm:spPr/>
    </dgm:pt>
    <dgm:pt modelId="{19AC552A-8C2E-B44E-8DDC-9E7D14551212}" type="pres">
      <dgm:prSet presAssocID="{DC68FF16-1274-FD46-9F3C-BC5EF1DEEB92}" presName="sibTrans" presStyleCnt="0"/>
      <dgm:spPr/>
    </dgm:pt>
    <dgm:pt modelId="{5090BD7E-E133-40E1-A25A-83FC4EB21970}" type="pres">
      <dgm:prSet presAssocID="{E55B74C4-2F9C-4ABD-A5B3-B6ECA4AD2B92}" presName="textNode" presStyleLbl="node1" presStyleIdx="1" presStyleCnt="5">
        <dgm:presLayoutVars>
          <dgm:bulletEnabled val="1"/>
        </dgm:presLayoutVars>
      </dgm:prSet>
      <dgm:spPr/>
    </dgm:pt>
    <dgm:pt modelId="{2D5E5484-FE61-412C-9657-C67ED1CC3AED}" type="pres">
      <dgm:prSet presAssocID="{91D0C310-EA9B-4B98-B878-A7B79BF7C831}" presName="sibTrans" presStyleCnt="0"/>
      <dgm:spPr/>
    </dgm:pt>
    <dgm:pt modelId="{653B4345-105D-6E49-85BC-36C686B1E7C1}" type="pres">
      <dgm:prSet presAssocID="{55AD047F-2813-5D4A-9B29-7AE94ED284B0}" presName="textNode" presStyleLbl="node1" presStyleIdx="2" presStyleCnt="5" custLinFactNeighborX="31582" custLinFactNeighborY="-15">
        <dgm:presLayoutVars>
          <dgm:bulletEnabled val="1"/>
        </dgm:presLayoutVars>
      </dgm:prSet>
      <dgm:spPr/>
    </dgm:pt>
    <dgm:pt modelId="{94E3E41C-102B-C742-9861-C4EB1849ED74}" type="pres">
      <dgm:prSet presAssocID="{36CCE1FA-E5C0-D540-A359-B01878D0B7C8}" presName="sibTrans" presStyleCnt="0"/>
      <dgm:spPr/>
    </dgm:pt>
    <dgm:pt modelId="{6563329A-2FFA-4A13-9A8F-191963A01902}" type="pres">
      <dgm:prSet presAssocID="{0698FD70-2AEB-4A04-A80D-EA9F0980F918}" presName="textNode" presStyleLbl="node1" presStyleIdx="3" presStyleCnt="5">
        <dgm:presLayoutVars>
          <dgm:bulletEnabled val="1"/>
        </dgm:presLayoutVars>
      </dgm:prSet>
      <dgm:spPr/>
    </dgm:pt>
    <dgm:pt modelId="{9AEF48AA-56A4-4BE6-AAD0-B2CB0B2D55A9}" type="pres">
      <dgm:prSet presAssocID="{A1C39293-3678-4DFB-9D57-062A7BFAD698}" presName="sibTrans" presStyleCnt="0"/>
      <dgm:spPr/>
    </dgm:pt>
    <dgm:pt modelId="{FE88CD3F-580F-B24B-9DF9-F6CD64744A8C}" type="pres">
      <dgm:prSet presAssocID="{BF1C9EF8-7850-5146-AB90-0A9AC0C68787}" presName="textNode" presStyleLbl="node1" presStyleIdx="4" presStyleCnt="5">
        <dgm:presLayoutVars>
          <dgm:bulletEnabled val="1"/>
        </dgm:presLayoutVars>
      </dgm:prSet>
      <dgm:spPr/>
    </dgm:pt>
  </dgm:ptLst>
  <dgm:cxnLst>
    <dgm:cxn modelId="{DC81F809-73CB-3D43-B0E9-0DFC3DED26A8}" srcId="{0B01AAB1-FB9C-F543-8726-BC10FDD59362}" destId="{BF1C9EF8-7850-5146-AB90-0A9AC0C68787}" srcOrd="4" destOrd="0" parTransId="{5B163C06-EB3F-C84A-98CE-BB1E632856A8}" sibTransId="{84BADF46-E935-6A44-834C-35761AFD5629}"/>
    <dgm:cxn modelId="{A980B81B-EE66-4ED9-9B63-3D389406C2B6}" srcId="{0B01AAB1-FB9C-F543-8726-BC10FDD59362}" destId="{E55B74C4-2F9C-4ABD-A5B3-B6ECA4AD2B92}" srcOrd="1" destOrd="0" parTransId="{C5C8A95B-B21A-4742-AF8A-D126D3BB8BD2}" sibTransId="{91D0C310-EA9B-4B98-B878-A7B79BF7C831}"/>
    <dgm:cxn modelId="{C2053128-3DBF-A446-AE52-CB9BC2D5FBA9}" srcId="{0B01AAB1-FB9C-F543-8726-BC10FDD59362}" destId="{B9DA4C06-AE02-8C4A-8816-F35CE3E482EF}" srcOrd="0" destOrd="0" parTransId="{28281E9D-AB46-E543-AC1E-2978459A56BE}" sibTransId="{DC68FF16-1274-FD46-9F3C-BC5EF1DEEB92}"/>
    <dgm:cxn modelId="{5B04326A-4F38-4E84-B8B7-072F25844B41}" type="presOf" srcId="{E55B74C4-2F9C-4ABD-A5B3-B6ECA4AD2B92}" destId="{5090BD7E-E133-40E1-A25A-83FC4EB21970}" srcOrd="0" destOrd="0" presId="urn:microsoft.com/office/officeart/2005/8/layout/hProcess9"/>
    <dgm:cxn modelId="{9D48844B-01A5-774F-8371-D5F4A537B9AB}" type="presOf" srcId="{0B01AAB1-FB9C-F543-8726-BC10FDD59362}" destId="{279D12E6-C234-324F-8EBB-2D85534763AC}" srcOrd="0" destOrd="0" presId="urn:microsoft.com/office/officeart/2005/8/layout/hProcess9"/>
    <dgm:cxn modelId="{454CC24E-57B4-40F7-8BCF-90980C1BB969}" srcId="{0B01AAB1-FB9C-F543-8726-BC10FDD59362}" destId="{0698FD70-2AEB-4A04-A80D-EA9F0980F918}" srcOrd="3" destOrd="0" parTransId="{75F65884-A9EA-4105-90A3-E55ECAB6DA66}" sibTransId="{A1C39293-3678-4DFB-9D57-062A7BFAD698}"/>
    <dgm:cxn modelId="{49927688-E0D8-4B06-9AC7-A57FB3669443}" type="presOf" srcId="{0698FD70-2AEB-4A04-A80D-EA9F0980F918}" destId="{6563329A-2FFA-4A13-9A8F-191963A01902}" srcOrd="0" destOrd="0" presId="urn:microsoft.com/office/officeart/2005/8/layout/hProcess9"/>
    <dgm:cxn modelId="{D7FBA58D-D16D-3E4D-A604-E89C12756034}" type="presOf" srcId="{B9DA4C06-AE02-8C4A-8816-F35CE3E482EF}" destId="{BE8B506C-F04F-D740-A8EE-ED4F8763FCDF}" srcOrd="0" destOrd="0" presId="urn:microsoft.com/office/officeart/2005/8/layout/hProcess9"/>
    <dgm:cxn modelId="{221487A3-EC80-054E-8654-D9806A368437}" type="presOf" srcId="{BF1C9EF8-7850-5146-AB90-0A9AC0C68787}" destId="{FE88CD3F-580F-B24B-9DF9-F6CD64744A8C}" srcOrd="0" destOrd="0" presId="urn:microsoft.com/office/officeart/2005/8/layout/hProcess9"/>
    <dgm:cxn modelId="{702D1FB2-E61D-3845-9572-36412E96C95C}" type="presOf" srcId="{55AD047F-2813-5D4A-9B29-7AE94ED284B0}" destId="{653B4345-105D-6E49-85BC-36C686B1E7C1}" srcOrd="0" destOrd="0" presId="urn:microsoft.com/office/officeart/2005/8/layout/hProcess9"/>
    <dgm:cxn modelId="{2D501BE2-D5E2-9443-9596-489FB9F87421}" srcId="{0B01AAB1-FB9C-F543-8726-BC10FDD59362}" destId="{55AD047F-2813-5D4A-9B29-7AE94ED284B0}" srcOrd="2" destOrd="0" parTransId="{DEDA0B9A-75D2-A044-B804-885706764826}" sibTransId="{36CCE1FA-E5C0-D540-A359-B01878D0B7C8}"/>
    <dgm:cxn modelId="{3B1CE256-9F9A-8546-9DB2-85E38B893919}" type="presParOf" srcId="{279D12E6-C234-324F-8EBB-2D85534763AC}" destId="{3D854CCB-DBBB-AE4F-B119-D8D9F49F96C6}" srcOrd="0" destOrd="0" presId="urn:microsoft.com/office/officeart/2005/8/layout/hProcess9"/>
    <dgm:cxn modelId="{AF65E1E8-8E72-E741-9023-EE0A3D3FB9FF}" type="presParOf" srcId="{279D12E6-C234-324F-8EBB-2D85534763AC}" destId="{19BBCB9E-1804-F348-B594-3E1337310FE0}" srcOrd="1" destOrd="0" presId="urn:microsoft.com/office/officeart/2005/8/layout/hProcess9"/>
    <dgm:cxn modelId="{7B239E83-BA50-B649-81B1-B2BDA1E72D54}" type="presParOf" srcId="{19BBCB9E-1804-F348-B594-3E1337310FE0}" destId="{BE8B506C-F04F-D740-A8EE-ED4F8763FCDF}" srcOrd="0" destOrd="0" presId="urn:microsoft.com/office/officeart/2005/8/layout/hProcess9"/>
    <dgm:cxn modelId="{2BF2C24A-1854-1848-B4C3-F60DE8E8BC82}" type="presParOf" srcId="{19BBCB9E-1804-F348-B594-3E1337310FE0}" destId="{19AC552A-8C2E-B44E-8DDC-9E7D14551212}" srcOrd="1" destOrd="0" presId="urn:microsoft.com/office/officeart/2005/8/layout/hProcess9"/>
    <dgm:cxn modelId="{F1EF8119-8721-414F-9D73-C7F36C38DF93}" type="presParOf" srcId="{19BBCB9E-1804-F348-B594-3E1337310FE0}" destId="{5090BD7E-E133-40E1-A25A-83FC4EB21970}" srcOrd="2" destOrd="0" presId="urn:microsoft.com/office/officeart/2005/8/layout/hProcess9"/>
    <dgm:cxn modelId="{9CA6D423-F223-47FA-9457-FB47E0203AD8}" type="presParOf" srcId="{19BBCB9E-1804-F348-B594-3E1337310FE0}" destId="{2D5E5484-FE61-412C-9657-C67ED1CC3AED}" srcOrd="3" destOrd="0" presId="urn:microsoft.com/office/officeart/2005/8/layout/hProcess9"/>
    <dgm:cxn modelId="{101F42A8-C0BC-6E4E-B4DB-51B6605827DC}" type="presParOf" srcId="{19BBCB9E-1804-F348-B594-3E1337310FE0}" destId="{653B4345-105D-6E49-85BC-36C686B1E7C1}" srcOrd="4" destOrd="0" presId="urn:microsoft.com/office/officeart/2005/8/layout/hProcess9"/>
    <dgm:cxn modelId="{6A742D36-62DB-224E-AF0D-E35DEF0D0F46}" type="presParOf" srcId="{19BBCB9E-1804-F348-B594-3E1337310FE0}" destId="{94E3E41C-102B-C742-9861-C4EB1849ED74}" srcOrd="5" destOrd="0" presId="urn:microsoft.com/office/officeart/2005/8/layout/hProcess9"/>
    <dgm:cxn modelId="{9AE44A2E-63FF-4E2B-B34A-28305D9A42C2}" type="presParOf" srcId="{19BBCB9E-1804-F348-B594-3E1337310FE0}" destId="{6563329A-2FFA-4A13-9A8F-191963A01902}" srcOrd="6" destOrd="0" presId="urn:microsoft.com/office/officeart/2005/8/layout/hProcess9"/>
    <dgm:cxn modelId="{172B792E-F829-4BB3-B707-A8E7B3FC4674}" type="presParOf" srcId="{19BBCB9E-1804-F348-B594-3E1337310FE0}" destId="{9AEF48AA-56A4-4BE6-AAD0-B2CB0B2D55A9}" srcOrd="7" destOrd="0" presId="urn:microsoft.com/office/officeart/2005/8/layout/hProcess9"/>
    <dgm:cxn modelId="{66876CB1-9CCA-B04C-A4BC-2F6699696266}" type="presParOf" srcId="{19BBCB9E-1804-F348-B594-3E1337310FE0}" destId="{FE88CD3F-580F-B24B-9DF9-F6CD64744A8C}"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337B76-430E-40F4-88E4-50D77AD9E86A}" type="doc">
      <dgm:prSet loTypeId="urn:microsoft.com/office/officeart/2005/8/layout/radial1" loCatId="cycle" qsTypeId="urn:microsoft.com/office/officeart/2005/8/quickstyle/simple1" qsCatId="simple" csTypeId="urn:microsoft.com/office/officeart/2005/8/colors/accent6_2" csCatId="accent6" phldr="1"/>
      <dgm:spPr/>
      <dgm:t>
        <a:bodyPr/>
        <a:lstStyle/>
        <a:p>
          <a:endParaRPr lang="en-US"/>
        </a:p>
      </dgm:t>
    </dgm:pt>
    <dgm:pt modelId="{6FAC2E00-2CF8-4990-97D3-8542B62A76BD}">
      <dgm:prSet phldrT="[Text]"/>
      <dgm:spPr/>
      <dgm:t>
        <a:bodyPr/>
        <a:lstStyle/>
        <a:p>
          <a:r>
            <a:rPr lang="en-US" dirty="0"/>
            <a:t>Corporate sustainability</a:t>
          </a:r>
        </a:p>
      </dgm:t>
    </dgm:pt>
    <dgm:pt modelId="{316FC111-D5B7-40D0-944F-0E427939AC77}" type="parTrans" cxnId="{8B37DDFB-C2EF-42A7-8D80-3FB2D444C780}">
      <dgm:prSet/>
      <dgm:spPr/>
      <dgm:t>
        <a:bodyPr/>
        <a:lstStyle/>
        <a:p>
          <a:endParaRPr lang="en-US"/>
        </a:p>
      </dgm:t>
    </dgm:pt>
    <dgm:pt modelId="{CECFC3A1-2990-4DAE-AA6D-AC28AB6D8742}" type="sibTrans" cxnId="{8B37DDFB-C2EF-42A7-8D80-3FB2D444C780}">
      <dgm:prSet/>
      <dgm:spPr/>
      <dgm:t>
        <a:bodyPr/>
        <a:lstStyle/>
        <a:p>
          <a:endParaRPr lang="en-US"/>
        </a:p>
      </dgm:t>
    </dgm:pt>
    <dgm:pt modelId="{309F7F8D-F32D-42E9-B9DD-1C2A2410B754}">
      <dgm:prSet phldrT="[Text]"/>
      <dgm:spPr/>
      <dgm:t>
        <a:bodyPr/>
        <a:lstStyle/>
        <a:p>
          <a:r>
            <a:rPr lang="en-US" dirty="0"/>
            <a:t>Strategy</a:t>
          </a:r>
        </a:p>
      </dgm:t>
    </dgm:pt>
    <dgm:pt modelId="{44ABA1FF-5CC1-4466-8783-0A33CA9516B3}" type="parTrans" cxnId="{CAA82316-C1DF-4EC0-8049-954DB0449AA3}">
      <dgm:prSet/>
      <dgm:spPr/>
      <dgm:t>
        <a:bodyPr/>
        <a:lstStyle/>
        <a:p>
          <a:endParaRPr lang="en-US"/>
        </a:p>
      </dgm:t>
    </dgm:pt>
    <dgm:pt modelId="{2448F4B2-DFDD-4DCD-8352-C9A182018A22}" type="sibTrans" cxnId="{CAA82316-C1DF-4EC0-8049-954DB0449AA3}">
      <dgm:prSet/>
      <dgm:spPr/>
      <dgm:t>
        <a:bodyPr/>
        <a:lstStyle/>
        <a:p>
          <a:endParaRPr lang="en-US"/>
        </a:p>
      </dgm:t>
    </dgm:pt>
    <dgm:pt modelId="{DD36C3A4-553A-4CC5-80CA-3D5D01409BD7}">
      <dgm:prSet phldrT="[Text]"/>
      <dgm:spPr/>
      <dgm:t>
        <a:bodyPr/>
        <a:lstStyle/>
        <a:p>
          <a:r>
            <a:rPr lang="en-US" dirty="0"/>
            <a:t>Accounting</a:t>
          </a:r>
        </a:p>
      </dgm:t>
    </dgm:pt>
    <dgm:pt modelId="{035A7A69-7431-41D1-9A62-2C9B73AF661C}" type="parTrans" cxnId="{65B7876D-1932-42F9-92A9-80C7C3A25BD9}">
      <dgm:prSet/>
      <dgm:spPr/>
      <dgm:t>
        <a:bodyPr/>
        <a:lstStyle/>
        <a:p>
          <a:endParaRPr lang="en-US"/>
        </a:p>
      </dgm:t>
    </dgm:pt>
    <dgm:pt modelId="{B62EE912-99E7-4AED-83C1-9C94B3DED173}" type="sibTrans" cxnId="{65B7876D-1932-42F9-92A9-80C7C3A25BD9}">
      <dgm:prSet/>
      <dgm:spPr/>
      <dgm:t>
        <a:bodyPr/>
        <a:lstStyle/>
        <a:p>
          <a:endParaRPr lang="en-US"/>
        </a:p>
      </dgm:t>
    </dgm:pt>
    <dgm:pt modelId="{8D2C9DCB-7602-4F4E-9D68-04D76D1816AB}">
      <dgm:prSet phldrT="[Text]"/>
      <dgm:spPr/>
      <dgm:t>
        <a:bodyPr/>
        <a:lstStyle/>
        <a:p>
          <a:r>
            <a:rPr lang="en-US" dirty="0"/>
            <a:t>Finance</a:t>
          </a:r>
        </a:p>
      </dgm:t>
    </dgm:pt>
    <dgm:pt modelId="{011AE2C2-A087-4E1F-A6E3-D3A7283E9AC7}" type="parTrans" cxnId="{67B1E37D-F6F7-4F64-BEE2-4D89D446435D}">
      <dgm:prSet/>
      <dgm:spPr/>
      <dgm:t>
        <a:bodyPr/>
        <a:lstStyle/>
        <a:p>
          <a:endParaRPr lang="en-US"/>
        </a:p>
      </dgm:t>
    </dgm:pt>
    <dgm:pt modelId="{48F0AB2C-F3C6-4A86-A529-A4A3940E6E87}" type="sibTrans" cxnId="{67B1E37D-F6F7-4F64-BEE2-4D89D446435D}">
      <dgm:prSet/>
      <dgm:spPr/>
      <dgm:t>
        <a:bodyPr/>
        <a:lstStyle/>
        <a:p>
          <a:endParaRPr lang="en-US"/>
        </a:p>
      </dgm:t>
    </dgm:pt>
    <dgm:pt modelId="{E5BB15F6-F603-480D-8644-BAE0075B012C}">
      <dgm:prSet phldrT="[Text]"/>
      <dgm:spPr/>
      <dgm:t>
        <a:bodyPr/>
        <a:lstStyle/>
        <a:p>
          <a:r>
            <a:rPr lang="en-US" dirty="0"/>
            <a:t>SCM</a:t>
          </a:r>
        </a:p>
      </dgm:t>
    </dgm:pt>
    <dgm:pt modelId="{AEE95ADA-577C-4320-ABDB-9B72C42EBF42}" type="parTrans" cxnId="{ADC0E219-58E2-42D7-9BC2-67E2D159C830}">
      <dgm:prSet/>
      <dgm:spPr/>
      <dgm:t>
        <a:bodyPr/>
        <a:lstStyle/>
        <a:p>
          <a:endParaRPr lang="en-US"/>
        </a:p>
      </dgm:t>
    </dgm:pt>
    <dgm:pt modelId="{5132A977-4B38-4F48-BB33-AAABEF88624D}" type="sibTrans" cxnId="{ADC0E219-58E2-42D7-9BC2-67E2D159C830}">
      <dgm:prSet/>
      <dgm:spPr/>
      <dgm:t>
        <a:bodyPr/>
        <a:lstStyle/>
        <a:p>
          <a:endParaRPr lang="en-US"/>
        </a:p>
      </dgm:t>
    </dgm:pt>
    <dgm:pt modelId="{C9EBDB25-06EA-44CF-BCED-F2B4C835B0B0}">
      <dgm:prSet/>
      <dgm:spPr/>
      <dgm:t>
        <a:bodyPr/>
        <a:lstStyle/>
        <a:p>
          <a:r>
            <a:rPr lang="en-US" dirty="0"/>
            <a:t>HR</a:t>
          </a:r>
        </a:p>
      </dgm:t>
    </dgm:pt>
    <dgm:pt modelId="{44F6BF9A-9B2D-4908-A866-4F15E6B7DE99}" type="parTrans" cxnId="{BA73CA97-120E-422A-A23A-CFC4679625C9}">
      <dgm:prSet/>
      <dgm:spPr/>
      <dgm:t>
        <a:bodyPr/>
        <a:lstStyle/>
        <a:p>
          <a:endParaRPr lang="en-US"/>
        </a:p>
      </dgm:t>
    </dgm:pt>
    <dgm:pt modelId="{667B1375-9810-4B20-BF91-357FD20C683A}" type="sibTrans" cxnId="{BA73CA97-120E-422A-A23A-CFC4679625C9}">
      <dgm:prSet/>
      <dgm:spPr/>
      <dgm:t>
        <a:bodyPr/>
        <a:lstStyle/>
        <a:p>
          <a:endParaRPr lang="en-US"/>
        </a:p>
      </dgm:t>
    </dgm:pt>
    <dgm:pt modelId="{43738D7A-5A39-47DA-A791-8D96D3913AD9}">
      <dgm:prSet/>
      <dgm:spPr/>
      <dgm:t>
        <a:bodyPr/>
        <a:lstStyle/>
        <a:p>
          <a:r>
            <a:rPr lang="en-US" dirty="0"/>
            <a:t>R&amp;D</a:t>
          </a:r>
        </a:p>
      </dgm:t>
    </dgm:pt>
    <dgm:pt modelId="{96C4F7CA-A4FF-4866-852E-4AC451DB6924}" type="parTrans" cxnId="{27C4BC3B-1183-4FBB-86CD-A7FFAF64BA3F}">
      <dgm:prSet/>
      <dgm:spPr/>
      <dgm:t>
        <a:bodyPr/>
        <a:lstStyle/>
        <a:p>
          <a:endParaRPr lang="en-US"/>
        </a:p>
      </dgm:t>
    </dgm:pt>
    <dgm:pt modelId="{389EB9E6-DE6A-4BCD-B8A0-1AE00C215A77}" type="sibTrans" cxnId="{27C4BC3B-1183-4FBB-86CD-A7FFAF64BA3F}">
      <dgm:prSet/>
      <dgm:spPr/>
      <dgm:t>
        <a:bodyPr/>
        <a:lstStyle/>
        <a:p>
          <a:endParaRPr lang="en-US"/>
        </a:p>
      </dgm:t>
    </dgm:pt>
    <dgm:pt modelId="{F71A9059-05D2-468C-8716-BE68D3D152F2}">
      <dgm:prSet/>
      <dgm:spPr/>
      <dgm:t>
        <a:bodyPr/>
        <a:lstStyle/>
        <a:p>
          <a:r>
            <a:rPr lang="en-US" dirty="0"/>
            <a:t>Business model</a:t>
          </a:r>
        </a:p>
      </dgm:t>
    </dgm:pt>
    <dgm:pt modelId="{B5018940-50DF-485D-BFE7-CB0302D1A79C}" type="parTrans" cxnId="{F127CFE8-AA15-41C5-8C76-2C2C00154810}">
      <dgm:prSet/>
      <dgm:spPr/>
      <dgm:t>
        <a:bodyPr/>
        <a:lstStyle/>
        <a:p>
          <a:endParaRPr lang="en-US"/>
        </a:p>
      </dgm:t>
    </dgm:pt>
    <dgm:pt modelId="{62343799-0CF3-4BA2-AE2A-817C28C3A93A}" type="sibTrans" cxnId="{F127CFE8-AA15-41C5-8C76-2C2C00154810}">
      <dgm:prSet/>
      <dgm:spPr/>
      <dgm:t>
        <a:bodyPr/>
        <a:lstStyle/>
        <a:p>
          <a:endParaRPr lang="en-US"/>
        </a:p>
      </dgm:t>
    </dgm:pt>
    <dgm:pt modelId="{050B314F-F5AE-4962-9CF1-93297B7BA843}">
      <dgm:prSet/>
      <dgm:spPr/>
      <dgm:t>
        <a:bodyPr/>
        <a:lstStyle/>
        <a:p>
          <a:r>
            <a:rPr lang="en-US" dirty="0"/>
            <a:t>Marketing</a:t>
          </a:r>
        </a:p>
      </dgm:t>
    </dgm:pt>
    <dgm:pt modelId="{E2887E08-FDA8-4E20-9771-8F6ADA4E1D9C}" type="parTrans" cxnId="{8E73DCAF-44B1-44E3-9E87-5A3E5A56CE46}">
      <dgm:prSet/>
      <dgm:spPr/>
      <dgm:t>
        <a:bodyPr/>
        <a:lstStyle/>
        <a:p>
          <a:endParaRPr lang="en-US"/>
        </a:p>
      </dgm:t>
    </dgm:pt>
    <dgm:pt modelId="{817D3469-6AE1-4339-9D07-9ABBADB2657F}" type="sibTrans" cxnId="{8E73DCAF-44B1-44E3-9E87-5A3E5A56CE46}">
      <dgm:prSet/>
      <dgm:spPr/>
      <dgm:t>
        <a:bodyPr/>
        <a:lstStyle/>
        <a:p>
          <a:endParaRPr lang="en-US"/>
        </a:p>
      </dgm:t>
    </dgm:pt>
    <dgm:pt modelId="{20C90288-4F35-4C10-ACD8-E1BB7C8396F4}" type="pres">
      <dgm:prSet presAssocID="{BB337B76-430E-40F4-88E4-50D77AD9E86A}" presName="cycle" presStyleCnt="0">
        <dgm:presLayoutVars>
          <dgm:chMax val="1"/>
          <dgm:dir/>
          <dgm:animLvl val="ctr"/>
          <dgm:resizeHandles val="exact"/>
        </dgm:presLayoutVars>
      </dgm:prSet>
      <dgm:spPr/>
    </dgm:pt>
    <dgm:pt modelId="{77350E1E-6558-47C3-98F9-3F2DA0F28F5A}" type="pres">
      <dgm:prSet presAssocID="{6FAC2E00-2CF8-4990-97D3-8542B62A76BD}" presName="centerShape" presStyleLbl="node0" presStyleIdx="0" presStyleCnt="1" custScaleX="170277" custScaleY="178147"/>
      <dgm:spPr/>
    </dgm:pt>
    <dgm:pt modelId="{357DF967-751D-4763-A49B-E23DAE78BDD3}" type="pres">
      <dgm:prSet presAssocID="{44ABA1FF-5CC1-4466-8783-0A33CA9516B3}" presName="Name9" presStyleLbl="parChTrans1D2" presStyleIdx="0" presStyleCnt="8"/>
      <dgm:spPr/>
    </dgm:pt>
    <dgm:pt modelId="{4AE8A464-481A-4DD7-9D0D-2E3097C287BD}" type="pres">
      <dgm:prSet presAssocID="{44ABA1FF-5CC1-4466-8783-0A33CA9516B3}" presName="connTx" presStyleLbl="parChTrans1D2" presStyleIdx="0" presStyleCnt="8"/>
      <dgm:spPr/>
    </dgm:pt>
    <dgm:pt modelId="{E6A571B8-061B-449C-8CCF-96CC476F83E1}" type="pres">
      <dgm:prSet presAssocID="{309F7F8D-F32D-42E9-B9DD-1C2A2410B754}" presName="node" presStyleLbl="node1" presStyleIdx="0" presStyleCnt="8">
        <dgm:presLayoutVars>
          <dgm:bulletEnabled val="1"/>
        </dgm:presLayoutVars>
      </dgm:prSet>
      <dgm:spPr/>
    </dgm:pt>
    <dgm:pt modelId="{EE1B5B61-720C-4169-9FE8-887445183267}" type="pres">
      <dgm:prSet presAssocID="{B5018940-50DF-485D-BFE7-CB0302D1A79C}" presName="Name9" presStyleLbl="parChTrans1D2" presStyleIdx="1" presStyleCnt="8"/>
      <dgm:spPr/>
    </dgm:pt>
    <dgm:pt modelId="{B8BBDEB8-9E04-465F-AFA4-560622AAEAD7}" type="pres">
      <dgm:prSet presAssocID="{B5018940-50DF-485D-BFE7-CB0302D1A79C}" presName="connTx" presStyleLbl="parChTrans1D2" presStyleIdx="1" presStyleCnt="8"/>
      <dgm:spPr/>
    </dgm:pt>
    <dgm:pt modelId="{9FDDB11E-B375-4ACE-BCAF-FF1686517114}" type="pres">
      <dgm:prSet presAssocID="{F71A9059-05D2-468C-8716-BE68D3D152F2}" presName="node" presStyleLbl="node1" presStyleIdx="1" presStyleCnt="8">
        <dgm:presLayoutVars>
          <dgm:bulletEnabled val="1"/>
        </dgm:presLayoutVars>
      </dgm:prSet>
      <dgm:spPr/>
    </dgm:pt>
    <dgm:pt modelId="{5DA71B78-F7A8-4E35-8AFC-497208D2D93D}" type="pres">
      <dgm:prSet presAssocID="{E2887E08-FDA8-4E20-9771-8F6ADA4E1D9C}" presName="Name9" presStyleLbl="parChTrans1D2" presStyleIdx="2" presStyleCnt="8"/>
      <dgm:spPr/>
    </dgm:pt>
    <dgm:pt modelId="{C20E1250-8C10-4A2D-8503-124F97883431}" type="pres">
      <dgm:prSet presAssocID="{E2887E08-FDA8-4E20-9771-8F6ADA4E1D9C}" presName="connTx" presStyleLbl="parChTrans1D2" presStyleIdx="2" presStyleCnt="8"/>
      <dgm:spPr/>
    </dgm:pt>
    <dgm:pt modelId="{15F5B47B-8964-44FF-851E-F55F15091778}" type="pres">
      <dgm:prSet presAssocID="{050B314F-F5AE-4962-9CF1-93297B7BA843}" presName="node" presStyleLbl="node1" presStyleIdx="2" presStyleCnt="8">
        <dgm:presLayoutVars>
          <dgm:bulletEnabled val="1"/>
        </dgm:presLayoutVars>
      </dgm:prSet>
      <dgm:spPr/>
    </dgm:pt>
    <dgm:pt modelId="{94347048-DA0F-46D1-B601-B391F128F085}" type="pres">
      <dgm:prSet presAssocID="{035A7A69-7431-41D1-9A62-2C9B73AF661C}" presName="Name9" presStyleLbl="parChTrans1D2" presStyleIdx="3" presStyleCnt="8"/>
      <dgm:spPr/>
    </dgm:pt>
    <dgm:pt modelId="{011AA2F7-B27C-4A8E-8844-D387D0F77F02}" type="pres">
      <dgm:prSet presAssocID="{035A7A69-7431-41D1-9A62-2C9B73AF661C}" presName="connTx" presStyleLbl="parChTrans1D2" presStyleIdx="3" presStyleCnt="8"/>
      <dgm:spPr/>
    </dgm:pt>
    <dgm:pt modelId="{7D511F8F-39AE-4417-A486-B8208C2D2554}" type="pres">
      <dgm:prSet presAssocID="{DD36C3A4-553A-4CC5-80CA-3D5D01409BD7}" presName="node" presStyleLbl="node1" presStyleIdx="3" presStyleCnt="8">
        <dgm:presLayoutVars>
          <dgm:bulletEnabled val="1"/>
        </dgm:presLayoutVars>
      </dgm:prSet>
      <dgm:spPr/>
    </dgm:pt>
    <dgm:pt modelId="{8B5C78B9-8FF5-4FE7-BBCE-AA290DE0244F}" type="pres">
      <dgm:prSet presAssocID="{011AE2C2-A087-4E1F-A6E3-D3A7283E9AC7}" presName="Name9" presStyleLbl="parChTrans1D2" presStyleIdx="4" presStyleCnt="8"/>
      <dgm:spPr/>
    </dgm:pt>
    <dgm:pt modelId="{11C8EB60-4345-4271-BA1D-2A2FB17532D6}" type="pres">
      <dgm:prSet presAssocID="{011AE2C2-A087-4E1F-A6E3-D3A7283E9AC7}" presName="connTx" presStyleLbl="parChTrans1D2" presStyleIdx="4" presStyleCnt="8"/>
      <dgm:spPr/>
    </dgm:pt>
    <dgm:pt modelId="{9FBAB55E-6078-499D-992A-F793583E87E6}" type="pres">
      <dgm:prSet presAssocID="{8D2C9DCB-7602-4F4E-9D68-04D76D1816AB}" presName="node" presStyleLbl="node1" presStyleIdx="4" presStyleCnt="8">
        <dgm:presLayoutVars>
          <dgm:bulletEnabled val="1"/>
        </dgm:presLayoutVars>
      </dgm:prSet>
      <dgm:spPr/>
    </dgm:pt>
    <dgm:pt modelId="{FB5B3D19-66AA-43AA-8575-9897F451D10B}" type="pres">
      <dgm:prSet presAssocID="{AEE95ADA-577C-4320-ABDB-9B72C42EBF42}" presName="Name9" presStyleLbl="parChTrans1D2" presStyleIdx="5" presStyleCnt="8"/>
      <dgm:spPr/>
    </dgm:pt>
    <dgm:pt modelId="{80370981-CC8D-4523-B2ED-755BFF3F5341}" type="pres">
      <dgm:prSet presAssocID="{AEE95ADA-577C-4320-ABDB-9B72C42EBF42}" presName="connTx" presStyleLbl="parChTrans1D2" presStyleIdx="5" presStyleCnt="8"/>
      <dgm:spPr/>
    </dgm:pt>
    <dgm:pt modelId="{3BB24D00-48D4-4886-8D86-E2B466AD802A}" type="pres">
      <dgm:prSet presAssocID="{E5BB15F6-F603-480D-8644-BAE0075B012C}" presName="node" presStyleLbl="node1" presStyleIdx="5" presStyleCnt="8">
        <dgm:presLayoutVars>
          <dgm:bulletEnabled val="1"/>
        </dgm:presLayoutVars>
      </dgm:prSet>
      <dgm:spPr/>
    </dgm:pt>
    <dgm:pt modelId="{32D579D9-0EB2-42B1-A5C9-D928A948443C}" type="pres">
      <dgm:prSet presAssocID="{44F6BF9A-9B2D-4908-A866-4F15E6B7DE99}" presName="Name9" presStyleLbl="parChTrans1D2" presStyleIdx="6" presStyleCnt="8"/>
      <dgm:spPr/>
    </dgm:pt>
    <dgm:pt modelId="{0B9F191B-ECCA-4489-8F92-4F61703C3331}" type="pres">
      <dgm:prSet presAssocID="{44F6BF9A-9B2D-4908-A866-4F15E6B7DE99}" presName="connTx" presStyleLbl="parChTrans1D2" presStyleIdx="6" presStyleCnt="8"/>
      <dgm:spPr/>
    </dgm:pt>
    <dgm:pt modelId="{21386E18-844D-4D07-BF02-4451D58D942F}" type="pres">
      <dgm:prSet presAssocID="{C9EBDB25-06EA-44CF-BCED-F2B4C835B0B0}" presName="node" presStyleLbl="node1" presStyleIdx="6" presStyleCnt="8">
        <dgm:presLayoutVars>
          <dgm:bulletEnabled val="1"/>
        </dgm:presLayoutVars>
      </dgm:prSet>
      <dgm:spPr/>
    </dgm:pt>
    <dgm:pt modelId="{26213C4A-F6C4-47D0-94BA-66161C09E46B}" type="pres">
      <dgm:prSet presAssocID="{96C4F7CA-A4FF-4866-852E-4AC451DB6924}" presName="Name9" presStyleLbl="parChTrans1D2" presStyleIdx="7" presStyleCnt="8"/>
      <dgm:spPr/>
    </dgm:pt>
    <dgm:pt modelId="{58A39E8A-970C-4994-8DCC-D93CBAD20024}" type="pres">
      <dgm:prSet presAssocID="{96C4F7CA-A4FF-4866-852E-4AC451DB6924}" presName="connTx" presStyleLbl="parChTrans1D2" presStyleIdx="7" presStyleCnt="8"/>
      <dgm:spPr/>
    </dgm:pt>
    <dgm:pt modelId="{59760826-31FD-4F2F-BE25-0A546D52732E}" type="pres">
      <dgm:prSet presAssocID="{43738D7A-5A39-47DA-A791-8D96D3913AD9}" presName="node" presStyleLbl="node1" presStyleIdx="7" presStyleCnt="8">
        <dgm:presLayoutVars>
          <dgm:bulletEnabled val="1"/>
        </dgm:presLayoutVars>
      </dgm:prSet>
      <dgm:spPr/>
    </dgm:pt>
  </dgm:ptLst>
  <dgm:cxnLst>
    <dgm:cxn modelId="{48AA1216-8879-45B8-B080-78AC3DE457BF}" type="presOf" srcId="{E2887E08-FDA8-4E20-9771-8F6ADA4E1D9C}" destId="{5DA71B78-F7A8-4E35-8AFC-497208D2D93D}" srcOrd="0" destOrd="0" presId="urn:microsoft.com/office/officeart/2005/8/layout/radial1"/>
    <dgm:cxn modelId="{CAA82316-C1DF-4EC0-8049-954DB0449AA3}" srcId="{6FAC2E00-2CF8-4990-97D3-8542B62A76BD}" destId="{309F7F8D-F32D-42E9-B9DD-1C2A2410B754}" srcOrd="0" destOrd="0" parTransId="{44ABA1FF-5CC1-4466-8783-0A33CA9516B3}" sibTransId="{2448F4B2-DFDD-4DCD-8352-C9A182018A22}"/>
    <dgm:cxn modelId="{ADC0E219-58E2-42D7-9BC2-67E2D159C830}" srcId="{6FAC2E00-2CF8-4990-97D3-8542B62A76BD}" destId="{E5BB15F6-F603-480D-8644-BAE0075B012C}" srcOrd="5" destOrd="0" parTransId="{AEE95ADA-577C-4320-ABDB-9B72C42EBF42}" sibTransId="{5132A977-4B38-4F48-BB33-AAABEF88624D}"/>
    <dgm:cxn modelId="{85ED4526-9556-49C9-B466-D3FE4635B929}" type="presOf" srcId="{44ABA1FF-5CC1-4466-8783-0A33CA9516B3}" destId="{357DF967-751D-4763-A49B-E23DAE78BDD3}" srcOrd="0" destOrd="0" presId="urn:microsoft.com/office/officeart/2005/8/layout/radial1"/>
    <dgm:cxn modelId="{57EE9A27-6147-4F73-8C46-823C4D5AA545}" type="presOf" srcId="{AEE95ADA-577C-4320-ABDB-9B72C42EBF42}" destId="{80370981-CC8D-4523-B2ED-755BFF3F5341}" srcOrd="1" destOrd="0" presId="urn:microsoft.com/office/officeart/2005/8/layout/radial1"/>
    <dgm:cxn modelId="{27C4BC3B-1183-4FBB-86CD-A7FFAF64BA3F}" srcId="{6FAC2E00-2CF8-4990-97D3-8542B62A76BD}" destId="{43738D7A-5A39-47DA-A791-8D96D3913AD9}" srcOrd="7" destOrd="0" parTransId="{96C4F7CA-A4FF-4866-852E-4AC451DB6924}" sibTransId="{389EB9E6-DE6A-4BCD-B8A0-1AE00C215A77}"/>
    <dgm:cxn modelId="{D81DC468-DE16-407C-B595-7332ED0B64B3}" type="presOf" srcId="{B5018940-50DF-485D-BFE7-CB0302D1A79C}" destId="{B8BBDEB8-9E04-465F-AFA4-560622AAEAD7}" srcOrd="1" destOrd="0" presId="urn:microsoft.com/office/officeart/2005/8/layout/radial1"/>
    <dgm:cxn modelId="{65B7876D-1932-42F9-92A9-80C7C3A25BD9}" srcId="{6FAC2E00-2CF8-4990-97D3-8542B62A76BD}" destId="{DD36C3A4-553A-4CC5-80CA-3D5D01409BD7}" srcOrd="3" destOrd="0" parTransId="{035A7A69-7431-41D1-9A62-2C9B73AF661C}" sibTransId="{B62EE912-99E7-4AED-83C1-9C94B3DED173}"/>
    <dgm:cxn modelId="{2FB83A4F-923F-4F6A-8505-C28F241246CD}" type="presOf" srcId="{C9EBDB25-06EA-44CF-BCED-F2B4C835B0B0}" destId="{21386E18-844D-4D07-BF02-4451D58D942F}" srcOrd="0" destOrd="0" presId="urn:microsoft.com/office/officeart/2005/8/layout/radial1"/>
    <dgm:cxn modelId="{EA9EC651-3E41-4837-A094-DC5FA0F12AA4}" type="presOf" srcId="{011AE2C2-A087-4E1F-A6E3-D3A7283E9AC7}" destId="{11C8EB60-4345-4271-BA1D-2A2FB17532D6}" srcOrd="1" destOrd="0" presId="urn:microsoft.com/office/officeart/2005/8/layout/radial1"/>
    <dgm:cxn modelId="{67B1E37D-F6F7-4F64-BEE2-4D89D446435D}" srcId="{6FAC2E00-2CF8-4990-97D3-8542B62A76BD}" destId="{8D2C9DCB-7602-4F4E-9D68-04D76D1816AB}" srcOrd="4" destOrd="0" parTransId="{011AE2C2-A087-4E1F-A6E3-D3A7283E9AC7}" sibTransId="{48F0AB2C-F3C6-4A86-A529-A4A3940E6E87}"/>
    <dgm:cxn modelId="{AC6C3A82-2927-4021-9AD1-0BB6D38AD6A8}" type="presOf" srcId="{E5BB15F6-F603-480D-8644-BAE0075B012C}" destId="{3BB24D00-48D4-4886-8D86-E2B466AD802A}" srcOrd="0" destOrd="0" presId="urn:microsoft.com/office/officeart/2005/8/layout/radial1"/>
    <dgm:cxn modelId="{172CA989-DF1E-4F61-8C2C-3A4FC3CBCAB1}" type="presOf" srcId="{96C4F7CA-A4FF-4866-852E-4AC451DB6924}" destId="{58A39E8A-970C-4994-8DCC-D93CBAD20024}" srcOrd="1" destOrd="0" presId="urn:microsoft.com/office/officeart/2005/8/layout/radial1"/>
    <dgm:cxn modelId="{62C56691-EC89-41DA-9920-4B46AA12F74A}" type="presOf" srcId="{011AE2C2-A087-4E1F-A6E3-D3A7283E9AC7}" destId="{8B5C78B9-8FF5-4FE7-BBCE-AA290DE0244F}" srcOrd="0" destOrd="0" presId="urn:microsoft.com/office/officeart/2005/8/layout/radial1"/>
    <dgm:cxn modelId="{D89F6F96-51C9-4810-A63F-8B180E95B5CC}" type="presOf" srcId="{6FAC2E00-2CF8-4990-97D3-8542B62A76BD}" destId="{77350E1E-6558-47C3-98F9-3F2DA0F28F5A}" srcOrd="0" destOrd="0" presId="urn:microsoft.com/office/officeart/2005/8/layout/radial1"/>
    <dgm:cxn modelId="{BA73CA97-120E-422A-A23A-CFC4679625C9}" srcId="{6FAC2E00-2CF8-4990-97D3-8542B62A76BD}" destId="{C9EBDB25-06EA-44CF-BCED-F2B4C835B0B0}" srcOrd="6" destOrd="0" parTransId="{44F6BF9A-9B2D-4908-A866-4F15E6B7DE99}" sibTransId="{667B1375-9810-4B20-BF91-357FD20C683A}"/>
    <dgm:cxn modelId="{20A6D198-984D-4E64-99E8-8CCD81D7468A}" type="presOf" srcId="{44F6BF9A-9B2D-4908-A866-4F15E6B7DE99}" destId="{0B9F191B-ECCA-4489-8F92-4F61703C3331}" srcOrd="1" destOrd="0" presId="urn:microsoft.com/office/officeart/2005/8/layout/radial1"/>
    <dgm:cxn modelId="{5DFD919A-09E9-4976-9F58-8CF1F12BD004}" type="presOf" srcId="{44F6BF9A-9B2D-4908-A866-4F15E6B7DE99}" destId="{32D579D9-0EB2-42B1-A5C9-D928A948443C}" srcOrd="0" destOrd="0" presId="urn:microsoft.com/office/officeart/2005/8/layout/radial1"/>
    <dgm:cxn modelId="{F1B487A1-1AF8-4832-BAF7-A9A51AEE2741}" type="presOf" srcId="{DD36C3A4-553A-4CC5-80CA-3D5D01409BD7}" destId="{7D511F8F-39AE-4417-A486-B8208C2D2554}" srcOrd="0" destOrd="0" presId="urn:microsoft.com/office/officeart/2005/8/layout/radial1"/>
    <dgm:cxn modelId="{7E7E56A6-E9FA-4E21-8357-7DB85768863E}" type="presOf" srcId="{8D2C9DCB-7602-4F4E-9D68-04D76D1816AB}" destId="{9FBAB55E-6078-499D-992A-F793583E87E6}" srcOrd="0" destOrd="0" presId="urn:microsoft.com/office/officeart/2005/8/layout/radial1"/>
    <dgm:cxn modelId="{8E73DCAF-44B1-44E3-9E87-5A3E5A56CE46}" srcId="{6FAC2E00-2CF8-4990-97D3-8542B62A76BD}" destId="{050B314F-F5AE-4962-9CF1-93297B7BA843}" srcOrd="2" destOrd="0" parTransId="{E2887E08-FDA8-4E20-9771-8F6ADA4E1D9C}" sibTransId="{817D3469-6AE1-4339-9D07-9ABBADB2657F}"/>
    <dgm:cxn modelId="{1C35A8B6-9C8F-4840-9A39-C2364B858DAC}" type="presOf" srcId="{E2887E08-FDA8-4E20-9771-8F6ADA4E1D9C}" destId="{C20E1250-8C10-4A2D-8503-124F97883431}" srcOrd="1" destOrd="0" presId="urn:microsoft.com/office/officeart/2005/8/layout/radial1"/>
    <dgm:cxn modelId="{A54E75C8-C91E-4925-B609-750EA2370987}" type="presOf" srcId="{309F7F8D-F32D-42E9-B9DD-1C2A2410B754}" destId="{E6A571B8-061B-449C-8CCF-96CC476F83E1}" srcOrd="0" destOrd="0" presId="urn:microsoft.com/office/officeart/2005/8/layout/radial1"/>
    <dgm:cxn modelId="{EC0610CB-8796-402D-BEB9-431AF98FFDFE}" type="presOf" srcId="{035A7A69-7431-41D1-9A62-2C9B73AF661C}" destId="{011AA2F7-B27C-4A8E-8844-D387D0F77F02}" srcOrd="1" destOrd="0" presId="urn:microsoft.com/office/officeart/2005/8/layout/radial1"/>
    <dgm:cxn modelId="{57F071CB-9217-4F51-B42E-26C974B93311}" type="presOf" srcId="{BB337B76-430E-40F4-88E4-50D77AD9E86A}" destId="{20C90288-4F35-4C10-ACD8-E1BB7C8396F4}" srcOrd="0" destOrd="0" presId="urn:microsoft.com/office/officeart/2005/8/layout/radial1"/>
    <dgm:cxn modelId="{C6B7F1CD-D54A-42B7-A97A-124633933BED}" type="presOf" srcId="{B5018940-50DF-485D-BFE7-CB0302D1A79C}" destId="{EE1B5B61-720C-4169-9FE8-887445183267}" srcOrd="0" destOrd="0" presId="urn:microsoft.com/office/officeart/2005/8/layout/radial1"/>
    <dgm:cxn modelId="{3491ABCF-C9CC-418C-A3A7-86621FDF0C6D}" type="presOf" srcId="{050B314F-F5AE-4962-9CF1-93297B7BA843}" destId="{15F5B47B-8964-44FF-851E-F55F15091778}" srcOrd="0" destOrd="0" presId="urn:microsoft.com/office/officeart/2005/8/layout/radial1"/>
    <dgm:cxn modelId="{FA3E99D7-8EDD-441E-A036-E9FEA1F0F5C9}" type="presOf" srcId="{44ABA1FF-5CC1-4466-8783-0A33CA9516B3}" destId="{4AE8A464-481A-4DD7-9D0D-2E3097C287BD}" srcOrd="1" destOrd="0" presId="urn:microsoft.com/office/officeart/2005/8/layout/radial1"/>
    <dgm:cxn modelId="{FC4210D8-519E-4EC5-9608-E22E603810D8}" type="presOf" srcId="{43738D7A-5A39-47DA-A791-8D96D3913AD9}" destId="{59760826-31FD-4F2F-BE25-0A546D52732E}" srcOrd="0" destOrd="0" presId="urn:microsoft.com/office/officeart/2005/8/layout/radial1"/>
    <dgm:cxn modelId="{57CDCEDE-8731-4781-8886-126C1008E852}" type="presOf" srcId="{F71A9059-05D2-468C-8716-BE68D3D152F2}" destId="{9FDDB11E-B375-4ACE-BCAF-FF1686517114}" srcOrd="0" destOrd="0" presId="urn:microsoft.com/office/officeart/2005/8/layout/radial1"/>
    <dgm:cxn modelId="{11929BE0-C568-495F-80A4-A42E52212F39}" type="presOf" srcId="{035A7A69-7431-41D1-9A62-2C9B73AF661C}" destId="{94347048-DA0F-46D1-B601-B391F128F085}" srcOrd="0" destOrd="0" presId="urn:microsoft.com/office/officeart/2005/8/layout/radial1"/>
    <dgm:cxn modelId="{F127CFE8-AA15-41C5-8C76-2C2C00154810}" srcId="{6FAC2E00-2CF8-4990-97D3-8542B62A76BD}" destId="{F71A9059-05D2-468C-8716-BE68D3D152F2}" srcOrd="1" destOrd="0" parTransId="{B5018940-50DF-485D-BFE7-CB0302D1A79C}" sibTransId="{62343799-0CF3-4BA2-AE2A-817C28C3A93A}"/>
    <dgm:cxn modelId="{6DE719EF-9681-4DD0-AA4C-48C1A35788A0}" type="presOf" srcId="{AEE95ADA-577C-4320-ABDB-9B72C42EBF42}" destId="{FB5B3D19-66AA-43AA-8575-9897F451D10B}" srcOrd="0" destOrd="0" presId="urn:microsoft.com/office/officeart/2005/8/layout/radial1"/>
    <dgm:cxn modelId="{980C61FB-BF46-4253-8CE8-1162E33599A8}" type="presOf" srcId="{96C4F7CA-A4FF-4866-852E-4AC451DB6924}" destId="{26213C4A-F6C4-47D0-94BA-66161C09E46B}" srcOrd="0" destOrd="0" presId="urn:microsoft.com/office/officeart/2005/8/layout/radial1"/>
    <dgm:cxn modelId="{8B37DDFB-C2EF-42A7-8D80-3FB2D444C780}" srcId="{BB337B76-430E-40F4-88E4-50D77AD9E86A}" destId="{6FAC2E00-2CF8-4990-97D3-8542B62A76BD}" srcOrd="0" destOrd="0" parTransId="{316FC111-D5B7-40D0-944F-0E427939AC77}" sibTransId="{CECFC3A1-2990-4DAE-AA6D-AC28AB6D8742}"/>
    <dgm:cxn modelId="{C5F0B8B4-8DCA-4D11-BCF4-BC76EC8633FC}" type="presParOf" srcId="{20C90288-4F35-4C10-ACD8-E1BB7C8396F4}" destId="{77350E1E-6558-47C3-98F9-3F2DA0F28F5A}" srcOrd="0" destOrd="0" presId="urn:microsoft.com/office/officeart/2005/8/layout/radial1"/>
    <dgm:cxn modelId="{1D1CEE1B-7472-4B11-A29F-186C7C9DA9C8}" type="presParOf" srcId="{20C90288-4F35-4C10-ACD8-E1BB7C8396F4}" destId="{357DF967-751D-4763-A49B-E23DAE78BDD3}" srcOrd="1" destOrd="0" presId="urn:microsoft.com/office/officeart/2005/8/layout/radial1"/>
    <dgm:cxn modelId="{EB355477-9490-423B-BCD6-ECEEEFDBD739}" type="presParOf" srcId="{357DF967-751D-4763-A49B-E23DAE78BDD3}" destId="{4AE8A464-481A-4DD7-9D0D-2E3097C287BD}" srcOrd="0" destOrd="0" presId="urn:microsoft.com/office/officeart/2005/8/layout/radial1"/>
    <dgm:cxn modelId="{BDCB3BEA-8AA1-4FC4-BDE5-AD57A02D2C5D}" type="presParOf" srcId="{20C90288-4F35-4C10-ACD8-E1BB7C8396F4}" destId="{E6A571B8-061B-449C-8CCF-96CC476F83E1}" srcOrd="2" destOrd="0" presId="urn:microsoft.com/office/officeart/2005/8/layout/radial1"/>
    <dgm:cxn modelId="{D304EF33-34BE-477A-BD51-67EA156000FF}" type="presParOf" srcId="{20C90288-4F35-4C10-ACD8-E1BB7C8396F4}" destId="{EE1B5B61-720C-4169-9FE8-887445183267}" srcOrd="3" destOrd="0" presId="urn:microsoft.com/office/officeart/2005/8/layout/radial1"/>
    <dgm:cxn modelId="{4939058B-527F-4B18-ABFE-3F16642E2514}" type="presParOf" srcId="{EE1B5B61-720C-4169-9FE8-887445183267}" destId="{B8BBDEB8-9E04-465F-AFA4-560622AAEAD7}" srcOrd="0" destOrd="0" presId="urn:microsoft.com/office/officeart/2005/8/layout/radial1"/>
    <dgm:cxn modelId="{3D548B15-36D1-4F96-AEDE-9308F2D4ACAF}" type="presParOf" srcId="{20C90288-4F35-4C10-ACD8-E1BB7C8396F4}" destId="{9FDDB11E-B375-4ACE-BCAF-FF1686517114}" srcOrd="4" destOrd="0" presId="urn:microsoft.com/office/officeart/2005/8/layout/radial1"/>
    <dgm:cxn modelId="{AAE8E5F7-5553-4D52-A88D-FC6F523EF55B}" type="presParOf" srcId="{20C90288-4F35-4C10-ACD8-E1BB7C8396F4}" destId="{5DA71B78-F7A8-4E35-8AFC-497208D2D93D}" srcOrd="5" destOrd="0" presId="urn:microsoft.com/office/officeart/2005/8/layout/radial1"/>
    <dgm:cxn modelId="{17048BB1-7BE0-4DBA-919F-38E93D4DBC52}" type="presParOf" srcId="{5DA71B78-F7A8-4E35-8AFC-497208D2D93D}" destId="{C20E1250-8C10-4A2D-8503-124F97883431}" srcOrd="0" destOrd="0" presId="urn:microsoft.com/office/officeart/2005/8/layout/radial1"/>
    <dgm:cxn modelId="{C10902A3-A0FB-4FBD-AB99-51E7DFAF8A81}" type="presParOf" srcId="{20C90288-4F35-4C10-ACD8-E1BB7C8396F4}" destId="{15F5B47B-8964-44FF-851E-F55F15091778}" srcOrd="6" destOrd="0" presId="urn:microsoft.com/office/officeart/2005/8/layout/radial1"/>
    <dgm:cxn modelId="{46B3B1AF-753E-4A70-A6B1-9E161C4FC349}" type="presParOf" srcId="{20C90288-4F35-4C10-ACD8-E1BB7C8396F4}" destId="{94347048-DA0F-46D1-B601-B391F128F085}" srcOrd="7" destOrd="0" presId="urn:microsoft.com/office/officeart/2005/8/layout/radial1"/>
    <dgm:cxn modelId="{AC024FD4-E6F9-466F-B346-317D5A787349}" type="presParOf" srcId="{94347048-DA0F-46D1-B601-B391F128F085}" destId="{011AA2F7-B27C-4A8E-8844-D387D0F77F02}" srcOrd="0" destOrd="0" presId="urn:microsoft.com/office/officeart/2005/8/layout/radial1"/>
    <dgm:cxn modelId="{AF53FAC0-BB66-4BBC-AB31-7C49C351955B}" type="presParOf" srcId="{20C90288-4F35-4C10-ACD8-E1BB7C8396F4}" destId="{7D511F8F-39AE-4417-A486-B8208C2D2554}" srcOrd="8" destOrd="0" presId="urn:microsoft.com/office/officeart/2005/8/layout/radial1"/>
    <dgm:cxn modelId="{FDE367B0-2964-4D09-891A-521D4A9C7535}" type="presParOf" srcId="{20C90288-4F35-4C10-ACD8-E1BB7C8396F4}" destId="{8B5C78B9-8FF5-4FE7-BBCE-AA290DE0244F}" srcOrd="9" destOrd="0" presId="urn:microsoft.com/office/officeart/2005/8/layout/radial1"/>
    <dgm:cxn modelId="{B7B1E67E-34BB-4986-A4AD-0BE9F3CCF92F}" type="presParOf" srcId="{8B5C78B9-8FF5-4FE7-BBCE-AA290DE0244F}" destId="{11C8EB60-4345-4271-BA1D-2A2FB17532D6}" srcOrd="0" destOrd="0" presId="urn:microsoft.com/office/officeart/2005/8/layout/radial1"/>
    <dgm:cxn modelId="{5626112D-7046-4C3D-BD45-0A8EA493B5BC}" type="presParOf" srcId="{20C90288-4F35-4C10-ACD8-E1BB7C8396F4}" destId="{9FBAB55E-6078-499D-992A-F793583E87E6}" srcOrd="10" destOrd="0" presId="urn:microsoft.com/office/officeart/2005/8/layout/radial1"/>
    <dgm:cxn modelId="{F994E11E-1762-4CC5-A03F-550E26307150}" type="presParOf" srcId="{20C90288-4F35-4C10-ACD8-E1BB7C8396F4}" destId="{FB5B3D19-66AA-43AA-8575-9897F451D10B}" srcOrd="11" destOrd="0" presId="urn:microsoft.com/office/officeart/2005/8/layout/radial1"/>
    <dgm:cxn modelId="{5343E71A-CE15-4D15-BA50-D9D230ADADB9}" type="presParOf" srcId="{FB5B3D19-66AA-43AA-8575-9897F451D10B}" destId="{80370981-CC8D-4523-B2ED-755BFF3F5341}" srcOrd="0" destOrd="0" presId="urn:microsoft.com/office/officeart/2005/8/layout/radial1"/>
    <dgm:cxn modelId="{C3F22492-CFC4-4DE0-87FF-D5097766EFC8}" type="presParOf" srcId="{20C90288-4F35-4C10-ACD8-E1BB7C8396F4}" destId="{3BB24D00-48D4-4886-8D86-E2B466AD802A}" srcOrd="12" destOrd="0" presId="urn:microsoft.com/office/officeart/2005/8/layout/radial1"/>
    <dgm:cxn modelId="{39992ABC-B1A8-4D27-B7D6-C6906C593790}" type="presParOf" srcId="{20C90288-4F35-4C10-ACD8-E1BB7C8396F4}" destId="{32D579D9-0EB2-42B1-A5C9-D928A948443C}" srcOrd="13" destOrd="0" presId="urn:microsoft.com/office/officeart/2005/8/layout/radial1"/>
    <dgm:cxn modelId="{B3350A61-06FC-4909-B6DA-E6A5DBD937F6}" type="presParOf" srcId="{32D579D9-0EB2-42B1-A5C9-D928A948443C}" destId="{0B9F191B-ECCA-4489-8F92-4F61703C3331}" srcOrd="0" destOrd="0" presId="urn:microsoft.com/office/officeart/2005/8/layout/radial1"/>
    <dgm:cxn modelId="{E8413A21-9C0E-420D-8E8F-C07843F614E4}" type="presParOf" srcId="{20C90288-4F35-4C10-ACD8-E1BB7C8396F4}" destId="{21386E18-844D-4D07-BF02-4451D58D942F}" srcOrd="14" destOrd="0" presId="urn:microsoft.com/office/officeart/2005/8/layout/radial1"/>
    <dgm:cxn modelId="{AA8CFA90-AAD4-4C70-B924-71C5379E96DD}" type="presParOf" srcId="{20C90288-4F35-4C10-ACD8-E1BB7C8396F4}" destId="{26213C4A-F6C4-47D0-94BA-66161C09E46B}" srcOrd="15" destOrd="0" presId="urn:microsoft.com/office/officeart/2005/8/layout/radial1"/>
    <dgm:cxn modelId="{E899550E-2D14-4E61-B416-97717CD25216}" type="presParOf" srcId="{26213C4A-F6C4-47D0-94BA-66161C09E46B}" destId="{58A39E8A-970C-4994-8DCC-D93CBAD20024}" srcOrd="0" destOrd="0" presId="urn:microsoft.com/office/officeart/2005/8/layout/radial1"/>
    <dgm:cxn modelId="{8520EBC6-4D72-401C-AE40-61D91DAC2BB8}" type="presParOf" srcId="{20C90288-4F35-4C10-ACD8-E1BB7C8396F4}" destId="{59760826-31FD-4F2F-BE25-0A546D52732E}"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C1FD7-CD8B-4F60-9011-C16683D3DE89}" type="doc">
      <dgm:prSet loTypeId="urn:microsoft.com/office/officeart/2005/8/layout/process1" loCatId="process" qsTypeId="urn:microsoft.com/office/officeart/2005/8/quickstyle/simple1" qsCatId="simple" csTypeId="urn:microsoft.com/office/officeart/2005/8/colors/accent6_2" csCatId="accent6" phldr="1"/>
      <dgm:spPr/>
      <dgm:t>
        <a:bodyPr/>
        <a:lstStyle/>
        <a:p>
          <a:endParaRPr lang="en-US"/>
        </a:p>
      </dgm:t>
    </dgm:pt>
    <dgm:pt modelId="{685752CA-2130-43BB-A953-56FC2C933182}">
      <dgm:prSet phldrT="[Text]"/>
      <dgm:spPr/>
      <dgm:t>
        <a:bodyPr/>
        <a:lstStyle/>
        <a:p>
          <a:r>
            <a:rPr lang="en-US" dirty="0"/>
            <a:t>No dedicated sustainability role</a:t>
          </a:r>
        </a:p>
      </dgm:t>
    </dgm:pt>
    <dgm:pt modelId="{54A8368D-E192-4594-AD2B-8043F4E6DAE7}" type="parTrans" cxnId="{32E2C489-743B-4885-A597-F95752C271CB}">
      <dgm:prSet/>
      <dgm:spPr/>
      <dgm:t>
        <a:bodyPr/>
        <a:lstStyle/>
        <a:p>
          <a:endParaRPr lang="en-US"/>
        </a:p>
      </dgm:t>
    </dgm:pt>
    <dgm:pt modelId="{6D19ECB9-0273-4373-B1D7-DBF4CD72C08D}" type="sibTrans" cxnId="{32E2C489-743B-4885-A597-F95752C271CB}">
      <dgm:prSet/>
      <dgm:spPr/>
      <dgm:t>
        <a:bodyPr/>
        <a:lstStyle/>
        <a:p>
          <a:endParaRPr lang="en-US"/>
        </a:p>
      </dgm:t>
    </dgm:pt>
    <dgm:pt modelId="{4A8F2E0D-4503-48A2-9D2A-5CFDB512C8AD}">
      <dgm:prSet phldrT="[Text]"/>
      <dgm:spPr/>
      <dgm:t>
        <a:bodyPr/>
        <a:lstStyle/>
        <a:p>
          <a:r>
            <a:rPr lang="en-US" dirty="0"/>
            <a:t>Dedicated sustainability department</a:t>
          </a:r>
        </a:p>
      </dgm:t>
    </dgm:pt>
    <dgm:pt modelId="{02D2BEAE-3308-476F-A5FD-AA0B1BC15544}" type="parTrans" cxnId="{74B3BA51-CF30-4D32-BBDB-BBBAF2DF7220}">
      <dgm:prSet/>
      <dgm:spPr/>
      <dgm:t>
        <a:bodyPr/>
        <a:lstStyle/>
        <a:p>
          <a:endParaRPr lang="en-US"/>
        </a:p>
      </dgm:t>
    </dgm:pt>
    <dgm:pt modelId="{D680D9CF-27C2-4704-8B5F-29FE960E0274}" type="sibTrans" cxnId="{74B3BA51-CF30-4D32-BBDB-BBBAF2DF7220}">
      <dgm:prSet/>
      <dgm:spPr/>
      <dgm:t>
        <a:bodyPr/>
        <a:lstStyle/>
        <a:p>
          <a:endParaRPr lang="en-US"/>
        </a:p>
      </dgm:t>
    </dgm:pt>
    <dgm:pt modelId="{EB022EED-9D20-4F45-A504-7AEAA1FB4DE2}">
      <dgm:prSet phldrT="[Text]"/>
      <dgm:spPr/>
      <dgm:t>
        <a:bodyPr/>
        <a:lstStyle/>
        <a:p>
          <a:r>
            <a:rPr lang="en-US" dirty="0"/>
            <a:t>Sust dept reporting to top </a:t>
          </a:r>
          <a:r>
            <a:rPr lang="en-US" dirty="0" err="1"/>
            <a:t>mgmt</a:t>
          </a:r>
          <a:endParaRPr lang="en-US" dirty="0"/>
        </a:p>
      </dgm:t>
    </dgm:pt>
    <dgm:pt modelId="{38950044-C91F-4B99-94C7-14F8EE132900}" type="parTrans" cxnId="{36850734-3CE6-4877-975F-CF11EC2EB147}">
      <dgm:prSet/>
      <dgm:spPr/>
      <dgm:t>
        <a:bodyPr/>
        <a:lstStyle/>
        <a:p>
          <a:endParaRPr lang="en-US"/>
        </a:p>
      </dgm:t>
    </dgm:pt>
    <dgm:pt modelId="{5A53D27F-F681-41C3-B730-6E293DB0F599}" type="sibTrans" cxnId="{36850734-3CE6-4877-975F-CF11EC2EB147}">
      <dgm:prSet/>
      <dgm:spPr>
        <a:ln>
          <a:solidFill>
            <a:scrgbClr r="0" g="0" b="0"/>
          </a:solidFill>
          <a:prstDash val="dash"/>
        </a:ln>
      </dgm:spPr>
      <dgm:t>
        <a:bodyPr/>
        <a:lstStyle/>
        <a:p>
          <a:endParaRPr lang="en-US"/>
        </a:p>
      </dgm:t>
    </dgm:pt>
    <dgm:pt modelId="{3F8A5AE9-2EC1-4A44-9ACF-9BECFB3FC566}">
      <dgm:prSet/>
      <dgm:spPr>
        <a:solidFill>
          <a:schemeClr val="accent6">
            <a:hueOff val="0"/>
            <a:satOff val="0"/>
            <a:lumOff val="0"/>
            <a:alpha val="62000"/>
          </a:schemeClr>
        </a:solidFill>
        <a:ln>
          <a:prstDash val="dash"/>
        </a:ln>
      </dgm:spPr>
      <dgm:t>
        <a:bodyPr/>
        <a:lstStyle/>
        <a:p>
          <a:r>
            <a:rPr lang="en-US" dirty="0"/>
            <a:t>Sustainability embedded across the org?</a:t>
          </a:r>
        </a:p>
      </dgm:t>
    </dgm:pt>
    <dgm:pt modelId="{4AF41F43-AC5F-4DD5-BD45-6140DDA37873}" type="parTrans" cxnId="{3A5EDFEB-67CA-41B2-B5AC-2BC5F502F058}">
      <dgm:prSet/>
      <dgm:spPr/>
      <dgm:t>
        <a:bodyPr/>
        <a:lstStyle/>
        <a:p>
          <a:endParaRPr lang="en-US"/>
        </a:p>
      </dgm:t>
    </dgm:pt>
    <dgm:pt modelId="{F98EB5C9-314D-4E72-B1E8-2C52E561A093}" type="sibTrans" cxnId="{3A5EDFEB-67CA-41B2-B5AC-2BC5F502F058}">
      <dgm:prSet/>
      <dgm:spPr/>
      <dgm:t>
        <a:bodyPr/>
        <a:lstStyle/>
        <a:p>
          <a:endParaRPr lang="en-US"/>
        </a:p>
      </dgm:t>
    </dgm:pt>
    <dgm:pt modelId="{8B8221B3-06C9-4CAD-8E33-C4FDA03618C4}">
      <dgm:prSet/>
      <dgm:spPr/>
      <dgm:t>
        <a:bodyPr/>
        <a:lstStyle/>
        <a:p>
          <a:r>
            <a:rPr lang="en-US" dirty="0"/>
            <a:t>Sustainability manager somewhere in the org</a:t>
          </a:r>
        </a:p>
      </dgm:t>
    </dgm:pt>
    <dgm:pt modelId="{EA34E9BB-4E65-4E84-9A60-99AB371FFC9B}" type="parTrans" cxnId="{DB493CF4-3A26-4454-BD6C-25945A4EA056}">
      <dgm:prSet/>
      <dgm:spPr/>
      <dgm:t>
        <a:bodyPr/>
        <a:lstStyle/>
        <a:p>
          <a:endParaRPr lang="en-US"/>
        </a:p>
      </dgm:t>
    </dgm:pt>
    <dgm:pt modelId="{A5BD09A7-C53F-4B08-A49C-36FB93626A8C}" type="sibTrans" cxnId="{DB493CF4-3A26-4454-BD6C-25945A4EA056}">
      <dgm:prSet/>
      <dgm:spPr/>
      <dgm:t>
        <a:bodyPr/>
        <a:lstStyle/>
        <a:p>
          <a:endParaRPr lang="en-US"/>
        </a:p>
      </dgm:t>
    </dgm:pt>
    <dgm:pt modelId="{197E8F39-43B4-45C1-AFF6-99AD72482A47}" type="pres">
      <dgm:prSet presAssocID="{016C1FD7-CD8B-4F60-9011-C16683D3DE89}" presName="Name0" presStyleCnt="0">
        <dgm:presLayoutVars>
          <dgm:dir/>
          <dgm:resizeHandles val="exact"/>
        </dgm:presLayoutVars>
      </dgm:prSet>
      <dgm:spPr/>
    </dgm:pt>
    <dgm:pt modelId="{0BF650C2-3BFC-40F2-9F38-BA75F1881BCE}" type="pres">
      <dgm:prSet presAssocID="{685752CA-2130-43BB-A953-56FC2C933182}" presName="node" presStyleLbl="node1" presStyleIdx="0" presStyleCnt="5">
        <dgm:presLayoutVars>
          <dgm:bulletEnabled val="1"/>
        </dgm:presLayoutVars>
      </dgm:prSet>
      <dgm:spPr/>
    </dgm:pt>
    <dgm:pt modelId="{9A748EEF-5F77-4655-8F75-3696DFA2584A}" type="pres">
      <dgm:prSet presAssocID="{6D19ECB9-0273-4373-B1D7-DBF4CD72C08D}" presName="sibTrans" presStyleLbl="sibTrans2D1" presStyleIdx="0" presStyleCnt="4"/>
      <dgm:spPr/>
    </dgm:pt>
    <dgm:pt modelId="{4CB9F40E-DDB1-4DC0-BC5B-115033C47558}" type="pres">
      <dgm:prSet presAssocID="{6D19ECB9-0273-4373-B1D7-DBF4CD72C08D}" presName="connectorText" presStyleLbl="sibTrans2D1" presStyleIdx="0" presStyleCnt="4"/>
      <dgm:spPr/>
    </dgm:pt>
    <dgm:pt modelId="{70B9268A-ED6D-4A7E-8B7B-55829128C105}" type="pres">
      <dgm:prSet presAssocID="{8B8221B3-06C9-4CAD-8E33-C4FDA03618C4}" presName="node" presStyleLbl="node1" presStyleIdx="1" presStyleCnt="5">
        <dgm:presLayoutVars>
          <dgm:bulletEnabled val="1"/>
        </dgm:presLayoutVars>
      </dgm:prSet>
      <dgm:spPr/>
    </dgm:pt>
    <dgm:pt modelId="{25882183-F351-4B1A-BB4C-44AD0909B6BA}" type="pres">
      <dgm:prSet presAssocID="{A5BD09A7-C53F-4B08-A49C-36FB93626A8C}" presName="sibTrans" presStyleLbl="sibTrans2D1" presStyleIdx="1" presStyleCnt="4"/>
      <dgm:spPr/>
    </dgm:pt>
    <dgm:pt modelId="{BFE51669-E353-4ED1-A211-6A1303CAFD3D}" type="pres">
      <dgm:prSet presAssocID="{A5BD09A7-C53F-4B08-A49C-36FB93626A8C}" presName="connectorText" presStyleLbl="sibTrans2D1" presStyleIdx="1" presStyleCnt="4"/>
      <dgm:spPr/>
    </dgm:pt>
    <dgm:pt modelId="{2B240554-356E-40B2-BB56-5269EDEBC943}" type="pres">
      <dgm:prSet presAssocID="{4A8F2E0D-4503-48A2-9D2A-5CFDB512C8AD}" presName="node" presStyleLbl="node1" presStyleIdx="2" presStyleCnt="5">
        <dgm:presLayoutVars>
          <dgm:bulletEnabled val="1"/>
        </dgm:presLayoutVars>
      </dgm:prSet>
      <dgm:spPr/>
    </dgm:pt>
    <dgm:pt modelId="{87DDE384-F1DC-4112-8209-F10405633D31}" type="pres">
      <dgm:prSet presAssocID="{D680D9CF-27C2-4704-8B5F-29FE960E0274}" presName="sibTrans" presStyleLbl="sibTrans2D1" presStyleIdx="2" presStyleCnt="4"/>
      <dgm:spPr/>
    </dgm:pt>
    <dgm:pt modelId="{764B2DC8-7BE3-4A4A-AC9D-E652089291F3}" type="pres">
      <dgm:prSet presAssocID="{D680D9CF-27C2-4704-8B5F-29FE960E0274}" presName="connectorText" presStyleLbl="sibTrans2D1" presStyleIdx="2" presStyleCnt="4"/>
      <dgm:spPr/>
    </dgm:pt>
    <dgm:pt modelId="{7168A038-5C35-4B34-9185-7C82C3DE5BB2}" type="pres">
      <dgm:prSet presAssocID="{EB022EED-9D20-4F45-A504-7AEAA1FB4DE2}" presName="node" presStyleLbl="node1" presStyleIdx="3" presStyleCnt="5">
        <dgm:presLayoutVars>
          <dgm:bulletEnabled val="1"/>
        </dgm:presLayoutVars>
      </dgm:prSet>
      <dgm:spPr/>
    </dgm:pt>
    <dgm:pt modelId="{2CC1A605-835F-4ECD-8F87-2041597E2030}" type="pres">
      <dgm:prSet presAssocID="{5A53D27F-F681-41C3-B730-6E293DB0F599}" presName="sibTrans" presStyleLbl="sibTrans2D1" presStyleIdx="3" presStyleCnt="4"/>
      <dgm:spPr/>
    </dgm:pt>
    <dgm:pt modelId="{B18C707D-F758-480B-BFA2-447D17E19A09}" type="pres">
      <dgm:prSet presAssocID="{5A53D27F-F681-41C3-B730-6E293DB0F599}" presName="connectorText" presStyleLbl="sibTrans2D1" presStyleIdx="3" presStyleCnt="4"/>
      <dgm:spPr/>
    </dgm:pt>
    <dgm:pt modelId="{C2578704-A049-43FF-B04B-E422F25EA692}" type="pres">
      <dgm:prSet presAssocID="{3F8A5AE9-2EC1-4A44-9ACF-9BECFB3FC566}" presName="node" presStyleLbl="node1" presStyleIdx="4" presStyleCnt="5">
        <dgm:presLayoutVars>
          <dgm:bulletEnabled val="1"/>
        </dgm:presLayoutVars>
      </dgm:prSet>
      <dgm:spPr/>
    </dgm:pt>
  </dgm:ptLst>
  <dgm:cxnLst>
    <dgm:cxn modelId="{F6CF0608-009E-40BA-A03D-2E10E891CDE4}" type="presOf" srcId="{4A8F2E0D-4503-48A2-9D2A-5CFDB512C8AD}" destId="{2B240554-356E-40B2-BB56-5269EDEBC943}" srcOrd="0" destOrd="0" presId="urn:microsoft.com/office/officeart/2005/8/layout/process1"/>
    <dgm:cxn modelId="{26051F19-B173-4BEB-A367-9C09340C0A5C}" type="presOf" srcId="{5A53D27F-F681-41C3-B730-6E293DB0F599}" destId="{B18C707D-F758-480B-BFA2-447D17E19A09}" srcOrd="1" destOrd="0" presId="urn:microsoft.com/office/officeart/2005/8/layout/process1"/>
    <dgm:cxn modelId="{91127C19-F0FF-4469-AE1E-F9A22A6F15E6}" type="presOf" srcId="{D680D9CF-27C2-4704-8B5F-29FE960E0274}" destId="{87DDE384-F1DC-4112-8209-F10405633D31}" srcOrd="0" destOrd="0" presId="urn:microsoft.com/office/officeart/2005/8/layout/process1"/>
    <dgm:cxn modelId="{5210801A-D094-4878-96B1-304EBF2E2C22}" type="presOf" srcId="{D680D9CF-27C2-4704-8B5F-29FE960E0274}" destId="{764B2DC8-7BE3-4A4A-AC9D-E652089291F3}" srcOrd="1" destOrd="0" presId="urn:microsoft.com/office/officeart/2005/8/layout/process1"/>
    <dgm:cxn modelId="{F978891D-A216-455C-94F4-1477CE9A2C5B}" type="presOf" srcId="{A5BD09A7-C53F-4B08-A49C-36FB93626A8C}" destId="{BFE51669-E353-4ED1-A211-6A1303CAFD3D}" srcOrd="1" destOrd="0" presId="urn:microsoft.com/office/officeart/2005/8/layout/process1"/>
    <dgm:cxn modelId="{D3737E2A-2DA4-4D92-B768-E09846EF4710}" type="presOf" srcId="{6D19ECB9-0273-4373-B1D7-DBF4CD72C08D}" destId="{9A748EEF-5F77-4655-8F75-3696DFA2584A}" srcOrd="0" destOrd="0" presId="urn:microsoft.com/office/officeart/2005/8/layout/process1"/>
    <dgm:cxn modelId="{36850734-3CE6-4877-975F-CF11EC2EB147}" srcId="{016C1FD7-CD8B-4F60-9011-C16683D3DE89}" destId="{EB022EED-9D20-4F45-A504-7AEAA1FB4DE2}" srcOrd="3" destOrd="0" parTransId="{38950044-C91F-4B99-94C7-14F8EE132900}" sibTransId="{5A53D27F-F681-41C3-B730-6E293DB0F599}"/>
    <dgm:cxn modelId="{FE6F3E3A-0285-434E-B51E-14F5A6327D41}" type="presOf" srcId="{3F8A5AE9-2EC1-4A44-9ACF-9BECFB3FC566}" destId="{C2578704-A049-43FF-B04B-E422F25EA692}" srcOrd="0" destOrd="0" presId="urn:microsoft.com/office/officeart/2005/8/layout/process1"/>
    <dgm:cxn modelId="{159C526E-87CF-4F35-BA7E-E2912BC6E0FA}" type="presOf" srcId="{8B8221B3-06C9-4CAD-8E33-C4FDA03618C4}" destId="{70B9268A-ED6D-4A7E-8B7B-55829128C105}" srcOrd="0" destOrd="0" presId="urn:microsoft.com/office/officeart/2005/8/layout/process1"/>
    <dgm:cxn modelId="{74B3BA51-CF30-4D32-BBDB-BBBAF2DF7220}" srcId="{016C1FD7-CD8B-4F60-9011-C16683D3DE89}" destId="{4A8F2E0D-4503-48A2-9D2A-5CFDB512C8AD}" srcOrd="2" destOrd="0" parTransId="{02D2BEAE-3308-476F-A5FD-AA0B1BC15544}" sibTransId="{D680D9CF-27C2-4704-8B5F-29FE960E0274}"/>
    <dgm:cxn modelId="{E46BC557-8A01-40AE-8C8D-31313A9643ED}" type="presOf" srcId="{5A53D27F-F681-41C3-B730-6E293DB0F599}" destId="{2CC1A605-835F-4ECD-8F87-2041597E2030}" srcOrd="0" destOrd="0" presId="urn:microsoft.com/office/officeart/2005/8/layout/process1"/>
    <dgm:cxn modelId="{6DFD9D82-5624-48D1-B712-F9BEFE115E4C}" type="presOf" srcId="{016C1FD7-CD8B-4F60-9011-C16683D3DE89}" destId="{197E8F39-43B4-45C1-AFF6-99AD72482A47}" srcOrd="0" destOrd="0" presId="urn:microsoft.com/office/officeart/2005/8/layout/process1"/>
    <dgm:cxn modelId="{32E2C489-743B-4885-A597-F95752C271CB}" srcId="{016C1FD7-CD8B-4F60-9011-C16683D3DE89}" destId="{685752CA-2130-43BB-A953-56FC2C933182}" srcOrd="0" destOrd="0" parTransId="{54A8368D-E192-4594-AD2B-8043F4E6DAE7}" sibTransId="{6D19ECB9-0273-4373-B1D7-DBF4CD72C08D}"/>
    <dgm:cxn modelId="{CD5236C1-8A51-4D03-A6F0-B313060F2CF5}" type="presOf" srcId="{6D19ECB9-0273-4373-B1D7-DBF4CD72C08D}" destId="{4CB9F40E-DDB1-4DC0-BC5B-115033C47558}" srcOrd="1" destOrd="0" presId="urn:microsoft.com/office/officeart/2005/8/layout/process1"/>
    <dgm:cxn modelId="{27E9BDD7-87D1-4895-84EC-7C7548D86FD2}" type="presOf" srcId="{EB022EED-9D20-4F45-A504-7AEAA1FB4DE2}" destId="{7168A038-5C35-4B34-9185-7C82C3DE5BB2}" srcOrd="0" destOrd="0" presId="urn:microsoft.com/office/officeart/2005/8/layout/process1"/>
    <dgm:cxn modelId="{4CCDCBE9-D6B4-4043-9978-C7E02075C910}" type="presOf" srcId="{685752CA-2130-43BB-A953-56FC2C933182}" destId="{0BF650C2-3BFC-40F2-9F38-BA75F1881BCE}" srcOrd="0" destOrd="0" presId="urn:microsoft.com/office/officeart/2005/8/layout/process1"/>
    <dgm:cxn modelId="{57DC77EA-61D5-4CBB-9919-98C24B93A171}" type="presOf" srcId="{A5BD09A7-C53F-4B08-A49C-36FB93626A8C}" destId="{25882183-F351-4B1A-BB4C-44AD0909B6BA}" srcOrd="0" destOrd="0" presId="urn:microsoft.com/office/officeart/2005/8/layout/process1"/>
    <dgm:cxn modelId="{3A5EDFEB-67CA-41B2-B5AC-2BC5F502F058}" srcId="{016C1FD7-CD8B-4F60-9011-C16683D3DE89}" destId="{3F8A5AE9-2EC1-4A44-9ACF-9BECFB3FC566}" srcOrd="4" destOrd="0" parTransId="{4AF41F43-AC5F-4DD5-BD45-6140DDA37873}" sibTransId="{F98EB5C9-314D-4E72-B1E8-2C52E561A093}"/>
    <dgm:cxn modelId="{DB493CF4-3A26-4454-BD6C-25945A4EA056}" srcId="{016C1FD7-CD8B-4F60-9011-C16683D3DE89}" destId="{8B8221B3-06C9-4CAD-8E33-C4FDA03618C4}" srcOrd="1" destOrd="0" parTransId="{EA34E9BB-4E65-4E84-9A60-99AB371FFC9B}" sibTransId="{A5BD09A7-C53F-4B08-A49C-36FB93626A8C}"/>
    <dgm:cxn modelId="{7367B1BB-D853-4E63-906E-AABE0D9A43AA}" type="presParOf" srcId="{197E8F39-43B4-45C1-AFF6-99AD72482A47}" destId="{0BF650C2-3BFC-40F2-9F38-BA75F1881BCE}" srcOrd="0" destOrd="0" presId="urn:microsoft.com/office/officeart/2005/8/layout/process1"/>
    <dgm:cxn modelId="{E58548A3-00CD-4B24-BB32-7DBF4DDDF434}" type="presParOf" srcId="{197E8F39-43B4-45C1-AFF6-99AD72482A47}" destId="{9A748EEF-5F77-4655-8F75-3696DFA2584A}" srcOrd="1" destOrd="0" presId="urn:microsoft.com/office/officeart/2005/8/layout/process1"/>
    <dgm:cxn modelId="{D471D966-5F04-4F7B-95F1-86F20B036CE4}" type="presParOf" srcId="{9A748EEF-5F77-4655-8F75-3696DFA2584A}" destId="{4CB9F40E-DDB1-4DC0-BC5B-115033C47558}" srcOrd="0" destOrd="0" presId="urn:microsoft.com/office/officeart/2005/8/layout/process1"/>
    <dgm:cxn modelId="{0296E742-FC57-4A96-9BF2-A0FFD51C4A94}" type="presParOf" srcId="{197E8F39-43B4-45C1-AFF6-99AD72482A47}" destId="{70B9268A-ED6D-4A7E-8B7B-55829128C105}" srcOrd="2" destOrd="0" presId="urn:microsoft.com/office/officeart/2005/8/layout/process1"/>
    <dgm:cxn modelId="{10E1A5A3-42FC-419E-925A-CAD20F6CAC95}" type="presParOf" srcId="{197E8F39-43B4-45C1-AFF6-99AD72482A47}" destId="{25882183-F351-4B1A-BB4C-44AD0909B6BA}" srcOrd="3" destOrd="0" presId="urn:microsoft.com/office/officeart/2005/8/layout/process1"/>
    <dgm:cxn modelId="{C9A48251-6159-4F4C-B5A4-1FFB0E540EB4}" type="presParOf" srcId="{25882183-F351-4B1A-BB4C-44AD0909B6BA}" destId="{BFE51669-E353-4ED1-A211-6A1303CAFD3D}" srcOrd="0" destOrd="0" presId="urn:microsoft.com/office/officeart/2005/8/layout/process1"/>
    <dgm:cxn modelId="{C229BA00-3DCA-41C1-9ED8-AB476CB2CAA6}" type="presParOf" srcId="{197E8F39-43B4-45C1-AFF6-99AD72482A47}" destId="{2B240554-356E-40B2-BB56-5269EDEBC943}" srcOrd="4" destOrd="0" presId="urn:microsoft.com/office/officeart/2005/8/layout/process1"/>
    <dgm:cxn modelId="{2A8D288F-4A56-4CE1-B42F-1A47D60CD8A8}" type="presParOf" srcId="{197E8F39-43B4-45C1-AFF6-99AD72482A47}" destId="{87DDE384-F1DC-4112-8209-F10405633D31}" srcOrd="5" destOrd="0" presId="urn:microsoft.com/office/officeart/2005/8/layout/process1"/>
    <dgm:cxn modelId="{9A6C6B24-8F17-427D-A7FF-DB2CA4122291}" type="presParOf" srcId="{87DDE384-F1DC-4112-8209-F10405633D31}" destId="{764B2DC8-7BE3-4A4A-AC9D-E652089291F3}" srcOrd="0" destOrd="0" presId="urn:microsoft.com/office/officeart/2005/8/layout/process1"/>
    <dgm:cxn modelId="{E4044B18-5570-41F6-ABB9-A486939941E8}" type="presParOf" srcId="{197E8F39-43B4-45C1-AFF6-99AD72482A47}" destId="{7168A038-5C35-4B34-9185-7C82C3DE5BB2}" srcOrd="6" destOrd="0" presId="urn:microsoft.com/office/officeart/2005/8/layout/process1"/>
    <dgm:cxn modelId="{740834CA-3C45-44BC-92A9-C8B86E0DE7BF}" type="presParOf" srcId="{197E8F39-43B4-45C1-AFF6-99AD72482A47}" destId="{2CC1A605-835F-4ECD-8F87-2041597E2030}" srcOrd="7" destOrd="0" presId="urn:microsoft.com/office/officeart/2005/8/layout/process1"/>
    <dgm:cxn modelId="{A1A2F71D-E78C-4BE0-B156-AC94808AF413}" type="presParOf" srcId="{2CC1A605-835F-4ECD-8F87-2041597E2030}" destId="{B18C707D-F758-480B-BFA2-447D17E19A09}" srcOrd="0" destOrd="0" presId="urn:microsoft.com/office/officeart/2005/8/layout/process1"/>
    <dgm:cxn modelId="{0ED8DD08-0015-4822-BF54-560BB353303D}" type="presParOf" srcId="{197E8F39-43B4-45C1-AFF6-99AD72482A47}" destId="{C2578704-A049-43FF-B04B-E422F25EA692}"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35723-1DCA-4026-A845-5063CC78FC3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54A92B-986F-4A5E-92DF-A8D5C1908A6E}">
      <dgm:prSet/>
      <dgm:spPr/>
      <dgm:t>
        <a:bodyPr/>
        <a:lstStyle/>
        <a:p>
          <a:pPr>
            <a:lnSpc>
              <a:spcPct val="100000"/>
            </a:lnSpc>
          </a:pPr>
          <a:r>
            <a:rPr lang="en-US"/>
            <a:t>Precondition: Top management commitment</a:t>
          </a:r>
        </a:p>
      </dgm:t>
    </dgm:pt>
    <dgm:pt modelId="{C929B796-8178-4808-A330-6B83F2AD1419}" type="parTrans" cxnId="{3B587F00-E8CD-4BB0-8C2F-DB33B2B9B122}">
      <dgm:prSet/>
      <dgm:spPr/>
      <dgm:t>
        <a:bodyPr/>
        <a:lstStyle/>
        <a:p>
          <a:endParaRPr lang="en-US"/>
        </a:p>
      </dgm:t>
    </dgm:pt>
    <dgm:pt modelId="{B3286684-D576-4FF9-87CD-250305863A91}" type="sibTrans" cxnId="{3B587F00-E8CD-4BB0-8C2F-DB33B2B9B122}">
      <dgm:prSet/>
      <dgm:spPr/>
      <dgm:t>
        <a:bodyPr/>
        <a:lstStyle/>
        <a:p>
          <a:endParaRPr lang="en-US"/>
        </a:p>
      </dgm:t>
    </dgm:pt>
    <dgm:pt modelId="{75BE65F8-AA2F-422C-AFCD-B41780F118F9}">
      <dgm:prSet/>
      <dgm:spPr/>
      <dgm:t>
        <a:bodyPr/>
        <a:lstStyle/>
        <a:p>
          <a:pPr>
            <a:lnSpc>
              <a:spcPct val="100000"/>
            </a:lnSpc>
          </a:pPr>
          <a:r>
            <a:rPr lang="en-US" dirty="0"/>
            <a:t>Phase 1: Nascent sustainability implementation</a:t>
          </a:r>
        </a:p>
      </dgm:t>
    </dgm:pt>
    <dgm:pt modelId="{813B90E8-FC5F-476B-80EA-7736C8479283}" type="parTrans" cxnId="{F31715A5-8934-41B1-A41D-BA2012BF78C0}">
      <dgm:prSet/>
      <dgm:spPr/>
      <dgm:t>
        <a:bodyPr/>
        <a:lstStyle/>
        <a:p>
          <a:endParaRPr lang="en-US"/>
        </a:p>
      </dgm:t>
    </dgm:pt>
    <dgm:pt modelId="{B48CBEFA-0E9F-4BBD-9BA0-4D491CBFD31C}" type="sibTrans" cxnId="{F31715A5-8934-41B1-A41D-BA2012BF78C0}">
      <dgm:prSet/>
      <dgm:spPr/>
      <dgm:t>
        <a:bodyPr/>
        <a:lstStyle/>
        <a:p>
          <a:endParaRPr lang="en-US"/>
        </a:p>
      </dgm:t>
    </dgm:pt>
    <dgm:pt modelId="{C308CB41-A5C7-4767-8C94-0F6BB8729158}">
      <dgm:prSet/>
      <dgm:spPr/>
      <dgm:t>
        <a:bodyPr/>
        <a:lstStyle/>
        <a:p>
          <a:pPr>
            <a:lnSpc>
              <a:spcPct val="100000"/>
            </a:lnSpc>
          </a:pPr>
          <a:r>
            <a:rPr lang="en-US" dirty="0"/>
            <a:t>Large sustainability department</a:t>
          </a:r>
        </a:p>
      </dgm:t>
    </dgm:pt>
    <dgm:pt modelId="{F8BEC03C-6F9B-4A07-8E7B-768E82A2BED7}" type="parTrans" cxnId="{0E8C8867-DEDC-4ED6-92CD-A265012F38EB}">
      <dgm:prSet/>
      <dgm:spPr/>
      <dgm:t>
        <a:bodyPr/>
        <a:lstStyle/>
        <a:p>
          <a:endParaRPr lang="en-US"/>
        </a:p>
      </dgm:t>
    </dgm:pt>
    <dgm:pt modelId="{C0390D22-08C0-4565-9003-9A486480F84A}" type="sibTrans" cxnId="{0E8C8867-DEDC-4ED6-92CD-A265012F38EB}">
      <dgm:prSet/>
      <dgm:spPr/>
      <dgm:t>
        <a:bodyPr/>
        <a:lstStyle/>
        <a:p>
          <a:endParaRPr lang="en-US"/>
        </a:p>
      </dgm:t>
    </dgm:pt>
    <dgm:pt modelId="{E81A4712-FBE4-4EF7-9B65-8508EB22F5B2}">
      <dgm:prSet/>
      <dgm:spPr/>
      <dgm:t>
        <a:bodyPr/>
        <a:lstStyle/>
        <a:p>
          <a:r>
            <a:rPr lang="en-US" dirty="0"/>
            <a:t>Manages and owns sustainability, gathers information, reaches out to corporate functions</a:t>
          </a:r>
        </a:p>
      </dgm:t>
    </dgm:pt>
    <dgm:pt modelId="{4EC481D5-3E77-4B1B-BEFB-BB8945DE9DF2}" type="parTrans" cxnId="{10A10101-E765-4613-98C9-B6B72D17ACF8}">
      <dgm:prSet/>
      <dgm:spPr/>
      <dgm:t>
        <a:bodyPr/>
        <a:lstStyle/>
        <a:p>
          <a:endParaRPr lang="en-US"/>
        </a:p>
      </dgm:t>
    </dgm:pt>
    <dgm:pt modelId="{1A254F58-3DB3-42DF-AA6E-B2EB52A06EAA}" type="sibTrans" cxnId="{10A10101-E765-4613-98C9-B6B72D17ACF8}">
      <dgm:prSet/>
      <dgm:spPr/>
      <dgm:t>
        <a:bodyPr/>
        <a:lstStyle/>
        <a:p>
          <a:endParaRPr lang="en-US"/>
        </a:p>
      </dgm:t>
    </dgm:pt>
    <dgm:pt modelId="{CC0186BE-FAD3-4027-808C-DFF45FDEE999}">
      <dgm:prSet/>
      <dgm:spPr/>
      <dgm:t>
        <a:bodyPr/>
        <a:lstStyle/>
        <a:p>
          <a:pPr>
            <a:lnSpc>
              <a:spcPct val="100000"/>
            </a:lnSpc>
          </a:pPr>
          <a:r>
            <a:rPr lang="en-US" dirty="0"/>
            <a:t>Phase 2: Intermediate sustainability implementation</a:t>
          </a:r>
        </a:p>
      </dgm:t>
    </dgm:pt>
    <dgm:pt modelId="{E5923AE6-5723-4F50-8CF1-635686517D5E}" type="parTrans" cxnId="{15BB7E57-75FF-4FC9-8891-C1A15A81A597}">
      <dgm:prSet/>
      <dgm:spPr/>
      <dgm:t>
        <a:bodyPr/>
        <a:lstStyle/>
        <a:p>
          <a:endParaRPr lang="en-US"/>
        </a:p>
      </dgm:t>
    </dgm:pt>
    <dgm:pt modelId="{8AF3CD7D-ACD5-46FA-83E9-924A7223787D}" type="sibTrans" cxnId="{15BB7E57-75FF-4FC9-8891-C1A15A81A597}">
      <dgm:prSet/>
      <dgm:spPr/>
      <dgm:t>
        <a:bodyPr/>
        <a:lstStyle/>
        <a:p>
          <a:endParaRPr lang="en-US"/>
        </a:p>
      </dgm:t>
    </dgm:pt>
    <dgm:pt modelId="{BE7765A6-B23A-46F3-8DA4-2BCD6654612F}">
      <dgm:prSet/>
      <dgm:spPr/>
      <dgm:t>
        <a:bodyPr/>
        <a:lstStyle/>
        <a:p>
          <a:pPr>
            <a:lnSpc>
              <a:spcPct val="100000"/>
            </a:lnSpc>
          </a:pPr>
          <a:r>
            <a:rPr lang="en-US" dirty="0"/>
            <a:t>Moderate sustainability department</a:t>
          </a:r>
        </a:p>
      </dgm:t>
    </dgm:pt>
    <dgm:pt modelId="{2D5190D5-4D2E-4DB3-A66B-3FB911752E95}" type="parTrans" cxnId="{9A203B8F-F154-4C9B-854F-6B9D306CE18D}">
      <dgm:prSet/>
      <dgm:spPr/>
      <dgm:t>
        <a:bodyPr/>
        <a:lstStyle/>
        <a:p>
          <a:endParaRPr lang="en-US"/>
        </a:p>
      </dgm:t>
    </dgm:pt>
    <dgm:pt modelId="{6FDF8647-DBD9-4FD2-BA59-568742F9C45F}" type="sibTrans" cxnId="{9A203B8F-F154-4C9B-854F-6B9D306CE18D}">
      <dgm:prSet/>
      <dgm:spPr/>
      <dgm:t>
        <a:bodyPr/>
        <a:lstStyle/>
        <a:p>
          <a:endParaRPr lang="en-US"/>
        </a:p>
      </dgm:t>
    </dgm:pt>
    <dgm:pt modelId="{EB674C08-F3D2-45F4-9F6B-1A1F7010445B}">
      <dgm:prSet/>
      <dgm:spPr/>
      <dgm:t>
        <a:bodyPr/>
        <a:lstStyle/>
        <a:p>
          <a:r>
            <a:rPr lang="en-US" dirty="0"/>
            <a:t>Decentralizes sustainability to corporate functions; orchestrates activities</a:t>
          </a:r>
        </a:p>
      </dgm:t>
    </dgm:pt>
    <dgm:pt modelId="{69C5E24C-BF58-4A1A-B338-B1083EBA82DE}" type="parTrans" cxnId="{AF2C91A4-1D9D-47B7-9A2E-3B06FF77E302}">
      <dgm:prSet/>
      <dgm:spPr/>
      <dgm:t>
        <a:bodyPr/>
        <a:lstStyle/>
        <a:p>
          <a:endParaRPr lang="en-US"/>
        </a:p>
      </dgm:t>
    </dgm:pt>
    <dgm:pt modelId="{D88D5E16-1771-4319-8DE7-7904DF073736}" type="sibTrans" cxnId="{AF2C91A4-1D9D-47B7-9A2E-3B06FF77E302}">
      <dgm:prSet/>
      <dgm:spPr/>
      <dgm:t>
        <a:bodyPr/>
        <a:lstStyle/>
        <a:p>
          <a:endParaRPr lang="en-US"/>
        </a:p>
      </dgm:t>
    </dgm:pt>
    <dgm:pt modelId="{2487643B-69F1-4D06-8189-F1E391CF8B80}">
      <dgm:prSet/>
      <dgm:spPr/>
      <dgm:t>
        <a:bodyPr/>
        <a:lstStyle/>
        <a:p>
          <a:pPr>
            <a:lnSpc>
              <a:spcPct val="100000"/>
            </a:lnSpc>
          </a:pPr>
          <a:r>
            <a:rPr lang="en-US" dirty="0"/>
            <a:t>Phase 3: Mature sustainability implementation</a:t>
          </a:r>
        </a:p>
      </dgm:t>
    </dgm:pt>
    <dgm:pt modelId="{5FA83216-8CA6-403C-B3AC-5F648B822965}" type="parTrans" cxnId="{9F2D9F99-FEDF-4931-A775-FA90DB50272A}">
      <dgm:prSet/>
      <dgm:spPr/>
      <dgm:t>
        <a:bodyPr/>
        <a:lstStyle/>
        <a:p>
          <a:endParaRPr lang="en-US"/>
        </a:p>
      </dgm:t>
    </dgm:pt>
    <dgm:pt modelId="{0F0E7515-89F8-4AFD-8E8B-2A2D9DAC9DA3}" type="sibTrans" cxnId="{9F2D9F99-FEDF-4931-A775-FA90DB50272A}">
      <dgm:prSet/>
      <dgm:spPr/>
      <dgm:t>
        <a:bodyPr/>
        <a:lstStyle/>
        <a:p>
          <a:endParaRPr lang="en-US"/>
        </a:p>
      </dgm:t>
    </dgm:pt>
    <dgm:pt modelId="{E1DE113A-C3D6-474A-8BDC-1C2E36521266}">
      <dgm:prSet/>
      <dgm:spPr/>
      <dgm:t>
        <a:bodyPr/>
        <a:lstStyle/>
        <a:p>
          <a:pPr>
            <a:lnSpc>
              <a:spcPct val="100000"/>
            </a:lnSpc>
          </a:pPr>
          <a:r>
            <a:rPr lang="en-US"/>
            <a:t>Small sustainability department</a:t>
          </a:r>
        </a:p>
      </dgm:t>
    </dgm:pt>
    <dgm:pt modelId="{3AFD75D7-5F68-442F-833D-D1FB7A4F5092}" type="parTrans" cxnId="{373E2EE5-70E0-4060-B896-0598CEB4F372}">
      <dgm:prSet/>
      <dgm:spPr/>
      <dgm:t>
        <a:bodyPr/>
        <a:lstStyle/>
        <a:p>
          <a:endParaRPr lang="en-US"/>
        </a:p>
      </dgm:t>
    </dgm:pt>
    <dgm:pt modelId="{57539C7A-45EA-4BD4-87DE-51EBE3409F90}" type="sibTrans" cxnId="{373E2EE5-70E0-4060-B896-0598CEB4F372}">
      <dgm:prSet/>
      <dgm:spPr/>
      <dgm:t>
        <a:bodyPr/>
        <a:lstStyle/>
        <a:p>
          <a:endParaRPr lang="en-US"/>
        </a:p>
      </dgm:t>
    </dgm:pt>
    <dgm:pt modelId="{C847788F-C7B9-4665-830D-53C1C3E1CFB2}">
      <dgm:prSet/>
      <dgm:spPr/>
      <dgm:t>
        <a:bodyPr/>
        <a:lstStyle/>
        <a:p>
          <a:r>
            <a:rPr lang="en-US" dirty="0"/>
            <a:t>Consults functions about trends; functions own sustainability</a:t>
          </a:r>
        </a:p>
      </dgm:t>
    </dgm:pt>
    <dgm:pt modelId="{B9C8BE53-6746-4AFC-90CF-FC861F85044D}" type="parTrans" cxnId="{C929DFE8-6EF6-4828-8717-362FAB0B82DD}">
      <dgm:prSet/>
      <dgm:spPr/>
      <dgm:t>
        <a:bodyPr/>
        <a:lstStyle/>
        <a:p>
          <a:endParaRPr lang="en-US"/>
        </a:p>
      </dgm:t>
    </dgm:pt>
    <dgm:pt modelId="{0DB76A3E-1D5E-4032-9940-6701364B4B46}" type="sibTrans" cxnId="{C929DFE8-6EF6-4828-8717-362FAB0B82DD}">
      <dgm:prSet/>
      <dgm:spPr/>
      <dgm:t>
        <a:bodyPr/>
        <a:lstStyle/>
        <a:p>
          <a:endParaRPr lang="en-US"/>
        </a:p>
      </dgm:t>
    </dgm:pt>
    <dgm:pt modelId="{66571F7D-9C28-4A02-AE17-6ACBDAB53BD0}" type="pres">
      <dgm:prSet presAssocID="{4B635723-1DCA-4026-A845-5063CC78FC33}" presName="root" presStyleCnt="0">
        <dgm:presLayoutVars>
          <dgm:dir/>
          <dgm:resizeHandles val="exact"/>
        </dgm:presLayoutVars>
      </dgm:prSet>
      <dgm:spPr/>
    </dgm:pt>
    <dgm:pt modelId="{5D8B7836-193D-4A2E-B600-9266B47E80CD}" type="pres">
      <dgm:prSet presAssocID="{C854A92B-986F-4A5E-92DF-A8D5C1908A6E}" presName="compNode" presStyleCnt="0"/>
      <dgm:spPr/>
    </dgm:pt>
    <dgm:pt modelId="{65AC3E6F-9EB2-4288-8C19-8A84D9822B90}" type="pres">
      <dgm:prSet presAssocID="{C854A92B-986F-4A5E-92DF-A8D5C1908A6E}" presName="bgRect" presStyleLbl="bgShp" presStyleIdx="0" presStyleCnt="4"/>
      <dgm:spPr/>
    </dgm:pt>
    <dgm:pt modelId="{B89A109A-F4EA-48E5-9F66-1E80F4BCF31E}" type="pres">
      <dgm:prSet presAssocID="{C854A92B-986F-4A5E-92DF-A8D5C1908A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AA048C1B-9E8A-411D-8819-302F36AFF3DE}" type="pres">
      <dgm:prSet presAssocID="{C854A92B-986F-4A5E-92DF-A8D5C1908A6E}" presName="spaceRect" presStyleCnt="0"/>
      <dgm:spPr/>
    </dgm:pt>
    <dgm:pt modelId="{3A465063-60AE-44F1-B6E9-F3DD3F93D06C}" type="pres">
      <dgm:prSet presAssocID="{C854A92B-986F-4A5E-92DF-A8D5C1908A6E}" presName="parTx" presStyleLbl="revTx" presStyleIdx="0" presStyleCnt="7">
        <dgm:presLayoutVars>
          <dgm:chMax val="0"/>
          <dgm:chPref val="0"/>
        </dgm:presLayoutVars>
      </dgm:prSet>
      <dgm:spPr/>
    </dgm:pt>
    <dgm:pt modelId="{62ECA601-141A-4FAC-ADDC-5A221C94E8C8}" type="pres">
      <dgm:prSet presAssocID="{B3286684-D576-4FF9-87CD-250305863A91}" presName="sibTrans" presStyleCnt="0"/>
      <dgm:spPr/>
    </dgm:pt>
    <dgm:pt modelId="{E233876A-44FD-4580-9DB0-750982B1C350}" type="pres">
      <dgm:prSet presAssocID="{75BE65F8-AA2F-422C-AFCD-B41780F118F9}" presName="compNode" presStyleCnt="0"/>
      <dgm:spPr/>
    </dgm:pt>
    <dgm:pt modelId="{A732A5C3-B51C-4D04-B3ED-BE36C883E420}" type="pres">
      <dgm:prSet presAssocID="{75BE65F8-AA2F-422C-AFCD-B41780F118F9}" presName="bgRect" presStyleLbl="bgShp" presStyleIdx="1" presStyleCnt="4"/>
      <dgm:spPr/>
    </dgm:pt>
    <dgm:pt modelId="{4B817032-C51D-4971-8452-1B6247758BB3}" type="pres">
      <dgm:prSet presAssocID="{75BE65F8-AA2F-422C-AFCD-B41780F118F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ity"/>
        </a:ext>
      </dgm:extLst>
    </dgm:pt>
    <dgm:pt modelId="{3E404418-DEF9-40F0-938A-4BBE8BFB1D99}" type="pres">
      <dgm:prSet presAssocID="{75BE65F8-AA2F-422C-AFCD-B41780F118F9}" presName="spaceRect" presStyleCnt="0"/>
      <dgm:spPr/>
    </dgm:pt>
    <dgm:pt modelId="{C20C6C66-D829-40AC-820F-606ED8324EA6}" type="pres">
      <dgm:prSet presAssocID="{75BE65F8-AA2F-422C-AFCD-B41780F118F9}" presName="parTx" presStyleLbl="revTx" presStyleIdx="1" presStyleCnt="7" custScaleX="66137" custLinFactNeighborX="-17757" custLinFactNeighborY="-24">
        <dgm:presLayoutVars>
          <dgm:chMax val="0"/>
          <dgm:chPref val="0"/>
        </dgm:presLayoutVars>
      </dgm:prSet>
      <dgm:spPr/>
    </dgm:pt>
    <dgm:pt modelId="{E3831B25-F9DC-4ABE-9DBB-B9976C69B5B4}" type="pres">
      <dgm:prSet presAssocID="{75BE65F8-AA2F-422C-AFCD-B41780F118F9}" presName="desTx" presStyleLbl="revTx" presStyleIdx="2" presStyleCnt="7">
        <dgm:presLayoutVars/>
      </dgm:prSet>
      <dgm:spPr/>
    </dgm:pt>
    <dgm:pt modelId="{DD7A7A94-C594-4E72-9088-9C61823BA722}" type="pres">
      <dgm:prSet presAssocID="{B48CBEFA-0E9F-4BBD-9BA0-4D491CBFD31C}" presName="sibTrans" presStyleCnt="0"/>
      <dgm:spPr/>
    </dgm:pt>
    <dgm:pt modelId="{2E715A97-77BB-4ED6-A83B-97441814E65E}" type="pres">
      <dgm:prSet presAssocID="{CC0186BE-FAD3-4027-808C-DFF45FDEE999}" presName="compNode" presStyleCnt="0"/>
      <dgm:spPr/>
    </dgm:pt>
    <dgm:pt modelId="{22D443B1-00AE-45F0-ADAB-4534B365BEA1}" type="pres">
      <dgm:prSet presAssocID="{CC0186BE-FAD3-4027-808C-DFF45FDEE999}" presName="bgRect" presStyleLbl="bgShp" presStyleIdx="2" presStyleCnt="4"/>
      <dgm:spPr/>
    </dgm:pt>
    <dgm:pt modelId="{0F749411-664F-4A10-B6F0-8425F9E92552}" type="pres">
      <dgm:prSet presAssocID="{CC0186BE-FAD3-4027-808C-DFF45FDEE9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49A5BFAC-3DA4-4235-B5A8-42D10623F97F}" type="pres">
      <dgm:prSet presAssocID="{CC0186BE-FAD3-4027-808C-DFF45FDEE999}" presName="spaceRect" presStyleCnt="0"/>
      <dgm:spPr/>
    </dgm:pt>
    <dgm:pt modelId="{AE741D6A-2B01-4C52-A05E-3359338796B6}" type="pres">
      <dgm:prSet presAssocID="{CC0186BE-FAD3-4027-808C-DFF45FDEE999}" presName="parTx" presStyleLbl="revTx" presStyleIdx="3" presStyleCnt="7">
        <dgm:presLayoutVars>
          <dgm:chMax val="0"/>
          <dgm:chPref val="0"/>
        </dgm:presLayoutVars>
      </dgm:prSet>
      <dgm:spPr/>
    </dgm:pt>
    <dgm:pt modelId="{C91BD0AB-4747-4B21-9189-DE7F094FD49C}" type="pres">
      <dgm:prSet presAssocID="{CC0186BE-FAD3-4027-808C-DFF45FDEE999}" presName="desTx" presStyleLbl="revTx" presStyleIdx="4" presStyleCnt="7">
        <dgm:presLayoutVars/>
      </dgm:prSet>
      <dgm:spPr/>
    </dgm:pt>
    <dgm:pt modelId="{4E9AD037-37BC-4AEE-9D5F-96EA1D810369}" type="pres">
      <dgm:prSet presAssocID="{8AF3CD7D-ACD5-46FA-83E9-924A7223787D}" presName="sibTrans" presStyleCnt="0"/>
      <dgm:spPr/>
    </dgm:pt>
    <dgm:pt modelId="{31C1F9CC-008E-4BF8-9251-23123B747CC2}" type="pres">
      <dgm:prSet presAssocID="{2487643B-69F1-4D06-8189-F1E391CF8B80}" presName="compNode" presStyleCnt="0"/>
      <dgm:spPr/>
    </dgm:pt>
    <dgm:pt modelId="{13E0F052-4313-4C8C-ABAB-8212D3F4F9C5}" type="pres">
      <dgm:prSet presAssocID="{2487643B-69F1-4D06-8189-F1E391CF8B80}" presName="bgRect" presStyleLbl="bgShp" presStyleIdx="3" presStyleCnt="4"/>
      <dgm:spPr/>
    </dgm:pt>
    <dgm:pt modelId="{3463E35A-8AE6-4F8E-B896-3C15F69618FD}" type="pres">
      <dgm:prSet presAssocID="{2487643B-69F1-4D06-8189-F1E391CF8B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peat"/>
        </a:ext>
      </dgm:extLst>
    </dgm:pt>
    <dgm:pt modelId="{3D4FD0C1-0F9C-49B1-8786-452EA30B05BA}" type="pres">
      <dgm:prSet presAssocID="{2487643B-69F1-4D06-8189-F1E391CF8B80}" presName="spaceRect" presStyleCnt="0"/>
      <dgm:spPr/>
    </dgm:pt>
    <dgm:pt modelId="{584CAC86-6834-407F-A188-BDBC8F263BA0}" type="pres">
      <dgm:prSet presAssocID="{2487643B-69F1-4D06-8189-F1E391CF8B80}" presName="parTx" presStyleLbl="revTx" presStyleIdx="5" presStyleCnt="7">
        <dgm:presLayoutVars>
          <dgm:chMax val="0"/>
          <dgm:chPref val="0"/>
        </dgm:presLayoutVars>
      </dgm:prSet>
      <dgm:spPr/>
    </dgm:pt>
    <dgm:pt modelId="{538886BC-D367-4EB5-8A48-F9ECB74CED52}" type="pres">
      <dgm:prSet presAssocID="{2487643B-69F1-4D06-8189-F1E391CF8B80}" presName="desTx" presStyleLbl="revTx" presStyleIdx="6" presStyleCnt="7">
        <dgm:presLayoutVars/>
      </dgm:prSet>
      <dgm:spPr/>
    </dgm:pt>
  </dgm:ptLst>
  <dgm:cxnLst>
    <dgm:cxn modelId="{3B587F00-E8CD-4BB0-8C2F-DB33B2B9B122}" srcId="{4B635723-1DCA-4026-A845-5063CC78FC33}" destId="{C854A92B-986F-4A5E-92DF-A8D5C1908A6E}" srcOrd="0" destOrd="0" parTransId="{C929B796-8178-4808-A330-6B83F2AD1419}" sibTransId="{B3286684-D576-4FF9-87CD-250305863A91}"/>
    <dgm:cxn modelId="{10A10101-E765-4613-98C9-B6B72D17ACF8}" srcId="{C308CB41-A5C7-4767-8C94-0F6BB8729158}" destId="{E81A4712-FBE4-4EF7-9B65-8508EB22F5B2}" srcOrd="0" destOrd="0" parTransId="{4EC481D5-3E77-4B1B-BEFB-BB8945DE9DF2}" sibTransId="{1A254F58-3DB3-42DF-AA6E-B2EB52A06EAA}"/>
    <dgm:cxn modelId="{9BBAE405-6C1D-4981-8ABE-739489CDEA4C}" type="presOf" srcId="{75BE65F8-AA2F-422C-AFCD-B41780F118F9}" destId="{C20C6C66-D829-40AC-820F-606ED8324EA6}" srcOrd="0" destOrd="0" presId="urn:microsoft.com/office/officeart/2018/2/layout/IconVerticalSolidList"/>
    <dgm:cxn modelId="{E3B2B612-448F-445B-8CE0-2ABB1E75531A}" type="presOf" srcId="{C308CB41-A5C7-4767-8C94-0F6BB8729158}" destId="{E3831B25-F9DC-4ABE-9DBB-B9976C69B5B4}" srcOrd="0" destOrd="0" presId="urn:microsoft.com/office/officeart/2018/2/layout/IconVerticalSolidList"/>
    <dgm:cxn modelId="{4852D513-D742-45CC-B790-24DB2A757A5D}" type="presOf" srcId="{C847788F-C7B9-4665-830D-53C1C3E1CFB2}" destId="{538886BC-D367-4EB5-8A48-F9ECB74CED52}" srcOrd="0" destOrd="1" presId="urn:microsoft.com/office/officeart/2018/2/layout/IconVerticalSolidList"/>
    <dgm:cxn modelId="{D69A9917-891A-44A2-9537-B2C648A5990E}" type="presOf" srcId="{EB674C08-F3D2-45F4-9F6B-1A1F7010445B}" destId="{C91BD0AB-4747-4B21-9189-DE7F094FD49C}" srcOrd="0" destOrd="1" presId="urn:microsoft.com/office/officeart/2018/2/layout/IconVerticalSolidList"/>
    <dgm:cxn modelId="{03F7C066-EFDE-410B-90F5-49311F22CC6E}" type="presOf" srcId="{E81A4712-FBE4-4EF7-9B65-8508EB22F5B2}" destId="{E3831B25-F9DC-4ABE-9DBB-B9976C69B5B4}" srcOrd="0" destOrd="1" presId="urn:microsoft.com/office/officeart/2018/2/layout/IconVerticalSolidList"/>
    <dgm:cxn modelId="{0E8C8867-DEDC-4ED6-92CD-A265012F38EB}" srcId="{75BE65F8-AA2F-422C-AFCD-B41780F118F9}" destId="{C308CB41-A5C7-4767-8C94-0F6BB8729158}" srcOrd="0" destOrd="0" parTransId="{F8BEC03C-6F9B-4A07-8E7B-768E82A2BED7}" sibTransId="{C0390D22-08C0-4565-9003-9A486480F84A}"/>
    <dgm:cxn modelId="{C8427C71-8270-43A5-A5BD-4382B514D79D}" type="presOf" srcId="{2487643B-69F1-4D06-8189-F1E391CF8B80}" destId="{584CAC86-6834-407F-A188-BDBC8F263BA0}" srcOrd="0" destOrd="0" presId="urn:microsoft.com/office/officeart/2018/2/layout/IconVerticalSolidList"/>
    <dgm:cxn modelId="{15BB7E57-75FF-4FC9-8891-C1A15A81A597}" srcId="{4B635723-1DCA-4026-A845-5063CC78FC33}" destId="{CC0186BE-FAD3-4027-808C-DFF45FDEE999}" srcOrd="2" destOrd="0" parTransId="{E5923AE6-5723-4F50-8CF1-635686517D5E}" sibTransId="{8AF3CD7D-ACD5-46FA-83E9-924A7223787D}"/>
    <dgm:cxn modelId="{9A203B8F-F154-4C9B-854F-6B9D306CE18D}" srcId="{CC0186BE-FAD3-4027-808C-DFF45FDEE999}" destId="{BE7765A6-B23A-46F3-8DA4-2BCD6654612F}" srcOrd="0" destOrd="0" parTransId="{2D5190D5-4D2E-4DB3-A66B-3FB911752E95}" sibTransId="{6FDF8647-DBD9-4FD2-BA59-568742F9C45F}"/>
    <dgm:cxn modelId="{B4363E99-C241-4645-9638-61C4FBD7730A}" type="presOf" srcId="{E1DE113A-C3D6-474A-8BDC-1C2E36521266}" destId="{538886BC-D367-4EB5-8A48-F9ECB74CED52}" srcOrd="0" destOrd="0" presId="urn:microsoft.com/office/officeart/2018/2/layout/IconVerticalSolidList"/>
    <dgm:cxn modelId="{9F2D9F99-FEDF-4931-A775-FA90DB50272A}" srcId="{4B635723-1DCA-4026-A845-5063CC78FC33}" destId="{2487643B-69F1-4D06-8189-F1E391CF8B80}" srcOrd="3" destOrd="0" parTransId="{5FA83216-8CA6-403C-B3AC-5F648B822965}" sibTransId="{0F0E7515-89F8-4AFD-8E8B-2A2D9DAC9DA3}"/>
    <dgm:cxn modelId="{51F2C8A0-7EFA-4310-8397-A7C0DA43F91E}" type="presOf" srcId="{C854A92B-986F-4A5E-92DF-A8D5C1908A6E}" destId="{3A465063-60AE-44F1-B6E9-F3DD3F93D06C}" srcOrd="0" destOrd="0" presId="urn:microsoft.com/office/officeart/2018/2/layout/IconVerticalSolidList"/>
    <dgm:cxn modelId="{E3F472A2-FC31-44D5-B958-A56298DA42B8}" type="presOf" srcId="{4B635723-1DCA-4026-A845-5063CC78FC33}" destId="{66571F7D-9C28-4A02-AE17-6ACBDAB53BD0}" srcOrd="0" destOrd="0" presId="urn:microsoft.com/office/officeart/2018/2/layout/IconVerticalSolidList"/>
    <dgm:cxn modelId="{AF2C91A4-1D9D-47B7-9A2E-3B06FF77E302}" srcId="{BE7765A6-B23A-46F3-8DA4-2BCD6654612F}" destId="{EB674C08-F3D2-45F4-9F6B-1A1F7010445B}" srcOrd="0" destOrd="0" parTransId="{69C5E24C-BF58-4A1A-B338-B1083EBA82DE}" sibTransId="{D88D5E16-1771-4319-8DE7-7904DF073736}"/>
    <dgm:cxn modelId="{F31715A5-8934-41B1-A41D-BA2012BF78C0}" srcId="{4B635723-1DCA-4026-A845-5063CC78FC33}" destId="{75BE65F8-AA2F-422C-AFCD-B41780F118F9}" srcOrd="1" destOrd="0" parTransId="{813B90E8-FC5F-476B-80EA-7736C8479283}" sibTransId="{B48CBEFA-0E9F-4BBD-9BA0-4D491CBFD31C}"/>
    <dgm:cxn modelId="{008698B4-6B13-48DD-989E-1951F020C8B8}" type="presOf" srcId="{CC0186BE-FAD3-4027-808C-DFF45FDEE999}" destId="{AE741D6A-2B01-4C52-A05E-3359338796B6}" srcOrd="0" destOrd="0" presId="urn:microsoft.com/office/officeart/2018/2/layout/IconVerticalSolidList"/>
    <dgm:cxn modelId="{72C544D7-D3E4-4CDB-960F-E6D92CF361C4}" type="presOf" srcId="{BE7765A6-B23A-46F3-8DA4-2BCD6654612F}" destId="{C91BD0AB-4747-4B21-9189-DE7F094FD49C}" srcOrd="0" destOrd="0" presId="urn:microsoft.com/office/officeart/2018/2/layout/IconVerticalSolidList"/>
    <dgm:cxn modelId="{373E2EE5-70E0-4060-B896-0598CEB4F372}" srcId="{2487643B-69F1-4D06-8189-F1E391CF8B80}" destId="{E1DE113A-C3D6-474A-8BDC-1C2E36521266}" srcOrd="0" destOrd="0" parTransId="{3AFD75D7-5F68-442F-833D-D1FB7A4F5092}" sibTransId="{57539C7A-45EA-4BD4-87DE-51EBE3409F90}"/>
    <dgm:cxn modelId="{C929DFE8-6EF6-4828-8717-362FAB0B82DD}" srcId="{E1DE113A-C3D6-474A-8BDC-1C2E36521266}" destId="{C847788F-C7B9-4665-830D-53C1C3E1CFB2}" srcOrd="0" destOrd="0" parTransId="{B9C8BE53-6746-4AFC-90CF-FC861F85044D}" sibTransId="{0DB76A3E-1D5E-4032-9940-6701364B4B46}"/>
    <dgm:cxn modelId="{E127A708-D22A-47CF-AF0E-6AC527240114}" type="presParOf" srcId="{66571F7D-9C28-4A02-AE17-6ACBDAB53BD0}" destId="{5D8B7836-193D-4A2E-B600-9266B47E80CD}" srcOrd="0" destOrd="0" presId="urn:microsoft.com/office/officeart/2018/2/layout/IconVerticalSolidList"/>
    <dgm:cxn modelId="{85B52641-B628-465C-AA68-3C2214E6F5C3}" type="presParOf" srcId="{5D8B7836-193D-4A2E-B600-9266B47E80CD}" destId="{65AC3E6F-9EB2-4288-8C19-8A84D9822B90}" srcOrd="0" destOrd="0" presId="urn:microsoft.com/office/officeart/2018/2/layout/IconVerticalSolidList"/>
    <dgm:cxn modelId="{179AD914-4B08-4A72-89E2-3D814F2AE94F}" type="presParOf" srcId="{5D8B7836-193D-4A2E-B600-9266B47E80CD}" destId="{B89A109A-F4EA-48E5-9F66-1E80F4BCF31E}" srcOrd="1" destOrd="0" presId="urn:microsoft.com/office/officeart/2018/2/layout/IconVerticalSolidList"/>
    <dgm:cxn modelId="{AACFFD91-1008-4F01-9784-5883F4F3C7CE}" type="presParOf" srcId="{5D8B7836-193D-4A2E-B600-9266B47E80CD}" destId="{AA048C1B-9E8A-411D-8819-302F36AFF3DE}" srcOrd="2" destOrd="0" presId="urn:microsoft.com/office/officeart/2018/2/layout/IconVerticalSolidList"/>
    <dgm:cxn modelId="{C3E89F34-004B-449F-AA8A-BD8AF1C361DF}" type="presParOf" srcId="{5D8B7836-193D-4A2E-B600-9266B47E80CD}" destId="{3A465063-60AE-44F1-B6E9-F3DD3F93D06C}" srcOrd="3" destOrd="0" presId="urn:microsoft.com/office/officeart/2018/2/layout/IconVerticalSolidList"/>
    <dgm:cxn modelId="{A4778CEF-532A-4A29-8775-6702FAC40F37}" type="presParOf" srcId="{66571F7D-9C28-4A02-AE17-6ACBDAB53BD0}" destId="{62ECA601-141A-4FAC-ADDC-5A221C94E8C8}" srcOrd="1" destOrd="0" presId="urn:microsoft.com/office/officeart/2018/2/layout/IconVerticalSolidList"/>
    <dgm:cxn modelId="{57B51E37-5A91-498F-8DA6-305681965471}" type="presParOf" srcId="{66571F7D-9C28-4A02-AE17-6ACBDAB53BD0}" destId="{E233876A-44FD-4580-9DB0-750982B1C350}" srcOrd="2" destOrd="0" presId="urn:microsoft.com/office/officeart/2018/2/layout/IconVerticalSolidList"/>
    <dgm:cxn modelId="{E2E4768B-1AF6-4C1C-80DF-0D90C91862B8}" type="presParOf" srcId="{E233876A-44FD-4580-9DB0-750982B1C350}" destId="{A732A5C3-B51C-4D04-B3ED-BE36C883E420}" srcOrd="0" destOrd="0" presId="urn:microsoft.com/office/officeart/2018/2/layout/IconVerticalSolidList"/>
    <dgm:cxn modelId="{17453C23-7520-4259-A37D-5F34A510627A}" type="presParOf" srcId="{E233876A-44FD-4580-9DB0-750982B1C350}" destId="{4B817032-C51D-4971-8452-1B6247758BB3}" srcOrd="1" destOrd="0" presId="urn:microsoft.com/office/officeart/2018/2/layout/IconVerticalSolidList"/>
    <dgm:cxn modelId="{21C82A41-C1FB-434C-BE5A-CDB350C91586}" type="presParOf" srcId="{E233876A-44FD-4580-9DB0-750982B1C350}" destId="{3E404418-DEF9-40F0-938A-4BBE8BFB1D99}" srcOrd="2" destOrd="0" presId="urn:microsoft.com/office/officeart/2018/2/layout/IconVerticalSolidList"/>
    <dgm:cxn modelId="{481B7F36-E578-44D0-A936-A4785488ABB1}" type="presParOf" srcId="{E233876A-44FD-4580-9DB0-750982B1C350}" destId="{C20C6C66-D829-40AC-820F-606ED8324EA6}" srcOrd="3" destOrd="0" presId="urn:microsoft.com/office/officeart/2018/2/layout/IconVerticalSolidList"/>
    <dgm:cxn modelId="{FFADE6E9-F02B-4221-8F65-37952FBA7B58}" type="presParOf" srcId="{E233876A-44FD-4580-9DB0-750982B1C350}" destId="{E3831B25-F9DC-4ABE-9DBB-B9976C69B5B4}" srcOrd="4" destOrd="0" presId="urn:microsoft.com/office/officeart/2018/2/layout/IconVerticalSolidList"/>
    <dgm:cxn modelId="{CFBDB351-6874-499B-AE1B-FF86AC5DB2D2}" type="presParOf" srcId="{66571F7D-9C28-4A02-AE17-6ACBDAB53BD0}" destId="{DD7A7A94-C594-4E72-9088-9C61823BA722}" srcOrd="3" destOrd="0" presId="urn:microsoft.com/office/officeart/2018/2/layout/IconVerticalSolidList"/>
    <dgm:cxn modelId="{F82713CE-596C-4A69-BCDE-4CA90C44C51C}" type="presParOf" srcId="{66571F7D-9C28-4A02-AE17-6ACBDAB53BD0}" destId="{2E715A97-77BB-4ED6-A83B-97441814E65E}" srcOrd="4" destOrd="0" presId="urn:microsoft.com/office/officeart/2018/2/layout/IconVerticalSolidList"/>
    <dgm:cxn modelId="{F56BC81B-2C60-4A23-95D1-1DED0E9F04D5}" type="presParOf" srcId="{2E715A97-77BB-4ED6-A83B-97441814E65E}" destId="{22D443B1-00AE-45F0-ADAB-4534B365BEA1}" srcOrd="0" destOrd="0" presId="urn:microsoft.com/office/officeart/2018/2/layout/IconVerticalSolidList"/>
    <dgm:cxn modelId="{A946099B-D4A3-4012-B397-BDDE856691D1}" type="presParOf" srcId="{2E715A97-77BB-4ED6-A83B-97441814E65E}" destId="{0F749411-664F-4A10-B6F0-8425F9E92552}" srcOrd="1" destOrd="0" presId="urn:microsoft.com/office/officeart/2018/2/layout/IconVerticalSolidList"/>
    <dgm:cxn modelId="{122564CC-77A9-4DF5-B9C5-0488DD0E3526}" type="presParOf" srcId="{2E715A97-77BB-4ED6-A83B-97441814E65E}" destId="{49A5BFAC-3DA4-4235-B5A8-42D10623F97F}" srcOrd="2" destOrd="0" presId="urn:microsoft.com/office/officeart/2018/2/layout/IconVerticalSolidList"/>
    <dgm:cxn modelId="{6D7B8F89-5F7C-45FE-A192-77A974C058DC}" type="presParOf" srcId="{2E715A97-77BB-4ED6-A83B-97441814E65E}" destId="{AE741D6A-2B01-4C52-A05E-3359338796B6}" srcOrd="3" destOrd="0" presId="urn:microsoft.com/office/officeart/2018/2/layout/IconVerticalSolidList"/>
    <dgm:cxn modelId="{D2354756-493F-4916-BD9C-B1DAC133FC11}" type="presParOf" srcId="{2E715A97-77BB-4ED6-A83B-97441814E65E}" destId="{C91BD0AB-4747-4B21-9189-DE7F094FD49C}" srcOrd="4" destOrd="0" presId="urn:microsoft.com/office/officeart/2018/2/layout/IconVerticalSolidList"/>
    <dgm:cxn modelId="{4BC55A2C-235E-4868-B96D-A14C7C321801}" type="presParOf" srcId="{66571F7D-9C28-4A02-AE17-6ACBDAB53BD0}" destId="{4E9AD037-37BC-4AEE-9D5F-96EA1D810369}" srcOrd="5" destOrd="0" presId="urn:microsoft.com/office/officeart/2018/2/layout/IconVerticalSolidList"/>
    <dgm:cxn modelId="{94258B38-F9C0-4F85-82E5-7DBA43A2ED20}" type="presParOf" srcId="{66571F7D-9C28-4A02-AE17-6ACBDAB53BD0}" destId="{31C1F9CC-008E-4BF8-9251-23123B747CC2}" srcOrd="6" destOrd="0" presId="urn:microsoft.com/office/officeart/2018/2/layout/IconVerticalSolidList"/>
    <dgm:cxn modelId="{B956D801-A258-4758-9EFD-5B0E9A8F762D}" type="presParOf" srcId="{31C1F9CC-008E-4BF8-9251-23123B747CC2}" destId="{13E0F052-4313-4C8C-ABAB-8212D3F4F9C5}" srcOrd="0" destOrd="0" presId="urn:microsoft.com/office/officeart/2018/2/layout/IconVerticalSolidList"/>
    <dgm:cxn modelId="{8D8CB0FA-F19A-430C-83BF-C87C026EF4D2}" type="presParOf" srcId="{31C1F9CC-008E-4BF8-9251-23123B747CC2}" destId="{3463E35A-8AE6-4F8E-B896-3C15F69618FD}" srcOrd="1" destOrd="0" presId="urn:microsoft.com/office/officeart/2018/2/layout/IconVerticalSolidList"/>
    <dgm:cxn modelId="{550EC89C-F678-4C42-86A8-FA44F2816784}" type="presParOf" srcId="{31C1F9CC-008E-4BF8-9251-23123B747CC2}" destId="{3D4FD0C1-0F9C-49B1-8786-452EA30B05BA}" srcOrd="2" destOrd="0" presId="urn:microsoft.com/office/officeart/2018/2/layout/IconVerticalSolidList"/>
    <dgm:cxn modelId="{BAC2FB43-07BB-4F65-B722-57AEF52EDE31}" type="presParOf" srcId="{31C1F9CC-008E-4BF8-9251-23123B747CC2}" destId="{584CAC86-6834-407F-A188-BDBC8F263BA0}" srcOrd="3" destOrd="0" presId="urn:microsoft.com/office/officeart/2018/2/layout/IconVerticalSolidList"/>
    <dgm:cxn modelId="{1CA92F9D-7E21-4EFA-833F-F8F6E52E3B50}" type="presParOf" srcId="{31C1F9CC-008E-4BF8-9251-23123B747CC2}" destId="{538886BC-D367-4EB5-8A48-F9ECB74CED52}"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B68929B-EA1B-4378-ACF5-874A7F81D60C}"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E82FFB96-AD2E-46CC-8072-33FB4FCACA9A}">
      <dgm:prSet/>
      <dgm:spPr>
        <a:solidFill>
          <a:schemeClr val="bg1">
            <a:lumMod val="50000"/>
          </a:schemeClr>
        </a:solidFill>
        <a:ln>
          <a:solidFill>
            <a:schemeClr val="bg1">
              <a:lumMod val="50000"/>
            </a:schemeClr>
          </a:solidFill>
        </a:ln>
      </dgm:spPr>
      <dgm:t>
        <a:bodyPr/>
        <a:lstStyle/>
        <a:p>
          <a:r>
            <a:rPr lang="en-US" dirty="0"/>
            <a:t>Tue.   26.4.</a:t>
          </a:r>
        </a:p>
      </dgm:t>
    </dgm:pt>
    <dgm:pt modelId="{40429EEB-B34E-4330-B8BA-86FF24BE02AF}" type="parTrans" cxnId="{C492C229-B212-49E6-9C35-804099F9242E}">
      <dgm:prSet/>
      <dgm:spPr/>
      <dgm:t>
        <a:bodyPr/>
        <a:lstStyle/>
        <a:p>
          <a:endParaRPr lang="en-US"/>
        </a:p>
      </dgm:t>
    </dgm:pt>
    <dgm:pt modelId="{B1D96E1D-4F79-4A65-99CA-72EECBF3394A}" type="sibTrans" cxnId="{C492C229-B212-49E6-9C35-804099F9242E}">
      <dgm:prSet/>
      <dgm:spPr/>
      <dgm:t>
        <a:bodyPr/>
        <a:lstStyle/>
        <a:p>
          <a:endParaRPr lang="en-US"/>
        </a:p>
      </dgm:t>
    </dgm:pt>
    <dgm:pt modelId="{96CFBFF6-9BB3-4E85-B8B8-FF893B2DDB44}">
      <dgm:prSet custT="1"/>
      <dgm:spPr/>
      <dgm:t>
        <a:bodyPr/>
        <a:lstStyle/>
        <a:p>
          <a:r>
            <a:rPr lang="en-US" sz="1000" dirty="0">
              <a:solidFill>
                <a:schemeClr val="bg1">
                  <a:lumMod val="50000"/>
                </a:schemeClr>
              </a:solidFill>
            </a:rPr>
            <a:t>Practicalities + Sustainability and business</a:t>
          </a:r>
        </a:p>
      </dgm:t>
    </dgm:pt>
    <dgm:pt modelId="{2B5659A2-B0D5-42A4-B7A8-9C68F36AC75D}" type="parTrans" cxnId="{FF4238A1-930F-4DA7-9FCD-974D2F4EAA63}">
      <dgm:prSet/>
      <dgm:spPr/>
      <dgm:t>
        <a:bodyPr/>
        <a:lstStyle/>
        <a:p>
          <a:endParaRPr lang="en-US"/>
        </a:p>
      </dgm:t>
    </dgm:pt>
    <dgm:pt modelId="{11DF7746-CE3B-41E5-B465-41CBB6B6236B}" type="sibTrans" cxnId="{FF4238A1-930F-4DA7-9FCD-974D2F4EAA63}">
      <dgm:prSet/>
      <dgm:spPr/>
      <dgm:t>
        <a:bodyPr/>
        <a:lstStyle/>
        <a:p>
          <a:endParaRPr lang="en-US"/>
        </a:p>
      </dgm:t>
    </dgm:pt>
    <dgm:pt modelId="{3872C851-A7DC-4A46-8B24-41981E58AE14}">
      <dgm:prSet/>
      <dgm:spPr>
        <a:solidFill>
          <a:schemeClr val="bg1">
            <a:lumMod val="50000"/>
          </a:schemeClr>
        </a:solidFill>
        <a:ln>
          <a:solidFill>
            <a:schemeClr val="bg1">
              <a:lumMod val="50000"/>
            </a:schemeClr>
          </a:solidFill>
        </a:ln>
      </dgm:spPr>
      <dgm:t>
        <a:bodyPr/>
        <a:lstStyle/>
        <a:p>
          <a:r>
            <a:rPr lang="en-US" dirty="0"/>
            <a:t>Thu. 28.4.</a:t>
          </a:r>
        </a:p>
      </dgm:t>
    </dgm:pt>
    <dgm:pt modelId="{B46DC7F8-41E0-48A9-8FC2-42AA8B01E854}" type="parTrans" cxnId="{3C879839-76D9-4BCA-A522-9765681AF166}">
      <dgm:prSet/>
      <dgm:spPr/>
      <dgm:t>
        <a:bodyPr/>
        <a:lstStyle/>
        <a:p>
          <a:endParaRPr lang="en-US"/>
        </a:p>
      </dgm:t>
    </dgm:pt>
    <dgm:pt modelId="{03F7DB54-B1D4-4F8E-A161-AE0810463832}" type="sibTrans" cxnId="{3C879839-76D9-4BCA-A522-9765681AF166}">
      <dgm:prSet/>
      <dgm:spPr/>
      <dgm:t>
        <a:bodyPr/>
        <a:lstStyle/>
        <a:p>
          <a:endParaRPr lang="en-US"/>
        </a:p>
      </dgm:t>
    </dgm:pt>
    <dgm:pt modelId="{C7AB9782-1416-45F7-96A0-C34150944DA0}">
      <dgm:prSet custT="1"/>
      <dgm:spPr/>
      <dgm:t>
        <a:bodyPr/>
        <a:lstStyle/>
        <a:p>
          <a:r>
            <a:rPr lang="en-US" sz="1000" dirty="0">
              <a:solidFill>
                <a:schemeClr val="bg1">
                  <a:lumMod val="50000"/>
                </a:schemeClr>
              </a:solidFill>
            </a:rPr>
            <a:t>Sustainability strategies</a:t>
          </a:r>
        </a:p>
        <a:p>
          <a:endParaRPr lang="en-US" sz="1000" dirty="0">
            <a:solidFill>
              <a:schemeClr val="bg1">
                <a:lumMod val="50000"/>
              </a:schemeClr>
            </a:solidFill>
          </a:endParaRPr>
        </a:p>
        <a:p>
          <a:r>
            <a:rPr lang="en-US" sz="1000" dirty="0">
              <a:solidFill>
                <a:schemeClr val="bg1">
                  <a:lumMod val="50000"/>
                </a:schemeClr>
              </a:solidFill>
            </a:rPr>
            <a:t>w/ Martta Nieminen</a:t>
          </a:r>
        </a:p>
      </dgm:t>
    </dgm:pt>
    <dgm:pt modelId="{13BBBBF3-2EAA-450B-91C1-CDABA10C7E90}" type="parTrans" cxnId="{228A36A2-22F6-43AB-8D4D-5FE12DCD1ABF}">
      <dgm:prSet/>
      <dgm:spPr/>
      <dgm:t>
        <a:bodyPr/>
        <a:lstStyle/>
        <a:p>
          <a:endParaRPr lang="en-US"/>
        </a:p>
      </dgm:t>
    </dgm:pt>
    <dgm:pt modelId="{6BFEC29A-A970-472F-8F79-8662855315B9}" type="sibTrans" cxnId="{228A36A2-22F6-43AB-8D4D-5FE12DCD1ABF}">
      <dgm:prSet/>
      <dgm:spPr/>
      <dgm:t>
        <a:bodyPr/>
        <a:lstStyle/>
        <a:p>
          <a:endParaRPr lang="en-US"/>
        </a:p>
      </dgm:t>
    </dgm:pt>
    <dgm:pt modelId="{140461A0-AF8C-4890-BD51-3B5AA6C073C4}">
      <dgm:prSet/>
      <dgm:spPr>
        <a:solidFill>
          <a:schemeClr val="bg1">
            <a:lumMod val="50000"/>
          </a:schemeClr>
        </a:solidFill>
        <a:ln>
          <a:solidFill>
            <a:schemeClr val="bg1">
              <a:lumMod val="50000"/>
            </a:schemeClr>
          </a:solidFill>
        </a:ln>
      </dgm:spPr>
      <dgm:t>
        <a:bodyPr/>
        <a:lstStyle/>
        <a:p>
          <a:r>
            <a:rPr lang="en-US" dirty="0"/>
            <a:t>Tue. 2.5</a:t>
          </a:r>
        </a:p>
      </dgm:t>
    </dgm:pt>
    <dgm:pt modelId="{F7417313-8D40-4EC0-A2B0-F0D9DFBAB518}" type="parTrans" cxnId="{597D921C-43EA-418D-9957-674DA6D0F5D4}">
      <dgm:prSet/>
      <dgm:spPr/>
      <dgm:t>
        <a:bodyPr/>
        <a:lstStyle/>
        <a:p>
          <a:endParaRPr lang="en-US"/>
        </a:p>
      </dgm:t>
    </dgm:pt>
    <dgm:pt modelId="{B3E52D4F-6CBF-46F8-B194-482DA792DA74}" type="sibTrans" cxnId="{597D921C-43EA-418D-9957-674DA6D0F5D4}">
      <dgm:prSet/>
      <dgm:spPr/>
      <dgm:t>
        <a:bodyPr/>
        <a:lstStyle/>
        <a:p>
          <a:endParaRPr lang="en-US"/>
        </a:p>
      </dgm:t>
    </dgm:pt>
    <dgm:pt modelId="{8D9AEF7E-9C09-426B-849A-6EB6B2F0D7ED}">
      <dgm:prSet custT="1"/>
      <dgm:spPr/>
      <dgm:t>
        <a:bodyPr/>
        <a:lstStyle/>
        <a:p>
          <a:r>
            <a:rPr lang="en-US" sz="1000" dirty="0">
              <a:solidFill>
                <a:schemeClr val="bg1">
                  <a:lumMod val="50000"/>
                </a:schemeClr>
              </a:solidFill>
            </a:rPr>
            <a:t>Organizing for sustainability</a:t>
          </a:r>
        </a:p>
      </dgm:t>
    </dgm:pt>
    <dgm:pt modelId="{C3B4C197-9415-4767-ABEE-BC79B273B925}" type="parTrans" cxnId="{F6A66BB3-A152-4593-A438-4BFEFDC1E9C4}">
      <dgm:prSet/>
      <dgm:spPr/>
      <dgm:t>
        <a:bodyPr/>
        <a:lstStyle/>
        <a:p>
          <a:endParaRPr lang="en-US"/>
        </a:p>
      </dgm:t>
    </dgm:pt>
    <dgm:pt modelId="{CDB78C6C-5F4E-4A3F-B5FB-B99F704683F8}" type="sibTrans" cxnId="{F6A66BB3-A152-4593-A438-4BFEFDC1E9C4}">
      <dgm:prSet/>
      <dgm:spPr/>
      <dgm:t>
        <a:bodyPr/>
        <a:lstStyle/>
        <a:p>
          <a:endParaRPr lang="en-US"/>
        </a:p>
      </dgm:t>
    </dgm:pt>
    <dgm:pt modelId="{46009337-1E8B-4734-8965-7EE4A389839F}">
      <dgm:prSet/>
      <dgm:spPr/>
      <dgm:t>
        <a:bodyPr/>
        <a:lstStyle/>
        <a:p>
          <a:r>
            <a:rPr lang="en-US" dirty="0"/>
            <a:t>Thu. 4.5</a:t>
          </a:r>
        </a:p>
      </dgm:t>
    </dgm:pt>
    <dgm:pt modelId="{75AD7769-DF29-49D6-9139-526C3C8A021B}" type="parTrans" cxnId="{3FA19BB3-27FB-4579-B144-C7F0777E3B73}">
      <dgm:prSet/>
      <dgm:spPr/>
      <dgm:t>
        <a:bodyPr/>
        <a:lstStyle/>
        <a:p>
          <a:endParaRPr lang="en-US"/>
        </a:p>
      </dgm:t>
    </dgm:pt>
    <dgm:pt modelId="{A62869EC-1F5B-47BC-8A7F-A281106CB204}" type="sibTrans" cxnId="{3FA19BB3-27FB-4579-B144-C7F0777E3B73}">
      <dgm:prSet/>
      <dgm:spPr/>
      <dgm:t>
        <a:bodyPr/>
        <a:lstStyle/>
        <a:p>
          <a:endParaRPr lang="en-US"/>
        </a:p>
      </dgm:t>
    </dgm:pt>
    <dgm:pt modelId="{CB1F95F1-106B-43FE-821C-5BEA791A0B94}">
      <dgm:prSet custT="1"/>
      <dgm:spPr/>
      <dgm:t>
        <a:bodyPr/>
        <a:lstStyle/>
        <a:p>
          <a:r>
            <a:rPr lang="en-GB" sz="1000" dirty="0"/>
            <a:t>Sustainability innovation</a:t>
          </a:r>
        </a:p>
        <a:p>
          <a:endParaRPr lang="en-GB" sz="1000" dirty="0"/>
        </a:p>
        <a:p>
          <a:r>
            <a:rPr lang="en-GB" sz="1000" dirty="0"/>
            <a:t>Guest section: Karelia Dagnaud</a:t>
          </a:r>
        </a:p>
        <a:p>
          <a:endParaRPr lang="en-GB" sz="1100" dirty="0"/>
        </a:p>
        <a:p>
          <a:endParaRPr lang="en-GB" sz="1100" dirty="0"/>
        </a:p>
      </dgm:t>
    </dgm:pt>
    <dgm:pt modelId="{F7415CAF-3C47-4016-860A-E8B6FAF7FE58}" type="parTrans" cxnId="{87891905-A2CC-430F-AFBF-F36E25E5F587}">
      <dgm:prSet/>
      <dgm:spPr/>
      <dgm:t>
        <a:bodyPr/>
        <a:lstStyle/>
        <a:p>
          <a:endParaRPr lang="en-US"/>
        </a:p>
      </dgm:t>
    </dgm:pt>
    <dgm:pt modelId="{647DE002-851F-4451-809E-27822C039787}" type="sibTrans" cxnId="{87891905-A2CC-430F-AFBF-F36E25E5F587}">
      <dgm:prSet/>
      <dgm:spPr/>
      <dgm:t>
        <a:bodyPr/>
        <a:lstStyle/>
        <a:p>
          <a:endParaRPr lang="en-US"/>
        </a:p>
      </dgm:t>
    </dgm:pt>
    <dgm:pt modelId="{2FC75F84-FED7-4936-B004-3BCBC89BC989}">
      <dgm:prSet/>
      <dgm:spPr/>
      <dgm:t>
        <a:bodyPr/>
        <a:lstStyle/>
        <a:p>
          <a:r>
            <a:rPr lang="en-US" dirty="0"/>
            <a:t>Tue. 9.5</a:t>
          </a:r>
        </a:p>
      </dgm:t>
    </dgm:pt>
    <dgm:pt modelId="{C2875C37-9F73-4264-A543-A0295C9ECAA3}" type="parTrans" cxnId="{99E55C17-5EF6-4C1C-A872-C92886BD318D}">
      <dgm:prSet/>
      <dgm:spPr/>
      <dgm:t>
        <a:bodyPr/>
        <a:lstStyle/>
        <a:p>
          <a:endParaRPr lang="en-US"/>
        </a:p>
      </dgm:t>
    </dgm:pt>
    <dgm:pt modelId="{70A03EBE-C351-4436-BEAC-0CB47E16C93D}" type="sibTrans" cxnId="{99E55C17-5EF6-4C1C-A872-C92886BD318D}">
      <dgm:prSet/>
      <dgm:spPr/>
      <dgm:t>
        <a:bodyPr/>
        <a:lstStyle/>
        <a:p>
          <a:endParaRPr lang="en-US"/>
        </a:p>
      </dgm:t>
    </dgm:pt>
    <dgm:pt modelId="{8BBDBA89-359A-4E09-9AB3-0648349B3F34}">
      <dgm:prSet custT="1"/>
      <dgm:spPr/>
      <dgm:t>
        <a:bodyPr/>
        <a:lstStyle/>
        <a:p>
          <a:r>
            <a:rPr lang="en-GB" sz="1000" dirty="0"/>
            <a:t>Student presentations (management instruments)</a:t>
          </a:r>
          <a:endParaRPr lang="en-US" sz="1000" dirty="0"/>
        </a:p>
      </dgm:t>
    </dgm:pt>
    <dgm:pt modelId="{FB837B0A-A259-40E4-8799-475FB08262A8}" type="parTrans" cxnId="{12A630B2-D2D0-4F13-9F78-D0CDD753828E}">
      <dgm:prSet/>
      <dgm:spPr/>
      <dgm:t>
        <a:bodyPr/>
        <a:lstStyle/>
        <a:p>
          <a:endParaRPr lang="en-US"/>
        </a:p>
      </dgm:t>
    </dgm:pt>
    <dgm:pt modelId="{12132072-730E-42DD-A53D-BA89EB789661}" type="sibTrans" cxnId="{12A630B2-D2D0-4F13-9F78-D0CDD753828E}">
      <dgm:prSet/>
      <dgm:spPr/>
      <dgm:t>
        <a:bodyPr/>
        <a:lstStyle/>
        <a:p>
          <a:endParaRPr lang="en-US"/>
        </a:p>
      </dgm:t>
    </dgm:pt>
    <dgm:pt modelId="{4A499E7D-758A-4067-A797-5C8DE22A8453}">
      <dgm:prSet/>
      <dgm:spPr/>
      <dgm:t>
        <a:bodyPr/>
        <a:lstStyle/>
        <a:p>
          <a:r>
            <a:rPr lang="en-US" dirty="0"/>
            <a:t>Thu. 11.5</a:t>
          </a:r>
        </a:p>
      </dgm:t>
    </dgm:pt>
    <dgm:pt modelId="{AEB95326-17F5-4C3A-B320-DCAD64C9F00F}" type="parTrans" cxnId="{F5D74AA3-035C-4042-AA56-ED7169880FBD}">
      <dgm:prSet/>
      <dgm:spPr/>
      <dgm:t>
        <a:bodyPr/>
        <a:lstStyle/>
        <a:p>
          <a:endParaRPr lang="en-US"/>
        </a:p>
      </dgm:t>
    </dgm:pt>
    <dgm:pt modelId="{76DB3F66-A8CD-41F3-BEE8-9633BF67E5B9}" type="sibTrans" cxnId="{F5D74AA3-035C-4042-AA56-ED7169880FBD}">
      <dgm:prSet/>
      <dgm:spPr/>
      <dgm:t>
        <a:bodyPr/>
        <a:lstStyle/>
        <a:p>
          <a:endParaRPr lang="en-US"/>
        </a:p>
      </dgm:t>
    </dgm:pt>
    <dgm:pt modelId="{3CAF6411-6C42-4506-9094-BBAB8C2C40A2}">
      <dgm:prSet custT="1"/>
      <dgm:spPr/>
      <dgm:t>
        <a:bodyPr/>
        <a:lstStyle/>
        <a:p>
          <a:r>
            <a:rPr lang="en-US" sz="1000" dirty="0"/>
            <a:t>Sustainability communication</a:t>
          </a:r>
        </a:p>
      </dgm:t>
    </dgm:pt>
    <dgm:pt modelId="{C4668694-84D6-40F1-98CE-B2FBC3863020}" type="parTrans" cxnId="{D9CB5D28-D1EC-493E-8181-710F2AD22D75}">
      <dgm:prSet/>
      <dgm:spPr/>
      <dgm:t>
        <a:bodyPr/>
        <a:lstStyle/>
        <a:p>
          <a:endParaRPr lang="en-US"/>
        </a:p>
      </dgm:t>
    </dgm:pt>
    <dgm:pt modelId="{9A865219-5392-4338-A2B7-6DA5A55397F0}" type="sibTrans" cxnId="{D9CB5D28-D1EC-493E-8181-710F2AD22D75}">
      <dgm:prSet/>
      <dgm:spPr/>
      <dgm:t>
        <a:bodyPr/>
        <a:lstStyle/>
        <a:p>
          <a:endParaRPr lang="en-US"/>
        </a:p>
      </dgm:t>
    </dgm:pt>
    <dgm:pt modelId="{F8E54375-8781-4A9A-A0B5-12A7B5156564}">
      <dgm:prSet/>
      <dgm:spPr/>
      <dgm:t>
        <a:bodyPr/>
        <a:lstStyle/>
        <a:p>
          <a:r>
            <a:rPr lang="en-US" dirty="0"/>
            <a:t>Tue. 16.5</a:t>
          </a:r>
        </a:p>
      </dgm:t>
    </dgm:pt>
    <dgm:pt modelId="{1AF0DD0F-CF9C-4AF2-B00D-8A2F3E0E2AF7}" type="parTrans" cxnId="{D089CEFA-D40C-4826-ADED-2E4644E57780}">
      <dgm:prSet/>
      <dgm:spPr/>
      <dgm:t>
        <a:bodyPr/>
        <a:lstStyle/>
        <a:p>
          <a:endParaRPr lang="en-US"/>
        </a:p>
      </dgm:t>
    </dgm:pt>
    <dgm:pt modelId="{3D809A86-6C16-4AFB-8130-CE0C9A5EDF14}" type="sibTrans" cxnId="{D089CEFA-D40C-4826-ADED-2E4644E57780}">
      <dgm:prSet/>
      <dgm:spPr/>
      <dgm:t>
        <a:bodyPr/>
        <a:lstStyle/>
        <a:p>
          <a:endParaRPr lang="en-US"/>
        </a:p>
      </dgm:t>
    </dgm:pt>
    <dgm:pt modelId="{9844C2AE-202A-4E68-B91C-4A4D79D409EF}">
      <dgm:prSet custT="1"/>
      <dgm:spPr/>
      <dgm:t>
        <a:bodyPr/>
        <a:lstStyle/>
        <a:p>
          <a:r>
            <a:rPr lang="en-GB" sz="1000" dirty="0"/>
            <a:t>Stakeholder management simulation</a:t>
          </a:r>
        </a:p>
        <a:p>
          <a:endParaRPr lang="en-GB" sz="1000" dirty="0"/>
        </a:p>
        <a:p>
          <a:r>
            <a:rPr lang="en-GB" sz="1000" dirty="0"/>
            <a:t>Host: Guy Giffin, </a:t>
          </a:r>
          <a:r>
            <a:rPr lang="en-GB" sz="1000" dirty="0" err="1"/>
            <a:t>Prendo</a:t>
          </a:r>
          <a:r>
            <a:rPr lang="en-GB" sz="1000" dirty="0"/>
            <a:t> Simulations</a:t>
          </a:r>
          <a:endParaRPr lang="en-US" sz="1000" dirty="0"/>
        </a:p>
      </dgm:t>
    </dgm:pt>
    <dgm:pt modelId="{8A849C0A-E1E8-49AC-B47F-BD47FF0F8E48}" type="parTrans" cxnId="{6B193395-2B9C-45E8-9B33-41B350353F9C}">
      <dgm:prSet/>
      <dgm:spPr/>
      <dgm:t>
        <a:bodyPr/>
        <a:lstStyle/>
        <a:p>
          <a:endParaRPr lang="en-US"/>
        </a:p>
      </dgm:t>
    </dgm:pt>
    <dgm:pt modelId="{1C14EB3A-7EB1-4183-9FD5-6CC27238F699}" type="sibTrans" cxnId="{6B193395-2B9C-45E8-9B33-41B350353F9C}">
      <dgm:prSet/>
      <dgm:spPr/>
      <dgm:t>
        <a:bodyPr/>
        <a:lstStyle/>
        <a:p>
          <a:endParaRPr lang="en-US"/>
        </a:p>
      </dgm:t>
    </dgm:pt>
    <dgm:pt modelId="{8B160689-3F91-417D-AB75-D1EE836B8F96}">
      <dgm:prSet/>
      <dgm:spPr/>
      <dgm:t>
        <a:bodyPr/>
        <a:lstStyle/>
        <a:p>
          <a:r>
            <a:rPr lang="en-US" dirty="0"/>
            <a:t>Tue. 23.5</a:t>
          </a:r>
        </a:p>
      </dgm:t>
    </dgm:pt>
    <dgm:pt modelId="{9CF940CB-FEDB-47D8-8F11-AF5D5573CE19}" type="parTrans" cxnId="{29363BEE-6CDC-40F4-8F53-CFBBA0F3FEE4}">
      <dgm:prSet/>
      <dgm:spPr/>
      <dgm:t>
        <a:bodyPr/>
        <a:lstStyle/>
        <a:p>
          <a:endParaRPr lang="en-US"/>
        </a:p>
      </dgm:t>
    </dgm:pt>
    <dgm:pt modelId="{CE05D68F-929F-45D0-891A-AB75212AF4F0}" type="sibTrans" cxnId="{29363BEE-6CDC-40F4-8F53-CFBBA0F3FEE4}">
      <dgm:prSet/>
      <dgm:spPr/>
      <dgm:t>
        <a:bodyPr/>
        <a:lstStyle/>
        <a:p>
          <a:endParaRPr lang="en-US"/>
        </a:p>
      </dgm:t>
    </dgm:pt>
    <dgm:pt modelId="{D2EE254D-3820-4CBB-982F-E882141E3BA0}">
      <dgm:prSet custT="1"/>
      <dgm:spPr/>
      <dgm:t>
        <a:bodyPr/>
        <a:lstStyle/>
        <a:p>
          <a:r>
            <a:rPr lang="en-GB" sz="1000" dirty="0"/>
            <a:t>Supply chain management</a:t>
          </a:r>
        </a:p>
        <a:p>
          <a:endParaRPr lang="en-GB" sz="1000" dirty="0"/>
        </a:p>
        <a:p>
          <a:r>
            <a:rPr lang="en-GB" sz="1000" dirty="0"/>
            <a:t>+ </a:t>
          </a:r>
        </a:p>
        <a:p>
          <a:endParaRPr lang="en-GB" sz="1000" dirty="0"/>
        </a:p>
        <a:p>
          <a:r>
            <a:rPr lang="en-GB" sz="1000" dirty="0"/>
            <a:t>Herman Miller case</a:t>
          </a:r>
          <a:endParaRPr lang="en-US" sz="1000" dirty="0"/>
        </a:p>
      </dgm:t>
    </dgm:pt>
    <dgm:pt modelId="{555008CE-C829-4D26-8472-9994A7188037}" type="parTrans" cxnId="{FF1E2EA1-5E53-4D7B-9B33-73E5A33FD80B}">
      <dgm:prSet/>
      <dgm:spPr/>
      <dgm:t>
        <a:bodyPr/>
        <a:lstStyle/>
        <a:p>
          <a:endParaRPr lang="en-US"/>
        </a:p>
      </dgm:t>
    </dgm:pt>
    <dgm:pt modelId="{0B09A049-60F8-4641-9067-E289ECEE07C8}" type="sibTrans" cxnId="{FF1E2EA1-5E53-4D7B-9B33-73E5A33FD80B}">
      <dgm:prSet/>
      <dgm:spPr/>
      <dgm:t>
        <a:bodyPr/>
        <a:lstStyle/>
        <a:p>
          <a:endParaRPr lang="en-US"/>
        </a:p>
      </dgm:t>
    </dgm:pt>
    <dgm:pt modelId="{ADC5B3BD-684C-4BE9-B50F-C416E6423AE0}">
      <dgm:prSet/>
      <dgm:spPr/>
      <dgm:t>
        <a:bodyPr/>
        <a:lstStyle/>
        <a:p>
          <a:r>
            <a:rPr lang="en-US" dirty="0"/>
            <a:t>Thu. 25.5</a:t>
          </a:r>
        </a:p>
      </dgm:t>
    </dgm:pt>
    <dgm:pt modelId="{837AF1CB-48BC-4B76-81BA-A2227DDC3B20}" type="parTrans" cxnId="{40E4836A-DB77-42DF-BC4E-97F24CDB360F}">
      <dgm:prSet/>
      <dgm:spPr/>
      <dgm:t>
        <a:bodyPr/>
        <a:lstStyle/>
        <a:p>
          <a:endParaRPr lang="en-US"/>
        </a:p>
      </dgm:t>
    </dgm:pt>
    <dgm:pt modelId="{F50C69BB-F220-421C-85CF-E90AA9EDA845}" type="sibTrans" cxnId="{40E4836A-DB77-42DF-BC4E-97F24CDB360F}">
      <dgm:prSet/>
      <dgm:spPr/>
      <dgm:t>
        <a:bodyPr/>
        <a:lstStyle/>
        <a:p>
          <a:endParaRPr lang="en-US"/>
        </a:p>
      </dgm:t>
    </dgm:pt>
    <dgm:pt modelId="{C00BC93D-7B46-46E3-8D83-A705B9B163B7}">
      <dgm:prSet custT="1"/>
      <dgm:spPr/>
      <dgm:t>
        <a:bodyPr/>
        <a:lstStyle/>
        <a:p>
          <a:pPr>
            <a:buNone/>
          </a:pPr>
          <a:r>
            <a:rPr lang="en-GB" sz="1000" dirty="0"/>
            <a:t>Circular economy</a:t>
          </a:r>
          <a:endParaRPr lang="en-US" sz="1000" dirty="0"/>
        </a:p>
      </dgm:t>
    </dgm:pt>
    <dgm:pt modelId="{036F0C64-6037-443D-826D-EC2921ACB50F}" type="parTrans" cxnId="{4CB0193D-AC34-4C8B-80AE-DA084346E5D0}">
      <dgm:prSet/>
      <dgm:spPr/>
      <dgm:t>
        <a:bodyPr/>
        <a:lstStyle/>
        <a:p>
          <a:endParaRPr lang="en-US"/>
        </a:p>
      </dgm:t>
    </dgm:pt>
    <dgm:pt modelId="{F32F8E4E-E23C-4C29-828D-48092CD6A5AA}" type="sibTrans" cxnId="{4CB0193D-AC34-4C8B-80AE-DA084346E5D0}">
      <dgm:prSet/>
      <dgm:spPr/>
      <dgm:t>
        <a:bodyPr/>
        <a:lstStyle/>
        <a:p>
          <a:endParaRPr lang="en-US"/>
        </a:p>
      </dgm:t>
    </dgm:pt>
    <dgm:pt modelId="{222341F4-2004-4555-B4B1-560FA03AD981}">
      <dgm:prSet/>
      <dgm:spPr/>
      <dgm:t>
        <a:bodyPr/>
        <a:lstStyle/>
        <a:p>
          <a:r>
            <a:rPr lang="en-US" dirty="0"/>
            <a:t>Tue. 30.5</a:t>
          </a:r>
        </a:p>
      </dgm:t>
    </dgm:pt>
    <dgm:pt modelId="{294BD988-8169-46D0-BAEB-F183C099A4C3}" type="parTrans" cxnId="{B7E04F4A-CF18-47C3-8DF5-6E18E0DE32E7}">
      <dgm:prSet/>
      <dgm:spPr/>
      <dgm:t>
        <a:bodyPr/>
        <a:lstStyle/>
        <a:p>
          <a:endParaRPr lang="en-US"/>
        </a:p>
      </dgm:t>
    </dgm:pt>
    <dgm:pt modelId="{24373A91-5178-436A-AED0-B076CD1FFF83}" type="sibTrans" cxnId="{B7E04F4A-CF18-47C3-8DF5-6E18E0DE32E7}">
      <dgm:prSet/>
      <dgm:spPr/>
      <dgm:t>
        <a:bodyPr/>
        <a:lstStyle/>
        <a:p>
          <a:endParaRPr lang="en-US"/>
        </a:p>
      </dgm:t>
    </dgm:pt>
    <dgm:pt modelId="{FFC5D780-7D98-475E-B3E8-AC68C0AEA54E}">
      <dgm:prSet custT="1"/>
      <dgm:spPr/>
      <dgm:t>
        <a:bodyPr/>
        <a:lstStyle/>
        <a:p>
          <a:pPr>
            <a:spcAft>
              <a:spcPts val="0"/>
            </a:spcAft>
          </a:pPr>
          <a:r>
            <a:rPr lang="en-US" sz="1000" dirty="0"/>
            <a:t>Sustainable finance</a:t>
          </a:r>
        </a:p>
        <a:p>
          <a:pPr>
            <a:spcAft>
              <a:spcPts val="0"/>
            </a:spcAft>
          </a:pPr>
          <a:endParaRPr lang="en-US" sz="1000" dirty="0"/>
        </a:p>
        <a:p>
          <a:pPr>
            <a:spcAft>
              <a:spcPts val="0"/>
            </a:spcAft>
          </a:pPr>
          <a:endParaRPr lang="en-US" sz="1000" dirty="0"/>
        </a:p>
        <a:p>
          <a:pPr>
            <a:spcAft>
              <a:spcPts val="0"/>
            </a:spcAft>
          </a:pPr>
          <a:r>
            <a:rPr lang="en-US" sz="1000" dirty="0"/>
            <a:t>Guest lecturer: Kaja Lilleng</a:t>
          </a:r>
        </a:p>
      </dgm:t>
    </dgm:pt>
    <dgm:pt modelId="{CE7B2891-54F5-465C-9812-AD58DDA30573}" type="parTrans" cxnId="{B0234AE6-A22B-41AC-AD43-4C2889E4810E}">
      <dgm:prSet/>
      <dgm:spPr/>
      <dgm:t>
        <a:bodyPr/>
        <a:lstStyle/>
        <a:p>
          <a:endParaRPr lang="en-US"/>
        </a:p>
      </dgm:t>
    </dgm:pt>
    <dgm:pt modelId="{71CC2189-86B1-4520-8E67-F57C8358F5DF}" type="sibTrans" cxnId="{B0234AE6-A22B-41AC-AD43-4C2889E4810E}">
      <dgm:prSet/>
      <dgm:spPr/>
      <dgm:t>
        <a:bodyPr/>
        <a:lstStyle/>
        <a:p>
          <a:endParaRPr lang="en-US"/>
        </a:p>
      </dgm:t>
    </dgm:pt>
    <dgm:pt modelId="{AA8B8C3C-98DA-49C1-B7B2-5B2A80E189E4}">
      <dgm:prSet/>
      <dgm:spPr/>
      <dgm:t>
        <a:bodyPr/>
        <a:lstStyle/>
        <a:p>
          <a:r>
            <a:rPr lang="en-US" dirty="0"/>
            <a:t>Thu. 1.6</a:t>
          </a:r>
        </a:p>
      </dgm:t>
    </dgm:pt>
    <dgm:pt modelId="{63CD3C03-D749-429D-B75B-DF4ED6782204}" type="parTrans" cxnId="{C3C3A2FF-6103-4FB9-B3AC-FFC38483239D}">
      <dgm:prSet/>
      <dgm:spPr/>
      <dgm:t>
        <a:bodyPr/>
        <a:lstStyle/>
        <a:p>
          <a:endParaRPr lang="en-US"/>
        </a:p>
      </dgm:t>
    </dgm:pt>
    <dgm:pt modelId="{BCD2AC25-551D-4038-85C0-FB241FD3F1BF}" type="sibTrans" cxnId="{C3C3A2FF-6103-4FB9-B3AC-FFC38483239D}">
      <dgm:prSet/>
      <dgm:spPr/>
      <dgm:t>
        <a:bodyPr/>
        <a:lstStyle/>
        <a:p>
          <a:endParaRPr lang="en-US"/>
        </a:p>
      </dgm:t>
    </dgm:pt>
    <dgm:pt modelId="{A316161C-C8B7-448C-8C6C-9F1C618D7FF8}">
      <dgm:prSet custT="1"/>
      <dgm:spPr/>
      <dgm:t>
        <a:bodyPr/>
        <a:lstStyle/>
        <a:p>
          <a:pPr>
            <a:spcAft>
              <a:spcPts val="0"/>
            </a:spcAft>
          </a:pPr>
          <a:r>
            <a:rPr lang="en-US" sz="1000" dirty="0"/>
            <a:t>Systems change for sustainability</a:t>
          </a:r>
        </a:p>
        <a:p>
          <a:pPr>
            <a:spcAft>
              <a:spcPts val="0"/>
            </a:spcAft>
          </a:pPr>
          <a:endParaRPr lang="en-US" sz="1000" dirty="0"/>
        </a:p>
        <a:p>
          <a:pPr>
            <a:spcAft>
              <a:spcPts val="0"/>
            </a:spcAft>
          </a:pPr>
          <a:r>
            <a:rPr lang="en-US" sz="1000" dirty="0"/>
            <a:t>Guest lecturer: Iana Nesterova</a:t>
          </a:r>
        </a:p>
      </dgm:t>
    </dgm:pt>
    <dgm:pt modelId="{C934368C-452B-498A-9944-634BACAF943B}" type="parTrans" cxnId="{20E2ADF7-594B-4032-8D60-22F9666FEFD3}">
      <dgm:prSet/>
      <dgm:spPr/>
      <dgm:t>
        <a:bodyPr/>
        <a:lstStyle/>
        <a:p>
          <a:endParaRPr lang="en-US"/>
        </a:p>
      </dgm:t>
    </dgm:pt>
    <dgm:pt modelId="{A3D85689-2698-48D6-A750-F351458D4849}" type="sibTrans" cxnId="{20E2ADF7-594B-4032-8D60-22F9666FEFD3}">
      <dgm:prSet/>
      <dgm:spPr/>
      <dgm:t>
        <a:bodyPr/>
        <a:lstStyle/>
        <a:p>
          <a:endParaRPr lang="en-US"/>
        </a:p>
      </dgm:t>
    </dgm:pt>
    <dgm:pt modelId="{4A22F28D-6043-4A7F-B310-E46CFF26B435}" type="pres">
      <dgm:prSet presAssocID="{BB68929B-EA1B-4378-ACF5-874A7F81D60C}" presName="Name0" presStyleCnt="0">
        <dgm:presLayoutVars>
          <dgm:animLvl val="lvl"/>
          <dgm:resizeHandles val="exact"/>
        </dgm:presLayoutVars>
      </dgm:prSet>
      <dgm:spPr/>
    </dgm:pt>
    <dgm:pt modelId="{84D1A4D6-5252-4F5B-A1B0-BF46C75F6968}" type="pres">
      <dgm:prSet presAssocID="{E82FFB96-AD2E-46CC-8072-33FB4FCACA9A}" presName="composite" presStyleCnt="0"/>
      <dgm:spPr/>
    </dgm:pt>
    <dgm:pt modelId="{0E37E30B-7EE4-4789-A979-F981317B53A9}" type="pres">
      <dgm:prSet presAssocID="{E82FFB96-AD2E-46CC-8072-33FB4FCACA9A}" presName="L" presStyleLbl="solidFgAcc1" presStyleIdx="0" presStyleCnt="11">
        <dgm:presLayoutVars>
          <dgm:chMax val="0"/>
          <dgm:chPref val="0"/>
        </dgm:presLayoutVars>
      </dgm:prSet>
      <dgm:spPr>
        <a:ln>
          <a:solidFill>
            <a:schemeClr val="bg1">
              <a:lumMod val="50000"/>
            </a:schemeClr>
          </a:solidFill>
        </a:ln>
      </dgm:spPr>
    </dgm:pt>
    <dgm:pt modelId="{47296010-D8F9-4A8D-9C44-9256210466CD}" type="pres">
      <dgm:prSet presAssocID="{E82FFB96-AD2E-46CC-8072-33FB4FCACA9A}" presName="parTx" presStyleLbl="alignNode1" presStyleIdx="0" presStyleCnt="11">
        <dgm:presLayoutVars>
          <dgm:chMax val="0"/>
          <dgm:chPref val="0"/>
          <dgm:bulletEnabled val="1"/>
        </dgm:presLayoutVars>
      </dgm:prSet>
      <dgm:spPr/>
    </dgm:pt>
    <dgm:pt modelId="{767979D3-B5A3-4CE7-82EF-295249DEC178}" type="pres">
      <dgm:prSet presAssocID="{E82FFB96-AD2E-46CC-8072-33FB4FCACA9A}" presName="desTx" presStyleLbl="revTx" presStyleIdx="0" presStyleCnt="11">
        <dgm:presLayoutVars>
          <dgm:chMax val="0"/>
          <dgm:chPref val="0"/>
          <dgm:bulletEnabled val="1"/>
        </dgm:presLayoutVars>
      </dgm:prSet>
      <dgm:spPr/>
    </dgm:pt>
    <dgm:pt modelId="{C96A1826-BD6E-40EB-A00C-9AA24D27A4D7}" type="pres">
      <dgm:prSet presAssocID="{E82FFB96-AD2E-46CC-8072-33FB4FCACA9A}" presName="EmptyPlaceHolder" presStyleCnt="0"/>
      <dgm:spPr/>
    </dgm:pt>
    <dgm:pt modelId="{11BC04FB-2B74-4167-8E24-E3A3F998768F}" type="pres">
      <dgm:prSet presAssocID="{B1D96E1D-4F79-4A65-99CA-72EECBF3394A}" presName="space" presStyleCnt="0"/>
      <dgm:spPr/>
    </dgm:pt>
    <dgm:pt modelId="{5C244A09-F694-4C56-B331-1D8442C74080}" type="pres">
      <dgm:prSet presAssocID="{3872C851-A7DC-4A46-8B24-41981E58AE14}" presName="composite" presStyleCnt="0"/>
      <dgm:spPr/>
    </dgm:pt>
    <dgm:pt modelId="{20DEBBCF-EE9E-447A-90A3-804D062C7C29}" type="pres">
      <dgm:prSet presAssocID="{3872C851-A7DC-4A46-8B24-41981E58AE14}" presName="L" presStyleLbl="solidFgAcc1" presStyleIdx="1" presStyleCnt="11">
        <dgm:presLayoutVars>
          <dgm:chMax val="0"/>
          <dgm:chPref val="0"/>
        </dgm:presLayoutVars>
      </dgm:prSet>
      <dgm:spPr>
        <a:ln>
          <a:solidFill>
            <a:schemeClr val="bg1">
              <a:lumMod val="50000"/>
            </a:schemeClr>
          </a:solidFill>
        </a:ln>
      </dgm:spPr>
    </dgm:pt>
    <dgm:pt modelId="{A67A5084-077E-409B-94E7-10AD08246467}" type="pres">
      <dgm:prSet presAssocID="{3872C851-A7DC-4A46-8B24-41981E58AE14}" presName="parTx" presStyleLbl="alignNode1" presStyleIdx="1" presStyleCnt="11">
        <dgm:presLayoutVars>
          <dgm:chMax val="0"/>
          <dgm:chPref val="0"/>
          <dgm:bulletEnabled val="1"/>
        </dgm:presLayoutVars>
      </dgm:prSet>
      <dgm:spPr/>
    </dgm:pt>
    <dgm:pt modelId="{6EB603C9-9704-4DB2-B075-F6D77C141C50}" type="pres">
      <dgm:prSet presAssocID="{3872C851-A7DC-4A46-8B24-41981E58AE14}" presName="desTx" presStyleLbl="revTx" presStyleIdx="1" presStyleCnt="11">
        <dgm:presLayoutVars>
          <dgm:chMax val="0"/>
          <dgm:chPref val="0"/>
          <dgm:bulletEnabled val="1"/>
        </dgm:presLayoutVars>
      </dgm:prSet>
      <dgm:spPr/>
    </dgm:pt>
    <dgm:pt modelId="{02258A5A-02F4-493D-AB7E-7CF01A2138EA}" type="pres">
      <dgm:prSet presAssocID="{3872C851-A7DC-4A46-8B24-41981E58AE14}" presName="EmptyPlaceHolder" presStyleCnt="0"/>
      <dgm:spPr/>
    </dgm:pt>
    <dgm:pt modelId="{498D41E0-B8EC-4B1A-8478-5D9C44F52D3A}" type="pres">
      <dgm:prSet presAssocID="{03F7DB54-B1D4-4F8E-A161-AE0810463832}" presName="space" presStyleCnt="0"/>
      <dgm:spPr/>
    </dgm:pt>
    <dgm:pt modelId="{A771E723-49CE-49A3-86AE-C19E272545B3}" type="pres">
      <dgm:prSet presAssocID="{140461A0-AF8C-4890-BD51-3B5AA6C073C4}" presName="composite" presStyleCnt="0"/>
      <dgm:spPr/>
    </dgm:pt>
    <dgm:pt modelId="{839D9655-30CD-4B4C-AABB-54CA0EC603BD}" type="pres">
      <dgm:prSet presAssocID="{140461A0-AF8C-4890-BD51-3B5AA6C073C4}" presName="L" presStyleLbl="solidFgAcc1" presStyleIdx="2" presStyleCnt="11">
        <dgm:presLayoutVars>
          <dgm:chMax val="0"/>
          <dgm:chPref val="0"/>
        </dgm:presLayoutVars>
      </dgm:prSet>
      <dgm:spPr>
        <a:ln>
          <a:solidFill>
            <a:schemeClr val="bg1">
              <a:lumMod val="50000"/>
            </a:schemeClr>
          </a:solidFill>
        </a:ln>
      </dgm:spPr>
    </dgm:pt>
    <dgm:pt modelId="{3CE24E8E-2CE3-4618-A9AC-772BC3FC6D71}" type="pres">
      <dgm:prSet presAssocID="{140461A0-AF8C-4890-BD51-3B5AA6C073C4}" presName="parTx" presStyleLbl="alignNode1" presStyleIdx="2" presStyleCnt="11">
        <dgm:presLayoutVars>
          <dgm:chMax val="0"/>
          <dgm:chPref val="0"/>
          <dgm:bulletEnabled val="1"/>
        </dgm:presLayoutVars>
      </dgm:prSet>
      <dgm:spPr/>
    </dgm:pt>
    <dgm:pt modelId="{82306774-A4F8-4490-BF6C-060EB13E41DF}" type="pres">
      <dgm:prSet presAssocID="{140461A0-AF8C-4890-BD51-3B5AA6C073C4}" presName="desTx" presStyleLbl="revTx" presStyleIdx="2" presStyleCnt="11">
        <dgm:presLayoutVars>
          <dgm:chMax val="0"/>
          <dgm:chPref val="0"/>
          <dgm:bulletEnabled val="1"/>
        </dgm:presLayoutVars>
      </dgm:prSet>
      <dgm:spPr/>
    </dgm:pt>
    <dgm:pt modelId="{94F0390D-048C-4B50-BE3D-CEDC9AEE56F2}" type="pres">
      <dgm:prSet presAssocID="{140461A0-AF8C-4890-BD51-3B5AA6C073C4}" presName="EmptyPlaceHolder" presStyleCnt="0"/>
      <dgm:spPr/>
    </dgm:pt>
    <dgm:pt modelId="{FF8CA29E-B973-40B4-B5DC-AC69E319653F}" type="pres">
      <dgm:prSet presAssocID="{B3E52D4F-6CBF-46F8-B194-482DA792DA74}" presName="space" presStyleCnt="0"/>
      <dgm:spPr/>
    </dgm:pt>
    <dgm:pt modelId="{E8466777-940E-4D90-8103-0B8A25A8BBA3}" type="pres">
      <dgm:prSet presAssocID="{46009337-1E8B-4734-8965-7EE4A389839F}" presName="composite" presStyleCnt="0"/>
      <dgm:spPr/>
    </dgm:pt>
    <dgm:pt modelId="{9F991DD1-4BC6-455C-892D-71043A77CEC0}" type="pres">
      <dgm:prSet presAssocID="{46009337-1E8B-4734-8965-7EE4A389839F}" presName="L" presStyleLbl="solidFgAcc1" presStyleIdx="3" presStyleCnt="11">
        <dgm:presLayoutVars>
          <dgm:chMax val="0"/>
          <dgm:chPref val="0"/>
        </dgm:presLayoutVars>
      </dgm:prSet>
      <dgm:spPr/>
    </dgm:pt>
    <dgm:pt modelId="{09586D67-83F8-4242-881E-1F693E4C9152}" type="pres">
      <dgm:prSet presAssocID="{46009337-1E8B-4734-8965-7EE4A389839F}" presName="parTx" presStyleLbl="alignNode1" presStyleIdx="3" presStyleCnt="11">
        <dgm:presLayoutVars>
          <dgm:chMax val="0"/>
          <dgm:chPref val="0"/>
          <dgm:bulletEnabled val="1"/>
        </dgm:presLayoutVars>
      </dgm:prSet>
      <dgm:spPr/>
    </dgm:pt>
    <dgm:pt modelId="{1F995710-B58C-4484-B034-2DE8D25C456F}" type="pres">
      <dgm:prSet presAssocID="{46009337-1E8B-4734-8965-7EE4A389839F}" presName="desTx" presStyleLbl="revTx" presStyleIdx="3" presStyleCnt="11">
        <dgm:presLayoutVars>
          <dgm:chMax val="0"/>
          <dgm:chPref val="0"/>
          <dgm:bulletEnabled val="1"/>
        </dgm:presLayoutVars>
      </dgm:prSet>
      <dgm:spPr/>
    </dgm:pt>
    <dgm:pt modelId="{867FF9C3-75A2-48A6-9738-9173648F8888}" type="pres">
      <dgm:prSet presAssocID="{46009337-1E8B-4734-8965-7EE4A389839F}" presName="EmptyPlaceHolder" presStyleCnt="0"/>
      <dgm:spPr/>
    </dgm:pt>
    <dgm:pt modelId="{06727045-E969-4AF8-BFB6-E95B46128E7E}" type="pres">
      <dgm:prSet presAssocID="{A62869EC-1F5B-47BC-8A7F-A281106CB204}" presName="space" presStyleCnt="0"/>
      <dgm:spPr/>
    </dgm:pt>
    <dgm:pt modelId="{6325B8B5-9DEF-401C-9912-814A1AB28CD7}" type="pres">
      <dgm:prSet presAssocID="{2FC75F84-FED7-4936-B004-3BCBC89BC989}" presName="composite" presStyleCnt="0"/>
      <dgm:spPr/>
    </dgm:pt>
    <dgm:pt modelId="{C79276F5-2EAD-44BC-A1F6-2841F9194ED0}" type="pres">
      <dgm:prSet presAssocID="{2FC75F84-FED7-4936-B004-3BCBC89BC989}" presName="L" presStyleLbl="solidFgAcc1" presStyleIdx="4" presStyleCnt="11">
        <dgm:presLayoutVars>
          <dgm:chMax val="0"/>
          <dgm:chPref val="0"/>
        </dgm:presLayoutVars>
      </dgm:prSet>
      <dgm:spPr/>
    </dgm:pt>
    <dgm:pt modelId="{C193D4D1-6C32-4048-B305-B750D4541B65}" type="pres">
      <dgm:prSet presAssocID="{2FC75F84-FED7-4936-B004-3BCBC89BC989}" presName="parTx" presStyleLbl="alignNode1" presStyleIdx="4" presStyleCnt="11">
        <dgm:presLayoutVars>
          <dgm:chMax val="0"/>
          <dgm:chPref val="0"/>
          <dgm:bulletEnabled val="1"/>
        </dgm:presLayoutVars>
      </dgm:prSet>
      <dgm:spPr/>
    </dgm:pt>
    <dgm:pt modelId="{8AC3A59D-245F-4C4B-B465-6754E38E0BEB}" type="pres">
      <dgm:prSet presAssocID="{2FC75F84-FED7-4936-B004-3BCBC89BC989}" presName="desTx" presStyleLbl="revTx" presStyleIdx="4" presStyleCnt="11">
        <dgm:presLayoutVars>
          <dgm:chMax val="0"/>
          <dgm:chPref val="0"/>
          <dgm:bulletEnabled val="1"/>
        </dgm:presLayoutVars>
      </dgm:prSet>
      <dgm:spPr/>
    </dgm:pt>
    <dgm:pt modelId="{21596BD4-E0A5-4CAD-A9A6-20E284332F3D}" type="pres">
      <dgm:prSet presAssocID="{2FC75F84-FED7-4936-B004-3BCBC89BC989}" presName="EmptyPlaceHolder" presStyleCnt="0"/>
      <dgm:spPr/>
    </dgm:pt>
    <dgm:pt modelId="{0AE55C49-0429-4AC9-93A6-7CFD847DC45C}" type="pres">
      <dgm:prSet presAssocID="{70A03EBE-C351-4436-BEAC-0CB47E16C93D}" presName="space" presStyleCnt="0"/>
      <dgm:spPr/>
    </dgm:pt>
    <dgm:pt modelId="{87B700B9-B8A0-4A2F-B2E7-E0CE24AA8193}" type="pres">
      <dgm:prSet presAssocID="{4A499E7D-758A-4067-A797-5C8DE22A8453}" presName="composite" presStyleCnt="0"/>
      <dgm:spPr/>
    </dgm:pt>
    <dgm:pt modelId="{DE6F6E63-294C-49E1-AF64-2FDA893FD71D}" type="pres">
      <dgm:prSet presAssocID="{4A499E7D-758A-4067-A797-5C8DE22A8453}" presName="L" presStyleLbl="solidFgAcc1" presStyleIdx="5" presStyleCnt="11">
        <dgm:presLayoutVars>
          <dgm:chMax val="0"/>
          <dgm:chPref val="0"/>
        </dgm:presLayoutVars>
      </dgm:prSet>
      <dgm:spPr/>
    </dgm:pt>
    <dgm:pt modelId="{2748514C-B098-4989-9753-69089EB65520}" type="pres">
      <dgm:prSet presAssocID="{4A499E7D-758A-4067-A797-5C8DE22A8453}" presName="parTx" presStyleLbl="alignNode1" presStyleIdx="5" presStyleCnt="11">
        <dgm:presLayoutVars>
          <dgm:chMax val="0"/>
          <dgm:chPref val="0"/>
          <dgm:bulletEnabled val="1"/>
        </dgm:presLayoutVars>
      </dgm:prSet>
      <dgm:spPr/>
    </dgm:pt>
    <dgm:pt modelId="{B10F5602-0B7F-4B69-BCD5-76EB2E2C21E5}" type="pres">
      <dgm:prSet presAssocID="{4A499E7D-758A-4067-A797-5C8DE22A8453}" presName="desTx" presStyleLbl="revTx" presStyleIdx="5" presStyleCnt="11">
        <dgm:presLayoutVars>
          <dgm:chMax val="0"/>
          <dgm:chPref val="0"/>
          <dgm:bulletEnabled val="1"/>
        </dgm:presLayoutVars>
      </dgm:prSet>
      <dgm:spPr/>
    </dgm:pt>
    <dgm:pt modelId="{EF88C7CF-4761-49C3-8150-EDC8E8FB26F0}" type="pres">
      <dgm:prSet presAssocID="{4A499E7D-758A-4067-A797-5C8DE22A8453}" presName="EmptyPlaceHolder" presStyleCnt="0"/>
      <dgm:spPr/>
    </dgm:pt>
    <dgm:pt modelId="{1B8047E8-0B5D-4940-93EF-7527609DF679}" type="pres">
      <dgm:prSet presAssocID="{76DB3F66-A8CD-41F3-BEE8-9633BF67E5B9}" presName="space" presStyleCnt="0"/>
      <dgm:spPr/>
    </dgm:pt>
    <dgm:pt modelId="{59F70890-18C9-4D9E-A2D1-7EABEBE6D58D}" type="pres">
      <dgm:prSet presAssocID="{F8E54375-8781-4A9A-A0B5-12A7B5156564}" presName="composite" presStyleCnt="0"/>
      <dgm:spPr/>
    </dgm:pt>
    <dgm:pt modelId="{03E7A5A3-7F0E-49ED-AFD0-3FACE0BB17E3}" type="pres">
      <dgm:prSet presAssocID="{F8E54375-8781-4A9A-A0B5-12A7B5156564}" presName="L" presStyleLbl="solidFgAcc1" presStyleIdx="6" presStyleCnt="11">
        <dgm:presLayoutVars>
          <dgm:chMax val="0"/>
          <dgm:chPref val="0"/>
        </dgm:presLayoutVars>
      </dgm:prSet>
      <dgm:spPr/>
    </dgm:pt>
    <dgm:pt modelId="{0DA8ECF4-ABF5-4C38-9893-6EA88A193F0A}" type="pres">
      <dgm:prSet presAssocID="{F8E54375-8781-4A9A-A0B5-12A7B5156564}" presName="parTx" presStyleLbl="alignNode1" presStyleIdx="6" presStyleCnt="11">
        <dgm:presLayoutVars>
          <dgm:chMax val="0"/>
          <dgm:chPref val="0"/>
          <dgm:bulletEnabled val="1"/>
        </dgm:presLayoutVars>
      </dgm:prSet>
      <dgm:spPr/>
    </dgm:pt>
    <dgm:pt modelId="{496F7F31-51BD-4A70-B67C-FD63AC54D5C4}" type="pres">
      <dgm:prSet presAssocID="{F8E54375-8781-4A9A-A0B5-12A7B5156564}" presName="desTx" presStyleLbl="revTx" presStyleIdx="6" presStyleCnt="11">
        <dgm:presLayoutVars>
          <dgm:chMax val="0"/>
          <dgm:chPref val="0"/>
          <dgm:bulletEnabled val="1"/>
        </dgm:presLayoutVars>
      </dgm:prSet>
      <dgm:spPr/>
    </dgm:pt>
    <dgm:pt modelId="{5A8482BC-7AE5-4F07-9AF5-942F91924CF3}" type="pres">
      <dgm:prSet presAssocID="{F8E54375-8781-4A9A-A0B5-12A7B5156564}" presName="EmptyPlaceHolder" presStyleCnt="0"/>
      <dgm:spPr/>
    </dgm:pt>
    <dgm:pt modelId="{A85DE203-A7CC-4408-B5BD-EE6D9A07E41E}" type="pres">
      <dgm:prSet presAssocID="{3D809A86-6C16-4AFB-8130-CE0C9A5EDF14}" presName="space" presStyleCnt="0"/>
      <dgm:spPr/>
    </dgm:pt>
    <dgm:pt modelId="{B251588E-B484-4320-8C49-000845C26300}" type="pres">
      <dgm:prSet presAssocID="{8B160689-3F91-417D-AB75-D1EE836B8F96}" presName="composite" presStyleCnt="0"/>
      <dgm:spPr/>
    </dgm:pt>
    <dgm:pt modelId="{AFE68DD9-FE1B-44C2-B12E-535BD82300EC}" type="pres">
      <dgm:prSet presAssocID="{8B160689-3F91-417D-AB75-D1EE836B8F96}" presName="L" presStyleLbl="solidFgAcc1" presStyleIdx="7" presStyleCnt="11">
        <dgm:presLayoutVars>
          <dgm:chMax val="0"/>
          <dgm:chPref val="0"/>
        </dgm:presLayoutVars>
      </dgm:prSet>
      <dgm:spPr/>
    </dgm:pt>
    <dgm:pt modelId="{77E936A8-079C-40D2-87A1-21253ED1F635}" type="pres">
      <dgm:prSet presAssocID="{8B160689-3F91-417D-AB75-D1EE836B8F96}" presName="parTx" presStyleLbl="alignNode1" presStyleIdx="7" presStyleCnt="11">
        <dgm:presLayoutVars>
          <dgm:chMax val="0"/>
          <dgm:chPref val="0"/>
          <dgm:bulletEnabled val="1"/>
        </dgm:presLayoutVars>
      </dgm:prSet>
      <dgm:spPr/>
    </dgm:pt>
    <dgm:pt modelId="{7F0CAA4C-F10B-44EE-A781-D0E0C7DA3012}" type="pres">
      <dgm:prSet presAssocID="{8B160689-3F91-417D-AB75-D1EE836B8F96}" presName="desTx" presStyleLbl="revTx" presStyleIdx="7" presStyleCnt="11">
        <dgm:presLayoutVars>
          <dgm:chMax val="0"/>
          <dgm:chPref val="0"/>
          <dgm:bulletEnabled val="1"/>
        </dgm:presLayoutVars>
      </dgm:prSet>
      <dgm:spPr/>
    </dgm:pt>
    <dgm:pt modelId="{2BEC75D6-271A-4AAF-BE0D-5F5EB4C61D03}" type="pres">
      <dgm:prSet presAssocID="{8B160689-3F91-417D-AB75-D1EE836B8F96}" presName="EmptyPlaceHolder" presStyleCnt="0"/>
      <dgm:spPr/>
    </dgm:pt>
    <dgm:pt modelId="{8508517A-6146-4AAA-BE96-CC9782A1FDAA}" type="pres">
      <dgm:prSet presAssocID="{CE05D68F-929F-45D0-891A-AB75212AF4F0}" presName="space" presStyleCnt="0"/>
      <dgm:spPr/>
    </dgm:pt>
    <dgm:pt modelId="{2A40BCD4-017E-4862-A42B-94ECD917E4B5}" type="pres">
      <dgm:prSet presAssocID="{ADC5B3BD-684C-4BE9-B50F-C416E6423AE0}" presName="composite" presStyleCnt="0"/>
      <dgm:spPr/>
    </dgm:pt>
    <dgm:pt modelId="{4D6FA12D-75ED-4523-A019-17C43C7DB08A}" type="pres">
      <dgm:prSet presAssocID="{ADC5B3BD-684C-4BE9-B50F-C416E6423AE0}" presName="L" presStyleLbl="solidFgAcc1" presStyleIdx="8" presStyleCnt="11">
        <dgm:presLayoutVars>
          <dgm:chMax val="0"/>
          <dgm:chPref val="0"/>
        </dgm:presLayoutVars>
      </dgm:prSet>
      <dgm:spPr/>
    </dgm:pt>
    <dgm:pt modelId="{CF4ECAC0-68F3-4CEF-9F0D-A97A99365B07}" type="pres">
      <dgm:prSet presAssocID="{ADC5B3BD-684C-4BE9-B50F-C416E6423AE0}" presName="parTx" presStyleLbl="alignNode1" presStyleIdx="8" presStyleCnt="11">
        <dgm:presLayoutVars>
          <dgm:chMax val="0"/>
          <dgm:chPref val="0"/>
          <dgm:bulletEnabled val="1"/>
        </dgm:presLayoutVars>
      </dgm:prSet>
      <dgm:spPr/>
    </dgm:pt>
    <dgm:pt modelId="{CC30C123-F472-4A37-9B46-03B266A9F5D0}" type="pres">
      <dgm:prSet presAssocID="{ADC5B3BD-684C-4BE9-B50F-C416E6423AE0}" presName="desTx" presStyleLbl="revTx" presStyleIdx="8" presStyleCnt="11">
        <dgm:presLayoutVars>
          <dgm:chMax val="0"/>
          <dgm:chPref val="0"/>
          <dgm:bulletEnabled val="1"/>
        </dgm:presLayoutVars>
      </dgm:prSet>
      <dgm:spPr/>
    </dgm:pt>
    <dgm:pt modelId="{225AD051-D295-4DEA-8A64-517D904EB3BB}" type="pres">
      <dgm:prSet presAssocID="{ADC5B3BD-684C-4BE9-B50F-C416E6423AE0}" presName="EmptyPlaceHolder" presStyleCnt="0"/>
      <dgm:spPr/>
    </dgm:pt>
    <dgm:pt modelId="{EBFFEE9D-3D39-460D-A3EA-D54BFB95F5EE}" type="pres">
      <dgm:prSet presAssocID="{F50C69BB-F220-421C-85CF-E90AA9EDA845}" presName="space" presStyleCnt="0"/>
      <dgm:spPr/>
    </dgm:pt>
    <dgm:pt modelId="{749D0474-FFBD-4EB7-A1DC-5B3B8E1DE69B}" type="pres">
      <dgm:prSet presAssocID="{222341F4-2004-4555-B4B1-560FA03AD981}" presName="composite" presStyleCnt="0"/>
      <dgm:spPr/>
    </dgm:pt>
    <dgm:pt modelId="{C2C030F3-034F-43CF-94D2-B883A2746FE7}" type="pres">
      <dgm:prSet presAssocID="{222341F4-2004-4555-B4B1-560FA03AD981}" presName="L" presStyleLbl="solidFgAcc1" presStyleIdx="9" presStyleCnt="11">
        <dgm:presLayoutVars>
          <dgm:chMax val="0"/>
          <dgm:chPref val="0"/>
        </dgm:presLayoutVars>
      </dgm:prSet>
      <dgm:spPr/>
    </dgm:pt>
    <dgm:pt modelId="{0AEDB774-0750-407F-A5E2-4766E26511C0}" type="pres">
      <dgm:prSet presAssocID="{222341F4-2004-4555-B4B1-560FA03AD981}" presName="parTx" presStyleLbl="alignNode1" presStyleIdx="9" presStyleCnt="11">
        <dgm:presLayoutVars>
          <dgm:chMax val="0"/>
          <dgm:chPref val="0"/>
          <dgm:bulletEnabled val="1"/>
        </dgm:presLayoutVars>
      </dgm:prSet>
      <dgm:spPr/>
    </dgm:pt>
    <dgm:pt modelId="{13D9048C-1A57-4ACD-8824-5A04F384284F}" type="pres">
      <dgm:prSet presAssocID="{222341F4-2004-4555-B4B1-560FA03AD981}" presName="desTx" presStyleLbl="revTx" presStyleIdx="9" presStyleCnt="11">
        <dgm:presLayoutVars>
          <dgm:chMax val="0"/>
          <dgm:chPref val="0"/>
          <dgm:bulletEnabled val="1"/>
        </dgm:presLayoutVars>
      </dgm:prSet>
      <dgm:spPr/>
    </dgm:pt>
    <dgm:pt modelId="{223A6D64-7B7C-4E7C-A543-6DC4FEEE3609}" type="pres">
      <dgm:prSet presAssocID="{222341F4-2004-4555-B4B1-560FA03AD981}" presName="EmptyPlaceHolder" presStyleCnt="0"/>
      <dgm:spPr/>
    </dgm:pt>
    <dgm:pt modelId="{4EF9A59A-A740-4CE4-8FAC-214C10F33772}" type="pres">
      <dgm:prSet presAssocID="{24373A91-5178-436A-AED0-B076CD1FFF83}" presName="space" presStyleCnt="0"/>
      <dgm:spPr/>
    </dgm:pt>
    <dgm:pt modelId="{F5621542-C3C4-4A5E-A147-27FECE383AE2}" type="pres">
      <dgm:prSet presAssocID="{AA8B8C3C-98DA-49C1-B7B2-5B2A80E189E4}" presName="composite" presStyleCnt="0"/>
      <dgm:spPr/>
    </dgm:pt>
    <dgm:pt modelId="{44926E45-EA28-4732-96C4-30A7199268EA}" type="pres">
      <dgm:prSet presAssocID="{AA8B8C3C-98DA-49C1-B7B2-5B2A80E189E4}" presName="L" presStyleLbl="solidFgAcc1" presStyleIdx="10" presStyleCnt="11">
        <dgm:presLayoutVars>
          <dgm:chMax val="0"/>
          <dgm:chPref val="0"/>
        </dgm:presLayoutVars>
      </dgm:prSet>
      <dgm:spPr/>
    </dgm:pt>
    <dgm:pt modelId="{9494D92D-9D33-4AC8-A9B0-544AF522461A}" type="pres">
      <dgm:prSet presAssocID="{AA8B8C3C-98DA-49C1-B7B2-5B2A80E189E4}" presName="parTx" presStyleLbl="alignNode1" presStyleIdx="10" presStyleCnt="11">
        <dgm:presLayoutVars>
          <dgm:chMax val="0"/>
          <dgm:chPref val="0"/>
          <dgm:bulletEnabled val="1"/>
        </dgm:presLayoutVars>
      </dgm:prSet>
      <dgm:spPr/>
    </dgm:pt>
    <dgm:pt modelId="{C9A06FE1-64D2-4F5F-95E6-95722010061C}" type="pres">
      <dgm:prSet presAssocID="{AA8B8C3C-98DA-49C1-B7B2-5B2A80E189E4}" presName="desTx" presStyleLbl="revTx" presStyleIdx="10" presStyleCnt="11">
        <dgm:presLayoutVars>
          <dgm:chMax val="0"/>
          <dgm:chPref val="0"/>
          <dgm:bulletEnabled val="1"/>
        </dgm:presLayoutVars>
      </dgm:prSet>
      <dgm:spPr/>
    </dgm:pt>
    <dgm:pt modelId="{67CFC3F9-8F75-4CF2-ACD9-CBE023AAE295}" type="pres">
      <dgm:prSet presAssocID="{AA8B8C3C-98DA-49C1-B7B2-5B2A80E189E4}" presName="EmptyPlaceHolder" presStyleCnt="0"/>
      <dgm:spPr/>
    </dgm:pt>
  </dgm:ptLst>
  <dgm:cxnLst>
    <dgm:cxn modelId="{70810902-FB1B-43F0-85F9-767591A2AD84}" type="presOf" srcId="{FFC5D780-7D98-475E-B3E8-AC68C0AEA54E}" destId="{13D9048C-1A57-4ACD-8824-5A04F384284F}" srcOrd="0" destOrd="0" presId="urn:microsoft.com/office/officeart/2016/7/layout/AccentHomeChevronProcess"/>
    <dgm:cxn modelId="{3798CB02-E51A-4500-A416-6B8F8F0659A1}" type="presOf" srcId="{C00BC93D-7B46-46E3-8D83-A705B9B163B7}" destId="{CC30C123-F472-4A37-9B46-03B266A9F5D0}" srcOrd="0" destOrd="0" presId="urn:microsoft.com/office/officeart/2016/7/layout/AccentHomeChevronProcess"/>
    <dgm:cxn modelId="{87891905-A2CC-430F-AFBF-F36E25E5F587}" srcId="{46009337-1E8B-4734-8965-7EE4A389839F}" destId="{CB1F95F1-106B-43FE-821C-5BEA791A0B94}" srcOrd="0" destOrd="0" parTransId="{F7415CAF-3C47-4016-860A-E8B6FAF7FE58}" sibTransId="{647DE002-851F-4451-809E-27822C039787}"/>
    <dgm:cxn modelId="{4D527705-6E83-4B3C-BF66-DBDA809B97C9}" type="presOf" srcId="{3872C851-A7DC-4A46-8B24-41981E58AE14}" destId="{A67A5084-077E-409B-94E7-10AD08246467}" srcOrd="0" destOrd="0" presId="urn:microsoft.com/office/officeart/2016/7/layout/AccentHomeChevronProcess"/>
    <dgm:cxn modelId="{641E860A-C18C-4F56-AAEA-3EB0A28BC7BF}" type="presOf" srcId="{3CAF6411-6C42-4506-9094-BBAB8C2C40A2}" destId="{B10F5602-0B7F-4B69-BCD5-76EB2E2C21E5}" srcOrd="0" destOrd="0" presId="urn:microsoft.com/office/officeart/2016/7/layout/AccentHomeChevronProcess"/>
    <dgm:cxn modelId="{46B0A113-2503-47C6-950A-AF1B10E73CB1}" type="presOf" srcId="{8D9AEF7E-9C09-426B-849A-6EB6B2F0D7ED}" destId="{82306774-A4F8-4490-BF6C-060EB13E41DF}" srcOrd="0" destOrd="0" presId="urn:microsoft.com/office/officeart/2016/7/layout/AccentHomeChevronProcess"/>
    <dgm:cxn modelId="{C87C4E16-F20A-46A0-8C52-C7509DC842C3}" type="presOf" srcId="{C7AB9782-1416-45F7-96A0-C34150944DA0}" destId="{6EB603C9-9704-4DB2-B075-F6D77C141C50}" srcOrd="0" destOrd="0" presId="urn:microsoft.com/office/officeart/2016/7/layout/AccentHomeChevronProcess"/>
    <dgm:cxn modelId="{99E55C17-5EF6-4C1C-A872-C92886BD318D}" srcId="{BB68929B-EA1B-4378-ACF5-874A7F81D60C}" destId="{2FC75F84-FED7-4936-B004-3BCBC89BC989}" srcOrd="4" destOrd="0" parTransId="{C2875C37-9F73-4264-A543-A0295C9ECAA3}" sibTransId="{70A03EBE-C351-4436-BEAC-0CB47E16C93D}"/>
    <dgm:cxn modelId="{597D921C-43EA-418D-9957-674DA6D0F5D4}" srcId="{BB68929B-EA1B-4378-ACF5-874A7F81D60C}" destId="{140461A0-AF8C-4890-BD51-3B5AA6C073C4}" srcOrd="2" destOrd="0" parTransId="{F7417313-8D40-4EC0-A2B0-F0D9DFBAB518}" sibTransId="{B3E52D4F-6CBF-46F8-B194-482DA792DA74}"/>
    <dgm:cxn modelId="{0CF51023-E0D0-46F1-8499-9948283FD6F5}" type="presOf" srcId="{BB68929B-EA1B-4378-ACF5-874A7F81D60C}" destId="{4A22F28D-6043-4A7F-B310-E46CFF26B435}" srcOrd="0" destOrd="0" presId="urn:microsoft.com/office/officeart/2016/7/layout/AccentHomeChevronProcess"/>
    <dgm:cxn modelId="{D9CB5D28-D1EC-493E-8181-710F2AD22D75}" srcId="{4A499E7D-758A-4067-A797-5C8DE22A8453}" destId="{3CAF6411-6C42-4506-9094-BBAB8C2C40A2}" srcOrd="0" destOrd="0" parTransId="{C4668694-84D6-40F1-98CE-B2FBC3863020}" sibTransId="{9A865219-5392-4338-A2B7-6DA5A55397F0}"/>
    <dgm:cxn modelId="{C492C229-B212-49E6-9C35-804099F9242E}" srcId="{BB68929B-EA1B-4378-ACF5-874A7F81D60C}" destId="{E82FFB96-AD2E-46CC-8072-33FB4FCACA9A}" srcOrd="0" destOrd="0" parTransId="{40429EEB-B34E-4330-B8BA-86FF24BE02AF}" sibTransId="{B1D96E1D-4F79-4A65-99CA-72EECBF3394A}"/>
    <dgm:cxn modelId="{3C879839-76D9-4BCA-A522-9765681AF166}" srcId="{BB68929B-EA1B-4378-ACF5-874A7F81D60C}" destId="{3872C851-A7DC-4A46-8B24-41981E58AE14}" srcOrd="1" destOrd="0" parTransId="{B46DC7F8-41E0-48A9-8FC2-42AA8B01E854}" sibTransId="{03F7DB54-B1D4-4F8E-A161-AE0810463832}"/>
    <dgm:cxn modelId="{EF3D0F3A-6CA1-4339-8B72-B8E05D1F95A7}" type="presOf" srcId="{9844C2AE-202A-4E68-B91C-4A4D79D409EF}" destId="{496F7F31-51BD-4A70-B67C-FD63AC54D5C4}" srcOrd="0" destOrd="0" presId="urn:microsoft.com/office/officeart/2016/7/layout/AccentHomeChevronProcess"/>
    <dgm:cxn modelId="{4CB0193D-AC34-4C8B-80AE-DA084346E5D0}" srcId="{ADC5B3BD-684C-4BE9-B50F-C416E6423AE0}" destId="{C00BC93D-7B46-46E3-8D83-A705B9B163B7}" srcOrd="0" destOrd="0" parTransId="{036F0C64-6037-443D-826D-EC2921ACB50F}" sibTransId="{F32F8E4E-E23C-4C29-828D-48092CD6A5AA}"/>
    <dgm:cxn modelId="{BA50773F-E303-4A78-A9DA-6E679EC3C017}" type="presOf" srcId="{4A499E7D-758A-4067-A797-5C8DE22A8453}" destId="{2748514C-B098-4989-9753-69089EB65520}" srcOrd="0" destOrd="0" presId="urn:microsoft.com/office/officeart/2016/7/layout/AccentHomeChevronProcess"/>
    <dgm:cxn modelId="{61781342-6404-48E7-9CF4-FA59CEFC8D80}" type="presOf" srcId="{AA8B8C3C-98DA-49C1-B7B2-5B2A80E189E4}" destId="{9494D92D-9D33-4AC8-A9B0-544AF522461A}" srcOrd="0" destOrd="0" presId="urn:microsoft.com/office/officeart/2016/7/layout/AccentHomeChevronProcess"/>
    <dgm:cxn modelId="{B7E04F4A-CF18-47C3-8DF5-6E18E0DE32E7}" srcId="{BB68929B-EA1B-4378-ACF5-874A7F81D60C}" destId="{222341F4-2004-4555-B4B1-560FA03AD981}" srcOrd="9" destOrd="0" parTransId="{294BD988-8169-46D0-BAEB-F183C099A4C3}" sibTransId="{24373A91-5178-436A-AED0-B076CD1FFF83}"/>
    <dgm:cxn modelId="{40E4836A-DB77-42DF-BC4E-97F24CDB360F}" srcId="{BB68929B-EA1B-4378-ACF5-874A7F81D60C}" destId="{ADC5B3BD-684C-4BE9-B50F-C416E6423AE0}" srcOrd="8" destOrd="0" parTransId="{837AF1CB-48BC-4B76-81BA-A2227DDC3B20}" sibTransId="{F50C69BB-F220-421C-85CF-E90AA9EDA845}"/>
    <dgm:cxn modelId="{77F64D4C-0C5C-403C-9A3A-0B1D338809F5}" type="presOf" srcId="{222341F4-2004-4555-B4B1-560FA03AD981}" destId="{0AEDB774-0750-407F-A5E2-4766E26511C0}" srcOrd="0" destOrd="0" presId="urn:microsoft.com/office/officeart/2016/7/layout/AccentHomeChevronProcess"/>
    <dgm:cxn modelId="{F9772550-7F15-407F-A46A-73CCB61982FF}" type="presOf" srcId="{F8E54375-8781-4A9A-A0B5-12A7B5156564}" destId="{0DA8ECF4-ABF5-4C38-9893-6EA88A193F0A}" srcOrd="0" destOrd="0" presId="urn:microsoft.com/office/officeart/2016/7/layout/AccentHomeChevronProcess"/>
    <dgm:cxn modelId="{8BE2FF74-47B0-42A2-9596-8CFD24AD1840}" type="presOf" srcId="{2FC75F84-FED7-4936-B004-3BCBC89BC989}" destId="{C193D4D1-6C32-4048-B305-B750D4541B65}" srcOrd="0" destOrd="0" presId="urn:microsoft.com/office/officeart/2016/7/layout/AccentHomeChevronProcess"/>
    <dgm:cxn modelId="{6B193395-2B9C-45E8-9B33-41B350353F9C}" srcId="{F8E54375-8781-4A9A-A0B5-12A7B5156564}" destId="{9844C2AE-202A-4E68-B91C-4A4D79D409EF}" srcOrd="0" destOrd="0" parTransId="{8A849C0A-E1E8-49AC-B47F-BD47FF0F8E48}" sibTransId="{1C14EB3A-7EB1-4183-9FD5-6CC27238F699}"/>
    <dgm:cxn modelId="{FF1E2EA1-5E53-4D7B-9B33-73E5A33FD80B}" srcId="{8B160689-3F91-417D-AB75-D1EE836B8F96}" destId="{D2EE254D-3820-4CBB-982F-E882141E3BA0}" srcOrd="0" destOrd="0" parTransId="{555008CE-C829-4D26-8472-9994A7188037}" sibTransId="{0B09A049-60F8-4641-9067-E289ECEE07C8}"/>
    <dgm:cxn modelId="{FF4238A1-930F-4DA7-9FCD-974D2F4EAA63}" srcId="{E82FFB96-AD2E-46CC-8072-33FB4FCACA9A}" destId="{96CFBFF6-9BB3-4E85-B8B8-FF893B2DDB44}" srcOrd="0" destOrd="0" parTransId="{2B5659A2-B0D5-42A4-B7A8-9C68F36AC75D}" sibTransId="{11DF7746-CE3B-41E5-B465-41CBB6B6236B}"/>
    <dgm:cxn modelId="{228A36A2-22F6-43AB-8D4D-5FE12DCD1ABF}" srcId="{3872C851-A7DC-4A46-8B24-41981E58AE14}" destId="{C7AB9782-1416-45F7-96A0-C34150944DA0}" srcOrd="0" destOrd="0" parTransId="{13BBBBF3-2EAA-450B-91C1-CDABA10C7E90}" sibTransId="{6BFEC29A-A970-472F-8F79-8662855315B9}"/>
    <dgm:cxn modelId="{F5D74AA3-035C-4042-AA56-ED7169880FBD}" srcId="{BB68929B-EA1B-4378-ACF5-874A7F81D60C}" destId="{4A499E7D-758A-4067-A797-5C8DE22A8453}" srcOrd="5" destOrd="0" parTransId="{AEB95326-17F5-4C3A-B320-DCAD64C9F00F}" sibTransId="{76DB3F66-A8CD-41F3-BEE8-9633BF67E5B9}"/>
    <dgm:cxn modelId="{96B21FAA-0C97-4A0B-8BC6-7F3EFDB61BB1}" type="presOf" srcId="{96CFBFF6-9BB3-4E85-B8B8-FF893B2DDB44}" destId="{767979D3-B5A3-4CE7-82EF-295249DEC178}" srcOrd="0" destOrd="0" presId="urn:microsoft.com/office/officeart/2016/7/layout/AccentHomeChevronProcess"/>
    <dgm:cxn modelId="{12A630B2-D2D0-4F13-9F78-D0CDD753828E}" srcId="{2FC75F84-FED7-4936-B004-3BCBC89BC989}" destId="{8BBDBA89-359A-4E09-9AB3-0648349B3F34}" srcOrd="0" destOrd="0" parTransId="{FB837B0A-A259-40E4-8799-475FB08262A8}" sibTransId="{12132072-730E-42DD-A53D-BA89EB789661}"/>
    <dgm:cxn modelId="{F6A66BB3-A152-4593-A438-4BFEFDC1E9C4}" srcId="{140461A0-AF8C-4890-BD51-3B5AA6C073C4}" destId="{8D9AEF7E-9C09-426B-849A-6EB6B2F0D7ED}" srcOrd="0" destOrd="0" parTransId="{C3B4C197-9415-4767-ABEE-BC79B273B925}" sibTransId="{CDB78C6C-5F4E-4A3F-B5FB-B99F704683F8}"/>
    <dgm:cxn modelId="{3FA19BB3-27FB-4579-B144-C7F0777E3B73}" srcId="{BB68929B-EA1B-4378-ACF5-874A7F81D60C}" destId="{46009337-1E8B-4734-8965-7EE4A389839F}" srcOrd="3" destOrd="0" parTransId="{75AD7769-DF29-49D6-9139-526C3C8A021B}" sibTransId="{A62869EC-1F5B-47BC-8A7F-A281106CB204}"/>
    <dgm:cxn modelId="{C456C7CB-1C2A-4CA7-BA4C-F0F627502EFE}" type="presOf" srcId="{46009337-1E8B-4734-8965-7EE4A389839F}" destId="{09586D67-83F8-4242-881E-1F693E4C9152}" srcOrd="0" destOrd="0" presId="urn:microsoft.com/office/officeart/2016/7/layout/AccentHomeChevronProcess"/>
    <dgm:cxn modelId="{D7CFAACE-5B24-4345-8ABA-83A5F8150411}" type="presOf" srcId="{8BBDBA89-359A-4E09-9AB3-0648349B3F34}" destId="{8AC3A59D-245F-4C4B-B465-6754E38E0BEB}" srcOrd="0" destOrd="0" presId="urn:microsoft.com/office/officeart/2016/7/layout/AccentHomeChevronProcess"/>
    <dgm:cxn modelId="{7E6E78D2-18CC-4DF1-9DA7-1CFF5FE37875}" type="presOf" srcId="{140461A0-AF8C-4890-BD51-3B5AA6C073C4}" destId="{3CE24E8E-2CE3-4618-A9AC-772BC3FC6D71}" srcOrd="0" destOrd="0" presId="urn:microsoft.com/office/officeart/2016/7/layout/AccentHomeChevronProcess"/>
    <dgm:cxn modelId="{2BC290D7-6BF9-417B-8EF0-3412F17FAE32}" type="presOf" srcId="{8B160689-3F91-417D-AB75-D1EE836B8F96}" destId="{77E936A8-079C-40D2-87A1-21253ED1F635}" srcOrd="0" destOrd="0" presId="urn:microsoft.com/office/officeart/2016/7/layout/AccentHomeChevronProcess"/>
    <dgm:cxn modelId="{B0234AE6-A22B-41AC-AD43-4C2889E4810E}" srcId="{222341F4-2004-4555-B4B1-560FA03AD981}" destId="{FFC5D780-7D98-475E-B3E8-AC68C0AEA54E}" srcOrd="0" destOrd="0" parTransId="{CE7B2891-54F5-465C-9812-AD58DDA30573}" sibTransId="{71CC2189-86B1-4520-8E67-F57C8358F5DF}"/>
    <dgm:cxn modelId="{CBBCFAE6-B3F8-425D-B95A-DDB1CC43325F}" type="presOf" srcId="{D2EE254D-3820-4CBB-982F-E882141E3BA0}" destId="{7F0CAA4C-F10B-44EE-A781-D0E0C7DA3012}" srcOrd="0" destOrd="0" presId="urn:microsoft.com/office/officeart/2016/7/layout/AccentHomeChevronProcess"/>
    <dgm:cxn modelId="{29363BEE-6CDC-40F4-8F53-CFBBA0F3FEE4}" srcId="{BB68929B-EA1B-4378-ACF5-874A7F81D60C}" destId="{8B160689-3F91-417D-AB75-D1EE836B8F96}" srcOrd="7" destOrd="0" parTransId="{9CF940CB-FEDB-47D8-8F11-AF5D5573CE19}" sibTransId="{CE05D68F-929F-45D0-891A-AB75212AF4F0}"/>
    <dgm:cxn modelId="{13CE1FF0-8800-4AD0-9774-69FDFDFF616B}" type="presOf" srcId="{ADC5B3BD-684C-4BE9-B50F-C416E6423AE0}" destId="{CF4ECAC0-68F3-4CEF-9F0D-A97A99365B07}" srcOrd="0" destOrd="0" presId="urn:microsoft.com/office/officeart/2016/7/layout/AccentHomeChevronProcess"/>
    <dgm:cxn modelId="{E95481F4-4B19-413D-B2AA-E2EF240027AD}" type="presOf" srcId="{CB1F95F1-106B-43FE-821C-5BEA791A0B94}" destId="{1F995710-B58C-4484-B034-2DE8D25C456F}" srcOrd="0" destOrd="0" presId="urn:microsoft.com/office/officeart/2016/7/layout/AccentHomeChevronProcess"/>
    <dgm:cxn modelId="{20E2ADF7-594B-4032-8D60-22F9666FEFD3}" srcId="{AA8B8C3C-98DA-49C1-B7B2-5B2A80E189E4}" destId="{A316161C-C8B7-448C-8C6C-9F1C618D7FF8}" srcOrd="0" destOrd="0" parTransId="{C934368C-452B-498A-9944-634BACAF943B}" sibTransId="{A3D85689-2698-48D6-A750-F351458D4849}"/>
    <dgm:cxn modelId="{8D36ECF7-CEAF-410E-9B97-5E9AB18CA569}" type="presOf" srcId="{E82FFB96-AD2E-46CC-8072-33FB4FCACA9A}" destId="{47296010-D8F9-4A8D-9C44-9256210466CD}" srcOrd="0" destOrd="0" presId="urn:microsoft.com/office/officeart/2016/7/layout/AccentHomeChevronProcess"/>
    <dgm:cxn modelId="{D089CEFA-D40C-4826-ADED-2E4644E57780}" srcId="{BB68929B-EA1B-4378-ACF5-874A7F81D60C}" destId="{F8E54375-8781-4A9A-A0B5-12A7B5156564}" srcOrd="6" destOrd="0" parTransId="{1AF0DD0F-CF9C-4AF2-B00D-8A2F3E0E2AF7}" sibTransId="{3D809A86-6C16-4AFB-8130-CE0C9A5EDF14}"/>
    <dgm:cxn modelId="{7C5783FB-0CBA-4067-A45F-4A5B17CAC29E}" type="presOf" srcId="{A316161C-C8B7-448C-8C6C-9F1C618D7FF8}" destId="{C9A06FE1-64D2-4F5F-95E6-95722010061C}" srcOrd="0" destOrd="0" presId="urn:microsoft.com/office/officeart/2016/7/layout/AccentHomeChevronProcess"/>
    <dgm:cxn modelId="{C3C3A2FF-6103-4FB9-B3AC-FFC38483239D}" srcId="{BB68929B-EA1B-4378-ACF5-874A7F81D60C}" destId="{AA8B8C3C-98DA-49C1-B7B2-5B2A80E189E4}" srcOrd="10" destOrd="0" parTransId="{63CD3C03-D749-429D-B75B-DF4ED6782204}" sibTransId="{BCD2AC25-551D-4038-85C0-FB241FD3F1BF}"/>
    <dgm:cxn modelId="{04526EEA-1AE8-4555-B544-5C28B48BAAED}" type="presParOf" srcId="{4A22F28D-6043-4A7F-B310-E46CFF26B435}" destId="{84D1A4D6-5252-4F5B-A1B0-BF46C75F6968}" srcOrd="0" destOrd="0" presId="urn:microsoft.com/office/officeart/2016/7/layout/AccentHomeChevronProcess"/>
    <dgm:cxn modelId="{6DB432C3-1907-4D64-B8A5-785C36A6E6B6}" type="presParOf" srcId="{84D1A4D6-5252-4F5B-A1B0-BF46C75F6968}" destId="{0E37E30B-7EE4-4789-A979-F981317B53A9}" srcOrd="0" destOrd="0" presId="urn:microsoft.com/office/officeart/2016/7/layout/AccentHomeChevronProcess"/>
    <dgm:cxn modelId="{6DDCE2A7-925B-4D8E-B06F-B5DD87059E3D}" type="presParOf" srcId="{84D1A4D6-5252-4F5B-A1B0-BF46C75F6968}" destId="{47296010-D8F9-4A8D-9C44-9256210466CD}" srcOrd="1" destOrd="0" presId="urn:microsoft.com/office/officeart/2016/7/layout/AccentHomeChevronProcess"/>
    <dgm:cxn modelId="{2BB8E399-8067-4711-A429-04AB1C1ACBBD}" type="presParOf" srcId="{84D1A4D6-5252-4F5B-A1B0-BF46C75F6968}" destId="{767979D3-B5A3-4CE7-82EF-295249DEC178}" srcOrd="2" destOrd="0" presId="urn:microsoft.com/office/officeart/2016/7/layout/AccentHomeChevronProcess"/>
    <dgm:cxn modelId="{3FC4EBDF-DE5F-48C7-87DB-BB9C3ABC85B4}" type="presParOf" srcId="{84D1A4D6-5252-4F5B-A1B0-BF46C75F6968}" destId="{C96A1826-BD6E-40EB-A00C-9AA24D27A4D7}" srcOrd="3" destOrd="0" presId="urn:microsoft.com/office/officeart/2016/7/layout/AccentHomeChevronProcess"/>
    <dgm:cxn modelId="{D9BB46C3-D3DC-48D6-AFCA-F34BD70D972B}" type="presParOf" srcId="{4A22F28D-6043-4A7F-B310-E46CFF26B435}" destId="{11BC04FB-2B74-4167-8E24-E3A3F998768F}" srcOrd="1" destOrd="0" presId="urn:microsoft.com/office/officeart/2016/7/layout/AccentHomeChevronProcess"/>
    <dgm:cxn modelId="{71CABBF8-A0D8-47A8-A9D1-AE36E75C3B69}" type="presParOf" srcId="{4A22F28D-6043-4A7F-B310-E46CFF26B435}" destId="{5C244A09-F694-4C56-B331-1D8442C74080}" srcOrd="2" destOrd="0" presId="urn:microsoft.com/office/officeart/2016/7/layout/AccentHomeChevronProcess"/>
    <dgm:cxn modelId="{3D017BC3-FA33-4B3A-A57C-D0286FCF9296}" type="presParOf" srcId="{5C244A09-F694-4C56-B331-1D8442C74080}" destId="{20DEBBCF-EE9E-447A-90A3-804D062C7C29}" srcOrd="0" destOrd="0" presId="urn:microsoft.com/office/officeart/2016/7/layout/AccentHomeChevronProcess"/>
    <dgm:cxn modelId="{0F90F708-DD5B-4024-904B-833DB9AEFF52}" type="presParOf" srcId="{5C244A09-F694-4C56-B331-1D8442C74080}" destId="{A67A5084-077E-409B-94E7-10AD08246467}" srcOrd="1" destOrd="0" presId="urn:microsoft.com/office/officeart/2016/7/layout/AccentHomeChevronProcess"/>
    <dgm:cxn modelId="{FBE7DA96-7B9C-422A-8246-F833544DD296}" type="presParOf" srcId="{5C244A09-F694-4C56-B331-1D8442C74080}" destId="{6EB603C9-9704-4DB2-B075-F6D77C141C50}" srcOrd="2" destOrd="0" presId="urn:microsoft.com/office/officeart/2016/7/layout/AccentHomeChevronProcess"/>
    <dgm:cxn modelId="{253D85F5-7CCF-4DE4-B613-C47F63957D90}" type="presParOf" srcId="{5C244A09-F694-4C56-B331-1D8442C74080}" destId="{02258A5A-02F4-493D-AB7E-7CF01A2138EA}" srcOrd="3" destOrd="0" presId="urn:microsoft.com/office/officeart/2016/7/layout/AccentHomeChevronProcess"/>
    <dgm:cxn modelId="{26871C00-9C14-4A45-A364-63E72AB00506}" type="presParOf" srcId="{4A22F28D-6043-4A7F-B310-E46CFF26B435}" destId="{498D41E0-B8EC-4B1A-8478-5D9C44F52D3A}" srcOrd="3" destOrd="0" presId="urn:microsoft.com/office/officeart/2016/7/layout/AccentHomeChevronProcess"/>
    <dgm:cxn modelId="{9579456A-2214-4C0B-8854-790D4346220B}" type="presParOf" srcId="{4A22F28D-6043-4A7F-B310-E46CFF26B435}" destId="{A771E723-49CE-49A3-86AE-C19E272545B3}" srcOrd="4" destOrd="0" presId="urn:microsoft.com/office/officeart/2016/7/layout/AccentHomeChevronProcess"/>
    <dgm:cxn modelId="{E4AEA517-625F-4A37-928E-7761B6CC17FE}" type="presParOf" srcId="{A771E723-49CE-49A3-86AE-C19E272545B3}" destId="{839D9655-30CD-4B4C-AABB-54CA0EC603BD}" srcOrd="0" destOrd="0" presId="urn:microsoft.com/office/officeart/2016/7/layout/AccentHomeChevronProcess"/>
    <dgm:cxn modelId="{5F305E14-6894-45C3-9BEE-467F17D41D03}" type="presParOf" srcId="{A771E723-49CE-49A3-86AE-C19E272545B3}" destId="{3CE24E8E-2CE3-4618-A9AC-772BC3FC6D71}" srcOrd="1" destOrd="0" presId="urn:microsoft.com/office/officeart/2016/7/layout/AccentHomeChevronProcess"/>
    <dgm:cxn modelId="{AF55FC5D-E5A4-41C3-9C08-95F3FA934031}" type="presParOf" srcId="{A771E723-49CE-49A3-86AE-C19E272545B3}" destId="{82306774-A4F8-4490-BF6C-060EB13E41DF}" srcOrd="2" destOrd="0" presId="urn:microsoft.com/office/officeart/2016/7/layout/AccentHomeChevronProcess"/>
    <dgm:cxn modelId="{83DF1BE3-464A-446C-A35E-0F44B42F9A74}" type="presParOf" srcId="{A771E723-49CE-49A3-86AE-C19E272545B3}" destId="{94F0390D-048C-4B50-BE3D-CEDC9AEE56F2}" srcOrd="3" destOrd="0" presId="urn:microsoft.com/office/officeart/2016/7/layout/AccentHomeChevronProcess"/>
    <dgm:cxn modelId="{79A99A9B-AF2F-4693-9A5B-631C001B87E0}" type="presParOf" srcId="{4A22F28D-6043-4A7F-B310-E46CFF26B435}" destId="{FF8CA29E-B973-40B4-B5DC-AC69E319653F}" srcOrd="5" destOrd="0" presId="urn:microsoft.com/office/officeart/2016/7/layout/AccentHomeChevronProcess"/>
    <dgm:cxn modelId="{A04B0DEA-AD32-4769-B0BF-6F6C5DD6CF9B}" type="presParOf" srcId="{4A22F28D-6043-4A7F-B310-E46CFF26B435}" destId="{E8466777-940E-4D90-8103-0B8A25A8BBA3}" srcOrd="6" destOrd="0" presId="urn:microsoft.com/office/officeart/2016/7/layout/AccentHomeChevronProcess"/>
    <dgm:cxn modelId="{9A0EA83C-4DAD-47AB-A631-E92C40B3A96E}" type="presParOf" srcId="{E8466777-940E-4D90-8103-0B8A25A8BBA3}" destId="{9F991DD1-4BC6-455C-892D-71043A77CEC0}" srcOrd="0" destOrd="0" presId="urn:microsoft.com/office/officeart/2016/7/layout/AccentHomeChevronProcess"/>
    <dgm:cxn modelId="{9E944FE1-8FCD-4B7C-BCED-7FA26109785B}" type="presParOf" srcId="{E8466777-940E-4D90-8103-0B8A25A8BBA3}" destId="{09586D67-83F8-4242-881E-1F693E4C9152}" srcOrd="1" destOrd="0" presId="urn:microsoft.com/office/officeart/2016/7/layout/AccentHomeChevronProcess"/>
    <dgm:cxn modelId="{7A17E3AD-27D8-40C8-93A3-F1A9074683D6}" type="presParOf" srcId="{E8466777-940E-4D90-8103-0B8A25A8BBA3}" destId="{1F995710-B58C-4484-B034-2DE8D25C456F}" srcOrd="2" destOrd="0" presId="urn:microsoft.com/office/officeart/2016/7/layout/AccentHomeChevronProcess"/>
    <dgm:cxn modelId="{F584CD0A-CC9C-4116-B503-6C26979B7DDD}" type="presParOf" srcId="{E8466777-940E-4D90-8103-0B8A25A8BBA3}" destId="{867FF9C3-75A2-48A6-9738-9173648F8888}" srcOrd="3" destOrd="0" presId="urn:microsoft.com/office/officeart/2016/7/layout/AccentHomeChevronProcess"/>
    <dgm:cxn modelId="{B05E9428-3071-438E-AEE0-DC9BCDEBE1FE}" type="presParOf" srcId="{4A22F28D-6043-4A7F-B310-E46CFF26B435}" destId="{06727045-E969-4AF8-BFB6-E95B46128E7E}" srcOrd="7" destOrd="0" presId="urn:microsoft.com/office/officeart/2016/7/layout/AccentHomeChevronProcess"/>
    <dgm:cxn modelId="{7F519DA9-8A4D-4B1C-9FCD-AC1E92665214}" type="presParOf" srcId="{4A22F28D-6043-4A7F-B310-E46CFF26B435}" destId="{6325B8B5-9DEF-401C-9912-814A1AB28CD7}" srcOrd="8" destOrd="0" presId="urn:microsoft.com/office/officeart/2016/7/layout/AccentHomeChevronProcess"/>
    <dgm:cxn modelId="{24C0322A-249B-4B67-A060-48CCEC142D48}" type="presParOf" srcId="{6325B8B5-9DEF-401C-9912-814A1AB28CD7}" destId="{C79276F5-2EAD-44BC-A1F6-2841F9194ED0}" srcOrd="0" destOrd="0" presId="urn:microsoft.com/office/officeart/2016/7/layout/AccentHomeChevronProcess"/>
    <dgm:cxn modelId="{51C3A732-CA09-45F0-8BE4-7966884D223E}" type="presParOf" srcId="{6325B8B5-9DEF-401C-9912-814A1AB28CD7}" destId="{C193D4D1-6C32-4048-B305-B750D4541B65}" srcOrd="1" destOrd="0" presId="urn:microsoft.com/office/officeart/2016/7/layout/AccentHomeChevronProcess"/>
    <dgm:cxn modelId="{62E09678-AA0E-4207-9B63-4C81CB831F35}" type="presParOf" srcId="{6325B8B5-9DEF-401C-9912-814A1AB28CD7}" destId="{8AC3A59D-245F-4C4B-B465-6754E38E0BEB}" srcOrd="2" destOrd="0" presId="urn:microsoft.com/office/officeart/2016/7/layout/AccentHomeChevronProcess"/>
    <dgm:cxn modelId="{C19E9376-D8B0-4777-90B3-A596A1E754B6}" type="presParOf" srcId="{6325B8B5-9DEF-401C-9912-814A1AB28CD7}" destId="{21596BD4-E0A5-4CAD-A9A6-20E284332F3D}" srcOrd="3" destOrd="0" presId="urn:microsoft.com/office/officeart/2016/7/layout/AccentHomeChevronProcess"/>
    <dgm:cxn modelId="{7061AC51-5D6F-47ED-9100-1555294FC11D}" type="presParOf" srcId="{4A22F28D-6043-4A7F-B310-E46CFF26B435}" destId="{0AE55C49-0429-4AC9-93A6-7CFD847DC45C}" srcOrd="9" destOrd="0" presId="urn:microsoft.com/office/officeart/2016/7/layout/AccentHomeChevronProcess"/>
    <dgm:cxn modelId="{A2476C72-2913-4228-AE3E-9E38779E4389}" type="presParOf" srcId="{4A22F28D-6043-4A7F-B310-E46CFF26B435}" destId="{87B700B9-B8A0-4A2F-B2E7-E0CE24AA8193}" srcOrd="10" destOrd="0" presId="urn:microsoft.com/office/officeart/2016/7/layout/AccentHomeChevronProcess"/>
    <dgm:cxn modelId="{6453A7B0-56FB-4B99-93D5-75F30BBC1D7D}" type="presParOf" srcId="{87B700B9-B8A0-4A2F-B2E7-E0CE24AA8193}" destId="{DE6F6E63-294C-49E1-AF64-2FDA893FD71D}" srcOrd="0" destOrd="0" presId="urn:microsoft.com/office/officeart/2016/7/layout/AccentHomeChevronProcess"/>
    <dgm:cxn modelId="{51184CD2-4538-4508-A605-F69857C014F8}" type="presParOf" srcId="{87B700B9-B8A0-4A2F-B2E7-E0CE24AA8193}" destId="{2748514C-B098-4989-9753-69089EB65520}" srcOrd="1" destOrd="0" presId="urn:microsoft.com/office/officeart/2016/7/layout/AccentHomeChevronProcess"/>
    <dgm:cxn modelId="{C3404875-5D2E-438C-BFCF-2FF635198946}" type="presParOf" srcId="{87B700B9-B8A0-4A2F-B2E7-E0CE24AA8193}" destId="{B10F5602-0B7F-4B69-BCD5-76EB2E2C21E5}" srcOrd="2" destOrd="0" presId="urn:microsoft.com/office/officeart/2016/7/layout/AccentHomeChevronProcess"/>
    <dgm:cxn modelId="{5C1DCA3C-18F9-4299-9F5B-D6A6EBC65EB7}" type="presParOf" srcId="{87B700B9-B8A0-4A2F-B2E7-E0CE24AA8193}" destId="{EF88C7CF-4761-49C3-8150-EDC8E8FB26F0}" srcOrd="3" destOrd="0" presId="urn:microsoft.com/office/officeart/2016/7/layout/AccentHomeChevronProcess"/>
    <dgm:cxn modelId="{F3224D5D-9C4F-44AD-B714-8348E9A16907}" type="presParOf" srcId="{4A22F28D-6043-4A7F-B310-E46CFF26B435}" destId="{1B8047E8-0B5D-4940-93EF-7527609DF679}" srcOrd="11" destOrd="0" presId="urn:microsoft.com/office/officeart/2016/7/layout/AccentHomeChevronProcess"/>
    <dgm:cxn modelId="{6C1CDAC0-7C3E-4E00-8233-6AA1EC79BC50}" type="presParOf" srcId="{4A22F28D-6043-4A7F-B310-E46CFF26B435}" destId="{59F70890-18C9-4D9E-A2D1-7EABEBE6D58D}" srcOrd="12" destOrd="0" presId="urn:microsoft.com/office/officeart/2016/7/layout/AccentHomeChevronProcess"/>
    <dgm:cxn modelId="{115E9918-A94D-45B0-849C-A7F98035CE60}" type="presParOf" srcId="{59F70890-18C9-4D9E-A2D1-7EABEBE6D58D}" destId="{03E7A5A3-7F0E-49ED-AFD0-3FACE0BB17E3}" srcOrd="0" destOrd="0" presId="urn:microsoft.com/office/officeart/2016/7/layout/AccentHomeChevronProcess"/>
    <dgm:cxn modelId="{E741EBFC-3F79-4476-A3A1-038D91D35718}" type="presParOf" srcId="{59F70890-18C9-4D9E-A2D1-7EABEBE6D58D}" destId="{0DA8ECF4-ABF5-4C38-9893-6EA88A193F0A}" srcOrd="1" destOrd="0" presId="urn:microsoft.com/office/officeart/2016/7/layout/AccentHomeChevronProcess"/>
    <dgm:cxn modelId="{F08006EB-B5BB-45E2-A5C2-F2E781712059}" type="presParOf" srcId="{59F70890-18C9-4D9E-A2D1-7EABEBE6D58D}" destId="{496F7F31-51BD-4A70-B67C-FD63AC54D5C4}" srcOrd="2" destOrd="0" presId="urn:microsoft.com/office/officeart/2016/7/layout/AccentHomeChevronProcess"/>
    <dgm:cxn modelId="{E0D1AEF1-9A14-4766-87EA-465C344A865F}" type="presParOf" srcId="{59F70890-18C9-4D9E-A2D1-7EABEBE6D58D}" destId="{5A8482BC-7AE5-4F07-9AF5-942F91924CF3}" srcOrd="3" destOrd="0" presId="urn:microsoft.com/office/officeart/2016/7/layout/AccentHomeChevronProcess"/>
    <dgm:cxn modelId="{25063956-CB30-4FB0-833B-76633ABE4AAA}" type="presParOf" srcId="{4A22F28D-6043-4A7F-B310-E46CFF26B435}" destId="{A85DE203-A7CC-4408-B5BD-EE6D9A07E41E}" srcOrd="13" destOrd="0" presId="urn:microsoft.com/office/officeart/2016/7/layout/AccentHomeChevronProcess"/>
    <dgm:cxn modelId="{04DF085A-B3EC-4990-86E3-0243DD648C95}" type="presParOf" srcId="{4A22F28D-6043-4A7F-B310-E46CFF26B435}" destId="{B251588E-B484-4320-8C49-000845C26300}" srcOrd="14" destOrd="0" presId="urn:microsoft.com/office/officeart/2016/7/layout/AccentHomeChevronProcess"/>
    <dgm:cxn modelId="{449131A8-28B7-4449-BD47-3889B7FF29D2}" type="presParOf" srcId="{B251588E-B484-4320-8C49-000845C26300}" destId="{AFE68DD9-FE1B-44C2-B12E-535BD82300EC}" srcOrd="0" destOrd="0" presId="urn:microsoft.com/office/officeart/2016/7/layout/AccentHomeChevronProcess"/>
    <dgm:cxn modelId="{9C3B4EE5-8789-4548-99B3-9819123ED176}" type="presParOf" srcId="{B251588E-B484-4320-8C49-000845C26300}" destId="{77E936A8-079C-40D2-87A1-21253ED1F635}" srcOrd="1" destOrd="0" presId="urn:microsoft.com/office/officeart/2016/7/layout/AccentHomeChevronProcess"/>
    <dgm:cxn modelId="{A86824E4-4748-479F-AE58-180540341FC0}" type="presParOf" srcId="{B251588E-B484-4320-8C49-000845C26300}" destId="{7F0CAA4C-F10B-44EE-A781-D0E0C7DA3012}" srcOrd="2" destOrd="0" presId="urn:microsoft.com/office/officeart/2016/7/layout/AccentHomeChevronProcess"/>
    <dgm:cxn modelId="{0EBADED7-91B1-4FCA-87C6-C6672D012B48}" type="presParOf" srcId="{B251588E-B484-4320-8C49-000845C26300}" destId="{2BEC75D6-271A-4AAF-BE0D-5F5EB4C61D03}" srcOrd="3" destOrd="0" presId="urn:microsoft.com/office/officeart/2016/7/layout/AccentHomeChevronProcess"/>
    <dgm:cxn modelId="{301533FC-877D-4A77-B125-70EED1CD8135}" type="presParOf" srcId="{4A22F28D-6043-4A7F-B310-E46CFF26B435}" destId="{8508517A-6146-4AAA-BE96-CC9782A1FDAA}" srcOrd="15" destOrd="0" presId="urn:microsoft.com/office/officeart/2016/7/layout/AccentHomeChevronProcess"/>
    <dgm:cxn modelId="{FAF629DE-833D-4CF5-B3E9-A05E0B1EAC7C}" type="presParOf" srcId="{4A22F28D-6043-4A7F-B310-E46CFF26B435}" destId="{2A40BCD4-017E-4862-A42B-94ECD917E4B5}" srcOrd="16" destOrd="0" presId="urn:microsoft.com/office/officeart/2016/7/layout/AccentHomeChevronProcess"/>
    <dgm:cxn modelId="{04C06D5B-2F12-471E-B317-57E88B09D1F7}" type="presParOf" srcId="{2A40BCD4-017E-4862-A42B-94ECD917E4B5}" destId="{4D6FA12D-75ED-4523-A019-17C43C7DB08A}" srcOrd="0" destOrd="0" presId="urn:microsoft.com/office/officeart/2016/7/layout/AccentHomeChevronProcess"/>
    <dgm:cxn modelId="{DDD39493-F39C-45B0-AEB6-C815A0FE41B1}" type="presParOf" srcId="{2A40BCD4-017E-4862-A42B-94ECD917E4B5}" destId="{CF4ECAC0-68F3-4CEF-9F0D-A97A99365B07}" srcOrd="1" destOrd="0" presId="urn:microsoft.com/office/officeart/2016/7/layout/AccentHomeChevronProcess"/>
    <dgm:cxn modelId="{E5ED34C2-2D1C-4499-B356-43992C861A84}" type="presParOf" srcId="{2A40BCD4-017E-4862-A42B-94ECD917E4B5}" destId="{CC30C123-F472-4A37-9B46-03B266A9F5D0}" srcOrd="2" destOrd="0" presId="urn:microsoft.com/office/officeart/2016/7/layout/AccentHomeChevronProcess"/>
    <dgm:cxn modelId="{60D82820-2E1A-4AAB-A7AA-9DA26EC56509}" type="presParOf" srcId="{2A40BCD4-017E-4862-A42B-94ECD917E4B5}" destId="{225AD051-D295-4DEA-8A64-517D904EB3BB}" srcOrd="3" destOrd="0" presId="urn:microsoft.com/office/officeart/2016/7/layout/AccentHomeChevronProcess"/>
    <dgm:cxn modelId="{D8890154-F888-4D92-8E8D-E9024DFB2D80}" type="presParOf" srcId="{4A22F28D-6043-4A7F-B310-E46CFF26B435}" destId="{EBFFEE9D-3D39-460D-A3EA-D54BFB95F5EE}" srcOrd="17" destOrd="0" presId="urn:microsoft.com/office/officeart/2016/7/layout/AccentHomeChevronProcess"/>
    <dgm:cxn modelId="{CA9C9289-AC50-4A2B-B5BD-0BE2D6A60F64}" type="presParOf" srcId="{4A22F28D-6043-4A7F-B310-E46CFF26B435}" destId="{749D0474-FFBD-4EB7-A1DC-5B3B8E1DE69B}" srcOrd="18" destOrd="0" presId="urn:microsoft.com/office/officeart/2016/7/layout/AccentHomeChevronProcess"/>
    <dgm:cxn modelId="{2438EA4B-19BD-474E-AF90-12FA3753CE07}" type="presParOf" srcId="{749D0474-FFBD-4EB7-A1DC-5B3B8E1DE69B}" destId="{C2C030F3-034F-43CF-94D2-B883A2746FE7}" srcOrd="0" destOrd="0" presId="urn:microsoft.com/office/officeart/2016/7/layout/AccentHomeChevronProcess"/>
    <dgm:cxn modelId="{085911B1-F307-4E91-95EC-5F622E49E289}" type="presParOf" srcId="{749D0474-FFBD-4EB7-A1DC-5B3B8E1DE69B}" destId="{0AEDB774-0750-407F-A5E2-4766E26511C0}" srcOrd="1" destOrd="0" presId="urn:microsoft.com/office/officeart/2016/7/layout/AccentHomeChevronProcess"/>
    <dgm:cxn modelId="{F1B7423B-7311-493C-9B66-FADB141D101A}" type="presParOf" srcId="{749D0474-FFBD-4EB7-A1DC-5B3B8E1DE69B}" destId="{13D9048C-1A57-4ACD-8824-5A04F384284F}" srcOrd="2" destOrd="0" presId="urn:microsoft.com/office/officeart/2016/7/layout/AccentHomeChevronProcess"/>
    <dgm:cxn modelId="{FC6074B0-9B90-40A3-951E-36C05D7AADF1}" type="presParOf" srcId="{749D0474-FFBD-4EB7-A1DC-5B3B8E1DE69B}" destId="{223A6D64-7B7C-4E7C-A543-6DC4FEEE3609}" srcOrd="3" destOrd="0" presId="urn:microsoft.com/office/officeart/2016/7/layout/AccentHomeChevronProcess"/>
    <dgm:cxn modelId="{931C74C6-97A0-4741-B8F7-534C1F581E26}" type="presParOf" srcId="{4A22F28D-6043-4A7F-B310-E46CFF26B435}" destId="{4EF9A59A-A740-4CE4-8FAC-214C10F33772}" srcOrd="19" destOrd="0" presId="urn:microsoft.com/office/officeart/2016/7/layout/AccentHomeChevronProcess"/>
    <dgm:cxn modelId="{D0301AF6-CD13-433F-902D-8C3E9C78EB97}" type="presParOf" srcId="{4A22F28D-6043-4A7F-B310-E46CFF26B435}" destId="{F5621542-C3C4-4A5E-A147-27FECE383AE2}" srcOrd="20" destOrd="0" presId="urn:microsoft.com/office/officeart/2016/7/layout/AccentHomeChevronProcess"/>
    <dgm:cxn modelId="{7D6027E3-EF28-417B-88ED-B45A5EAA4B53}" type="presParOf" srcId="{F5621542-C3C4-4A5E-A147-27FECE383AE2}" destId="{44926E45-EA28-4732-96C4-30A7199268EA}" srcOrd="0" destOrd="0" presId="urn:microsoft.com/office/officeart/2016/7/layout/AccentHomeChevronProcess"/>
    <dgm:cxn modelId="{068EF0F2-D6E6-4EEE-8693-06E2C708BD10}" type="presParOf" srcId="{F5621542-C3C4-4A5E-A147-27FECE383AE2}" destId="{9494D92D-9D33-4AC8-A9B0-544AF522461A}" srcOrd="1" destOrd="0" presId="urn:microsoft.com/office/officeart/2016/7/layout/AccentHomeChevronProcess"/>
    <dgm:cxn modelId="{91428A40-07D1-43E8-82D0-1EEF56A645E0}" type="presParOf" srcId="{F5621542-C3C4-4A5E-A147-27FECE383AE2}" destId="{C9A06FE1-64D2-4F5F-95E6-95722010061C}" srcOrd="2" destOrd="0" presId="urn:microsoft.com/office/officeart/2016/7/layout/AccentHomeChevronProcess"/>
    <dgm:cxn modelId="{1F52B96B-30C6-4247-A2E7-931E7715B24F}" type="presParOf" srcId="{F5621542-C3C4-4A5E-A147-27FECE383AE2}" destId="{67CFC3F9-8F75-4CF2-ACD9-CBE023AAE295}"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D07AD-1724-48BF-BDE0-ED56B4A14C86}">
      <dsp:nvSpPr>
        <dsp:cNvPr id="0" name=""/>
        <dsp:cNvSpPr/>
      </dsp:nvSpPr>
      <dsp:spPr>
        <a:xfrm>
          <a:off x="0" y="0"/>
          <a:ext cx="8938260" cy="130540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dirty="0" err="1"/>
            <a:t>Reviewing</a:t>
          </a:r>
          <a:r>
            <a:rPr lang="fi-FI" sz="3400" kern="1200" dirty="0"/>
            <a:t> </a:t>
          </a:r>
          <a:r>
            <a:rPr lang="fi-FI" sz="3400" kern="1200" dirty="0" err="1"/>
            <a:t>previous</a:t>
          </a:r>
          <a:r>
            <a:rPr lang="fi-FI" sz="3400" kern="1200" dirty="0"/>
            <a:t> </a:t>
          </a:r>
          <a:r>
            <a:rPr lang="fi-FI" sz="3400" kern="1200" dirty="0" err="1"/>
            <a:t>lecture</a:t>
          </a:r>
          <a:endParaRPr lang="en-US" sz="3400" kern="1200" dirty="0"/>
        </a:p>
        <a:p>
          <a:pPr marL="228600" lvl="1" indent="-228600" algn="l" defTabSz="1200150">
            <a:lnSpc>
              <a:spcPct val="90000"/>
            </a:lnSpc>
            <a:spcBef>
              <a:spcPct val="0"/>
            </a:spcBef>
            <a:spcAft>
              <a:spcPct val="15000"/>
            </a:spcAft>
            <a:buChar char="•"/>
          </a:pPr>
          <a:endParaRPr lang="en-US" sz="2700" kern="1200" dirty="0"/>
        </a:p>
      </dsp:txBody>
      <dsp:txXfrm>
        <a:off x="38234" y="38234"/>
        <a:ext cx="7529629" cy="1228933"/>
      </dsp:txXfrm>
    </dsp:sp>
    <dsp:sp modelId="{86B5E48C-6CE6-4C44-A6D5-0743423662E4}">
      <dsp:nvSpPr>
        <dsp:cNvPr id="0" name=""/>
        <dsp:cNvSpPr/>
      </dsp:nvSpPr>
      <dsp:spPr>
        <a:xfrm>
          <a:off x="788669" y="1522968"/>
          <a:ext cx="8938260" cy="130540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dirty="0" err="1"/>
            <a:t>Organizing</a:t>
          </a:r>
          <a:r>
            <a:rPr lang="fi-FI" sz="3400" kern="1200" dirty="0"/>
            <a:t> </a:t>
          </a:r>
          <a:r>
            <a:rPr lang="fi-FI" sz="3400" kern="1200" dirty="0" err="1"/>
            <a:t>sustainability</a:t>
          </a:r>
          <a:endParaRPr lang="en-US" sz="3400" kern="1200" dirty="0"/>
        </a:p>
      </dsp:txBody>
      <dsp:txXfrm>
        <a:off x="826903" y="1561202"/>
        <a:ext cx="7224611" cy="1228933"/>
      </dsp:txXfrm>
    </dsp:sp>
    <dsp:sp modelId="{FD49C357-DF30-4D91-8B15-751F45A8DE30}">
      <dsp:nvSpPr>
        <dsp:cNvPr id="0" name=""/>
        <dsp:cNvSpPr/>
      </dsp:nvSpPr>
      <dsp:spPr>
        <a:xfrm>
          <a:off x="1577339" y="3045936"/>
          <a:ext cx="8938260" cy="1305401"/>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fi-FI" sz="3400" kern="1200" dirty="0" err="1"/>
            <a:t>The</a:t>
          </a:r>
          <a:r>
            <a:rPr lang="fi-FI" sz="3400" kern="1200" dirty="0"/>
            <a:t> </a:t>
          </a:r>
          <a:r>
            <a:rPr lang="fi-FI" sz="3400" kern="1200" dirty="0" err="1"/>
            <a:t>role</a:t>
          </a:r>
          <a:r>
            <a:rPr lang="fi-FI" sz="3400" kern="1200" dirty="0"/>
            <a:t> of </a:t>
          </a:r>
          <a:r>
            <a:rPr lang="fi-FI" sz="3400" kern="1200" dirty="0" err="1"/>
            <a:t>managers</a:t>
          </a:r>
          <a:endParaRPr lang="en-US" sz="3400" kern="1200" dirty="0"/>
        </a:p>
      </dsp:txBody>
      <dsp:txXfrm>
        <a:off x="1615573" y="3084170"/>
        <a:ext cx="7224611" cy="1228933"/>
      </dsp:txXfrm>
    </dsp:sp>
    <dsp:sp modelId="{D68E1AAC-3D29-42F4-A168-58E58BE6363B}">
      <dsp:nvSpPr>
        <dsp:cNvPr id="0" name=""/>
        <dsp:cNvSpPr/>
      </dsp:nvSpPr>
      <dsp:spPr>
        <a:xfrm>
          <a:off x="8089749" y="989929"/>
          <a:ext cx="848510" cy="84851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7ECF6BAE-6DA8-444A-95DB-04988D08DFB8}">
      <dsp:nvSpPr>
        <dsp:cNvPr id="0" name=""/>
        <dsp:cNvSpPr/>
      </dsp:nvSpPr>
      <dsp:spPr>
        <a:xfrm>
          <a:off x="8878419" y="2504195"/>
          <a:ext cx="848510" cy="84851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854CCB-DBBB-AE4F-B119-D8D9F49F96C6}">
      <dsp:nvSpPr>
        <dsp:cNvPr id="0" name=""/>
        <dsp:cNvSpPr/>
      </dsp:nvSpPr>
      <dsp:spPr>
        <a:xfrm>
          <a:off x="640791" y="0"/>
          <a:ext cx="6551703" cy="286156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E8B506C-F04F-D740-A8EE-ED4F8763FCDF}">
      <dsp:nvSpPr>
        <dsp:cNvPr id="0" name=""/>
        <dsp:cNvSpPr/>
      </dsp:nvSpPr>
      <dsp:spPr>
        <a:xfrm>
          <a:off x="1176" y="858470"/>
          <a:ext cx="1474867" cy="1144627"/>
        </a:xfrm>
        <a:prstGeom prst="roundRect">
          <a:avLst/>
        </a:prstGeom>
        <a:gradFill rotWithShape="0">
          <a:gsLst>
            <a:gs pos="0">
              <a:schemeClr val="accent6">
                <a:alpha val="90000"/>
                <a:hueOff val="0"/>
                <a:satOff val="0"/>
                <a:lumOff val="0"/>
                <a:alphaOff val="0"/>
                <a:satMod val="103000"/>
                <a:lumMod val="102000"/>
                <a:tint val="94000"/>
              </a:schemeClr>
            </a:gs>
            <a:gs pos="50000">
              <a:schemeClr val="accent6">
                <a:alpha val="90000"/>
                <a:hueOff val="0"/>
                <a:satOff val="0"/>
                <a:lumOff val="0"/>
                <a:alphaOff val="0"/>
                <a:satMod val="110000"/>
                <a:lumMod val="100000"/>
                <a:shade val="100000"/>
              </a:schemeClr>
            </a:gs>
            <a:gs pos="100000">
              <a:schemeClr val="accent6">
                <a:alpha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Social enterprises</a:t>
          </a:r>
        </a:p>
      </dsp:txBody>
      <dsp:txXfrm>
        <a:off x="57052" y="914346"/>
        <a:ext cx="1363115" cy="1032875"/>
      </dsp:txXfrm>
    </dsp:sp>
    <dsp:sp modelId="{5090BD7E-E133-40E1-A25A-83FC4EB21970}">
      <dsp:nvSpPr>
        <dsp:cNvPr id="0" name=""/>
        <dsp:cNvSpPr/>
      </dsp:nvSpPr>
      <dsp:spPr>
        <a:xfrm>
          <a:off x="1558842" y="858470"/>
          <a:ext cx="1474867" cy="1144627"/>
        </a:xfrm>
        <a:prstGeom prst="roundRect">
          <a:avLst/>
        </a:prstGeom>
        <a:gradFill rotWithShape="0">
          <a:gsLst>
            <a:gs pos="0">
              <a:schemeClr val="accent6">
                <a:alpha val="90000"/>
                <a:hueOff val="0"/>
                <a:satOff val="0"/>
                <a:lumOff val="0"/>
                <a:alphaOff val="-10000"/>
                <a:satMod val="103000"/>
                <a:lumMod val="102000"/>
                <a:tint val="94000"/>
              </a:schemeClr>
            </a:gs>
            <a:gs pos="50000">
              <a:schemeClr val="accent6">
                <a:alpha val="90000"/>
                <a:hueOff val="0"/>
                <a:satOff val="0"/>
                <a:lumOff val="0"/>
                <a:alphaOff val="-10000"/>
                <a:satMod val="110000"/>
                <a:lumMod val="100000"/>
                <a:shade val="100000"/>
              </a:schemeClr>
            </a:gs>
            <a:gs pos="100000">
              <a:schemeClr val="accent6">
                <a:alpha val="90000"/>
                <a:hueOff val="0"/>
                <a:satOff val="0"/>
                <a:lumOff val="0"/>
                <a:alphaOff val="-1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Cooperatives</a:t>
          </a:r>
        </a:p>
      </dsp:txBody>
      <dsp:txXfrm>
        <a:off x="1614718" y="914346"/>
        <a:ext cx="1363115" cy="1032875"/>
      </dsp:txXfrm>
    </dsp:sp>
    <dsp:sp modelId="{653B4345-105D-6E49-85BC-36C686B1E7C1}">
      <dsp:nvSpPr>
        <dsp:cNvPr id="0" name=""/>
        <dsp:cNvSpPr/>
      </dsp:nvSpPr>
      <dsp:spPr>
        <a:xfrm>
          <a:off x="3142659" y="858299"/>
          <a:ext cx="1474867" cy="1144627"/>
        </a:xfrm>
        <a:prstGeom prst="roundRect">
          <a:avLst/>
        </a:prstGeom>
        <a:gradFill rotWithShape="0">
          <a:gsLst>
            <a:gs pos="0">
              <a:schemeClr val="accent6">
                <a:alpha val="90000"/>
                <a:hueOff val="0"/>
                <a:satOff val="0"/>
                <a:lumOff val="0"/>
                <a:alphaOff val="-20000"/>
                <a:satMod val="103000"/>
                <a:lumMod val="102000"/>
                <a:tint val="94000"/>
              </a:schemeClr>
            </a:gs>
            <a:gs pos="50000">
              <a:schemeClr val="accent6">
                <a:alpha val="90000"/>
                <a:hueOff val="0"/>
                <a:satOff val="0"/>
                <a:lumOff val="0"/>
                <a:alphaOff val="-20000"/>
                <a:satMod val="110000"/>
                <a:lumMod val="100000"/>
                <a:shade val="100000"/>
              </a:schemeClr>
            </a:gs>
            <a:gs pos="100000">
              <a:schemeClr val="accent6">
                <a:alpha val="90000"/>
                <a:hueOff val="0"/>
                <a:satOff val="0"/>
                <a:lumOff val="0"/>
                <a:alphaOff val="-2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Benefit Corporations</a:t>
          </a:r>
        </a:p>
        <a:p>
          <a:pPr marL="0" lvl="0" indent="0" algn="ctr" defTabSz="755650">
            <a:lnSpc>
              <a:spcPct val="90000"/>
            </a:lnSpc>
            <a:spcBef>
              <a:spcPct val="0"/>
            </a:spcBef>
            <a:spcAft>
              <a:spcPct val="35000"/>
            </a:spcAft>
            <a:buNone/>
          </a:pPr>
          <a:r>
            <a:rPr lang="en-US" sz="1700" kern="1200" dirty="0"/>
            <a:t>(</a:t>
          </a:r>
          <a:r>
            <a:rPr lang="en-US" sz="1700" kern="1200" dirty="0" err="1"/>
            <a:t>Bcorps</a:t>
          </a:r>
          <a:r>
            <a:rPr lang="en-US" sz="1700" kern="1200" dirty="0"/>
            <a:t>)</a:t>
          </a:r>
        </a:p>
      </dsp:txBody>
      <dsp:txXfrm>
        <a:off x="3198535" y="914175"/>
        <a:ext cx="1363115" cy="1032875"/>
      </dsp:txXfrm>
    </dsp:sp>
    <dsp:sp modelId="{6563329A-2FFA-4A13-9A8F-191963A01902}">
      <dsp:nvSpPr>
        <dsp:cNvPr id="0" name=""/>
        <dsp:cNvSpPr/>
      </dsp:nvSpPr>
      <dsp:spPr>
        <a:xfrm>
          <a:off x="4674176" y="858470"/>
          <a:ext cx="1474867" cy="1144627"/>
        </a:xfrm>
        <a:prstGeom prst="roundRect">
          <a:avLst/>
        </a:prstGeom>
        <a:gradFill rotWithShape="0">
          <a:gsLst>
            <a:gs pos="0">
              <a:schemeClr val="accent6">
                <a:alpha val="90000"/>
                <a:hueOff val="0"/>
                <a:satOff val="0"/>
                <a:lumOff val="0"/>
                <a:alphaOff val="-30000"/>
                <a:satMod val="103000"/>
                <a:lumMod val="102000"/>
                <a:tint val="94000"/>
              </a:schemeClr>
            </a:gs>
            <a:gs pos="50000">
              <a:schemeClr val="accent6">
                <a:alpha val="90000"/>
                <a:hueOff val="0"/>
                <a:satOff val="0"/>
                <a:lumOff val="0"/>
                <a:alphaOff val="-30000"/>
                <a:satMod val="110000"/>
                <a:lumMod val="100000"/>
                <a:shade val="100000"/>
              </a:schemeClr>
            </a:gs>
            <a:gs pos="100000">
              <a:schemeClr val="accent6">
                <a:alpha val="90000"/>
                <a:hueOff val="0"/>
                <a:satOff val="0"/>
                <a:lumOff val="0"/>
                <a:alphaOff val="-3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Family companies</a:t>
          </a:r>
        </a:p>
      </dsp:txBody>
      <dsp:txXfrm>
        <a:off x="4730052" y="914346"/>
        <a:ext cx="1363115" cy="1032875"/>
      </dsp:txXfrm>
    </dsp:sp>
    <dsp:sp modelId="{FE88CD3F-580F-B24B-9DF9-F6CD64744A8C}">
      <dsp:nvSpPr>
        <dsp:cNvPr id="0" name=""/>
        <dsp:cNvSpPr/>
      </dsp:nvSpPr>
      <dsp:spPr>
        <a:xfrm>
          <a:off x="6231842" y="858470"/>
          <a:ext cx="1474867" cy="1144627"/>
        </a:xfrm>
        <a:prstGeom prst="roundRect">
          <a:avLst/>
        </a:prstGeom>
        <a:gradFill rotWithShape="0">
          <a:gsLst>
            <a:gs pos="0">
              <a:schemeClr val="accent6">
                <a:alpha val="90000"/>
                <a:hueOff val="0"/>
                <a:satOff val="0"/>
                <a:lumOff val="0"/>
                <a:alphaOff val="-40000"/>
                <a:satMod val="103000"/>
                <a:lumMod val="102000"/>
                <a:tint val="94000"/>
              </a:schemeClr>
            </a:gs>
            <a:gs pos="50000">
              <a:schemeClr val="accent6">
                <a:alpha val="90000"/>
                <a:hueOff val="0"/>
                <a:satOff val="0"/>
                <a:lumOff val="0"/>
                <a:alphaOff val="-40000"/>
                <a:satMod val="110000"/>
                <a:lumMod val="100000"/>
                <a:shade val="100000"/>
              </a:schemeClr>
            </a:gs>
            <a:gs pos="100000">
              <a:schemeClr val="accent6">
                <a:alpha val="90000"/>
                <a:hueOff val="0"/>
                <a:satOff val="0"/>
                <a:lumOff val="0"/>
                <a:alphaOff val="-4000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Public limited companies</a:t>
          </a:r>
        </a:p>
      </dsp:txBody>
      <dsp:txXfrm>
        <a:off x="6287718" y="914346"/>
        <a:ext cx="1363115" cy="103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50E1E-6558-47C3-98F9-3F2DA0F28F5A}">
      <dsp:nvSpPr>
        <dsp:cNvPr id="0" name=""/>
        <dsp:cNvSpPr/>
      </dsp:nvSpPr>
      <dsp:spPr>
        <a:xfrm>
          <a:off x="2672584" y="1703095"/>
          <a:ext cx="2182864" cy="228375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Corporate sustainability</a:t>
          </a:r>
        </a:p>
      </dsp:txBody>
      <dsp:txXfrm>
        <a:off x="2992257" y="2037543"/>
        <a:ext cx="1543518" cy="1614857"/>
      </dsp:txXfrm>
    </dsp:sp>
    <dsp:sp modelId="{357DF967-751D-4763-A49B-E23DAE78BDD3}">
      <dsp:nvSpPr>
        <dsp:cNvPr id="0" name=""/>
        <dsp:cNvSpPr/>
      </dsp:nvSpPr>
      <dsp:spPr>
        <a:xfrm rot="16200000">
          <a:off x="3565094" y="1488847"/>
          <a:ext cx="397845" cy="30652"/>
        </a:xfrm>
        <a:custGeom>
          <a:avLst/>
          <a:gdLst/>
          <a:ahLst/>
          <a:cxnLst/>
          <a:rect l="0" t="0" r="0" b="0"/>
          <a:pathLst>
            <a:path>
              <a:moveTo>
                <a:pt x="0" y="15326"/>
              </a:moveTo>
              <a:lnTo>
                <a:pt x="397845"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070" y="1494226"/>
        <a:ext cx="19892" cy="19892"/>
      </dsp:txXfrm>
    </dsp:sp>
    <dsp:sp modelId="{E6A571B8-061B-449C-8CCF-96CC476F83E1}">
      <dsp:nvSpPr>
        <dsp:cNvPr id="0" name=""/>
        <dsp:cNvSpPr/>
      </dsp:nvSpPr>
      <dsp:spPr>
        <a:xfrm>
          <a:off x="3123042" y="23301"/>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Strategy</a:t>
          </a:r>
        </a:p>
      </dsp:txBody>
      <dsp:txXfrm>
        <a:off x="3310779" y="211038"/>
        <a:ext cx="906474" cy="906474"/>
      </dsp:txXfrm>
    </dsp:sp>
    <dsp:sp modelId="{EE1B5B61-720C-4169-9FE8-887445183267}">
      <dsp:nvSpPr>
        <dsp:cNvPr id="0" name=""/>
        <dsp:cNvSpPr/>
      </dsp:nvSpPr>
      <dsp:spPr>
        <a:xfrm rot="18900000">
          <a:off x="4490924" y="1890777"/>
          <a:ext cx="423921" cy="30652"/>
        </a:xfrm>
        <a:custGeom>
          <a:avLst/>
          <a:gdLst/>
          <a:ahLst/>
          <a:cxnLst/>
          <a:rect l="0" t="0" r="0" b="0"/>
          <a:pathLst>
            <a:path>
              <a:moveTo>
                <a:pt x="0" y="15326"/>
              </a:moveTo>
              <a:lnTo>
                <a:pt x="423921"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92287" y="1895505"/>
        <a:ext cx="21196" cy="21196"/>
      </dsp:txXfrm>
    </dsp:sp>
    <dsp:sp modelId="{9FDDB11E-B375-4ACE-BCAF-FF1686517114}">
      <dsp:nvSpPr>
        <dsp:cNvPr id="0" name=""/>
        <dsp:cNvSpPr/>
      </dsp:nvSpPr>
      <dsp:spPr>
        <a:xfrm>
          <a:off x="4665027" y="662012"/>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Business model</a:t>
          </a:r>
        </a:p>
      </dsp:txBody>
      <dsp:txXfrm>
        <a:off x="4852764" y="849749"/>
        <a:ext cx="906474" cy="906474"/>
      </dsp:txXfrm>
    </dsp:sp>
    <dsp:sp modelId="{5DA71B78-F7A8-4E35-8AFC-497208D2D93D}">
      <dsp:nvSpPr>
        <dsp:cNvPr id="0" name=""/>
        <dsp:cNvSpPr/>
      </dsp:nvSpPr>
      <dsp:spPr>
        <a:xfrm>
          <a:off x="4855449" y="2829646"/>
          <a:ext cx="448290" cy="30652"/>
        </a:xfrm>
        <a:custGeom>
          <a:avLst/>
          <a:gdLst/>
          <a:ahLst/>
          <a:cxnLst/>
          <a:rect l="0" t="0" r="0" b="0"/>
          <a:pathLst>
            <a:path>
              <a:moveTo>
                <a:pt x="0" y="15326"/>
              </a:moveTo>
              <a:lnTo>
                <a:pt x="448290"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68386" y="2833765"/>
        <a:ext cx="22414" cy="22414"/>
      </dsp:txXfrm>
    </dsp:sp>
    <dsp:sp modelId="{15F5B47B-8964-44FF-851E-F55F15091778}">
      <dsp:nvSpPr>
        <dsp:cNvPr id="0" name=""/>
        <dsp:cNvSpPr/>
      </dsp:nvSpPr>
      <dsp:spPr>
        <a:xfrm>
          <a:off x="5303739" y="2203998"/>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Marketing</a:t>
          </a:r>
        </a:p>
      </dsp:txBody>
      <dsp:txXfrm>
        <a:off x="5491476" y="2391735"/>
        <a:ext cx="906474" cy="906474"/>
      </dsp:txXfrm>
    </dsp:sp>
    <dsp:sp modelId="{94347048-DA0F-46D1-B601-B391F128F085}">
      <dsp:nvSpPr>
        <dsp:cNvPr id="0" name=""/>
        <dsp:cNvSpPr/>
      </dsp:nvSpPr>
      <dsp:spPr>
        <a:xfrm rot="2700000">
          <a:off x="4490924" y="3768515"/>
          <a:ext cx="423921" cy="30652"/>
        </a:xfrm>
        <a:custGeom>
          <a:avLst/>
          <a:gdLst/>
          <a:ahLst/>
          <a:cxnLst/>
          <a:rect l="0" t="0" r="0" b="0"/>
          <a:pathLst>
            <a:path>
              <a:moveTo>
                <a:pt x="0" y="15326"/>
              </a:moveTo>
              <a:lnTo>
                <a:pt x="423921"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692287" y="3773243"/>
        <a:ext cx="21196" cy="21196"/>
      </dsp:txXfrm>
    </dsp:sp>
    <dsp:sp modelId="{7D511F8F-39AE-4417-A486-B8208C2D2554}">
      <dsp:nvSpPr>
        <dsp:cNvPr id="0" name=""/>
        <dsp:cNvSpPr/>
      </dsp:nvSpPr>
      <dsp:spPr>
        <a:xfrm>
          <a:off x="4665027" y="3745983"/>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Accounting</a:t>
          </a:r>
        </a:p>
      </dsp:txBody>
      <dsp:txXfrm>
        <a:off x="4852764" y="3933720"/>
        <a:ext cx="906474" cy="906474"/>
      </dsp:txXfrm>
    </dsp:sp>
    <dsp:sp modelId="{8B5C78B9-8FF5-4FE7-BBCE-AA290DE0244F}">
      <dsp:nvSpPr>
        <dsp:cNvPr id="0" name=""/>
        <dsp:cNvSpPr/>
      </dsp:nvSpPr>
      <dsp:spPr>
        <a:xfrm rot="5400000">
          <a:off x="3565094" y="4170445"/>
          <a:ext cx="397845" cy="30652"/>
        </a:xfrm>
        <a:custGeom>
          <a:avLst/>
          <a:gdLst/>
          <a:ahLst/>
          <a:cxnLst/>
          <a:rect l="0" t="0" r="0" b="0"/>
          <a:pathLst>
            <a:path>
              <a:moveTo>
                <a:pt x="0" y="15326"/>
              </a:moveTo>
              <a:lnTo>
                <a:pt x="397845"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54070" y="4175825"/>
        <a:ext cx="19892" cy="19892"/>
      </dsp:txXfrm>
    </dsp:sp>
    <dsp:sp modelId="{9FBAB55E-6078-499D-992A-F793583E87E6}">
      <dsp:nvSpPr>
        <dsp:cNvPr id="0" name=""/>
        <dsp:cNvSpPr/>
      </dsp:nvSpPr>
      <dsp:spPr>
        <a:xfrm>
          <a:off x="3123042" y="4384694"/>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Finance</a:t>
          </a:r>
        </a:p>
      </dsp:txBody>
      <dsp:txXfrm>
        <a:off x="3310779" y="4572431"/>
        <a:ext cx="906474" cy="906474"/>
      </dsp:txXfrm>
    </dsp:sp>
    <dsp:sp modelId="{FB5B3D19-66AA-43AA-8575-9897F451D10B}">
      <dsp:nvSpPr>
        <dsp:cNvPr id="0" name=""/>
        <dsp:cNvSpPr/>
      </dsp:nvSpPr>
      <dsp:spPr>
        <a:xfrm rot="8100000">
          <a:off x="2613187" y="3768515"/>
          <a:ext cx="423921" cy="30652"/>
        </a:xfrm>
        <a:custGeom>
          <a:avLst/>
          <a:gdLst/>
          <a:ahLst/>
          <a:cxnLst/>
          <a:rect l="0" t="0" r="0" b="0"/>
          <a:pathLst>
            <a:path>
              <a:moveTo>
                <a:pt x="0" y="15326"/>
              </a:moveTo>
              <a:lnTo>
                <a:pt x="423921"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14550" y="3773243"/>
        <a:ext cx="21196" cy="21196"/>
      </dsp:txXfrm>
    </dsp:sp>
    <dsp:sp modelId="{3BB24D00-48D4-4886-8D86-E2B466AD802A}">
      <dsp:nvSpPr>
        <dsp:cNvPr id="0" name=""/>
        <dsp:cNvSpPr/>
      </dsp:nvSpPr>
      <dsp:spPr>
        <a:xfrm>
          <a:off x="1581057" y="3745983"/>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SCM</a:t>
          </a:r>
        </a:p>
      </dsp:txBody>
      <dsp:txXfrm>
        <a:off x="1768794" y="3933720"/>
        <a:ext cx="906474" cy="906474"/>
      </dsp:txXfrm>
    </dsp:sp>
    <dsp:sp modelId="{32D579D9-0EB2-42B1-A5C9-D928A948443C}">
      <dsp:nvSpPr>
        <dsp:cNvPr id="0" name=""/>
        <dsp:cNvSpPr/>
      </dsp:nvSpPr>
      <dsp:spPr>
        <a:xfrm rot="10800000">
          <a:off x="2224294" y="2829646"/>
          <a:ext cx="448290" cy="30652"/>
        </a:xfrm>
        <a:custGeom>
          <a:avLst/>
          <a:gdLst/>
          <a:ahLst/>
          <a:cxnLst/>
          <a:rect l="0" t="0" r="0" b="0"/>
          <a:pathLst>
            <a:path>
              <a:moveTo>
                <a:pt x="0" y="15326"/>
              </a:moveTo>
              <a:lnTo>
                <a:pt x="448290"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437232" y="2833765"/>
        <a:ext cx="22414" cy="22414"/>
      </dsp:txXfrm>
    </dsp:sp>
    <dsp:sp modelId="{21386E18-844D-4D07-BF02-4451D58D942F}">
      <dsp:nvSpPr>
        <dsp:cNvPr id="0" name=""/>
        <dsp:cNvSpPr/>
      </dsp:nvSpPr>
      <dsp:spPr>
        <a:xfrm>
          <a:off x="942346" y="2203998"/>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HR</a:t>
          </a:r>
        </a:p>
      </dsp:txBody>
      <dsp:txXfrm>
        <a:off x="1130083" y="2391735"/>
        <a:ext cx="906474" cy="906474"/>
      </dsp:txXfrm>
    </dsp:sp>
    <dsp:sp modelId="{26213C4A-F6C4-47D0-94BA-66161C09E46B}">
      <dsp:nvSpPr>
        <dsp:cNvPr id="0" name=""/>
        <dsp:cNvSpPr/>
      </dsp:nvSpPr>
      <dsp:spPr>
        <a:xfrm rot="13500000">
          <a:off x="2613187" y="1890777"/>
          <a:ext cx="423921" cy="30652"/>
        </a:xfrm>
        <a:custGeom>
          <a:avLst/>
          <a:gdLst/>
          <a:ahLst/>
          <a:cxnLst/>
          <a:rect l="0" t="0" r="0" b="0"/>
          <a:pathLst>
            <a:path>
              <a:moveTo>
                <a:pt x="0" y="15326"/>
              </a:moveTo>
              <a:lnTo>
                <a:pt x="423921" y="15326"/>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14550" y="1895505"/>
        <a:ext cx="21196" cy="21196"/>
      </dsp:txXfrm>
    </dsp:sp>
    <dsp:sp modelId="{59760826-31FD-4F2F-BE25-0A546D52732E}">
      <dsp:nvSpPr>
        <dsp:cNvPr id="0" name=""/>
        <dsp:cNvSpPr/>
      </dsp:nvSpPr>
      <dsp:spPr>
        <a:xfrm>
          <a:off x="1581057" y="662012"/>
          <a:ext cx="1281948" cy="128194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R&amp;D</a:t>
          </a:r>
        </a:p>
      </dsp:txBody>
      <dsp:txXfrm>
        <a:off x="1768794" y="849749"/>
        <a:ext cx="906474" cy="906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F650C2-3BFC-40F2-9F38-BA75F1881BCE}">
      <dsp:nvSpPr>
        <dsp:cNvPr id="0" name=""/>
        <dsp:cNvSpPr/>
      </dsp:nvSpPr>
      <dsp:spPr>
        <a:xfrm>
          <a:off x="5134" y="1586236"/>
          <a:ext cx="1591716" cy="1178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dedicated sustainability role</a:t>
          </a:r>
        </a:p>
      </dsp:txBody>
      <dsp:txXfrm>
        <a:off x="39662" y="1620764"/>
        <a:ext cx="1522660" cy="1109809"/>
      </dsp:txXfrm>
    </dsp:sp>
    <dsp:sp modelId="{9A748EEF-5F77-4655-8F75-3696DFA2584A}">
      <dsp:nvSpPr>
        <dsp:cNvPr id="0" name=""/>
        <dsp:cNvSpPr/>
      </dsp:nvSpPr>
      <dsp:spPr>
        <a:xfrm>
          <a:off x="1756023" y="1978296"/>
          <a:ext cx="337443" cy="39474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6023" y="2057245"/>
        <a:ext cx="236210" cy="236847"/>
      </dsp:txXfrm>
    </dsp:sp>
    <dsp:sp modelId="{70B9268A-ED6D-4A7E-8B7B-55829128C105}">
      <dsp:nvSpPr>
        <dsp:cNvPr id="0" name=""/>
        <dsp:cNvSpPr/>
      </dsp:nvSpPr>
      <dsp:spPr>
        <a:xfrm>
          <a:off x="2233538" y="1586236"/>
          <a:ext cx="1591716" cy="1178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Sustainability manager somewhere in the org</a:t>
          </a:r>
        </a:p>
      </dsp:txBody>
      <dsp:txXfrm>
        <a:off x="2268066" y="1620764"/>
        <a:ext cx="1522660" cy="1109809"/>
      </dsp:txXfrm>
    </dsp:sp>
    <dsp:sp modelId="{25882183-F351-4B1A-BB4C-44AD0909B6BA}">
      <dsp:nvSpPr>
        <dsp:cNvPr id="0" name=""/>
        <dsp:cNvSpPr/>
      </dsp:nvSpPr>
      <dsp:spPr>
        <a:xfrm>
          <a:off x="3984426" y="1978296"/>
          <a:ext cx="337443" cy="39474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4426" y="2057245"/>
        <a:ext cx="236210" cy="236847"/>
      </dsp:txXfrm>
    </dsp:sp>
    <dsp:sp modelId="{2B240554-356E-40B2-BB56-5269EDEBC943}">
      <dsp:nvSpPr>
        <dsp:cNvPr id="0" name=""/>
        <dsp:cNvSpPr/>
      </dsp:nvSpPr>
      <dsp:spPr>
        <a:xfrm>
          <a:off x="4461941" y="1586236"/>
          <a:ext cx="1591716" cy="1178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Dedicated sustainability department</a:t>
          </a:r>
        </a:p>
      </dsp:txBody>
      <dsp:txXfrm>
        <a:off x="4496469" y="1620764"/>
        <a:ext cx="1522660" cy="1109809"/>
      </dsp:txXfrm>
    </dsp:sp>
    <dsp:sp modelId="{87DDE384-F1DC-4112-8209-F10405633D31}">
      <dsp:nvSpPr>
        <dsp:cNvPr id="0" name=""/>
        <dsp:cNvSpPr/>
      </dsp:nvSpPr>
      <dsp:spPr>
        <a:xfrm>
          <a:off x="6212830" y="1978296"/>
          <a:ext cx="337443" cy="394745"/>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12830" y="2057245"/>
        <a:ext cx="236210" cy="236847"/>
      </dsp:txXfrm>
    </dsp:sp>
    <dsp:sp modelId="{7168A038-5C35-4B34-9185-7C82C3DE5BB2}">
      <dsp:nvSpPr>
        <dsp:cNvPr id="0" name=""/>
        <dsp:cNvSpPr/>
      </dsp:nvSpPr>
      <dsp:spPr>
        <a:xfrm>
          <a:off x="6690345" y="1586236"/>
          <a:ext cx="1591716" cy="1178865"/>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Sust dept reporting to top </a:t>
          </a:r>
          <a:r>
            <a:rPr lang="en-US" sz="1800" kern="1200" dirty="0" err="1"/>
            <a:t>mgmt</a:t>
          </a:r>
          <a:endParaRPr lang="en-US" sz="1800" kern="1200" dirty="0"/>
        </a:p>
      </dsp:txBody>
      <dsp:txXfrm>
        <a:off x="6724873" y="1620764"/>
        <a:ext cx="1522660" cy="1109809"/>
      </dsp:txXfrm>
    </dsp:sp>
    <dsp:sp modelId="{2CC1A605-835F-4ECD-8F87-2041597E2030}">
      <dsp:nvSpPr>
        <dsp:cNvPr id="0" name=""/>
        <dsp:cNvSpPr/>
      </dsp:nvSpPr>
      <dsp:spPr>
        <a:xfrm>
          <a:off x="8441233" y="1978296"/>
          <a:ext cx="337443" cy="394745"/>
        </a:xfrm>
        <a:prstGeom prst="rightArrow">
          <a:avLst>
            <a:gd name="adj1" fmla="val 60000"/>
            <a:gd name="adj2" fmla="val 50000"/>
          </a:avLst>
        </a:prstGeom>
        <a:solidFill>
          <a:schemeClr val="accent6">
            <a:tint val="60000"/>
            <a:hueOff val="0"/>
            <a:satOff val="0"/>
            <a:lumOff val="0"/>
            <a:alphaOff val="0"/>
          </a:schemeClr>
        </a:solidFill>
        <a:ln>
          <a:solidFill>
            <a:scrgbClr r="0" g="0" b="0"/>
          </a:solidFill>
          <a:prstDash val="dash"/>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41233" y="2057245"/>
        <a:ext cx="236210" cy="236847"/>
      </dsp:txXfrm>
    </dsp:sp>
    <dsp:sp modelId="{C2578704-A049-43FF-B04B-E422F25EA692}">
      <dsp:nvSpPr>
        <dsp:cNvPr id="0" name=""/>
        <dsp:cNvSpPr/>
      </dsp:nvSpPr>
      <dsp:spPr>
        <a:xfrm>
          <a:off x="8918748" y="1586236"/>
          <a:ext cx="1591716" cy="1178865"/>
        </a:xfrm>
        <a:prstGeom prst="roundRect">
          <a:avLst>
            <a:gd name="adj" fmla="val 10000"/>
          </a:avLst>
        </a:prstGeom>
        <a:solidFill>
          <a:schemeClr val="accent6">
            <a:hueOff val="0"/>
            <a:satOff val="0"/>
            <a:lumOff val="0"/>
            <a:alpha val="62000"/>
          </a:schemeClr>
        </a:solidFill>
        <a:ln w="12700" cap="flat" cmpd="sng" algn="ctr">
          <a:solidFill>
            <a:scrgbClr r="0" g="0" b="0"/>
          </a:solidFill>
          <a:prstDash val="dash"/>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Sustainability embedded across the org?</a:t>
          </a:r>
        </a:p>
      </dsp:txBody>
      <dsp:txXfrm>
        <a:off x="8953276" y="1620764"/>
        <a:ext cx="1522660" cy="11098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C3E6F-9EB2-4288-8C19-8A84D9822B90}">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9A109A-F4EA-48E5-9F66-1E80F4BCF31E}">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65063-60AE-44F1-B6E9-F3DD3F93D06C}">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kern="1200"/>
            <a:t>Precondition: Top management commitment</a:t>
          </a:r>
        </a:p>
      </dsp:txBody>
      <dsp:txXfrm>
        <a:off x="1057183" y="1805"/>
        <a:ext cx="9458416" cy="915310"/>
      </dsp:txXfrm>
    </dsp:sp>
    <dsp:sp modelId="{A732A5C3-B51C-4D04-B3ED-BE36C883E420}">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17032-C51D-4971-8452-1B6247758BB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0C6C66-D829-40AC-820F-606ED8324EA6}">
      <dsp:nvSpPr>
        <dsp:cNvPr id="0" name=""/>
        <dsp:cNvSpPr/>
      </dsp:nvSpPr>
      <dsp:spPr>
        <a:xfrm>
          <a:off x="1018121" y="1145724"/>
          <a:ext cx="31296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kern="1200" dirty="0"/>
            <a:t>Phase 1: Nascent sustainability implementation</a:t>
          </a:r>
        </a:p>
      </dsp:txBody>
      <dsp:txXfrm>
        <a:off x="1018121" y="1145724"/>
        <a:ext cx="3129616" cy="915310"/>
      </dsp:txXfrm>
    </dsp:sp>
    <dsp:sp modelId="{E3831B25-F9DC-4ABE-9DBB-B9976C69B5B4}">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US" sz="1400" kern="1200" dirty="0"/>
            <a:t>Large sustainability department</a:t>
          </a:r>
        </a:p>
        <a:p>
          <a:pPr marL="114300" lvl="1" indent="-114300" algn="l" defTabSz="622300">
            <a:lnSpc>
              <a:spcPct val="90000"/>
            </a:lnSpc>
            <a:spcBef>
              <a:spcPct val="0"/>
            </a:spcBef>
            <a:spcAft>
              <a:spcPct val="15000"/>
            </a:spcAft>
            <a:buChar char="•"/>
          </a:pPr>
          <a:r>
            <a:rPr lang="en-US" sz="1400" kern="1200" dirty="0"/>
            <a:t>Manages and owns sustainability, gathers information, reaches out to corporate functions</a:t>
          </a:r>
        </a:p>
      </dsp:txBody>
      <dsp:txXfrm>
        <a:off x="5789203" y="1145944"/>
        <a:ext cx="4726396" cy="915310"/>
      </dsp:txXfrm>
    </dsp:sp>
    <dsp:sp modelId="{22D443B1-00AE-45F0-ADAB-4534B365BEA1}">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749411-664F-4A10-B6F0-8425F9E9255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741D6A-2B01-4C52-A05E-3359338796B6}">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kern="1200" dirty="0"/>
            <a:t>Phase 2: Intermediate sustainability implementation</a:t>
          </a:r>
        </a:p>
      </dsp:txBody>
      <dsp:txXfrm>
        <a:off x="1057183" y="2290082"/>
        <a:ext cx="4732020" cy="915310"/>
      </dsp:txXfrm>
    </dsp:sp>
    <dsp:sp modelId="{C91BD0AB-4747-4B21-9189-DE7F094FD49C}">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US" sz="1400" kern="1200" dirty="0"/>
            <a:t>Moderate sustainability department</a:t>
          </a:r>
        </a:p>
        <a:p>
          <a:pPr marL="114300" lvl="1" indent="-114300" algn="l" defTabSz="622300">
            <a:lnSpc>
              <a:spcPct val="90000"/>
            </a:lnSpc>
            <a:spcBef>
              <a:spcPct val="0"/>
            </a:spcBef>
            <a:spcAft>
              <a:spcPct val="15000"/>
            </a:spcAft>
            <a:buChar char="•"/>
          </a:pPr>
          <a:r>
            <a:rPr lang="en-US" sz="1400" kern="1200" dirty="0"/>
            <a:t>Decentralizes sustainability to corporate functions; orchestrates activities</a:t>
          </a:r>
        </a:p>
      </dsp:txBody>
      <dsp:txXfrm>
        <a:off x="5789203" y="2290082"/>
        <a:ext cx="4726396" cy="915310"/>
      </dsp:txXfrm>
    </dsp:sp>
    <dsp:sp modelId="{13E0F052-4313-4C8C-ABAB-8212D3F4F9C5}">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63E35A-8AE6-4F8E-B896-3C15F69618FD}">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CAC86-6834-407F-A188-BDBC8F263BA0}">
      <dsp:nvSpPr>
        <dsp:cNvPr id="0" name=""/>
        <dsp:cNvSpPr/>
      </dsp:nvSpPr>
      <dsp:spPr>
        <a:xfrm>
          <a:off x="1057183" y="3434221"/>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800100">
            <a:lnSpc>
              <a:spcPct val="100000"/>
            </a:lnSpc>
            <a:spcBef>
              <a:spcPct val="0"/>
            </a:spcBef>
            <a:spcAft>
              <a:spcPct val="35000"/>
            </a:spcAft>
            <a:buNone/>
          </a:pPr>
          <a:r>
            <a:rPr lang="en-US" sz="1800" kern="1200" dirty="0"/>
            <a:t>Phase 3: Mature sustainability implementation</a:t>
          </a:r>
        </a:p>
      </dsp:txBody>
      <dsp:txXfrm>
        <a:off x="1057183" y="3434221"/>
        <a:ext cx="4732020" cy="915310"/>
      </dsp:txXfrm>
    </dsp:sp>
    <dsp:sp modelId="{538886BC-D367-4EB5-8A48-F9ECB74CED52}">
      <dsp:nvSpPr>
        <dsp:cNvPr id="0" name=""/>
        <dsp:cNvSpPr/>
      </dsp:nvSpPr>
      <dsp:spPr>
        <a:xfrm>
          <a:off x="5789203" y="3434221"/>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622300">
            <a:lnSpc>
              <a:spcPct val="100000"/>
            </a:lnSpc>
            <a:spcBef>
              <a:spcPct val="0"/>
            </a:spcBef>
            <a:spcAft>
              <a:spcPct val="35000"/>
            </a:spcAft>
            <a:buNone/>
          </a:pPr>
          <a:r>
            <a:rPr lang="en-US" sz="1400" kern="1200"/>
            <a:t>Small sustainability department</a:t>
          </a:r>
        </a:p>
        <a:p>
          <a:pPr marL="114300" lvl="1" indent="-114300" algn="l" defTabSz="622300">
            <a:lnSpc>
              <a:spcPct val="90000"/>
            </a:lnSpc>
            <a:spcBef>
              <a:spcPct val="0"/>
            </a:spcBef>
            <a:spcAft>
              <a:spcPct val="15000"/>
            </a:spcAft>
            <a:buChar char="•"/>
          </a:pPr>
          <a:r>
            <a:rPr lang="en-US" sz="1400" kern="1200" dirty="0"/>
            <a:t>Consults functions about trends; functions own sustainability</a:t>
          </a:r>
        </a:p>
      </dsp:txBody>
      <dsp:txXfrm>
        <a:off x="5789203" y="3434221"/>
        <a:ext cx="4726396" cy="9153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7E30B-7EE4-4789-A979-F981317B53A9}">
      <dsp:nvSpPr>
        <dsp:cNvPr id="0" name=""/>
        <dsp:cNvSpPr/>
      </dsp:nvSpPr>
      <dsp:spPr>
        <a:xfrm rot="5400000">
          <a:off x="-936832"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47296010-D8F9-4A8D-9C44-9256210466CD}">
      <dsp:nvSpPr>
        <dsp:cNvPr id="0" name=""/>
        <dsp:cNvSpPr/>
      </dsp:nvSpPr>
      <dsp:spPr>
        <a:xfrm>
          <a:off x="577" y="2828369"/>
          <a:ext cx="1041034" cy="652700"/>
        </a:xfrm>
        <a:prstGeom prst="homePlate">
          <a:avLst>
            <a:gd name="adj" fmla="val 25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26.4.</a:t>
          </a:r>
        </a:p>
      </dsp:txBody>
      <dsp:txXfrm>
        <a:off x="577" y="2828369"/>
        <a:ext cx="959447" cy="652700"/>
      </dsp:txXfrm>
    </dsp:sp>
    <dsp:sp modelId="{767979D3-B5A3-4CE7-82EF-295249DEC178}">
      <dsp:nvSpPr>
        <dsp:cNvPr id="0" name=""/>
        <dsp:cNvSpPr/>
      </dsp:nvSpPr>
      <dsp:spPr>
        <a:xfrm>
          <a:off x="83860"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lumMod val="50000"/>
                </a:schemeClr>
              </a:solidFill>
            </a:rPr>
            <a:t>Practicalities + Sustainability and business</a:t>
          </a:r>
        </a:p>
      </dsp:txBody>
      <dsp:txXfrm>
        <a:off x="83860" y="920237"/>
        <a:ext cx="845319" cy="1403383"/>
      </dsp:txXfrm>
    </dsp:sp>
    <dsp:sp modelId="{20DEBBCF-EE9E-447A-90A3-804D062C7C29}">
      <dsp:nvSpPr>
        <dsp:cNvPr id="0" name=""/>
        <dsp:cNvSpPr/>
      </dsp:nvSpPr>
      <dsp:spPr>
        <a:xfrm rot="5400000">
          <a:off x="10509"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67A5084-077E-409B-94E7-10AD08246467}">
      <dsp:nvSpPr>
        <dsp:cNvPr id="0" name=""/>
        <dsp:cNvSpPr/>
      </dsp:nvSpPr>
      <dsp:spPr>
        <a:xfrm>
          <a:off x="947918" y="2828369"/>
          <a:ext cx="1041034" cy="652700"/>
        </a:xfrm>
        <a:prstGeom prst="chevron">
          <a:avLst>
            <a:gd name="adj" fmla="val 25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28.4.</a:t>
          </a:r>
        </a:p>
      </dsp:txBody>
      <dsp:txXfrm>
        <a:off x="1111093" y="2828369"/>
        <a:ext cx="714684" cy="652700"/>
      </dsp:txXfrm>
    </dsp:sp>
    <dsp:sp modelId="{6EB603C9-9704-4DB2-B075-F6D77C141C50}">
      <dsp:nvSpPr>
        <dsp:cNvPr id="0" name=""/>
        <dsp:cNvSpPr/>
      </dsp:nvSpPr>
      <dsp:spPr>
        <a:xfrm>
          <a:off x="1031201"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lumMod val="50000"/>
                </a:schemeClr>
              </a:solidFill>
            </a:rPr>
            <a:t>Sustainability strategies</a:t>
          </a:r>
        </a:p>
        <a:p>
          <a:pPr marL="0" lvl="0" indent="0" algn="l" defTabSz="444500">
            <a:lnSpc>
              <a:spcPct val="90000"/>
            </a:lnSpc>
            <a:spcBef>
              <a:spcPct val="0"/>
            </a:spcBef>
            <a:spcAft>
              <a:spcPct val="35000"/>
            </a:spcAft>
            <a:buNone/>
          </a:pPr>
          <a:endParaRPr lang="en-US" sz="1000" kern="1200" dirty="0">
            <a:solidFill>
              <a:schemeClr val="bg1">
                <a:lumMod val="50000"/>
              </a:schemeClr>
            </a:solidFill>
          </a:endParaRPr>
        </a:p>
        <a:p>
          <a:pPr marL="0" lvl="0" indent="0" algn="l" defTabSz="444500">
            <a:lnSpc>
              <a:spcPct val="90000"/>
            </a:lnSpc>
            <a:spcBef>
              <a:spcPct val="0"/>
            </a:spcBef>
            <a:spcAft>
              <a:spcPct val="35000"/>
            </a:spcAft>
            <a:buNone/>
          </a:pPr>
          <a:r>
            <a:rPr lang="en-US" sz="1000" kern="1200" dirty="0">
              <a:solidFill>
                <a:schemeClr val="bg1">
                  <a:lumMod val="50000"/>
                </a:schemeClr>
              </a:solidFill>
            </a:rPr>
            <a:t>w/ Martta Nieminen</a:t>
          </a:r>
        </a:p>
      </dsp:txBody>
      <dsp:txXfrm>
        <a:off x="1031201" y="920237"/>
        <a:ext cx="845319" cy="1403383"/>
      </dsp:txXfrm>
    </dsp:sp>
    <dsp:sp modelId="{839D9655-30CD-4B4C-AABB-54CA0EC603BD}">
      <dsp:nvSpPr>
        <dsp:cNvPr id="0" name=""/>
        <dsp:cNvSpPr/>
      </dsp:nvSpPr>
      <dsp:spPr>
        <a:xfrm rot="5400000">
          <a:off x="957850"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3CE24E8E-2CE3-4618-A9AC-772BC3FC6D71}">
      <dsp:nvSpPr>
        <dsp:cNvPr id="0" name=""/>
        <dsp:cNvSpPr/>
      </dsp:nvSpPr>
      <dsp:spPr>
        <a:xfrm>
          <a:off x="1895259" y="2828369"/>
          <a:ext cx="1041034" cy="652700"/>
        </a:xfrm>
        <a:prstGeom prst="chevron">
          <a:avLst>
            <a:gd name="adj" fmla="val 25000"/>
          </a:avLst>
        </a:prstGeom>
        <a:solidFill>
          <a:schemeClr val="bg1">
            <a:lumMod val="5000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2.5</a:t>
          </a:r>
        </a:p>
      </dsp:txBody>
      <dsp:txXfrm>
        <a:off x="2058434" y="2828369"/>
        <a:ext cx="714684" cy="652700"/>
      </dsp:txXfrm>
    </dsp:sp>
    <dsp:sp modelId="{82306774-A4F8-4490-BF6C-060EB13E41DF}">
      <dsp:nvSpPr>
        <dsp:cNvPr id="0" name=""/>
        <dsp:cNvSpPr/>
      </dsp:nvSpPr>
      <dsp:spPr>
        <a:xfrm>
          <a:off x="1978542"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solidFill>
                <a:schemeClr val="bg1">
                  <a:lumMod val="50000"/>
                </a:schemeClr>
              </a:solidFill>
            </a:rPr>
            <a:t>Organizing for sustainability</a:t>
          </a:r>
        </a:p>
      </dsp:txBody>
      <dsp:txXfrm>
        <a:off x="1978542" y="920237"/>
        <a:ext cx="845319" cy="1403383"/>
      </dsp:txXfrm>
    </dsp:sp>
    <dsp:sp modelId="{9F991DD1-4BC6-455C-892D-71043A77CEC0}">
      <dsp:nvSpPr>
        <dsp:cNvPr id="0" name=""/>
        <dsp:cNvSpPr/>
      </dsp:nvSpPr>
      <dsp:spPr>
        <a:xfrm rot="5400000">
          <a:off x="1905191"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206003"/>
              <a:satOff val="-3068"/>
              <a:lumOff val="-11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9586D67-83F8-4242-881E-1F693E4C9152}">
      <dsp:nvSpPr>
        <dsp:cNvPr id="0" name=""/>
        <dsp:cNvSpPr/>
      </dsp:nvSpPr>
      <dsp:spPr>
        <a:xfrm>
          <a:off x="2842600" y="2828369"/>
          <a:ext cx="1041034" cy="652700"/>
        </a:xfrm>
        <a:prstGeom prst="chevron">
          <a:avLst>
            <a:gd name="adj" fmla="val 25000"/>
          </a:avLst>
        </a:prstGeom>
        <a:solidFill>
          <a:schemeClr val="accent5">
            <a:hueOff val="-2206003"/>
            <a:satOff val="-3068"/>
            <a:lumOff val="-1177"/>
            <a:alphaOff val="0"/>
          </a:schemeClr>
        </a:solidFill>
        <a:ln w="12700" cap="flat" cmpd="sng" algn="ctr">
          <a:solidFill>
            <a:schemeClr val="accent5">
              <a:hueOff val="-2206003"/>
              <a:satOff val="-3068"/>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4.5</a:t>
          </a:r>
        </a:p>
      </dsp:txBody>
      <dsp:txXfrm>
        <a:off x="3005775" y="2828369"/>
        <a:ext cx="714684" cy="652700"/>
      </dsp:txXfrm>
    </dsp:sp>
    <dsp:sp modelId="{1F995710-B58C-4484-B034-2DE8D25C456F}">
      <dsp:nvSpPr>
        <dsp:cNvPr id="0" name=""/>
        <dsp:cNvSpPr/>
      </dsp:nvSpPr>
      <dsp:spPr>
        <a:xfrm>
          <a:off x="2925883"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Sustainability innovation</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Guest section: Karelia Dagnaud</a:t>
          </a:r>
        </a:p>
        <a:p>
          <a:pPr marL="0" lvl="0" indent="0" algn="l" defTabSz="444500">
            <a:lnSpc>
              <a:spcPct val="90000"/>
            </a:lnSpc>
            <a:spcBef>
              <a:spcPct val="0"/>
            </a:spcBef>
            <a:spcAft>
              <a:spcPct val="35000"/>
            </a:spcAft>
            <a:buNone/>
          </a:pPr>
          <a:endParaRPr lang="en-GB" sz="1100" kern="1200" dirty="0"/>
        </a:p>
        <a:p>
          <a:pPr marL="0" lvl="0" indent="0" algn="l" defTabSz="444500">
            <a:lnSpc>
              <a:spcPct val="90000"/>
            </a:lnSpc>
            <a:spcBef>
              <a:spcPct val="0"/>
            </a:spcBef>
            <a:spcAft>
              <a:spcPct val="35000"/>
            </a:spcAft>
            <a:buNone/>
          </a:pPr>
          <a:endParaRPr lang="en-GB" sz="1100" kern="1200" dirty="0"/>
        </a:p>
      </dsp:txBody>
      <dsp:txXfrm>
        <a:off x="2925883" y="920237"/>
        <a:ext cx="845319" cy="1403383"/>
      </dsp:txXfrm>
    </dsp:sp>
    <dsp:sp modelId="{C79276F5-2EAD-44BC-A1F6-2841F9194ED0}">
      <dsp:nvSpPr>
        <dsp:cNvPr id="0" name=""/>
        <dsp:cNvSpPr/>
      </dsp:nvSpPr>
      <dsp:spPr>
        <a:xfrm rot="5400000">
          <a:off x="2852532"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93D4D1-6C32-4048-B305-B750D4541B65}">
      <dsp:nvSpPr>
        <dsp:cNvPr id="0" name=""/>
        <dsp:cNvSpPr/>
      </dsp:nvSpPr>
      <dsp:spPr>
        <a:xfrm>
          <a:off x="3789941" y="2828369"/>
          <a:ext cx="1041034" cy="652700"/>
        </a:xfrm>
        <a:prstGeom prst="chevron">
          <a:avLst>
            <a:gd name="adj" fmla="val 25000"/>
          </a:avLst>
        </a:prstGeom>
        <a:solidFill>
          <a:schemeClr val="accent5">
            <a:hueOff val="-2941338"/>
            <a:satOff val="-4091"/>
            <a:lumOff val="-1569"/>
            <a:alphaOff val="0"/>
          </a:schemeClr>
        </a:solidFill>
        <a:ln w="12700" cap="flat" cmpd="sng" algn="ctr">
          <a:solidFill>
            <a:schemeClr val="accent5">
              <a:hueOff val="-2941338"/>
              <a:satOff val="-409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9.5</a:t>
          </a:r>
        </a:p>
      </dsp:txBody>
      <dsp:txXfrm>
        <a:off x="3953116" y="2828369"/>
        <a:ext cx="714684" cy="652700"/>
      </dsp:txXfrm>
    </dsp:sp>
    <dsp:sp modelId="{8AC3A59D-245F-4C4B-B465-6754E38E0BEB}">
      <dsp:nvSpPr>
        <dsp:cNvPr id="0" name=""/>
        <dsp:cNvSpPr/>
      </dsp:nvSpPr>
      <dsp:spPr>
        <a:xfrm>
          <a:off x="3873224"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Student presentations (management instruments)</a:t>
          </a:r>
          <a:endParaRPr lang="en-US" sz="1000" kern="1200" dirty="0"/>
        </a:p>
      </dsp:txBody>
      <dsp:txXfrm>
        <a:off x="3873224" y="920237"/>
        <a:ext cx="845319" cy="1403383"/>
      </dsp:txXfrm>
    </dsp:sp>
    <dsp:sp modelId="{DE6F6E63-294C-49E1-AF64-2FDA893FD71D}">
      <dsp:nvSpPr>
        <dsp:cNvPr id="0" name=""/>
        <dsp:cNvSpPr/>
      </dsp:nvSpPr>
      <dsp:spPr>
        <a:xfrm rot="5400000">
          <a:off x="3799873"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8514C-B098-4989-9753-69089EB65520}">
      <dsp:nvSpPr>
        <dsp:cNvPr id="0" name=""/>
        <dsp:cNvSpPr/>
      </dsp:nvSpPr>
      <dsp:spPr>
        <a:xfrm>
          <a:off x="4737282" y="2828369"/>
          <a:ext cx="1041034" cy="652700"/>
        </a:xfrm>
        <a:prstGeom prst="chevron">
          <a:avLst>
            <a:gd name="adj" fmla="val 2500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11.5</a:t>
          </a:r>
        </a:p>
      </dsp:txBody>
      <dsp:txXfrm>
        <a:off x="4900457" y="2828369"/>
        <a:ext cx="714684" cy="652700"/>
      </dsp:txXfrm>
    </dsp:sp>
    <dsp:sp modelId="{B10F5602-0B7F-4B69-BCD5-76EB2E2C21E5}">
      <dsp:nvSpPr>
        <dsp:cNvPr id="0" name=""/>
        <dsp:cNvSpPr/>
      </dsp:nvSpPr>
      <dsp:spPr>
        <a:xfrm>
          <a:off x="4820565"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US" sz="1000" kern="1200" dirty="0"/>
            <a:t>Sustainability communication</a:t>
          </a:r>
        </a:p>
      </dsp:txBody>
      <dsp:txXfrm>
        <a:off x="4820565" y="920237"/>
        <a:ext cx="845319" cy="1403383"/>
      </dsp:txXfrm>
    </dsp:sp>
    <dsp:sp modelId="{03E7A5A3-7F0E-49ED-AFD0-3FACE0BB17E3}">
      <dsp:nvSpPr>
        <dsp:cNvPr id="0" name=""/>
        <dsp:cNvSpPr/>
      </dsp:nvSpPr>
      <dsp:spPr>
        <a:xfrm rot="5400000">
          <a:off x="4747214"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DA8ECF4-ABF5-4C38-9893-6EA88A193F0A}">
      <dsp:nvSpPr>
        <dsp:cNvPr id="0" name=""/>
        <dsp:cNvSpPr/>
      </dsp:nvSpPr>
      <dsp:spPr>
        <a:xfrm>
          <a:off x="5684623" y="2828369"/>
          <a:ext cx="1041034" cy="652700"/>
        </a:xfrm>
        <a:prstGeom prst="chevron">
          <a:avLst>
            <a:gd name="adj" fmla="val 25000"/>
          </a:avLst>
        </a:prstGeom>
        <a:solidFill>
          <a:schemeClr val="accent5">
            <a:hueOff val="-4412007"/>
            <a:satOff val="-6137"/>
            <a:lumOff val="-2353"/>
            <a:alphaOff val="0"/>
          </a:schemeClr>
        </a:solidFill>
        <a:ln w="12700" cap="flat" cmpd="sng" algn="ctr">
          <a:solidFill>
            <a:schemeClr val="accent5">
              <a:hueOff val="-4412007"/>
              <a:satOff val="-6137"/>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16.5</a:t>
          </a:r>
        </a:p>
      </dsp:txBody>
      <dsp:txXfrm>
        <a:off x="5847798" y="2828369"/>
        <a:ext cx="714684" cy="652700"/>
      </dsp:txXfrm>
    </dsp:sp>
    <dsp:sp modelId="{496F7F31-51BD-4A70-B67C-FD63AC54D5C4}">
      <dsp:nvSpPr>
        <dsp:cNvPr id="0" name=""/>
        <dsp:cNvSpPr/>
      </dsp:nvSpPr>
      <dsp:spPr>
        <a:xfrm>
          <a:off x="5767906"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Stakeholder management simulation</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Host: Guy Giffin, </a:t>
          </a:r>
          <a:r>
            <a:rPr lang="en-GB" sz="1000" kern="1200" dirty="0" err="1"/>
            <a:t>Prendo</a:t>
          </a:r>
          <a:r>
            <a:rPr lang="en-GB" sz="1000" kern="1200" dirty="0"/>
            <a:t> Simulations</a:t>
          </a:r>
          <a:endParaRPr lang="en-US" sz="1000" kern="1200" dirty="0"/>
        </a:p>
      </dsp:txBody>
      <dsp:txXfrm>
        <a:off x="5767906" y="920237"/>
        <a:ext cx="845319" cy="1403383"/>
      </dsp:txXfrm>
    </dsp:sp>
    <dsp:sp modelId="{AFE68DD9-FE1B-44C2-B12E-535BD82300EC}">
      <dsp:nvSpPr>
        <dsp:cNvPr id="0" name=""/>
        <dsp:cNvSpPr/>
      </dsp:nvSpPr>
      <dsp:spPr>
        <a:xfrm rot="5400000">
          <a:off x="5694555"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E936A8-079C-40D2-87A1-21253ED1F635}">
      <dsp:nvSpPr>
        <dsp:cNvPr id="0" name=""/>
        <dsp:cNvSpPr/>
      </dsp:nvSpPr>
      <dsp:spPr>
        <a:xfrm>
          <a:off x="6631965" y="2828369"/>
          <a:ext cx="1041034" cy="652700"/>
        </a:xfrm>
        <a:prstGeom prst="chevron">
          <a:avLst>
            <a:gd name="adj" fmla="val 25000"/>
          </a:avLst>
        </a:prstGeom>
        <a:solidFill>
          <a:schemeClr val="accent5">
            <a:hueOff val="-5147341"/>
            <a:satOff val="-7160"/>
            <a:lumOff val="-2745"/>
            <a:alphaOff val="0"/>
          </a:schemeClr>
        </a:solidFill>
        <a:ln w="12700" cap="flat" cmpd="sng" algn="ctr">
          <a:solidFill>
            <a:schemeClr val="accent5">
              <a:hueOff val="-5147341"/>
              <a:satOff val="-7160"/>
              <a:lumOff val="-2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23.5</a:t>
          </a:r>
        </a:p>
      </dsp:txBody>
      <dsp:txXfrm>
        <a:off x="6795140" y="2828369"/>
        <a:ext cx="714684" cy="652700"/>
      </dsp:txXfrm>
    </dsp:sp>
    <dsp:sp modelId="{7F0CAA4C-F10B-44EE-A781-D0E0C7DA3012}">
      <dsp:nvSpPr>
        <dsp:cNvPr id="0" name=""/>
        <dsp:cNvSpPr/>
      </dsp:nvSpPr>
      <dsp:spPr>
        <a:xfrm>
          <a:off x="6715247"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Supply chain management</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 </a:t>
          </a:r>
        </a:p>
        <a:p>
          <a:pPr marL="0" lvl="0" indent="0" algn="l" defTabSz="444500">
            <a:lnSpc>
              <a:spcPct val="90000"/>
            </a:lnSpc>
            <a:spcBef>
              <a:spcPct val="0"/>
            </a:spcBef>
            <a:spcAft>
              <a:spcPct val="35000"/>
            </a:spcAft>
            <a:buNone/>
          </a:pPr>
          <a:endParaRPr lang="en-GB" sz="1000" kern="1200" dirty="0"/>
        </a:p>
        <a:p>
          <a:pPr marL="0" lvl="0" indent="0" algn="l" defTabSz="444500">
            <a:lnSpc>
              <a:spcPct val="90000"/>
            </a:lnSpc>
            <a:spcBef>
              <a:spcPct val="0"/>
            </a:spcBef>
            <a:spcAft>
              <a:spcPct val="35000"/>
            </a:spcAft>
            <a:buNone/>
          </a:pPr>
          <a:r>
            <a:rPr lang="en-GB" sz="1000" kern="1200" dirty="0"/>
            <a:t>Herman Miller case</a:t>
          </a:r>
          <a:endParaRPr lang="en-US" sz="1000" kern="1200" dirty="0"/>
        </a:p>
      </dsp:txBody>
      <dsp:txXfrm>
        <a:off x="6715247" y="920237"/>
        <a:ext cx="845319" cy="1403383"/>
      </dsp:txXfrm>
    </dsp:sp>
    <dsp:sp modelId="{4D6FA12D-75ED-4523-A019-17C43C7DB08A}">
      <dsp:nvSpPr>
        <dsp:cNvPr id="0" name=""/>
        <dsp:cNvSpPr/>
      </dsp:nvSpPr>
      <dsp:spPr>
        <a:xfrm rot="5400000">
          <a:off x="6641896"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4ECAC0-68F3-4CEF-9F0D-A97A99365B07}">
      <dsp:nvSpPr>
        <dsp:cNvPr id="0" name=""/>
        <dsp:cNvSpPr/>
      </dsp:nvSpPr>
      <dsp:spPr>
        <a:xfrm>
          <a:off x="7579306" y="2828369"/>
          <a:ext cx="1041034" cy="652700"/>
        </a:xfrm>
        <a:prstGeom prst="chevron">
          <a:avLst>
            <a:gd name="adj" fmla="val 25000"/>
          </a:avLst>
        </a:prstGeom>
        <a:solidFill>
          <a:schemeClr val="accent5">
            <a:hueOff val="-5882676"/>
            <a:satOff val="-8182"/>
            <a:lumOff val="-3138"/>
            <a:alphaOff val="0"/>
          </a:schemeClr>
        </a:solidFill>
        <a:ln w="12700" cap="flat" cmpd="sng" algn="ctr">
          <a:solidFill>
            <a:schemeClr val="accent5">
              <a:hueOff val="-5882676"/>
              <a:satOff val="-8182"/>
              <a:lumOff val="-31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25.5</a:t>
          </a:r>
        </a:p>
      </dsp:txBody>
      <dsp:txXfrm>
        <a:off x="7742481" y="2828369"/>
        <a:ext cx="714684" cy="652700"/>
      </dsp:txXfrm>
    </dsp:sp>
    <dsp:sp modelId="{CC30C123-F472-4A37-9B46-03B266A9F5D0}">
      <dsp:nvSpPr>
        <dsp:cNvPr id="0" name=""/>
        <dsp:cNvSpPr/>
      </dsp:nvSpPr>
      <dsp:spPr>
        <a:xfrm>
          <a:off x="7662588"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ct val="35000"/>
            </a:spcAft>
            <a:buNone/>
          </a:pPr>
          <a:r>
            <a:rPr lang="en-GB" sz="1000" kern="1200" dirty="0"/>
            <a:t>Circular economy</a:t>
          </a:r>
          <a:endParaRPr lang="en-US" sz="1000" kern="1200" dirty="0"/>
        </a:p>
      </dsp:txBody>
      <dsp:txXfrm>
        <a:off x="7662588" y="920237"/>
        <a:ext cx="845319" cy="1403383"/>
      </dsp:txXfrm>
    </dsp:sp>
    <dsp:sp modelId="{C2C030F3-034F-43CF-94D2-B883A2746FE7}">
      <dsp:nvSpPr>
        <dsp:cNvPr id="0" name=""/>
        <dsp:cNvSpPr/>
      </dsp:nvSpPr>
      <dsp:spPr>
        <a:xfrm rot="5400000">
          <a:off x="7589237"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EDB774-0750-407F-A5E2-4766E26511C0}">
      <dsp:nvSpPr>
        <dsp:cNvPr id="0" name=""/>
        <dsp:cNvSpPr/>
      </dsp:nvSpPr>
      <dsp:spPr>
        <a:xfrm>
          <a:off x="8526647" y="2828369"/>
          <a:ext cx="1041034" cy="652700"/>
        </a:xfrm>
        <a:prstGeom prst="chevron">
          <a:avLst>
            <a:gd name="adj" fmla="val 25000"/>
          </a:avLst>
        </a:prstGeom>
        <a:solidFill>
          <a:schemeClr val="accent5">
            <a:hueOff val="-6618010"/>
            <a:satOff val="-9205"/>
            <a:lumOff val="-3530"/>
            <a:alphaOff val="0"/>
          </a:schemeClr>
        </a:solidFill>
        <a:ln w="12700" cap="flat" cmpd="sng" algn="ctr">
          <a:solidFill>
            <a:schemeClr val="accent5">
              <a:hueOff val="-6618010"/>
              <a:satOff val="-9205"/>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Tue. 30.5</a:t>
          </a:r>
        </a:p>
      </dsp:txBody>
      <dsp:txXfrm>
        <a:off x="8689822" y="2828369"/>
        <a:ext cx="714684" cy="652700"/>
      </dsp:txXfrm>
    </dsp:sp>
    <dsp:sp modelId="{13D9048C-1A57-4ACD-8824-5A04F384284F}">
      <dsp:nvSpPr>
        <dsp:cNvPr id="0" name=""/>
        <dsp:cNvSpPr/>
      </dsp:nvSpPr>
      <dsp:spPr>
        <a:xfrm>
          <a:off x="8609929"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ts val="0"/>
            </a:spcAft>
            <a:buNone/>
          </a:pPr>
          <a:r>
            <a:rPr lang="en-US" sz="1000" kern="1200" dirty="0"/>
            <a:t>Sustainable finance</a:t>
          </a:r>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r>
            <a:rPr lang="en-US" sz="1000" kern="1200" dirty="0"/>
            <a:t>Guest lecturer: Kaja Lilleng</a:t>
          </a:r>
        </a:p>
      </dsp:txBody>
      <dsp:txXfrm>
        <a:off x="8609929" y="920237"/>
        <a:ext cx="845319" cy="1403383"/>
      </dsp:txXfrm>
    </dsp:sp>
    <dsp:sp modelId="{44926E45-EA28-4732-96C4-30A7199268EA}">
      <dsp:nvSpPr>
        <dsp:cNvPr id="0" name=""/>
        <dsp:cNvSpPr/>
      </dsp:nvSpPr>
      <dsp:spPr>
        <a:xfrm rot="5400000">
          <a:off x="8536578" y="1807677"/>
          <a:ext cx="1958102" cy="8328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94D92D-9D33-4AC8-A9B0-544AF522461A}">
      <dsp:nvSpPr>
        <dsp:cNvPr id="0" name=""/>
        <dsp:cNvSpPr/>
      </dsp:nvSpPr>
      <dsp:spPr>
        <a:xfrm>
          <a:off x="9473988" y="2828369"/>
          <a:ext cx="1041034" cy="652700"/>
        </a:xfrm>
        <a:prstGeom prst="chevron">
          <a:avLst>
            <a:gd name="adj" fmla="val 2500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Thu. 1.6</a:t>
          </a:r>
        </a:p>
      </dsp:txBody>
      <dsp:txXfrm>
        <a:off x="9637163" y="2828369"/>
        <a:ext cx="714684" cy="652700"/>
      </dsp:txXfrm>
    </dsp:sp>
    <dsp:sp modelId="{C9A06FE1-64D2-4F5F-95E6-95722010061C}">
      <dsp:nvSpPr>
        <dsp:cNvPr id="0" name=""/>
        <dsp:cNvSpPr/>
      </dsp:nvSpPr>
      <dsp:spPr>
        <a:xfrm>
          <a:off x="9557270" y="920237"/>
          <a:ext cx="845319" cy="1403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44500">
            <a:lnSpc>
              <a:spcPct val="90000"/>
            </a:lnSpc>
            <a:spcBef>
              <a:spcPct val="0"/>
            </a:spcBef>
            <a:spcAft>
              <a:spcPts val="0"/>
            </a:spcAft>
            <a:buNone/>
          </a:pPr>
          <a:r>
            <a:rPr lang="en-US" sz="1000" kern="1200" dirty="0"/>
            <a:t>Systems change for sustainability</a:t>
          </a:r>
        </a:p>
        <a:p>
          <a:pPr marL="0" lvl="0" indent="0" algn="l" defTabSz="444500">
            <a:lnSpc>
              <a:spcPct val="90000"/>
            </a:lnSpc>
            <a:spcBef>
              <a:spcPct val="0"/>
            </a:spcBef>
            <a:spcAft>
              <a:spcPts val="0"/>
            </a:spcAft>
            <a:buNone/>
          </a:pPr>
          <a:endParaRPr lang="en-US" sz="1000" kern="1200" dirty="0"/>
        </a:p>
        <a:p>
          <a:pPr marL="0" lvl="0" indent="0" algn="l" defTabSz="444500">
            <a:lnSpc>
              <a:spcPct val="90000"/>
            </a:lnSpc>
            <a:spcBef>
              <a:spcPct val="0"/>
            </a:spcBef>
            <a:spcAft>
              <a:spcPts val="0"/>
            </a:spcAft>
            <a:buNone/>
          </a:pPr>
          <a:r>
            <a:rPr lang="en-US" sz="1000" kern="1200" dirty="0"/>
            <a:t>Guest lecturer: Iana Nesterova</a:t>
          </a:r>
        </a:p>
      </dsp:txBody>
      <dsp:txXfrm>
        <a:off x="9557270" y="920237"/>
        <a:ext cx="845319" cy="140338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71277-DE19-4B03-99DF-B44B364FA9CA}" type="datetimeFigureOut">
              <a:rPr lang="en-GB" smtClean="0"/>
              <a:t>28/04/2023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785D1F-DCFC-44DB-B928-BDE191480862}" type="slidenum">
              <a:rPr lang="en-GB" smtClean="0"/>
              <a:t>‹#›</a:t>
            </a:fld>
            <a:endParaRPr lang="en-GB"/>
          </a:p>
        </p:txBody>
      </p:sp>
    </p:spTree>
    <p:extLst>
      <p:ext uri="{BB962C8B-B14F-4D97-AF65-F5344CB8AC3E}">
        <p14:creationId xmlns:p14="http://schemas.microsoft.com/office/powerpoint/2010/main" val="1174582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3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fi-FI" sz="13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414528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785D1F-DCFC-44DB-B928-BDE19148086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15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meta-analysis of 402,863 firm-year observations</a:t>
            </a:r>
          </a:p>
          <a:p>
            <a:endParaRPr lang="en-US" dirty="0"/>
          </a:p>
          <a:p>
            <a:r>
              <a:rPr lang="en-US" dirty="0"/>
              <a:t>Reputation. More attractive to stakeholders e.g. prospective employees, investors, business partners, other types of partnerships (broadens customer base)</a:t>
            </a:r>
          </a:p>
          <a:p>
            <a:endParaRPr lang="en-US" dirty="0"/>
          </a:p>
          <a:p>
            <a:r>
              <a:rPr lang="en-US" dirty="0"/>
              <a:t>Stakeholder reciprocation. Community involvement may lead to higher likelihood of getting public procurement deals, voluntary reporting attracts institutional investors, employees that are treated well and properly are more committed, trustworthy</a:t>
            </a:r>
          </a:p>
          <a:p>
            <a:endParaRPr lang="en-US" dirty="0"/>
          </a:p>
          <a:p>
            <a:r>
              <a:rPr lang="en-US" dirty="0"/>
              <a:t>Risk mitigation. Firms engaging in CSR tend to consider a broader set of stakeholders and thus have better information, many CSR measures prevent or mitigate stakeholder harm so fewer problems with them (legal costs etc.). Risk mitigation helps preserve CFP rather than raise it.</a:t>
            </a:r>
          </a:p>
          <a:p>
            <a:endParaRPr lang="en-US" dirty="0"/>
          </a:p>
          <a:p>
            <a:r>
              <a:rPr lang="en-US" dirty="0"/>
              <a:t>Innovation capacity. Closer ties to stakeholder -&gt; better information -&gt; better customer-led innovation capacity (new business models, more effective differentiation…). More committed employees share more info/expertise.</a:t>
            </a:r>
          </a:p>
          <a:p>
            <a:r>
              <a:rPr lang="en-US" dirty="0"/>
              <a:t>Innovation example: “Danone, a food products multinational, offers an illustrative example. Since the early 2000s the firm has been launching base of the pyramid projects in rural areas of developing countries. These initiatives were an important source of strategic renewal, as it encouraged experimentation and learning within Danone, and allowed it to develop unique expertise in creating low-cost solutions”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8816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 thousands of companies accorded the B-Corp status, only four have gone public, and one quickly surrendered its B-Corp status</a:t>
            </a:r>
          </a:p>
        </p:txBody>
      </p:sp>
      <p:sp>
        <p:nvSpPr>
          <p:cNvPr id="4" name="Slide Number Placeholder 3"/>
          <p:cNvSpPr>
            <a:spLocks noGrp="1"/>
          </p:cNvSpPr>
          <p:nvPr>
            <p:ph type="sldNum" sz="quarter" idx="5"/>
          </p:nvPr>
        </p:nvSpPr>
        <p:spPr/>
        <p:txBody>
          <a:bodyPr/>
          <a:lstStyle/>
          <a:p>
            <a:fld id="{09785D1F-DCFC-44DB-B928-BDE191480862}" type="slidenum">
              <a:rPr lang="en-GB" smtClean="0"/>
              <a:t>7</a:t>
            </a:fld>
            <a:endParaRPr lang="en-GB"/>
          </a:p>
        </p:txBody>
      </p:sp>
    </p:spTree>
    <p:extLst>
      <p:ext uri="{BB962C8B-B14F-4D97-AF65-F5344CB8AC3E}">
        <p14:creationId xmlns:p14="http://schemas.microsoft.com/office/powerpoint/2010/main" val="1267775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5D1F-DCFC-44DB-B928-BDE191480862}" type="slidenum">
              <a:rPr lang="en-GB" smtClean="0"/>
              <a:t>13</a:t>
            </a:fld>
            <a:endParaRPr lang="en-GB"/>
          </a:p>
        </p:txBody>
      </p:sp>
    </p:spTree>
    <p:extLst>
      <p:ext uri="{BB962C8B-B14F-4D97-AF65-F5344CB8AC3E}">
        <p14:creationId xmlns:p14="http://schemas.microsoft.com/office/powerpoint/2010/main" val="261996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Narcicisstic tendencies predict </a:t>
            </a:r>
            <a:r>
              <a:rPr lang="fi-FI" dirty="0" err="1"/>
              <a:t>higher</a:t>
            </a:r>
            <a:r>
              <a:rPr lang="fi-FI" dirty="0"/>
              <a:t> </a:t>
            </a:r>
            <a:r>
              <a:rPr lang="fi-FI" dirty="0" err="1"/>
              <a:t>sustainability</a:t>
            </a:r>
            <a:r>
              <a:rPr lang="fi-FI" dirty="0"/>
              <a:t> engagement!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09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785D1F-DCFC-44DB-B928-BDE191480862}" type="slidenum">
              <a:rPr lang="en-GB" smtClean="0"/>
              <a:t>19</a:t>
            </a:fld>
            <a:endParaRPr lang="en-GB"/>
          </a:p>
        </p:txBody>
      </p:sp>
    </p:spTree>
    <p:extLst>
      <p:ext uri="{BB962C8B-B14F-4D97-AF65-F5344CB8AC3E}">
        <p14:creationId xmlns:p14="http://schemas.microsoft.com/office/powerpoint/2010/main" val="972113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For more, see e.g. Sciencebasedtargets.org, SDG Compass (sdgcompass.org), </a:t>
            </a:r>
            <a:endParaRPr lang="en-GB" dirty="0"/>
          </a:p>
        </p:txBody>
      </p:sp>
      <p:sp>
        <p:nvSpPr>
          <p:cNvPr id="4" name="Slide Number Placeholder 3"/>
          <p:cNvSpPr>
            <a:spLocks noGrp="1"/>
          </p:cNvSpPr>
          <p:nvPr>
            <p:ph type="sldNum" sz="quarter" idx="5"/>
          </p:nvPr>
        </p:nvSpPr>
        <p:spPr/>
        <p:txBody>
          <a:bodyPr/>
          <a:lstStyle/>
          <a:p>
            <a:fld id="{E2F49867-A1E2-44B8-8F6B-3130B4EDC7B6}" type="slidenum">
              <a:rPr lang="fi-FI" noProof="0" smtClean="0"/>
              <a:pPr/>
              <a:t>20</a:t>
            </a:fld>
            <a:endParaRPr lang="fi-FI" noProof="0"/>
          </a:p>
        </p:txBody>
      </p:sp>
    </p:spTree>
    <p:extLst>
      <p:ext uri="{BB962C8B-B14F-4D97-AF65-F5344CB8AC3E}">
        <p14:creationId xmlns:p14="http://schemas.microsoft.com/office/powerpoint/2010/main" val="299406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a:t>Perhaps think of the difficulties of applying Anderson as part of a quantitative study</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8A8D5B-7522-4D7F-A584-DC50ADD04E5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134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5.xml"/><Relationship Id="rId4" Type="http://schemas.openxmlformats.org/officeDocument/2006/relationships/image" Target="../media/image6.jpe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68064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76885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655207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BBA7D48-0B66-474F-9C0F-5006F2A252D0}" type="datetime1">
              <a:rPr lang="fi-FI" smtClean="0"/>
              <a:t>30.4.2023</a:t>
            </a:fld>
            <a:endParaRPr lang="en-US"/>
          </a:p>
        </p:txBody>
      </p:sp>
      <p:sp>
        <p:nvSpPr>
          <p:cNvPr id="5" name="Footer Placeholder 4"/>
          <p:cNvSpPr>
            <a:spLocks noGrp="1"/>
          </p:cNvSpPr>
          <p:nvPr>
            <p:ph type="ftr" sz="quarter" idx="11"/>
          </p:nvPr>
        </p:nvSpPr>
        <p:spPr/>
        <p:txBody>
          <a:bodyPr/>
          <a:lstStyle/>
          <a:p>
            <a:r>
              <a:rPr lang="en-US"/>
              <a:t>© Aalto University Executive Education</a:t>
            </a:r>
          </a:p>
        </p:txBody>
      </p:sp>
      <p:sp>
        <p:nvSpPr>
          <p:cNvPr id="6" name="Slide Number Placeholder 5"/>
          <p:cNvSpPr>
            <a:spLocks noGrp="1"/>
          </p:cNvSpPr>
          <p:nvPr>
            <p:ph type="sldNum" sz="quarter" idx="12"/>
          </p:nvPr>
        </p:nvSpPr>
        <p:spPr/>
        <p:txBody>
          <a:bodyPr/>
          <a:lstStyle/>
          <a:p>
            <a:fld id="{FCCA222D-FCF7-48C1-A274-EBDDEF75DC66}" type="slidenum">
              <a:rPr lang="en-US" smtClean="0"/>
              <a:t>‹#›</a:t>
            </a:fld>
            <a:endParaRPr lang="en-US"/>
          </a:p>
        </p:txBody>
      </p:sp>
      <p:sp>
        <p:nvSpPr>
          <p:cNvPr id="8" name="Title 7">
            <a:extLst>
              <a:ext uri="{FF2B5EF4-FFF2-40B4-BE49-F238E27FC236}">
                <a16:creationId xmlns:a16="http://schemas.microsoft.com/office/drawing/2014/main" id="{1EC47223-1688-4F40-BD3E-FE4BAA2D6C49}"/>
              </a:ext>
            </a:extLst>
          </p:cNvPr>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3199492713"/>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24418" y="1700810"/>
            <a:ext cx="10943167" cy="3542792"/>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326068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624418" y="1701163"/>
            <a:ext cx="10943167" cy="3542438"/>
          </a:xfrm>
          <a:prstGeom prst="rect">
            <a:avLst/>
          </a:prstGeom>
        </p:spPr>
        <p:txBody>
          <a:bodyPr lIns="0" tIns="0" rIns="0" bIns="0" anchor="b" anchorCtr="0">
            <a:noAutofit/>
          </a:bodyPr>
          <a:lstStyle>
            <a:lvl1pPr algn="l">
              <a:lnSpc>
                <a:spcPct val="80000"/>
              </a:lnSpc>
              <a:defRPr sz="8640" b="1" spc="-24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624419" y="5315698"/>
            <a:ext cx="7327227" cy="792000"/>
          </a:xfrm>
          <a:prstGeom prst="rect">
            <a:avLst/>
          </a:prstGeom>
        </p:spPr>
        <p:txBody>
          <a:bodyPr lIns="0" tIns="0" rIns="0" bIns="0" anchor="t">
            <a:normAutofit/>
          </a:bodyPr>
          <a:lstStyle>
            <a:lvl1pPr marL="0" indent="0" algn="l">
              <a:spcBef>
                <a:spcPts val="0"/>
              </a:spcBef>
              <a:buNone/>
              <a:defRPr sz="1920" i="1">
                <a:solidFill>
                  <a:schemeClr val="bg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327284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624416" y="1702080"/>
            <a:ext cx="10944000" cy="3542400"/>
          </a:xfrm>
          <a:prstGeom prst="rect">
            <a:avLst/>
          </a:prstGeom>
        </p:spPr>
        <p:txBody>
          <a:bodyPr lIns="0" tIns="0" rIns="0" bIns="0" anchor="b">
            <a:noAutofit/>
          </a:bodyPr>
          <a:lstStyle>
            <a:lvl1pPr algn="l">
              <a:lnSpc>
                <a:spcPct val="80000"/>
              </a:lnSpc>
              <a:defRPr sz="864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9" y="5315698"/>
            <a:ext cx="7184597" cy="7920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pic>
        <p:nvPicPr>
          <p:cNvPr id="5"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1651178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624418" y="1989288"/>
            <a:ext cx="4425969" cy="3232900"/>
          </a:xfrm>
          <a:prstGeom prst="rect">
            <a:avLst/>
          </a:prstGeom>
        </p:spPr>
        <p:txBody>
          <a:bodyPr lIns="0" tIns="0" rIns="0" bIns="0" anchor="t">
            <a:noAutofit/>
          </a:bodyPr>
          <a:lstStyle>
            <a:lvl1pPr algn="l">
              <a:lnSpc>
                <a:spcPct val="80000"/>
              </a:lnSpc>
              <a:defRPr sz="7200" b="1" spc="-240">
                <a:solidFill>
                  <a:schemeClr val="tx2"/>
                </a:solidFill>
              </a:defRPr>
            </a:lvl1pPr>
          </a:lstStyle>
          <a:p>
            <a:r>
              <a:rPr lang="fi-FI"/>
              <a:t>Click to edit Master title style</a:t>
            </a:r>
            <a:endParaRPr lang="en-US" dirty="0"/>
          </a:p>
        </p:txBody>
      </p:sp>
      <p:sp>
        <p:nvSpPr>
          <p:cNvPr id="17" name="Subtitle 2"/>
          <p:cNvSpPr>
            <a:spLocks noGrp="1"/>
          </p:cNvSpPr>
          <p:nvPr>
            <p:ph type="subTitle" idx="1"/>
          </p:nvPr>
        </p:nvSpPr>
        <p:spPr>
          <a:xfrm>
            <a:off x="624418" y="5438088"/>
            <a:ext cx="4425969" cy="583200"/>
          </a:xfrm>
          <a:prstGeom prst="rect">
            <a:avLst/>
          </a:prstGeom>
        </p:spPr>
        <p:txBody>
          <a:bodyPr lIns="0" tIns="0" rIns="0" bIns="0" anchor="t">
            <a:normAutofit/>
          </a:bodyPr>
          <a:lstStyle>
            <a:lvl1pPr marL="0" indent="0" algn="l">
              <a:spcBef>
                <a:spcPts val="0"/>
              </a:spcBef>
              <a:buNone/>
              <a:defRPr sz="1920" i="1">
                <a:solidFill>
                  <a:srgbClr val="928B81"/>
                </a:solidFill>
                <a:latin typeface="Georgia"/>
                <a:cs typeface="Georgia"/>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5799016" y="180000"/>
            <a:ext cx="6172923" cy="6498000"/>
          </a:xfrm>
          <a:prstGeom prst="rect">
            <a:avLst/>
          </a:prstGeom>
        </p:spPr>
        <p:txBody>
          <a:bodyPr vert="horz"/>
          <a:lstStyle/>
          <a:p>
            <a:pPr lvl="0"/>
            <a:r>
              <a:rPr lang="fi-FI" noProof="0"/>
              <a:t>Drag picture to placeholder or click icon to add</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0"/>
            <a:ext cx="2413000" cy="1927860"/>
          </a:xfrm>
          <a:prstGeom prst="rect">
            <a:avLst/>
          </a:prstGeom>
        </p:spPr>
      </p:pic>
    </p:spTree>
    <p:extLst>
      <p:ext uri="{BB962C8B-B14F-4D97-AF65-F5344CB8AC3E}">
        <p14:creationId xmlns:p14="http://schemas.microsoft.com/office/powerpoint/2010/main" val="4115876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624418" y="1912267"/>
            <a:ext cx="10943167" cy="2636000"/>
          </a:xfrm>
          <a:prstGeom prst="rect">
            <a:avLst/>
          </a:prstGeom>
        </p:spPr>
        <p:txBody>
          <a:bodyPr lIns="0" tIns="0" rIns="0" bIns="0" anchor="t">
            <a:noAutofit/>
          </a:bodyPr>
          <a:lstStyle>
            <a:lvl1pPr algn="l">
              <a:lnSpc>
                <a:spcPct val="80000"/>
              </a:lnSpc>
              <a:defRPr sz="8640" b="1" spc="-240">
                <a:solidFill>
                  <a:schemeClr val="bg1"/>
                </a:solidFill>
              </a:defRPr>
            </a:lvl1pPr>
          </a:lstStyle>
          <a:p>
            <a:r>
              <a:rPr lang="fi-FI"/>
              <a:t>Click to edit Master title style</a:t>
            </a:r>
            <a:endParaRPr lang="en-US" dirty="0"/>
          </a:p>
        </p:txBody>
      </p:sp>
      <p:cxnSp>
        <p:nvCxnSpPr>
          <p:cNvPr id="7" name="Straight Connector 4"/>
          <p:cNvCxnSpPr/>
          <p:nvPr userDrawn="1"/>
        </p:nvCxnSpPr>
        <p:spPr>
          <a:xfrm>
            <a:off x="624418" y="5848350"/>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7" cy="1149120"/>
          </a:xfrm>
          <a:prstGeom prst="rect">
            <a:avLst/>
          </a:prstGeom>
        </p:spPr>
      </p:pic>
    </p:spTree>
    <p:extLst>
      <p:ext uri="{BB962C8B-B14F-4D97-AF65-F5344CB8AC3E}">
        <p14:creationId xmlns:p14="http://schemas.microsoft.com/office/powerpoint/2010/main" val="3558080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624418" y="318135"/>
            <a:ext cx="10943167"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624419" y="1513934"/>
            <a:ext cx="10943165"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3604AC85-008F-4732-AA22-6A9A7E93A366}" type="datetime1">
              <a:rPr lang="en-GB" smtClean="0"/>
              <a:t>28/04/2023</a:t>
            </a:fld>
            <a:endParaRPr lang="fi-FI"/>
          </a:p>
        </p:txBody>
      </p:sp>
      <p:sp>
        <p:nvSpPr>
          <p:cNvPr id="7" name="Footer Placeholder 13"/>
          <p:cNvSpPr>
            <a:spLocks noGrp="1"/>
          </p:cNvSpPr>
          <p:nvPr>
            <p:ph type="ftr" sz="quarter" idx="16"/>
          </p:nvPr>
        </p:nvSpPr>
        <p:spPr/>
        <p:txBody>
          <a:bodyPr/>
          <a:lstStyle>
            <a:lvl1pPr>
              <a:defRPr/>
            </a:lvl1pPr>
          </a:lstStyle>
          <a:p>
            <a:pPr>
              <a:defRPr/>
            </a:pPr>
            <a:r>
              <a:rPr lang="en-US"/>
              <a:t>Sustainability in Business 2022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15746449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617744" y="318135"/>
            <a:ext cx="10949840" cy="1195798"/>
          </a:xfrm>
          <a:prstGeom prst="rect">
            <a:avLst/>
          </a:prstGeom>
        </p:spPr>
        <p:txBody>
          <a:bodyPr lIns="0" tIns="0" rIns="0" bIns="0" anchor="t" anchorCtr="0">
            <a:noAutofit/>
          </a:bodyPr>
          <a:lstStyle>
            <a:lvl1pPr algn="l">
              <a:lnSpc>
                <a:spcPct val="85000"/>
              </a:lnSpc>
              <a:defRPr sz="4320" b="1" spc="-120">
                <a:solidFill>
                  <a:schemeClr val="tx2"/>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617745"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40" name="Content Placeholder 10"/>
          <p:cNvSpPr>
            <a:spLocks noGrp="1"/>
          </p:cNvSpPr>
          <p:nvPr>
            <p:ph sz="quarter" idx="18"/>
          </p:nvPr>
        </p:nvSpPr>
        <p:spPr>
          <a:xfrm>
            <a:off x="6250146" y="1513934"/>
            <a:ext cx="5317439" cy="4003300"/>
          </a:xfrm>
          <a:prstGeom prst="rect">
            <a:avLst/>
          </a:prstGeom>
        </p:spPr>
        <p:txBody>
          <a:bodyPr vert="horz" lIns="0" tIns="0" rIns="0" bIns="0"/>
          <a:lstStyle>
            <a:lvl1pPr marL="0" indent="0">
              <a:buNone/>
              <a:defRPr sz="2520" b="1">
                <a:latin typeface="+mj-lt"/>
              </a:defRPr>
            </a:lvl1pPr>
            <a:lvl2pPr marL="285120" indent="-254880">
              <a:buFont typeface="Arial"/>
              <a:buChar char="•"/>
              <a:defRPr sz="2400">
                <a:latin typeface="Georgia"/>
              </a:defRPr>
            </a:lvl2pPr>
            <a:lvl3pPr marL="552960" indent="-276480">
              <a:buFont typeface="Lucida Grande"/>
              <a:buChar char="-"/>
              <a:defRPr sz="1920" i="1">
                <a:latin typeface="Georgia"/>
                <a:cs typeface="Georgia"/>
              </a:defRPr>
            </a:lvl3pPr>
            <a:lvl4pPr marL="950400" indent="-233280">
              <a:buFont typeface="Arial"/>
              <a:buChar char="•"/>
              <a:defRPr sz="1680" baseline="0">
                <a:latin typeface="Georgia"/>
              </a:defRPr>
            </a:lvl4pPr>
            <a:lvl5pPr marL="1304640" indent="-274320">
              <a:buFont typeface="Courier New"/>
              <a:buChar char="o"/>
              <a:defRPr sz="156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71015AA3-9141-439E-94C0-55D6D868D4CE}" type="datetime1">
              <a:rPr lang="en-GB" smtClean="0"/>
              <a:t>28/04/2023</a:t>
            </a:fld>
            <a:endParaRPr lang="fi-FI"/>
          </a:p>
        </p:txBody>
      </p:sp>
      <p:sp>
        <p:nvSpPr>
          <p:cNvPr id="8" name="Footer Placeholder 11"/>
          <p:cNvSpPr>
            <a:spLocks noGrp="1"/>
          </p:cNvSpPr>
          <p:nvPr>
            <p:ph type="ftr" sz="quarter" idx="20"/>
          </p:nvPr>
        </p:nvSpPr>
        <p:spPr/>
        <p:txBody>
          <a:bodyPr/>
          <a:lstStyle>
            <a:lvl1pPr>
              <a:defRPr/>
            </a:lvl1pPr>
          </a:lstStyle>
          <a:p>
            <a:pPr>
              <a:defRPr/>
            </a:pPr>
            <a:r>
              <a:rPr lang="en-US"/>
              <a:t>Sustainability in Business 2022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624418"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2001" y="5654880"/>
            <a:ext cx="2969529" cy="1149120"/>
          </a:xfrm>
          <a:prstGeom prst="rect">
            <a:avLst/>
          </a:prstGeom>
        </p:spPr>
      </p:pic>
    </p:spTree>
    <p:extLst>
      <p:ext uri="{BB962C8B-B14F-4D97-AF65-F5344CB8AC3E}">
        <p14:creationId xmlns:p14="http://schemas.microsoft.com/office/powerpoint/2010/main" val="304095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C95DB7A-C50D-4D4E-ACF6-17A2DE2D018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24492405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and One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7B9EAC74-1CAF-42AD-B64E-B0617CE15122}" type="datetime1">
              <a:rPr lang="en-GB" noProof="0" smtClean="0"/>
              <a:t>28/04/2023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2066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88759" t="10649" b="75996"/>
          <a:stretch/>
        </p:blipFill>
        <p:spPr>
          <a:xfrm>
            <a:off x="10820401" y="1379586"/>
            <a:ext cx="1370508" cy="915940"/>
          </a:xfrm>
          <a:prstGeom prst="rect">
            <a:avLst/>
          </a:prstGeom>
        </p:spPr>
      </p:pic>
      <p:sp>
        <p:nvSpPr>
          <p:cNvPr id="2" name="Title 1"/>
          <p:cNvSpPr>
            <a:spLocks noGrp="1"/>
          </p:cNvSpPr>
          <p:nvPr>
            <p:ph type="ctrTitle"/>
          </p:nvPr>
        </p:nvSpPr>
        <p:spPr>
          <a:xfrm>
            <a:off x="763200" y="1771201"/>
            <a:ext cx="10363200" cy="1661993"/>
          </a:xfrm>
          <a:prstGeom prst="rect">
            <a:avLst/>
          </a:prstGeom>
        </p:spPr>
        <p:txBody>
          <a:bodyPr/>
          <a:lstStyle>
            <a:lvl1pPr>
              <a:defRPr sz="6480">
                <a:solidFill>
                  <a:schemeClr val="accent5"/>
                </a:solidFill>
              </a:defRPr>
            </a:lvl1pPr>
          </a:lstStyle>
          <a:p>
            <a:r>
              <a:rPr lang="en-US" noProof="0" dirty="0"/>
              <a:t>Click to edit Master title style</a:t>
            </a:r>
            <a:endParaRPr lang="fi-FI" noProof="0" dirty="0"/>
          </a:p>
        </p:txBody>
      </p:sp>
      <p:sp>
        <p:nvSpPr>
          <p:cNvPr id="3" name="Subtitle 2"/>
          <p:cNvSpPr>
            <a:spLocks noGrp="1"/>
          </p:cNvSpPr>
          <p:nvPr>
            <p:ph type="subTitle" idx="1"/>
          </p:nvPr>
        </p:nvSpPr>
        <p:spPr>
          <a:xfrm>
            <a:off x="763200" y="5106573"/>
            <a:ext cx="8380800" cy="376675"/>
          </a:xfrm>
          <a:prstGeom prst="rect">
            <a:avLst/>
          </a:prstGeom>
        </p:spPr>
        <p:txBody>
          <a:bodyPr/>
          <a:lstStyle>
            <a:lvl1pPr marL="0" indent="0" algn="l">
              <a:buNone/>
              <a:defRPr>
                <a:solidFill>
                  <a:srgbClr val="009B3A"/>
                </a:solidFill>
                <a:latin typeface="Georgia" pitchFamily="18" charset="0"/>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noProof="0" dirty="0"/>
              <a:t>Click to edit Master subtitle style</a:t>
            </a:r>
            <a:endParaRPr lang="fi-FI" noProof="0" dirty="0"/>
          </a:p>
        </p:txBody>
      </p:sp>
      <p:sp>
        <p:nvSpPr>
          <p:cNvPr id="11" name="Date Placeholder 3"/>
          <p:cNvSpPr>
            <a:spLocks noGrp="1"/>
          </p:cNvSpPr>
          <p:nvPr>
            <p:ph type="dt" sz="half" idx="10"/>
          </p:nvPr>
        </p:nvSpPr>
        <p:spPr>
          <a:xfrm>
            <a:off x="3816000" y="5961600"/>
            <a:ext cx="2702400" cy="176400"/>
          </a:xfrm>
        </p:spPr>
        <p:txBody>
          <a:bodyPr wrap="none" lIns="0" tIns="0" rIns="0" bIns="0"/>
          <a:lstStyle>
            <a:lvl1pPr>
              <a:defRPr sz="1440">
                <a:solidFill>
                  <a:schemeClr val="accent5"/>
                </a:solidFill>
              </a:defRPr>
            </a:lvl1pPr>
          </a:lstStyle>
          <a:p>
            <a:fld id="{95522322-9519-48F0-904C-C44F16F3D362}" type="datetime1">
              <a:rPr lang="en-GB" smtClean="0"/>
              <a:t>28/04/2023</a:t>
            </a:fld>
            <a:endParaRPr lang="fi-FI" dirty="0"/>
          </a:p>
        </p:txBody>
      </p:sp>
      <p:sp>
        <p:nvSpPr>
          <p:cNvPr id="12" name="Text Placeholder 9"/>
          <p:cNvSpPr>
            <a:spLocks noGrp="1"/>
          </p:cNvSpPr>
          <p:nvPr>
            <p:ph type="body" sz="quarter" idx="11"/>
          </p:nvPr>
        </p:nvSpPr>
        <p:spPr>
          <a:xfrm>
            <a:off x="6859200" y="5961600"/>
            <a:ext cx="2616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7" name="Text Placeholder 9"/>
          <p:cNvSpPr>
            <a:spLocks noGrp="1"/>
          </p:cNvSpPr>
          <p:nvPr>
            <p:ph type="body" sz="quarter" idx="12"/>
          </p:nvPr>
        </p:nvSpPr>
        <p:spPr>
          <a:xfrm>
            <a:off x="9902400" y="5961600"/>
            <a:ext cx="1512000" cy="6336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8" name="Text Placeholder 9"/>
          <p:cNvSpPr>
            <a:spLocks noGrp="1"/>
          </p:cNvSpPr>
          <p:nvPr>
            <p:ph type="body" sz="quarter" idx="13"/>
          </p:nvPr>
        </p:nvSpPr>
        <p:spPr>
          <a:xfrm>
            <a:off x="3816000" y="6138000"/>
            <a:ext cx="27024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19" name="Text Placeholder 9"/>
          <p:cNvSpPr>
            <a:spLocks noGrp="1"/>
          </p:cNvSpPr>
          <p:nvPr>
            <p:ph type="body" sz="quarter" idx="14"/>
          </p:nvPr>
        </p:nvSpPr>
        <p:spPr>
          <a:xfrm>
            <a:off x="763200" y="6138000"/>
            <a:ext cx="2731200" cy="457200"/>
          </a:xfrm>
          <a:prstGeom prst="rect">
            <a:avLst/>
          </a:prstGeom>
        </p:spPr>
        <p:txBody>
          <a:bodyPr wrap="none" lIns="0" tIns="0" rIns="0" bIns="0"/>
          <a:lstStyle>
            <a:lvl1pPr marL="0" indent="0">
              <a:spcBef>
                <a:spcPts val="0"/>
              </a:spcBef>
              <a:buNone/>
              <a:defRPr sz="1440" b="1">
                <a:solidFill>
                  <a:schemeClr val="accent5"/>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dirty="0"/>
              <a:t>Click to edit Master text styles</a:t>
            </a:r>
          </a:p>
          <a:p>
            <a:pPr lvl="1"/>
            <a:r>
              <a:rPr lang="en-US" noProof="0" dirty="0"/>
              <a:t>Second level</a:t>
            </a:r>
          </a:p>
        </p:txBody>
      </p:sp>
      <p:sp>
        <p:nvSpPr>
          <p:cNvPr id="20" name="Text Placeholder 9"/>
          <p:cNvSpPr>
            <a:spLocks noGrp="1"/>
          </p:cNvSpPr>
          <p:nvPr>
            <p:ph type="body" sz="quarter" idx="15"/>
          </p:nvPr>
        </p:nvSpPr>
        <p:spPr>
          <a:xfrm>
            <a:off x="763200" y="5961600"/>
            <a:ext cx="2731200" cy="176400"/>
          </a:xfrm>
          <a:prstGeom prst="rect">
            <a:avLst/>
          </a:prstGeom>
        </p:spPr>
        <p:txBody>
          <a:bodyPr wrap="none" lIns="0" tIns="0" rIns="0" bIns="0"/>
          <a:lstStyle>
            <a:lvl1pPr marL="0" indent="0">
              <a:spcBef>
                <a:spcPts val="0"/>
              </a:spcBef>
              <a:buNone/>
              <a:defRPr sz="1440" b="1">
                <a:solidFill>
                  <a:schemeClr val="tx1"/>
                </a:solidFill>
              </a:defRPr>
            </a:lvl1pPr>
            <a:lvl2pPr marL="889920" indent="-341280">
              <a:spcBef>
                <a:spcPts val="346"/>
              </a:spcBef>
              <a:defRPr lang="fi-FI" sz="1440" kern="1200" dirty="0" smtClean="0">
                <a:solidFill>
                  <a:schemeClr val="tx1"/>
                </a:solidFill>
                <a:latin typeface="+mn-lt"/>
                <a:ea typeface="+mn-ea"/>
                <a:cs typeface="+mn-cs"/>
              </a:defRPr>
            </a:lvl2pPr>
            <a:lvl3pPr>
              <a:defRPr sz="1440"/>
            </a:lvl3pPr>
            <a:lvl4pPr>
              <a:defRPr sz="1440"/>
            </a:lvl4pPr>
            <a:lvl5pPr>
              <a:defRPr sz="1440"/>
            </a:lvl5pPr>
          </a:lstStyle>
          <a:p>
            <a:pPr lvl="0"/>
            <a:r>
              <a:rPr lang="en-US" noProof="0"/>
              <a:t>Click to edit Master text styles</a:t>
            </a:r>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664620" y="2132856"/>
            <a:ext cx="526288" cy="267868"/>
          </a:xfrm>
          <a:prstGeom prst="rect">
            <a:avLst/>
          </a:prstGeom>
        </p:spPr>
      </p:pic>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88759" t="10649" b="75996"/>
          <a:stretch/>
        </p:blipFill>
        <p:spPr>
          <a:xfrm>
            <a:off x="11930228" y="2266631"/>
            <a:ext cx="263144" cy="267868"/>
          </a:xfrm>
          <a:prstGeom prst="rect">
            <a:avLst/>
          </a:prstGeom>
        </p:spPr>
      </p:pic>
      <p:pic>
        <p:nvPicPr>
          <p:cNvPr id="16" name="Picture 2" descr="D:\My Graphical Design\My Logos\AALTO\Aalto_tunnukset-BIZ\03 ...Kauppakorkeakoulu\EN\JPG (SCREEN)\RGB\Aalto_EN_Economics_21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24" t="5109" b="19586"/>
          <a:stretch/>
        </p:blipFill>
        <p:spPr bwMode="auto">
          <a:xfrm>
            <a:off x="0" y="2"/>
            <a:ext cx="3166613" cy="159668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3091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sz="half" idx="1"/>
          </p:nvPr>
        </p:nvSpPr>
        <p:spPr>
          <a:xfrm>
            <a:off x="7632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defRPr sz="1680"/>
            </a:lvl6pPr>
            <a:lvl7pPr>
              <a:defRPr sz="1680"/>
            </a:lvl7pPr>
            <a:lvl8pPr>
              <a:defRPr sz="1680"/>
            </a:lvl8pPr>
            <a:lvl9pPr>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Content Placeholder 3"/>
          <p:cNvSpPr>
            <a:spLocks noGrp="1"/>
          </p:cNvSpPr>
          <p:nvPr>
            <p:ph sz="half" idx="2"/>
          </p:nvPr>
        </p:nvSpPr>
        <p:spPr>
          <a:xfrm>
            <a:off x="6197600" y="1584000"/>
            <a:ext cx="5232000" cy="4136400"/>
          </a:xfrm>
          <a:prstGeom prst="rect">
            <a:avLst/>
          </a:prstGeom>
        </p:spPr>
        <p:txBody>
          <a:bodyPr/>
          <a:lstStyle>
            <a:lvl1pPr>
              <a:defRPr sz="2400"/>
            </a:lvl1pPr>
            <a:lvl2pPr>
              <a:defRPr sz="2160"/>
            </a:lvl2pPr>
            <a:lvl3pPr>
              <a:defRPr sz="1920"/>
            </a:lvl3pPr>
            <a:lvl4pPr>
              <a:defRPr sz="1680"/>
            </a:lvl4pPr>
            <a:lvl5pPr>
              <a:defRPr sz="1440"/>
            </a:lvl5pPr>
            <a:lvl6pPr>
              <a:buNone/>
              <a:defRPr sz="1680"/>
            </a:lvl6pPr>
            <a:lvl7pPr>
              <a:buNone/>
              <a:defRPr sz="1680"/>
            </a:lvl7pPr>
            <a:lvl8pPr>
              <a:buNone/>
              <a:defRPr sz="1680"/>
            </a:lvl8pPr>
            <a:lvl9pPr>
              <a:buNone/>
              <a:defRPr sz="168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Date Placeholder 4"/>
          <p:cNvSpPr>
            <a:spLocks noGrp="1"/>
          </p:cNvSpPr>
          <p:nvPr>
            <p:ph type="dt" sz="half" idx="10"/>
          </p:nvPr>
        </p:nvSpPr>
        <p:spPr/>
        <p:txBody>
          <a:bodyPr/>
          <a:lstStyle/>
          <a:p>
            <a:fld id="{993E1329-5817-4CB8-94C4-13B6747B954F}" type="datetime1">
              <a:rPr lang="en-GB" noProof="0" smtClean="0"/>
              <a:t>28/04/2023</a:t>
            </a:fld>
            <a:endParaRPr lang="fi-FI" noProof="0"/>
          </a:p>
        </p:txBody>
      </p:sp>
      <p:sp>
        <p:nvSpPr>
          <p:cNvPr id="6" name="Footer Placeholder 5"/>
          <p:cNvSpPr>
            <a:spLocks noGrp="1"/>
          </p:cNvSpPr>
          <p:nvPr>
            <p:ph type="ftr" sz="quarter" idx="11"/>
          </p:nvPr>
        </p:nvSpPr>
        <p:spPr/>
        <p:txBody>
          <a:bodyPr/>
          <a:lstStyle/>
          <a:p>
            <a:r>
              <a:rPr lang="en-US" noProof="0"/>
              <a:t>Sustainability in Business 2022</a:t>
            </a:r>
            <a:endParaRPr lang="fi-FI" noProof="0"/>
          </a:p>
        </p:txBody>
      </p:sp>
      <p:sp>
        <p:nvSpPr>
          <p:cNvPr id="7" name="Slide Number Placeholder 6"/>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22053856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8DA41-B3EC-4F4F-86C7-D75452231D41}" type="datetime1">
              <a:rPr lang="en-GB" noProof="0" smtClean="0"/>
              <a:t>28/04/2023</a:t>
            </a:fld>
            <a:endParaRPr lang="en-US" noProof="0"/>
          </a:p>
        </p:txBody>
      </p:sp>
      <p:sp>
        <p:nvSpPr>
          <p:cNvPr id="3" name="Slide Number Placeholder 2"/>
          <p:cNvSpPr>
            <a:spLocks noGrp="1"/>
          </p:cNvSpPr>
          <p:nvPr>
            <p:ph type="sldNum" sz="quarter" idx="11"/>
          </p:nvPr>
        </p:nvSpPr>
        <p:spPr/>
        <p:txBody>
          <a:bodyPr/>
          <a:lstStyle/>
          <a:p>
            <a:fld id="{52384017-E4DF-4A7A-8FA6-2DC68C3EB4D0}" type="slidenum">
              <a:rPr lang="en-US" noProof="0" smtClean="0"/>
              <a:pPr/>
              <a:t>‹#›</a:t>
            </a:fld>
            <a:endParaRPr lang="en-US" noProof="0"/>
          </a:p>
        </p:txBody>
      </p:sp>
      <p:sp>
        <p:nvSpPr>
          <p:cNvPr id="4" name="Footer Placeholder 3"/>
          <p:cNvSpPr>
            <a:spLocks noGrp="1"/>
          </p:cNvSpPr>
          <p:nvPr>
            <p:ph type="ftr" sz="quarter" idx="12"/>
          </p:nvPr>
        </p:nvSpPr>
        <p:spPr>
          <a:xfrm>
            <a:off x="4574400" y="6093297"/>
            <a:ext cx="2481707" cy="177904"/>
          </a:xfrm>
        </p:spPr>
        <p:txBody>
          <a:bodyPr/>
          <a:lstStyle/>
          <a:p>
            <a:r>
              <a:rPr lang="en-US" noProof="0"/>
              <a:t>Sustainability in Business 2022</a:t>
            </a:r>
          </a:p>
        </p:txBody>
      </p:sp>
    </p:spTree>
    <p:extLst>
      <p:ext uri="{BB962C8B-B14F-4D97-AF65-F5344CB8AC3E}">
        <p14:creationId xmlns:p14="http://schemas.microsoft.com/office/powerpoint/2010/main" val="2350734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085D509E-8937-47F5-B9F9-2195A13C840A}" type="datetime1">
              <a:rPr lang="en-GB" noProof="0" smtClean="0"/>
              <a:t>28/04/2023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8" y="5818158"/>
            <a:ext cx="3339391" cy="10398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99472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with margin">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763200" y="1584000"/>
            <a:ext cx="83808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B25679D0-4DB7-4B52-86DF-552AEBF62B7B}" type="datetime1">
              <a:rPr lang="en-GB" noProof="0" smtClean="0"/>
              <a:t>28/04/2023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dirty="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1450006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One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80533" y="2243491"/>
            <a:ext cx="10533867" cy="1608133"/>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ABF0E8BF-FC46-470B-B5A7-CFAA90E13C44}" type="datetime1">
              <a:rPr lang="en-GB" noProof="0" smtClean="0"/>
              <a:t>28/04/2023</a:t>
            </a:fld>
            <a:endParaRPr lang="fi-FI" noProof="0"/>
          </a:p>
        </p:txBody>
      </p:sp>
      <p:sp>
        <p:nvSpPr>
          <p:cNvPr id="5" name="Footer Placeholder 4"/>
          <p:cNvSpPr>
            <a:spLocks noGrp="1"/>
          </p:cNvSpPr>
          <p:nvPr>
            <p:ph type="ftr" sz="quarter" idx="11"/>
          </p:nvPr>
        </p:nvSpPr>
        <p:spPr/>
        <p:txBody>
          <a:bodyPr/>
          <a:lstStyle/>
          <a:p>
            <a:r>
              <a:rPr lang="en-US" noProof="0"/>
              <a:t>Sustainability in Business 2022</a:t>
            </a:r>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2" name="Title 1"/>
          <p:cNvSpPr>
            <a:spLocks noGrp="1"/>
          </p:cNvSpPr>
          <p:nvPr>
            <p:ph type="title"/>
          </p:nvPr>
        </p:nvSpPr>
        <p:spPr>
          <a:xfrm>
            <a:off x="872197" y="439833"/>
            <a:ext cx="10542203" cy="553998"/>
          </a:xfrm>
          <a:prstGeom prst="rect">
            <a:avLst/>
          </a:prstGeom>
        </p:spPr>
        <p:txBody>
          <a:bodyPr/>
          <a:lstStyle/>
          <a:p>
            <a:r>
              <a:rPr lang="en-US" noProof="0" dirty="0"/>
              <a:t>Click to edit Master title style</a:t>
            </a:r>
            <a:endParaRPr lang="fi-FI" noProof="0" dirty="0"/>
          </a:p>
        </p:txBody>
      </p:sp>
    </p:spTree>
    <p:extLst>
      <p:ext uri="{BB962C8B-B14F-4D97-AF65-F5344CB8AC3E}">
        <p14:creationId xmlns:p14="http://schemas.microsoft.com/office/powerpoint/2010/main" val="21037976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fld id="{040F470F-4C08-4DE1-AF6C-DA7B69240D19}" type="datetime1">
              <a:rPr lang="en-GB" noProof="0" smtClean="0"/>
              <a:t>28/04/2023</a:t>
            </a:fld>
            <a:endParaRPr lang="fi-FI" noProof="0"/>
          </a:p>
        </p:txBody>
      </p:sp>
      <p:sp>
        <p:nvSpPr>
          <p:cNvPr id="4" name="Footer Placeholder 3"/>
          <p:cNvSpPr>
            <a:spLocks noGrp="1"/>
          </p:cNvSpPr>
          <p:nvPr>
            <p:ph type="ftr" sz="quarter" idx="11"/>
          </p:nvPr>
        </p:nvSpPr>
        <p:spPr/>
        <p:txBody>
          <a:bodyPr/>
          <a:lstStyle/>
          <a:p>
            <a:r>
              <a:rPr lang="en-US" noProof="0"/>
              <a:t>Sustainability in Business 2022</a:t>
            </a:r>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a:prstGeom prst="rect">
            <a:avLst/>
          </a:prstGeom>
        </p:spPr>
        <p:txBody>
          <a:bodyPr lIns="0" tIns="0" rIns="0" bIns="0">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dirty="0"/>
              <a:t>Click to edit Master text styles</a:t>
            </a:r>
          </a:p>
        </p:txBody>
      </p:sp>
    </p:spTree>
    <p:extLst>
      <p:ext uri="{BB962C8B-B14F-4D97-AF65-F5344CB8AC3E}">
        <p14:creationId xmlns:p14="http://schemas.microsoft.com/office/powerpoint/2010/main" val="851004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A825825A-9718-4996-B3CC-CFCCF39870A8}" type="datetime1">
              <a:rPr lang="en-GB" smtClean="0"/>
              <a:t>28/04/2023</a:t>
            </a:fld>
            <a:endParaRPr lang="fi-FI"/>
          </a:p>
        </p:txBody>
      </p:sp>
      <p:sp>
        <p:nvSpPr>
          <p:cNvPr id="5" name="Footer Placeholder 4"/>
          <p:cNvSpPr>
            <a:spLocks noGrp="1"/>
          </p:cNvSpPr>
          <p:nvPr>
            <p:ph type="ftr" sz="quarter" idx="11"/>
          </p:nvPr>
        </p:nvSpPr>
        <p:spPr/>
        <p:txBody>
          <a:bodyPr/>
          <a:lstStyle/>
          <a:p>
            <a:r>
              <a:rPr lang="en-US"/>
              <a:t>Sustainability in Business 2022</a:t>
            </a:r>
            <a:endParaRPr lang="fi-FI"/>
          </a:p>
        </p:txBody>
      </p:sp>
      <p:sp>
        <p:nvSpPr>
          <p:cNvPr id="6" name="Slide Number Placeholder 5"/>
          <p:cNvSpPr>
            <a:spLocks noGrp="1"/>
          </p:cNvSpPr>
          <p:nvPr>
            <p:ph type="sldNum" sz="quarter" idx="12"/>
          </p:nvPr>
        </p:nvSpPr>
        <p:spPr/>
        <p:txBody>
          <a:bodyPr/>
          <a:lstStyle/>
          <a:p>
            <a:fld id="{9B4C548B-ECAA-4279-BE1F-27D153B8F906}" type="slidenum">
              <a:rPr lang="fi-FI" smtClean="0"/>
              <a:t>‹#›</a:t>
            </a:fld>
            <a:endParaRPr lang="fi-FI"/>
          </a:p>
        </p:txBody>
      </p:sp>
    </p:spTree>
    <p:extLst>
      <p:ext uri="{BB962C8B-B14F-4D97-AF65-F5344CB8AC3E}">
        <p14:creationId xmlns:p14="http://schemas.microsoft.com/office/powerpoint/2010/main" val="29285610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2197" y="577851"/>
            <a:ext cx="10542203" cy="553998"/>
          </a:xfrm>
          <a:prstGeom prst="rect">
            <a:avLst/>
          </a:prstGeom>
        </p:spPr>
        <p:txBody>
          <a:bodyPr/>
          <a:lstStyle/>
          <a:p>
            <a:r>
              <a:rPr lang="en-US"/>
              <a:t>Click to edit Master title style</a:t>
            </a:r>
            <a:endParaRPr lang="fi-FI"/>
          </a:p>
        </p:txBody>
      </p:sp>
      <p:sp>
        <p:nvSpPr>
          <p:cNvPr id="3" name="Content Placeholder 2"/>
          <p:cNvSpPr>
            <a:spLocks noGrp="1"/>
          </p:cNvSpPr>
          <p:nvPr>
            <p:ph idx="1"/>
          </p:nvPr>
        </p:nvSpPr>
        <p:spPr>
          <a:xfrm>
            <a:off x="880533" y="2243491"/>
            <a:ext cx="10533867" cy="16081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9"/>
          <p:cNvSpPr>
            <a:spLocks noGrp="1"/>
          </p:cNvSpPr>
          <p:nvPr>
            <p:ph type="body" sz="quarter" idx="14"/>
          </p:nvPr>
        </p:nvSpPr>
        <p:spPr>
          <a:xfrm>
            <a:off x="9144000" y="6145200"/>
            <a:ext cx="2270400" cy="381600"/>
          </a:xfrm>
          <a:prstGeom prst="rect">
            <a:avLst/>
          </a:prstGeom>
        </p:spPr>
        <p:txBody>
          <a:bodyPr>
            <a:noAutofit/>
          </a:bodyPr>
          <a:lstStyle>
            <a:lvl1pPr marL="0" indent="0">
              <a:lnSpc>
                <a:spcPts val="1140"/>
              </a:lnSpc>
              <a:spcBef>
                <a:spcPts val="0"/>
              </a:spcBef>
              <a:buNone/>
              <a:defRPr sz="1140" b="1">
                <a:solidFill>
                  <a:schemeClr val="accent5"/>
                </a:solidFill>
              </a:defRPr>
            </a:lvl1pPr>
            <a:lvl2pPr marL="327660" indent="-123826">
              <a:defRPr lang="en-US" sz="1140" kern="1200" dirty="0" smtClean="0">
                <a:solidFill>
                  <a:schemeClr val="tx1"/>
                </a:solidFill>
                <a:latin typeface="+mn-lt"/>
                <a:ea typeface="+mn-ea"/>
                <a:cs typeface="+mn-cs"/>
              </a:defRPr>
            </a:lvl2pPr>
            <a:lvl3pPr marL="327660" indent="-112396">
              <a:buFont typeface="Symbol" pitchFamily="18" charset="2"/>
              <a:buNone/>
              <a:defRPr sz="1080"/>
            </a:lvl3pPr>
            <a:lvl4pPr marL="327660" indent="-112396">
              <a:defRPr sz="1080"/>
            </a:lvl4pPr>
            <a:lvl5pPr marL="327660" indent="-112396">
              <a:buFont typeface="Symbol" pitchFamily="18" charset="2"/>
              <a:buChar char="-"/>
              <a:defRPr sz="1080"/>
            </a:lvl5pPr>
            <a:lvl6pPr marL="328320" indent="-112320">
              <a:spcBef>
                <a:spcPts val="360"/>
              </a:spcBef>
              <a:buFont typeface="Symbol" pitchFamily="18" charset="2"/>
              <a:buChar char="-"/>
              <a:defRPr sz="1080"/>
            </a:lvl6pPr>
            <a:lvl7pPr marL="328320" indent="-112320">
              <a:spcBef>
                <a:spcPts val="360"/>
              </a:spcBef>
              <a:buFont typeface="Symbol" pitchFamily="18" charset="2"/>
              <a:buChar char="-"/>
              <a:defRPr sz="1080"/>
            </a:lvl7pPr>
            <a:lvl8pPr marL="328320" indent="-112320">
              <a:spcBef>
                <a:spcPts val="360"/>
              </a:spcBef>
              <a:buFont typeface="Symbol" pitchFamily="18" charset="2"/>
              <a:buChar char="-"/>
              <a:defRPr sz="1080"/>
            </a:lvl8pPr>
            <a:lvl9pPr marL="328320" indent="-112320">
              <a:spcBef>
                <a:spcPts val="360"/>
              </a:spcBef>
              <a:buFont typeface="Symbol" pitchFamily="18" charset="2"/>
              <a:buChar char="-"/>
              <a:defRPr sz="1080"/>
            </a:lvl9pPr>
          </a:lstStyle>
          <a:p>
            <a:pPr lvl="0"/>
            <a:r>
              <a:rPr lang="en-US" noProof="0"/>
              <a:t>Click to edit Master text styles</a:t>
            </a:r>
          </a:p>
        </p:txBody>
      </p:sp>
      <p:sp>
        <p:nvSpPr>
          <p:cNvPr id="5" name="Footer Placeholder 4"/>
          <p:cNvSpPr>
            <a:spLocks noGrp="1"/>
          </p:cNvSpPr>
          <p:nvPr>
            <p:ph type="ftr" sz="quarter" idx="15"/>
          </p:nvPr>
        </p:nvSpPr>
        <p:spPr>
          <a:xfrm>
            <a:off x="4176185" y="6145213"/>
            <a:ext cx="2457449" cy="307975"/>
          </a:xfrm>
        </p:spPr>
        <p:txBody>
          <a:bodyPr/>
          <a:lstStyle>
            <a:lvl1pPr>
              <a:defRPr lang="en-US" b="0" i="0" dirty="0" smtClean="0">
                <a:effectLst/>
              </a:defRPr>
            </a:lvl1pPr>
          </a:lstStyle>
          <a:p>
            <a:pPr>
              <a:defRPr/>
            </a:pPr>
            <a:r>
              <a:rPr lang="en-US"/>
              <a:t>Sustainability in Business 2022</a:t>
            </a:r>
            <a:endParaRPr/>
          </a:p>
        </p:txBody>
      </p:sp>
    </p:spTree>
    <p:extLst>
      <p:ext uri="{BB962C8B-B14F-4D97-AF65-F5344CB8AC3E}">
        <p14:creationId xmlns:p14="http://schemas.microsoft.com/office/powerpoint/2010/main" val="330868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95DB7A-C50D-4D4E-ACF6-17A2DE2D018D}" type="datetimeFigureOut">
              <a:rPr lang="en-GB" smtClean="0"/>
              <a:t>28/04/2023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4292587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19"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2" y="1582739"/>
            <a:ext cx="10646833" cy="4135438"/>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4" y="5952288"/>
            <a:ext cx="2969529" cy="1149120"/>
          </a:xfrm>
          <a:prstGeom prst="rect">
            <a:avLst/>
          </a:prstGeom>
        </p:spPr>
      </p:pic>
    </p:spTree>
    <p:extLst>
      <p:ext uri="{BB962C8B-B14F-4D97-AF65-F5344CB8AC3E}">
        <p14:creationId xmlns:p14="http://schemas.microsoft.com/office/powerpoint/2010/main" val="218232598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52307" y="2060576"/>
            <a:ext cx="5399715"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4" name="Content Placeholder 3"/>
          <p:cNvSpPr>
            <a:spLocks noGrp="1"/>
          </p:cNvSpPr>
          <p:nvPr>
            <p:ph sz="half" idx="2" hasCustomPrompt="1"/>
          </p:nvPr>
        </p:nvSpPr>
        <p:spPr>
          <a:xfrm>
            <a:off x="552307" y="2492376"/>
            <a:ext cx="5399715"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239978" y="2060576"/>
            <a:ext cx="5399716" cy="431800"/>
          </a:xfrm>
        </p:spPr>
        <p:txBody>
          <a:bodyPr anchor="b"/>
          <a:lstStyle>
            <a:lvl1pPr marL="0" indent="0">
              <a:buNone/>
              <a:defRPr sz="1620" b="0">
                <a:solidFill>
                  <a:schemeClr val="accent2"/>
                </a:solidFill>
              </a:defRPr>
            </a:lvl1pPr>
            <a:lvl2pPr marL="411371" indent="0">
              <a:buNone/>
              <a:defRPr sz="1800" b="1"/>
            </a:lvl2pPr>
            <a:lvl3pPr marL="822740" indent="0">
              <a:buNone/>
              <a:defRPr sz="1620" b="1"/>
            </a:lvl3pPr>
            <a:lvl4pPr marL="1234111" indent="0">
              <a:buNone/>
              <a:defRPr sz="1440" b="1"/>
            </a:lvl4pPr>
            <a:lvl5pPr marL="1645481" indent="0">
              <a:buNone/>
              <a:defRPr sz="1440" b="1"/>
            </a:lvl5pPr>
            <a:lvl6pPr marL="2056852" indent="0">
              <a:buNone/>
              <a:defRPr sz="1440" b="1"/>
            </a:lvl6pPr>
            <a:lvl7pPr marL="2468221" indent="0">
              <a:buNone/>
              <a:defRPr sz="1440" b="1"/>
            </a:lvl7pPr>
            <a:lvl8pPr marL="2879592" indent="0">
              <a:buNone/>
              <a:defRPr sz="1440" b="1"/>
            </a:lvl8pPr>
            <a:lvl9pPr marL="3290962" indent="0">
              <a:buNone/>
              <a:defRPr sz="1440" b="1"/>
            </a:lvl9pPr>
          </a:lstStyle>
          <a:p>
            <a:pPr lvl="0"/>
            <a:r>
              <a:rPr lang="en-US" dirty="0"/>
              <a:t>Click to add text</a:t>
            </a:r>
          </a:p>
        </p:txBody>
      </p:sp>
      <p:sp>
        <p:nvSpPr>
          <p:cNvPr id="6" name="Content Placeholder 5"/>
          <p:cNvSpPr>
            <a:spLocks noGrp="1"/>
          </p:cNvSpPr>
          <p:nvPr>
            <p:ph sz="quarter" idx="4" hasCustomPrompt="1"/>
          </p:nvPr>
        </p:nvSpPr>
        <p:spPr>
          <a:xfrm>
            <a:off x="6239978" y="2492376"/>
            <a:ext cx="5399716" cy="3384550"/>
          </a:xfrm>
        </p:spPr>
        <p:txBody>
          <a:bodyPr/>
          <a:lstStyle>
            <a:lvl1pPr>
              <a:defRPr sz="1800"/>
            </a:lvl1pPr>
            <a:lvl2pPr>
              <a:defRPr sz="1620"/>
            </a:lvl2pPr>
            <a:lvl3pPr>
              <a:defRPr sz="1440"/>
            </a:lvl3pPr>
            <a:lvl4pPr>
              <a:defRPr sz="1260"/>
            </a:lvl4pPr>
            <a:lvl5pPr>
              <a:defRPr sz="1260"/>
            </a:lvl5pPr>
            <a:lvl6pPr>
              <a:defRPr sz="1440"/>
            </a:lvl6pPr>
            <a:lvl7pPr>
              <a:defRPr sz="1440"/>
            </a:lvl7pPr>
            <a:lvl8pPr>
              <a:defRPr sz="1440"/>
            </a:lvl8pPr>
            <a:lvl9pPr>
              <a:defRPr sz="144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09785A3-F070-45BE-8DE5-C2E9C05A7E7F}" type="datetime1">
              <a:rPr lang="en-GB" smtClean="0"/>
              <a:t>28/04/2023</a:t>
            </a:fld>
            <a:endParaRPr lang="en-US"/>
          </a:p>
        </p:txBody>
      </p:sp>
      <p:sp>
        <p:nvSpPr>
          <p:cNvPr id="8" name="Footer Placeholder 7"/>
          <p:cNvSpPr>
            <a:spLocks noGrp="1"/>
          </p:cNvSpPr>
          <p:nvPr>
            <p:ph type="ftr" sz="quarter" idx="11"/>
          </p:nvPr>
        </p:nvSpPr>
        <p:spPr/>
        <p:txBody>
          <a:bodyPr/>
          <a:lstStyle/>
          <a:p>
            <a:r>
              <a:rPr lang="en-US"/>
              <a:t>Sustainability in Business 2022</a:t>
            </a:r>
          </a:p>
        </p:txBody>
      </p:sp>
      <p:sp>
        <p:nvSpPr>
          <p:cNvPr id="9" name="Slide Number Placeholder 8"/>
          <p:cNvSpPr>
            <a:spLocks noGrp="1"/>
          </p:cNvSpPr>
          <p:nvPr>
            <p:ph type="sldNum" sz="quarter" idx="12"/>
          </p:nvPr>
        </p:nvSpPr>
        <p:spPr/>
        <p:txBody>
          <a:bodyPr/>
          <a:lstStyle/>
          <a:p>
            <a:fld id="{FCCA222D-FCF7-48C1-A274-EBDDEF75DC66}" type="slidenum">
              <a:rPr lang="en-US" smtClean="0"/>
              <a:t>‹#›</a:t>
            </a:fld>
            <a:endParaRPr lang="en-US"/>
          </a:p>
        </p:txBody>
      </p:sp>
      <p:sp>
        <p:nvSpPr>
          <p:cNvPr id="10" name="Title 1"/>
          <p:cNvSpPr>
            <a:spLocks noGrp="1"/>
          </p:cNvSpPr>
          <p:nvPr>
            <p:ph type="title" hasCustomPrompt="1"/>
          </p:nvPr>
        </p:nvSpPr>
        <p:spPr>
          <a:xfrm>
            <a:off x="2" y="765177"/>
            <a:ext cx="11639693" cy="560905"/>
          </a:xfrm>
          <a:solidFill>
            <a:schemeClr val="accent2"/>
          </a:solidFill>
        </p:spPr>
        <p:txBody>
          <a:bodyPr/>
          <a:lstStyle>
            <a:lvl1pPr>
              <a:defRPr sz="2699"/>
            </a:lvl1pPr>
          </a:lstStyle>
          <a:p>
            <a:r>
              <a:rPr lang="en-US" dirty="0"/>
              <a:t>Click to add title</a:t>
            </a:r>
          </a:p>
        </p:txBody>
      </p:sp>
    </p:spTree>
    <p:extLst>
      <p:ext uri="{BB962C8B-B14F-4D97-AF65-F5344CB8AC3E}">
        <p14:creationId xmlns:p14="http://schemas.microsoft.com/office/powerpoint/2010/main" val="23520321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mall Content and 1/2 PIC">
    <p:spTree>
      <p:nvGrpSpPr>
        <p:cNvPr id="1" name=""/>
        <p:cNvGrpSpPr/>
        <p:nvPr/>
      </p:nvGrpSpPr>
      <p:grpSpPr>
        <a:xfrm>
          <a:off x="0" y="0"/>
          <a:ext cx="0" cy="0"/>
          <a:chOff x="0" y="0"/>
          <a:chExt cx="0" cy="0"/>
        </a:xfrm>
      </p:grpSpPr>
      <p:sp>
        <p:nvSpPr>
          <p:cNvPr id="11" name="Picture Placeholder 10"/>
          <p:cNvSpPr>
            <a:spLocks noGrp="1"/>
          </p:cNvSpPr>
          <p:nvPr>
            <p:ph type="pic" sz="quarter" idx="15"/>
          </p:nvPr>
        </p:nvSpPr>
        <p:spPr>
          <a:xfrm>
            <a:off x="2" y="0"/>
            <a:ext cx="5952020" cy="6858000"/>
          </a:xfrm>
          <a:solidFill>
            <a:schemeClr val="bg2">
              <a:lumMod val="20000"/>
              <a:lumOff val="80000"/>
            </a:schemeClr>
          </a:solidFill>
        </p:spPr>
        <p:txBody>
          <a:bodyPr/>
          <a:lstStyle>
            <a:lvl1pPr marL="0" indent="0">
              <a:buFontTx/>
              <a:buNone/>
              <a:defRPr sz="1260"/>
            </a:lvl1pPr>
          </a:lstStyle>
          <a:p>
            <a:r>
              <a:rPr lang="en-US"/>
              <a:t>Click icon to add picture</a:t>
            </a:r>
            <a:endParaRPr lang="fi-FI" dirty="0"/>
          </a:p>
        </p:txBody>
      </p:sp>
      <p:sp>
        <p:nvSpPr>
          <p:cNvPr id="2" name="Title 1"/>
          <p:cNvSpPr>
            <a:spLocks noGrp="1"/>
          </p:cNvSpPr>
          <p:nvPr>
            <p:ph type="title" hasCustomPrompt="1"/>
          </p:nvPr>
        </p:nvSpPr>
        <p:spPr>
          <a:xfrm>
            <a:off x="2" y="765177"/>
            <a:ext cx="11639693" cy="560905"/>
          </a:xfrm>
        </p:spPr>
        <p:txBody>
          <a:bodyPr/>
          <a:lstStyle>
            <a:lvl1pPr>
              <a:defRPr sz="2699"/>
            </a:lvl1pPr>
          </a:lstStyle>
          <a:p>
            <a:r>
              <a:rPr lang="en-US" dirty="0"/>
              <a:t>Click to add title</a:t>
            </a:r>
          </a:p>
        </p:txBody>
      </p:sp>
      <p:sp>
        <p:nvSpPr>
          <p:cNvPr id="5" name="Date Placeholder 4"/>
          <p:cNvSpPr>
            <a:spLocks noGrp="1"/>
          </p:cNvSpPr>
          <p:nvPr>
            <p:ph type="dt" sz="half" idx="10"/>
          </p:nvPr>
        </p:nvSpPr>
        <p:spPr/>
        <p:txBody>
          <a:bodyPr/>
          <a:lstStyle>
            <a:lvl1pPr>
              <a:defRPr>
                <a:noFill/>
              </a:defRPr>
            </a:lvl1pPr>
          </a:lstStyle>
          <a:p>
            <a:fld id="{8C85BDED-95CE-4408-8A49-9F4E8CC5F9C9}" type="datetime1">
              <a:rPr lang="en-GB" smtClean="0"/>
              <a:t>28/04/2023</a:t>
            </a:fld>
            <a:endParaRPr lang="en-US"/>
          </a:p>
        </p:txBody>
      </p:sp>
      <p:sp>
        <p:nvSpPr>
          <p:cNvPr id="6" name="Footer Placeholder 5"/>
          <p:cNvSpPr>
            <a:spLocks noGrp="1"/>
          </p:cNvSpPr>
          <p:nvPr>
            <p:ph type="ftr" sz="quarter" idx="11"/>
          </p:nvPr>
        </p:nvSpPr>
        <p:spPr/>
        <p:txBody>
          <a:bodyPr/>
          <a:lstStyle>
            <a:lvl1pPr>
              <a:defRPr>
                <a:noFill/>
              </a:defRPr>
            </a:lvl1pPr>
          </a:lstStyle>
          <a:p>
            <a:r>
              <a:rPr lang="en-US"/>
              <a:t>Sustainability in Business 2022</a:t>
            </a:r>
          </a:p>
        </p:txBody>
      </p:sp>
      <p:sp>
        <p:nvSpPr>
          <p:cNvPr id="7" name="Slide Number Placeholder 6"/>
          <p:cNvSpPr>
            <a:spLocks noGrp="1"/>
          </p:cNvSpPr>
          <p:nvPr>
            <p:ph type="sldNum" sz="quarter" idx="12"/>
          </p:nvPr>
        </p:nvSpPr>
        <p:spPr/>
        <p:txBody>
          <a:bodyPr/>
          <a:lstStyle/>
          <a:p>
            <a:fld id="{FCCA222D-FCF7-48C1-A274-EBDDEF75DC66}" type="slidenum">
              <a:rPr lang="en-US" smtClean="0"/>
              <a:t>‹#›</a:t>
            </a:fld>
            <a:endParaRPr lang="en-US"/>
          </a:p>
        </p:txBody>
      </p:sp>
      <p:sp>
        <p:nvSpPr>
          <p:cNvPr id="8" name="Content Placeholder 7"/>
          <p:cNvSpPr>
            <a:spLocks noGrp="1"/>
          </p:cNvSpPr>
          <p:nvPr>
            <p:ph sz="quarter" idx="14" hasCustomPrompt="1"/>
          </p:nvPr>
        </p:nvSpPr>
        <p:spPr>
          <a:xfrm>
            <a:off x="6239978" y="2060575"/>
            <a:ext cx="5399716" cy="3816350"/>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002957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347D-0326-4A59-B9B4-1BCFBFBE8A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22144B-6921-45E9-8F03-35742EAC4F9B}"/>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815B9B7-CE0E-4209-876E-6CA9899B513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89B23AAE-C756-47CD-8083-5F763CD577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3BE7D-296D-4978-9ED2-CA37B502EF2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7517138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5B92-BDCF-4B58-935F-351406BC24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2484B6-6ADD-4830-A714-DD341A05CD32}"/>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A4E1DE-C277-49A2-8FFC-F74BD82929F1}"/>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1C96CC30-3693-4EA4-B550-9751822CE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33398-A8CB-4972-A6C7-792B097D9F8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8915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FA0B-BD57-4129-9077-AAF47E12D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689840-040F-466A-BF29-6B4C1039F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BA7756-CBD0-43FB-9E14-7A3739751EB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532E46EC-5FFC-46FB-9B70-06F1AB819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75C1F-DF8B-4F5D-B8F3-C6CAEDF7236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9245705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536F-CEC7-403D-A26D-C981D9DFFB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60FD6-B572-4D74-8229-9C79C8F1E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920382-2CF6-4106-9156-32757A9B8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DB12C6-7E13-4C0A-8773-587CD4673E1F}"/>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6" name="Footer Placeholder 5">
            <a:extLst>
              <a:ext uri="{FF2B5EF4-FFF2-40B4-BE49-F238E27FC236}">
                <a16:creationId xmlns:a16="http://schemas.microsoft.com/office/drawing/2014/main" id="{E92FACE8-861F-45F7-94C0-C24358204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98B84-4762-4DBD-863C-A473C729D6E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4080789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EF75-D9BC-42BD-8DA2-3ABEBBBE29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4A7B96-43F9-44A6-99AA-F4E74E0B1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A9176-A226-4162-AFD8-5F580DD89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716334-BF19-41DD-B8A9-62531BD34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7AA4C-DD47-4F10-A83A-C9A9CCCD8D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D2FA90-AE2D-46CB-935B-FF3D73EAF4F7}"/>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8" name="Footer Placeholder 7">
            <a:extLst>
              <a:ext uri="{FF2B5EF4-FFF2-40B4-BE49-F238E27FC236}">
                <a16:creationId xmlns:a16="http://schemas.microsoft.com/office/drawing/2014/main" id="{70E2D77D-1CB7-486F-853E-327980E27C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5E092-7D18-4AF7-BDFF-4A5B1E6934E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9840637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453-74A1-49F5-8FC2-B37843640F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AB5FB-F8C7-4460-8A14-54F2F9556F6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4" name="Footer Placeholder 3">
            <a:extLst>
              <a:ext uri="{FF2B5EF4-FFF2-40B4-BE49-F238E27FC236}">
                <a16:creationId xmlns:a16="http://schemas.microsoft.com/office/drawing/2014/main" id="{1444B2C6-4FBE-47CB-8E58-2EE7E648F1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A55F49-85E4-46B2-8D4A-1A3CEA68CF0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9477885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40F61-1EB7-4344-93D6-E26A43E8C33F}"/>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3" name="Footer Placeholder 2">
            <a:extLst>
              <a:ext uri="{FF2B5EF4-FFF2-40B4-BE49-F238E27FC236}">
                <a16:creationId xmlns:a16="http://schemas.microsoft.com/office/drawing/2014/main" id="{4525AE42-A878-46FE-AA73-F29234AA50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1DF33E-8238-480D-B824-5276C2510DD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151603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C95DB7A-C50D-4D4E-ACF6-17A2DE2D018D}"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345167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7B66-31A3-4135-9B60-458E9F83A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C8AAD-4EAB-494D-AAA1-4EB87EAAC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5514E8-3163-453D-9258-CF9C1D50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B127B-7A94-4ACF-A590-A82E83CBA2AB}"/>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6" name="Footer Placeholder 5">
            <a:extLst>
              <a:ext uri="{FF2B5EF4-FFF2-40B4-BE49-F238E27FC236}">
                <a16:creationId xmlns:a16="http://schemas.microsoft.com/office/drawing/2014/main" id="{CE377284-A981-4FD3-8843-77918D1A6A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5E888A-C56E-441C-9268-9868599AE92F}"/>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1282178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F97-F22B-4AB9-8E4D-948682681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D0EDFE-7FCA-4748-AB71-686834362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7D3059-2870-4DC5-A557-61DE9751C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2FB46-7737-43EF-AFC0-CE10C862648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6" name="Footer Placeholder 5">
            <a:extLst>
              <a:ext uri="{FF2B5EF4-FFF2-40B4-BE49-F238E27FC236}">
                <a16:creationId xmlns:a16="http://schemas.microsoft.com/office/drawing/2014/main" id="{789E8725-8D32-46F1-90A3-A0064E5C9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C57213-1EAA-42E8-9EA4-7D0BDEF1E63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3062603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54D-CFB1-4CD6-BE1A-5B7084EB0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AE698-95BC-4403-83A4-B8FB1D3F2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A9E51-B573-49DB-973F-B0B23DD072E3}"/>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D5D51597-0D88-4834-94CE-36A05F450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E50138-69F1-4C77-92B2-6AD454FF7724}"/>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9401511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2E993-488F-4831-8CC8-C490E89B1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4DAF6-9740-4F96-BDBC-4F6C6826E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49ACA9-CF6A-45E0-8377-8E2E5E9B7376}"/>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6203A642-013E-4E76-ADB1-1B779D274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707DC-CC95-4D86-BCED-0476B861C960}"/>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9348065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347D-0326-4A59-B9B4-1BCFBFBE8ACD}"/>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E22144B-6921-45E9-8F03-35742EAC4F9B}"/>
              </a:ext>
            </a:extLst>
          </p:cNvPr>
          <p:cNvSpPr>
            <a:spLocks noGrp="1"/>
          </p:cNvSpPr>
          <p:nvPr>
            <p:ph type="subTitle" idx="1"/>
          </p:nvPr>
        </p:nvSpPr>
        <p:spPr>
          <a:xfrm>
            <a:off x="1524000" y="3602038"/>
            <a:ext cx="9144000" cy="1655762"/>
          </a:xfrm>
        </p:spPr>
        <p:txBody>
          <a:bodyPr/>
          <a:lstStyle>
            <a:lvl1pPr marL="0" indent="0" algn="ctr">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D815B9B7-CE0E-4209-876E-6CA9899B513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89B23AAE-C756-47CD-8083-5F763CD577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33BE7D-296D-4978-9ED2-CA37B502EF2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514816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F5B92-BDCF-4B58-935F-351406BC24A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2484B6-6ADD-4830-A714-DD341A05CD32}"/>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D2A4E1DE-C277-49A2-8FFC-F74BD82929F1}"/>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1C96CC30-3693-4EA4-B550-9751822CE8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F33398-A8CB-4972-A6C7-792B097D9F8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104134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AFA0B-BD57-4129-9077-AAF47E12D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3689840-040F-466A-BF29-6B4C1039F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2BA7756-CBD0-43FB-9E14-7A3739751EB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532E46EC-5FFC-46FB-9B70-06F1AB819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B75C1F-DF8B-4F5D-B8F3-C6CAEDF7236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0320290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536F-CEC7-403D-A26D-C981D9DFFB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460FD6-B572-4D74-8229-9C79C8F1E4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920382-2CF6-4106-9156-32757A9B8A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1DB12C6-7E13-4C0A-8773-587CD4673E1F}"/>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6" name="Footer Placeholder 5">
            <a:extLst>
              <a:ext uri="{FF2B5EF4-FFF2-40B4-BE49-F238E27FC236}">
                <a16:creationId xmlns:a16="http://schemas.microsoft.com/office/drawing/2014/main" id="{E92FACE8-861F-45F7-94C0-C2435820436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798B84-4762-4DBD-863C-A473C729D6E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1489068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EF75-D9BC-42BD-8DA2-3ABEBBBE298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14A7B96-43F9-44A6-99AA-F4E74E0B16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9A9176-A226-4162-AFD8-5F580DD892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716334-BF19-41DD-B8A9-62531BD34D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07AA4C-DD47-4F10-A83A-C9A9CCCD8DC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D2FA90-AE2D-46CB-935B-FF3D73EAF4F7}"/>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8" name="Footer Placeholder 7">
            <a:extLst>
              <a:ext uri="{FF2B5EF4-FFF2-40B4-BE49-F238E27FC236}">
                <a16:creationId xmlns:a16="http://schemas.microsoft.com/office/drawing/2014/main" id="{70E2D77D-1CB7-486F-853E-327980E27C0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55E092-7D18-4AF7-BDFF-4A5B1E6934E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6409755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E453-74A1-49F5-8FC2-B37843640F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3AB5FB-F8C7-4460-8A14-54F2F9556F6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4" name="Footer Placeholder 3">
            <a:extLst>
              <a:ext uri="{FF2B5EF4-FFF2-40B4-BE49-F238E27FC236}">
                <a16:creationId xmlns:a16="http://schemas.microsoft.com/office/drawing/2014/main" id="{1444B2C6-4FBE-47CB-8E58-2EE7E648F1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CA55F49-85E4-46B2-8D4A-1A3CEA68CF06}"/>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819116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C95DB7A-C50D-4D4E-ACF6-17A2DE2D018D}" type="datetimeFigureOut">
              <a:rPr lang="en-GB" smtClean="0"/>
              <a:t>28/04/2023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35684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840F61-1EB7-4344-93D6-E26A43E8C33F}"/>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3" name="Footer Placeholder 2">
            <a:extLst>
              <a:ext uri="{FF2B5EF4-FFF2-40B4-BE49-F238E27FC236}">
                <a16:creationId xmlns:a16="http://schemas.microsoft.com/office/drawing/2014/main" id="{4525AE42-A878-46FE-AA73-F29234AA50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1DF33E-8238-480D-B824-5276C2510DD9}"/>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2136639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7B66-31A3-4135-9B60-458E9F83A7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04C8AAD-4EAB-494D-AAA1-4EB87EAAC5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25514E8-3163-453D-9258-CF9C1D50A3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AB127B-7A94-4ACF-A590-A82E83CBA2AB}"/>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6" name="Footer Placeholder 5">
            <a:extLst>
              <a:ext uri="{FF2B5EF4-FFF2-40B4-BE49-F238E27FC236}">
                <a16:creationId xmlns:a16="http://schemas.microsoft.com/office/drawing/2014/main" id="{CE377284-A981-4FD3-8843-77918D1A6A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5E888A-C56E-441C-9268-9868599AE92F}"/>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0347978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A1F97-F22B-4AB9-8E4D-948682681E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2D0EDFE-7FCA-4748-AB71-6868343626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A7D3059-2870-4DC5-A557-61DE9751C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B2FB46-7737-43EF-AFC0-CE10C8626485}"/>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6" name="Footer Placeholder 5">
            <a:extLst>
              <a:ext uri="{FF2B5EF4-FFF2-40B4-BE49-F238E27FC236}">
                <a16:creationId xmlns:a16="http://schemas.microsoft.com/office/drawing/2014/main" id="{789E8725-8D32-46F1-90A3-A0064E5C9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C57213-1EAA-42E8-9EA4-7D0BDEF1E638}"/>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8335462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B54D-CFB1-4CD6-BE1A-5B7084EB0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7AE698-95BC-4403-83A4-B8FB1D3F2E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A9E51-B573-49DB-973F-B0B23DD072E3}"/>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D5D51597-0D88-4834-94CE-36A05F450F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E50138-69F1-4C77-92B2-6AD454FF7724}"/>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2462167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2E993-488F-4831-8CC8-C490E89B1F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A4DAF6-9740-4F96-BDBC-4F6C6826E3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49ACA9-CF6A-45E0-8377-8E2E5E9B7376}"/>
              </a:ext>
            </a:extLst>
          </p:cNvPr>
          <p:cNvSpPr>
            <a:spLocks noGrp="1"/>
          </p:cNvSpPr>
          <p:nvPr>
            <p:ph type="dt" sz="half" idx="10"/>
          </p:nvPr>
        </p:nvSpPr>
        <p:spPr/>
        <p:txBody>
          <a:body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6203A642-013E-4E76-ADB1-1B779D2749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0707DC-CC95-4D86-BCED-0476B861C960}"/>
              </a:ext>
            </a:extLst>
          </p:cNvPr>
          <p:cNvSpPr>
            <a:spLocks noGrp="1"/>
          </p:cNvSpPr>
          <p:nvPr>
            <p:ph type="sldNum" sz="quarter" idx="12"/>
          </p:nvPr>
        </p:nvSpPr>
        <p:spPr/>
        <p:txBody>
          <a:bodyPr/>
          <a:lstStyle/>
          <a:p>
            <a:fld id="{A9AA3249-CA25-45AD-852F-90E724160FE5}" type="slidenum">
              <a:rPr lang="en-GB" smtClean="0"/>
              <a:t>‹#›</a:t>
            </a:fld>
            <a:endParaRPr lang="en-GB"/>
          </a:p>
        </p:txBody>
      </p:sp>
    </p:spTree>
    <p:extLst>
      <p:ext uri="{BB962C8B-B14F-4D97-AF65-F5344CB8AC3E}">
        <p14:creationId xmlns:p14="http://schemas.microsoft.com/office/powerpoint/2010/main" val="31805558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3" y="1770063"/>
            <a:ext cx="10358967" cy="1331912"/>
          </a:xfrm>
        </p:spPr>
        <p:txBody>
          <a:bodyPr/>
          <a:lstStyle>
            <a:lvl1pPr>
              <a:defRPr sz="4000">
                <a:solidFill>
                  <a:schemeClr val="bg1"/>
                </a:solidFill>
              </a:defRPr>
            </a:lvl1pPr>
          </a:lstStyle>
          <a:p>
            <a:r>
              <a:rPr lang="en-US" dirty="0"/>
              <a:t>Click to edit Master title style</a:t>
            </a:r>
          </a:p>
        </p:txBody>
      </p:sp>
      <p:sp>
        <p:nvSpPr>
          <p:cNvPr id="3075" name="Rectangle 3"/>
          <p:cNvSpPr>
            <a:spLocks noGrp="1" noChangeArrowheads="1"/>
          </p:cNvSpPr>
          <p:nvPr>
            <p:ph type="subTitle" idx="1"/>
          </p:nvPr>
        </p:nvSpPr>
        <p:spPr>
          <a:xfrm>
            <a:off x="762003" y="3141668"/>
            <a:ext cx="8377767" cy="2339975"/>
          </a:xfrm>
        </p:spPr>
        <p:txBody>
          <a:bodyPr/>
          <a:lstStyle>
            <a:lvl1pPr marL="0" indent="0">
              <a:buFontTx/>
              <a:buNone/>
              <a:defRPr>
                <a:solidFill>
                  <a:schemeClr val="bg1"/>
                </a:solidFill>
                <a:latin typeface="Georgia" pitchFamily="18" charset="0"/>
              </a:defRPr>
            </a:lvl1pPr>
          </a:lstStyle>
          <a:p>
            <a:r>
              <a:rPr lang="en-US"/>
              <a:t>Click to edit Master subtitle style</a:t>
            </a:r>
          </a:p>
        </p:txBody>
      </p:sp>
      <p:pic>
        <p:nvPicPr>
          <p:cNvPr id="7"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290"/>
            <a:ext cx="2413000" cy="1606550"/>
          </a:xfrm>
          <a:prstGeom prst="rect">
            <a:avLst/>
          </a:prstGeom>
        </p:spPr>
      </p:pic>
    </p:spTree>
    <p:extLst>
      <p:ext uri="{BB962C8B-B14F-4D97-AF65-F5344CB8AC3E}">
        <p14:creationId xmlns:p14="http://schemas.microsoft.com/office/powerpoint/2010/main" val="27552684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749984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solidFill>
                  <a:schemeClr val="bg1"/>
                </a:solidFill>
              </a:defRPr>
            </a:lvl1pPr>
          </a:lstStyle>
          <a:p>
            <a:r>
              <a:rPr lang="en-US" dirty="0"/>
              <a:t>Click to edit Master title style</a:t>
            </a:r>
            <a:endParaRPr lang="fi-FI"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559671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fi-FI" dirty="0"/>
          </a:p>
        </p:txBody>
      </p:sp>
      <p:sp>
        <p:nvSpPr>
          <p:cNvPr id="3" name="Content Placeholder 2"/>
          <p:cNvSpPr>
            <a:spLocks noGrp="1"/>
          </p:cNvSpPr>
          <p:nvPr>
            <p:ph sz="half" idx="1"/>
          </p:nvPr>
        </p:nvSpPr>
        <p:spPr>
          <a:xfrm>
            <a:off x="762004" y="1582740"/>
            <a:ext cx="5221817" cy="41354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4" name="Content Placeholder 3"/>
          <p:cNvSpPr>
            <a:spLocks noGrp="1"/>
          </p:cNvSpPr>
          <p:nvPr>
            <p:ph sz="half" idx="2"/>
          </p:nvPr>
        </p:nvSpPr>
        <p:spPr>
          <a:xfrm>
            <a:off x="6187017" y="1582740"/>
            <a:ext cx="5221816" cy="4135437"/>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010158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solidFill>
                  <a:schemeClr val="bg1"/>
                </a:solidFill>
              </a:defRPr>
            </a:lvl1pPr>
          </a:lstStyle>
          <a:p>
            <a:r>
              <a:rPr lang="en-US"/>
              <a:t>Click to edit Master title style</a:t>
            </a:r>
            <a:endParaRPr lang="fi-FI"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569096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C95DB7A-C50D-4D4E-ACF6-17A2DE2D018D}" type="datetimeFigureOut">
              <a:rPr lang="en-GB" smtClean="0"/>
              <a:t>28/04/2023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723282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a:t>Click to edit Master title style</a:t>
            </a:r>
            <a:endParaRPr lang="fi-FI" dirty="0"/>
          </a:p>
        </p:txBody>
      </p:sp>
      <p:cxnSp>
        <p:nvCxnSpPr>
          <p:cNvPr id="4" name="Straight Connector 4"/>
          <p:cNvCxnSpPr/>
          <p:nvPr userDrawn="1"/>
        </p:nvCxnSpPr>
        <p:spPr>
          <a:xfrm>
            <a:off x="624421" y="6093296"/>
            <a:ext cx="10943167" cy="0"/>
          </a:xfrm>
          <a:prstGeom prst="line">
            <a:avLst/>
          </a:prstGeom>
          <a:ln w="12700" cmpd="sng">
            <a:solidFill>
              <a:srgbClr val="92D050"/>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5"/>
          <p:cNvSpPr>
            <a:spLocks noGrp="1"/>
          </p:cNvSpPr>
          <p:nvPr>
            <p:ph idx="1"/>
          </p:nvPr>
        </p:nvSpPr>
        <p:spPr>
          <a:xfrm>
            <a:off x="762004" y="1582740"/>
            <a:ext cx="10646833" cy="4135437"/>
          </a:xfrm>
        </p:spPr>
        <p:txBody>
          <a:bodyPr/>
          <a:lstStyle>
            <a:lvl1pPr>
              <a:defRPr sz="2100"/>
            </a:lvl1pPr>
          </a:lstStyle>
          <a:p>
            <a:endParaRPr lang="fi-FI" dirty="0"/>
          </a:p>
        </p:txBody>
      </p:sp>
      <p:pic>
        <p:nvPicPr>
          <p:cNvPr id="6"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5" y="5952288"/>
            <a:ext cx="2969529" cy="1149120"/>
          </a:xfrm>
          <a:prstGeom prst="rect">
            <a:avLst/>
          </a:prstGeom>
        </p:spPr>
      </p:pic>
    </p:spTree>
    <p:extLst>
      <p:ext uri="{BB962C8B-B14F-4D97-AF65-F5344CB8AC3E}">
        <p14:creationId xmlns:p14="http://schemas.microsoft.com/office/powerpoint/2010/main" val="1680639372"/>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928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3962681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208833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C65053-0756-4B37-A7D0-138B308A75BC}" type="slidenum">
              <a:rPr lang="en-US"/>
              <a:pPr>
                <a:defRPr/>
              </a:pPr>
              <a:t>‹#›</a:t>
            </a:fld>
            <a:endParaRPr lang="en-US"/>
          </a:p>
        </p:txBody>
      </p:sp>
    </p:spTree>
    <p:extLst>
      <p:ext uri="{BB962C8B-B14F-4D97-AF65-F5344CB8AC3E}">
        <p14:creationId xmlns:p14="http://schemas.microsoft.com/office/powerpoint/2010/main" val="6686011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8" y="488955"/>
            <a:ext cx="2660649" cy="52292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5"/>
            <a:ext cx="778298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DB2A22-5E9B-4249-AD5D-4B1F237385A2}" type="slidenum">
              <a:rPr lang="en-US"/>
              <a:pPr>
                <a:defRPr/>
              </a:pPr>
              <a:t>‹#›</a:t>
            </a:fld>
            <a:endParaRPr lang="en-US"/>
          </a:p>
        </p:txBody>
      </p:sp>
    </p:spTree>
    <p:extLst>
      <p:ext uri="{BB962C8B-B14F-4D97-AF65-F5344CB8AC3E}">
        <p14:creationId xmlns:p14="http://schemas.microsoft.com/office/powerpoint/2010/main" val="3682704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2_Title and One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2"/>
            <a:ext cx="10542203" cy="553998"/>
          </a:xfrm>
        </p:spPr>
        <p:txBody>
          <a:bodyPr/>
          <a:lstStyle/>
          <a:p>
            <a:r>
              <a:rPr lang="en-US" noProof="0" dirty="0"/>
              <a:t>Click to edit Master title style</a:t>
            </a:r>
            <a:endParaRPr lang="fi-FI" noProof="0" dirty="0"/>
          </a:p>
        </p:txBody>
      </p:sp>
      <p:pic>
        <p:nvPicPr>
          <p:cNvPr id="13" name="Picture 2" descr="D:\My Graphical Design\My Logos\AALTO\Aalto_tunnukset-BIZ\03 ...Kauppakorkeakoulu\EN\JPG (SCREEN)\RGB\Aalto_EN_Economics_13_RGB_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r="4299" b="3929"/>
          <a:stretch/>
        </p:blipFill>
        <p:spPr bwMode="auto">
          <a:xfrm>
            <a:off x="280699" y="5818162"/>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82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5" name="Title 1"/>
          <p:cNvSpPr>
            <a:spLocks noGrp="1"/>
          </p:cNvSpPr>
          <p:nvPr>
            <p:ph type="ctrTitle"/>
          </p:nvPr>
        </p:nvSpPr>
        <p:spPr>
          <a:xfrm>
            <a:off x="624422" y="1700810"/>
            <a:ext cx="10943167" cy="354279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624421" y="5315698"/>
            <a:ext cx="7327227"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Click to edit Master subtitle style</a:t>
            </a:r>
            <a:endParaRPr lang="en-US" dirty="0"/>
          </a:p>
        </p:txBody>
      </p:sp>
      <p:pic>
        <p:nvPicPr>
          <p:cNvPr id="9"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0" y="348"/>
            <a:ext cx="2413000" cy="1927860"/>
          </a:xfrm>
          <a:prstGeom prst="rect">
            <a:avLst/>
          </a:prstGeom>
        </p:spPr>
      </p:pic>
    </p:spTree>
    <p:extLst>
      <p:ext uri="{BB962C8B-B14F-4D97-AF65-F5344CB8AC3E}">
        <p14:creationId xmlns:p14="http://schemas.microsoft.com/office/powerpoint/2010/main" val="18119161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24422" y="318135"/>
            <a:ext cx="10943167" cy="11957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10" name="Content Placeholder 10"/>
          <p:cNvSpPr>
            <a:spLocks noGrp="1"/>
          </p:cNvSpPr>
          <p:nvPr>
            <p:ph sz="quarter" idx="14"/>
          </p:nvPr>
        </p:nvSpPr>
        <p:spPr>
          <a:xfrm>
            <a:off x="624420" y="1513934"/>
            <a:ext cx="10943165" cy="4003300"/>
          </a:xfrm>
          <a:prstGeom prst="rect">
            <a:avLst/>
          </a:prstGeom>
        </p:spPr>
        <p:txBody>
          <a:bodyPr vert="horz" lIns="0" tIns="0" rIns="0" bIns="0"/>
          <a:lstStyle>
            <a:lvl1pPr marL="0" indent="0">
              <a:buNone/>
              <a:defRPr sz="2100" b="1">
                <a:latin typeface="+mj-lt"/>
              </a:defRPr>
            </a:lvl1pPr>
            <a:lvl2pPr marL="237594" indent="-212395">
              <a:buFont typeface="Arial"/>
              <a:buChar char="•"/>
              <a:defRPr sz="2000">
                <a:latin typeface="Georgia"/>
              </a:defRPr>
            </a:lvl2pPr>
            <a:lvl3pPr marL="460788" indent="-230394">
              <a:buFont typeface="Lucida Grande"/>
              <a:buChar char="-"/>
              <a:defRPr sz="1600" i="1">
                <a:latin typeface="Georgia"/>
                <a:cs typeface="Georgia"/>
              </a:defRPr>
            </a:lvl3pPr>
            <a:lvl4pPr marL="791980" indent="-194395">
              <a:buFont typeface="Arial"/>
              <a:buChar char="•"/>
              <a:defRPr sz="1400" baseline="0">
                <a:latin typeface="Georgia"/>
              </a:defRPr>
            </a:lvl4pPr>
            <a:lvl5pPr marL="1087173" indent="-228594">
              <a:buFont typeface="Courier New"/>
              <a:buChar char="o"/>
              <a:defRPr sz="1300" baseline="0"/>
            </a:lvl5pPr>
          </a:lstStyle>
          <a:p>
            <a:pPr lvl="0"/>
            <a:r>
              <a:rPr lang="fi-FI" dirty="0" err="1"/>
              <a:t>Click</a:t>
            </a:r>
            <a:r>
              <a:rPr lang="fi-FI" dirty="0"/>
              <a:t> to </a:t>
            </a:r>
            <a:r>
              <a:rPr lang="fi-FI" dirty="0" err="1"/>
              <a:t>edit</a:t>
            </a:r>
            <a:r>
              <a:rPr lang="fi-FI" dirty="0"/>
              <a:t> Master </a:t>
            </a:r>
            <a:r>
              <a:rPr lang="fi-FI" dirty="0" err="1"/>
              <a:t>text</a:t>
            </a:r>
            <a:r>
              <a:rPr lang="fi-FI" dirty="0"/>
              <a:t> </a:t>
            </a:r>
            <a:r>
              <a:rPr lang="fi-FI" dirty="0" err="1"/>
              <a:t>styles</a:t>
            </a:r>
            <a:endParaRPr lang="fi-FI" dirty="0"/>
          </a:p>
          <a:p>
            <a:pPr lvl="1"/>
            <a:r>
              <a:rPr lang="fi-FI" dirty="0"/>
              <a:t>Second </a:t>
            </a:r>
            <a:r>
              <a:rPr lang="fi-FI" dirty="0" err="1"/>
              <a:t>level</a:t>
            </a:r>
            <a:endParaRPr lang="fi-FI" dirty="0"/>
          </a:p>
          <a:p>
            <a:pPr lvl="2"/>
            <a:r>
              <a:rPr lang="fi-FI" dirty="0"/>
              <a:t>Third </a:t>
            </a:r>
            <a:r>
              <a:rPr lang="fi-FI" dirty="0" err="1"/>
              <a:t>level</a:t>
            </a:r>
            <a:endParaRPr lang="fi-FI" dirty="0"/>
          </a:p>
          <a:p>
            <a:pPr lvl="3"/>
            <a:r>
              <a:rPr lang="fi-FI" dirty="0" err="1"/>
              <a:t>Fourth</a:t>
            </a:r>
            <a:r>
              <a:rPr lang="fi-FI" dirty="0"/>
              <a:t> </a:t>
            </a:r>
            <a:r>
              <a:rPr lang="fi-FI" dirty="0" err="1"/>
              <a:t>level</a:t>
            </a:r>
            <a:endParaRPr lang="fi-FI" dirty="0"/>
          </a:p>
          <a:p>
            <a:pPr lvl="4"/>
            <a:r>
              <a:rPr lang="fi-FI" dirty="0" err="1"/>
              <a:t>Fifth</a:t>
            </a:r>
            <a:r>
              <a:rPr lang="fi-FI" dirty="0"/>
              <a:t> </a:t>
            </a:r>
            <a:r>
              <a:rPr lang="fi-FI" dirty="0" err="1"/>
              <a:t>level</a:t>
            </a:r>
            <a:endParaRPr lang="fi-FI" dirty="0"/>
          </a:p>
        </p:txBody>
      </p:sp>
      <p:cxnSp>
        <p:nvCxnSpPr>
          <p:cNvPr id="12" name="Straight Connector 4"/>
          <p:cNvCxnSpPr/>
          <p:nvPr userDrawn="1"/>
        </p:nvCxnSpPr>
        <p:spPr>
          <a:xfrm>
            <a:off x="624422" y="5847608"/>
            <a:ext cx="10943167"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2005" y="5654880"/>
            <a:ext cx="2969529" cy="1149120"/>
          </a:xfrm>
          <a:prstGeom prst="rect">
            <a:avLst/>
          </a:prstGeom>
        </p:spPr>
      </p:pic>
    </p:spTree>
    <p:extLst>
      <p:ext uri="{BB962C8B-B14F-4D97-AF65-F5344CB8AC3E}">
        <p14:creationId xmlns:p14="http://schemas.microsoft.com/office/powerpoint/2010/main" val="3072605042"/>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and 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endParaRPr lang="fi-FI" noProof="0" dirty="0"/>
          </a:p>
        </p:txBody>
      </p:sp>
      <p:sp>
        <p:nvSpPr>
          <p:cNvPr id="3" name="Content Placeholder 2"/>
          <p:cNvSpPr>
            <a:spLocks noGrp="1"/>
          </p:cNvSpPr>
          <p:nvPr>
            <p:ph idx="1"/>
          </p:nvPr>
        </p:nvSpPr>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Tree>
    <p:extLst>
      <p:ext uri="{BB962C8B-B14F-4D97-AF65-F5344CB8AC3E}">
        <p14:creationId xmlns:p14="http://schemas.microsoft.com/office/powerpoint/2010/main" val="376919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5DB7A-C50D-4D4E-ACF6-17A2DE2D018D}" type="datetimeFigureOut">
              <a:rPr lang="en-GB" smtClean="0"/>
              <a:t>28/04/2023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34552707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Only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fi-FI" noProof="0"/>
          </a:p>
        </p:txBody>
      </p:sp>
      <p:sp>
        <p:nvSpPr>
          <p:cNvPr id="3" name="Date Placeholder 2"/>
          <p:cNvSpPr>
            <a:spLocks noGrp="1"/>
          </p:cNvSpPr>
          <p:nvPr>
            <p:ph type="dt" sz="half" idx="10"/>
          </p:nvPr>
        </p:nvSpPr>
        <p:spPr/>
        <p:txBody>
          <a:bodyPr/>
          <a:lstStyle/>
          <a:p>
            <a:endParaRPr lang="fi-FI" noProof="0"/>
          </a:p>
        </p:txBody>
      </p:sp>
      <p:sp>
        <p:nvSpPr>
          <p:cNvPr id="4" name="Footer Placeholder 3"/>
          <p:cNvSpPr>
            <a:spLocks noGrp="1"/>
          </p:cNvSpPr>
          <p:nvPr>
            <p:ph type="ftr" sz="quarter" idx="11"/>
          </p:nvPr>
        </p:nvSpPr>
        <p:spPr/>
        <p:txBody>
          <a:bodyPr/>
          <a:lstStyle/>
          <a:p>
            <a:endParaRPr lang="fi-FI" noProof="0"/>
          </a:p>
        </p:txBody>
      </p:sp>
      <p:sp>
        <p:nvSpPr>
          <p:cNvPr id="5" name="Slide Number Placeholder 4"/>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0"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1"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Tree>
    <p:extLst>
      <p:ext uri="{BB962C8B-B14F-4D97-AF65-F5344CB8AC3E}">
        <p14:creationId xmlns:p14="http://schemas.microsoft.com/office/powerpoint/2010/main" val="15366693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5_Title and One Conten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t="15350" r="83956" b="42325"/>
          <a:stretch/>
        </p:blipFill>
        <p:spPr>
          <a:xfrm>
            <a:off x="3" y="3404902"/>
            <a:ext cx="1956079" cy="2902632"/>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56532" t="2249" r="23045" b="81667"/>
          <a:stretch/>
        </p:blipFill>
        <p:spPr>
          <a:xfrm rot="10800000">
            <a:off x="8880313" y="5390945"/>
            <a:ext cx="3311689" cy="1467059"/>
          </a:xfrm>
          <a:prstGeom prst="rect">
            <a:avLst/>
          </a:prstGeom>
        </p:spPr>
      </p:pic>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77187" b="49517"/>
          <a:stretch/>
        </p:blipFill>
        <p:spPr>
          <a:xfrm>
            <a:off x="9410699" y="1052736"/>
            <a:ext cx="2781300" cy="3462114"/>
          </a:xfrm>
          <a:prstGeom prst="rect">
            <a:avLst/>
          </a:prstGeom>
        </p:spPr>
      </p:pic>
      <p:sp>
        <p:nvSpPr>
          <p:cNvPr id="3" name="Content Placeholder 2"/>
          <p:cNvSpPr>
            <a:spLocks noGrp="1"/>
          </p:cNvSpPr>
          <p:nvPr>
            <p:ph idx="1"/>
          </p:nvPr>
        </p:nvSpPr>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fi-FI" noProof="0" dirty="0"/>
          </a:p>
        </p:txBody>
      </p:sp>
      <p:sp>
        <p:nvSpPr>
          <p:cNvPr id="4" name="Date Placeholder 3"/>
          <p:cNvSpPr>
            <a:spLocks noGrp="1"/>
          </p:cNvSpPr>
          <p:nvPr>
            <p:ph type="dt" sz="half" idx="10"/>
          </p:nvPr>
        </p:nvSpPr>
        <p:spPr/>
        <p:txBody>
          <a:bodyPr/>
          <a:lstStyle/>
          <a:p>
            <a:endParaRPr lang="fi-FI" noProof="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a:p>
        </p:txBody>
      </p:sp>
      <p:sp>
        <p:nvSpPr>
          <p:cNvPr id="11" name="Text Placeholder 9"/>
          <p:cNvSpPr>
            <a:spLocks noGrp="1"/>
          </p:cNvSpPr>
          <p:nvPr>
            <p:ph type="body" sz="quarter" idx="13"/>
          </p:nvPr>
        </p:nvSpPr>
        <p:spPr>
          <a:xfrm>
            <a:off x="6859200" y="6145200"/>
            <a:ext cx="20496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12" name="Text Placeholder 9"/>
          <p:cNvSpPr>
            <a:spLocks noGrp="1"/>
          </p:cNvSpPr>
          <p:nvPr>
            <p:ph type="body" sz="quarter" idx="14"/>
          </p:nvPr>
        </p:nvSpPr>
        <p:spPr>
          <a:xfrm>
            <a:off x="9144000" y="6145200"/>
            <a:ext cx="2270400" cy="381600"/>
          </a:xfrm>
        </p:spPr>
        <p:txBody>
          <a:bodyPr lIns="0" tIns="0" rIns="0" bIns="0">
            <a:noAutofit/>
          </a:bodyPr>
          <a:lstStyle>
            <a:lvl1pPr marL="0" indent="0">
              <a:lnSpc>
                <a:spcPts val="951"/>
              </a:lnSpc>
              <a:spcBef>
                <a:spcPts val="0"/>
              </a:spcBef>
              <a:buNone/>
              <a:defRPr sz="951" b="1">
                <a:solidFill>
                  <a:schemeClr val="accent5"/>
                </a:solidFill>
              </a:defRPr>
            </a:lvl1pPr>
            <a:lvl2pPr marL="273044" indent="-103185">
              <a:defRPr lang="en-US" sz="951" kern="1200" dirty="0" smtClean="0">
                <a:solidFill>
                  <a:schemeClr val="tx1"/>
                </a:solidFill>
                <a:latin typeface="+mn-lt"/>
                <a:ea typeface="+mn-ea"/>
                <a:cs typeface="+mn-cs"/>
              </a:defRPr>
            </a:lvl2pPr>
            <a:lvl3pPr marL="273044" indent="-93660">
              <a:buFont typeface="Symbol" pitchFamily="18" charset="2"/>
              <a:buNone/>
              <a:defRPr sz="900"/>
            </a:lvl3pPr>
            <a:lvl4pPr marL="273044" indent="-93660">
              <a:defRPr sz="900"/>
            </a:lvl4pPr>
            <a:lvl5pPr marL="273044" indent="-93660">
              <a:buFont typeface="Symbol" pitchFamily="18" charset="2"/>
              <a:buChar char="-"/>
              <a:defRPr sz="900"/>
            </a:lvl5pPr>
            <a:lvl6pPr marL="273593" indent="-93598">
              <a:spcBef>
                <a:spcPts val="300"/>
              </a:spcBef>
              <a:buFont typeface="Symbol" pitchFamily="18" charset="2"/>
              <a:buChar char="-"/>
              <a:defRPr sz="900"/>
            </a:lvl6pPr>
            <a:lvl7pPr marL="273593" indent="-93598">
              <a:spcBef>
                <a:spcPts val="300"/>
              </a:spcBef>
              <a:buFont typeface="Symbol" pitchFamily="18" charset="2"/>
              <a:buChar char="-"/>
              <a:defRPr sz="900"/>
            </a:lvl7pPr>
            <a:lvl8pPr marL="273593" indent="-93598">
              <a:spcBef>
                <a:spcPts val="300"/>
              </a:spcBef>
              <a:buFont typeface="Symbol" pitchFamily="18" charset="2"/>
              <a:buChar char="-"/>
              <a:defRPr sz="900"/>
            </a:lvl8pPr>
            <a:lvl9pPr marL="273593" indent="-93598">
              <a:spcBef>
                <a:spcPts val="300"/>
              </a:spcBef>
              <a:buFont typeface="Symbol" pitchFamily="18" charset="2"/>
              <a:buChar char="-"/>
              <a:defRPr sz="900"/>
            </a:lvl9pPr>
          </a:lstStyle>
          <a:p>
            <a:pPr lvl="0"/>
            <a:r>
              <a:rPr lang="en-US" noProof="0" dirty="0"/>
              <a:t>Click to edit Master text styles</a:t>
            </a:r>
          </a:p>
        </p:txBody>
      </p:sp>
      <p:sp>
        <p:nvSpPr>
          <p:cNvPr id="2" name="Title 1"/>
          <p:cNvSpPr>
            <a:spLocks noGrp="1"/>
          </p:cNvSpPr>
          <p:nvPr>
            <p:ph type="title"/>
          </p:nvPr>
        </p:nvSpPr>
        <p:spPr>
          <a:xfrm>
            <a:off x="872197" y="439832"/>
            <a:ext cx="10542203" cy="553998"/>
          </a:xfrm>
        </p:spPr>
        <p:txBody>
          <a:bodyPr/>
          <a:lstStyle/>
          <a:p>
            <a:r>
              <a:rPr lang="en-US" noProof="0" dirty="0"/>
              <a:t>Click to edit Master title style</a:t>
            </a:r>
            <a:endParaRPr lang="fi-FI" noProof="0" dirty="0"/>
          </a:p>
        </p:txBody>
      </p:sp>
      <p:pic>
        <p:nvPicPr>
          <p:cNvPr id="16" name="Picture 2" descr="D:\My Graphical Design\My Logos\AALTO\Aalto_tunnukset-BIZ\03 ...Kauppakorkeakoulu\EN\JPG (SCREEN)\RGB\Aalto_EN_Economics_13_RGB_3.jp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4299" b="3929"/>
          <a:stretch/>
        </p:blipFill>
        <p:spPr bwMode="auto">
          <a:xfrm>
            <a:off x="280699" y="5818162"/>
            <a:ext cx="3339391" cy="1039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12644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762003" y="1770063"/>
            <a:ext cx="10358967" cy="1331912"/>
          </a:xfrm>
        </p:spPr>
        <p:txBody>
          <a:bodyPr/>
          <a:lstStyle>
            <a:lvl1pPr>
              <a:defRPr sz="4000"/>
            </a:lvl1pPr>
          </a:lstStyle>
          <a:p>
            <a:r>
              <a:rPr lang="en-US"/>
              <a:t>Click to edit Master title style</a:t>
            </a:r>
          </a:p>
        </p:txBody>
      </p:sp>
      <p:sp>
        <p:nvSpPr>
          <p:cNvPr id="5124" name="Rectangle 4"/>
          <p:cNvSpPr>
            <a:spLocks noGrp="1" noChangeArrowheads="1"/>
          </p:cNvSpPr>
          <p:nvPr>
            <p:ph type="subTitle" idx="1"/>
          </p:nvPr>
        </p:nvSpPr>
        <p:spPr>
          <a:xfrm>
            <a:off x="762003" y="3141668"/>
            <a:ext cx="8377767" cy="2339975"/>
          </a:xfrm>
        </p:spPr>
        <p:txBody>
          <a:bodyPr/>
          <a:lstStyle>
            <a:lvl1pPr marL="0" indent="0">
              <a:buFontTx/>
              <a:buNone/>
              <a:defRPr>
                <a:solidFill>
                  <a:srgbClr val="ED2939"/>
                </a:solidFill>
                <a:latin typeface="Georgia" pitchFamily="18" charset="0"/>
              </a:defRPr>
            </a:lvl1pPr>
          </a:lstStyle>
          <a:p>
            <a:r>
              <a:rPr lang="en-US"/>
              <a:t>Click to edit Master subtitle style</a:t>
            </a:r>
          </a:p>
        </p:txBody>
      </p:sp>
    </p:spTree>
    <p:extLst>
      <p:ext uri="{BB962C8B-B14F-4D97-AF65-F5344CB8AC3E}">
        <p14:creationId xmlns:p14="http://schemas.microsoft.com/office/powerpoint/2010/main" val="4003707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28B3EC6C-2506-43FC-A6DB-5FFE9DD17029}" type="slidenum">
              <a:rPr lang="en-US"/>
              <a:pPr>
                <a:defRPr/>
              </a:pPr>
              <a:t>‹#›</a:t>
            </a:fld>
            <a:endParaRPr lang="en-US"/>
          </a:p>
        </p:txBody>
      </p:sp>
    </p:spTree>
    <p:extLst>
      <p:ext uri="{BB962C8B-B14F-4D97-AF65-F5344CB8AC3E}">
        <p14:creationId xmlns:p14="http://schemas.microsoft.com/office/powerpoint/2010/main" val="54023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43D343EB-C0F3-4A2C-A92C-4358FE3BBA67}" type="slidenum">
              <a:rPr lang="en-US"/>
              <a:pPr>
                <a:defRPr/>
              </a:pPr>
              <a:t>‹#›</a:t>
            </a:fld>
            <a:endParaRPr lang="en-US"/>
          </a:p>
        </p:txBody>
      </p:sp>
    </p:spTree>
    <p:extLst>
      <p:ext uri="{BB962C8B-B14F-4D97-AF65-F5344CB8AC3E}">
        <p14:creationId xmlns:p14="http://schemas.microsoft.com/office/powerpoint/2010/main" val="24139077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762004" y="1582740"/>
            <a:ext cx="5221817"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87017" y="1582740"/>
            <a:ext cx="5221816" cy="4135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7CE66330-B92E-4C5F-9912-B4AE80FF8C3E}" type="slidenum">
              <a:rPr lang="en-US"/>
              <a:pPr>
                <a:defRPr/>
              </a:pPr>
              <a:t>‹#›</a:t>
            </a:fld>
            <a:endParaRPr lang="en-US"/>
          </a:p>
        </p:txBody>
      </p:sp>
    </p:spTree>
    <p:extLst>
      <p:ext uri="{BB962C8B-B14F-4D97-AF65-F5344CB8AC3E}">
        <p14:creationId xmlns:p14="http://schemas.microsoft.com/office/powerpoint/2010/main" val="42621902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8"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82B4D52E-3594-45F5-AE3D-95918CE196DA}" type="slidenum">
              <a:rPr lang="en-US"/>
              <a:pPr>
                <a:defRPr/>
              </a:pPr>
              <a:t>‹#›</a:t>
            </a:fld>
            <a:endParaRPr lang="en-US"/>
          </a:p>
        </p:txBody>
      </p:sp>
    </p:spTree>
    <p:extLst>
      <p:ext uri="{BB962C8B-B14F-4D97-AF65-F5344CB8AC3E}">
        <p14:creationId xmlns:p14="http://schemas.microsoft.com/office/powerpoint/2010/main" val="37927172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8734B035-039E-43A7-AB38-C5F1770579B2}" type="slidenum">
              <a:rPr lang="en-US"/>
              <a:pPr>
                <a:defRPr/>
              </a:pPr>
              <a:t>‹#›</a:t>
            </a:fld>
            <a:endParaRPr lang="en-US"/>
          </a:p>
        </p:txBody>
      </p:sp>
    </p:spTree>
    <p:extLst>
      <p:ext uri="{BB962C8B-B14F-4D97-AF65-F5344CB8AC3E}">
        <p14:creationId xmlns:p14="http://schemas.microsoft.com/office/powerpoint/2010/main" val="6647720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788B4877-9170-40FA-B7DA-F9E21DA7EF96}" type="slidenum">
              <a:rPr lang="en-US"/>
              <a:pPr>
                <a:defRPr/>
              </a:pPr>
              <a:t>‹#›</a:t>
            </a:fld>
            <a:endParaRPr lang="en-US"/>
          </a:p>
        </p:txBody>
      </p:sp>
    </p:spTree>
    <p:extLst>
      <p:ext uri="{BB962C8B-B14F-4D97-AF65-F5344CB8AC3E}">
        <p14:creationId xmlns:p14="http://schemas.microsoft.com/office/powerpoint/2010/main" val="32541177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5D38BFCC-F24B-4EA7-A956-417D38C8CFC8}" type="slidenum">
              <a:rPr lang="en-US"/>
              <a:pPr>
                <a:defRPr/>
              </a:pPr>
              <a:t>‹#›</a:t>
            </a:fld>
            <a:endParaRPr lang="en-US"/>
          </a:p>
        </p:txBody>
      </p:sp>
    </p:spTree>
    <p:extLst>
      <p:ext uri="{BB962C8B-B14F-4D97-AF65-F5344CB8AC3E}">
        <p14:creationId xmlns:p14="http://schemas.microsoft.com/office/powerpoint/2010/main" val="2032013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9944403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fi-FI"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C9B27120-2EC7-4D94-9FDB-0E6C933A2C40}" type="slidenum">
              <a:rPr lang="en-US"/>
              <a:pPr>
                <a:defRPr/>
              </a:pPr>
              <a:t>‹#›</a:t>
            </a:fld>
            <a:endParaRPr lang="en-US"/>
          </a:p>
        </p:txBody>
      </p:sp>
    </p:spTree>
    <p:extLst>
      <p:ext uri="{BB962C8B-B14F-4D97-AF65-F5344CB8AC3E}">
        <p14:creationId xmlns:p14="http://schemas.microsoft.com/office/powerpoint/2010/main" val="2974758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5A269416-2383-44F0-9126-377D6C855784}" type="slidenum">
              <a:rPr lang="en-US"/>
              <a:pPr>
                <a:defRPr/>
              </a:pPr>
              <a:t>‹#›</a:t>
            </a:fld>
            <a:endParaRPr lang="en-US"/>
          </a:p>
        </p:txBody>
      </p:sp>
    </p:spTree>
    <p:extLst>
      <p:ext uri="{BB962C8B-B14F-4D97-AF65-F5344CB8AC3E}">
        <p14:creationId xmlns:p14="http://schemas.microsoft.com/office/powerpoint/2010/main" val="40826401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8188" y="488955"/>
            <a:ext cx="2660649" cy="52292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762000" y="488955"/>
            <a:ext cx="7782984" cy="522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Rectangle 4"/>
          <p:cNvSpPr>
            <a:spLocks noGrp="1" noChangeArrowheads="1"/>
          </p:cNvSpPr>
          <p:nvPr>
            <p:ph type="dt" sz="half" idx="10"/>
          </p:nvPr>
        </p:nvSpPr>
        <p:spPr>
          <a:xfrm>
            <a:off x="4572000" y="6272213"/>
            <a:ext cx="2059517" cy="125412"/>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572000" y="6142038"/>
            <a:ext cx="2059517" cy="125412"/>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4572000" y="6397630"/>
            <a:ext cx="2059517" cy="125413"/>
          </a:xfrm>
          <a:prstGeom prst="rect">
            <a:avLst/>
          </a:prstGeom>
          <a:ln/>
        </p:spPr>
        <p:txBody>
          <a:bodyPr/>
          <a:lstStyle>
            <a:lvl1pPr>
              <a:defRPr/>
            </a:lvl1pPr>
          </a:lstStyle>
          <a:p>
            <a:pPr>
              <a:defRPr/>
            </a:pPr>
            <a:fld id="{B9ADF6EF-DC74-45D7-B70C-B471BF6034BC}" type="slidenum">
              <a:rPr lang="en-US"/>
              <a:pPr>
                <a:defRPr/>
              </a:pPr>
              <a:t>‹#›</a:t>
            </a:fld>
            <a:endParaRPr lang="en-US"/>
          </a:p>
        </p:txBody>
      </p:sp>
    </p:spTree>
    <p:extLst>
      <p:ext uri="{BB962C8B-B14F-4D97-AF65-F5344CB8AC3E}">
        <p14:creationId xmlns:p14="http://schemas.microsoft.com/office/powerpoint/2010/main" val="126166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95DB7A-C50D-4D4E-ACF6-17A2DE2D018D}" type="datetimeFigureOut">
              <a:rPr lang="en-GB" smtClean="0"/>
              <a:t>28/04/2023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962E6F8-D79F-4019-BC4C-72B37B0CA51C}" type="slidenum">
              <a:rPr lang="en-GB" smtClean="0"/>
              <a:t>‹#›</a:t>
            </a:fld>
            <a:endParaRPr lang="en-GB"/>
          </a:p>
        </p:txBody>
      </p:sp>
    </p:spTree>
    <p:extLst>
      <p:ext uri="{BB962C8B-B14F-4D97-AF65-F5344CB8AC3E}">
        <p14:creationId xmlns:p14="http://schemas.microsoft.com/office/powerpoint/2010/main" val="1552022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image" Target="../media/image3.wmf"/><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5DB7A-C50D-4D4E-ACF6-17A2DE2D018D}" type="datetimeFigureOut">
              <a:rPr lang="en-GB" smtClean="0"/>
              <a:t>28/04/2023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2E6F8-D79F-4019-BC4C-72B37B0CA51C}" type="slidenum">
              <a:rPr lang="en-GB" smtClean="0"/>
              <a:t>‹#›</a:t>
            </a:fld>
            <a:endParaRPr lang="en-GB"/>
          </a:p>
        </p:txBody>
      </p:sp>
    </p:spTree>
    <p:extLst>
      <p:ext uri="{BB962C8B-B14F-4D97-AF65-F5344CB8AC3E}">
        <p14:creationId xmlns:p14="http://schemas.microsoft.com/office/powerpoint/2010/main" val="2024258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6742608" y="6021288"/>
            <a:ext cx="4826000" cy="158750"/>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r>
              <a:rPr lang="en-US"/>
              <a:t>Sustainability in Business 2022</a:t>
            </a:r>
            <a:endParaRPr lang="fi-FI"/>
          </a:p>
        </p:txBody>
      </p:sp>
      <p:sp>
        <p:nvSpPr>
          <p:cNvPr id="8" name="Date Placeholder 7"/>
          <p:cNvSpPr>
            <a:spLocks noGrp="1"/>
          </p:cNvSpPr>
          <p:nvPr>
            <p:ph type="dt" sz="half" idx="2"/>
          </p:nvPr>
        </p:nvSpPr>
        <p:spPr>
          <a:xfrm>
            <a:off x="6742608" y="6180039"/>
            <a:ext cx="4826000" cy="185738"/>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9F5F6D6D-B284-4211-98C5-9A0A523D6C6E}" type="datetime1">
              <a:rPr lang="en-GB" smtClean="0"/>
              <a:t>28/04/2023</a:t>
            </a:fld>
            <a:endParaRPr lang="fi-FI"/>
          </a:p>
        </p:txBody>
      </p:sp>
      <p:sp>
        <p:nvSpPr>
          <p:cNvPr id="9" name="Slide Number Placeholder 8"/>
          <p:cNvSpPr>
            <a:spLocks noGrp="1"/>
          </p:cNvSpPr>
          <p:nvPr>
            <p:ph type="sldNum" sz="quarter" idx="4"/>
          </p:nvPr>
        </p:nvSpPr>
        <p:spPr>
          <a:xfrm>
            <a:off x="6742608" y="6365777"/>
            <a:ext cx="4826000" cy="161926"/>
          </a:xfrm>
          <a:prstGeom prst="rect">
            <a:avLst/>
          </a:prstGeom>
        </p:spPr>
        <p:txBody>
          <a:bodyPr vert="horz" lIns="91440" tIns="45720" rIns="0" bIns="45720" rtlCol="0" anchor="ctr"/>
          <a:lstStyle>
            <a:lvl1pPr algn="r">
              <a:defRPr sz="108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838411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hf sldNum="0" hdr="0"/>
  <p:txStyles>
    <p:titleStyle>
      <a:lvl1pPr algn="ctr" defTabSz="548640" rtl="0" eaLnBrk="1" fontAlgn="base" hangingPunct="1">
        <a:spcBef>
          <a:spcPct val="0"/>
        </a:spcBef>
        <a:spcAft>
          <a:spcPct val="0"/>
        </a:spcAft>
        <a:defRPr sz="5280" kern="1200">
          <a:solidFill>
            <a:schemeClr val="tx1"/>
          </a:solidFill>
          <a:latin typeface="+mj-lt"/>
          <a:ea typeface="ＭＳ Ｐゴシック" charset="0"/>
          <a:cs typeface="MS PGothic" pitchFamily="34" charset="-128"/>
        </a:defRPr>
      </a:lvl1pPr>
      <a:lvl2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2pPr>
      <a:lvl3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3pPr>
      <a:lvl4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4pPr>
      <a:lvl5pPr algn="ctr" defTabSz="548640" rtl="0" eaLnBrk="1" fontAlgn="base" hangingPunct="1">
        <a:spcBef>
          <a:spcPct val="0"/>
        </a:spcBef>
        <a:spcAft>
          <a:spcPct val="0"/>
        </a:spcAft>
        <a:defRPr sz="5280">
          <a:solidFill>
            <a:schemeClr val="tx1"/>
          </a:solidFill>
          <a:latin typeface="Arial" pitchFamily="-65" charset="0"/>
          <a:ea typeface="ＭＳ Ｐゴシック" charset="0"/>
          <a:cs typeface="MS PGothic" pitchFamily="34" charset="-128"/>
        </a:defRPr>
      </a:lvl5pPr>
      <a:lvl6pPr marL="54864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6pPr>
      <a:lvl7pPr marL="109728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7pPr>
      <a:lvl8pPr marL="164592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8pPr>
      <a:lvl9pPr marL="2194560" algn="ctr" defTabSz="548640" rtl="0" eaLnBrk="1" fontAlgn="base" hangingPunct="1">
        <a:spcBef>
          <a:spcPct val="0"/>
        </a:spcBef>
        <a:spcAft>
          <a:spcPct val="0"/>
        </a:spcAft>
        <a:defRPr sz="5280">
          <a:solidFill>
            <a:schemeClr val="tx1"/>
          </a:solidFill>
          <a:latin typeface="Arial" pitchFamily="-65" charset="0"/>
          <a:ea typeface="ＭＳ Ｐゴシック" pitchFamily="-65" charset="-128"/>
          <a:cs typeface="ＭＳ Ｐゴシック" pitchFamily="-65" charset="-128"/>
        </a:defRPr>
      </a:lvl9pPr>
    </p:titleStyle>
    <p:bodyStyle>
      <a:lvl1pPr marL="411480" indent="-411480" algn="l" defTabSz="548640" rtl="0" eaLnBrk="1" fontAlgn="base" hangingPunct="1">
        <a:spcBef>
          <a:spcPct val="20000"/>
        </a:spcBef>
        <a:spcAft>
          <a:spcPct val="0"/>
        </a:spcAft>
        <a:buFont typeface="Arial" charset="0"/>
        <a:buChar char="•"/>
        <a:defRPr sz="3840" kern="1200">
          <a:solidFill>
            <a:schemeClr val="tx1"/>
          </a:solidFill>
          <a:latin typeface="+mn-lt"/>
          <a:ea typeface="ＭＳ Ｐゴシック" charset="0"/>
          <a:cs typeface="MS PGothic" pitchFamily="34" charset="-128"/>
        </a:defRPr>
      </a:lvl1pPr>
      <a:lvl2pPr marL="891540" indent="-342900" algn="l" defTabSz="548640" rtl="0" eaLnBrk="1" fontAlgn="base" hangingPunct="1">
        <a:spcBef>
          <a:spcPct val="20000"/>
        </a:spcBef>
        <a:spcAft>
          <a:spcPct val="0"/>
        </a:spcAft>
        <a:buFont typeface="Arial" charset="0"/>
        <a:buChar char="–"/>
        <a:defRPr sz="3360" kern="1200">
          <a:solidFill>
            <a:schemeClr val="tx1"/>
          </a:solidFill>
          <a:latin typeface="+mn-lt"/>
          <a:ea typeface="MS PGothic" pitchFamily="34" charset="-128"/>
          <a:cs typeface="MS PGothic" charset="0"/>
        </a:defRPr>
      </a:lvl2pPr>
      <a:lvl3pPr marL="1371600" indent="-274320" algn="l" defTabSz="548640" rtl="0" eaLnBrk="1" fontAlgn="base" hangingPunct="1">
        <a:spcBef>
          <a:spcPct val="20000"/>
        </a:spcBef>
        <a:spcAft>
          <a:spcPct val="0"/>
        </a:spcAft>
        <a:buFont typeface="Arial" charset="0"/>
        <a:buChar char="•"/>
        <a:defRPr sz="2880" kern="1200">
          <a:solidFill>
            <a:schemeClr val="tx1"/>
          </a:solidFill>
          <a:latin typeface="+mn-lt"/>
          <a:ea typeface="ヒラギノ角ゴ Pro W3" charset="-128"/>
          <a:cs typeface="ヒラギノ角ゴ Pro W3" charset="-128"/>
        </a:defRPr>
      </a:lvl3pPr>
      <a:lvl4pPr marL="1920240" indent="-274320" algn="l" defTabSz="54864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0"/>
        </a:defRPr>
      </a:lvl4pPr>
      <a:lvl5pPr marL="2468880" indent="-274320" algn="l" defTabSz="54864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S PGothic" pitchFamily="34" charset="-128"/>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4CA9B-A7A3-4327-B8E4-A25C035E4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160E-26ED-47E8-A7D2-F2521A13F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8DFB68-374A-4BA4-8666-667E1E60A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2DB673BB-1115-4AB2-BA01-B3DA72650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1FD3B6-2F47-46D7-9F5D-EF04FB222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A3249-CA25-45AD-852F-90E724160FE5}" type="slidenum">
              <a:rPr lang="en-GB" smtClean="0"/>
              <a:t>‹#›</a:t>
            </a:fld>
            <a:endParaRPr lang="en-GB"/>
          </a:p>
        </p:txBody>
      </p:sp>
    </p:spTree>
    <p:extLst>
      <p:ext uri="{BB962C8B-B14F-4D97-AF65-F5344CB8AC3E}">
        <p14:creationId xmlns:p14="http://schemas.microsoft.com/office/powerpoint/2010/main" val="42227041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74CA9B-A7A3-4327-B8E4-A25C035E43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61160E-26ED-47E8-A7D2-F2521A13FB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38DFB68-374A-4BA4-8666-667E1E60A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CEA1F-4364-4FB6-9E82-1651D1A18F7F}" type="datetimeFigureOut">
              <a:rPr lang="en-GB" smtClean="0"/>
              <a:t>30/04/2023</a:t>
            </a:fld>
            <a:endParaRPr lang="en-GB"/>
          </a:p>
        </p:txBody>
      </p:sp>
      <p:sp>
        <p:nvSpPr>
          <p:cNvPr id="5" name="Footer Placeholder 4">
            <a:extLst>
              <a:ext uri="{FF2B5EF4-FFF2-40B4-BE49-F238E27FC236}">
                <a16:creationId xmlns:a16="http://schemas.microsoft.com/office/drawing/2014/main" id="{2DB673BB-1115-4AB2-BA01-B3DA72650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1FD3B6-2F47-46D7-9F5D-EF04FB222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AA3249-CA25-45AD-852F-90E724160FE5}" type="slidenum">
              <a:rPr lang="en-GB" smtClean="0"/>
              <a:t>‹#›</a:t>
            </a:fld>
            <a:endParaRPr lang="en-GB"/>
          </a:p>
        </p:txBody>
      </p:sp>
    </p:spTree>
    <p:extLst>
      <p:ext uri="{BB962C8B-B14F-4D97-AF65-F5344CB8AC3E}">
        <p14:creationId xmlns:p14="http://schemas.microsoft.com/office/powerpoint/2010/main" val="134961266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4" y="488950"/>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4" y="1582740"/>
            <a:ext cx="10646833" cy="4135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0" y="6272213"/>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endParaRPr lang="en-US"/>
          </a:p>
        </p:txBody>
      </p:sp>
      <p:sp>
        <p:nvSpPr>
          <p:cNvPr id="1029" name="Rectangle 5"/>
          <p:cNvSpPr>
            <a:spLocks noGrp="1" noChangeArrowheads="1"/>
          </p:cNvSpPr>
          <p:nvPr>
            <p:ph type="ftr" sz="quarter" idx="3"/>
          </p:nvPr>
        </p:nvSpPr>
        <p:spPr bwMode="auto">
          <a:xfrm>
            <a:off x="4572000" y="6142038"/>
            <a:ext cx="2059517" cy="1254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endParaRPr lang="en-US"/>
          </a:p>
        </p:txBody>
      </p:sp>
      <p:sp>
        <p:nvSpPr>
          <p:cNvPr id="1030" name="Rectangle 6"/>
          <p:cNvSpPr>
            <a:spLocks noGrp="1" noChangeArrowheads="1"/>
          </p:cNvSpPr>
          <p:nvPr>
            <p:ph type="sldNum" sz="quarter" idx="4"/>
          </p:nvPr>
        </p:nvSpPr>
        <p:spPr bwMode="auto">
          <a:xfrm>
            <a:off x="4572000" y="6397630"/>
            <a:ext cx="2059517" cy="125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900" b="1">
                <a:solidFill>
                  <a:srgbClr val="898989"/>
                </a:solidFill>
              </a:defRPr>
            </a:lvl1pPr>
          </a:lstStyle>
          <a:p>
            <a:pPr>
              <a:defRPr/>
            </a:pPr>
            <a:fld id="{63CBF215-16D7-47F1-94C5-14884D997BD7}" type="slidenum">
              <a:rPr lang="en-US"/>
              <a:pPr>
                <a:defRPr/>
              </a:pPr>
              <a:t>‹#›</a:t>
            </a:fld>
            <a:endParaRPr lang="en-US"/>
          </a:p>
        </p:txBody>
      </p:sp>
      <p:pic>
        <p:nvPicPr>
          <p:cNvPr id="9" name="Picture 8"/>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92003" y="5927784"/>
            <a:ext cx="2969527" cy="957600"/>
          </a:xfrm>
          <a:prstGeom prst="rect">
            <a:avLst/>
          </a:prstGeom>
        </p:spPr>
      </p:pic>
      <p:cxnSp>
        <p:nvCxnSpPr>
          <p:cNvPr id="10" name="Straight Connector 4"/>
          <p:cNvCxnSpPr/>
          <p:nvPr userDrawn="1"/>
        </p:nvCxnSpPr>
        <p:spPr>
          <a:xfrm>
            <a:off x="624421" y="6093296"/>
            <a:ext cx="109431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1992790"/>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9" algn="l" rtl="0" fontAlgn="base">
        <a:spcBef>
          <a:spcPct val="0"/>
        </a:spcBef>
        <a:spcAft>
          <a:spcPct val="0"/>
        </a:spcAft>
        <a:defRPr sz="3200" b="1">
          <a:solidFill>
            <a:srgbClr val="ED2939"/>
          </a:solidFill>
          <a:latin typeface="Arial" charset="0"/>
        </a:defRPr>
      </a:lvl6pPr>
      <a:lvl7pPr marL="914377" algn="l" rtl="0" fontAlgn="base">
        <a:spcBef>
          <a:spcPct val="0"/>
        </a:spcBef>
        <a:spcAft>
          <a:spcPct val="0"/>
        </a:spcAft>
        <a:defRPr sz="3200" b="1">
          <a:solidFill>
            <a:srgbClr val="ED2939"/>
          </a:solidFill>
          <a:latin typeface="Arial" charset="0"/>
        </a:defRPr>
      </a:lvl7pPr>
      <a:lvl8pPr marL="1371566" algn="l" rtl="0" fontAlgn="base">
        <a:spcBef>
          <a:spcPct val="0"/>
        </a:spcBef>
        <a:spcAft>
          <a:spcPct val="0"/>
        </a:spcAft>
        <a:defRPr sz="3200" b="1">
          <a:solidFill>
            <a:srgbClr val="ED2939"/>
          </a:solidFill>
          <a:latin typeface="Arial" charset="0"/>
        </a:defRPr>
      </a:lvl8pPr>
      <a:lvl9pPr marL="1828754" algn="l" rtl="0" fontAlgn="base">
        <a:spcBef>
          <a:spcPct val="0"/>
        </a:spcBef>
        <a:spcAft>
          <a:spcPct val="0"/>
        </a:spcAft>
        <a:defRPr sz="3200" b="1">
          <a:solidFill>
            <a:srgbClr val="ED2939"/>
          </a:solidFill>
          <a:latin typeface="Arial" charset="0"/>
        </a:defRPr>
      </a:lvl9pPr>
    </p:titleStyle>
    <p:bodyStyle>
      <a:lvl1pPr marL="342891" indent="-342891" algn="l" rtl="0" eaLnBrk="0" fontAlgn="base" hangingPunct="0">
        <a:spcBef>
          <a:spcPct val="20000"/>
        </a:spcBef>
        <a:spcAft>
          <a:spcPct val="0"/>
        </a:spcAft>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000">
          <a:solidFill>
            <a:schemeClr val="tx1"/>
          </a:solidFill>
          <a:latin typeface="+mn-lt"/>
        </a:defRPr>
      </a:lvl2pPr>
      <a:lvl3pPr marL="1142971" indent="-228594" algn="l" rtl="0" eaLnBrk="0" fontAlgn="base" hangingPunct="0">
        <a:spcBef>
          <a:spcPct val="20000"/>
        </a:spcBef>
        <a:spcAft>
          <a:spcPct val="0"/>
        </a:spcAft>
        <a:buChar char="•"/>
        <a:defRPr>
          <a:solidFill>
            <a:schemeClr val="tx1"/>
          </a:solidFill>
          <a:latin typeface="+mn-lt"/>
        </a:defRPr>
      </a:lvl3pPr>
      <a:lvl4pPr marL="1600160" indent="-228594" algn="l" rtl="0" eaLnBrk="0" fontAlgn="base" hangingPunct="0">
        <a:spcBef>
          <a:spcPct val="20000"/>
        </a:spcBef>
        <a:spcAft>
          <a:spcPct val="0"/>
        </a:spcAft>
        <a:buChar char="–"/>
        <a:defRPr sz="1600">
          <a:solidFill>
            <a:schemeClr val="tx1"/>
          </a:solidFill>
          <a:latin typeface="+mn-lt"/>
        </a:defRPr>
      </a:lvl4pPr>
      <a:lvl5pPr marL="2057349" indent="-228594" algn="l" rtl="0" eaLnBrk="0" fontAlgn="base" hangingPunct="0">
        <a:spcBef>
          <a:spcPct val="20000"/>
        </a:spcBef>
        <a:spcAft>
          <a:spcPct val="0"/>
        </a:spcAft>
        <a:buChar char="•"/>
        <a:defRPr sz="1400">
          <a:solidFill>
            <a:schemeClr val="tx1"/>
          </a:solidFill>
          <a:latin typeface="+mn-lt"/>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92D050"/>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762004" y="488950"/>
            <a:ext cx="10646833" cy="10795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762004" y="1582740"/>
            <a:ext cx="10646833" cy="4135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097333"/>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l" rtl="0" eaLnBrk="0" fontAlgn="base" hangingPunct="0">
        <a:spcBef>
          <a:spcPct val="0"/>
        </a:spcBef>
        <a:spcAft>
          <a:spcPct val="0"/>
        </a:spcAft>
        <a:defRPr sz="3200" b="1">
          <a:solidFill>
            <a:srgbClr val="ED2939"/>
          </a:solidFill>
          <a:latin typeface="+mj-lt"/>
          <a:ea typeface="+mj-ea"/>
          <a:cs typeface="+mj-cs"/>
        </a:defRPr>
      </a:lvl1pPr>
      <a:lvl2pPr algn="l" rtl="0" eaLnBrk="0" fontAlgn="base" hangingPunct="0">
        <a:spcBef>
          <a:spcPct val="0"/>
        </a:spcBef>
        <a:spcAft>
          <a:spcPct val="0"/>
        </a:spcAft>
        <a:defRPr sz="3200" b="1">
          <a:solidFill>
            <a:srgbClr val="ED2939"/>
          </a:solidFill>
          <a:latin typeface="Arial" charset="0"/>
        </a:defRPr>
      </a:lvl2pPr>
      <a:lvl3pPr algn="l" rtl="0" eaLnBrk="0" fontAlgn="base" hangingPunct="0">
        <a:spcBef>
          <a:spcPct val="0"/>
        </a:spcBef>
        <a:spcAft>
          <a:spcPct val="0"/>
        </a:spcAft>
        <a:defRPr sz="3200" b="1">
          <a:solidFill>
            <a:srgbClr val="ED2939"/>
          </a:solidFill>
          <a:latin typeface="Arial" charset="0"/>
        </a:defRPr>
      </a:lvl3pPr>
      <a:lvl4pPr algn="l" rtl="0" eaLnBrk="0" fontAlgn="base" hangingPunct="0">
        <a:spcBef>
          <a:spcPct val="0"/>
        </a:spcBef>
        <a:spcAft>
          <a:spcPct val="0"/>
        </a:spcAft>
        <a:defRPr sz="3200" b="1">
          <a:solidFill>
            <a:srgbClr val="ED2939"/>
          </a:solidFill>
          <a:latin typeface="Arial" charset="0"/>
        </a:defRPr>
      </a:lvl4pPr>
      <a:lvl5pPr algn="l" rtl="0" eaLnBrk="0" fontAlgn="base" hangingPunct="0">
        <a:spcBef>
          <a:spcPct val="0"/>
        </a:spcBef>
        <a:spcAft>
          <a:spcPct val="0"/>
        </a:spcAft>
        <a:defRPr sz="3200" b="1">
          <a:solidFill>
            <a:srgbClr val="ED2939"/>
          </a:solidFill>
          <a:latin typeface="Arial" charset="0"/>
        </a:defRPr>
      </a:lvl5pPr>
      <a:lvl6pPr marL="457189" algn="l" rtl="0" fontAlgn="base">
        <a:spcBef>
          <a:spcPct val="0"/>
        </a:spcBef>
        <a:spcAft>
          <a:spcPct val="0"/>
        </a:spcAft>
        <a:defRPr sz="3200" b="1">
          <a:solidFill>
            <a:srgbClr val="ED2939"/>
          </a:solidFill>
          <a:latin typeface="Arial" charset="0"/>
        </a:defRPr>
      </a:lvl6pPr>
      <a:lvl7pPr marL="914377" algn="l" rtl="0" fontAlgn="base">
        <a:spcBef>
          <a:spcPct val="0"/>
        </a:spcBef>
        <a:spcAft>
          <a:spcPct val="0"/>
        </a:spcAft>
        <a:defRPr sz="3200" b="1">
          <a:solidFill>
            <a:srgbClr val="ED2939"/>
          </a:solidFill>
          <a:latin typeface="Arial" charset="0"/>
        </a:defRPr>
      </a:lvl7pPr>
      <a:lvl8pPr marL="1371566" algn="l" rtl="0" fontAlgn="base">
        <a:spcBef>
          <a:spcPct val="0"/>
        </a:spcBef>
        <a:spcAft>
          <a:spcPct val="0"/>
        </a:spcAft>
        <a:defRPr sz="3200" b="1">
          <a:solidFill>
            <a:srgbClr val="ED2939"/>
          </a:solidFill>
          <a:latin typeface="Arial" charset="0"/>
        </a:defRPr>
      </a:lvl8pPr>
      <a:lvl9pPr marL="1828754" algn="l" rtl="0" fontAlgn="base">
        <a:spcBef>
          <a:spcPct val="0"/>
        </a:spcBef>
        <a:spcAft>
          <a:spcPct val="0"/>
        </a:spcAft>
        <a:defRPr sz="3200" b="1">
          <a:solidFill>
            <a:srgbClr val="ED2939"/>
          </a:solidFill>
          <a:latin typeface="Arial" charset="0"/>
        </a:defRPr>
      </a:lvl9pPr>
    </p:titleStyle>
    <p:bodyStyle>
      <a:lvl1pPr marL="342891" indent="-342891" algn="l" rtl="0" eaLnBrk="0" fontAlgn="base" hangingPunct="0">
        <a:spcBef>
          <a:spcPct val="20000"/>
        </a:spcBef>
        <a:spcAft>
          <a:spcPct val="0"/>
        </a:spcAft>
        <a:buChar char="•"/>
        <a:defRPr sz="2400">
          <a:solidFill>
            <a:schemeClr val="tx1"/>
          </a:solidFill>
          <a:latin typeface="+mn-lt"/>
          <a:ea typeface="+mn-ea"/>
          <a:cs typeface="+mn-cs"/>
        </a:defRPr>
      </a:lvl1pPr>
      <a:lvl2pPr marL="742932" indent="-285744" algn="l" rtl="0" eaLnBrk="0" fontAlgn="base" hangingPunct="0">
        <a:spcBef>
          <a:spcPct val="20000"/>
        </a:spcBef>
        <a:spcAft>
          <a:spcPct val="0"/>
        </a:spcAft>
        <a:buChar char="–"/>
        <a:defRPr sz="2000">
          <a:solidFill>
            <a:schemeClr val="tx1"/>
          </a:solidFill>
          <a:latin typeface="+mn-lt"/>
        </a:defRPr>
      </a:lvl2pPr>
      <a:lvl3pPr marL="1142971" indent="-228594" algn="l" rtl="0" eaLnBrk="0" fontAlgn="base" hangingPunct="0">
        <a:spcBef>
          <a:spcPct val="20000"/>
        </a:spcBef>
        <a:spcAft>
          <a:spcPct val="0"/>
        </a:spcAft>
        <a:buChar char="•"/>
        <a:defRPr>
          <a:solidFill>
            <a:schemeClr val="tx1"/>
          </a:solidFill>
          <a:latin typeface="+mn-lt"/>
        </a:defRPr>
      </a:lvl3pPr>
      <a:lvl4pPr marL="1600160" indent="-228594" algn="l" rtl="0" eaLnBrk="0" fontAlgn="base" hangingPunct="0">
        <a:spcBef>
          <a:spcPct val="20000"/>
        </a:spcBef>
        <a:spcAft>
          <a:spcPct val="0"/>
        </a:spcAft>
        <a:buChar char="–"/>
        <a:defRPr sz="1600">
          <a:solidFill>
            <a:schemeClr val="tx1"/>
          </a:solidFill>
          <a:latin typeface="+mn-lt"/>
        </a:defRPr>
      </a:lvl4pPr>
      <a:lvl5pPr marL="2057349" indent="-228594" algn="l" rtl="0" eaLnBrk="0" fontAlgn="base" hangingPunct="0">
        <a:spcBef>
          <a:spcPct val="20000"/>
        </a:spcBef>
        <a:spcAft>
          <a:spcPct val="0"/>
        </a:spcAft>
        <a:buChar char="•"/>
        <a:defRPr sz="1400">
          <a:solidFill>
            <a:schemeClr val="tx1"/>
          </a:solidFill>
          <a:latin typeface="+mn-lt"/>
        </a:defRPr>
      </a:lvl5pPr>
      <a:lvl6pPr marL="2514537" indent="-228594" algn="l" rtl="0" fontAlgn="base">
        <a:spcBef>
          <a:spcPct val="20000"/>
        </a:spcBef>
        <a:spcAft>
          <a:spcPct val="0"/>
        </a:spcAft>
        <a:buChar char="•"/>
        <a:defRPr sz="1400">
          <a:solidFill>
            <a:schemeClr val="tx1"/>
          </a:solidFill>
          <a:latin typeface="+mn-lt"/>
        </a:defRPr>
      </a:lvl6pPr>
      <a:lvl7pPr marL="2971726" indent="-228594" algn="l" rtl="0" fontAlgn="base">
        <a:spcBef>
          <a:spcPct val="20000"/>
        </a:spcBef>
        <a:spcAft>
          <a:spcPct val="0"/>
        </a:spcAft>
        <a:buChar char="•"/>
        <a:defRPr sz="1400">
          <a:solidFill>
            <a:schemeClr val="tx1"/>
          </a:solidFill>
          <a:latin typeface="+mn-lt"/>
        </a:defRPr>
      </a:lvl7pPr>
      <a:lvl8pPr marL="3428914" indent="-228594" algn="l" rtl="0" fontAlgn="base">
        <a:spcBef>
          <a:spcPct val="20000"/>
        </a:spcBef>
        <a:spcAft>
          <a:spcPct val="0"/>
        </a:spcAft>
        <a:buChar char="•"/>
        <a:defRPr sz="1400">
          <a:solidFill>
            <a:schemeClr val="tx1"/>
          </a:solidFill>
          <a:latin typeface="+mn-lt"/>
        </a:defRPr>
      </a:lvl8pPr>
      <a:lvl9pPr marL="3886103" indent="-228594" algn="l" rtl="0" fontAlgn="base">
        <a:spcBef>
          <a:spcPct val="20000"/>
        </a:spcBef>
        <a:spcAft>
          <a:spcPct val="0"/>
        </a:spcAft>
        <a:buChar char="•"/>
        <a:defRPr sz="1400">
          <a:solidFill>
            <a:schemeClr val="tx1"/>
          </a:solidFill>
          <a:latin typeface="+mn-lt"/>
        </a:defRPr>
      </a:lvl9pPr>
    </p:bodyStyle>
    <p:otherStyle>
      <a:defPPr>
        <a:defRPr lang="fi-FI"/>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ideo" Target="https://www.youtube.com/embed/AoEBYph33Ik?feature=oembed"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ideo" Target="https://www.youtube.com/embed/H_NOPGg8Lq0?feature=oembe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forbes.com/sites/ericagies/2011/08/10/interface-founder-ray-anderson-leaves-legacy-of-sustainability-success/" TargetMode="External"/><Relationship Id="rId5" Type="http://schemas.openxmlformats.org/officeDocument/2006/relationships/hyperlink" Target="https://www.greenbiz.com/blog/2014/09/03/20-years-later-interface-looks-back-ray-andersons-legacy" TargetMode="External"/><Relationship Id="rId4" Type="http://schemas.openxmlformats.org/officeDocument/2006/relationships/hyperlink" Target="https://www.theguardian.com/sustainable-business/sustainability-case-studies-interface-carpet-tile-revolutionary"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3" Type="http://schemas.openxmlformats.org/officeDocument/2006/relationships/hyperlink" Target="https://corpgov.law.harvard.edu/2022/11/27/linking-executive-compensation-to-esg-performance/" TargetMode="External"/><Relationship Id="rId2" Type="http://schemas.openxmlformats.org/officeDocument/2006/relationships/hyperlink" Target="https://doi.org/10.1177/00076503221110213"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4244" y="1700810"/>
            <a:ext cx="10022591" cy="3542792"/>
          </a:xfrm>
        </p:spPr>
        <p:txBody>
          <a:bodyPr/>
          <a:lstStyle/>
          <a:p>
            <a:r>
              <a:rPr lang="en-US" sz="4800" dirty="0"/>
              <a:t>Organizing sustainability</a:t>
            </a:r>
          </a:p>
        </p:txBody>
      </p:sp>
      <p:sp>
        <p:nvSpPr>
          <p:cNvPr id="3" name="Subtitle 2"/>
          <p:cNvSpPr>
            <a:spLocks noGrp="1"/>
          </p:cNvSpPr>
          <p:nvPr>
            <p:ph type="subTitle" idx="1"/>
          </p:nvPr>
        </p:nvSpPr>
        <p:spPr/>
        <p:txBody>
          <a:bodyPr>
            <a:normAutofit/>
          </a:bodyPr>
          <a:lstStyle/>
          <a:p>
            <a:r>
              <a:rPr lang="fi-FI" dirty="0"/>
              <a:t>Jukka Rintamäki</a:t>
            </a:r>
          </a:p>
          <a:p>
            <a:r>
              <a:rPr lang="fi-FI" dirty="0" err="1"/>
              <a:t>Sustainability</a:t>
            </a:r>
            <a:r>
              <a:rPr lang="fi-FI" dirty="0"/>
              <a:t> in Business 2 </a:t>
            </a:r>
            <a:r>
              <a:rPr lang="fi-FI" dirty="0" err="1"/>
              <a:t>May</a:t>
            </a:r>
            <a:r>
              <a:rPr lang="fi-FI" dirty="0"/>
              <a:t>, 2023</a:t>
            </a:r>
          </a:p>
        </p:txBody>
      </p:sp>
      <p:pic>
        <p:nvPicPr>
          <p:cNvPr id="5" name="Picture 4"/>
          <p:cNvPicPr>
            <a:picLocks noChangeAspect="1"/>
          </p:cNvPicPr>
          <p:nvPr/>
        </p:nvPicPr>
        <p:blipFill>
          <a:blip r:embed="rId3"/>
          <a:stretch>
            <a:fillRect/>
          </a:stretch>
        </p:blipFill>
        <p:spPr>
          <a:xfrm>
            <a:off x="4353679" y="577483"/>
            <a:ext cx="6667669" cy="3715613"/>
          </a:xfrm>
          <a:prstGeom prst="rect">
            <a:avLst/>
          </a:prstGeom>
        </p:spPr>
      </p:pic>
      <p:sp>
        <p:nvSpPr>
          <p:cNvPr id="4" name="TextBox 3"/>
          <p:cNvSpPr txBox="1"/>
          <p:nvPr/>
        </p:nvSpPr>
        <p:spPr>
          <a:xfrm>
            <a:off x="7748659" y="5997594"/>
            <a:ext cx="3704736" cy="369332"/>
          </a:xfrm>
          <a:prstGeom prst="rect">
            <a:avLst/>
          </a:prstGeom>
          <a:noFill/>
        </p:spPr>
        <p:txBody>
          <a:bodyPr wrap="square" lIns="0" tIns="0" rIns="0" bIns="0" rtlCol="0">
            <a:spAutoFit/>
          </a:bodyPr>
          <a:lstStyle/>
          <a:p>
            <a:pPr defTabSz="548640" fontAlgn="base">
              <a:spcBef>
                <a:spcPct val="0"/>
              </a:spcBef>
              <a:spcAft>
                <a:spcPct val="0"/>
              </a:spcAft>
            </a:pPr>
            <a:endParaRPr lang="en-US" sz="2400" b="1"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793172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3E58-0415-3C69-8967-B211AE68E62E}"/>
              </a:ext>
            </a:extLst>
          </p:cNvPr>
          <p:cNvSpPr>
            <a:spLocks noGrp="1"/>
          </p:cNvSpPr>
          <p:nvPr>
            <p:ph type="title"/>
          </p:nvPr>
        </p:nvSpPr>
        <p:spPr/>
        <p:txBody>
          <a:bodyPr/>
          <a:lstStyle/>
          <a:p>
            <a:r>
              <a:rPr lang="en-US" dirty="0"/>
              <a:t>Levels of corporate sustainability organization</a:t>
            </a:r>
          </a:p>
        </p:txBody>
      </p:sp>
      <p:graphicFrame>
        <p:nvGraphicFramePr>
          <p:cNvPr id="4" name="Content Placeholder 3">
            <a:extLst>
              <a:ext uri="{FF2B5EF4-FFF2-40B4-BE49-F238E27FC236}">
                <a16:creationId xmlns:a16="http://schemas.microsoft.com/office/drawing/2014/main" id="{89BCBBAA-6EDF-9D40-6482-0EF3C6A7901B}"/>
              </a:ext>
            </a:extLst>
          </p:cNvPr>
          <p:cNvGraphicFramePr>
            <a:graphicFrameLocks noGrp="1"/>
          </p:cNvGraphicFramePr>
          <p:nvPr>
            <p:ph idx="1"/>
            <p:extLst>
              <p:ext uri="{D42A27DB-BD31-4B8C-83A1-F6EECF244321}">
                <p14:modId xmlns:p14="http://schemas.microsoft.com/office/powerpoint/2010/main" val="364533208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D7D63E24-9C01-1B93-A69A-9BEBF65FC783}"/>
              </a:ext>
            </a:extLst>
          </p:cNvPr>
          <p:cNvSpPr txBox="1"/>
          <p:nvPr/>
        </p:nvSpPr>
        <p:spPr>
          <a:xfrm>
            <a:off x="10405625" y="6311900"/>
            <a:ext cx="26822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Halme et al., 2020</a:t>
            </a:r>
            <a:endParaRPr kumimoji="0" lang="en-GB" sz="12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16728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09800" y="1700808"/>
            <a:ext cx="7772400" cy="2520280"/>
          </a:xfrm>
        </p:spPr>
        <p:txBody>
          <a:bodyPr/>
          <a:lstStyle/>
          <a:p>
            <a:r>
              <a:rPr lang="en-US" sz="3600" dirty="0">
                <a:solidFill>
                  <a:schemeClr val="bg1"/>
                </a:solidFill>
              </a:rPr>
              <a:t>What may hinder </a:t>
            </a:r>
            <a:r>
              <a:rPr lang="en-US" sz="3600" b="0" dirty="0">
                <a:solidFill>
                  <a:schemeClr val="bg1"/>
                </a:solidFill>
              </a:rPr>
              <a:t>companies</a:t>
            </a:r>
            <a:r>
              <a:rPr lang="en-US" sz="3600" dirty="0">
                <a:solidFill>
                  <a:schemeClr val="bg1"/>
                </a:solidFill>
              </a:rPr>
              <a:t> from integrating sustainability </a:t>
            </a:r>
            <a:r>
              <a:rPr lang="en-US" sz="3600" b="0" dirty="0">
                <a:solidFill>
                  <a:schemeClr val="bg1"/>
                </a:solidFill>
              </a:rPr>
              <a:t>considerations into their strategy and operations? </a:t>
            </a:r>
            <a:endParaRPr lang="fi-FI" sz="3600" b="0" dirty="0">
              <a:solidFill>
                <a:schemeClr val="bg1"/>
              </a:solidFill>
            </a:endParaRPr>
          </a:p>
        </p:txBody>
      </p:sp>
      <p:sp>
        <p:nvSpPr>
          <p:cNvPr id="7" name="Text Placeholder 6"/>
          <p:cNvSpPr>
            <a:spLocks noGrp="1"/>
          </p:cNvSpPr>
          <p:nvPr>
            <p:ph type="body" idx="1"/>
          </p:nvPr>
        </p:nvSpPr>
        <p:spPr>
          <a:xfrm>
            <a:off x="2217696" y="836713"/>
            <a:ext cx="7772400" cy="432048"/>
          </a:xfrm>
        </p:spPr>
        <p:txBody>
          <a:bodyPr/>
          <a:lstStyle/>
          <a:p>
            <a:r>
              <a:rPr lang="en-US" dirty="0"/>
              <a:t>Discussion </a:t>
            </a:r>
            <a:endParaRPr lang="fi-FI" dirty="0"/>
          </a:p>
        </p:txBody>
      </p:sp>
      <p:sp>
        <p:nvSpPr>
          <p:cNvPr id="8" name="Text Placeholder 6"/>
          <p:cNvSpPr txBox="1">
            <a:spLocks/>
          </p:cNvSpPr>
          <p:nvPr/>
        </p:nvSpPr>
        <p:spPr bwMode="auto">
          <a:xfrm>
            <a:off x="2226567" y="5445224"/>
            <a:ext cx="7772400" cy="43204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en-US" i="1" kern="0" dirty="0">
                <a:solidFill>
                  <a:srgbClr val="000000"/>
                </a:solidFill>
                <a:latin typeface="Georgia" panose="02040502050405020303" pitchFamily="18" charset="0"/>
              </a:rPr>
              <a:t>You can also think about other organizations if don’t have experience from business companies </a:t>
            </a:r>
            <a:endParaRPr lang="fi-FI" i="1" kern="0"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752028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A020E-D61B-CA88-77EB-6311FF25E713}"/>
              </a:ext>
            </a:extLst>
          </p:cNvPr>
          <p:cNvSpPr>
            <a:spLocks noGrp="1"/>
          </p:cNvSpPr>
          <p:nvPr>
            <p:ph type="title"/>
          </p:nvPr>
        </p:nvSpPr>
        <p:spPr/>
        <p:txBody>
          <a:bodyPr/>
          <a:lstStyle/>
          <a:p>
            <a:r>
              <a:rPr lang="en-US" dirty="0"/>
              <a:t>Setting up sustainability</a:t>
            </a:r>
          </a:p>
        </p:txBody>
      </p:sp>
      <p:graphicFrame>
        <p:nvGraphicFramePr>
          <p:cNvPr id="5" name="Content Placeholder 2">
            <a:extLst>
              <a:ext uri="{FF2B5EF4-FFF2-40B4-BE49-F238E27FC236}">
                <a16:creationId xmlns:a16="http://schemas.microsoft.com/office/drawing/2014/main" id="{27B2799F-4C46-A89A-F44D-69DD6BB639A7}"/>
              </a:ext>
            </a:extLst>
          </p:cNvPr>
          <p:cNvGraphicFramePr>
            <a:graphicFrameLocks noGrp="1"/>
          </p:cNvGraphicFramePr>
          <p:nvPr>
            <p:ph idx="1"/>
            <p:extLst>
              <p:ext uri="{D42A27DB-BD31-4B8C-83A1-F6EECF244321}">
                <p14:modId xmlns:p14="http://schemas.microsoft.com/office/powerpoint/2010/main" val="14939075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E6BE0FFD-803E-8FB7-B91F-34EFDD169FD0}"/>
              </a:ext>
            </a:extLst>
          </p:cNvPr>
          <p:cNvSpPr txBox="1"/>
          <p:nvPr/>
        </p:nvSpPr>
        <p:spPr>
          <a:xfrm>
            <a:off x="9466511" y="6262042"/>
            <a:ext cx="26822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prstClr val="black"/>
                </a:solidFill>
                <a:effectLst/>
                <a:uLnTx/>
                <a:uFillTx/>
                <a:latin typeface="Abadi"/>
                <a:ea typeface="+mn-ea"/>
                <a:cs typeface="+mn-cs"/>
              </a:rPr>
              <a:t>Risi</a:t>
            </a:r>
            <a:r>
              <a:rPr kumimoji="0" lang="fi-FI" sz="1200" b="0" i="0" u="none" strike="noStrike" kern="1200" cap="none" spc="0" normalizeH="0" baseline="0" noProof="0" dirty="0">
                <a:ln>
                  <a:noFill/>
                </a:ln>
                <a:solidFill>
                  <a:prstClr val="black"/>
                </a:solidFill>
                <a:effectLst/>
                <a:uLnTx/>
                <a:uFillTx/>
                <a:latin typeface="Abadi"/>
                <a:ea typeface="+mn-ea"/>
                <a:cs typeface="+mn-cs"/>
              </a:rPr>
              <a:t> et al., 2023; </a:t>
            </a:r>
            <a:r>
              <a:rPr kumimoji="0" lang="fi-FI" sz="1200" b="0" i="0" u="none" strike="noStrike" kern="1200" cap="none" spc="0" normalizeH="0" baseline="0" noProof="0" dirty="0" err="1">
                <a:ln>
                  <a:noFill/>
                </a:ln>
                <a:solidFill>
                  <a:prstClr val="black"/>
                </a:solidFill>
                <a:effectLst/>
                <a:uLnTx/>
                <a:uFillTx/>
                <a:latin typeface="Abadi"/>
                <a:ea typeface="+mn-ea"/>
                <a:cs typeface="+mn-cs"/>
              </a:rPr>
              <a:t>Wickert</a:t>
            </a:r>
            <a:r>
              <a:rPr kumimoji="0" lang="fi-FI" sz="1200" b="0" i="0" u="none" strike="noStrike" kern="1200" cap="none" spc="0" normalizeH="0" baseline="0" noProof="0" dirty="0">
                <a:ln>
                  <a:noFill/>
                </a:ln>
                <a:solidFill>
                  <a:prstClr val="black"/>
                </a:solidFill>
                <a:effectLst/>
                <a:uLnTx/>
                <a:uFillTx/>
                <a:latin typeface="Abadi"/>
                <a:ea typeface="+mn-ea"/>
                <a:cs typeface="+mn-cs"/>
              </a:rPr>
              <a:t> et al., 2022</a:t>
            </a:r>
            <a:endParaRPr kumimoji="0" lang="en-GB" sz="12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1882003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FBF07-CB26-40C6-5FFE-8E4CBD4A5998}"/>
              </a:ext>
            </a:extLst>
          </p:cNvPr>
          <p:cNvSpPr>
            <a:spLocks noGrp="1"/>
          </p:cNvSpPr>
          <p:nvPr>
            <p:ph type="title"/>
          </p:nvPr>
        </p:nvSpPr>
        <p:spPr/>
        <p:txBody>
          <a:bodyPr/>
          <a:lstStyle/>
          <a:p>
            <a:r>
              <a:rPr lang="en-US" dirty="0"/>
              <a:t>Not always simple</a:t>
            </a:r>
          </a:p>
        </p:txBody>
      </p:sp>
      <p:sp>
        <p:nvSpPr>
          <p:cNvPr id="3" name="Content Placeholder 2">
            <a:extLst>
              <a:ext uri="{FF2B5EF4-FFF2-40B4-BE49-F238E27FC236}">
                <a16:creationId xmlns:a16="http://schemas.microsoft.com/office/drawing/2014/main" id="{410F0183-8214-4690-E23C-0967B8D78CA7}"/>
              </a:ext>
            </a:extLst>
          </p:cNvPr>
          <p:cNvSpPr>
            <a:spLocks noGrp="1"/>
          </p:cNvSpPr>
          <p:nvPr>
            <p:ph idx="1"/>
          </p:nvPr>
        </p:nvSpPr>
        <p:spPr>
          <a:xfrm>
            <a:off x="5276192" y="1825625"/>
            <a:ext cx="6077607" cy="4351338"/>
          </a:xfrm>
        </p:spPr>
        <p:txBody>
          <a:bodyPr>
            <a:normAutofit fontScale="92500" lnSpcReduction="20000"/>
          </a:bodyPr>
          <a:lstStyle/>
          <a:p>
            <a:r>
              <a:rPr lang="en-US" dirty="0"/>
              <a:t>Sustainability managers work amidst conflicting pressures and logics</a:t>
            </a:r>
          </a:p>
          <a:p>
            <a:r>
              <a:rPr lang="en-US" dirty="0"/>
              <a:t>Different types of managers face different challenges:</a:t>
            </a:r>
          </a:p>
          <a:p>
            <a:pPr lvl="1"/>
            <a:r>
              <a:rPr lang="en-US" dirty="0"/>
              <a:t>“Green change maker”</a:t>
            </a:r>
          </a:p>
          <a:p>
            <a:pPr lvl="2"/>
            <a:r>
              <a:rPr lang="en-US" dirty="0"/>
              <a:t>See value in enacting small, incremental changes even in the face of resistance; see themselves as business changemakers</a:t>
            </a:r>
          </a:p>
          <a:p>
            <a:pPr lvl="1"/>
            <a:r>
              <a:rPr lang="en-US" dirty="0"/>
              <a:t>“Rational manager”</a:t>
            </a:r>
          </a:p>
          <a:p>
            <a:pPr lvl="2"/>
            <a:r>
              <a:rPr lang="en-US" dirty="0"/>
              <a:t>Think through the business case, and many greening opportunities are good for it; see themselves as business managers</a:t>
            </a:r>
          </a:p>
          <a:p>
            <a:pPr lvl="1"/>
            <a:r>
              <a:rPr lang="en-US" dirty="0"/>
              <a:t>“Committed activist”</a:t>
            </a:r>
          </a:p>
          <a:p>
            <a:pPr lvl="2"/>
            <a:r>
              <a:rPr lang="en-US" dirty="0"/>
              <a:t>Personal values close to the nature; frequent clashes with other departments; difficulties in coping; see themselves as activists first</a:t>
            </a:r>
          </a:p>
        </p:txBody>
      </p:sp>
      <p:pic>
        <p:nvPicPr>
          <p:cNvPr id="7" name="Picture 6" descr="Text, letter&#10;&#10;Description automatically generated">
            <a:extLst>
              <a:ext uri="{FF2B5EF4-FFF2-40B4-BE49-F238E27FC236}">
                <a16:creationId xmlns:a16="http://schemas.microsoft.com/office/drawing/2014/main" id="{809FFB51-FB95-C4B3-FED3-B0ADE7B4A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99" y="1690688"/>
            <a:ext cx="4763514" cy="5032375"/>
          </a:xfrm>
          <a:prstGeom prst="rect">
            <a:avLst/>
          </a:prstGeom>
        </p:spPr>
      </p:pic>
      <p:sp>
        <p:nvSpPr>
          <p:cNvPr id="8" name="TextBox 7">
            <a:extLst>
              <a:ext uri="{FF2B5EF4-FFF2-40B4-BE49-F238E27FC236}">
                <a16:creationId xmlns:a16="http://schemas.microsoft.com/office/drawing/2014/main" id="{5A29AC32-5785-4A0A-E036-6735D687C3C3}"/>
              </a:ext>
            </a:extLst>
          </p:cNvPr>
          <p:cNvSpPr txBox="1"/>
          <p:nvPr/>
        </p:nvSpPr>
        <p:spPr>
          <a:xfrm>
            <a:off x="9466511" y="6262042"/>
            <a:ext cx="26822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Wright et al., 2012</a:t>
            </a:r>
            <a:endParaRPr kumimoji="0" lang="en-GB" sz="12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3310911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568" y="1772819"/>
            <a:ext cx="7772400" cy="1362075"/>
          </a:xfrm>
        </p:spPr>
        <p:txBody>
          <a:bodyPr/>
          <a:lstStyle/>
          <a:p>
            <a:br>
              <a:rPr lang="fi-FI" cap="none" dirty="0"/>
            </a:br>
            <a:r>
              <a:rPr lang="fi-FI" cap="none" dirty="0" err="1"/>
              <a:t>What</a:t>
            </a:r>
            <a:r>
              <a:rPr lang="fi-FI" cap="none" dirty="0"/>
              <a:t> </a:t>
            </a:r>
            <a:r>
              <a:rPr lang="fi-FI" cap="none" dirty="0" err="1"/>
              <a:t>did</a:t>
            </a:r>
            <a:r>
              <a:rPr lang="fi-FI" cap="none" dirty="0"/>
              <a:t> </a:t>
            </a:r>
            <a:r>
              <a:rPr lang="fi-FI" cap="none" dirty="0" err="1"/>
              <a:t>you</a:t>
            </a:r>
            <a:r>
              <a:rPr lang="fi-FI" cap="none" dirty="0"/>
              <a:t> </a:t>
            </a:r>
            <a:r>
              <a:rPr lang="fi-FI" cap="none" dirty="0" err="1"/>
              <a:t>learn</a:t>
            </a:r>
            <a:r>
              <a:rPr lang="fi-FI" cap="none" dirty="0"/>
              <a:t> </a:t>
            </a:r>
            <a:r>
              <a:rPr lang="fi-FI" b="0" cap="none" dirty="0" err="1"/>
              <a:t>from</a:t>
            </a:r>
            <a:r>
              <a:rPr lang="fi-FI" b="0" cap="none" dirty="0"/>
              <a:t> </a:t>
            </a:r>
            <a:r>
              <a:rPr lang="fi-FI" b="0" cap="none" dirty="0" err="1"/>
              <a:t>the</a:t>
            </a:r>
            <a:r>
              <a:rPr lang="fi-FI" b="0" cap="none" dirty="0"/>
              <a:t> </a:t>
            </a:r>
            <a:r>
              <a:rPr lang="fi-FI" b="0" cap="none" dirty="0" err="1"/>
              <a:t>articles</a:t>
            </a:r>
            <a:r>
              <a:rPr lang="fi-FI" b="0" cap="none" dirty="0"/>
              <a:t> of Halme and Howard-Grenville </a:t>
            </a:r>
            <a:r>
              <a:rPr lang="fi-FI" b="0" cap="none" dirty="0" err="1"/>
              <a:t>about</a:t>
            </a:r>
            <a:r>
              <a:rPr lang="fi-FI" b="0" cap="none" dirty="0"/>
              <a:t> </a:t>
            </a:r>
            <a:r>
              <a:rPr lang="fi-FI" cap="none" dirty="0" err="1"/>
              <a:t>sustainability</a:t>
            </a:r>
            <a:r>
              <a:rPr lang="fi-FI" cap="none" dirty="0"/>
              <a:t> </a:t>
            </a:r>
            <a:r>
              <a:rPr lang="fi-FI" cap="none" dirty="0" err="1"/>
              <a:t>change</a:t>
            </a:r>
            <a:r>
              <a:rPr lang="fi-FI" cap="none" dirty="0"/>
              <a:t> in </a:t>
            </a:r>
            <a:r>
              <a:rPr lang="fi-FI" cap="none" dirty="0" err="1"/>
              <a:t>organizations</a:t>
            </a:r>
            <a:r>
              <a:rPr lang="fi-FI" cap="none" dirty="0"/>
              <a:t>?</a:t>
            </a:r>
          </a:p>
        </p:txBody>
      </p:sp>
    </p:spTree>
    <p:extLst>
      <p:ext uri="{BB962C8B-B14F-4D97-AF65-F5344CB8AC3E}">
        <p14:creationId xmlns:p14="http://schemas.microsoft.com/office/powerpoint/2010/main" val="307047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C47BB1-CE05-F1C2-5143-B95AE7953944}"/>
              </a:ext>
            </a:extLst>
          </p:cNvPr>
          <p:cNvSpPr>
            <a:spLocks noGrp="1"/>
          </p:cNvSpPr>
          <p:nvPr>
            <p:ph type="ctrTitle"/>
          </p:nvPr>
        </p:nvSpPr>
        <p:spPr>
          <a:xfrm>
            <a:off x="624418" y="1701163"/>
            <a:ext cx="10943167" cy="3542438"/>
          </a:xfrm>
        </p:spPr>
        <p:txBody>
          <a:bodyPr anchor="b">
            <a:normAutofit/>
          </a:bodyPr>
          <a:lstStyle/>
          <a:p>
            <a:r>
              <a:rPr lang="en-US" dirty="0"/>
              <a:t>The role of managers</a:t>
            </a:r>
          </a:p>
        </p:txBody>
      </p:sp>
      <p:sp>
        <p:nvSpPr>
          <p:cNvPr id="9" name="Subtitle 2">
            <a:extLst>
              <a:ext uri="{FF2B5EF4-FFF2-40B4-BE49-F238E27FC236}">
                <a16:creationId xmlns:a16="http://schemas.microsoft.com/office/drawing/2014/main" id="{5C2F88C7-A7F9-C61B-EDCD-C3BC6DF49266}"/>
              </a:ext>
            </a:extLst>
          </p:cNvPr>
          <p:cNvSpPr>
            <a:spLocks noGrp="1"/>
          </p:cNvSpPr>
          <p:nvPr>
            <p:ph type="subTitle" idx="1"/>
          </p:nvPr>
        </p:nvSpPr>
        <p:spPr>
          <a:xfrm>
            <a:off x="624419" y="5315698"/>
            <a:ext cx="7327227" cy="792000"/>
          </a:xfrm>
        </p:spPr>
        <p:txBody>
          <a:bodyPr/>
          <a:lstStyle/>
          <a:p>
            <a:endParaRPr lang="en-US"/>
          </a:p>
        </p:txBody>
      </p:sp>
    </p:spTree>
    <p:extLst>
      <p:ext uri="{BB962C8B-B14F-4D97-AF65-F5344CB8AC3E}">
        <p14:creationId xmlns:p14="http://schemas.microsoft.com/office/powerpoint/2010/main" val="2987112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23CE9B25-B67C-E141-CDD6-52BCF86009D5}"/>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C3AC03-1CF7-4293-A2C9-9D560D084D0C}"/>
              </a:ext>
            </a:extLst>
          </p:cNvPr>
          <p:cNvSpPr>
            <a:spLocks noGrp="1"/>
          </p:cNvSpPr>
          <p:nvPr>
            <p:ph type="title"/>
          </p:nvPr>
        </p:nvSpPr>
        <p:spPr>
          <a:xfrm>
            <a:off x="7531610" y="365125"/>
            <a:ext cx="3822189" cy="1899912"/>
          </a:xfrm>
        </p:spPr>
        <p:txBody>
          <a:bodyPr>
            <a:normAutofit/>
          </a:bodyPr>
          <a:lstStyle/>
          <a:p>
            <a:r>
              <a:rPr lang="en-GB" sz="4000"/>
              <a:t>The importance of the role of the CEO</a:t>
            </a:r>
          </a:p>
        </p:txBody>
      </p:sp>
      <p:sp>
        <p:nvSpPr>
          <p:cNvPr id="3" name="Content Placeholder 2">
            <a:extLst>
              <a:ext uri="{FF2B5EF4-FFF2-40B4-BE49-F238E27FC236}">
                <a16:creationId xmlns:a16="http://schemas.microsoft.com/office/drawing/2014/main" id="{C41259C7-4145-41F2-86A1-E08AF0C86511}"/>
              </a:ext>
            </a:extLst>
          </p:cNvPr>
          <p:cNvSpPr>
            <a:spLocks noGrp="1"/>
          </p:cNvSpPr>
          <p:nvPr>
            <p:ph idx="1"/>
          </p:nvPr>
        </p:nvSpPr>
        <p:spPr>
          <a:xfrm>
            <a:off x="7531610" y="2434201"/>
            <a:ext cx="3822189" cy="3742762"/>
          </a:xfrm>
        </p:spPr>
        <p:txBody>
          <a:bodyPr>
            <a:normAutofit/>
          </a:bodyPr>
          <a:lstStyle/>
          <a:p>
            <a:r>
              <a:rPr lang="en-GB" sz="2000" dirty="0"/>
              <a:t>A bit of a contested (and complex) issue, but…</a:t>
            </a:r>
          </a:p>
          <a:p>
            <a:r>
              <a:rPr lang="en-GB" sz="2000" dirty="0"/>
              <a:t>71% of UN Global Compact signatories state CEO is responsible for CSR</a:t>
            </a:r>
          </a:p>
          <a:p>
            <a:r>
              <a:rPr lang="en-GB" sz="2000" dirty="0"/>
              <a:t>CEOs account for 30% of the variance in CSR</a:t>
            </a:r>
          </a:p>
          <a:p>
            <a:pPr lvl="2"/>
            <a:r>
              <a:rPr lang="en-GB" sz="1800" dirty="0"/>
              <a:t>However, the effect on corporate irresponsibility is smaller!</a:t>
            </a:r>
          </a:p>
          <a:p>
            <a:pPr lvl="1"/>
            <a:endParaRPr lang="en-GB" sz="2000" dirty="0"/>
          </a:p>
        </p:txBody>
      </p:sp>
      <p:sp>
        <p:nvSpPr>
          <p:cNvPr id="6" name="TextBox 5">
            <a:extLst>
              <a:ext uri="{FF2B5EF4-FFF2-40B4-BE49-F238E27FC236}">
                <a16:creationId xmlns:a16="http://schemas.microsoft.com/office/drawing/2014/main" id="{5643053B-3CD8-57C4-D11A-21B2136DD0B7}"/>
              </a:ext>
            </a:extLst>
          </p:cNvPr>
          <p:cNvSpPr txBox="1"/>
          <p:nvPr/>
        </p:nvSpPr>
        <p:spPr>
          <a:xfrm>
            <a:off x="9506711" y="6176963"/>
            <a:ext cx="26822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prstClr val="black"/>
                </a:solidFill>
                <a:effectLst/>
                <a:uLnTx/>
                <a:uFillTx/>
                <a:latin typeface="Abadi"/>
                <a:ea typeface="+mn-ea"/>
                <a:cs typeface="+mn-cs"/>
              </a:rPr>
              <a:t>Wernicke</a:t>
            </a:r>
            <a:r>
              <a:rPr kumimoji="0" lang="fi-FI" sz="1200" b="0" i="0" u="none" strike="noStrike" kern="1200" cap="none" spc="0" normalizeH="0" baseline="0" noProof="0" dirty="0">
                <a:ln>
                  <a:noFill/>
                </a:ln>
                <a:solidFill>
                  <a:prstClr val="black"/>
                </a:solidFill>
                <a:effectLst/>
                <a:uLnTx/>
                <a:uFillTx/>
                <a:latin typeface="Abadi"/>
                <a:ea typeface="+mn-ea"/>
                <a:cs typeface="+mn-cs"/>
              </a:rPr>
              <a:t> et al., 2021</a:t>
            </a:r>
            <a:endParaRPr kumimoji="0" lang="en-GB" sz="12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126700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233AB3-37DE-5C26-2E8E-E1B9AF1A5D50}"/>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Incentivising top management for sustainability?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07BA52F-3341-217C-EC86-5891E71D7307}"/>
              </a:ext>
            </a:extLst>
          </p:cNvPr>
          <p:cNvSpPr>
            <a:spLocks noGrp="1"/>
          </p:cNvSpPr>
          <p:nvPr>
            <p:ph idx="1"/>
          </p:nvPr>
        </p:nvSpPr>
        <p:spPr>
          <a:xfrm>
            <a:off x="4447308" y="591344"/>
            <a:ext cx="6906491" cy="5585619"/>
          </a:xfrm>
        </p:spPr>
        <p:txBody>
          <a:bodyPr anchor="ctr">
            <a:normAutofit/>
          </a:bodyPr>
          <a:lstStyle/>
          <a:p>
            <a:r>
              <a:rPr lang="en-US" dirty="0"/>
              <a:t>Most commonly incentivization relates to ESG</a:t>
            </a:r>
          </a:p>
          <a:p>
            <a:pPr lvl="1"/>
            <a:r>
              <a:rPr lang="en-US" dirty="0"/>
              <a:t>Traditional focus areas: compliance and risk mitigation</a:t>
            </a:r>
          </a:p>
          <a:p>
            <a:pPr lvl="1"/>
            <a:r>
              <a:rPr lang="en-US" dirty="0"/>
              <a:t>28% of Finnish large listed companies have ESG incentive metrics</a:t>
            </a:r>
          </a:p>
          <a:p>
            <a:pPr lvl="2"/>
            <a:r>
              <a:rPr lang="en-US" dirty="0"/>
              <a:t>Denmark, Sweden: 39%, 38% respectively</a:t>
            </a:r>
          </a:p>
          <a:p>
            <a:pPr lvl="2"/>
            <a:r>
              <a:rPr lang="en-US" dirty="0"/>
              <a:t>76% metrics are social, 12% environmental</a:t>
            </a:r>
          </a:p>
          <a:p>
            <a:pPr lvl="3"/>
            <a:r>
              <a:rPr lang="en-US" dirty="0"/>
              <a:t>Occupational health and safety</a:t>
            </a:r>
          </a:p>
          <a:p>
            <a:pPr lvl="1"/>
            <a:r>
              <a:rPr lang="en-US" dirty="0"/>
              <a:t>73% of S&amp;P 500 companies tied executive compensation to ESG in 2021</a:t>
            </a:r>
          </a:p>
          <a:p>
            <a:pPr lvl="2"/>
            <a:r>
              <a:rPr lang="en-US" dirty="0"/>
              <a:t>Up from 66% in 2020</a:t>
            </a:r>
          </a:p>
          <a:p>
            <a:pPr lvl="2"/>
            <a:r>
              <a:rPr lang="en-US" dirty="0"/>
              <a:t>Carbon footprint reduction goals increased from 10% to 19% b/w 2020 and 2021</a:t>
            </a:r>
          </a:p>
          <a:p>
            <a:endParaRPr lang="en-US" dirty="0"/>
          </a:p>
          <a:p>
            <a:endParaRPr lang="en-US" dirty="0"/>
          </a:p>
        </p:txBody>
      </p:sp>
      <p:sp>
        <p:nvSpPr>
          <p:cNvPr id="5" name="TextBox 4">
            <a:extLst>
              <a:ext uri="{FF2B5EF4-FFF2-40B4-BE49-F238E27FC236}">
                <a16:creationId xmlns:a16="http://schemas.microsoft.com/office/drawing/2014/main" id="{7B5C8C79-D00B-A681-087C-83B7C0E72464}"/>
              </a:ext>
            </a:extLst>
          </p:cNvPr>
          <p:cNvSpPr txBox="1"/>
          <p:nvPr/>
        </p:nvSpPr>
        <p:spPr>
          <a:xfrm>
            <a:off x="10102884" y="6396335"/>
            <a:ext cx="26822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EY, 2022; </a:t>
            </a:r>
            <a:r>
              <a:rPr kumimoji="0" lang="fi-FI" sz="1200" b="0" i="0" u="none" strike="noStrike" kern="1200" cap="none" spc="0" normalizeH="0" baseline="0" noProof="0" dirty="0" err="1">
                <a:ln>
                  <a:noFill/>
                </a:ln>
                <a:solidFill>
                  <a:prstClr val="black"/>
                </a:solidFill>
                <a:effectLst/>
                <a:uLnTx/>
                <a:uFillTx/>
                <a:latin typeface="Abadi"/>
                <a:ea typeface="+mn-ea"/>
                <a:cs typeface="+mn-cs"/>
              </a:rPr>
              <a:t>Spierings</a:t>
            </a:r>
            <a:r>
              <a:rPr kumimoji="0" lang="fi-FI" sz="1200" b="0" i="0" u="none" strike="noStrike" kern="1200" cap="none" spc="0" normalizeH="0" baseline="0" noProof="0" dirty="0">
                <a:ln>
                  <a:noFill/>
                </a:ln>
                <a:solidFill>
                  <a:prstClr val="black"/>
                </a:solidFill>
                <a:effectLst/>
                <a:uLnTx/>
                <a:uFillTx/>
                <a:latin typeface="Abadi"/>
                <a:ea typeface="+mn-ea"/>
                <a:cs typeface="+mn-cs"/>
              </a:rPr>
              <a:t>, 2022</a:t>
            </a:r>
            <a:endParaRPr kumimoji="0" lang="en-GB" sz="12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16060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B4243-BFD5-15E5-877F-544894487863}"/>
              </a:ext>
            </a:extLst>
          </p:cNvPr>
          <p:cNvSpPr>
            <a:spLocks noGrp="1"/>
          </p:cNvSpPr>
          <p:nvPr>
            <p:ph type="title"/>
          </p:nvPr>
        </p:nvSpPr>
        <p:spPr>
          <a:xfrm>
            <a:off x="686834" y="1153572"/>
            <a:ext cx="3200400" cy="4461163"/>
          </a:xfrm>
        </p:spPr>
        <p:txBody>
          <a:bodyPr>
            <a:normAutofit/>
          </a:bodyPr>
          <a:lstStyle/>
          <a:p>
            <a:r>
              <a:rPr lang="en-US" sz="4100">
                <a:solidFill>
                  <a:srgbClr val="FFFFFF"/>
                </a:solidFill>
              </a:rPr>
              <a:t>Incentives and disincentives for incentives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EF44A7E-73E3-4F0E-7AD9-F310FA7DAEAF}"/>
              </a:ext>
            </a:extLst>
          </p:cNvPr>
          <p:cNvSpPr>
            <a:spLocks noGrp="1"/>
          </p:cNvSpPr>
          <p:nvPr>
            <p:ph idx="1"/>
          </p:nvPr>
        </p:nvSpPr>
        <p:spPr>
          <a:xfrm>
            <a:off x="4447308" y="591344"/>
            <a:ext cx="6906491" cy="5585619"/>
          </a:xfrm>
        </p:spPr>
        <p:txBody>
          <a:bodyPr anchor="ctr">
            <a:normAutofit/>
          </a:bodyPr>
          <a:lstStyle/>
          <a:p>
            <a:r>
              <a:rPr lang="en-US" sz="1500"/>
              <a:t>Incentives</a:t>
            </a:r>
          </a:p>
          <a:p>
            <a:pPr lvl="1"/>
            <a:r>
              <a:rPr lang="en-US" sz="1500"/>
              <a:t>Signaling the importance of ESG</a:t>
            </a:r>
          </a:p>
          <a:p>
            <a:pPr lvl="1"/>
            <a:r>
              <a:rPr lang="en-US" sz="1500"/>
              <a:t>Responding to investor expectations</a:t>
            </a:r>
          </a:p>
          <a:p>
            <a:pPr lvl="1"/>
            <a:r>
              <a:rPr lang="en-US" sz="1500"/>
              <a:t>Achieving ESG commitments</a:t>
            </a:r>
          </a:p>
          <a:p>
            <a:endParaRPr lang="en-US" sz="1500"/>
          </a:p>
          <a:p>
            <a:r>
              <a:rPr lang="en-US" sz="1500"/>
              <a:t>Disincentives</a:t>
            </a:r>
          </a:p>
          <a:p>
            <a:pPr lvl="1"/>
            <a:r>
              <a:rPr lang="en-US" sz="1500"/>
              <a:t>Difficulty in defining specific goals</a:t>
            </a:r>
          </a:p>
          <a:p>
            <a:pPr lvl="1"/>
            <a:r>
              <a:rPr lang="en-US" sz="1500"/>
              <a:t>Concerns about measuring/reporting performance</a:t>
            </a:r>
          </a:p>
          <a:p>
            <a:pPr lvl="1"/>
            <a:r>
              <a:rPr lang="en-US" sz="1500"/>
              <a:t>Skepticism about effectiveness in driving performance</a:t>
            </a:r>
          </a:p>
          <a:p>
            <a:pPr lvl="1"/>
            <a:r>
              <a:rPr lang="en-US" sz="1500"/>
              <a:t>ESG already covered by existing measures</a:t>
            </a:r>
          </a:p>
          <a:p>
            <a:pPr lvl="1"/>
            <a:endParaRPr lang="en-US" sz="1500"/>
          </a:p>
          <a:p>
            <a:pPr marL="0" indent="0">
              <a:buNone/>
            </a:pPr>
            <a:r>
              <a:rPr lang="en-US" sz="1500"/>
              <a:t>Typically, exec incentivization is ascribed medium importance by CEOs</a:t>
            </a:r>
          </a:p>
          <a:p>
            <a:pPr lvl="1"/>
            <a:r>
              <a:rPr lang="en-US" sz="1500"/>
              <a:t>(for achieving ESG outcomes)</a:t>
            </a:r>
          </a:p>
          <a:p>
            <a:endParaRPr lang="en-US" sz="1500"/>
          </a:p>
        </p:txBody>
      </p:sp>
    </p:spTree>
    <p:extLst>
      <p:ext uri="{BB962C8B-B14F-4D97-AF65-F5344CB8AC3E}">
        <p14:creationId xmlns:p14="http://schemas.microsoft.com/office/powerpoint/2010/main" val="4009033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some candy&#10;&#10;Description automatically generated with low confidence">
            <a:extLst>
              <a:ext uri="{FF2B5EF4-FFF2-40B4-BE49-F238E27FC236}">
                <a16:creationId xmlns:a16="http://schemas.microsoft.com/office/drawing/2014/main" id="{3ED910AE-ADFE-3D8C-F55C-9F393B1B90C3}"/>
              </a:ext>
            </a:extLst>
          </p:cNvPr>
          <p:cNvPicPr>
            <a:picLocks noChangeAspect="1"/>
          </p:cNvPicPr>
          <p:nvPr/>
        </p:nvPicPr>
        <p:blipFill rotWithShape="1">
          <a:blip r:embed="rId3"/>
          <a:srcRect t="20886" r="-1"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D846B-B669-913C-F90E-35B9E6F59B9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3700"/>
              <a:t>Upcoming changes in the sustainability executive remuneration regime?</a:t>
            </a:r>
          </a:p>
        </p:txBody>
      </p:sp>
      <p:sp>
        <p:nvSpPr>
          <p:cNvPr id="4" name="Text Placeholder 3">
            <a:extLst>
              <a:ext uri="{FF2B5EF4-FFF2-40B4-BE49-F238E27FC236}">
                <a16:creationId xmlns:a16="http://schemas.microsoft.com/office/drawing/2014/main" id="{E0BE8C3C-D364-1345-BE88-2700DCB221F7}"/>
              </a:ext>
            </a:extLst>
          </p:cNvPr>
          <p:cNvSpPr>
            <a:spLocks noGrp="1"/>
          </p:cNvSpPr>
          <p:nvPr>
            <p:ph type="body" idx="1"/>
          </p:nvPr>
        </p:nvSpPr>
        <p:spPr>
          <a:xfrm>
            <a:off x="477980" y="4872922"/>
            <a:ext cx="4023359" cy="1208141"/>
          </a:xfrm>
        </p:spPr>
        <p:txBody>
          <a:bodyPr vert="horz" lIns="91440" tIns="45720" rIns="91440" bIns="45720" rtlCol="0">
            <a:normAutofit/>
          </a:bodyPr>
          <a:lstStyle/>
          <a:p>
            <a:endParaRPr lang="en-US" sz="2000">
              <a:solidFill>
                <a:schemeClr val="tx1"/>
              </a:solidFill>
              <a:latin typeface="+mn-lt"/>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133395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E4CBCF49-F071-EDA3-3E2B-8E807865E122}"/>
              </a:ext>
            </a:extLst>
          </p:cNvPr>
          <p:cNvPicPr>
            <a:picLocks noChangeAspect="1"/>
          </p:cNvPicPr>
          <p:nvPr/>
        </p:nvPicPr>
        <p:blipFill rotWithShape="1">
          <a:blip r:embed="rId3">
            <a:alphaModFix amt="35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4B72D0E-E15E-4476-8C56-7C77777DB08A}"/>
              </a:ext>
            </a:extLst>
          </p:cNvPr>
          <p:cNvSpPr>
            <a:spLocks noGrp="1"/>
          </p:cNvSpPr>
          <p:nvPr>
            <p:ph type="title"/>
          </p:nvPr>
        </p:nvSpPr>
        <p:spPr>
          <a:xfrm>
            <a:off x="838200" y="365125"/>
            <a:ext cx="10515600" cy="1325563"/>
          </a:xfrm>
        </p:spPr>
        <p:txBody>
          <a:bodyPr>
            <a:normAutofit/>
          </a:bodyPr>
          <a:lstStyle/>
          <a:p>
            <a:r>
              <a:rPr lang="fi-FI">
                <a:solidFill>
                  <a:srgbClr val="FFFFFF"/>
                </a:solidFill>
              </a:rPr>
              <a:t>Agenda</a:t>
            </a:r>
            <a:endParaRPr lang="en-GB">
              <a:solidFill>
                <a:srgbClr val="FFFFFF"/>
              </a:solidFill>
            </a:endParaRPr>
          </a:p>
        </p:txBody>
      </p:sp>
      <p:graphicFrame>
        <p:nvGraphicFramePr>
          <p:cNvPr id="5" name="Content Placeholder 2">
            <a:extLst>
              <a:ext uri="{FF2B5EF4-FFF2-40B4-BE49-F238E27FC236}">
                <a16:creationId xmlns:a16="http://schemas.microsoft.com/office/drawing/2014/main" id="{7FF6BA50-4CC8-4B6A-B354-F701AF7CE103}"/>
              </a:ext>
            </a:extLst>
          </p:cNvPr>
          <p:cNvGraphicFramePr>
            <a:graphicFrameLocks noGrp="1"/>
          </p:cNvGraphicFramePr>
          <p:nvPr>
            <p:ph idx="1"/>
            <p:extLst>
              <p:ext uri="{D42A27DB-BD31-4B8C-83A1-F6EECF244321}">
                <p14:modId xmlns:p14="http://schemas.microsoft.com/office/powerpoint/2010/main" val="1170517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8749052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3BF79BE-0FD8-54BB-1CD7-59C0406DF5D4}"/>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5400" kern="1200">
                <a:solidFill>
                  <a:schemeClr val="tx1"/>
                </a:solidFill>
                <a:latin typeface="+mj-lt"/>
                <a:ea typeface="+mj-ea"/>
                <a:cs typeface="+mj-cs"/>
              </a:rPr>
              <a:t>Current trends: Science-based targets + Net-zero</a:t>
            </a:r>
          </a:p>
        </p:txBody>
      </p:sp>
      <p:sp>
        <p:nvSpPr>
          <p:cNvPr id="1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4426DA16-6094-5673-8F35-718AC0F54C7C}"/>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200" dirty="0">
                <a:latin typeface="+mn-lt"/>
              </a:rPr>
              <a:t>45% global CO2 emission reductions by 2030 and net-zero by 2050 necessary for stabilizing the climate </a:t>
            </a:r>
          </a:p>
          <a:p>
            <a:pPr lvl="1"/>
            <a:r>
              <a:rPr lang="en-US" sz="2000" dirty="0">
                <a:latin typeface="+mn-lt"/>
              </a:rPr>
              <a:t>This is applied on an individual corporate level</a:t>
            </a:r>
          </a:p>
          <a:p>
            <a:r>
              <a:rPr lang="en-US" sz="2200" dirty="0">
                <a:latin typeface="+mn-lt"/>
              </a:rPr>
              <a:t>Five-step process</a:t>
            </a:r>
          </a:p>
          <a:p>
            <a:pPr lvl="1"/>
            <a:r>
              <a:rPr lang="en-US" sz="2000" dirty="0">
                <a:latin typeface="+mn-lt"/>
              </a:rPr>
              <a:t>Commit, develop a target, submit, communicate, disclose</a:t>
            </a:r>
          </a:p>
          <a:p>
            <a:r>
              <a:rPr lang="en-US" sz="2200" dirty="0">
                <a:latin typeface="+mn-lt"/>
              </a:rPr>
              <a:t>More than 2,200 business signatories (1/3 of global market cap - $38 trillion - represented)</a:t>
            </a:r>
          </a:p>
          <a:p>
            <a:pPr lvl="1"/>
            <a:r>
              <a:rPr lang="en-US" sz="2000" dirty="0">
                <a:latin typeface="+mn-lt"/>
              </a:rPr>
              <a:t>Almost 1,100 approved targets</a:t>
            </a:r>
          </a:p>
          <a:p>
            <a:r>
              <a:rPr lang="en-US" sz="2200" dirty="0">
                <a:latin typeface="+mn-lt"/>
              </a:rPr>
              <a:t>Seems to work to an extent: in 2020, Covid caused global CO2 emissions to decrease 5% -&gt; 12% for companies with science-based targets</a:t>
            </a:r>
          </a:p>
          <a:p>
            <a:pPr lvl="1"/>
            <a:endParaRPr lang="en-US" sz="2200" dirty="0">
              <a:latin typeface="+mn-lt"/>
            </a:endParaRPr>
          </a:p>
        </p:txBody>
      </p:sp>
      <p:sp>
        <p:nvSpPr>
          <p:cNvPr id="3" name="Date Placeholder 2">
            <a:extLst>
              <a:ext uri="{FF2B5EF4-FFF2-40B4-BE49-F238E27FC236}">
                <a16:creationId xmlns:a16="http://schemas.microsoft.com/office/drawing/2014/main" id="{4A5F65C0-B27F-B47C-1838-55605F09929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4BBA7D48-0B66-474F-9C0F-5006F2A252D0}" type="datetime1">
              <a:rPr lang="en-US" smtClean="0"/>
              <a:pPr>
                <a:spcAft>
                  <a:spcPts val="600"/>
                </a:spcAft>
              </a:pPr>
              <a:t>2.5.2023</a:t>
            </a:fld>
            <a:endParaRPr lang="en-US"/>
          </a:p>
        </p:txBody>
      </p:sp>
      <p:sp>
        <p:nvSpPr>
          <p:cNvPr id="4" name="Footer Placeholder 3">
            <a:extLst>
              <a:ext uri="{FF2B5EF4-FFF2-40B4-BE49-F238E27FC236}">
                <a16:creationId xmlns:a16="http://schemas.microsoft.com/office/drawing/2014/main" id="{665F0C76-FE8D-E801-4815-F9F72BDF3F3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 Aalto University Executive Education</a:t>
            </a:r>
          </a:p>
        </p:txBody>
      </p:sp>
      <p:sp>
        <p:nvSpPr>
          <p:cNvPr id="5" name="Slide Number Placeholder 4">
            <a:extLst>
              <a:ext uri="{FF2B5EF4-FFF2-40B4-BE49-F238E27FC236}">
                <a16:creationId xmlns:a16="http://schemas.microsoft.com/office/drawing/2014/main" id="{2B0695E2-9FBC-D742-AE9D-D7C78B633976}"/>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CCA222D-FCF7-48C1-A274-EBDDEF75DC66}" type="slidenum">
              <a:rPr lang="en-US" smtClean="0"/>
              <a:pPr>
                <a:spcAft>
                  <a:spcPts val="600"/>
                </a:spcAft>
              </a:pPr>
              <a:t>20</a:t>
            </a:fld>
            <a:endParaRPr lang="en-US"/>
          </a:p>
        </p:txBody>
      </p:sp>
    </p:spTree>
    <p:extLst>
      <p:ext uri="{BB962C8B-B14F-4D97-AF65-F5344CB8AC3E}">
        <p14:creationId xmlns:p14="http://schemas.microsoft.com/office/powerpoint/2010/main" val="83662459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Science-based target | How to define an emissions reduction target for your organisation?">
            <a:hlinkClick r:id="" action="ppaction://media"/>
            <a:extLst>
              <a:ext uri="{FF2B5EF4-FFF2-40B4-BE49-F238E27FC236}">
                <a16:creationId xmlns:a16="http://schemas.microsoft.com/office/drawing/2014/main" id="{73D7A9F8-E020-C32E-2357-84A9355567AD}"/>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3" name="Title 2">
            <a:extLst>
              <a:ext uri="{FF2B5EF4-FFF2-40B4-BE49-F238E27FC236}">
                <a16:creationId xmlns:a16="http://schemas.microsoft.com/office/drawing/2014/main" id="{3AC74CE7-59DE-5EE7-A9ED-81A74B7EE31C}"/>
              </a:ext>
            </a:extLst>
          </p:cNvPr>
          <p:cNvSpPr>
            <a:spLocks noGrp="1"/>
          </p:cNvSpPr>
          <p:nvPr>
            <p:ph type="title"/>
          </p:nvPr>
        </p:nvSpPr>
        <p:spPr/>
        <p:txBody>
          <a:bodyPr/>
          <a:lstStyle/>
          <a:p>
            <a:r>
              <a:rPr lang="en-US" dirty="0"/>
              <a:t>What is a science-based target?</a:t>
            </a:r>
          </a:p>
        </p:txBody>
      </p:sp>
    </p:spTree>
    <p:extLst>
      <p:ext uri="{BB962C8B-B14F-4D97-AF65-F5344CB8AC3E}">
        <p14:creationId xmlns:p14="http://schemas.microsoft.com/office/powerpoint/2010/main" val="30831859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0F994-67CB-6D1F-D7FB-8641CEA202B8}"/>
              </a:ext>
            </a:extLst>
          </p:cNvPr>
          <p:cNvSpPr>
            <a:spLocks noGrp="1"/>
          </p:cNvSpPr>
          <p:nvPr>
            <p:ph type="title"/>
          </p:nvPr>
        </p:nvSpPr>
        <p:spPr>
          <a:xfrm>
            <a:off x="1171074" y="1396686"/>
            <a:ext cx="3240506" cy="4064628"/>
          </a:xfrm>
        </p:spPr>
        <p:txBody>
          <a:bodyPr>
            <a:normAutofit/>
          </a:bodyPr>
          <a:lstStyle/>
          <a:p>
            <a:r>
              <a:rPr lang="en-US" sz="4100">
                <a:solidFill>
                  <a:srgbClr val="FFFFFF"/>
                </a:solidFill>
              </a:rPr>
              <a:t>EU Taxonomy: Increasing scope of mandatory commitments</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E80AB80-66F3-81CB-5E63-4295DFC1C128}"/>
              </a:ext>
            </a:extLst>
          </p:cNvPr>
          <p:cNvSpPr>
            <a:spLocks noGrp="1"/>
          </p:cNvSpPr>
          <p:nvPr>
            <p:ph idx="1"/>
          </p:nvPr>
        </p:nvSpPr>
        <p:spPr>
          <a:xfrm>
            <a:off x="5370153" y="1526033"/>
            <a:ext cx="5536397" cy="3935281"/>
          </a:xfrm>
        </p:spPr>
        <p:txBody>
          <a:bodyPr>
            <a:normAutofit fontScale="70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prstClr val="black"/>
                </a:solidFill>
                <a:effectLst/>
                <a:uLnTx/>
                <a:uFillTx/>
                <a:latin typeface="Abadi"/>
                <a:ea typeface="+mn-ea"/>
                <a:cs typeface="+mn-cs"/>
              </a:rPr>
              <a:t>What</a:t>
            </a:r>
            <a:r>
              <a:rPr kumimoji="0" lang="fi-FI" sz="2800" b="0" i="0" u="none" strike="noStrike" kern="1200" cap="none" spc="0" normalizeH="0" baseline="0" noProof="0" dirty="0">
                <a:ln>
                  <a:noFill/>
                </a:ln>
                <a:solidFill>
                  <a:prstClr val="black"/>
                </a:solidFill>
                <a:effectLst/>
                <a:uLnTx/>
                <a:uFillTx/>
                <a:latin typeface="Abadi"/>
                <a:ea typeface="+mn-ea"/>
                <a:cs typeface="+mn-cs"/>
              </a:rPr>
              <a:t>: A </a:t>
            </a:r>
            <a:r>
              <a:rPr kumimoji="0" lang="fi-FI" sz="2800" b="0" i="0" u="none" strike="noStrike" kern="1200" cap="none" spc="0" normalizeH="0" baseline="0" noProof="0" dirty="0" err="1">
                <a:ln>
                  <a:noFill/>
                </a:ln>
                <a:solidFill>
                  <a:prstClr val="black"/>
                </a:solidFill>
                <a:effectLst/>
                <a:uLnTx/>
                <a:uFillTx/>
                <a:latin typeface="Abadi"/>
                <a:ea typeface="+mn-ea"/>
                <a:cs typeface="+mn-cs"/>
              </a:rPr>
              <a:t>classification</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system</a:t>
            </a:r>
            <a:r>
              <a:rPr kumimoji="0" lang="fi-FI" sz="2800" b="0" i="0" u="none" strike="noStrike" kern="1200" cap="none" spc="0" normalizeH="0" baseline="0" noProof="0" dirty="0">
                <a:ln>
                  <a:noFill/>
                </a:ln>
                <a:solidFill>
                  <a:prstClr val="black"/>
                </a:solidFill>
                <a:effectLst/>
                <a:uLnTx/>
                <a:uFillTx/>
                <a:latin typeface="Abadi"/>
                <a:ea typeface="+mn-ea"/>
                <a:cs typeface="+mn-cs"/>
              </a:rPr>
              <a:t> for (a </a:t>
            </a:r>
            <a:r>
              <a:rPr kumimoji="0" lang="fi-FI" sz="2800" b="0" i="0" u="none" strike="noStrike" kern="1200" cap="none" spc="0" normalizeH="0" baseline="0" noProof="0" dirty="0" err="1">
                <a:ln>
                  <a:noFill/>
                </a:ln>
                <a:solidFill>
                  <a:prstClr val="black"/>
                </a:solidFill>
                <a:effectLst/>
                <a:uLnTx/>
                <a:uFillTx/>
                <a:latin typeface="Abadi"/>
                <a:ea typeface="+mn-ea"/>
                <a:cs typeface="+mn-cs"/>
              </a:rPr>
              <a:t>growing</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list</a:t>
            </a:r>
            <a:r>
              <a:rPr kumimoji="0" lang="fi-FI" sz="2800" b="0" i="0" u="none" strike="noStrike" kern="1200" cap="none" spc="0" normalizeH="0" baseline="0" noProof="0" dirty="0">
                <a:ln>
                  <a:noFill/>
                </a:ln>
                <a:solidFill>
                  <a:prstClr val="black"/>
                </a:solidFill>
                <a:effectLst/>
                <a:uLnTx/>
                <a:uFillTx/>
                <a:latin typeface="Abadi"/>
                <a:ea typeface="+mn-ea"/>
                <a:cs typeface="+mn-cs"/>
              </a:rPr>
              <a:t> of) </a:t>
            </a:r>
            <a:r>
              <a:rPr kumimoji="0" lang="fi-FI" sz="2800" b="0" i="0" u="none" strike="noStrike" kern="1200" cap="none" spc="0" normalizeH="0" baseline="0" noProof="0" dirty="0" err="1">
                <a:ln>
                  <a:noFill/>
                </a:ln>
                <a:solidFill>
                  <a:prstClr val="black"/>
                </a:solidFill>
                <a:effectLst/>
                <a:uLnTx/>
                <a:uFillTx/>
                <a:latin typeface="Abadi"/>
                <a:ea typeface="+mn-ea"/>
                <a:cs typeface="+mn-cs"/>
              </a:rPr>
              <a:t>environmentally</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sustainable</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economic</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activities</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across</a:t>
            </a:r>
            <a:r>
              <a:rPr kumimoji="0" lang="fi-FI" sz="2800" b="0" i="0" u="none" strike="noStrike" kern="1200" cap="none" spc="0" normalizeH="0" baseline="0" noProof="0" dirty="0">
                <a:ln>
                  <a:noFill/>
                </a:ln>
                <a:solidFill>
                  <a:prstClr val="black"/>
                </a:solidFill>
                <a:effectLst/>
                <a:uLnTx/>
                <a:uFillTx/>
                <a:latin typeface="Abadi"/>
                <a:ea typeface="+mn-ea"/>
                <a:cs typeface="+mn-cs"/>
              </a:rPr>
              <a:t> a </a:t>
            </a:r>
            <a:r>
              <a:rPr kumimoji="0" lang="fi-FI" sz="2800" b="0" i="0" u="none" strike="noStrike" kern="1200" cap="none" spc="0" normalizeH="0" baseline="0" noProof="0" dirty="0" err="1">
                <a:ln>
                  <a:noFill/>
                </a:ln>
                <a:solidFill>
                  <a:prstClr val="black"/>
                </a:solidFill>
                <a:effectLst/>
                <a:uLnTx/>
                <a:uFillTx/>
                <a:latin typeface="Abadi"/>
                <a:ea typeface="+mn-ea"/>
                <a:cs typeface="+mn-cs"/>
              </a:rPr>
              <a:t>range</a:t>
            </a:r>
            <a:r>
              <a:rPr kumimoji="0" lang="fi-FI" sz="2800" b="0" i="0" u="none" strike="noStrike" kern="1200" cap="none" spc="0" normalizeH="0" baseline="0" noProof="0" dirty="0">
                <a:ln>
                  <a:noFill/>
                </a:ln>
                <a:solidFill>
                  <a:prstClr val="black"/>
                </a:solidFill>
                <a:effectLst/>
                <a:uLnTx/>
                <a:uFillTx/>
                <a:latin typeface="Abadi"/>
                <a:ea typeface="+mn-ea"/>
                <a:cs typeface="+mn-cs"/>
              </a:rPr>
              <a:t> of </a:t>
            </a:r>
            <a:r>
              <a:rPr kumimoji="0" lang="fi-FI" sz="2800" b="0" i="0" u="none" strike="noStrike" kern="1200" cap="none" spc="0" normalizeH="0" baseline="0" noProof="0" dirty="0" err="1">
                <a:ln>
                  <a:noFill/>
                </a:ln>
                <a:solidFill>
                  <a:prstClr val="black"/>
                </a:solidFill>
                <a:effectLst/>
                <a:uLnTx/>
                <a:uFillTx/>
                <a:latin typeface="Abadi"/>
                <a:ea typeface="+mn-ea"/>
                <a:cs typeface="+mn-cs"/>
              </a:rPr>
              <a:t>formal</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objectives</a:t>
            </a:r>
            <a:endParaRPr kumimoji="0" lang="fi-FI" sz="2800" b="0" i="0" u="none" strike="noStrike" kern="1200" cap="none" spc="0" normalizeH="0" baseline="0" noProof="0" dirty="0">
              <a:ln>
                <a:noFill/>
              </a:ln>
              <a:solidFill>
                <a:prstClr val="black"/>
              </a:solidFill>
              <a:effectLst/>
              <a:uLnTx/>
              <a:uFillTx/>
              <a:latin typeface="Abadi"/>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err="1">
                <a:ln>
                  <a:noFill/>
                </a:ln>
                <a:solidFill>
                  <a:prstClr val="black"/>
                </a:solidFill>
                <a:effectLst/>
                <a:uLnTx/>
                <a:uFillTx/>
                <a:latin typeface="Abadi"/>
                <a:ea typeface="+mn-ea"/>
                <a:cs typeface="+mn-cs"/>
              </a:rPr>
              <a:t>Climate</a:t>
            </a:r>
            <a:r>
              <a:rPr kumimoji="0" lang="fi-FI" sz="2400" b="0" i="0" u="none" strike="noStrike" kern="1200" cap="none" spc="0" normalizeH="0" baseline="0" noProof="0" dirty="0">
                <a:ln>
                  <a:noFill/>
                </a:ln>
                <a:solidFill>
                  <a:prstClr val="black"/>
                </a:solidFill>
                <a:effectLst/>
                <a:uLnTx/>
                <a:uFillTx/>
                <a:latin typeface="Abadi"/>
                <a:ea typeface="+mn-ea"/>
                <a:cs typeface="+mn-cs"/>
              </a:rPr>
              <a:t> </a:t>
            </a:r>
            <a:r>
              <a:rPr kumimoji="0" lang="fi-FI" sz="2400" b="0" i="0" u="none" strike="noStrike" kern="1200" cap="none" spc="0" normalizeH="0" baseline="0" noProof="0" dirty="0" err="1">
                <a:ln>
                  <a:noFill/>
                </a:ln>
                <a:solidFill>
                  <a:prstClr val="black"/>
                </a:solidFill>
                <a:effectLst/>
                <a:uLnTx/>
                <a:uFillTx/>
                <a:latin typeface="Abadi"/>
                <a:ea typeface="+mn-ea"/>
                <a:cs typeface="+mn-cs"/>
              </a:rPr>
              <a:t>change</a:t>
            </a:r>
            <a:r>
              <a:rPr kumimoji="0" lang="fi-FI" sz="2400" b="0" i="0" u="none" strike="noStrike" kern="1200" cap="none" spc="0" normalizeH="0" baseline="0" noProof="0" dirty="0">
                <a:ln>
                  <a:noFill/>
                </a:ln>
                <a:solidFill>
                  <a:prstClr val="black"/>
                </a:solidFill>
                <a:effectLst/>
                <a:uLnTx/>
                <a:uFillTx/>
                <a:latin typeface="Abadi"/>
                <a:ea typeface="+mn-ea"/>
                <a:cs typeface="+mn-cs"/>
              </a:rPr>
              <a:t>, </a:t>
            </a:r>
            <a:r>
              <a:rPr kumimoji="0" lang="fi-FI" sz="2400" b="0" i="0" u="none" strike="noStrike" kern="1200" cap="none" spc="0" normalizeH="0" baseline="0" noProof="0" dirty="0" err="1">
                <a:ln>
                  <a:noFill/>
                </a:ln>
                <a:solidFill>
                  <a:prstClr val="black"/>
                </a:solidFill>
                <a:effectLst/>
                <a:uLnTx/>
                <a:uFillTx/>
                <a:latin typeface="Abadi"/>
                <a:ea typeface="+mn-ea"/>
                <a:cs typeface="+mn-cs"/>
              </a:rPr>
              <a:t>biodiversity</a:t>
            </a:r>
            <a:r>
              <a:rPr kumimoji="0" lang="fi-FI" sz="2400" b="0" i="0" u="none" strike="noStrike" kern="1200" cap="none" spc="0" normalizeH="0" baseline="0" noProof="0" dirty="0">
                <a:ln>
                  <a:noFill/>
                </a:ln>
                <a:solidFill>
                  <a:prstClr val="black"/>
                </a:solidFill>
                <a:effectLst/>
                <a:uLnTx/>
                <a:uFillTx/>
                <a:latin typeface="Abadi"/>
                <a:ea typeface="+mn-ea"/>
                <a:cs typeface="+mn-cs"/>
              </a:rPr>
              <a:t>, </a:t>
            </a:r>
            <a:r>
              <a:rPr kumimoji="0" lang="fi-FI" sz="2400" b="0" i="0" u="none" strike="noStrike" kern="1200" cap="none" spc="0" normalizeH="0" baseline="0" noProof="0" dirty="0" err="1">
                <a:ln>
                  <a:noFill/>
                </a:ln>
                <a:solidFill>
                  <a:prstClr val="black"/>
                </a:solidFill>
                <a:effectLst/>
                <a:uLnTx/>
                <a:uFillTx/>
                <a:latin typeface="Abadi"/>
                <a:ea typeface="+mn-ea"/>
                <a:cs typeface="+mn-cs"/>
              </a:rPr>
              <a:t>circular</a:t>
            </a:r>
            <a:r>
              <a:rPr kumimoji="0" lang="fi-FI" sz="2400" b="0" i="0" u="none" strike="noStrike" kern="1200" cap="none" spc="0" normalizeH="0" baseline="0" noProof="0" dirty="0">
                <a:ln>
                  <a:noFill/>
                </a:ln>
                <a:solidFill>
                  <a:prstClr val="black"/>
                </a:solidFill>
                <a:effectLst/>
                <a:uLnTx/>
                <a:uFillTx/>
                <a:latin typeface="Abadi"/>
                <a:ea typeface="+mn-ea"/>
                <a:cs typeface="+mn-cs"/>
              </a:rPr>
              <a:t> </a:t>
            </a:r>
            <a:r>
              <a:rPr kumimoji="0" lang="fi-FI" sz="2400" b="0" i="0" u="none" strike="noStrike" kern="1200" cap="none" spc="0" normalizeH="0" baseline="0" noProof="0" dirty="0" err="1">
                <a:ln>
                  <a:noFill/>
                </a:ln>
                <a:solidFill>
                  <a:prstClr val="black"/>
                </a:solidFill>
                <a:effectLst/>
                <a:uLnTx/>
                <a:uFillTx/>
                <a:latin typeface="Abadi"/>
                <a:ea typeface="+mn-ea"/>
                <a:cs typeface="+mn-cs"/>
              </a:rPr>
              <a:t>economy</a:t>
            </a:r>
            <a:r>
              <a:rPr kumimoji="0" lang="fi-FI" sz="2400" b="0" i="0" u="none" strike="noStrike" kern="1200" cap="none" spc="0" normalizeH="0" baseline="0" noProof="0" dirty="0">
                <a:ln>
                  <a:noFill/>
                </a:ln>
                <a:solidFill>
                  <a:prstClr val="black"/>
                </a:solidFill>
                <a:effectLst/>
                <a:uLnTx/>
                <a:uFillTx/>
                <a:latin typeface="Abadi"/>
                <a:ea typeface="+mn-ea"/>
                <a:cs typeface="+mn-cs"/>
              </a:rPr>
              <a:t> etc.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prstClr val="black"/>
                </a:solidFill>
                <a:effectLst/>
                <a:uLnTx/>
                <a:uFillTx/>
                <a:latin typeface="Abadi"/>
                <a:ea typeface="+mn-ea"/>
                <a:cs typeface="+mn-cs"/>
              </a:rPr>
              <a:t>Motivation</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Meet</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the</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EU’s</a:t>
            </a:r>
            <a:r>
              <a:rPr kumimoji="0" lang="fi-FI" sz="2800" b="0" i="0" u="none" strike="noStrike" kern="1200" cap="none" spc="0" normalizeH="0" baseline="0" noProof="0" dirty="0">
                <a:ln>
                  <a:noFill/>
                </a:ln>
                <a:solidFill>
                  <a:prstClr val="black"/>
                </a:solidFill>
                <a:effectLst/>
                <a:uLnTx/>
                <a:uFillTx/>
                <a:latin typeface="Abadi"/>
                <a:ea typeface="+mn-ea"/>
                <a:cs typeface="+mn-cs"/>
              </a:rPr>
              <a:t> 2030 </a:t>
            </a:r>
            <a:r>
              <a:rPr kumimoji="0" lang="fi-FI" sz="2800" b="0" i="0" u="none" strike="noStrike" kern="1200" cap="none" spc="0" normalizeH="0" baseline="0" noProof="0" dirty="0" err="1">
                <a:ln>
                  <a:noFill/>
                </a:ln>
                <a:solidFill>
                  <a:prstClr val="black"/>
                </a:solidFill>
                <a:effectLst/>
                <a:uLnTx/>
                <a:uFillTx/>
                <a:latin typeface="Abadi"/>
                <a:ea typeface="+mn-ea"/>
                <a:cs typeface="+mn-cs"/>
              </a:rPr>
              <a:t>climate</a:t>
            </a:r>
            <a:r>
              <a:rPr kumimoji="0" lang="fi-FI" sz="2800" b="0" i="0" u="none" strike="noStrike" kern="1200" cap="none" spc="0" normalizeH="0" baseline="0" noProof="0" dirty="0">
                <a:ln>
                  <a:noFill/>
                </a:ln>
                <a:solidFill>
                  <a:prstClr val="black"/>
                </a:solidFill>
                <a:effectLst/>
                <a:uLnTx/>
                <a:uFillTx/>
                <a:latin typeface="Abadi"/>
                <a:ea typeface="+mn-ea"/>
                <a:cs typeface="+mn-cs"/>
              </a:rPr>
              <a:t> and </a:t>
            </a:r>
            <a:r>
              <a:rPr kumimoji="0" lang="fi-FI" sz="2800" b="0" i="0" u="none" strike="noStrike" kern="1200" cap="none" spc="0" normalizeH="0" baseline="0" noProof="0" dirty="0" err="1">
                <a:ln>
                  <a:noFill/>
                </a:ln>
                <a:solidFill>
                  <a:prstClr val="black"/>
                </a:solidFill>
                <a:effectLst/>
                <a:uLnTx/>
                <a:uFillTx/>
                <a:latin typeface="Abadi"/>
                <a:ea typeface="+mn-ea"/>
                <a:cs typeface="+mn-cs"/>
              </a:rPr>
              <a:t>energy</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targets</a:t>
            </a:r>
            <a:endParaRPr kumimoji="0" lang="fi-FI" sz="2800" b="0" i="0" u="none" strike="noStrike" kern="1200" cap="none" spc="0" normalizeH="0" baseline="0" noProof="0" dirty="0">
              <a:ln>
                <a:noFill/>
              </a:ln>
              <a:solidFill>
                <a:prstClr val="black"/>
              </a:solidFill>
              <a:effectLst/>
              <a:uLnTx/>
              <a:uFillTx/>
              <a:latin typeface="Abadi"/>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prstClr val="black"/>
                </a:solidFill>
                <a:effectLst/>
                <a:uLnTx/>
                <a:uFillTx/>
                <a:latin typeface="Abadi"/>
                <a:ea typeface="+mn-ea"/>
                <a:cs typeface="+mn-cs"/>
              </a:rPr>
              <a:t>Aims</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Reorient</a:t>
            </a:r>
            <a:r>
              <a:rPr kumimoji="0" lang="fi-FI" sz="2800" b="0" i="0" u="none" strike="noStrike" kern="1200" cap="none" spc="0" normalizeH="0" baseline="0" noProof="0" dirty="0">
                <a:ln>
                  <a:noFill/>
                </a:ln>
                <a:solidFill>
                  <a:prstClr val="black"/>
                </a:solidFill>
                <a:effectLst/>
                <a:uLnTx/>
                <a:uFillTx/>
                <a:latin typeface="Abadi"/>
                <a:ea typeface="+mn-ea"/>
                <a:cs typeface="+mn-cs"/>
              </a:rPr>
              <a:t> capital </a:t>
            </a:r>
            <a:r>
              <a:rPr kumimoji="0" lang="fi-FI" sz="2800" b="0" i="0" u="none" strike="noStrike" kern="1200" cap="none" spc="0" normalizeH="0" baseline="0" noProof="0" dirty="0" err="1">
                <a:ln>
                  <a:noFill/>
                </a:ln>
                <a:solidFill>
                  <a:prstClr val="black"/>
                </a:solidFill>
                <a:effectLst/>
                <a:uLnTx/>
                <a:uFillTx/>
                <a:latin typeface="Abadi"/>
                <a:ea typeface="+mn-ea"/>
                <a:cs typeface="+mn-cs"/>
              </a:rPr>
              <a:t>flows</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towards</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sustainability</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link</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sustainability</a:t>
            </a:r>
            <a:r>
              <a:rPr kumimoji="0" lang="fi-FI" sz="2800" b="0" i="0" u="none" strike="noStrike" kern="1200" cap="none" spc="0" normalizeH="0" baseline="0" noProof="0" dirty="0">
                <a:ln>
                  <a:noFill/>
                </a:ln>
                <a:solidFill>
                  <a:prstClr val="black"/>
                </a:solidFill>
                <a:effectLst/>
                <a:uLnTx/>
                <a:uFillTx/>
                <a:latin typeface="Abadi"/>
                <a:ea typeface="+mn-ea"/>
                <a:cs typeface="+mn-cs"/>
              </a:rPr>
              <a:t> to </a:t>
            </a:r>
            <a:r>
              <a:rPr kumimoji="0" lang="fi-FI" sz="2800" b="0" i="0" u="none" strike="noStrike" kern="1200" cap="none" spc="0" normalizeH="0" baseline="0" noProof="0" dirty="0" err="1">
                <a:ln>
                  <a:noFill/>
                </a:ln>
                <a:solidFill>
                  <a:prstClr val="black"/>
                </a:solidFill>
                <a:effectLst/>
                <a:uLnTx/>
                <a:uFillTx/>
                <a:latin typeface="Abadi"/>
                <a:ea typeface="+mn-ea"/>
                <a:cs typeface="+mn-cs"/>
              </a:rPr>
              <a:t>risk</a:t>
            </a:r>
            <a:r>
              <a:rPr kumimoji="0" lang="fi-FI" sz="2800" b="0" i="0" u="none" strike="noStrike" kern="1200" cap="none" spc="0" normalizeH="0" baseline="0" noProof="0" dirty="0">
                <a:ln>
                  <a:noFill/>
                </a:ln>
                <a:solidFill>
                  <a:prstClr val="black"/>
                </a:solidFill>
                <a:effectLst/>
                <a:uLnTx/>
                <a:uFillTx/>
                <a:latin typeface="Abadi"/>
                <a:ea typeface="+mn-ea"/>
                <a:cs typeface="+mn-cs"/>
              </a:rPr>
              <a:t> management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fi-FI" sz="2400" b="0" i="0" u="none" strike="noStrike" kern="1200" cap="none" spc="0" normalizeH="0" baseline="0" noProof="0" dirty="0" err="1">
                <a:ln>
                  <a:noFill/>
                </a:ln>
                <a:solidFill>
                  <a:prstClr val="black"/>
                </a:solidFill>
                <a:effectLst/>
                <a:uLnTx/>
                <a:uFillTx/>
                <a:latin typeface="Abadi"/>
                <a:ea typeface="+mn-ea"/>
                <a:cs typeface="+mn-cs"/>
              </a:rPr>
              <a:t>Especially</a:t>
            </a:r>
            <a:r>
              <a:rPr kumimoji="0" lang="fi-FI" sz="2400" b="0" i="0" u="none" strike="noStrike" kern="1200" cap="none" spc="0" normalizeH="0" baseline="0" noProof="0" dirty="0">
                <a:ln>
                  <a:noFill/>
                </a:ln>
                <a:solidFill>
                  <a:prstClr val="black"/>
                </a:solidFill>
                <a:effectLst/>
                <a:uLnTx/>
                <a:uFillTx/>
                <a:latin typeface="Abadi"/>
                <a:ea typeface="+mn-ea"/>
                <a:cs typeface="+mn-cs"/>
              </a:rPr>
              <a:t> </a:t>
            </a:r>
            <a:r>
              <a:rPr kumimoji="0" lang="fi-FI" sz="2400" b="0" i="0" u="none" strike="noStrike" kern="1200" cap="none" spc="0" normalizeH="0" baseline="0" noProof="0" dirty="0" err="1">
                <a:ln>
                  <a:noFill/>
                </a:ln>
                <a:solidFill>
                  <a:prstClr val="black"/>
                </a:solidFill>
                <a:effectLst/>
                <a:uLnTx/>
                <a:uFillTx/>
                <a:latin typeface="Abadi"/>
                <a:ea typeface="+mn-ea"/>
                <a:cs typeface="+mn-cs"/>
              </a:rPr>
              <a:t>relevant</a:t>
            </a:r>
            <a:r>
              <a:rPr kumimoji="0" lang="fi-FI" sz="2400" b="0" i="0" u="none" strike="noStrike" kern="1200" cap="none" spc="0" normalizeH="0" baseline="0" noProof="0" dirty="0">
                <a:ln>
                  <a:noFill/>
                </a:ln>
                <a:solidFill>
                  <a:prstClr val="black"/>
                </a:solidFill>
                <a:effectLst/>
                <a:uLnTx/>
                <a:uFillTx/>
                <a:latin typeface="Abadi"/>
                <a:ea typeface="+mn-ea"/>
                <a:cs typeface="+mn-cs"/>
              </a:rPr>
              <a:t> for finance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i-FI" sz="2800" b="0" i="0" u="none" strike="noStrike" kern="1200" cap="none" spc="0" normalizeH="0" baseline="0" noProof="0" dirty="0" err="1">
                <a:ln>
                  <a:noFill/>
                </a:ln>
                <a:solidFill>
                  <a:prstClr val="black"/>
                </a:solidFill>
                <a:effectLst/>
                <a:uLnTx/>
                <a:uFillTx/>
                <a:latin typeface="Abadi"/>
                <a:ea typeface="+mn-ea"/>
                <a:cs typeface="+mn-cs"/>
              </a:rPr>
              <a:t>Mandatory</a:t>
            </a:r>
            <a:r>
              <a:rPr kumimoji="0" lang="fi-FI" sz="2800" b="0" i="0" u="none" strike="noStrike" kern="1200" cap="none" spc="0" normalizeH="0" baseline="0" noProof="0" dirty="0">
                <a:ln>
                  <a:noFill/>
                </a:ln>
                <a:solidFill>
                  <a:prstClr val="black"/>
                </a:solidFill>
                <a:effectLst/>
                <a:uLnTx/>
                <a:uFillTx/>
                <a:latin typeface="Abadi"/>
                <a:ea typeface="+mn-ea"/>
                <a:cs typeface="+mn-cs"/>
              </a:rPr>
              <a:t> for </a:t>
            </a:r>
            <a:r>
              <a:rPr kumimoji="0" lang="fi-FI" sz="2800" b="0" i="0" u="none" strike="noStrike" kern="1200" cap="none" spc="0" normalizeH="0" baseline="0" noProof="0" dirty="0" err="1">
                <a:ln>
                  <a:noFill/>
                </a:ln>
                <a:solidFill>
                  <a:prstClr val="black"/>
                </a:solidFill>
                <a:effectLst/>
                <a:uLnTx/>
                <a:uFillTx/>
                <a:latin typeface="Abadi"/>
                <a:ea typeface="+mn-ea"/>
                <a:cs typeface="+mn-cs"/>
              </a:rPr>
              <a:t>large</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companies</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Large</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firms</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required</a:t>
            </a:r>
            <a:r>
              <a:rPr kumimoji="0" lang="fi-FI" sz="2800" b="0" i="0" u="none" strike="noStrike" kern="1200" cap="none" spc="0" normalizeH="0" baseline="0" noProof="0" dirty="0">
                <a:ln>
                  <a:noFill/>
                </a:ln>
                <a:solidFill>
                  <a:prstClr val="black"/>
                </a:solidFill>
                <a:effectLst/>
                <a:uLnTx/>
                <a:uFillTx/>
                <a:latin typeface="Abadi"/>
                <a:ea typeface="+mn-ea"/>
                <a:cs typeface="+mn-cs"/>
              </a:rPr>
              <a:t> to act and </a:t>
            </a:r>
            <a:r>
              <a:rPr kumimoji="0" lang="fi-FI" sz="2800" b="0" i="0" u="none" strike="noStrike" kern="1200" cap="none" spc="0" normalizeH="0" baseline="0" noProof="0" dirty="0" err="1">
                <a:ln>
                  <a:noFill/>
                </a:ln>
                <a:solidFill>
                  <a:prstClr val="black"/>
                </a:solidFill>
                <a:effectLst/>
                <a:uLnTx/>
                <a:uFillTx/>
                <a:latin typeface="Abadi"/>
                <a:ea typeface="+mn-ea"/>
                <a:cs typeface="+mn-cs"/>
              </a:rPr>
              <a:t>report</a:t>
            </a:r>
            <a:r>
              <a:rPr kumimoji="0" lang="fi-FI" sz="2800" b="0" i="0" u="none" strike="noStrike" kern="1200" cap="none" spc="0" normalizeH="0" baseline="0" noProof="0" dirty="0">
                <a:ln>
                  <a:noFill/>
                </a:ln>
                <a:solidFill>
                  <a:prstClr val="black"/>
                </a:solidFill>
                <a:effectLst/>
                <a:uLnTx/>
                <a:uFillTx/>
                <a:latin typeface="Abadi"/>
                <a:ea typeface="+mn-ea"/>
                <a:cs typeface="+mn-cs"/>
              </a:rPr>
              <a:t> on </a:t>
            </a:r>
            <a:r>
              <a:rPr kumimoji="0" lang="fi-FI" sz="2800" b="0" i="0" u="none" strike="noStrike" kern="1200" cap="none" spc="0" normalizeH="0" baseline="0" noProof="0" dirty="0" err="1">
                <a:ln>
                  <a:noFill/>
                </a:ln>
                <a:solidFill>
                  <a:prstClr val="black"/>
                </a:solidFill>
                <a:effectLst/>
                <a:uLnTx/>
                <a:uFillTx/>
                <a:latin typeface="Abadi"/>
                <a:ea typeface="+mn-ea"/>
                <a:cs typeface="+mn-cs"/>
              </a:rPr>
              <a:t>all</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the</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formal</a:t>
            </a:r>
            <a:r>
              <a:rPr kumimoji="0" lang="fi-FI" sz="2800" b="0" i="0" u="none" strike="noStrike" kern="1200" cap="none" spc="0" normalizeH="0" baseline="0" noProof="0" dirty="0">
                <a:ln>
                  <a:noFill/>
                </a:ln>
                <a:solidFill>
                  <a:prstClr val="black"/>
                </a:solidFill>
                <a:effectLst/>
                <a:uLnTx/>
                <a:uFillTx/>
                <a:latin typeface="Abadi"/>
                <a:ea typeface="+mn-ea"/>
                <a:cs typeface="+mn-cs"/>
              </a:rPr>
              <a:t> </a:t>
            </a:r>
            <a:r>
              <a:rPr kumimoji="0" lang="fi-FI" sz="2800" b="0" i="0" u="none" strike="noStrike" kern="1200" cap="none" spc="0" normalizeH="0" baseline="0" noProof="0" dirty="0" err="1">
                <a:ln>
                  <a:noFill/>
                </a:ln>
                <a:solidFill>
                  <a:prstClr val="black"/>
                </a:solidFill>
                <a:effectLst/>
                <a:uLnTx/>
                <a:uFillTx/>
                <a:latin typeface="Abadi"/>
                <a:ea typeface="+mn-ea"/>
                <a:cs typeface="+mn-cs"/>
              </a:rPr>
              <a:t>objectives</a:t>
            </a:r>
            <a:endParaRPr kumimoji="0" lang="fi-FI" sz="2800" b="0" i="0" u="none" strike="noStrike" kern="1200" cap="none" spc="0" normalizeH="0" baseline="0" noProof="0" dirty="0">
              <a:ln>
                <a:noFill/>
              </a:ln>
              <a:solidFill>
                <a:prstClr val="black"/>
              </a:solidFill>
              <a:effectLst/>
              <a:uLnTx/>
              <a:uFillTx/>
              <a:latin typeface="Abadi"/>
              <a:ea typeface="+mn-ea"/>
              <a:cs typeface="+mn-cs"/>
            </a:endParaRPr>
          </a:p>
          <a:p>
            <a:endParaRPr lang="fi-FI" sz="1100" dirty="0"/>
          </a:p>
        </p:txBody>
      </p:sp>
    </p:spTree>
    <p:extLst>
      <p:ext uri="{BB962C8B-B14F-4D97-AF65-F5344CB8AC3E}">
        <p14:creationId xmlns:p14="http://schemas.microsoft.com/office/powerpoint/2010/main" val="374137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A7108-D276-D304-78CD-E1166CF049AC}"/>
              </a:ext>
            </a:extLst>
          </p:cNvPr>
          <p:cNvSpPr>
            <a:spLocks noGrp="1"/>
          </p:cNvSpPr>
          <p:nvPr>
            <p:ph type="title"/>
          </p:nvPr>
        </p:nvSpPr>
        <p:spPr/>
        <p:txBody>
          <a:bodyPr/>
          <a:lstStyle/>
          <a:p>
            <a:r>
              <a:rPr lang="en-US" dirty="0"/>
              <a:t>EU Taxonomy</a:t>
            </a:r>
          </a:p>
        </p:txBody>
      </p:sp>
      <p:pic>
        <p:nvPicPr>
          <p:cNvPr id="6" name="Online Media 5" title="What is the EU's sustainable-finance taxonomy?">
            <a:hlinkClick r:id="" action="ppaction://media"/>
            <a:extLst>
              <a:ext uri="{FF2B5EF4-FFF2-40B4-BE49-F238E27FC236}">
                <a16:creationId xmlns:a16="http://schemas.microsoft.com/office/drawing/2014/main" id="{8EFD1E25-C82A-DEC9-843D-0ABE567819E1}"/>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385461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1A52-3DE6-4033-BED0-EA5A3F40EACE}"/>
              </a:ext>
            </a:extLst>
          </p:cNvPr>
          <p:cNvSpPr>
            <a:spLocks noGrp="1"/>
          </p:cNvSpPr>
          <p:nvPr>
            <p:ph type="title"/>
          </p:nvPr>
        </p:nvSpPr>
        <p:spPr>
          <a:xfrm>
            <a:off x="4082903" y="70654"/>
            <a:ext cx="7469020" cy="1286160"/>
          </a:xfrm>
        </p:spPr>
        <p:txBody>
          <a:bodyPr anchor="b">
            <a:normAutofit/>
          </a:bodyPr>
          <a:lstStyle/>
          <a:p>
            <a:r>
              <a:rPr lang="fi-FI" sz="3700"/>
              <a:t>In-class case assignment: Ray Anderson and Interface Inc.</a:t>
            </a:r>
            <a:endParaRPr lang="en-GB" sz="3700"/>
          </a:p>
        </p:txBody>
      </p:sp>
      <p:pic>
        <p:nvPicPr>
          <p:cNvPr id="5" name="Picture 4">
            <a:extLst>
              <a:ext uri="{FF2B5EF4-FFF2-40B4-BE49-F238E27FC236}">
                <a16:creationId xmlns:a16="http://schemas.microsoft.com/office/drawing/2014/main" id="{90A5295B-FC35-46D9-A9B2-7EB621B296B8}"/>
              </a:ext>
            </a:extLst>
          </p:cNvPr>
          <p:cNvPicPr>
            <a:picLocks noChangeAspect="1"/>
          </p:cNvPicPr>
          <p:nvPr/>
        </p:nvPicPr>
        <p:blipFill rotWithShape="1">
          <a:blip r:embed="rId3">
            <a:extLst>
              <a:ext uri="{28A0092B-C50C-407E-A947-70E740481C1C}">
                <a14:useLocalDpi xmlns:a14="http://schemas.microsoft.com/office/drawing/2010/main" val="0"/>
              </a:ext>
            </a:extLst>
          </a:blip>
          <a:srcRect l="5132"/>
          <a:stretch/>
        </p:blipFill>
        <p:spPr>
          <a:xfrm>
            <a:off x="20" y="10"/>
            <a:ext cx="3500034" cy="5178046"/>
          </a:xfrm>
          <a:prstGeom prst="rect">
            <a:avLst/>
          </a:prstGeom>
          <a:effectLst/>
        </p:spPr>
      </p:pic>
      <p:sp>
        <p:nvSpPr>
          <p:cNvPr id="3" name="Content Placeholder 2">
            <a:extLst>
              <a:ext uri="{FF2B5EF4-FFF2-40B4-BE49-F238E27FC236}">
                <a16:creationId xmlns:a16="http://schemas.microsoft.com/office/drawing/2014/main" id="{8CB86CFB-FC71-407F-9F89-74DE9C23788A}"/>
              </a:ext>
            </a:extLst>
          </p:cNvPr>
          <p:cNvSpPr>
            <a:spLocks noGrp="1"/>
          </p:cNvSpPr>
          <p:nvPr>
            <p:ph idx="1"/>
          </p:nvPr>
        </p:nvSpPr>
        <p:spPr>
          <a:xfrm>
            <a:off x="4082883" y="1127052"/>
            <a:ext cx="7396813" cy="4985514"/>
          </a:xfrm>
        </p:spPr>
        <p:txBody>
          <a:bodyPr>
            <a:normAutofit/>
          </a:bodyPr>
          <a:lstStyle/>
          <a:p>
            <a:endParaRPr lang="fi-FI" sz="1600" dirty="0"/>
          </a:p>
          <a:p>
            <a:r>
              <a:rPr lang="fi-FI" sz="1600" dirty="0"/>
              <a:t>Read </a:t>
            </a:r>
            <a:r>
              <a:rPr lang="fi-FI" sz="1600" dirty="0" err="1"/>
              <a:t>the</a:t>
            </a:r>
            <a:r>
              <a:rPr lang="fi-FI" sz="1600" dirty="0"/>
              <a:t> </a:t>
            </a:r>
            <a:r>
              <a:rPr lang="fi-FI" sz="1600" dirty="0" err="1"/>
              <a:t>following</a:t>
            </a:r>
            <a:r>
              <a:rPr lang="fi-FI" sz="1600" dirty="0"/>
              <a:t> </a:t>
            </a:r>
            <a:r>
              <a:rPr lang="fi-FI" sz="1600" dirty="0" err="1"/>
              <a:t>short</a:t>
            </a:r>
            <a:r>
              <a:rPr lang="fi-FI" sz="1600" dirty="0"/>
              <a:t> </a:t>
            </a:r>
            <a:r>
              <a:rPr lang="fi-FI" sz="1600" dirty="0" err="1"/>
              <a:t>newspaper</a:t>
            </a:r>
            <a:r>
              <a:rPr lang="fi-FI" sz="1600" dirty="0"/>
              <a:t> </a:t>
            </a:r>
            <a:r>
              <a:rPr lang="fi-FI" sz="1600" dirty="0" err="1"/>
              <a:t>articles</a:t>
            </a:r>
            <a:r>
              <a:rPr lang="fi-FI" sz="1600" dirty="0"/>
              <a:t>:</a:t>
            </a:r>
          </a:p>
          <a:p>
            <a:pPr lvl="1"/>
            <a:r>
              <a:rPr lang="en-GB" sz="1600" dirty="0">
                <a:hlinkClick r:id="rId4"/>
              </a:rPr>
              <a:t>https://www.theguardian.com/sustainable-business/sustainability-case-studies-interface-carpet-tile-revolutionary</a:t>
            </a:r>
            <a:endParaRPr lang="en-GB" sz="1600" dirty="0"/>
          </a:p>
          <a:p>
            <a:pPr lvl="1"/>
            <a:r>
              <a:rPr lang="en-GB" sz="1600" dirty="0">
                <a:hlinkClick r:id="rId5"/>
              </a:rPr>
              <a:t>https://www.greenbiz.com/blog/2014/09/03/20-years-later-interface-looks-back-ray-andersons-legacy</a:t>
            </a:r>
            <a:endParaRPr lang="en-GB" sz="1600" dirty="0"/>
          </a:p>
          <a:p>
            <a:pPr lvl="1"/>
            <a:r>
              <a:rPr lang="en-GB" sz="1600" dirty="0">
                <a:hlinkClick r:id="rId6"/>
              </a:rPr>
              <a:t>https://www.forbes.com/sites/ericagies/2011/08/10/interface-founder-ray-anderson-leaves-legacy-of-sustainability-success/</a:t>
            </a:r>
            <a:r>
              <a:rPr lang="en-GB" sz="1600" dirty="0"/>
              <a:t> (only the figures towards the end)</a:t>
            </a:r>
          </a:p>
          <a:p>
            <a:r>
              <a:rPr lang="en-GB" sz="1600" dirty="0"/>
              <a:t>What are your thoughts in light of what we’ve been talking about in the course (or other courses) so far?</a:t>
            </a:r>
          </a:p>
          <a:p>
            <a:pPr lvl="1"/>
            <a:r>
              <a:rPr lang="en-GB" sz="1600" dirty="0"/>
              <a:t>Interface in one or two sentences</a:t>
            </a:r>
            <a:endParaRPr lang="en-GB" sz="1500" b="1" i="1" dirty="0">
              <a:solidFill>
                <a:srgbClr val="FF0000"/>
              </a:solidFill>
            </a:endParaRPr>
          </a:p>
          <a:p>
            <a:pPr lvl="1"/>
            <a:r>
              <a:rPr lang="en-GB" sz="1600" dirty="0"/>
              <a:t>What is Mission Zero? </a:t>
            </a:r>
          </a:p>
          <a:p>
            <a:pPr lvl="1"/>
            <a:r>
              <a:rPr lang="en-GB" sz="1600" dirty="0"/>
              <a:t>What is Interface Climate Take Back? </a:t>
            </a:r>
          </a:p>
          <a:p>
            <a:pPr lvl="1"/>
            <a:r>
              <a:rPr lang="en-GB" sz="1600" dirty="0"/>
              <a:t>How would you relate Interface with integrated/innovative sustainability? Weak/strong sustainability?</a:t>
            </a:r>
            <a:endParaRPr lang="en-GB" sz="1500" dirty="0"/>
          </a:p>
          <a:p>
            <a:pPr lvl="1"/>
            <a:r>
              <a:rPr lang="en-GB" sz="1600" dirty="0"/>
              <a:t>Any other considerations? Generalizability of Interface?</a:t>
            </a:r>
            <a:endParaRPr lang="en-GB" sz="1500" dirty="0">
              <a:solidFill>
                <a:srgbClr val="FF0000"/>
              </a:solidFill>
            </a:endParaRPr>
          </a:p>
        </p:txBody>
      </p:sp>
      <p:pic>
        <p:nvPicPr>
          <p:cNvPr id="7" name="Picture 6">
            <a:extLst>
              <a:ext uri="{FF2B5EF4-FFF2-40B4-BE49-F238E27FC236}">
                <a16:creationId xmlns:a16="http://schemas.microsoft.com/office/drawing/2014/main" id="{295542FC-0021-4085-B758-5AA20C3EB9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178056"/>
            <a:ext cx="3500034" cy="1167975"/>
          </a:xfrm>
          <a:prstGeom prst="rect">
            <a:avLst/>
          </a:prstGeom>
        </p:spPr>
      </p:pic>
    </p:spTree>
    <p:extLst>
      <p:ext uri="{BB962C8B-B14F-4D97-AF65-F5344CB8AC3E}">
        <p14:creationId xmlns:p14="http://schemas.microsoft.com/office/powerpoint/2010/main" val="241900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1F2639F5-3FAB-47B2-BE1F-C701E11E335A}"/>
              </a:ext>
            </a:extLst>
          </p:cNvPr>
          <p:cNvSpPr>
            <a:spLocks noGrp="1"/>
          </p:cNvSpPr>
          <p:nvPr>
            <p:ph type="title"/>
          </p:nvPr>
        </p:nvSpPr>
        <p:spPr>
          <a:xfrm>
            <a:off x="838200" y="459863"/>
            <a:ext cx="10515600" cy="1004594"/>
          </a:xfrm>
        </p:spPr>
        <p:txBody>
          <a:bodyPr>
            <a:normAutofit/>
          </a:bodyPr>
          <a:lstStyle/>
          <a:p>
            <a:pPr algn="ctr"/>
            <a:r>
              <a:rPr lang="fi-FI">
                <a:solidFill>
                  <a:srgbClr val="FFFFFF"/>
                </a:solidFill>
              </a:rPr>
              <a:t>Structure</a:t>
            </a:r>
            <a:endParaRPr lang="en-GB">
              <a:solidFill>
                <a:srgbClr val="FFFFFF"/>
              </a:solidFill>
            </a:endParaRPr>
          </a:p>
        </p:txBody>
      </p:sp>
      <p:sp>
        <p:nvSpPr>
          <p:cNvPr id="23" name="Rectangle: Rounded Corners 2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graphicFrame>
        <p:nvGraphicFramePr>
          <p:cNvPr id="17" name="Content Placeholder 2">
            <a:extLst>
              <a:ext uri="{FF2B5EF4-FFF2-40B4-BE49-F238E27FC236}">
                <a16:creationId xmlns:a16="http://schemas.microsoft.com/office/drawing/2014/main" id="{E8D2B9C4-24A1-4579-8BA4-704406997DED}"/>
              </a:ext>
            </a:extLst>
          </p:cNvPr>
          <p:cNvGraphicFramePr/>
          <p:nvPr>
            <p:extLst>
              <p:ext uri="{D42A27DB-BD31-4B8C-83A1-F6EECF244321}">
                <p14:modId xmlns:p14="http://schemas.microsoft.com/office/powerpoint/2010/main" val="2596212788"/>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3464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9EDABE-F543-ACEE-4DAC-8A9FA147B9D5}"/>
              </a:ext>
            </a:extLst>
          </p:cNvPr>
          <p:cNvSpPr>
            <a:spLocks noGrp="1"/>
          </p:cNvSpPr>
          <p:nvPr>
            <p:ph idx="1"/>
          </p:nvPr>
        </p:nvSpPr>
        <p:spPr/>
        <p:txBody>
          <a:bodyPr>
            <a:normAutofit fontScale="47500" lnSpcReduction="20000"/>
          </a:bodyPr>
          <a:lstStyle/>
          <a:p>
            <a:pPr marL="0" indent="0">
              <a:buNone/>
            </a:pPr>
            <a:r>
              <a:rPr lang="en-US" dirty="0" err="1">
                <a:effectLst/>
              </a:rPr>
              <a:t>Burchman</a:t>
            </a:r>
            <a:r>
              <a:rPr lang="en-US" dirty="0">
                <a:effectLst/>
              </a:rPr>
              <a:t>, S. 2018. How to tie executive compensation to sustainability. </a:t>
            </a:r>
            <a:r>
              <a:rPr lang="en-US" b="1" i="1" dirty="0">
                <a:effectLst/>
              </a:rPr>
              <a:t>Harvard Business Review</a:t>
            </a:r>
            <a:r>
              <a:rPr lang="en-US" dirty="0">
                <a:effectLst/>
              </a:rPr>
              <a:t>, 2–6.</a:t>
            </a:r>
          </a:p>
          <a:p>
            <a:pPr marL="0" indent="0">
              <a:buNone/>
            </a:pPr>
            <a:r>
              <a:rPr lang="en-US" dirty="0" err="1">
                <a:effectLst/>
              </a:rPr>
              <a:t>Burchman</a:t>
            </a:r>
            <a:r>
              <a:rPr lang="en-US" dirty="0">
                <a:effectLst/>
              </a:rPr>
              <a:t>, S., &amp; Jones, B. 2019. 5 Steps for Tying Executive Compensation to Sustainability. </a:t>
            </a:r>
            <a:r>
              <a:rPr lang="en-US" b="1" i="1" dirty="0">
                <a:effectLst/>
              </a:rPr>
              <a:t>Harvard Business Review</a:t>
            </a:r>
            <a:r>
              <a:rPr lang="en-US" dirty="0">
                <a:effectLst/>
              </a:rPr>
              <a:t>, July 19: 2–8.</a:t>
            </a:r>
          </a:p>
          <a:p>
            <a:pPr marL="0" indent="0">
              <a:buNone/>
            </a:pPr>
            <a:r>
              <a:rPr lang="en-US" dirty="0">
                <a:effectLst/>
              </a:rPr>
              <a:t>Cook, M., Savage, K., &amp; Barge, F. 2023. Linking executive pay to sustainability goals. </a:t>
            </a:r>
            <a:r>
              <a:rPr lang="en-US" b="1" i="1" dirty="0">
                <a:effectLst/>
              </a:rPr>
              <a:t>Harvard Business Review</a:t>
            </a:r>
            <a:r>
              <a:rPr lang="en-US" dirty="0">
                <a:effectLst/>
              </a:rPr>
              <a:t>, February. </a:t>
            </a:r>
          </a:p>
          <a:p>
            <a:pPr marL="0" indent="0">
              <a:buNone/>
            </a:pPr>
            <a:r>
              <a:rPr lang="en-US" dirty="0">
                <a:effectLst/>
              </a:rPr>
              <a:t>Halme, M., Rintamäki, J., Knudsen, J. S., Lankoski, L., &amp; </a:t>
            </a:r>
            <a:r>
              <a:rPr lang="en-US" dirty="0" err="1">
                <a:effectLst/>
              </a:rPr>
              <a:t>Kuisma</a:t>
            </a:r>
            <a:r>
              <a:rPr lang="en-US" dirty="0">
                <a:effectLst/>
              </a:rPr>
              <a:t>, M. 2020. When Is There a Sustainability Case for CSR? Pathways to Environmental and Social Performance Improvements. </a:t>
            </a:r>
            <a:r>
              <a:rPr lang="en-US" b="1" i="1" dirty="0">
                <a:effectLst/>
              </a:rPr>
              <a:t>Business and Society</a:t>
            </a:r>
            <a:r>
              <a:rPr lang="en-US" dirty="0">
                <a:effectLst/>
              </a:rPr>
              <a:t>, 59(6): 1181–1227.</a:t>
            </a:r>
          </a:p>
          <a:p>
            <a:pPr marL="0" indent="0">
              <a:buNone/>
            </a:pPr>
            <a:r>
              <a:rPr lang="en-US" dirty="0" err="1">
                <a:effectLst/>
              </a:rPr>
              <a:t>Risi</a:t>
            </a:r>
            <a:r>
              <a:rPr lang="en-US" dirty="0">
                <a:effectLst/>
              </a:rPr>
              <a:t>, D., </a:t>
            </a:r>
            <a:r>
              <a:rPr lang="en-US" dirty="0" err="1">
                <a:effectLst/>
              </a:rPr>
              <a:t>Wickert</a:t>
            </a:r>
            <a:r>
              <a:rPr lang="en-US" dirty="0">
                <a:effectLst/>
              </a:rPr>
              <a:t>, C., &amp; Ramus, T. 2023. Coordinated Enactment: How Organizational Departments Work Together to Implement CSR. </a:t>
            </a:r>
            <a:r>
              <a:rPr lang="en-US" b="1" i="1" dirty="0">
                <a:effectLst/>
              </a:rPr>
              <a:t>Business and Society</a:t>
            </a:r>
            <a:r>
              <a:rPr lang="en-US" dirty="0">
                <a:effectLst/>
              </a:rPr>
              <a:t>. </a:t>
            </a:r>
            <a:r>
              <a:rPr lang="en-US" dirty="0">
                <a:effectLst/>
                <a:hlinkClick r:id="rId2"/>
              </a:rPr>
              <a:t>https://doi.org/10.1177/00076503221110213</a:t>
            </a:r>
            <a:r>
              <a:rPr lang="en-US" dirty="0">
                <a:effectLst/>
              </a:rPr>
              <a:t>.</a:t>
            </a:r>
          </a:p>
          <a:p>
            <a:pPr marL="0" indent="0">
              <a:buNone/>
            </a:pPr>
            <a:r>
              <a:rPr lang="en-US" dirty="0" err="1">
                <a:effectLst/>
              </a:rPr>
              <a:t>Risi</a:t>
            </a:r>
            <a:r>
              <a:rPr lang="en-US" dirty="0">
                <a:effectLst/>
              </a:rPr>
              <a:t>, D., &amp; </a:t>
            </a:r>
            <a:r>
              <a:rPr lang="en-US" dirty="0" err="1">
                <a:effectLst/>
              </a:rPr>
              <a:t>Wickert</a:t>
            </a:r>
            <a:r>
              <a:rPr lang="en-US" dirty="0">
                <a:effectLst/>
              </a:rPr>
              <a:t>, C. 2017. Reconsidering the ‘Symmetry’ Between Institutionalization and Professionalization: The Case of Corporate Social Responsibility Managers. </a:t>
            </a:r>
            <a:r>
              <a:rPr lang="en-US" b="1" i="1" dirty="0">
                <a:effectLst/>
              </a:rPr>
              <a:t>Journal of Management Studies</a:t>
            </a:r>
            <a:r>
              <a:rPr lang="en-US" dirty="0">
                <a:effectLst/>
              </a:rPr>
              <a:t>, 54(5): 613–646.</a:t>
            </a:r>
          </a:p>
          <a:p>
            <a:pPr marL="0" indent="0">
              <a:buNone/>
            </a:pPr>
            <a:r>
              <a:rPr lang="en-US" dirty="0" err="1">
                <a:effectLst/>
              </a:rPr>
              <a:t>Spierings</a:t>
            </a:r>
            <a:r>
              <a:rPr lang="en-US" dirty="0">
                <a:effectLst/>
              </a:rPr>
              <a:t>, M. 2022. Linking Executive Compensation to ESG Performance. </a:t>
            </a:r>
            <a:r>
              <a:rPr lang="en-US" b="1" i="1" dirty="0">
                <a:effectLst/>
              </a:rPr>
              <a:t>Harvard Law School Forum on Corporate Governance</a:t>
            </a:r>
            <a:r>
              <a:rPr lang="en-US" dirty="0">
                <a:effectLst/>
              </a:rPr>
              <a:t>. </a:t>
            </a:r>
            <a:r>
              <a:rPr lang="en-US" dirty="0">
                <a:effectLst/>
                <a:hlinkClick r:id="rId3"/>
              </a:rPr>
              <a:t>https://corpgov.law.harvard.edu/2022/11/27/linking-executive-compensation-to-esg-performance/</a:t>
            </a:r>
            <a:r>
              <a:rPr lang="en-US" dirty="0">
                <a:effectLst/>
              </a:rPr>
              <a:t>. </a:t>
            </a:r>
          </a:p>
          <a:p>
            <a:pPr marL="0" indent="0">
              <a:buNone/>
            </a:pPr>
            <a:r>
              <a:rPr lang="en-US" dirty="0" err="1">
                <a:effectLst/>
              </a:rPr>
              <a:t>Vishwanathan</a:t>
            </a:r>
            <a:r>
              <a:rPr lang="en-US" dirty="0">
                <a:effectLst/>
              </a:rPr>
              <a:t>, P., van Oosterhout, H., </a:t>
            </a:r>
            <a:r>
              <a:rPr lang="en-US" dirty="0" err="1">
                <a:effectLst/>
              </a:rPr>
              <a:t>Heugens</a:t>
            </a:r>
            <a:r>
              <a:rPr lang="en-US" dirty="0">
                <a:effectLst/>
              </a:rPr>
              <a:t>, P. P. M. A. R., Duran, P., &amp; van Essen, M. 2020. Strategic CSR: A Concept Building Meta-Analysis. </a:t>
            </a:r>
            <a:r>
              <a:rPr lang="en-US" b="1" i="1" dirty="0">
                <a:effectLst/>
              </a:rPr>
              <a:t>Journal of Management Studies</a:t>
            </a:r>
            <a:r>
              <a:rPr lang="en-US" dirty="0">
                <a:effectLst/>
              </a:rPr>
              <a:t>, 57(2): 314–350.</a:t>
            </a:r>
          </a:p>
          <a:p>
            <a:pPr marL="0" indent="0">
              <a:buNone/>
            </a:pPr>
            <a:r>
              <a:rPr lang="en-US" dirty="0">
                <a:effectLst/>
              </a:rPr>
              <a:t>Wernicke, G., </a:t>
            </a:r>
            <a:r>
              <a:rPr lang="en-US" dirty="0" err="1">
                <a:effectLst/>
              </a:rPr>
              <a:t>Sajko</a:t>
            </a:r>
            <a:r>
              <a:rPr lang="en-US" dirty="0">
                <a:effectLst/>
              </a:rPr>
              <a:t>, M., &amp; Boone, C. 2022. How Much Influence Do </a:t>
            </a:r>
            <a:r>
              <a:rPr lang="en-US" dirty="0" err="1">
                <a:effectLst/>
              </a:rPr>
              <a:t>Ceos</a:t>
            </a:r>
            <a:r>
              <a:rPr lang="en-US" dirty="0">
                <a:effectLst/>
              </a:rPr>
              <a:t> Have on Company Actions and Outcomes? the Example of Corporate Social Responsibility. </a:t>
            </a:r>
            <a:r>
              <a:rPr lang="en-US" b="1" i="1" dirty="0">
                <a:effectLst/>
              </a:rPr>
              <a:t>Academy of Management Discoveries</a:t>
            </a:r>
            <a:r>
              <a:rPr lang="en-US" dirty="0">
                <a:effectLst/>
              </a:rPr>
              <a:t>, 8(1): 36–55.</a:t>
            </a:r>
          </a:p>
          <a:p>
            <a:pPr marL="0" indent="0">
              <a:buNone/>
            </a:pPr>
            <a:r>
              <a:rPr lang="en-US" dirty="0" err="1">
                <a:effectLst/>
              </a:rPr>
              <a:t>Wickert</a:t>
            </a:r>
            <a:r>
              <a:rPr lang="en-US" dirty="0">
                <a:effectLst/>
              </a:rPr>
              <a:t>, C., </a:t>
            </a:r>
            <a:r>
              <a:rPr lang="en-US" dirty="0" err="1">
                <a:effectLst/>
              </a:rPr>
              <a:t>Risi</a:t>
            </a:r>
            <a:r>
              <a:rPr lang="en-US" dirty="0">
                <a:effectLst/>
              </a:rPr>
              <a:t>, D., &amp; Ramus, T. 2022. What a Mature CSR Team Looks Like. </a:t>
            </a:r>
            <a:r>
              <a:rPr lang="en-US" b="1" i="1" dirty="0">
                <a:effectLst/>
              </a:rPr>
              <a:t>Harvard Business Review</a:t>
            </a:r>
            <a:r>
              <a:rPr lang="en-US" dirty="0">
                <a:effectLst/>
              </a:rPr>
              <a:t>.</a:t>
            </a:r>
          </a:p>
          <a:p>
            <a:pPr marL="0" indent="0">
              <a:buNone/>
            </a:pPr>
            <a:r>
              <a:rPr lang="en-US" dirty="0">
                <a:effectLst/>
              </a:rPr>
              <a:t>Wright, C., Nyberg, D., &amp; Grant, D. 2012. “Hippies on the third floor”: Climate Change, Narrative Identity and the Micro-Politics of Corporate Environmentalism. </a:t>
            </a:r>
            <a:r>
              <a:rPr lang="en-US" b="1" i="1" dirty="0">
                <a:effectLst/>
              </a:rPr>
              <a:t>Organization Studies</a:t>
            </a:r>
            <a:r>
              <a:rPr lang="en-US" dirty="0">
                <a:effectLst/>
              </a:rPr>
              <a:t>, 33(11): 1451–1475.</a:t>
            </a:r>
          </a:p>
          <a:p>
            <a:pPr marL="0" indent="0">
              <a:buNone/>
            </a:pPr>
            <a:endParaRPr lang="en-US" dirty="0">
              <a:effectLst/>
            </a:endParaRPr>
          </a:p>
          <a:p>
            <a:pPr marL="0" indent="0">
              <a:buNone/>
            </a:pPr>
            <a:endParaRPr lang="en-US" dirty="0"/>
          </a:p>
        </p:txBody>
      </p:sp>
      <p:sp>
        <p:nvSpPr>
          <p:cNvPr id="3" name="Title 2">
            <a:extLst>
              <a:ext uri="{FF2B5EF4-FFF2-40B4-BE49-F238E27FC236}">
                <a16:creationId xmlns:a16="http://schemas.microsoft.com/office/drawing/2014/main" id="{5E50E99C-229A-5E33-5DBD-30F959BB4EA3}"/>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536915296"/>
      </p:ext>
    </p:extLst>
  </p:cSld>
  <p:clrMapOvr>
    <a:masterClrMapping/>
  </p:clrMapOvr>
  <mc:AlternateContent xmlns:mc="http://schemas.openxmlformats.org/markup-compatibility/2006" xmlns:p14="http://schemas.microsoft.com/office/powerpoint/2010/main">
    <mc:Choice Requires="p14">
      <p:transition p14:dur="1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55226C6-7786-F180-EFCA-764A6EAE6AD1}"/>
              </a:ext>
            </a:extLst>
          </p:cNvPr>
          <p:cNvPicPr>
            <a:picLocks noChangeAspect="1"/>
          </p:cNvPicPr>
          <p:nvPr/>
        </p:nvPicPr>
        <p:blipFill rotWithShape="1">
          <a:blip r:embed="rId2"/>
          <a:srcRect t="12548" b="12452"/>
          <a:stretch/>
        </p:blipFill>
        <p:spPr>
          <a:xfrm>
            <a:off x="20" y="10"/>
            <a:ext cx="12191981" cy="6857990"/>
          </a:xfrm>
          <a:prstGeom prst="rect">
            <a:avLst/>
          </a:prstGeom>
        </p:spPr>
      </p:pic>
      <p:sp>
        <p:nvSpPr>
          <p:cNvPr id="12" name="Rectangle 11">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599BF4-2C84-E016-8545-B517AF956D9B}"/>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5100"/>
              <a:t>A few words on the business case of corporate sustainability</a:t>
            </a:r>
          </a:p>
        </p:txBody>
      </p:sp>
      <p:sp>
        <p:nvSpPr>
          <p:cNvPr id="14" name="Rectangle: Rounded Corners 13">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9358DAB-8A91-86AC-39ED-185BE7EC73F8}"/>
              </a:ext>
            </a:extLst>
          </p:cNvPr>
          <p:cNvSpPr>
            <a:spLocks noGrp="1"/>
          </p:cNvSpPr>
          <p:nvPr>
            <p:ph type="body" idx="1"/>
          </p:nvPr>
        </p:nvSpPr>
        <p:spPr>
          <a:xfrm>
            <a:off x="404553" y="5624945"/>
            <a:ext cx="9078562" cy="592975"/>
          </a:xfrm>
        </p:spPr>
        <p:txBody>
          <a:bodyPr vert="horz" lIns="91440" tIns="45720" rIns="91440" bIns="45720" rtlCol="0" anchor="ctr">
            <a:normAutofit/>
          </a:bodyPr>
          <a:lstStyle/>
          <a:p>
            <a:endParaRPr lang="en-US">
              <a:solidFill>
                <a:schemeClr val="tx1"/>
              </a:solidFill>
              <a:latin typeface="+mn-lt"/>
            </a:endParaRPr>
          </a:p>
        </p:txBody>
      </p:sp>
    </p:spTree>
    <p:extLst>
      <p:ext uri="{BB962C8B-B14F-4D97-AF65-F5344CB8AC3E}">
        <p14:creationId xmlns:p14="http://schemas.microsoft.com/office/powerpoint/2010/main" val="143125718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A63EE-6E97-1670-683B-A73D21644784}"/>
              </a:ext>
            </a:extLst>
          </p:cNvPr>
          <p:cNvSpPr>
            <a:spLocks noGrp="1"/>
          </p:cNvSpPr>
          <p:nvPr>
            <p:ph type="title"/>
          </p:nvPr>
        </p:nvSpPr>
        <p:spPr>
          <a:xfrm>
            <a:off x="686834" y="1153572"/>
            <a:ext cx="3200400" cy="4461163"/>
          </a:xfrm>
        </p:spPr>
        <p:txBody>
          <a:bodyPr>
            <a:normAutofit/>
          </a:bodyPr>
          <a:lstStyle/>
          <a:p>
            <a:r>
              <a:rPr lang="en-US" sz="3700">
                <a:solidFill>
                  <a:srgbClr val="FFFFFF"/>
                </a:solidFill>
              </a:rPr>
              <a:t>Does corporate sustainability benefit financial performance?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C2D293-C2A5-A196-A268-A33B74D40BC2}"/>
              </a:ext>
            </a:extLst>
          </p:cNvPr>
          <p:cNvSpPr>
            <a:spLocks noGrp="1"/>
          </p:cNvSpPr>
          <p:nvPr>
            <p:ph idx="1"/>
          </p:nvPr>
        </p:nvSpPr>
        <p:spPr>
          <a:xfrm>
            <a:off x="4447308" y="591344"/>
            <a:ext cx="6906491" cy="5585619"/>
          </a:xfrm>
        </p:spPr>
        <p:txBody>
          <a:bodyPr anchor="ctr">
            <a:normAutofit/>
          </a:bodyPr>
          <a:lstStyle/>
          <a:p>
            <a:r>
              <a:rPr lang="fi-FI" dirty="0" err="1"/>
              <a:t>Hundreds</a:t>
            </a:r>
            <a:r>
              <a:rPr lang="fi-FI" dirty="0"/>
              <a:t> of studies on </a:t>
            </a:r>
            <a:r>
              <a:rPr lang="fi-FI" dirty="0" err="1"/>
              <a:t>the</a:t>
            </a:r>
            <a:r>
              <a:rPr lang="fi-FI" dirty="0"/>
              <a:t> business case for </a:t>
            </a:r>
            <a:r>
              <a:rPr lang="fi-FI" dirty="0" err="1"/>
              <a:t>corporate</a:t>
            </a:r>
            <a:r>
              <a:rPr lang="fi-FI" dirty="0"/>
              <a:t> </a:t>
            </a:r>
            <a:r>
              <a:rPr lang="fi-FI" dirty="0" err="1"/>
              <a:t>sustainability</a:t>
            </a:r>
            <a:r>
              <a:rPr lang="fi-FI" dirty="0"/>
              <a:t>/CSR</a:t>
            </a:r>
          </a:p>
          <a:p>
            <a:pPr lvl="1"/>
            <a:r>
              <a:rPr lang="fi-FI" err="1"/>
              <a:t>According</a:t>
            </a:r>
            <a:r>
              <a:rPr lang="fi-FI"/>
              <a:t> to </a:t>
            </a:r>
            <a:r>
              <a:rPr lang="fi-FI" err="1"/>
              <a:t>Peloza</a:t>
            </a:r>
            <a:r>
              <a:rPr lang="fi-FI"/>
              <a:t> (2009), 63% of studies on </a:t>
            </a:r>
            <a:r>
              <a:rPr lang="fi-FI" err="1"/>
              <a:t>the</a:t>
            </a:r>
            <a:r>
              <a:rPr lang="fi-FI"/>
              <a:t> </a:t>
            </a:r>
            <a:r>
              <a:rPr lang="fi-FI" err="1"/>
              <a:t>relationship</a:t>
            </a:r>
            <a:r>
              <a:rPr lang="fi-FI"/>
              <a:t> </a:t>
            </a:r>
            <a:r>
              <a:rPr lang="fi-FI" err="1"/>
              <a:t>between</a:t>
            </a:r>
            <a:r>
              <a:rPr lang="fi-FI"/>
              <a:t> CSR and </a:t>
            </a:r>
            <a:r>
              <a:rPr lang="fi-FI" err="1"/>
              <a:t>financial</a:t>
            </a:r>
            <a:r>
              <a:rPr lang="fi-FI"/>
              <a:t> </a:t>
            </a:r>
            <a:r>
              <a:rPr lang="fi-FI" err="1"/>
              <a:t>performance</a:t>
            </a:r>
            <a:r>
              <a:rPr lang="fi-FI"/>
              <a:t> </a:t>
            </a:r>
            <a:r>
              <a:rPr lang="fi-FI" err="1"/>
              <a:t>indicated</a:t>
            </a:r>
            <a:r>
              <a:rPr lang="fi-FI"/>
              <a:t> a </a:t>
            </a:r>
            <a:r>
              <a:rPr lang="fi-FI" err="1"/>
              <a:t>positive</a:t>
            </a:r>
            <a:r>
              <a:rPr lang="fi-FI"/>
              <a:t> </a:t>
            </a:r>
            <a:r>
              <a:rPr lang="fi-FI" err="1"/>
              <a:t>relationship</a:t>
            </a:r>
            <a:r>
              <a:rPr lang="fi-FI"/>
              <a:t> – </a:t>
            </a:r>
            <a:r>
              <a:rPr lang="fi-FI" err="1"/>
              <a:t>however</a:t>
            </a:r>
            <a:r>
              <a:rPr lang="fi-FI"/>
              <a:t>, 15% </a:t>
            </a:r>
            <a:r>
              <a:rPr lang="fi-FI" err="1"/>
              <a:t>indicated</a:t>
            </a:r>
            <a:r>
              <a:rPr lang="fi-FI"/>
              <a:t> a </a:t>
            </a:r>
            <a:r>
              <a:rPr lang="fi-FI" err="1"/>
              <a:t>negative</a:t>
            </a:r>
            <a:r>
              <a:rPr lang="fi-FI"/>
              <a:t> </a:t>
            </a:r>
            <a:r>
              <a:rPr lang="fi-FI" err="1"/>
              <a:t>one</a:t>
            </a:r>
            <a:endParaRPr lang="fi-FI"/>
          </a:p>
          <a:p>
            <a:pPr lvl="2"/>
            <a:r>
              <a:rPr lang="fi-FI" dirty="0" err="1"/>
              <a:t>However</a:t>
            </a:r>
            <a:r>
              <a:rPr lang="fi-FI" dirty="0"/>
              <a:t>, </a:t>
            </a:r>
            <a:r>
              <a:rPr lang="fi-FI" dirty="0" err="1"/>
              <a:t>due</a:t>
            </a:r>
            <a:r>
              <a:rPr lang="fi-FI" dirty="0"/>
              <a:t> to </a:t>
            </a:r>
            <a:r>
              <a:rPr lang="fi-FI" dirty="0" err="1"/>
              <a:t>theoretical</a:t>
            </a:r>
            <a:r>
              <a:rPr lang="fi-FI" dirty="0"/>
              <a:t> and </a:t>
            </a:r>
            <a:r>
              <a:rPr lang="fi-FI" dirty="0" err="1"/>
              <a:t>methodological</a:t>
            </a:r>
            <a:r>
              <a:rPr lang="fi-FI" dirty="0"/>
              <a:t> </a:t>
            </a:r>
            <a:r>
              <a:rPr lang="fi-FI" dirty="0" err="1"/>
              <a:t>weaknesses</a:t>
            </a:r>
            <a:r>
              <a:rPr lang="fi-FI" dirty="0"/>
              <a:t>, it is </a:t>
            </a:r>
            <a:r>
              <a:rPr lang="fi-FI" dirty="0" err="1"/>
              <a:t>difficult</a:t>
            </a:r>
            <a:r>
              <a:rPr lang="fi-FI" dirty="0"/>
              <a:t> to </a:t>
            </a:r>
            <a:r>
              <a:rPr lang="fi-FI" dirty="0" err="1"/>
              <a:t>ascertain</a:t>
            </a:r>
            <a:r>
              <a:rPr lang="fi-FI" dirty="0"/>
              <a:t> </a:t>
            </a:r>
            <a:r>
              <a:rPr lang="fi-FI" dirty="0" err="1"/>
              <a:t>causality</a:t>
            </a:r>
            <a:r>
              <a:rPr lang="fi-FI" dirty="0"/>
              <a:t> </a:t>
            </a:r>
            <a:r>
              <a:rPr lang="fi-FI" dirty="0" err="1"/>
              <a:t>or</a:t>
            </a:r>
            <a:r>
              <a:rPr lang="fi-FI" dirty="0"/>
              <a:t> </a:t>
            </a:r>
            <a:r>
              <a:rPr lang="fi-FI" dirty="0" err="1"/>
              <a:t>mechanisms</a:t>
            </a:r>
            <a:endParaRPr lang="fi-FI" dirty="0"/>
          </a:p>
          <a:p>
            <a:pPr lvl="2"/>
            <a:r>
              <a:rPr lang="fi-FI" dirty="0" err="1"/>
              <a:t>Measures</a:t>
            </a:r>
            <a:r>
              <a:rPr lang="fi-FI" dirty="0"/>
              <a:t> of CSR – and </a:t>
            </a:r>
            <a:r>
              <a:rPr lang="fi-FI" dirty="0" err="1"/>
              <a:t>financial</a:t>
            </a:r>
            <a:r>
              <a:rPr lang="fi-FI" dirty="0"/>
              <a:t> </a:t>
            </a:r>
            <a:r>
              <a:rPr lang="fi-FI" dirty="0" err="1"/>
              <a:t>performance</a:t>
            </a:r>
            <a:r>
              <a:rPr lang="fi-FI" dirty="0"/>
              <a:t> – </a:t>
            </a:r>
            <a:r>
              <a:rPr lang="fi-FI" dirty="0" err="1"/>
              <a:t>also</a:t>
            </a:r>
            <a:r>
              <a:rPr lang="fi-FI" dirty="0"/>
              <a:t> </a:t>
            </a:r>
            <a:r>
              <a:rPr lang="fi-FI" dirty="0" err="1"/>
              <a:t>vary</a:t>
            </a:r>
            <a:r>
              <a:rPr lang="fi-FI" dirty="0"/>
              <a:t> </a:t>
            </a:r>
            <a:r>
              <a:rPr lang="fi-FI" dirty="0" err="1"/>
              <a:t>hugely</a:t>
            </a:r>
            <a:endParaRPr lang="fi-FI" dirty="0"/>
          </a:p>
          <a:p>
            <a:r>
              <a:rPr lang="en-US" dirty="0"/>
              <a:t>Meanwhile, the relationship between irresponsibility and financial performance is (also) inconsistent</a:t>
            </a:r>
          </a:p>
        </p:txBody>
      </p:sp>
    </p:spTree>
    <p:extLst>
      <p:ext uri="{BB962C8B-B14F-4D97-AF65-F5344CB8AC3E}">
        <p14:creationId xmlns:p14="http://schemas.microsoft.com/office/powerpoint/2010/main" val="3736763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badi"/>
              <a:ea typeface="+mn-ea"/>
              <a:cs typeface="+mn-cs"/>
            </a:endParaRPr>
          </a:p>
        </p:txBody>
      </p:sp>
      <p:sp>
        <p:nvSpPr>
          <p:cNvPr id="2" name="Title 1">
            <a:extLst>
              <a:ext uri="{FF2B5EF4-FFF2-40B4-BE49-F238E27FC236}">
                <a16:creationId xmlns:a16="http://schemas.microsoft.com/office/drawing/2014/main" id="{105AB100-CB3E-4034-907E-F2E7E186A5A9}"/>
              </a:ext>
            </a:extLst>
          </p:cNvPr>
          <p:cNvSpPr>
            <a:spLocks noGrp="1"/>
          </p:cNvSpPr>
          <p:nvPr>
            <p:ph type="title"/>
          </p:nvPr>
        </p:nvSpPr>
        <p:spPr>
          <a:xfrm>
            <a:off x="709684" y="1562100"/>
            <a:ext cx="3795642" cy="3733800"/>
          </a:xfrm>
        </p:spPr>
        <p:txBody>
          <a:bodyPr>
            <a:normAutofit/>
          </a:bodyPr>
          <a:lstStyle/>
          <a:p>
            <a:pPr algn="ctr"/>
            <a:r>
              <a:rPr lang="fi-FI" dirty="0" err="1">
                <a:solidFill>
                  <a:schemeClr val="tx1">
                    <a:lumMod val="85000"/>
                    <a:lumOff val="15000"/>
                  </a:schemeClr>
                </a:solidFill>
              </a:rPr>
              <a:t>Mechanisms</a:t>
            </a:r>
            <a:r>
              <a:rPr lang="fi-FI" dirty="0">
                <a:solidFill>
                  <a:schemeClr val="tx1">
                    <a:lumMod val="85000"/>
                    <a:lumOff val="15000"/>
                  </a:schemeClr>
                </a:solidFill>
              </a:rPr>
              <a:t> </a:t>
            </a:r>
            <a:r>
              <a:rPr lang="fi-FI" dirty="0" err="1">
                <a:solidFill>
                  <a:schemeClr val="tx1">
                    <a:lumMod val="85000"/>
                    <a:lumOff val="15000"/>
                  </a:schemeClr>
                </a:solidFill>
              </a:rPr>
              <a:t>behind</a:t>
            </a:r>
            <a:r>
              <a:rPr lang="fi-FI" dirty="0">
                <a:solidFill>
                  <a:schemeClr val="tx1">
                    <a:lumMod val="85000"/>
                    <a:lumOff val="15000"/>
                  </a:schemeClr>
                </a:solidFill>
              </a:rPr>
              <a:t> </a:t>
            </a:r>
            <a:r>
              <a:rPr lang="fi-FI" dirty="0" err="1">
                <a:solidFill>
                  <a:schemeClr val="tx1">
                    <a:lumMod val="85000"/>
                    <a:lumOff val="15000"/>
                  </a:schemeClr>
                </a:solidFill>
              </a:rPr>
              <a:t>CSR’s</a:t>
            </a:r>
            <a:r>
              <a:rPr lang="fi-FI" dirty="0">
                <a:solidFill>
                  <a:schemeClr val="tx1">
                    <a:lumMod val="85000"/>
                    <a:lumOff val="15000"/>
                  </a:schemeClr>
                </a:solidFill>
              </a:rPr>
              <a:t> </a:t>
            </a:r>
            <a:r>
              <a:rPr lang="fi-FI" dirty="0" err="1">
                <a:solidFill>
                  <a:schemeClr val="tx1">
                    <a:lumMod val="85000"/>
                    <a:lumOff val="15000"/>
                  </a:schemeClr>
                </a:solidFill>
              </a:rPr>
              <a:t>positive</a:t>
            </a:r>
            <a:r>
              <a:rPr lang="fi-FI" dirty="0">
                <a:solidFill>
                  <a:schemeClr val="tx1">
                    <a:lumMod val="85000"/>
                    <a:lumOff val="15000"/>
                  </a:schemeClr>
                </a:solidFill>
              </a:rPr>
              <a:t> </a:t>
            </a:r>
            <a:r>
              <a:rPr lang="fi-FI" dirty="0" err="1">
                <a:solidFill>
                  <a:schemeClr val="tx1">
                    <a:lumMod val="85000"/>
                    <a:lumOff val="15000"/>
                  </a:schemeClr>
                </a:solidFill>
              </a:rPr>
              <a:t>effect</a:t>
            </a:r>
            <a:r>
              <a:rPr lang="fi-FI" dirty="0">
                <a:solidFill>
                  <a:schemeClr val="tx1">
                    <a:lumMod val="85000"/>
                    <a:lumOff val="15000"/>
                  </a:schemeClr>
                </a:solidFill>
              </a:rPr>
              <a:t> on </a:t>
            </a:r>
            <a:r>
              <a:rPr lang="fi-FI" dirty="0" err="1">
                <a:solidFill>
                  <a:schemeClr val="tx1">
                    <a:lumMod val="85000"/>
                    <a:lumOff val="15000"/>
                  </a:schemeClr>
                </a:solidFill>
              </a:rPr>
              <a:t>financial</a:t>
            </a:r>
            <a:r>
              <a:rPr lang="fi-FI" dirty="0">
                <a:solidFill>
                  <a:schemeClr val="tx1">
                    <a:lumMod val="85000"/>
                    <a:lumOff val="15000"/>
                  </a:schemeClr>
                </a:solidFill>
              </a:rPr>
              <a:t> </a:t>
            </a:r>
            <a:r>
              <a:rPr lang="fi-FI" dirty="0" err="1">
                <a:solidFill>
                  <a:schemeClr val="tx1">
                    <a:lumMod val="85000"/>
                    <a:lumOff val="15000"/>
                  </a:schemeClr>
                </a:solidFill>
              </a:rPr>
              <a:t>performance</a:t>
            </a:r>
            <a:endParaRPr lang="en-GB"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429A3A27-1803-466B-A80F-5C3FC41E94AC}"/>
              </a:ext>
            </a:extLst>
          </p:cNvPr>
          <p:cNvSpPr>
            <a:spLocks noGrp="1"/>
          </p:cNvSpPr>
          <p:nvPr>
            <p:ph idx="1"/>
          </p:nvPr>
        </p:nvSpPr>
        <p:spPr>
          <a:xfrm>
            <a:off x="6096000" y="733425"/>
            <a:ext cx="5135592" cy="5391150"/>
          </a:xfrm>
        </p:spPr>
        <p:txBody>
          <a:bodyPr anchor="ctr">
            <a:normAutofit/>
          </a:bodyPr>
          <a:lstStyle/>
          <a:p>
            <a:pPr marL="0" indent="0">
              <a:buNone/>
            </a:pPr>
            <a:r>
              <a:rPr lang="en-GB" sz="2000">
                <a:solidFill>
                  <a:schemeClr val="tx1">
                    <a:lumMod val="85000"/>
                    <a:lumOff val="15000"/>
                  </a:schemeClr>
                </a:solidFill>
              </a:rPr>
              <a:t>CSR can lead to:</a:t>
            </a:r>
          </a:p>
          <a:p>
            <a:pPr marL="800100" lvl="1" indent="-342900">
              <a:buFont typeface="+mj-lt"/>
              <a:buAutoNum type="arabicPeriod"/>
            </a:pPr>
            <a:r>
              <a:rPr lang="en-GB" sz="1600">
                <a:solidFill>
                  <a:schemeClr val="tx1">
                    <a:lumMod val="85000"/>
                    <a:lumOff val="15000"/>
                  </a:schemeClr>
                </a:solidFill>
              </a:rPr>
              <a:t>Enhancement of firm reputation</a:t>
            </a:r>
          </a:p>
          <a:p>
            <a:pPr marL="800100" lvl="1" indent="-342900">
              <a:buFont typeface="+mj-lt"/>
              <a:buAutoNum type="arabicPeriod"/>
            </a:pPr>
            <a:r>
              <a:rPr lang="en-GB" sz="1600">
                <a:solidFill>
                  <a:schemeClr val="tx1">
                    <a:lumMod val="85000"/>
                    <a:lumOff val="15000"/>
                  </a:schemeClr>
                </a:solidFill>
              </a:rPr>
              <a:t>Increased stakeholder reciprocation</a:t>
            </a:r>
          </a:p>
          <a:p>
            <a:pPr marL="800100" lvl="1" indent="-342900">
              <a:buFont typeface="+mj-lt"/>
              <a:buAutoNum type="arabicPeriod"/>
            </a:pPr>
            <a:r>
              <a:rPr lang="en-GB" sz="1600">
                <a:solidFill>
                  <a:schemeClr val="tx1">
                    <a:lumMod val="85000"/>
                    <a:lumOff val="15000"/>
                  </a:schemeClr>
                </a:solidFill>
              </a:rPr>
              <a:t>Mitigated firm risk</a:t>
            </a:r>
          </a:p>
          <a:p>
            <a:pPr marL="800100" lvl="1" indent="-342900">
              <a:buFont typeface="+mj-lt"/>
              <a:buAutoNum type="arabicPeriod"/>
            </a:pPr>
            <a:r>
              <a:rPr lang="en-GB" sz="1600">
                <a:solidFill>
                  <a:schemeClr val="tx1">
                    <a:lumMod val="85000"/>
                    <a:lumOff val="15000"/>
                  </a:schemeClr>
                </a:solidFill>
              </a:rPr>
              <a:t>Strengthened innovation capacity</a:t>
            </a:r>
          </a:p>
          <a:p>
            <a:pPr marL="0" indent="0">
              <a:buNone/>
            </a:pPr>
            <a:endParaRPr lang="en-GB" sz="2000">
              <a:solidFill>
                <a:schemeClr val="tx1">
                  <a:lumMod val="85000"/>
                  <a:lumOff val="15000"/>
                </a:schemeClr>
              </a:solidFill>
            </a:endParaRPr>
          </a:p>
          <a:p>
            <a:pPr>
              <a:buFont typeface="Wingdings" panose="05000000000000000000" pitchFamily="2" charset="2"/>
              <a:buChar char="à"/>
            </a:pPr>
            <a:r>
              <a:rPr lang="en-GB" sz="2000">
                <a:solidFill>
                  <a:schemeClr val="tx1">
                    <a:lumMod val="85000"/>
                    <a:lumOff val="15000"/>
                  </a:schemeClr>
                </a:solidFill>
                <a:sym typeface="Wingdings" panose="05000000000000000000" pitchFamily="2" charset="2"/>
              </a:rPr>
              <a:t>These explain </a:t>
            </a:r>
            <a:r>
              <a:rPr lang="en-GB" sz="2000" b="1">
                <a:solidFill>
                  <a:schemeClr val="tx1">
                    <a:lumMod val="85000"/>
                    <a:lumOff val="15000"/>
                  </a:schemeClr>
                </a:solidFill>
                <a:sym typeface="Wingdings" panose="05000000000000000000" pitchFamily="2" charset="2"/>
              </a:rPr>
              <a:t>20%</a:t>
            </a:r>
            <a:r>
              <a:rPr lang="en-GB" sz="2000">
                <a:solidFill>
                  <a:schemeClr val="tx1">
                    <a:lumMod val="85000"/>
                    <a:lumOff val="15000"/>
                  </a:schemeClr>
                </a:solidFill>
                <a:sym typeface="Wingdings" panose="05000000000000000000" pitchFamily="2" charset="2"/>
              </a:rPr>
              <a:t> of CSR-CFP relationship</a:t>
            </a:r>
          </a:p>
          <a:p>
            <a:pPr>
              <a:buFont typeface="Wingdings" panose="05000000000000000000" pitchFamily="2" charset="2"/>
              <a:buChar char="à"/>
            </a:pPr>
            <a:endParaRPr lang="en-GB" sz="2000">
              <a:solidFill>
                <a:schemeClr val="tx1">
                  <a:lumMod val="85000"/>
                  <a:lumOff val="15000"/>
                </a:schemeClr>
              </a:solidFill>
              <a:sym typeface="Wingdings" panose="05000000000000000000" pitchFamily="2" charset="2"/>
            </a:endParaRPr>
          </a:p>
          <a:p>
            <a:pPr marL="0" indent="0">
              <a:buNone/>
            </a:pPr>
            <a:r>
              <a:rPr lang="en-GB" sz="2000">
                <a:solidFill>
                  <a:schemeClr val="tx1">
                    <a:lumMod val="85000"/>
                    <a:lumOff val="15000"/>
                  </a:schemeClr>
                </a:solidFill>
                <a:sym typeface="Wingdings" panose="05000000000000000000" pitchFamily="2" charset="2"/>
              </a:rPr>
              <a:t>However, context matters so much that it’s difficult to say much about what exactly works for each individual firm</a:t>
            </a:r>
            <a:endParaRPr lang="en-GB" sz="2000">
              <a:solidFill>
                <a:schemeClr val="tx1">
                  <a:lumMod val="85000"/>
                  <a:lumOff val="15000"/>
                </a:schemeClr>
              </a:solidFill>
            </a:endParaRPr>
          </a:p>
        </p:txBody>
      </p:sp>
      <p:sp>
        <p:nvSpPr>
          <p:cNvPr id="6" name="TextBox 5">
            <a:extLst>
              <a:ext uri="{FF2B5EF4-FFF2-40B4-BE49-F238E27FC236}">
                <a16:creationId xmlns:a16="http://schemas.microsoft.com/office/drawing/2014/main" id="{0A6FB207-0169-4D88-A3EB-F1AAC3100637}"/>
              </a:ext>
            </a:extLst>
          </p:cNvPr>
          <p:cNvSpPr txBox="1"/>
          <p:nvPr/>
        </p:nvSpPr>
        <p:spPr>
          <a:xfrm>
            <a:off x="9594274" y="6352788"/>
            <a:ext cx="31276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badi"/>
                <a:ea typeface="+mn-ea"/>
                <a:cs typeface="+mn-cs"/>
              </a:rPr>
              <a:t>Source</a:t>
            </a:r>
            <a:r>
              <a:rPr kumimoji="0" lang="en-US" sz="1200" b="0" i="0" u="none" strike="noStrike" kern="1200" cap="none" spc="0" normalizeH="0" baseline="0" noProof="0">
                <a:ln>
                  <a:noFill/>
                </a:ln>
                <a:solidFill>
                  <a:prstClr val="black"/>
                </a:solidFill>
                <a:effectLst/>
                <a:uLnTx/>
                <a:uFillTx/>
                <a:latin typeface="Abadi"/>
                <a:ea typeface="+mn-ea"/>
                <a:cs typeface="+mn-cs"/>
              </a:rPr>
              <a:t>: </a:t>
            </a:r>
            <a:r>
              <a:rPr kumimoji="0" lang="en-US" sz="1200" b="0" i="0" u="none" strike="noStrike" kern="1200" cap="none" spc="0" normalizeH="0" baseline="0" noProof="0" err="1">
                <a:ln>
                  <a:noFill/>
                </a:ln>
                <a:solidFill>
                  <a:prstClr val="black"/>
                </a:solidFill>
                <a:effectLst/>
                <a:uLnTx/>
                <a:uFillTx/>
                <a:latin typeface="Abadi"/>
                <a:ea typeface="+mn-ea"/>
                <a:cs typeface="+mn-cs"/>
              </a:rPr>
              <a:t>Vishwanathan</a:t>
            </a:r>
            <a:r>
              <a:rPr kumimoji="0" lang="en-US" sz="1200" b="0" i="0" u="none" strike="noStrike" kern="1200" cap="none" spc="0" normalizeH="0" baseline="0" noProof="0">
                <a:ln>
                  <a:noFill/>
                </a:ln>
                <a:solidFill>
                  <a:prstClr val="black"/>
                </a:solidFill>
                <a:effectLst/>
                <a:uLnTx/>
                <a:uFillTx/>
                <a:latin typeface="Abadi"/>
                <a:ea typeface="+mn-ea"/>
                <a:cs typeface="+mn-cs"/>
              </a:rPr>
              <a:t> et al., 2020</a:t>
            </a:r>
          </a:p>
        </p:txBody>
      </p:sp>
    </p:spTree>
    <p:extLst>
      <p:ext uri="{BB962C8B-B14F-4D97-AF65-F5344CB8AC3E}">
        <p14:creationId xmlns:p14="http://schemas.microsoft.com/office/powerpoint/2010/main" val="284253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FE3DC3D-9492-64FB-7065-E5027D9945CA}"/>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a:t>Organizing sustainability</a:t>
            </a:r>
          </a:p>
        </p:txBody>
      </p:sp>
      <p:sp>
        <p:nvSpPr>
          <p:cNvPr id="5" name="Text Placeholder 4">
            <a:extLst>
              <a:ext uri="{FF2B5EF4-FFF2-40B4-BE49-F238E27FC236}">
                <a16:creationId xmlns:a16="http://schemas.microsoft.com/office/drawing/2014/main" id="{839F6C58-437A-AE16-7DEF-7EA661AE36BA}"/>
              </a:ext>
            </a:extLst>
          </p:cNvPr>
          <p:cNvSpPr>
            <a:spLocks noGrp="1"/>
          </p:cNvSpPr>
          <p:nvPr>
            <p:ph type="body" idx="1"/>
          </p:nvPr>
        </p:nvSpPr>
        <p:spPr>
          <a:xfrm>
            <a:off x="6367461" y="4072045"/>
            <a:ext cx="4984813" cy="2057289"/>
          </a:xfrm>
          <a:noFill/>
        </p:spPr>
        <p:txBody>
          <a:bodyPr vert="horz" lIns="91440" tIns="45720" rIns="91440" bIns="45720" rtlCol="0">
            <a:normAutofit/>
          </a:bodyPr>
          <a:lstStyle/>
          <a:p>
            <a:endParaRPr lang="en-US">
              <a:solidFill>
                <a:schemeClr val="tx1"/>
              </a:solidFill>
              <a:latin typeface="+mn-lt"/>
            </a:endParaRPr>
          </a:p>
        </p:txBody>
      </p:sp>
      <p:pic>
        <p:nvPicPr>
          <p:cNvPr id="7" name="Picture 6" descr="Light bulb on green grass">
            <a:extLst>
              <a:ext uri="{FF2B5EF4-FFF2-40B4-BE49-F238E27FC236}">
                <a16:creationId xmlns:a16="http://schemas.microsoft.com/office/drawing/2014/main" id="{C04579AB-5E4C-41FA-2341-4C302803D475}"/>
              </a:ext>
            </a:extLst>
          </p:cNvPr>
          <p:cNvPicPr>
            <a:picLocks noChangeAspect="1"/>
          </p:cNvPicPr>
          <p:nvPr/>
        </p:nvPicPr>
        <p:blipFill rotWithShape="1">
          <a:blip r:embed="rId2"/>
          <a:srcRect l="24410" r="17137" b="-1"/>
          <a:stretch/>
        </p:blipFill>
        <p:spPr>
          <a:xfrm>
            <a:off x="1" y="10"/>
            <a:ext cx="6005512" cy="6857990"/>
          </a:xfrm>
          <a:prstGeom prst="rect">
            <a:avLst/>
          </a:prstGeom>
        </p:spPr>
      </p:pic>
    </p:spTree>
    <p:extLst>
      <p:ext uri="{BB962C8B-B14F-4D97-AF65-F5344CB8AC3E}">
        <p14:creationId xmlns:p14="http://schemas.microsoft.com/office/powerpoint/2010/main" val="409436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B514394-A624-680A-3FB5-E27B60AC18D5}"/>
              </a:ext>
            </a:extLst>
          </p:cNvPr>
          <p:cNvSpPr>
            <a:spLocks noGrp="1"/>
          </p:cNvSpPr>
          <p:nvPr>
            <p:ph type="title"/>
          </p:nvPr>
        </p:nvSpPr>
        <p:spPr/>
        <p:txBody>
          <a:bodyPr/>
          <a:lstStyle/>
          <a:p>
            <a:r>
              <a:rPr lang="en-US" dirty="0"/>
              <a:t>“Company” can mean many things</a:t>
            </a:r>
          </a:p>
        </p:txBody>
      </p:sp>
      <p:graphicFrame>
        <p:nvGraphicFramePr>
          <p:cNvPr id="11" name="Content Placeholder 7">
            <a:extLst>
              <a:ext uri="{FF2B5EF4-FFF2-40B4-BE49-F238E27FC236}">
                <a16:creationId xmlns:a16="http://schemas.microsoft.com/office/drawing/2014/main" id="{F4EA0294-1217-557A-9922-A324E53FAEE4}"/>
              </a:ext>
            </a:extLst>
          </p:cNvPr>
          <p:cNvGraphicFramePr>
            <a:graphicFrameLocks/>
          </p:cNvGraphicFramePr>
          <p:nvPr>
            <p:extLst>
              <p:ext uri="{D42A27DB-BD31-4B8C-83A1-F6EECF244321}">
                <p14:modId xmlns:p14="http://schemas.microsoft.com/office/powerpoint/2010/main" val="2177530728"/>
              </p:ext>
            </p:extLst>
          </p:nvPr>
        </p:nvGraphicFramePr>
        <p:xfrm>
          <a:off x="2174095" y="2532155"/>
          <a:ext cx="7707886" cy="2861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a:extLst>
              <a:ext uri="{FF2B5EF4-FFF2-40B4-BE49-F238E27FC236}">
                <a16:creationId xmlns:a16="http://schemas.microsoft.com/office/drawing/2014/main" id="{A0F37E62-B0E4-C40A-18BD-27AEA3077FBD}"/>
              </a:ext>
            </a:extLst>
          </p:cNvPr>
          <p:cNvGrpSpPr/>
          <p:nvPr/>
        </p:nvGrpSpPr>
        <p:grpSpPr>
          <a:xfrm>
            <a:off x="2490688" y="1762137"/>
            <a:ext cx="6480183" cy="478205"/>
            <a:chOff x="444045" y="1160651"/>
            <a:chExt cx="6480183" cy="478205"/>
          </a:xfrm>
        </p:grpSpPr>
        <p:sp>
          <p:nvSpPr>
            <p:cNvPr id="13" name="TextBox 12">
              <a:extLst>
                <a:ext uri="{FF2B5EF4-FFF2-40B4-BE49-F238E27FC236}">
                  <a16:creationId xmlns:a16="http://schemas.microsoft.com/office/drawing/2014/main" id="{E76A3E6D-C49A-506C-7CB5-72C85943BC6A}"/>
                </a:ext>
              </a:extLst>
            </p:cNvPr>
            <p:cNvSpPr txBox="1"/>
            <p:nvPr/>
          </p:nvSpPr>
          <p:spPr>
            <a:xfrm>
              <a:off x="2715733" y="1216870"/>
              <a:ext cx="1938512" cy="369332"/>
            </a:xfrm>
            <a:prstGeom prst="rect">
              <a:avLst/>
            </a:prstGeom>
            <a:noFill/>
          </p:spPr>
          <p:txBody>
            <a:bodyPr wrap="square" rtlCol="0">
              <a:spAutoFit/>
            </a:bodyPr>
            <a:lstStyle/>
            <a:p>
              <a:pPr algn="ctr"/>
              <a:r>
                <a:rPr lang="fi-FI" dirty="0" err="1"/>
                <a:t>Primacy</a:t>
              </a:r>
              <a:r>
                <a:rPr lang="fi-FI" dirty="0"/>
                <a:t> of </a:t>
              </a:r>
              <a:r>
                <a:rPr lang="fi-FI" dirty="0" err="1"/>
                <a:t>profits</a:t>
              </a:r>
              <a:endParaRPr lang="fi-FI" dirty="0"/>
            </a:p>
          </p:txBody>
        </p:sp>
        <p:sp>
          <p:nvSpPr>
            <p:cNvPr id="14" name="Right Arrow 8">
              <a:extLst>
                <a:ext uri="{FF2B5EF4-FFF2-40B4-BE49-F238E27FC236}">
                  <a16:creationId xmlns:a16="http://schemas.microsoft.com/office/drawing/2014/main" id="{B0AE054D-D767-7EE4-D9E5-A2A0AAE97969}"/>
                </a:ext>
              </a:extLst>
            </p:cNvPr>
            <p:cNvSpPr/>
            <p:nvPr/>
          </p:nvSpPr>
          <p:spPr bwMode="auto">
            <a:xfrm>
              <a:off x="4681118" y="1192132"/>
              <a:ext cx="2243110" cy="438029"/>
            </a:xfrm>
            <a:prstGeom prst="rightArrow">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fi-FI" sz="1600" dirty="0" err="1"/>
                <a:t>Increases</a:t>
              </a:r>
              <a:endParaRPr lang="fi-FI" sz="1600" dirty="0"/>
            </a:p>
          </p:txBody>
        </p:sp>
        <p:sp>
          <p:nvSpPr>
            <p:cNvPr id="15" name="Left Arrow 13">
              <a:extLst>
                <a:ext uri="{FF2B5EF4-FFF2-40B4-BE49-F238E27FC236}">
                  <a16:creationId xmlns:a16="http://schemas.microsoft.com/office/drawing/2014/main" id="{3A3FD6DF-FBF4-04BB-237E-4BD012F3848A}"/>
                </a:ext>
              </a:extLst>
            </p:cNvPr>
            <p:cNvSpPr/>
            <p:nvPr/>
          </p:nvSpPr>
          <p:spPr bwMode="auto">
            <a:xfrm>
              <a:off x="444045" y="1160651"/>
              <a:ext cx="2192492" cy="478205"/>
            </a:xfrm>
            <a:prstGeom prst="leftArrow">
              <a:avLst/>
            </a:prstGeom>
            <a:solidFill>
              <a:schemeClr val="bg1">
                <a:lumMod val="85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fi-FI" sz="1600" dirty="0" err="1"/>
                <a:t>Decreases</a:t>
              </a:r>
              <a:endParaRPr lang="fi-FI" sz="1600" dirty="0"/>
            </a:p>
          </p:txBody>
        </p:sp>
      </p:grpSp>
      <p:sp>
        <p:nvSpPr>
          <p:cNvPr id="16" name="Content Placeholder 2">
            <a:extLst>
              <a:ext uri="{FF2B5EF4-FFF2-40B4-BE49-F238E27FC236}">
                <a16:creationId xmlns:a16="http://schemas.microsoft.com/office/drawing/2014/main" id="{5ECC3358-0771-4F5F-15CE-A5070F3F5193}"/>
              </a:ext>
            </a:extLst>
          </p:cNvPr>
          <p:cNvSpPr>
            <a:spLocks noGrp="1"/>
          </p:cNvSpPr>
          <p:nvPr>
            <p:ph idx="1"/>
          </p:nvPr>
        </p:nvSpPr>
        <p:spPr>
          <a:xfrm>
            <a:off x="978243" y="5393724"/>
            <a:ext cx="10099589" cy="937698"/>
          </a:xfrm>
        </p:spPr>
        <p:txBody>
          <a:bodyPr/>
          <a:lstStyle/>
          <a:p>
            <a:pPr marL="0" indent="0" algn="ctr">
              <a:buNone/>
            </a:pPr>
            <a:r>
              <a:rPr lang="fi-FI" dirty="0"/>
              <a:t>Legal </a:t>
            </a:r>
            <a:r>
              <a:rPr lang="fi-FI" dirty="0" err="1"/>
              <a:t>form</a:t>
            </a:r>
            <a:r>
              <a:rPr lang="fi-FI" dirty="0"/>
              <a:t> of </a:t>
            </a:r>
            <a:r>
              <a:rPr lang="fi-FI" dirty="0" err="1"/>
              <a:t>the</a:t>
            </a:r>
            <a:r>
              <a:rPr lang="fi-FI" dirty="0"/>
              <a:t> </a:t>
            </a:r>
            <a:r>
              <a:rPr lang="fi-FI" dirty="0" err="1"/>
              <a:t>enterprise</a:t>
            </a:r>
            <a:r>
              <a:rPr lang="fi-FI" dirty="0"/>
              <a:t> </a:t>
            </a:r>
            <a:r>
              <a:rPr lang="fi-FI" b="0" dirty="0" err="1"/>
              <a:t>influences</a:t>
            </a:r>
            <a:r>
              <a:rPr lang="fi-FI" b="0" dirty="0"/>
              <a:t> to </a:t>
            </a:r>
            <a:br>
              <a:rPr lang="fi-FI" b="0" dirty="0"/>
            </a:br>
            <a:r>
              <a:rPr lang="fi-FI" b="0" dirty="0" err="1"/>
              <a:t>how</a:t>
            </a:r>
            <a:r>
              <a:rPr lang="fi-FI" b="0" dirty="0"/>
              <a:t> it </a:t>
            </a:r>
            <a:r>
              <a:rPr lang="fi-FI" b="0" dirty="0" err="1"/>
              <a:t>can</a:t>
            </a:r>
            <a:r>
              <a:rPr lang="fi-FI" dirty="0"/>
              <a:t> </a:t>
            </a:r>
            <a:r>
              <a:rPr lang="fi-FI" dirty="0" err="1"/>
              <a:t>prioritize</a:t>
            </a:r>
            <a:r>
              <a:rPr lang="fi-FI" dirty="0"/>
              <a:t> </a:t>
            </a:r>
            <a:r>
              <a:rPr lang="fi-FI" dirty="0" err="1"/>
              <a:t>profit</a:t>
            </a:r>
            <a:r>
              <a:rPr lang="fi-FI" dirty="0"/>
              <a:t> </a:t>
            </a:r>
            <a:r>
              <a:rPr lang="fi-FI" dirty="0" err="1"/>
              <a:t>goals</a:t>
            </a:r>
            <a:r>
              <a:rPr lang="fi-FI" dirty="0"/>
              <a:t> and </a:t>
            </a:r>
            <a:r>
              <a:rPr lang="fi-FI" dirty="0" err="1"/>
              <a:t>social</a:t>
            </a:r>
            <a:r>
              <a:rPr lang="fi-FI" dirty="0"/>
              <a:t> </a:t>
            </a:r>
            <a:r>
              <a:rPr lang="fi-FI" dirty="0" err="1"/>
              <a:t>goals</a:t>
            </a:r>
            <a:endParaRPr lang="fi-FI" dirty="0"/>
          </a:p>
        </p:txBody>
      </p:sp>
    </p:spTree>
    <p:extLst>
      <p:ext uri="{BB962C8B-B14F-4D97-AF65-F5344CB8AC3E}">
        <p14:creationId xmlns:p14="http://schemas.microsoft.com/office/powerpoint/2010/main" val="2570807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F56960-DB3F-8308-1A46-00EC74BA44F7}"/>
              </a:ext>
            </a:extLst>
          </p:cNvPr>
          <p:cNvSpPr>
            <a:spLocks noGrp="1"/>
          </p:cNvSpPr>
          <p:nvPr>
            <p:ph type="title"/>
          </p:nvPr>
        </p:nvSpPr>
        <p:spPr/>
        <p:txBody>
          <a:bodyPr/>
          <a:lstStyle/>
          <a:p>
            <a:r>
              <a:rPr lang="en-US" dirty="0"/>
              <a:t>What happens when companies go…foundation? </a:t>
            </a:r>
          </a:p>
        </p:txBody>
      </p:sp>
      <p:sp>
        <p:nvSpPr>
          <p:cNvPr id="5" name="Content Placeholder 4">
            <a:extLst>
              <a:ext uri="{FF2B5EF4-FFF2-40B4-BE49-F238E27FC236}">
                <a16:creationId xmlns:a16="http://schemas.microsoft.com/office/drawing/2014/main" id="{6F24BA04-F3B6-FCB1-926F-1D567F154BF4}"/>
              </a:ext>
            </a:extLst>
          </p:cNvPr>
          <p:cNvSpPr>
            <a:spLocks noGrp="1"/>
          </p:cNvSpPr>
          <p:nvPr>
            <p:ph idx="1"/>
          </p:nvPr>
        </p:nvSpPr>
        <p:spPr/>
        <p:txBody>
          <a:bodyPr>
            <a:normAutofit lnSpcReduction="10000"/>
          </a:bodyPr>
          <a:lstStyle/>
          <a:p>
            <a:r>
              <a:rPr lang="en-US" dirty="0"/>
              <a:t>Financial performance will tend to…</a:t>
            </a:r>
          </a:p>
          <a:p>
            <a:pPr lvl="1"/>
            <a:r>
              <a:rPr lang="en-US" dirty="0"/>
              <a:t>…improve</a:t>
            </a:r>
          </a:p>
          <a:p>
            <a:pPr lvl="1"/>
            <a:r>
              <a:rPr lang="en-US" dirty="0"/>
              <a:t>More stable growth, less volatility, more R&amp;D investment, longer lifespan</a:t>
            </a:r>
          </a:p>
          <a:p>
            <a:r>
              <a:rPr lang="en-US" dirty="0"/>
              <a:t>Philanthropy will tend to…</a:t>
            </a:r>
          </a:p>
          <a:p>
            <a:pPr lvl="1"/>
            <a:r>
              <a:rPr lang="en-US" dirty="0"/>
              <a:t>…grow</a:t>
            </a:r>
          </a:p>
          <a:p>
            <a:pPr lvl="1"/>
            <a:r>
              <a:rPr lang="en-US" dirty="0"/>
              <a:t>E.g. Bosch vs. Siemens -&gt; $100m/y vs $10m/y</a:t>
            </a:r>
          </a:p>
          <a:p>
            <a:r>
              <a:rPr lang="en-US" dirty="0"/>
              <a:t>Legacy is preserved more strongly</a:t>
            </a:r>
          </a:p>
          <a:p>
            <a:endParaRPr lang="en-US" dirty="0"/>
          </a:p>
          <a:p>
            <a:pPr marL="0" indent="0">
              <a:buNone/>
            </a:pPr>
            <a:r>
              <a:rPr lang="en-US" dirty="0"/>
              <a:t>Questions: Where/how are profits invested? What about </a:t>
            </a:r>
            <a:r>
              <a:rPr lang="en-US"/>
              <a:t>board composition?</a:t>
            </a:r>
            <a:endParaRPr lang="en-US" dirty="0"/>
          </a:p>
        </p:txBody>
      </p:sp>
      <p:sp>
        <p:nvSpPr>
          <p:cNvPr id="6" name="TextBox 5">
            <a:extLst>
              <a:ext uri="{FF2B5EF4-FFF2-40B4-BE49-F238E27FC236}">
                <a16:creationId xmlns:a16="http://schemas.microsoft.com/office/drawing/2014/main" id="{FA3B5936-C50F-88E9-E3F0-BC2CD248B5BC}"/>
              </a:ext>
            </a:extLst>
          </p:cNvPr>
          <p:cNvSpPr txBox="1"/>
          <p:nvPr/>
        </p:nvSpPr>
        <p:spPr>
          <a:xfrm>
            <a:off x="9917533" y="6311900"/>
            <a:ext cx="268224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badi"/>
                <a:ea typeface="+mn-ea"/>
                <a:cs typeface="+mn-cs"/>
              </a:rPr>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dirty="0" err="1">
                <a:ln>
                  <a:noFill/>
                </a:ln>
                <a:solidFill>
                  <a:prstClr val="black"/>
                </a:solidFill>
                <a:effectLst/>
                <a:uLnTx/>
                <a:uFillTx/>
                <a:latin typeface="Abadi"/>
                <a:ea typeface="+mn-ea"/>
                <a:cs typeface="+mn-cs"/>
              </a:rPr>
              <a:t>Gautier</a:t>
            </a:r>
            <a:r>
              <a:rPr kumimoji="0" lang="fi-FI" sz="1200" b="0" i="0" u="none" strike="noStrike" kern="1200" cap="none" spc="0" normalizeH="0" baseline="0" noProof="0" dirty="0">
                <a:ln>
                  <a:noFill/>
                </a:ln>
                <a:solidFill>
                  <a:prstClr val="black"/>
                </a:solidFill>
                <a:effectLst/>
                <a:uLnTx/>
                <a:uFillTx/>
                <a:latin typeface="Abadi"/>
                <a:ea typeface="+mn-ea"/>
                <a:cs typeface="+mn-cs"/>
              </a:rPr>
              <a:t> &amp; </a:t>
            </a:r>
            <a:r>
              <a:rPr kumimoji="0" lang="fi-FI" sz="1200" b="0" i="0" u="none" strike="noStrike" kern="1200" cap="none" spc="0" normalizeH="0" baseline="0" noProof="0" dirty="0" err="1">
                <a:ln>
                  <a:noFill/>
                </a:ln>
                <a:solidFill>
                  <a:prstClr val="black"/>
                </a:solidFill>
                <a:effectLst/>
                <a:uLnTx/>
                <a:uFillTx/>
                <a:latin typeface="Abadi"/>
                <a:ea typeface="+mn-ea"/>
                <a:cs typeface="+mn-cs"/>
              </a:rPr>
              <a:t>Bothello</a:t>
            </a:r>
            <a:r>
              <a:rPr kumimoji="0" lang="fi-FI" sz="1200" b="0" i="0" u="none" strike="noStrike" kern="1200" cap="none" spc="0" normalizeH="0" baseline="0" noProof="0" dirty="0">
                <a:ln>
                  <a:noFill/>
                </a:ln>
                <a:solidFill>
                  <a:prstClr val="black"/>
                </a:solidFill>
                <a:effectLst/>
                <a:uLnTx/>
                <a:uFillTx/>
                <a:latin typeface="Abadi"/>
                <a:ea typeface="+mn-ea"/>
                <a:cs typeface="+mn-cs"/>
              </a:rPr>
              <a:t>, 2022</a:t>
            </a:r>
            <a:endParaRPr kumimoji="0" lang="en-GB" sz="1200" b="0" i="0" u="none" strike="noStrike" kern="1200" cap="none" spc="0" normalizeH="0" baseline="0" noProof="0" dirty="0">
              <a:ln>
                <a:noFill/>
              </a:ln>
              <a:solidFill>
                <a:prstClr val="black"/>
              </a:solidFill>
              <a:effectLst/>
              <a:uLnTx/>
              <a:uFillTx/>
              <a:latin typeface="Abadi"/>
              <a:ea typeface="+mn-ea"/>
              <a:cs typeface="+mn-cs"/>
            </a:endParaRPr>
          </a:p>
        </p:txBody>
      </p:sp>
    </p:spTree>
    <p:extLst>
      <p:ext uri="{BB962C8B-B14F-4D97-AF65-F5344CB8AC3E}">
        <p14:creationId xmlns:p14="http://schemas.microsoft.com/office/powerpoint/2010/main" val="9616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9C9C90C-76F0-A9E9-EB49-180F7D0D42C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Working with all the functions</a:t>
            </a:r>
          </a:p>
        </p:txBody>
      </p:sp>
      <p:graphicFrame>
        <p:nvGraphicFramePr>
          <p:cNvPr id="6" name="Content Placeholder 5">
            <a:extLst>
              <a:ext uri="{FF2B5EF4-FFF2-40B4-BE49-F238E27FC236}">
                <a16:creationId xmlns:a16="http://schemas.microsoft.com/office/drawing/2014/main" id="{C0D12D8C-6D4C-DC24-F268-9C850247251D}"/>
              </a:ext>
            </a:extLst>
          </p:cNvPr>
          <p:cNvGraphicFramePr>
            <a:graphicFrameLocks noGrp="1"/>
          </p:cNvGraphicFramePr>
          <p:nvPr>
            <p:ph idx="1"/>
            <p:extLst>
              <p:ext uri="{D42A27DB-BD31-4B8C-83A1-F6EECF244321}">
                <p14:modId xmlns:p14="http://schemas.microsoft.com/office/powerpoint/2010/main" val="3586128026"/>
              </p:ext>
            </p:extLst>
          </p:nvPr>
        </p:nvGraphicFramePr>
        <p:xfrm>
          <a:off x="4443248" y="468413"/>
          <a:ext cx="7528034" cy="568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75355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cbf8b357-a6dc-4a53-8774-ed69568ed88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4">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IZ_EN">
  <a:themeElements>
    <a:clrScheme name="Aalto-kauppa">
      <a:dk1>
        <a:sysClr val="windowText" lastClr="000000"/>
      </a:dk1>
      <a:lt1>
        <a:sysClr val="window" lastClr="FFFFFF"/>
      </a:lt1>
      <a:dk2>
        <a:srgbClr val="78BE20"/>
      </a:dk2>
      <a:lt2>
        <a:srgbClr val="8C857B"/>
      </a:lt2>
      <a:accent1>
        <a:srgbClr val="78BE20"/>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8" id="{ECD78E7F-3D48-4012-844A-6582CCB7ACC9}" vid="{1E3A92F0-686A-4013-A75C-489663080FEB}"/>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badi"/>
        <a:ea typeface=""/>
        <a:cs typeface=""/>
      </a:majorFont>
      <a:minorFont>
        <a:latin typeface="Abad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alto_economics">
  <a:themeElements>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aalto_econom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aalto_economics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white_title">
  <a:themeElements>
    <a:clrScheme name="white_titl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fontScheme name="white_tit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i-FI" sz="1800" b="0" i="0" u="none" strike="noStrike" cap="none" normalizeH="0" baseline="0" smtClean="0">
            <a:ln>
              <a:noFill/>
            </a:ln>
            <a:solidFill>
              <a:schemeClr val="tx1"/>
            </a:solidFill>
            <a:effectLst/>
            <a:latin typeface="Arial" charset="0"/>
          </a:defRPr>
        </a:defPPr>
      </a:lstStyle>
    </a:lnDef>
  </a:objectDefaults>
  <a:extraClrSchemeLst>
    <a:extraClrScheme>
      <a:clrScheme name="white_title 1">
        <a:dk1>
          <a:srgbClr val="000000"/>
        </a:dk1>
        <a:lt1>
          <a:srgbClr val="FFFFFF"/>
        </a:lt1>
        <a:dk2>
          <a:srgbClr val="6639B7"/>
        </a:dk2>
        <a:lt2>
          <a:srgbClr val="FECB00"/>
        </a:lt2>
        <a:accent1>
          <a:srgbClr val="009B3A"/>
        </a:accent1>
        <a:accent2>
          <a:srgbClr val="FF7900"/>
        </a:accent2>
        <a:accent3>
          <a:srgbClr val="FFFFFF"/>
        </a:accent3>
        <a:accent4>
          <a:srgbClr val="000000"/>
        </a:accent4>
        <a:accent5>
          <a:srgbClr val="AACBAE"/>
        </a:accent5>
        <a:accent6>
          <a:srgbClr val="E76D00"/>
        </a:accent6>
        <a:hlink>
          <a:srgbClr val="0065BD"/>
        </a:hlink>
        <a:folHlink>
          <a:srgbClr val="ED293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E209C64FE13EB409B94F4FE8546D032" ma:contentTypeVersion="12" ma:contentTypeDescription="Create a new document." ma:contentTypeScope="" ma:versionID="327828e6dc193a4bdb4807996674e7b1">
  <xsd:schema xmlns:xsd="http://www.w3.org/2001/XMLSchema" xmlns:xs="http://www.w3.org/2001/XMLSchema" xmlns:p="http://schemas.microsoft.com/office/2006/metadata/properties" xmlns:ns3="c474ab70-47e1-44e0-8114-215623864490" xmlns:ns4="37ffbe1f-485a-480d-844c-f76942ae438a" targetNamespace="http://schemas.microsoft.com/office/2006/metadata/properties" ma:root="true" ma:fieldsID="09948767101396dc41b31c4cb95ccb0b" ns3:_="" ns4:_="">
    <xsd:import namespace="c474ab70-47e1-44e0-8114-215623864490"/>
    <xsd:import namespace="37ffbe1f-485a-480d-844c-f76942ae43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74ab70-47e1-44e0-8114-2156238644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fbe1f-485a-480d-844c-f76942ae43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20F469-090C-42AD-BCCC-FF98FE0B66DD}">
  <ds:schemaRefs>
    <ds:schemaRef ds:uri="http://schemas.microsoft.com/sharepoint/v3/contenttype/forms"/>
  </ds:schemaRefs>
</ds:datastoreItem>
</file>

<file path=customXml/itemProps2.xml><?xml version="1.0" encoding="utf-8"?>
<ds:datastoreItem xmlns:ds="http://schemas.openxmlformats.org/officeDocument/2006/customXml" ds:itemID="{5EF0CFA4-49B4-430E-810A-466A9F211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74ab70-47e1-44e0-8114-215623864490"/>
    <ds:schemaRef ds:uri="37ffbe1f-485a-480d-844c-f76942ae43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F9998C-A4B5-46D3-AF9C-F351D9C9B39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10349</TotalTime>
  <Words>1932</Words>
  <Application>Microsoft Office PowerPoint</Application>
  <PresentationFormat>Widescreen</PresentationFormat>
  <Paragraphs>235</Paragraphs>
  <Slides>26</Slides>
  <Notes>9</Notes>
  <HiddenSlides>0</HiddenSlides>
  <MMClips>2</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26</vt:i4>
      </vt:variant>
    </vt:vector>
  </HeadingPairs>
  <TitlesOfParts>
    <vt:vector size="40" baseType="lpstr">
      <vt:lpstr>Abadi</vt:lpstr>
      <vt:lpstr>Arial</vt:lpstr>
      <vt:lpstr>Calibri</vt:lpstr>
      <vt:lpstr>Courier New</vt:lpstr>
      <vt:lpstr>Georgia</vt:lpstr>
      <vt:lpstr>Lucida Grande</vt:lpstr>
      <vt:lpstr>Symbol</vt:lpstr>
      <vt:lpstr>Wingdings</vt:lpstr>
      <vt:lpstr>Office Theme</vt:lpstr>
      <vt:lpstr>BIZ_EN</vt:lpstr>
      <vt:lpstr>1_Office Theme</vt:lpstr>
      <vt:lpstr>2_Office Theme</vt:lpstr>
      <vt:lpstr>aalto_economics</vt:lpstr>
      <vt:lpstr>white_title</vt:lpstr>
      <vt:lpstr>Organizing sustainability</vt:lpstr>
      <vt:lpstr>Agenda</vt:lpstr>
      <vt:lpstr>A few words on the business case of corporate sustainability</vt:lpstr>
      <vt:lpstr>Does corporate sustainability benefit financial performance?</vt:lpstr>
      <vt:lpstr>Mechanisms behind CSR’s positive effect on financial performance</vt:lpstr>
      <vt:lpstr>Organizing sustainability</vt:lpstr>
      <vt:lpstr>“Company” can mean many things</vt:lpstr>
      <vt:lpstr>What happens when companies go…foundation? </vt:lpstr>
      <vt:lpstr>Working with all the functions</vt:lpstr>
      <vt:lpstr>Levels of corporate sustainability organization</vt:lpstr>
      <vt:lpstr>What may hinder companies from integrating sustainability considerations into their strategy and operations? </vt:lpstr>
      <vt:lpstr>Setting up sustainability</vt:lpstr>
      <vt:lpstr>Not always simple</vt:lpstr>
      <vt:lpstr> What did you learn from the articles of Halme and Howard-Grenville about sustainability change in organizations?</vt:lpstr>
      <vt:lpstr>The role of managers</vt:lpstr>
      <vt:lpstr>The importance of the role of the CEO</vt:lpstr>
      <vt:lpstr>Incentivising top management for sustainability?</vt:lpstr>
      <vt:lpstr>Incentives and disincentives for incentives</vt:lpstr>
      <vt:lpstr>Upcoming changes in the sustainability executive remuneration regime?</vt:lpstr>
      <vt:lpstr>Current trends: Science-based targets + Net-zero</vt:lpstr>
      <vt:lpstr>What is a science-based target?</vt:lpstr>
      <vt:lpstr>EU Taxonomy: Increasing scope of mandatory commitments</vt:lpstr>
      <vt:lpstr>EU Taxonomy</vt:lpstr>
      <vt:lpstr>In-class case assignment: Ray Anderson and Interface Inc.</vt:lpstr>
      <vt:lpstr>Structure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Jukka Rintamäki</dc:title>
  <dc:creator>Jukka Rintamaki</dc:creator>
  <cp:lastModifiedBy>Rintamäki Jukka</cp:lastModifiedBy>
  <cp:revision>15</cp:revision>
  <dcterms:created xsi:type="dcterms:W3CDTF">2020-11-13T14:22:55Z</dcterms:created>
  <dcterms:modified xsi:type="dcterms:W3CDTF">2023-05-02T10:55:25Z</dcterms:modified>
</cp:coreProperties>
</file>