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25"/>
  </p:notesMasterIdLst>
  <p:sldIdLst>
    <p:sldId id="256" r:id="rId2"/>
    <p:sldId id="262" r:id="rId3"/>
    <p:sldId id="266" r:id="rId4"/>
    <p:sldId id="276" r:id="rId5"/>
    <p:sldId id="267" r:id="rId6"/>
    <p:sldId id="272" r:id="rId7"/>
    <p:sldId id="264" r:id="rId8"/>
    <p:sldId id="268" r:id="rId9"/>
    <p:sldId id="278" r:id="rId10"/>
    <p:sldId id="269" r:id="rId11"/>
    <p:sldId id="275" r:id="rId12"/>
    <p:sldId id="261" r:id="rId13"/>
    <p:sldId id="260" r:id="rId14"/>
    <p:sldId id="274" r:id="rId15"/>
    <p:sldId id="258" r:id="rId16"/>
    <p:sldId id="265" r:id="rId17"/>
    <p:sldId id="277" r:id="rId18"/>
    <p:sldId id="270" r:id="rId19"/>
    <p:sldId id="271" r:id="rId20"/>
    <p:sldId id="279" r:id="rId21"/>
    <p:sldId id="273" r:id="rId22"/>
    <p:sldId id="280" r:id="rId23"/>
    <p:sldId id="25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FE9DE0-0A4C-4B42-B849-3685905887E5}" v="11" dt="2023-05-03T15:36:55.761"/>
    <p1510:client id="{E059AEA0-2117-4DB1-A502-77B6B256F420}" v="36" dt="2023-05-04T10:30:12.4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556" autoAdjust="0"/>
    <p:restoredTop sz="69118" autoAdjust="0"/>
  </p:normalViewPr>
  <p:slideViewPr>
    <p:cSldViewPr snapToGrid="0">
      <p:cViewPr varScale="1">
        <p:scale>
          <a:sx n="55" d="100"/>
          <a:sy n="55" d="100"/>
        </p:scale>
        <p:origin x="732"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gnaud Karelia" userId="dd679232-71aa-40a0-b008-4f34eee519df" providerId="ADAL" clId="{7DFE9DE0-0A4C-4B42-B849-3685905887E5}"/>
    <pc:docChg chg="undo custSel addSld modSld sldOrd">
      <pc:chgData name="Dagnaud Karelia" userId="dd679232-71aa-40a0-b008-4f34eee519df" providerId="ADAL" clId="{7DFE9DE0-0A4C-4B42-B849-3685905887E5}" dt="2023-05-03T15:44:50.040" v="1442" actId="20577"/>
      <pc:docMkLst>
        <pc:docMk/>
      </pc:docMkLst>
      <pc:sldChg chg="addSp delSp modSp mod setBg modNotesTx">
        <pc:chgData name="Dagnaud Karelia" userId="dd679232-71aa-40a0-b008-4f34eee519df" providerId="ADAL" clId="{7DFE9DE0-0A4C-4B42-B849-3685905887E5}" dt="2023-05-03T15:41:22.111" v="1255" actId="1076"/>
        <pc:sldMkLst>
          <pc:docMk/>
          <pc:sldMk cId="3286574821" sldId="256"/>
        </pc:sldMkLst>
        <pc:spChg chg="mod">
          <ac:chgData name="Dagnaud Karelia" userId="dd679232-71aa-40a0-b008-4f34eee519df" providerId="ADAL" clId="{7DFE9DE0-0A4C-4B42-B849-3685905887E5}" dt="2023-05-03T15:41:12.289" v="1254" actId="1076"/>
          <ac:spMkLst>
            <pc:docMk/>
            <pc:sldMk cId="3286574821" sldId="256"/>
            <ac:spMk id="2" creationId="{A8E4DCFA-F11C-2496-EBE7-2581F6B46F50}"/>
          </ac:spMkLst>
        </pc:spChg>
        <pc:spChg chg="mod">
          <ac:chgData name="Dagnaud Karelia" userId="dd679232-71aa-40a0-b008-4f34eee519df" providerId="ADAL" clId="{7DFE9DE0-0A4C-4B42-B849-3685905887E5}" dt="2023-05-03T15:41:22.111" v="1255" actId="1076"/>
          <ac:spMkLst>
            <pc:docMk/>
            <pc:sldMk cId="3286574821" sldId="256"/>
            <ac:spMk id="3" creationId="{7743744B-BCB0-D4F0-1630-09133DCDDBB3}"/>
          </ac:spMkLst>
        </pc:spChg>
        <pc:spChg chg="add del">
          <ac:chgData name="Dagnaud Karelia" userId="dd679232-71aa-40a0-b008-4f34eee519df" providerId="ADAL" clId="{7DFE9DE0-0A4C-4B42-B849-3685905887E5}" dt="2023-05-03T15:37:19.026" v="1168" actId="26606"/>
          <ac:spMkLst>
            <pc:docMk/>
            <pc:sldMk cId="3286574821" sldId="256"/>
            <ac:spMk id="10" creationId="{644DFB53-C7FE-4BC7-BA96-83262BE09953}"/>
          </ac:spMkLst>
        </pc:spChg>
        <pc:spChg chg="add del">
          <ac:chgData name="Dagnaud Karelia" userId="dd679232-71aa-40a0-b008-4f34eee519df" providerId="ADAL" clId="{7DFE9DE0-0A4C-4B42-B849-3685905887E5}" dt="2023-05-03T15:37:11.165" v="1163" actId="26606"/>
          <ac:spMkLst>
            <pc:docMk/>
            <pc:sldMk cId="3286574821" sldId="256"/>
            <ac:spMk id="15" creationId="{12315142-A00B-443A-951A-2F238D35A2C0}"/>
          </ac:spMkLst>
        </pc:spChg>
        <pc:spChg chg="add del">
          <ac:chgData name="Dagnaud Karelia" userId="dd679232-71aa-40a0-b008-4f34eee519df" providerId="ADAL" clId="{7DFE9DE0-0A4C-4B42-B849-3685905887E5}" dt="2023-05-03T15:37:11.165" v="1163" actId="26606"/>
          <ac:spMkLst>
            <pc:docMk/>
            <pc:sldMk cId="3286574821" sldId="256"/>
            <ac:spMk id="17" creationId="{A730E17C-2354-4000-87C9-31FF6B379BAF}"/>
          </ac:spMkLst>
        </pc:spChg>
        <pc:spChg chg="add del">
          <ac:chgData name="Dagnaud Karelia" userId="dd679232-71aa-40a0-b008-4f34eee519df" providerId="ADAL" clId="{7DFE9DE0-0A4C-4B42-B849-3685905887E5}" dt="2023-05-03T15:37:11.165" v="1163" actId="26606"/>
          <ac:spMkLst>
            <pc:docMk/>
            <pc:sldMk cId="3286574821" sldId="256"/>
            <ac:spMk id="19" creationId="{5567017F-B060-413D-AE1E-4429A5231435}"/>
          </ac:spMkLst>
        </pc:spChg>
        <pc:spChg chg="add del">
          <ac:chgData name="Dagnaud Karelia" userId="dd679232-71aa-40a0-b008-4f34eee519df" providerId="ADAL" clId="{7DFE9DE0-0A4C-4B42-B849-3685905887E5}" dt="2023-05-03T15:37:14.589" v="1165" actId="26606"/>
          <ac:spMkLst>
            <pc:docMk/>
            <pc:sldMk cId="3286574821" sldId="256"/>
            <ac:spMk id="21" creationId="{A747ACEA-022F-4B50-95C2-8E72A4354531}"/>
          </ac:spMkLst>
        </pc:spChg>
        <pc:spChg chg="add del">
          <ac:chgData name="Dagnaud Karelia" userId="dd679232-71aa-40a0-b008-4f34eee519df" providerId="ADAL" clId="{7DFE9DE0-0A4C-4B42-B849-3685905887E5}" dt="2023-05-03T15:37:14.589" v="1165" actId="26606"/>
          <ac:spMkLst>
            <pc:docMk/>
            <pc:sldMk cId="3286574821" sldId="256"/>
            <ac:spMk id="22" creationId="{1F23AA28-8D1C-46B1-BD58-1CF923140639}"/>
          </ac:spMkLst>
        </pc:spChg>
        <pc:spChg chg="add del">
          <ac:chgData name="Dagnaud Karelia" userId="dd679232-71aa-40a0-b008-4f34eee519df" providerId="ADAL" clId="{7DFE9DE0-0A4C-4B42-B849-3685905887E5}" dt="2023-05-03T15:37:14.589" v="1165" actId="26606"/>
          <ac:spMkLst>
            <pc:docMk/>
            <pc:sldMk cId="3286574821" sldId="256"/>
            <ac:spMk id="23" creationId="{9079F938-31E8-465A-A263-CF054575354E}"/>
          </ac:spMkLst>
        </pc:spChg>
        <pc:spChg chg="add del">
          <ac:chgData name="Dagnaud Karelia" userId="dd679232-71aa-40a0-b008-4f34eee519df" providerId="ADAL" clId="{7DFE9DE0-0A4C-4B42-B849-3685905887E5}" dt="2023-05-03T15:37:19.008" v="1167" actId="26606"/>
          <ac:spMkLst>
            <pc:docMk/>
            <pc:sldMk cId="3286574821" sldId="256"/>
            <ac:spMk id="25" creationId="{BCC502FE-2A33-48B8-80DC-2DB5B10F91AF}"/>
          </ac:spMkLst>
        </pc:spChg>
        <pc:spChg chg="add del">
          <ac:chgData name="Dagnaud Karelia" userId="dd679232-71aa-40a0-b008-4f34eee519df" providerId="ADAL" clId="{7DFE9DE0-0A4C-4B42-B849-3685905887E5}" dt="2023-05-03T15:37:19.008" v="1167" actId="26606"/>
          <ac:spMkLst>
            <pc:docMk/>
            <pc:sldMk cId="3286574821" sldId="256"/>
            <ac:spMk id="26" creationId="{F9A67DB4-2DF1-44AA-8AA1-B9A9D488C3E5}"/>
          </ac:spMkLst>
        </pc:spChg>
        <pc:spChg chg="add del">
          <ac:chgData name="Dagnaud Karelia" userId="dd679232-71aa-40a0-b008-4f34eee519df" providerId="ADAL" clId="{7DFE9DE0-0A4C-4B42-B849-3685905887E5}" dt="2023-05-03T15:37:19.008" v="1167" actId="26606"/>
          <ac:spMkLst>
            <pc:docMk/>
            <pc:sldMk cId="3286574821" sldId="256"/>
            <ac:spMk id="27" creationId="{2C1A5F6F-14E3-4A18-9AD2-ED95DC7184D2}"/>
          </ac:spMkLst>
        </pc:spChg>
        <pc:spChg chg="add mod">
          <ac:chgData name="Dagnaud Karelia" userId="dd679232-71aa-40a0-b008-4f34eee519df" providerId="ADAL" clId="{7DFE9DE0-0A4C-4B42-B849-3685905887E5}" dt="2023-05-03T15:39:46.638" v="1181" actId="26606"/>
          <ac:spMkLst>
            <pc:docMk/>
            <pc:sldMk cId="3286574821" sldId="256"/>
            <ac:spMk id="29" creationId="{12315142-A00B-443A-951A-2F238D35A2C0}"/>
          </ac:spMkLst>
        </pc:spChg>
        <pc:spChg chg="add mod">
          <ac:chgData name="Dagnaud Karelia" userId="dd679232-71aa-40a0-b008-4f34eee519df" providerId="ADAL" clId="{7DFE9DE0-0A4C-4B42-B849-3685905887E5}" dt="2023-05-03T15:40:25.285" v="1247" actId="20577"/>
          <ac:spMkLst>
            <pc:docMk/>
            <pc:sldMk cId="3286574821" sldId="256"/>
            <ac:spMk id="30" creationId="{A730E17C-2354-4000-87C9-31FF6B379BAF}"/>
          </ac:spMkLst>
        </pc:spChg>
        <pc:spChg chg="add mod">
          <ac:chgData name="Dagnaud Karelia" userId="dd679232-71aa-40a0-b008-4f34eee519df" providerId="ADAL" clId="{7DFE9DE0-0A4C-4B42-B849-3685905887E5}" dt="2023-05-03T15:39:46.638" v="1181" actId="26606"/>
          <ac:spMkLst>
            <pc:docMk/>
            <pc:sldMk cId="3286574821" sldId="256"/>
            <ac:spMk id="31" creationId="{5567017F-B060-413D-AE1E-4429A5231435}"/>
          </ac:spMkLst>
        </pc:spChg>
        <pc:picChg chg="del mod modCrop">
          <ac:chgData name="Dagnaud Karelia" userId="dd679232-71aa-40a0-b008-4f34eee519df" providerId="ADAL" clId="{7DFE9DE0-0A4C-4B42-B849-3685905887E5}" dt="2023-05-03T15:36:54.944" v="1158" actId="478"/>
          <ac:picMkLst>
            <pc:docMk/>
            <pc:sldMk cId="3286574821" sldId="256"/>
            <ac:picMk id="5" creationId="{C49FF7E2-0CC9-F28B-2838-8A58B55AB235}"/>
          </ac:picMkLst>
        </pc:picChg>
        <pc:picChg chg="add mod ord modCrop">
          <ac:chgData name="Dagnaud Karelia" userId="dd679232-71aa-40a0-b008-4f34eee519df" providerId="ADAL" clId="{7DFE9DE0-0A4C-4B42-B849-3685905887E5}" dt="2023-05-03T15:39:46.638" v="1181" actId="26606"/>
          <ac:picMkLst>
            <pc:docMk/>
            <pc:sldMk cId="3286574821" sldId="256"/>
            <ac:picMk id="6" creationId="{AFCB2D0E-FCF7-8163-1458-4F2C9C960D5D}"/>
          </ac:picMkLst>
        </pc:picChg>
      </pc:sldChg>
      <pc:sldChg chg="modSp mod modNotesTx">
        <pc:chgData name="Dagnaud Karelia" userId="dd679232-71aa-40a0-b008-4f34eee519df" providerId="ADAL" clId="{7DFE9DE0-0A4C-4B42-B849-3685905887E5}" dt="2023-05-03T15:41:55.445" v="1258" actId="1076"/>
        <pc:sldMkLst>
          <pc:docMk/>
          <pc:sldMk cId="367184419" sldId="257"/>
        </pc:sldMkLst>
        <pc:spChg chg="mod">
          <ac:chgData name="Dagnaud Karelia" userId="dd679232-71aa-40a0-b008-4f34eee519df" providerId="ADAL" clId="{7DFE9DE0-0A4C-4B42-B849-3685905887E5}" dt="2023-05-03T15:41:50.351" v="1257" actId="1076"/>
          <ac:spMkLst>
            <pc:docMk/>
            <pc:sldMk cId="367184419" sldId="257"/>
            <ac:spMk id="2" creationId="{7F84AF72-3A18-4C00-990F-C6EB87F17142}"/>
          </ac:spMkLst>
        </pc:spChg>
        <pc:spChg chg="mod">
          <ac:chgData name="Dagnaud Karelia" userId="dd679232-71aa-40a0-b008-4f34eee519df" providerId="ADAL" clId="{7DFE9DE0-0A4C-4B42-B849-3685905887E5}" dt="2023-05-03T15:41:55.445" v="1258" actId="1076"/>
          <ac:spMkLst>
            <pc:docMk/>
            <pc:sldMk cId="367184419" sldId="257"/>
            <ac:spMk id="3" creationId="{5E622A45-CD34-6D01-0A2B-3A6700B1EB47}"/>
          </ac:spMkLst>
        </pc:spChg>
      </pc:sldChg>
      <pc:sldChg chg="modSp mod ord">
        <pc:chgData name="Dagnaud Karelia" userId="dd679232-71aa-40a0-b008-4f34eee519df" providerId="ADAL" clId="{7DFE9DE0-0A4C-4B42-B849-3685905887E5}" dt="2023-05-02T11:53:12.783" v="110"/>
        <pc:sldMkLst>
          <pc:docMk/>
          <pc:sldMk cId="104459717" sldId="258"/>
        </pc:sldMkLst>
        <pc:spChg chg="mod">
          <ac:chgData name="Dagnaud Karelia" userId="dd679232-71aa-40a0-b008-4f34eee519df" providerId="ADAL" clId="{7DFE9DE0-0A4C-4B42-B849-3685905887E5}" dt="2023-05-02T11:39:39.629" v="73" actId="14100"/>
          <ac:spMkLst>
            <pc:docMk/>
            <pc:sldMk cId="104459717" sldId="258"/>
            <ac:spMk id="23" creationId="{C1C9EDAE-C2E5-46B5-A644-497C25568184}"/>
          </ac:spMkLst>
        </pc:spChg>
      </pc:sldChg>
      <pc:sldChg chg="ord modNotesTx">
        <pc:chgData name="Dagnaud Karelia" userId="dd679232-71aa-40a0-b008-4f34eee519df" providerId="ADAL" clId="{7DFE9DE0-0A4C-4B42-B849-3685905887E5}" dt="2023-05-02T13:14:14.983" v="714"/>
        <pc:sldMkLst>
          <pc:docMk/>
          <pc:sldMk cId="3453241383" sldId="259"/>
        </pc:sldMkLst>
      </pc:sldChg>
      <pc:sldChg chg="addSp delSp modSp new mod">
        <pc:chgData name="Dagnaud Karelia" userId="dd679232-71aa-40a0-b008-4f34eee519df" providerId="ADAL" clId="{7DFE9DE0-0A4C-4B42-B849-3685905887E5}" dt="2023-05-02T12:08:12.067" v="302" actId="20577"/>
        <pc:sldMkLst>
          <pc:docMk/>
          <pc:sldMk cId="3097557318" sldId="260"/>
        </pc:sldMkLst>
        <pc:spChg chg="add del">
          <ac:chgData name="Dagnaud Karelia" userId="dd679232-71aa-40a0-b008-4f34eee519df" providerId="ADAL" clId="{7DFE9DE0-0A4C-4B42-B849-3685905887E5}" dt="2023-05-02T11:52:53.610" v="108" actId="26606"/>
          <ac:spMkLst>
            <pc:docMk/>
            <pc:sldMk cId="3097557318" sldId="260"/>
            <ac:spMk id="2" creationId="{73FE048F-22F7-0E4F-AB89-73CD3BD8C0F7}"/>
          </ac:spMkLst>
        </pc:spChg>
        <pc:spChg chg="del">
          <ac:chgData name="Dagnaud Karelia" userId="dd679232-71aa-40a0-b008-4f34eee519df" providerId="ADAL" clId="{7DFE9DE0-0A4C-4B42-B849-3685905887E5}" dt="2023-05-02T11:52:33.788" v="105" actId="931"/>
          <ac:spMkLst>
            <pc:docMk/>
            <pc:sldMk cId="3097557318" sldId="260"/>
            <ac:spMk id="3" creationId="{5E111060-2FAC-F2E8-AD7D-4810164BF799}"/>
          </ac:spMkLst>
        </pc:spChg>
        <pc:spChg chg="add del">
          <ac:chgData name="Dagnaud Karelia" userId="dd679232-71aa-40a0-b008-4f34eee519df" providerId="ADAL" clId="{7DFE9DE0-0A4C-4B42-B849-3685905887E5}" dt="2023-05-02T11:52:53.610" v="107" actId="26606"/>
          <ac:spMkLst>
            <pc:docMk/>
            <pc:sldMk cId="3097557318" sldId="260"/>
            <ac:spMk id="11" creationId="{D1FDD5A5-05DE-48C6-B401-3EDFCC61B2A9}"/>
          </ac:spMkLst>
        </pc:spChg>
        <pc:spChg chg="add del">
          <ac:chgData name="Dagnaud Karelia" userId="dd679232-71aa-40a0-b008-4f34eee519df" providerId="ADAL" clId="{7DFE9DE0-0A4C-4B42-B849-3685905887E5}" dt="2023-05-02T11:52:53.610" v="107" actId="26606"/>
          <ac:spMkLst>
            <pc:docMk/>
            <pc:sldMk cId="3097557318" sldId="260"/>
            <ac:spMk id="13" creationId="{959A7AED-A0E5-4C0C-80B5-C35AA3C0A3ED}"/>
          </ac:spMkLst>
        </pc:spChg>
        <pc:spChg chg="add del">
          <ac:chgData name="Dagnaud Karelia" userId="dd679232-71aa-40a0-b008-4f34eee519df" providerId="ADAL" clId="{7DFE9DE0-0A4C-4B42-B849-3685905887E5}" dt="2023-05-02T11:52:53.610" v="107" actId="26606"/>
          <ac:spMkLst>
            <pc:docMk/>
            <pc:sldMk cId="3097557318" sldId="260"/>
            <ac:spMk id="15" creationId="{D43CCAB2-22D6-47AE-BDF4-5E1E0EDFDC8F}"/>
          </ac:spMkLst>
        </pc:spChg>
        <pc:spChg chg="add del">
          <ac:chgData name="Dagnaud Karelia" userId="dd679232-71aa-40a0-b008-4f34eee519df" providerId="ADAL" clId="{7DFE9DE0-0A4C-4B42-B849-3685905887E5}" dt="2023-05-02T11:52:53.610" v="107" actId="26606"/>
          <ac:spMkLst>
            <pc:docMk/>
            <pc:sldMk cId="3097557318" sldId="260"/>
            <ac:spMk id="17" creationId="{F4AD6949-88FF-48FF-8190-99C87E364906}"/>
          </ac:spMkLst>
        </pc:spChg>
        <pc:spChg chg="add del">
          <ac:chgData name="Dagnaud Karelia" userId="dd679232-71aa-40a0-b008-4f34eee519df" providerId="ADAL" clId="{7DFE9DE0-0A4C-4B42-B849-3685905887E5}" dt="2023-05-02T11:52:53.610" v="107" actId="26606"/>
          <ac:spMkLst>
            <pc:docMk/>
            <pc:sldMk cId="3097557318" sldId="260"/>
            <ac:spMk id="19" creationId="{50E2B0EB-3E00-4ED9-8E36-A8AF03FD3CCC}"/>
          </ac:spMkLst>
        </pc:spChg>
        <pc:spChg chg="add mod">
          <ac:chgData name="Dagnaud Karelia" userId="dd679232-71aa-40a0-b008-4f34eee519df" providerId="ADAL" clId="{7DFE9DE0-0A4C-4B42-B849-3685905887E5}" dt="2023-05-02T12:05:14.361" v="251" actId="20577"/>
          <ac:spMkLst>
            <pc:docMk/>
            <pc:sldMk cId="3097557318" sldId="260"/>
            <ac:spMk id="21" creationId="{298CF24A-232F-4863-A0C2-57F97D8A8CD7}"/>
          </ac:spMkLst>
        </pc:spChg>
        <pc:spChg chg="add mod">
          <ac:chgData name="Dagnaud Karelia" userId="dd679232-71aa-40a0-b008-4f34eee519df" providerId="ADAL" clId="{7DFE9DE0-0A4C-4B42-B849-3685905887E5}" dt="2023-05-02T12:08:12.067" v="302" actId="20577"/>
          <ac:spMkLst>
            <pc:docMk/>
            <pc:sldMk cId="3097557318" sldId="260"/>
            <ac:spMk id="22" creationId="{AE576CDA-FA28-42AD-9F60-84FA2A8F4910}"/>
          </ac:spMkLst>
        </pc:spChg>
        <pc:spChg chg="add">
          <ac:chgData name="Dagnaud Karelia" userId="dd679232-71aa-40a0-b008-4f34eee519df" providerId="ADAL" clId="{7DFE9DE0-0A4C-4B42-B849-3685905887E5}" dt="2023-05-02T11:52:53.610" v="108" actId="26606"/>
          <ac:spMkLst>
            <pc:docMk/>
            <pc:sldMk cId="3097557318" sldId="260"/>
            <ac:spMk id="23" creationId="{B9EB0472-F505-4D1D-A3EE-FED6D85BC981}"/>
          </ac:spMkLst>
        </pc:spChg>
        <pc:spChg chg="add">
          <ac:chgData name="Dagnaud Karelia" userId="dd679232-71aa-40a0-b008-4f34eee519df" providerId="ADAL" clId="{7DFE9DE0-0A4C-4B42-B849-3685905887E5}" dt="2023-05-02T11:52:53.610" v="108" actId="26606"/>
          <ac:spMkLst>
            <pc:docMk/>
            <pc:sldMk cId="3097557318" sldId="260"/>
            <ac:spMk id="24" creationId="{C3699620-738E-4A53-8C81-FFFBBBCBBE05}"/>
          </ac:spMkLst>
        </pc:spChg>
        <pc:spChg chg="add">
          <ac:chgData name="Dagnaud Karelia" userId="dd679232-71aa-40a0-b008-4f34eee519df" providerId="ADAL" clId="{7DFE9DE0-0A4C-4B42-B849-3685905887E5}" dt="2023-05-02T11:52:53.610" v="108" actId="26606"/>
          <ac:spMkLst>
            <pc:docMk/>
            <pc:sldMk cId="3097557318" sldId="260"/>
            <ac:spMk id="25" creationId="{3109FE0B-0AFC-4929-8515-CCE334CA89A5}"/>
          </ac:spMkLst>
        </pc:spChg>
        <pc:graphicFrameChg chg="add del mod">
          <ac:chgData name="Dagnaud Karelia" userId="dd679232-71aa-40a0-b008-4f34eee519df" providerId="ADAL" clId="{7DFE9DE0-0A4C-4B42-B849-3685905887E5}" dt="2023-05-02T11:46:14.833" v="76" actId="478"/>
          <ac:graphicFrameMkLst>
            <pc:docMk/>
            <pc:sldMk cId="3097557318" sldId="260"/>
            <ac:graphicFrameMk id="4" creationId="{27184A4F-602E-9E6B-B121-3DA9D51832FA}"/>
          </ac:graphicFrameMkLst>
        </pc:graphicFrameChg>
        <pc:picChg chg="add mod">
          <ac:chgData name="Dagnaud Karelia" userId="dd679232-71aa-40a0-b008-4f34eee519df" providerId="ADAL" clId="{7DFE9DE0-0A4C-4B42-B849-3685905887E5}" dt="2023-05-02T11:52:53.610" v="108" actId="26606"/>
          <ac:picMkLst>
            <pc:docMk/>
            <pc:sldMk cId="3097557318" sldId="260"/>
            <ac:picMk id="6" creationId="{E96494CD-3440-1D52-0BD2-30DCA8A53D2B}"/>
          </ac:picMkLst>
        </pc:picChg>
      </pc:sldChg>
      <pc:sldChg chg="addSp delSp modSp new mod modNotesTx">
        <pc:chgData name="Dagnaud Karelia" userId="dd679232-71aa-40a0-b008-4f34eee519df" providerId="ADAL" clId="{7DFE9DE0-0A4C-4B42-B849-3685905887E5}" dt="2023-05-02T11:51:53.587" v="104" actId="20577"/>
        <pc:sldMkLst>
          <pc:docMk/>
          <pc:sldMk cId="3129383170" sldId="261"/>
        </pc:sldMkLst>
        <pc:picChg chg="add del mod">
          <ac:chgData name="Dagnaud Karelia" userId="dd679232-71aa-40a0-b008-4f34eee519df" providerId="ADAL" clId="{7DFE9DE0-0A4C-4B42-B849-3685905887E5}" dt="2023-05-02T11:50:23.454" v="86" actId="478"/>
          <ac:picMkLst>
            <pc:docMk/>
            <pc:sldMk cId="3129383170" sldId="261"/>
            <ac:picMk id="3" creationId="{DE9B23A8-FFF5-F24C-7CAB-F97413B8D36D}"/>
          </ac:picMkLst>
        </pc:picChg>
        <pc:picChg chg="add mod">
          <ac:chgData name="Dagnaud Karelia" userId="dd679232-71aa-40a0-b008-4f34eee519df" providerId="ADAL" clId="{7DFE9DE0-0A4C-4B42-B849-3685905887E5}" dt="2023-05-02T11:50:50.506" v="99" actId="1076"/>
          <ac:picMkLst>
            <pc:docMk/>
            <pc:sldMk cId="3129383170" sldId="261"/>
            <ac:picMk id="5" creationId="{232CDD58-760F-5516-5FBF-2304D548DCC7}"/>
          </ac:picMkLst>
        </pc:picChg>
        <pc:picChg chg="add mod">
          <ac:chgData name="Dagnaud Karelia" userId="dd679232-71aa-40a0-b008-4f34eee519df" providerId="ADAL" clId="{7DFE9DE0-0A4C-4B42-B849-3685905887E5}" dt="2023-05-02T11:50:48.368" v="98" actId="1076"/>
          <ac:picMkLst>
            <pc:docMk/>
            <pc:sldMk cId="3129383170" sldId="261"/>
            <ac:picMk id="7" creationId="{041EDA9F-8E42-00AE-0069-09B6C05D6CD5}"/>
          </ac:picMkLst>
        </pc:picChg>
      </pc:sldChg>
      <pc:sldChg chg="modSp new mod">
        <pc:chgData name="Dagnaud Karelia" userId="dd679232-71aa-40a0-b008-4f34eee519df" providerId="ADAL" clId="{7DFE9DE0-0A4C-4B42-B849-3685905887E5}" dt="2023-05-03T15:44:50.040" v="1442" actId="20577"/>
        <pc:sldMkLst>
          <pc:docMk/>
          <pc:sldMk cId="4085257165" sldId="262"/>
        </pc:sldMkLst>
        <pc:spChg chg="mod">
          <ac:chgData name="Dagnaud Karelia" userId="dd679232-71aa-40a0-b008-4f34eee519df" providerId="ADAL" clId="{7DFE9DE0-0A4C-4B42-B849-3685905887E5}" dt="2023-05-03T15:44:50.040" v="1442" actId="20577"/>
          <ac:spMkLst>
            <pc:docMk/>
            <pc:sldMk cId="4085257165" sldId="262"/>
            <ac:spMk id="2" creationId="{FFC411B2-61BB-6F9E-6123-25BF70657E55}"/>
          </ac:spMkLst>
        </pc:spChg>
        <pc:spChg chg="mod">
          <ac:chgData name="Dagnaud Karelia" userId="dd679232-71aa-40a0-b008-4f34eee519df" providerId="ADAL" clId="{7DFE9DE0-0A4C-4B42-B849-3685905887E5}" dt="2023-05-02T12:13:08.558" v="619" actId="20577"/>
          <ac:spMkLst>
            <pc:docMk/>
            <pc:sldMk cId="4085257165" sldId="262"/>
            <ac:spMk id="3" creationId="{D4497DB7-08D9-008E-43E3-1243A1FAAA4B}"/>
          </ac:spMkLst>
        </pc:spChg>
      </pc:sldChg>
      <pc:sldChg chg="addSp modSp new mod modNotesTx">
        <pc:chgData name="Dagnaud Karelia" userId="dd679232-71aa-40a0-b008-4f34eee519df" providerId="ADAL" clId="{7DFE9DE0-0A4C-4B42-B849-3685905887E5}" dt="2023-05-02T12:18:17.245" v="623"/>
        <pc:sldMkLst>
          <pc:docMk/>
          <pc:sldMk cId="924921888" sldId="263"/>
        </pc:sldMkLst>
        <pc:picChg chg="add mod">
          <ac:chgData name="Dagnaud Karelia" userId="dd679232-71aa-40a0-b008-4f34eee519df" providerId="ADAL" clId="{7DFE9DE0-0A4C-4B42-B849-3685905887E5}" dt="2023-05-02T12:17:43.209" v="622" actId="27614"/>
          <ac:picMkLst>
            <pc:docMk/>
            <pc:sldMk cId="924921888" sldId="263"/>
            <ac:picMk id="3" creationId="{8069E78A-712C-AD77-0CC3-BE1593A44B8B}"/>
          </ac:picMkLst>
        </pc:picChg>
      </pc:sldChg>
      <pc:sldChg chg="addSp delSp modSp new mod modNotesTx">
        <pc:chgData name="Dagnaud Karelia" userId="dd679232-71aa-40a0-b008-4f34eee519df" providerId="ADAL" clId="{7DFE9DE0-0A4C-4B42-B849-3685905887E5}" dt="2023-05-03T15:44:21.622" v="1430" actId="20577"/>
        <pc:sldMkLst>
          <pc:docMk/>
          <pc:sldMk cId="2024553725" sldId="264"/>
        </pc:sldMkLst>
        <pc:spChg chg="add mod">
          <ac:chgData name="Dagnaud Karelia" userId="dd679232-71aa-40a0-b008-4f34eee519df" providerId="ADAL" clId="{7DFE9DE0-0A4C-4B42-B849-3685905887E5}" dt="2023-05-03T15:44:21.622" v="1430" actId="20577"/>
          <ac:spMkLst>
            <pc:docMk/>
            <pc:sldMk cId="2024553725" sldId="264"/>
            <ac:spMk id="2" creationId="{8D8025E9-84D2-0403-C5DA-1180201D154C}"/>
          </ac:spMkLst>
        </pc:spChg>
        <pc:picChg chg="add del mod">
          <ac:chgData name="Dagnaud Karelia" userId="dd679232-71aa-40a0-b008-4f34eee519df" providerId="ADAL" clId="{7DFE9DE0-0A4C-4B42-B849-3685905887E5}" dt="2023-05-02T13:15:25.817" v="717" actId="478"/>
          <ac:picMkLst>
            <pc:docMk/>
            <pc:sldMk cId="2024553725" sldId="264"/>
            <ac:picMk id="3" creationId="{7D29CF80-8EBE-7CDD-E43A-A0D35F88E9DF}"/>
          </ac:picMkLst>
        </pc:picChg>
        <pc:picChg chg="add mod">
          <ac:chgData name="Dagnaud Karelia" userId="dd679232-71aa-40a0-b008-4f34eee519df" providerId="ADAL" clId="{7DFE9DE0-0A4C-4B42-B849-3685905887E5}" dt="2023-05-03T14:33:19.205" v="1081" actId="1076"/>
          <ac:picMkLst>
            <pc:docMk/>
            <pc:sldMk cId="2024553725" sldId="264"/>
            <ac:picMk id="4" creationId="{20972AD5-6390-6B23-A90B-742C663F6EC8}"/>
          </ac:picMkLst>
        </pc:picChg>
        <pc:picChg chg="add mod">
          <ac:chgData name="Dagnaud Karelia" userId="dd679232-71aa-40a0-b008-4f34eee519df" providerId="ADAL" clId="{7DFE9DE0-0A4C-4B42-B849-3685905887E5}" dt="2023-05-03T14:33:15.901" v="1080" actId="1076"/>
          <ac:picMkLst>
            <pc:docMk/>
            <pc:sldMk cId="2024553725" sldId="264"/>
            <ac:picMk id="6" creationId="{1642A3BE-F152-2EA4-FE6F-CF727EF8EF99}"/>
          </ac:picMkLst>
        </pc:picChg>
      </pc:sldChg>
      <pc:sldChg chg="modSp new mod">
        <pc:chgData name="Dagnaud Karelia" userId="dd679232-71aa-40a0-b008-4f34eee519df" providerId="ADAL" clId="{7DFE9DE0-0A4C-4B42-B849-3685905887E5}" dt="2023-05-02T13:01:22.586" v="702" actId="20577"/>
        <pc:sldMkLst>
          <pc:docMk/>
          <pc:sldMk cId="659220800" sldId="265"/>
        </pc:sldMkLst>
        <pc:spChg chg="mod">
          <ac:chgData name="Dagnaud Karelia" userId="dd679232-71aa-40a0-b008-4f34eee519df" providerId="ADAL" clId="{7DFE9DE0-0A4C-4B42-B849-3685905887E5}" dt="2023-05-02T13:01:22.586" v="702" actId="20577"/>
          <ac:spMkLst>
            <pc:docMk/>
            <pc:sldMk cId="659220800" sldId="265"/>
            <ac:spMk id="2" creationId="{7542A38F-D4BB-005D-FA09-37F7E7203E7F}"/>
          </ac:spMkLst>
        </pc:spChg>
        <pc:spChg chg="mod">
          <ac:chgData name="Dagnaud Karelia" userId="dd679232-71aa-40a0-b008-4f34eee519df" providerId="ADAL" clId="{7DFE9DE0-0A4C-4B42-B849-3685905887E5}" dt="2023-05-02T13:00:57.798" v="693" actId="1076"/>
          <ac:spMkLst>
            <pc:docMk/>
            <pc:sldMk cId="659220800" sldId="265"/>
            <ac:spMk id="3" creationId="{0B934B12-984B-E1ED-A445-9BEBD79A55E5}"/>
          </ac:spMkLst>
        </pc:spChg>
      </pc:sldChg>
    </pc:docChg>
  </pc:docChgLst>
  <pc:docChgLst>
    <pc:chgData name="Dagnaud Karelia" userId="dd679232-71aa-40a0-b008-4f34eee519df" providerId="ADAL" clId="{E059AEA0-2117-4DB1-A502-77B6B256F420}"/>
    <pc:docChg chg="undo custSel addSld delSld modSld sldOrd">
      <pc:chgData name="Dagnaud Karelia" userId="dd679232-71aa-40a0-b008-4f34eee519df" providerId="ADAL" clId="{E059AEA0-2117-4DB1-A502-77B6B256F420}" dt="2023-05-04T11:58:45.083" v="7444" actId="20577"/>
      <pc:docMkLst>
        <pc:docMk/>
      </pc:docMkLst>
      <pc:sldChg chg="modNotesTx">
        <pc:chgData name="Dagnaud Karelia" userId="dd679232-71aa-40a0-b008-4f34eee519df" providerId="ADAL" clId="{E059AEA0-2117-4DB1-A502-77B6B256F420}" dt="2023-05-03T16:44:09.490" v="3342" actId="20577"/>
        <pc:sldMkLst>
          <pc:docMk/>
          <pc:sldMk cId="3286574821" sldId="256"/>
        </pc:sldMkLst>
      </pc:sldChg>
      <pc:sldChg chg="del">
        <pc:chgData name="Dagnaud Karelia" userId="dd679232-71aa-40a0-b008-4f34eee519df" providerId="ADAL" clId="{E059AEA0-2117-4DB1-A502-77B6B256F420}" dt="2023-05-03T16:16:41.234" v="2013" actId="47"/>
        <pc:sldMkLst>
          <pc:docMk/>
          <pc:sldMk cId="367184419" sldId="257"/>
        </pc:sldMkLst>
      </pc:sldChg>
      <pc:sldChg chg="addSp delSp modSp mod modNotesTx">
        <pc:chgData name="Dagnaud Karelia" userId="dd679232-71aa-40a0-b008-4f34eee519df" providerId="ADAL" clId="{E059AEA0-2117-4DB1-A502-77B6B256F420}" dt="2023-05-03T16:45:25.487" v="3363" actId="20577"/>
        <pc:sldMkLst>
          <pc:docMk/>
          <pc:sldMk cId="104459717" sldId="258"/>
        </pc:sldMkLst>
        <pc:spChg chg="add del mod">
          <ac:chgData name="Dagnaud Karelia" userId="dd679232-71aa-40a0-b008-4f34eee519df" providerId="ADAL" clId="{E059AEA0-2117-4DB1-A502-77B6B256F420}" dt="2023-05-03T16:28:10.126" v="2173" actId="478"/>
          <ac:spMkLst>
            <pc:docMk/>
            <pc:sldMk cId="104459717" sldId="258"/>
            <ac:spMk id="3" creationId="{6279E879-FFC7-BE50-8A5A-3D855B45C9D9}"/>
          </ac:spMkLst>
        </pc:spChg>
        <pc:spChg chg="add del mod">
          <ac:chgData name="Dagnaud Karelia" userId="dd679232-71aa-40a0-b008-4f34eee519df" providerId="ADAL" clId="{E059AEA0-2117-4DB1-A502-77B6B256F420}" dt="2023-05-03T16:28:49.442" v="2236" actId="478"/>
          <ac:spMkLst>
            <pc:docMk/>
            <pc:sldMk cId="104459717" sldId="258"/>
            <ac:spMk id="4" creationId="{288EAE7A-7859-3B19-42A5-62B7E9B63C32}"/>
          </ac:spMkLst>
        </pc:spChg>
        <pc:spChg chg="add del mod">
          <ac:chgData name="Dagnaud Karelia" userId="dd679232-71aa-40a0-b008-4f34eee519df" providerId="ADAL" clId="{E059AEA0-2117-4DB1-A502-77B6B256F420}" dt="2023-05-03T16:31:57.723" v="2267" actId="14100"/>
          <ac:spMkLst>
            <pc:docMk/>
            <pc:sldMk cId="104459717" sldId="258"/>
            <ac:spMk id="7" creationId="{537B12CB-61EC-1C09-0756-06CD4D80853F}"/>
          </ac:spMkLst>
        </pc:spChg>
        <pc:spChg chg="add del mod">
          <ac:chgData name="Dagnaud Karelia" userId="dd679232-71aa-40a0-b008-4f34eee519df" providerId="ADAL" clId="{E059AEA0-2117-4DB1-A502-77B6B256F420}" dt="2023-05-03T16:28:45.235" v="2234" actId="478"/>
          <ac:spMkLst>
            <pc:docMk/>
            <pc:sldMk cId="104459717" sldId="258"/>
            <ac:spMk id="9" creationId="{93988975-0094-4A62-1088-FD9EA13B1424}"/>
          </ac:spMkLst>
        </pc:spChg>
        <pc:spChg chg="add mod">
          <ac:chgData name="Dagnaud Karelia" userId="dd679232-71aa-40a0-b008-4f34eee519df" providerId="ADAL" clId="{E059AEA0-2117-4DB1-A502-77B6B256F420}" dt="2023-05-03T16:33:11.134" v="2399" actId="27636"/>
          <ac:spMkLst>
            <pc:docMk/>
            <pc:sldMk cId="104459717" sldId="258"/>
            <ac:spMk id="10" creationId="{3AC8DA7F-29D2-9569-D714-3328FF9E29F3}"/>
          </ac:spMkLst>
        </pc:spChg>
        <pc:spChg chg="del mod">
          <ac:chgData name="Dagnaud Karelia" userId="dd679232-71aa-40a0-b008-4f34eee519df" providerId="ADAL" clId="{E059AEA0-2117-4DB1-A502-77B6B256F420}" dt="2023-05-03T16:28:20.750" v="2177" actId="478"/>
          <ac:spMkLst>
            <pc:docMk/>
            <pc:sldMk cId="104459717" sldId="258"/>
            <ac:spMk id="20" creationId="{F28CD0CC-9262-4F02-B3EE-FD4B6FE44253}"/>
          </ac:spMkLst>
        </pc:spChg>
        <pc:spChg chg="del mod">
          <ac:chgData name="Dagnaud Karelia" userId="dd679232-71aa-40a0-b008-4f34eee519df" providerId="ADAL" clId="{E059AEA0-2117-4DB1-A502-77B6B256F420}" dt="2023-05-03T16:28:07.059" v="2172" actId="478"/>
          <ac:spMkLst>
            <pc:docMk/>
            <pc:sldMk cId="104459717" sldId="258"/>
            <ac:spMk id="21" creationId="{1554BF97-481B-4829-AA97-9FB605CF867E}"/>
          </ac:spMkLst>
        </pc:spChg>
      </pc:sldChg>
      <pc:sldChg chg="modSp mod modNotesTx">
        <pc:chgData name="Dagnaud Karelia" userId="dd679232-71aa-40a0-b008-4f34eee519df" providerId="ADAL" clId="{E059AEA0-2117-4DB1-A502-77B6B256F420}" dt="2023-05-04T10:32:15.671" v="7040" actId="20577"/>
        <pc:sldMkLst>
          <pc:docMk/>
          <pc:sldMk cId="3453241383" sldId="259"/>
        </pc:sldMkLst>
        <pc:spChg chg="mod">
          <ac:chgData name="Dagnaud Karelia" userId="dd679232-71aa-40a0-b008-4f34eee519df" providerId="ADAL" clId="{E059AEA0-2117-4DB1-A502-77B6B256F420}" dt="2023-05-04T10:27:38.383" v="6770" actId="1076"/>
          <ac:spMkLst>
            <pc:docMk/>
            <pc:sldMk cId="3453241383" sldId="259"/>
            <ac:spMk id="2" creationId="{44227A2C-D6D7-6B10-3CAB-A27B31DB79BD}"/>
          </ac:spMkLst>
        </pc:spChg>
        <pc:spChg chg="mod">
          <ac:chgData name="Dagnaud Karelia" userId="dd679232-71aa-40a0-b008-4f34eee519df" providerId="ADAL" clId="{E059AEA0-2117-4DB1-A502-77B6B256F420}" dt="2023-05-04T10:32:02.462" v="7039" actId="20577"/>
          <ac:spMkLst>
            <pc:docMk/>
            <pc:sldMk cId="3453241383" sldId="259"/>
            <ac:spMk id="3" creationId="{F7ABB7B8-39AD-34A6-182E-37A712A8A28D}"/>
          </ac:spMkLst>
        </pc:spChg>
      </pc:sldChg>
      <pc:sldChg chg="modSp mod modNotesTx">
        <pc:chgData name="Dagnaud Karelia" userId="dd679232-71aa-40a0-b008-4f34eee519df" providerId="ADAL" clId="{E059AEA0-2117-4DB1-A502-77B6B256F420}" dt="2023-05-04T08:03:18.540" v="4269" actId="1076"/>
        <pc:sldMkLst>
          <pc:docMk/>
          <pc:sldMk cId="3097557318" sldId="260"/>
        </pc:sldMkLst>
        <pc:spChg chg="mod">
          <ac:chgData name="Dagnaud Karelia" userId="dd679232-71aa-40a0-b008-4f34eee519df" providerId="ADAL" clId="{E059AEA0-2117-4DB1-A502-77B6B256F420}" dt="2023-05-04T08:03:18.540" v="4269" actId="1076"/>
          <ac:spMkLst>
            <pc:docMk/>
            <pc:sldMk cId="3097557318" sldId="260"/>
            <ac:spMk id="22" creationId="{AE576CDA-FA28-42AD-9F60-84FA2A8F4910}"/>
          </ac:spMkLst>
        </pc:spChg>
        <pc:spChg chg="mod">
          <ac:chgData name="Dagnaud Karelia" userId="dd679232-71aa-40a0-b008-4f34eee519df" providerId="ADAL" clId="{E059AEA0-2117-4DB1-A502-77B6B256F420}" dt="2023-05-03T16:27:02.077" v="2122" actId="14100"/>
          <ac:spMkLst>
            <pc:docMk/>
            <pc:sldMk cId="3097557318" sldId="260"/>
            <ac:spMk id="24" creationId="{C3699620-738E-4A53-8C81-FFFBBBCBBE05}"/>
          </ac:spMkLst>
        </pc:spChg>
      </pc:sldChg>
      <pc:sldChg chg="addSp modSp mod">
        <pc:chgData name="Dagnaud Karelia" userId="dd679232-71aa-40a0-b008-4f34eee519df" providerId="ADAL" clId="{E059AEA0-2117-4DB1-A502-77B6B256F420}" dt="2023-05-04T08:40:44.125" v="4559" actId="1076"/>
        <pc:sldMkLst>
          <pc:docMk/>
          <pc:sldMk cId="3129383170" sldId="261"/>
        </pc:sldMkLst>
        <pc:spChg chg="add mod">
          <ac:chgData name="Dagnaud Karelia" userId="dd679232-71aa-40a0-b008-4f34eee519df" providerId="ADAL" clId="{E059AEA0-2117-4DB1-A502-77B6B256F420}" dt="2023-05-03T16:26:05.289" v="2111" actId="20577"/>
          <ac:spMkLst>
            <pc:docMk/>
            <pc:sldMk cId="3129383170" sldId="261"/>
            <ac:spMk id="2" creationId="{C80A6C81-3C46-3EEB-6E92-EE76E323DF3F}"/>
          </ac:spMkLst>
        </pc:spChg>
        <pc:spChg chg="add mod">
          <ac:chgData name="Dagnaud Karelia" userId="dd679232-71aa-40a0-b008-4f34eee519df" providerId="ADAL" clId="{E059AEA0-2117-4DB1-A502-77B6B256F420}" dt="2023-05-04T08:40:44.125" v="4559" actId="1076"/>
          <ac:spMkLst>
            <pc:docMk/>
            <pc:sldMk cId="3129383170" sldId="261"/>
            <ac:spMk id="3" creationId="{EEE73182-EEA3-5A44-6071-827D7284E295}"/>
          </ac:spMkLst>
        </pc:spChg>
      </pc:sldChg>
      <pc:sldChg chg="modSp mod">
        <pc:chgData name="Dagnaud Karelia" userId="dd679232-71aa-40a0-b008-4f34eee519df" providerId="ADAL" clId="{E059AEA0-2117-4DB1-A502-77B6B256F420}" dt="2023-05-03T16:53:21.536" v="3775" actId="20577"/>
        <pc:sldMkLst>
          <pc:docMk/>
          <pc:sldMk cId="4085257165" sldId="262"/>
        </pc:sldMkLst>
        <pc:spChg chg="mod">
          <ac:chgData name="Dagnaud Karelia" userId="dd679232-71aa-40a0-b008-4f34eee519df" providerId="ADAL" clId="{E059AEA0-2117-4DB1-A502-77B6B256F420}" dt="2023-05-03T16:02:54.148" v="1301" actId="403"/>
          <ac:spMkLst>
            <pc:docMk/>
            <pc:sldMk cId="4085257165" sldId="262"/>
            <ac:spMk id="2" creationId="{FFC411B2-61BB-6F9E-6123-25BF70657E55}"/>
          </ac:spMkLst>
        </pc:spChg>
        <pc:spChg chg="mod">
          <ac:chgData name="Dagnaud Karelia" userId="dd679232-71aa-40a0-b008-4f34eee519df" providerId="ADAL" clId="{E059AEA0-2117-4DB1-A502-77B6B256F420}" dt="2023-05-03T16:53:21.536" v="3775" actId="20577"/>
          <ac:spMkLst>
            <pc:docMk/>
            <pc:sldMk cId="4085257165" sldId="262"/>
            <ac:spMk id="3" creationId="{D4497DB7-08D9-008E-43E3-1243A1FAAA4B}"/>
          </ac:spMkLst>
        </pc:spChg>
      </pc:sldChg>
      <pc:sldChg chg="del">
        <pc:chgData name="Dagnaud Karelia" userId="dd679232-71aa-40a0-b008-4f34eee519df" providerId="ADAL" clId="{E059AEA0-2117-4DB1-A502-77B6B256F420}" dt="2023-05-03T16:16:25.273" v="2012" actId="47"/>
        <pc:sldMkLst>
          <pc:docMk/>
          <pc:sldMk cId="924921888" sldId="263"/>
        </pc:sldMkLst>
      </pc:sldChg>
      <pc:sldChg chg="addSp modSp mod ord">
        <pc:chgData name="Dagnaud Karelia" userId="dd679232-71aa-40a0-b008-4f34eee519df" providerId="ADAL" clId="{E059AEA0-2117-4DB1-A502-77B6B256F420}" dt="2023-05-04T10:44:05.074" v="7152" actId="1076"/>
        <pc:sldMkLst>
          <pc:docMk/>
          <pc:sldMk cId="2024553725" sldId="264"/>
        </pc:sldMkLst>
        <pc:spChg chg="mod">
          <ac:chgData name="Dagnaud Karelia" userId="dd679232-71aa-40a0-b008-4f34eee519df" providerId="ADAL" clId="{E059AEA0-2117-4DB1-A502-77B6B256F420}" dt="2023-05-03T16:09:41.903" v="1752" actId="20577"/>
          <ac:spMkLst>
            <pc:docMk/>
            <pc:sldMk cId="2024553725" sldId="264"/>
            <ac:spMk id="2" creationId="{8D8025E9-84D2-0403-C5DA-1180201D154C}"/>
          </ac:spMkLst>
        </pc:spChg>
        <pc:spChg chg="add mod">
          <ac:chgData name="Dagnaud Karelia" userId="dd679232-71aa-40a0-b008-4f34eee519df" providerId="ADAL" clId="{E059AEA0-2117-4DB1-A502-77B6B256F420}" dt="2023-05-04T10:44:05.074" v="7152" actId="1076"/>
          <ac:spMkLst>
            <pc:docMk/>
            <pc:sldMk cId="2024553725" sldId="264"/>
            <ac:spMk id="3" creationId="{22136509-8A7F-2744-B1F8-0BBD26A8FE99}"/>
          </ac:spMkLst>
        </pc:spChg>
        <pc:spChg chg="add mod">
          <ac:chgData name="Dagnaud Karelia" userId="dd679232-71aa-40a0-b008-4f34eee519df" providerId="ADAL" clId="{E059AEA0-2117-4DB1-A502-77B6B256F420}" dt="2023-05-04T08:42:27.676" v="4578" actId="1076"/>
          <ac:spMkLst>
            <pc:docMk/>
            <pc:sldMk cId="2024553725" sldId="264"/>
            <ac:spMk id="5" creationId="{042A57BB-8A8C-CB24-1FC5-5F17966298D6}"/>
          </ac:spMkLst>
        </pc:spChg>
      </pc:sldChg>
      <pc:sldChg chg="modSp mod">
        <pc:chgData name="Dagnaud Karelia" userId="dd679232-71aa-40a0-b008-4f34eee519df" providerId="ADAL" clId="{E059AEA0-2117-4DB1-A502-77B6B256F420}" dt="2023-05-04T06:25:44.959" v="4264" actId="1076"/>
        <pc:sldMkLst>
          <pc:docMk/>
          <pc:sldMk cId="659220800" sldId="265"/>
        </pc:sldMkLst>
        <pc:spChg chg="mod">
          <ac:chgData name="Dagnaud Karelia" userId="dd679232-71aa-40a0-b008-4f34eee519df" providerId="ADAL" clId="{E059AEA0-2117-4DB1-A502-77B6B256F420}" dt="2023-05-04T06:25:44.959" v="4264" actId="1076"/>
          <ac:spMkLst>
            <pc:docMk/>
            <pc:sldMk cId="659220800" sldId="265"/>
            <ac:spMk id="2" creationId="{7542A38F-D4BB-005D-FA09-37F7E7203E7F}"/>
          </ac:spMkLst>
        </pc:spChg>
        <pc:spChg chg="mod">
          <ac:chgData name="Dagnaud Karelia" userId="dd679232-71aa-40a0-b008-4f34eee519df" providerId="ADAL" clId="{E059AEA0-2117-4DB1-A502-77B6B256F420}" dt="2023-05-03T16:32:58.375" v="2397" actId="20577"/>
          <ac:spMkLst>
            <pc:docMk/>
            <pc:sldMk cId="659220800" sldId="265"/>
            <ac:spMk id="3" creationId="{0B934B12-984B-E1ED-A445-9BEBD79A55E5}"/>
          </ac:spMkLst>
        </pc:spChg>
      </pc:sldChg>
      <pc:sldChg chg="addSp delSp modSp new mod">
        <pc:chgData name="Dagnaud Karelia" userId="dd679232-71aa-40a0-b008-4f34eee519df" providerId="ADAL" clId="{E059AEA0-2117-4DB1-A502-77B6B256F420}" dt="2023-05-04T10:38:31.621" v="7129" actId="20577"/>
        <pc:sldMkLst>
          <pc:docMk/>
          <pc:sldMk cId="3431729362" sldId="266"/>
        </pc:sldMkLst>
        <pc:spChg chg="mod">
          <ac:chgData name="Dagnaud Karelia" userId="dd679232-71aa-40a0-b008-4f34eee519df" providerId="ADAL" clId="{E059AEA0-2117-4DB1-A502-77B6B256F420}" dt="2023-05-03T16:02:48.565" v="1300" actId="403"/>
          <ac:spMkLst>
            <pc:docMk/>
            <pc:sldMk cId="3431729362" sldId="266"/>
            <ac:spMk id="2" creationId="{DB13EFE1-9D17-4F7A-3CBD-86ADE2BE8FF2}"/>
          </ac:spMkLst>
        </pc:spChg>
        <pc:spChg chg="mod">
          <ac:chgData name="Dagnaud Karelia" userId="dd679232-71aa-40a0-b008-4f34eee519df" providerId="ADAL" clId="{E059AEA0-2117-4DB1-A502-77B6B256F420}" dt="2023-05-04T10:38:31.621" v="7129" actId="20577"/>
          <ac:spMkLst>
            <pc:docMk/>
            <pc:sldMk cId="3431729362" sldId="266"/>
            <ac:spMk id="3" creationId="{9177357D-F14F-2325-5EBB-C27FD6C9B952}"/>
          </ac:spMkLst>
        </pc:spChg>
        <pc:spChg chg="add del">
          <ac:chgData name="Dagnaud Karelia" userId="dd679232-71aa-40a0-b008-4f34eee519df" providerId="ADAL" clId="{E059AEA0-2117-4DB1-A502-77B6B256F420}" dt="2023-05-04T09:48:36.009" v="4858" actId="478"/>
          <ac:spMkLst>
            <pc:docMk/>
            <pc:sldMk cId="3431729362" sldId="266"/>
            <ac:spMk id="5" creationId="{0436D5F6-24CB-4920-9F87-37B7635C70E1}"/>
          </ac:spMkLst>
        </pc:spChg>
      </pc:sldChg>
      <pc:sldChg chg="modSp add mod modNotesTx">
        <pc:chgData name="Dagnaud Karelia" userId="dd679232-71aa-40a0-b008-4f34eee519df" providerId="ADAL" clId="{E059AEA0-2117-4DB1-A502-77B6B256F420}" dt="2023-05-04T10:33:31.860" v="7065" actId="20577"/>
        <pc:sldMkLst>
          <pc:docMk/>
          <pc:sldMk cId="1011426322" sldId="267"/>
        </pc:sldMkLst>
        <pc:spChg chg="mod">
          <ac:chgData name="Dagnaud Karelia" userId="dd679232-71aa-40a0-b008-4f34eee519df" providerId="ADAL" clId="{E059AEA0-2117-4DB1-A502-77B6B256F420}" dt="2023-05-04T10:17:18.253" v="6179" actId="1076"/>
          <ac:spMkLst>
            <pc:docMk/>
            <pc:sldMk cId="1011426322" sldId="267"/>
            <ac:spMk id="2" creationId="{DB13EFE1-9D17-4F7A-3CBD-86ADE2BE8FF2}"/>
          </ac:spMkLst>
        </pc:spChg>
        <pc:spChg chg="mod">
          <ac:chgData name="Dagnaud Karelia" userId="dd679232-71aa-40a0-b008-4f34eee519df" providerId="ADAL" clId="{E059AEA0-2117-4DB1-A502-77B6B256F420}" dt="2023-05-04T10:33:31.860" v="7065" actId="20577"/>
          <ac:spMkLst>
            <pc:docMk/>
            <pc:sldMk cId="1011426322" sldId="267"/>
            <ac:spMk id="3" creationId="{9177357D-F14F-2325-5EBB-C27FD6C9B952}"/>
          </ac:spMkLst>
        </pc:spChg>
      </pc:sldChg>
      <pc:sldChg chg="addSp delSp modSp new mod">
        <pc:chgData name="Dagnaud Karelia" userId="dd679232-71aa-40a0-b008-4f34eee519df" providerId="ADAL" clId="{E059AEA0-2117-4DB1-A502-77B6B256F420}" dt="2023-05-04T09:57:31.597" v="5328" actId="1076"/>
        <pc:sldMkLst>
          <pc:docMk/>
          <pc:sldMk cId="2606264662" sldId="268"/>
        </pc:sldMkLst>
        <pc:spChg chg="mod">
          <ac:chgData name="Dagnaud Karelia" userId="dd679232-71aa-40a0-b008-4f34eee519df" providerId="ADAL" clId="{E059AEA0-2117-4DB1-A502-77B6B256F420}" dt="2023-05-04T09:57:26.164" v="5327" actId="14100"/>
          <ac:spMkLst>
            <pc:docMk/>
            <pc:sldMk cId="2606264662" sldId="268"/>
            <ac:spMk id="2" creationId="{6AD7168F-FF06-5DF0-9D3A-3602536654F3}"/>
          </ac:spMkLst>
        </pc:spChg>
        <pc:spChg chg="mod">
          <ac:chgData name="Dagnaud Karelia" userId="dd679232-71aa-40a0-b008-4f34eee519df" providerId="ADAL" clId="{E059AEA0-2117-4DB1-A502-77B6B256F420}" dt="2023-05-03T16:54:53.054" v="3855" actId="20577"/>
          <ac:spMkLst>
            <pc:docMk/>
            <pc:sldMk cId="2606264662" sldId="268"/>
            <ac:spMk id="3" creationId="{C502D97A-F2AA-8705-FF40-5A590DC5A8E2}"/>
          </ac:spMkLst>
        </pc:spChg>
        <pc:spChg chg="add">
          <ac:chgData name="Dagnaud Karelia" userId="dd679232-71aa-40a0-b008-4f34eee519df" providerId="ADAL" clId="{E059AEA0-2117-4DB1-A502-77B6B256F420}" dt="2023-05-03T16:12:21.872" v="1828" actId="26606"/>
          <ac:spMkLst>
            <pc:docMk/>
            <pc:sldMk cId="2606264662" sldId="268"/>
            <ac:spMk id="10" creationId="{C8CB4EC0-30D7-4FCD-85AE-CD9CFAADBA37}"/>
          </ac:spMkLst>
        </pc:spChg>
        <pc:spChg chg="add mod">
          <ac:chgData name="Dagnaud Karelia" userId="dd679232-71aa-40a0-b008-4f34eee519df" providerId="ADAL" clId="{E059AEA0-2117-4DB1-A502-77B6B256F420}" dt="2023-05-04T08:49:42.829" v="4710" actId="20577"/>
          <ac:spMkLst>
            <pc:docMk/>
            <pc:sldMk cId="2606264662" sldId="268"/>
            <ac:spMk id="12" creationId="{FC471A90-173B-4ACC-8B12-3CB7E5F6CCA4}"/>
          </ac:spMkLst>
        </pc:spChg>
        <pc:spChg chg="add">
          <ac:chgData name="Dagnaud Karelia" userId="dd679232-71aa-40a0-b008-4f34eee519df" providerId="ADAL" clId="{E059AEA0-2117-4DB1-A502-77B6B256F420}" dt="2023-05-03T16:12:21.872" v="1828" actId="26606"/>
          <ac:spMkLst>
            <pc:docMk/>
            <pc:sldMk cId="2606264662" sldId="268"/>
            <ac:spMk id="14" creationId="{8433DBE3-DD23-42C3-8133-949FBC7A1BAD}"/>
          </ac:spMkLst>
        </pc:spChg>
        <pc:picChg chg="add del mod">
          <ac:chgData name="Dagnaud Karelia" userId="dd679232-71aa-40a0-b008-4f34eee519df" providerId="ADAL" clId="{E059AEA0-2117-4DB1-A502-77B6B256F420}" dt="2023-05-03T16:14:04.033" v="1882" actId="478"/>
          <ac:picMkLst>
            <pc:docMk/>
            <pc:sldMk cId="2606264662" sldId="268"/>
            <ac:picMk id="5" creationId="{BEB1CAA6-E15D-1788-F83B-8B4DA1C2B6BC}"/>
          </ac:picMkLst>
        </pc:picChg>
        <pc:picChg chg="add mod">
          <ac:chgData name="Dagnaud Karelia" userId="dd679232-71aa-40a0-b008-4f34eee519df" providerId="ADAL" clId="{E059AEA0-2117-4DB1-A502-77B6B256F420}" dt="2023-05-04T09:57:31.597" v="5328" actId="1076"/>
          <ac:picMkLst>
            <pc:docMk/>
            <pc:sldMk cId="2606264662" sldId="268"/>
            <ac:picMk id="7" creationId="{E12C6DD4-F307-4F1F-707D-C77B6AC3100C}"/>
          </ac:picMkLst>
        </pc:picChg>
      </pc:sldChg>
      <pc:sldChg chg="modSp new mod">
        <pc:chgData name="Dagnaud Karelia" userId="dd679232-71aa-40a0-b008-4f34eee519df" providerId="ADAL" clId="{E059AEA0-2117-4DB1-A502-77B6B256F420}" dt="2023-05-04T09:47:28.198" v="4805" actId="27636"/>
        <pc:sldMkLst>
          <pc:docMk/>
          <pc:sldMk cId="2449477566" sldId="269"/>
        </pc:sldMkLst>
        <pc:spChg chg="mod">
          <ac:chgData name="Dagnaud Karelia" userId="dd679232-71aa-40a0-b008-4f34eee519df" providerId="ADAL" clId="{E059AEA0-2117-4DB1-A502-77B6B256F420}" dt="2023-05-03T16:14:54.768" v="1909" actId="20577"/>
          <ac:spMkLst>
            <pc:docMk/>
            <pc:sldMk cId="2449477566" sldId="269"/>
            <ac:spMk id="2" creationId="{4D7BB77C-4286-041F-015F-4FB53D34F6C7}"/>
          </ac:spMkLst>
        </pc:spChg>
        <pc:spChg chg="mod">
          <ac:chgData name="Dagnaud Karelia" userId="dd679232-71aa-40a0-b008-4f34eee519df" providerId="ADAL" clId="{E059AEA0-2117-4DB1-A502-77B6B256F420}" dt="2023-05-04T09:47:28.198" v="4805" actId="27636"/>
          <ac:spMkLst>
            <pc:docMk/>
            <pc:sldMk cId="2449477566" sldId="269"/>
            <ac:spMk id="3" creationId="{5E988076-D136-8D51-F26B-50425923D4C4}"/>
          </ac:spMkLst>
        </pc:spChg>
      </pc:sldChg>
      <pc:sldChg chg="modSp new mod">
        <pc:chgData name="Dagnaud Karelia" userId="dd679232-71aa-40a0-b008-4f34eee519df" providerId="ADAL" clId="{E059AEA0-2117-4DB1-A502-77B6B256F420}" dt="2023-05-04T11:57:33.585" v="7381" actId="20577"/>
        <pc:sldMkLst>
          <pc:docMk/>
          <pc:sldMk cId="2169479118" sldId="270"/>
        </pc:sldMkLst>
        <pc:spChg chg="mod">
          <ac:chgData name="Dagnaud Karelia" userId="dd679232-71aa-40a0-b008-4f34eee519df" providerId="ADAL" clId="{E059AEA0-2117-4DB1-A502-77B6B256F420}" dt="2023-05-04T10:21:58.928" v="6681" actId="20577"/>
          <ac:spMkLst>
            <pc:docMk/>
            <pc:sldMk cId="2169479118" sldId="270"/>
            <ac:spMk id="2" creationId="{2B8AD20B-39B2-EC8D-2CD7-8C72CFE16874}"/>
          </ac:spMkLst>
        </pc:spChg>
        <pc:spChg chg="mod">
          <ac:chgData name="Dagnaud Karelia" userId="dd679232-71aa-40a0-b008-4f34eee519df" providerId="ADAL" clId="{E059AEA0-2117-4DB1-A502-77B6B256F420}" dt="2023-05-04T11:57:33.585" v="7381" actId="20577"/>
          <ac:spMkLst>
            <pc:docMk/>
            <pc:sldMk cId="2169479118" sldId="270"/>
            <ac:spMk id="3" creationId="{2E29502E-FF7C-8F0F-DDAA-522D602C9E0D}"/>
          </ac:spMkLst>
        </pc:spChg>
      </pc:sldChg>
      <pc:sldChg chg="addSp delSp modSp new mod modNotesTx">
        <pc:chgData name="Dagnaud Karelia" userId="dd679232-71aa-40a0-b008-4f34eee519df" providerId="ADAL" clId="{E059AEA0-2117-4DB1-A502-77B6B256F420}" dt="2023-05-04T11:37:45.049" v="7332" actId="20577"/>
        <pc:sldMkLst>
          <pc:docMk/>
          <pc:sldMk cId="3956898833" sldId="271"/>
        </pc:sldMkLst>
        <pc:spChg chg="mod">
          <ac:chgData name="Dagnaud Karelia" userId="dd679232-71aa-40a0-b008-4f34eee519df" providerId="ADAL" clId="{E059AEA0-2117-4DB1-A502-77B6B256F420}" dt="2023-05-04T09:44:29.244" v="4722" actId="20577"/>
          <ac:spMkLst>
            <pc:docMk/>
            <pc:sldMk cId="3956898833" sldId="271"/>
            <ac:spMk id="2" creationId="{114705EE-7722-CF86-25EF-609FA3B7E1DB}"/>
          </ac:spMkLst>
        </pc:spChg>
        <pc:spChg chg="add mod">
          <ac:chgData name="Dagnaud Karelia" userId="dd679232-71aa-40a0-b008-4f34eee519df" providerId="ADAL" clId="{E059AEA0-2117-4DB1-A502-77B6B256F420}" dt="2023-05-04T08:46:27.521" v="4637" actId="20577"/>
          <ac:spMkLst>
            <pc:docMk/>
            <pc:sldMk cId="3956898833" sldId="271"/>
            <ac:spMk id="3" creationId="{A9C9C0B8-4FE1-223E-D65A-A6A77E75DC65}"/>
          </ac:spMkLst>
        </pc:spChg>
        <pc:spChg chg="del mod">
          <ac:chgData name="Dagnaud Karelia" userId="dd679232-71aa-40a0-b008-4f34eee519df" providerId="ADAL" clId="{E059AEA0-2117-4DB1-A502-77B6B256F420}" dt="2023-05-03T16:36:36.014" v="2722" actId="26606"/>
          <ac:spMkLst>
            <pc:docMk/>
            <pc:sldMk cId="3956898833" sldId="271"/>
            <ac:spMk id="3" creationId="{E388D83C-8FE1-346F-5E0D-6647F78F8419}"/>
          </ac:spMkLst>
        </pc:spChg>
        <pc:spChg chg="add mod">
          <ac:chgData name="Dagnaud Karelia" userId="dd679232-71aa-40a0-b008-4f34eee519df" providerId="ADAL" clId="{E059AEA0-2117-4DB1-A502-77B6B256F420}" dt="2023-05-04T08:45:12.887" v="4605" actId="113"/>
          <ac:spMkLst>
            <pc:docMk/>
            <pc:sldMk cId="3956898833" sldId="271"/>
            <ac:spMk id="10" creationId="{AE576CDA-FA28-42AD-9F60-84FA2A8F4910}"/>
          </ac:spMkLst>
        </pc:spChg>
        <pc:spChg chg="add">
          <ac:chgData name="Dagnaud Karelia" userId="dd679232-71aa-40a0-b008-4f34eee519df" providerId="ADAL" clId="{E059AEA0-2117-4DB1-A502-77B6B256F420}" dt="2023-05-03T16:36:36.014" v="2722" actId="26606"/>
          <ac:spMkLst>
            <pc:docMk/>
            <pc:sldMk cId="3956898833" sldId="271"/>
            <ac:spMk id="12" creationId="{B9EB0472-F505-4D1D-A3EE-FED6D85BC981}"/>
          </ac:spMkLst>
        </pc:spChg>
        <pc:spChg chg="add mod">
          <ac:chgData name="Dagnaud Karelia" userId="dd679232-71aa-40a0-b008-4f34eee519df" providerId="ADAL" clId="{E059AEA0-2117-4DB1-A502-77B6B256F420}" dt="2023-05-04T08:46:43.336" v="4658" actId="20577"/>
          <ac:spMkLst>
            <pc:docMk/>
            <pc:sldMk cId="3956898833" sldId="271"/>
            <ac:spMk id="14" creationId="{C3699620-738E-4A53-8C81-FFFBBBCBBE05}"/>
          </ac:spMkLst>
        </pc:spChg>
        <pc:spChg chg="add">
          <ac:chgData name="Dagnaud Karelia" userId="dd679232-71aa-40a0-b008-4f34eee519df" providerId="ADAL" clId="{E059AEA0-2117-4DB1-A502-77B6B256F420}" dt="2023-05-03T16:36:36.014" v="2722" actId="26606"/>
          <ac:spMkLst>
            <pc:docMk/>
            <pc:sldMk cId="3956898833" sldId="271"/>
            <ac:spMk id="16" creationId="{3109FE0B-0AFC-4929-8515-CCE334CA89A5}"/>
          </ac:spMkLst>
        </pc:spChg>
        <pc:picChg chg="add mod">
          <ac:chgData name="Dagnaud Karelia" userId="dd679232-71aa-40a0-b008-4f34eee519df" providerId="ADAL" clId="{E059AEA0-2117-4DB1-A502-77B6B256F420}" dt="2023-05-03T16:36:36.014" v="2722" actId="26606"/>
          <ac:picMkLst>
            <pc:docMk/>
            <pc:sldMk cId="3956898833" sldId="271"/>
            <ac:picMk id="5" creationId="{5A1FD73C-2392-0083-61EA-D8CDC28C6AF2}"/>
          </ac:picMkLst>
        </pc:picChg>
      </pc:sldChg>
      <pc:sldChg chg="modSp add mod modNotesTx">
        <pc:chgData name="Dagnaud Karelia" userId="dd679232-71aa-40a0-b008-4f34eee519df" providerId="ADAL" clId="{E059AEA0-2117-4DB1-A502-77B6B256F420}" dt="2023-05-04T10:42:20.969" v="7132" actId="20577"/>
        <pc:sldMkLst>
          <pc:docMk/>
          <pc:sldMk cId="519174886" sldId="272"/>
        </pc:sldMkLst>
        <pc:spChg chg="mod">
          <ac:chgData name="Dagnaud Karelia" userId="dd679232-71aa-40a0-b008-4f34eee519df" providerId="ADAL" clId="{E059AEA0-2117-4DB1-A502-77B6B256F420}" dt="2023-05-04T10:42:20.969" v="7132" actId="20577"/>
          <ac:spMkLst>
            <pc:docMk/>
            <pc:sldMk cId="519174886" sldId="272"/>
            <ac:spMk id="2" creationId="{DB13EFE1-9D17-4F7A-3CBD-86ADE2BE8FF2}"/>
          </ac:spMkLst>
        </pc:spChg>
        <pc:spChg chg="mod">
          <ac:chgData name="Dagnaud Karelia" userId="dd679232-71aa-40a0-b008-4f34eee519df" providerId="ADAL" clId="{E059AEA0-2117-4DB1-A502-77B6B256F420}" dt="2023-05-04T10:33:46.253" v="7069" actId="27636"/>
          <ac:spMkLst>
            <pc:docMk/>
            <pc:sldMk cId="519174886" sldId="272"/>
            <ac:spMk id="3" creationId="{9177357D-F14F-2325-5EBB-C27FD6C9B952}"/>
          </ac:spMkLst>
        </pc:spChg>
      </pc:sldChg>
      <pc:sldChg chg="modSp add mod ord">
        <pc:chgData name="Dagnaud Karelia" userId="dd679232-71aa-40a0-b008-4f34eee519df" providerId="ADAL" clId="{E059AEA0-2117-4DB1-A502-77B6B256F420}" dt="2023-05-04T08:03:40.298" v="4271"/>
        <pc:sldMkLst>
          <pc:docMk/>
          <pc:sldMk cId="3376498307" sldId="273"/>
        </pc:sldMkLst>
        <pc:spChg chg="mod">
          <ac:chgData name="Dagnaud Karelia" userId="dd679232-71aa-40a0-b008-4f34eee519df" providerId="ADAL" clId="{E059AEA0-2117-4DB1-A502-77B6B256F420}" dt="2023-05-04T06:25:50.947" v="4265" actId="1076"/>
          <ac:spMkLst>
            <pc:docMk/>
            <pc:sldMk cId="3376498307" sldId="273"/>
            <ac:spMk id="2" creationId="{7542A38F-D4BB-005D-FA09-37F7E7203E7F}"/>
          </ac:spMkLst>
        </pc:spChg>
      </pc:sldChg>
      <pc:sldChg chg="addSp delSp modSp new mod ord modNotesTx">
        <pc:chgData name="Dagnaud Karelia" userId="dd679232-71aa-40a0-b008-4f34eee519df" providerId="ADAL" clId="{E059AEA0-2117-4DB1-A502-77B6B256F420}" dt="2023-05-04T09:02:51.619" v="4721" actId="20577"/>
        <pc:sldMkLst>
          <pc:docMk/>
          <pc:sldMk cId="3992692665" sldId="274"/>
        </pc:sldMkLst>
        <pc:spChg chg="mod">
          <ac:chgData name="Dagnaud Karelia" userId="dd679232-71aa-40a0-b008-4f34eee519df" providerId="ADAL" clId="{E059AEA0-2117-4DB1-A502-77B6B256F420}" dt="2023-05-04T09:02:51.619" v="4721" actId="20577"/>
          <ac:spMkLst>
            <pc:docMk/>
            <pc:sldMk cId="3992692665" sldId="274"/>
            <ac:spMk id="2" creationId="{EA445065-BE9D-EDCA-0139-3DEC3F8735DD}"/>
          </ac:spMkLst>
        </pc:spChg>
        <pc:spChg chg="del">
          <ac:chgData name="Dagnaud Karelia" userId="dd679232-71aa-40a0-b008-4f34eee519df" providerId="ADAL" clId="{E059AEA0-2117-4DB1-A502-77B6B256F420}" dt="2023-05-04T08:28:25.109" v="4273"/>
          <ac:spMkLst>
            <pc:docMk/>
            <pc:sldMk cId="3992692665" sldId="274"/>
            <ac:spMk id="3" creationId="{614F4C68-5325-1815-7995-72A080828DB6}"/>
          </ac:spMkLst>
        </pc:spChg>
        <pc:spChg chg="add mod">
          <ac:chgData name="Dagnaud Karelia" userId="dd679232-71aa-40a0-b008-4f34eee519df" providerId="ADAL" clId="{E059AEA0-2117-4DB1-A502-77B6B256F420}" dt="2023-05-04T08:39:02.060" v="4524" actId="255"/>
          <ac:spMkLst>
            <pc:docMk/>
            <pc:sldMk cId="3992692665" sldId="274"/>
            <ac:spMk id="11" creationId="{BEA52D08-2B22-BD77-D795-67E646EF5193}"/>
          </ac:spMkLst>
        </pc:spChg>
        <pc:graphicFrameChg chg="add del mod">
          <ac:chgData name="Dagnaud Karelia" userId="dd679232-71aa-40a0-b008-4f34eee519df" providerId="ADAL" clId="{E059AEA0-2117-4DB1-A502-77B6B256F420}" dt="2023-05-04T08:30:32.404" v="4283" actId="478"/>
          <ac:graphicFrameMkLst>
            <pc:docMk/>
            <pc:sldMk cId="3992692665" sldId="274"/>
            <ac:graphicFrameMk id="8" creationId="{D91D7B14-02AA-6C10-789F-098E5B7EF2BE}"/>
          </ac:graphicFrameMkLst>
        </pc:graphicFrameChg>
        <pc:picChg chg="add mod">
          <ac:chgData name="Dagnaud Karelia" userId="dd679232-71aa-40a0-b008-4f34eee519df" providerId="ADAL" clId="{E059AEA0-2117-4DB1-A502-77B6B256F420}" dt="2023-05-04T08:38:05.694" v="4482" actId="1076"/>
          <ac:picMkLst>
            <pc:docMk/>
            <pc:sldMk cId="3992692665" sldId="274"/>
            <ac:picMk id="5" creationId="{865DF5EA-3613-1874-9502-A69E9C89578D}"/>
          </ac:picMkLst>
        </pc:picChg>
        <pc:picChg chg="add del mod">
          <ac:chgData name="Dagnaud Karelia" userId="dd679232-71aa-40a0-b008-4f34eee519df" providerId="ADAL" clId="{E059AEA0-2117-4DB1-A502-77B6B256F420}" dt="2023-05-04T08:30:02.729" v="4281" actId="478"/>
          <ac:picMkLst>
            <pc:docMk/>
            <pc:sldMk cId="3992692665" sldId="274"/>
            <ac:picMk id="7" creationId="{4F2D8CF3-79C5-E1C3-1BA8-C6BD73647321}"/>
          </ac:picMkLst>
        </pc:picChg>
        <pc:picChg chg="add mod">
          <ac:chgData name="Dagnaud Karelia" userId="dd679232-71aa-40a0-b008-4f34eee519df" providerId="ADAL" clId="{E059AEA0-2117-4DB1-A502-77B6B256F420}" dt="2023-05-04T08:38:07.726" v="4483" actId="1076"/>
          <ac:picMkLst>
            <pc:docMk/>
            <pc:sldMk cId="3992692665" sldId="274"/>
            <ac:picMk id="10" creationId="{5742CE6E-1DAE-E082-1978-BF3018B1D58B}"/>
          </ac:picMkLst>
        </pc:picChg>
      </pc:sldChg>
      <pc:sldChg chg="modSp new mod">
        <pc:chgData name="Dagnaud Karelia" userId="dd679232-71aa-40a0-b008-4f34eee519df" providerId="ADAL" clId="{E059AEA0-2117-4DB1-A502-77B6B256F420}" dt="2023-05-04T09:50:29.331" v="4952" actId="20577"/>
        <pc:sldMkLst>
          <pc:docMk/>
          <pc:sldMk cId="1970637471" sldId="275"/>
        </pc:sldMkLst>
        <pc:spChg chg="mod">
          <ac:chgData name="Dagnaud Karelia" userId="dd679232-71aa-40a0-b008-4f34eee519df" providerId="ADAL" clId="{E059AEA0-2117-4DB1-A502-77B6B256F420}" dt="2023-05-04T09:50:29.331" v="4952" actId="20577"/>
          <ac:spMkLst>
            <pc:docMk/>
            <pc:sldMk cId="1970637471" sldId="275"/>
            <ac:spMk id="2" creationId="{BAAB0BD8-D6C9-7E51-D164-882802240B5A}"/>
          </ac:spMkLst>
        </pc:spChg>
        <pc:spChg chg="mod">
          <ac:chgData name="Dagnaud Karelia" userId="dd679232-71aa-40a0-b008-4f34eee519df" providerId="ADAL" clId="{E059AEA0-2117-4DB1-A502-77B6B256F420}" dt="2023-05-04T09:48:22.283" v="4856" actId="403"/>
          <ac:spMkLst>
            <pc:docMk/>
            <pc:sldMk cId="1970637471" sldId="275"/>
            <ac:spMk id="3" creationId="{1ACFE0DC-9F04-7735-440E-DC3A5E27C521}"/>
          </ac:spMkLst>
        </pc:spChg>
      </pc:sldChg>
      <pc:sldChg chg="modSp add mod">
        <pc:chgData name="Dagnaud Karelia" userId="dd679232-71aa-40a0-b008-4f34eee519df" providerId="ADAL" clId="{E059AEA0-2117-4DB1-A502-77B6B256F420}" dt="2023-05-04T09:49:55.140" v="4918" actId="20577"/>
        <pc:sldMkLst>
          <pc:docMk/>
          <pc:sldMk cId="2701598154" sldId="276"/>
        </pc:sldMkLst>
        <pc:spChg chg="mod">
          <ac:chgData name="Dagnaud Karelia" userId="dd679232-71aa-40a0-b008-4f34eee519df" providerId="ADAL" clId="{E059AEA0-2117-4DB1-A502-77B6B256F420}" dt="2023-05-04T09:49:55.140" v="4918" actId="20577"/>
          <ac:spMkLst>
            <pc:docMk/>
            <pc:sldMk cId="2701598154" sldId="276"/>
            <ac:spMk id="2" creationId="{BAAB0BD8-D6C9-7E51-D164-882802240B5A}"/>
          </ac:spMkLst>
        </pc:spChg>
        <pc:spChg chg="mod">
          <ac:chgData name="Dagnaud Karelia" userId="dd679232-71aa-40a0-b008-4f34eee519df" providerId="ADAL" clId="{E059AEA0-2117-4DB1-A502-77B6B256F420}" dt="2023-05-04T09:49:05.938" v="4897" actId="20577"/>
          <ac:spMkLst>
            <pc:docMk/>
            <pc:sldMk cId="2701598154" sldId="276"/>
            <ac:spMk id="3" creationId="{1ACFE0DC-9F04-7735-440E-DC3A5E27C521}"/>
          </ac:spMkLst>
        </pc:spChg>
      </pc:sldChg>
      <pc:sldChg chg="modSp add mod ord">
        <pc:chgData name="Dagnaud Karelia" userId="dd679232-71aa-40a0-b008-4f34eee519df" providerId="ADAL" clId="{E059AEA0-2117-4DB1-A502-77B6B256F420}" dt="2023-05-04T09:52:00.335" v="5129" actId="20577"/>
        <pc:sldMkLst>
          <pc:docMk/>
          <pc:sldMk cId="2209074416" sldId="277"/>
        </pc:sldMkLst>
        <pc:spChg chg="mod">
          <ac:chgData name="Dagnaud Karelia" userId="dd679232-71aa-40a0-b008-4f34eee519df" providerId="ADAL" clId="{E059AEA0-2117-4DB1-A502-77B6B256F420}" dt="2023-05-04T09:51:34.658" v="5039" actId="20577"/>
          <ac:spMkLst>
            <pc:docMk/>
            <pc:sldMk cId="2209074416" sldId="277"/>
            <ac:spMk id="2" creationId="{BAAB0BD8-D6C9-7E51-D164-882802240B5A}"/>
          </ac:spMkLst>
        </pc:spChg>
        <pc:spChg chg="mod">
          <ac:chgData name="Dagnaud Karelia" userId="dd679232-71aa-40a0-b008-4f34eee519df" providerId="ADAL" clId="{E059AEA0-2117-4DB1-A502-77B6B256F420}" dt="2023-05-04T09:52:00.335" v="5129" actId="20577"/>
          <ac:spMkLst>
            <pc:docMk/>
            <pc:sldMk cId="2209074416" sldId="277"/>
            <ac:spMk id="3" creationId="{1ACFE0DC-9F04-7735-440E-DC3A5E27C521}"/>
          </ac:spMkLst>
        </pc:spChg>
      </pc:sldChg>
      <pc:sldChg chg="addSp modSp new mod">
        <pc:chgData name="Dagnaud Karelia" userId="dd679232-71aa-40a0-b008-4f34eee519df" providerId="ADAL" clId="{E059AEA0-2117-4DB1-A502-77B6B256F420}" dt="2023-05-04T10:14:59.196" v="5986" actId="113"/>
        <pc:sldMkLst>
          <pc:docMk/>
          <pc:sldMk cId="1789981372" sldId="278"/>
        </pc:sldMkLst>
        <pc:spChg chg="mod">
          <ac:chgData name="Dagnaud Karelia" userId="dd679232-71aa-40a0-b008-4f34eee519df" providerId="ADAL" clId="{E059AEA0-2117-4DB1-A502-77B6B256F420}" dt="2023-05-04T10:14:13.936" v="5970" actId="20577"/>
          <ac:spMkLst>
            <pc:docMk/>
            <pc:sldMk cId="1789981372" sldId="278"/>
            <ac:spMk id="2" creationId="{8D9A5991-8B01-AFA1-BC60-5FDCFCFCC6D7}"/>
          </ac:spMkLst>
        </pc:spChg>
        <pc:spChg chg="mod">
          <ac:chgData name="Dagnaud Karelia" userId="dd679232-71aa-40a0-b008-4f34eee519df" providerId="ADAL" clId="{E059AEA0-2117-4DB1-A502-77B6B256F420}" dt="2023-05-04T10:14:59.196" v="5986" actId="113"/>
          <ac:spMkLst>
            <pc:docMk/>
            <pc:sldMk cId="1789981372" sldId="278"/>
            <ac:spMk id="3" creationId="{74DFE864-2A43-8B73-09DA-CBF50FB2756D}"/>
          </ac:spMkLst>
        </pc:spChg>
        <pc:spChg chg="add">
          <ac:chgData name="Dagnaud Karelia" userId="dd679232-71aa-40a0-b008-4f34eee519df" providerId="ADAL" clId="{E059AEA0-2117-4DB1-A502-77B6B256F420}" dt="2023-05-04T10:05:11.115" v="5760" actId="26606"/>
          <ac:spMkLst>
            <pc:docMk/>
            <pc:sldMk cId="1789981372" sldId="278"/>
            <ac:spMk id="10" creationId="{2C656694-E8B8-4DAB-A4FD-23655A1F1187}"/>
          </ac:spMkLst>
        </pc:spChg>
        <pc:spChg chg="add mod">
          <ac:chgData name="Dagnaud Karelia" userId="dd679232-71aa-40a0-b008-4f34eee519df" providerId="ADAL" clId="{E059AEA0-2117-4DB1-A502-77B6B256F420}" dt="2023-05-04T10:13:45.358" v="5931" actId="14100"/>
          <ac:spMkLst>
            <pc:docMk/>
            <pc:sldMk cId="1789981372" sldId="278"/>
            <ac:spMk id="12" creationId="{2C26A52E-FD03-472C-B2A6-1828C634DA21}"/>
          </ac:spMkLst>
        </pc:spChg>
        <pc:spChg chg="add">
          <ac:chgData name="Dagnaud Karelia" userId="dd679232-71aa-40a0-b008-4f34eee519df" providerId="ADAL" clId="{E059AEA0-2117-4DB1-A502-77B6B256F420}" dt="2023-05-04T10:05:11.115" v="5760" actId="26606"/>
          <ac:spMkLst>
            <pc:docMk/>
            <pc:sldMk cId="1789981372" sldId="278"/>
            <ac:spMk id="14" creationId="{1F03B11F-7EA0-4DD0-B80D-8B0E6DF73819}"/>
          </ac:spMkLst>
        </pc:spChg>
        <pc:picChg chg="add mod">
          <ac:chgData name="Dagnaud Karelia" userId="dd679232-71aa-40a0-b008-4f34eee519df" providerId="ADAL" clId="{E059AEA0-2117-4DB1-A502-77B6B256F420}" dt="2023-05-04T10:12:15.238" v="5870" actId="1076"/>
          <ac:picMkLst>
            <pc:docMk/>
            <pc:sldMk cId="1789981372" sldId="278"/>
            <ac:picMk id="5" creationId="{EF8ACF5B-B678-2DA4-C13C-D82C799CBC7C}"/>
          </ac:picMkLst>
        </pc:picChg>
      </pc:sldChg>
      <pc:sldChg chg="modSp new mod">
        <pc:chgData name="Dagnaud Karelia" userId="dd679232-71aa-40a0-b008-4f34eee519df" providerId="ADAL" clId="{E059AEA0-2117-4DB1-A502-77B6B256F420}" dt="2023-05-04T11:58:45.083" v="7444" actId="20577"/>
        <pc:sldMkLst>
          <pc:docMk/>
          <pc:sldMk cId="1597048787" sldId="279"/>
        </pc:sldMkLst>
        <pc:spChg chg="mod">
          <ac:chgData name="Dagnaud Karelia" userId="dd679232-71aa-40a0-b008-4f34eee519df" providerId="ADAL" clId="{E059AEA0-2117-4DB1-A502-77B6B256F420}" dt="2023-05-04T10:22:15.713" v="6690" actId="20577"/>
          <ac:spMkLst>
            <pc:docMk/>
            <pc:sldMk cId="1597048787" sldId="279"/>
            <ac:spMk id="2" creationId="{55971189-65D9-BD94-B450-E32C9434E011}"/>
          </ac:spMkLst>
        </pc:spChg>
        <pc:spChg chg="mod">
          <ac:chgData name="Dagnaud Karelia" userId="dd679232-71aa-40a0-b008-4f34eee519df" providerId="ADAL" clId="{E059AEA0-2117-4DB1-A502-77B6B256F420}" dt="2023-05-04T11:58:45.083" v="7444" actId="20577"/>
          <ac:spMkLst>
            <pc:docMk/>
            <pc:sldMk cId="1597048787" sldId="279"/>
            <ac:spMk id="3" creationId="{B13E1488-75F7-CF97-9067-9D130386F57E}"/>
          </ac:spMkLst>
        </pc:spChg>
      </pc:sldChg>
      <pc:sldChg chg="modSp new mod">
        <pc:chgData name="Dagnaud Karelia" userId="dd679232-71aa-40a0-b008-4f34eee519df" providerId="ADAL" clId="{E059AEA0-2117-4DB1-A502-77B6B256F420}" dt="2023-05-04T10:22:41.060" v="6729" actId="20577"/>
        <pc:sldMkLst>
          <pc:docMk/>
          <pc:sldMk cId="183284585" sldId="280"/>
        </pc:sldMkLst>
        <pc:spChg chg="mod">
          <ac:chgData name="Dagnaud Karelia" userId="dd679232-71aa-40a0-b008-4f34eee519df" providerId="ADAL" clId="{E059AEA0-2117-4DB1-A502-77B6B256F420}" dt="2023-05-04T10:22:34.369" v="6701" actId="20577"/>
          <ac:spMkLst>
            <pc:docMk/>
            <pc:sldMk cId="183284585" sldId="280"/>
            <ac:spMk id="2" creationId="{49C5BA80-738C-BD4C-57F6-820DE6F191CA}"/>
          </ac:spMkLst>
        </pc:spChg>
        <pc:spChg chg="mod">
          <ac:chgData name="Dagnaud Karelia" userId="dd679232-71aa-40a0-b008-4f34eee519df" providerId="ADAL" clId="{E059AEA0-2117-4DB1-A502-77B6B256F420}" dt="2023-05-04T10:22:41.060" v="6729" actId="20577"/>
          <ac:spMkLst>
            <pc:docMk/>
            <pc:sldMk cId="183284585" sldId="280"/>
            <ac:spMk id="3" creationId="{031958AC-B2F8-5CF1-A9CE-F0F4ADF21FD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46172B-5FDD-4E94-A79E-8E70C635C579}" type="datetimeFigureOut">
              <a:rPr lang="en-US" smtClean="0"/>
              <a:t>5/4/2023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4D97F8-6297-41ED-9106-DC9BAAE6FDDF}" type="slidenum">
              <a:rPr lang="en-US" smtClean="0"/>
              <a:t>‹#›</a:t>
            </a:fld>
            <a:endParaRPr lang="en-US"/>
          </a:p>
        </p:txBody>
      </p:sp>
    </p:spTree>
    <p:extLst>
      <p:ext uri="{BB962C8B-B14F-4D97-AF65-F5344CB8AC3E}">
        <p14:creationId xmlns:p14="http://schemas.microsoft.com/office/powerpoint/2010/main" val="1841395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34D97F8-6297-41ED-9106-DC9BAAE6FDDF}" type="slidenum">
              <a:rPr lang="en-US" smtClean="0"/>
              <a:t>1</a:t>
            </a:fld>
            <a:endParaRPr lang="en-US"/>
          </a:p>
        </p:txBody>
      </p:sp>
    </p:spTree>
    <p:extLst>
      <p:ext uri="{BB962C8B-B14F-4D97-AF65-F5344CB8AC3E}">
        <p14:creationId xmlns:p14="http://schemas.microsoft.com/office/powerpoint/2010/main" val="3704357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https://asknature.org/?s=&amp;page=0&amp;hFR%5Bpost_type_label%5D%5B0%5D=Biological%20Strategies&amp;is_v=1</a:t>
            </a:r>
          </a:p>
          <a:p>
            <a:endParaRPr lang="en-US" dirty="0"/>
          </a:p>
          <a:p>
            <a:endParaRPr lang="en-US" dirty="0"/>
          </a:p>
        </p:txBody>
      </p:sp>
      <p:sp>
        <p:nvSpPr>
          <p:cNvPr id="4" name="Slide Number Placeholder 3"/>
          <p:cNvSpPr>
            <a:spLocks noGrp="1"/>
          </p:cNvSpPr>
          <p:nvPr>
            <p:ph type="sldNum" sz="quarter" idx="5"/>
          </p:nvPr>
        </p:nvSpPr>
        <p:spPr/>
        <p:txBody>
          <a:bodyPr/>
          <a:lstStyle/>
          <a:p>
            <a:fld id="{134D97F8-6297-41ED-9106-DC9BAAE6FDDF}" type="slidenum">
              <a:rPr lang="en-US" smtClean="0"/>
              <a:t>19</a:t>
            </a:fld>
            <a:endParaRPr lang="en-US"/>
          </a:p>
        </p:txBody>
      </p:sp>
    </p:spTree>
    <p:extLst>
      <p:ext uri="{BB962C8B-B14F-4D97-AF65-F5344CB8AC3E}">
        <p14:creationId xmlns:p14="http://schemas.microsoft.com/office/powerpoint/2010/main" val="2501263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4D97F8-6297-41ED-9106-DC9BAAE6FDDF}" type="slidenum">
              <a:rPr lang="en-US" smtClean="0"/>
              <a:t>21</a:t>
            </a:fld>
            <a:endParaRPr lang="en-US"/>
          </a:p>
        </p:txBody>
      </p:sp>
    </p:spTree>
    <p:extLst>
      <p:ext uri="{BB962C8B-B14F-4D97-AF65-F5344CB8AC3E}">
        <p14:creationId xmlns:p14="http://schemas.microsoft.com/office/powerpoint/2010/main" val="1825326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34D97F8-6297-41ED-9106-DC9BAAE6FDDF}" type="slidenum">
              <a:rPr lang="en-US" smtClean="0"/>
              <a:t>23</a:t>
            </a:fld>
            <a:endParaRPr lang="en-US"/>
          </a:p>
        </p:txBody>
      </p:sp>
    </p:spTree>
    <p:extLst>
      <p:ext uri="{BB962C8B-B14F-4D97-AF65-F5344CB8AC3E}">
        <p14:creationId xmlns:p14="http://schemas.microsoft.com/office/powerpoint/2010/main" val="1569651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Processes, forms, systems, strategies, principles</a:t>
            </a:r>
          </a:p>
        </p:txBody>
      </p:sp>
      <p:sp>
        <p:nvSpPr>
          <p:cNvPr id="4" name="Slide Number Placeholder 3"/>
          <p:cNvSpPr>
            <a:spLocks noGrp="1"/>
          </p:cNvSpPr>
          <p:nvPr>
            <p:ph type="sldNum" sz="quarter" idx="5"/>
          </p:nvPr>
        </p:nvSpPr>
        <p:spPr/>
        <p:txBody>
          <a:bodyPr/>
          <a:lstStyle/>
          <a:p>
            <a:fld id="{134D97F8-6297-41ED-9106-DC9BAAE6FDDF}" type="slidenum">
              <a:rPr lang="en-US" smtClean="0"/>
              <a:t>5</a:t>
            </a:fld>
            <a:endParaRPr lang="en-US"/>
          </a:p>
        </p:txBody>
      </p:sp>
    </p:spTree>
    <p:extLst>
      <p:ext uri="{BB962C8B-B14F-4D97-AF65-F5344CB8AC3E}">
        <p14:creationId xmlns:p14="http://schemas.microsoft.com/office/powerpoint/2010/main" val="3389606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134D97F8-6297-41ED-9106-DC9BAAE6FDDF}" type="slidenum">
              <a:rPr lang="en-US" smtClean="0"/>
              <a:t>6</a:t>
            </a:fld>
            <a:endParaRPr lang="en-US"/>
          </a:p>
        </p:txBody>
      </p:sp>
    </p:spTree>
    <p:extLst>
      <p:ext uri="{BB962C8B-B14F-4D97-AF65-F5344CB8AC3E}">
        <p14:creationId xmlns:p14="http://schemas.microsoft.com/office/powerpoint/2010/main" val="1432635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https://medium.com/@adsactly/is-it-a-bird-is-it-a-plane-biomimicry-in-airplanes-9862d331df2e</a:t>
            </a:r>
          </a:p>
          <a:p>
            <a:r>
              <a:rPr lang="en-US" dirty="0"/>
              <a:t>https://magazine.primetals.com/2020/01/01/leonardo-da-vinci-pioneer-of-biomimicry/</a:t>
            </a:r>
          </a:p>
          <a:p>
            <a:r>
              <a:rPr lang="en-US" dirty="0"/>
              <a:t>https://library.acropolis.org/biomimicry-human-creation-inspired-by-nature/</a:t>
            </a:r>
          </a:p>
          <a:p>
            <a:r>
              <a:rPr lang="en-US" dirty="0"/>
              <a:t>https://ec.europa.eu/research-and-innovation/en/projects/success-stories/all/smarter-wings-bird-flights</a:t>
            </a:r>
          </a:p>
          <a:p>
            <a:endParaRPr lang="en-US" dirty="0"/>
          </a:p>
        </p:txBody>
      </p:sp>
      <p:sp>
        <p:nvSpPr>
          <p:cNvPr id="4" name="Slide Number Placeholder 3"/>
          <p:cNvSpPr>
            <a:spLocks noGrp="1"/>
          </p:cNvSpPr>
          <p:nvPr>
            <p:ph type="sldNum" sz="quarter" idx="5"/>
          </p:nvPr>
        </p:nvSpPr>
        <p:spPr/>
        <p:txBody>
          <a:bodyPr/>
          <a:lstStyle/>
          <a:p>
            <a:fld id="{134D97F8-6297-41ED-9106-DC9BAAE6FDDF}" type="slidenum">
              <a:rPr lang="en-US" smtClean="0"/>
              <a:t>7</a:t>
            </a:fld>
            <a:endParaRPr lang="en-US"/>
          </a:p>
        </p:txBody>
      </p:sp>
    </p:spTree>
    <p:extLst>
      <p:ext uri="{BB962C8B-B14F-4D97-AF65-F5344CB8AC3E}">
        <p14:creationId xmlns:p14="http://schemas.microsoft.com/office/powerpoint/2010/main" val="1523659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https://www.cambridgebutterfly.com/the-famous-blue-morpho/</a:t>
            </a:r>
          </a:p>
          <a:p>
            <a:r>
              <a:rPr lang="en-US" dirty="0"/>
              <a:t>https://www.pnas.org/post/journal-club/peacock-s-tail-and-other-flashy-ornaments-don-t-have-come-cost</a:t>
            </a:r>
          </a:p>
          <a:p>
            <a:endParaRPr lang="en-US" dirty="0"/>
          </a:p>
          <a:p>
            <a:endParaRPr lang="en-US" dirty="0"/>
          </a:p>
        </p:txBody>
      </p:sp>
      <p:sp>
        <p:nvSpPr>
          <p:cNvPr id="4" name="Slide Number Placeholder 3"/>
          <p:cNvSpPr>
            <a:spLocks noGrp="1"/>
          </p:cNvSpPr>
          <p:nvPr>
            <p:ph type="sldNum" sz="quarter" idx="5"/>
          </p:nvPr>
        </p:nvSpPr>
        <p:spPr/>
        <p:txBody>
          <a:bodyPr/>
          <a:lstStyle/>
          <a:p>
            <a:fld id="{134D97F8-6297-41ED-9106-DC9BAAE6FDDF}" type="slidenum">
              <a:rPr lang="en-US" smtClean="0"/>
              <a:t>12</a:t>
            </a:fld>
            <a:endParaRPr lang="en-US"/>
          </a:p>
        </p:txBody>
      </p:sp>
    </p:spTree>
    <p:extLst>
      <p:ext uri="{BB962C8B-B14F-4D97-AF65-F5344CB8AC3E}">
        <p14:creationId xmlns:p14="http://schemas.microsoft.com/office/powerpoint/2010/main" val="2711004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https://www.aalto.fi/fi/media/201016</a:t>
            </a:r>
          </a:p>
          <a:p>
            <a:r>
              <a:rPr lang="en-US" dirty="0"/>
              <a:t>https://www.aalto.fi/fi/tapahtumat/puuglitteri-kimaltava-puu</a:t>
            </a:r>
          </a:p>
        </p:txBody>
      </p:sp>
      <p:sp>
        <p:nvSpPr>
          <p:cNvPr id="4" name="Slide Number Placeholder 3"/>
          <p:cNvSpPr>
            <a:spLocks noGrp="1"/>
          </p:cNvSpPr>
          <p:nvPr>
            <p:ph type="sldNum" sz="quarter" idx="5"/>
          </p:nvPr>
        </p:nvSpPr>
        <p:spPr/>
        <p:txBody>
          <a:bodyPr/>
          <a:lstStyle/>
          <a:p>
            <a:fld id="{134D97F8-6297-41ED-9106-DC9BAAE6FDDF}" type="slidenum">
              <a:rPr lang="en-US" smtClean="0"/>
              <a:t>13</a:t>
            </a:fld>
            <a:endParaRPr lang="en-US"/>
          </a:p>
        </p:txBody>
      </p:sp>
    </p:spTree>
    <p:extLst>
      <p:ext uri="{BB962C8B-B14F-4D97-AF65-F5344CB8AC3E}">
        <p14:creationId xmlns:p14="http://schemas.microsoft.com/office/powerpoint/2010/main" val="2358693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34D97F8-6297-41ED-9106-DC9BAAE6FDDF}" type="slidenum">
              <a:rPr lang="en-US" smtClean="0"/>
              <a:t>14</a:t>
            </a:fld>
            <a:endParaRPr lang="en-US"/>
          </a:p>
        </p:txBody>
      </p:sp>
    </p:spTree>
    <p:extLst>
      <p:ext uri="{BB962C8B-B14F-4D97-AF65-F5344CB8AC3E}">
        <p14:creationId xmlns:p14="http://schemas.microsoft.com/office/powerpoint/2010/main" val="2427825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https://www.aalto.fi/en/aalto-university-bioinnovation-center/research</a:t>
            </a:r>
          </a:p>
        </p:txBody>
      </p:sp>
      <p:sp>
        <p:nvSpPr>
          <p:cNvPr id="4" name="Slide Number Placeholder 3"/>
          <p:cNvSpPr>
            <a:spLocks noGrp="1"/>
          </p:cNvSpPr>
          <p:nvPr>
            <p:ph type="sldNum" sz="quarter" idx="5"/>
          </p:nvPr>
        </p:nvSpPr>
        <p:spPr/>
        <p:txBody>
          <a:bodyPr/>
          <a:lstStyle/>
          <a:p>
            <a:fld id="{134D97F8-6297-41ED-9106-DC9BAAE6FDDF}" type="slidenum">
              <a:rPr lang="en-US" smtClean="0"/>
              <a:t>15</a:t>
            </a:fld>
            <a:endParaRPr lang="en-US"/>
          </a:p>
        </p:txBody>
      </p:sp>
    </p:spTree>
    <p:extLst>
      <p:ext uri="{BB962C8B-B14F-4D97-AF65-F5344CB8AC3E}">
        <p14:creationId xmlns:p14="http://schemas.microsoft.com/office/powerpoint/2010/main" val="2275301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4D97F8-6297-41ED-9106-DC9BAAE6FDDF}" type="slidenum">
              <a:rPr lang="en-US" smtClean="0"/>
              <a:t>16</a:t>
            </a:fld>
            <a:endParaRPr lang="en-US"/>
          </a:p>
        </p:txBody>
      </p:sp>
    </p:spTree>
    <p:extLst>
      <p:ext uri="{BB962C8B-B14F-4D97-AF65-F5344CB8AC3E}">
        <p14:creationId xmlns:p14="http://schemas.microsoft.com/office/powerpoint/2010/main" val="2600417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A6A15-6E39-4FFA-B5DC-89EB633E6DC2}"/>
              </a:ext>
            </a:extLst>
          </p:cNvPr>
          <p:cNvSpPr>
            <a:spLocks noGrp="1"/>
          </p:cNvSpPr>
          <p:nvPr>
            <p:ph type="ctrTitle"/>
          </p:nvPr>
        </p:nvSpPr>
        <p:spPr>
          <a:xfrm>
            <a:off x="1638300" y="1371600"/>
            <a:ext cx="8127574" cy="2736443"/>
          </a:xfrm>
        </p:spPr>
        <p:txBody>
          <a:bodyPr anchor="b">
            <a:normAutofit/>
          </a:bodyPr>
          <a:lstStyle>
            <a:lvl1pPr algn="l">
              <a:defRPr sz="4400"/>
            </a:lvl1pPr>
          </a:lstStyle>
          <a:p>
            <a:r>
              <a:rPr lang="en-US" dirty="0"/>
              <a:t>Click to edit Master title style</a:t>
            </a:r>
          </a:p>
        </p:txBody>
      </p:sp>
      <p:sp>
        <p:nvSpPr>
          <p:cNvPr id="3" name="Subtitle 2">
            <a:extLst>
              <a:ext uri="{FF2B5EF4-FFF2-40B4-BE49-F238E27FC236}">
                <a16:creationId xmlns:a16="http://schemas.microsoft.com/office/drawing/2014/main" id="{9A169311-3201-45EC-B973-82EC27DA529A}"/>
              </a:ext>
            </a:extLst>
          </p:cNvPr>
          <p:cNvSpPr>
            <a:spLocks noGrp="1"/>
          </p:cNvSpPr>
          <p:nvPr>
            <p:ph type="subTitle" idx="1"/>
          </p:nvPr>
        </p:nvSpPr>
        <p:spPr>
          <a:xfrm>
            <a:off x="1638300" y="4299358"/>
            <a:ext cx="8127574" cy="1187042"/>
          </a:xfrm>
        </p:spPr>
        <p:txBody>
          <a:bodyPr>
            <a:normAutofit/>
          </a:bodyPr>
          <a:lstStyle>
            <a:lvl1pPr marL="0" indent="0" algn="l">
              <a:buNone/>
              <a:defRPr sz="1800" cap="all" spc="2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629AE4B9-EDEF-4A2C-B464-332C5C624F1D}"/>
              </a:ext>
            </a:extLst>
          </p:cNvPr>
          <p:cNvSpPr>
            <a:spLocks noGrp="1"/>
          </p:cNvSpPr>
          <p:nvPr>
            <p:ph type="dt" sz="half" idx="10"/>
          </p:nvPr>
        </p:nvSpPr>
        <p:spPr/>
        <p:txBody>
          <a:bodyPr/>
          <a:lstStyle/>
          <a:p>
            <a:fld id="{B6D41BCC-AD73-4203-A5A6-E62EB28B0FE6}" type="datetimeFigureOut">
              <a:rPr lang="en-US" smtClean="0"/>
              <a:t>5/4/2023</a:t>
            </a:fld>
            <a:endParaRPr lang="en-US"/>
          </a:p>
        </p:txBody>
      </p:sp>
      <p:sp>
        <p:nvSpPr>
          <p:cNvPr id="5" name="Footer Placeholder 4">
            <a:extLst>
              <a:ext uri="{FF2B5EF4-FFF2-40B4-BE49-F238E27FC236}">
                <a16:creationId xmlns:a16="http://schemas.microsoft.com/office/drawing/2014/main" id="{62B4C951-4861-4549-8E72-CEECA89E4D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E1401-5637-41BC-AC21-891056450A28}"/>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4168556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AD0E6-AD36-493C-9DC3-5ACC2059EC93}"/>
              </a:ext>
            </a:extLst>
          </p:cNvPr>
          <p:cNvSpPr>
            <a:spLocks noGrp="1"/>
          </p:cNvSpPr>
          <p:nvPr>
            <p:ph type="title"/>
          </p:nvPr>
        </p:nvSpPr>
        <p:spPr>
          <a:xfrm>
            <a:off x="1638299" y="685800"/>
            <a:ext cx="8915402" cy="1371600"/>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0B8558-FA83-4F6C-A6D1-2DF9D3F74BD6}"/>
              </a:ext>
            </a:extLst>
          </p:cNvPr>
          <p:cNvSpPr>
            <a:spLocks noGrp="1"/>
          </p:cNvSpPr>
          <p:nvPr>
            <p:ph type="body" orient="vert" idx="1"/>
          </p:nvPr>
        </p:nvSpPr>
        <p:spPr>
          <a:xfrm>
            <a:off x="1638299" y="2057399"/>
            <a:ext cx="8915401" cy="4114801"/>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6DE619-0CC6-4480-ABDE-277D36BDFCBB}"/>
              </a:ext>
            </a:extLst>
          </p:cNvPr>
          <p:cNvSpPr>
            <a:spLocks noGrp="1"/>
          </p:cNvSpPr>
          <p:nvPr>
            <p:ph type="dt" sz="half" idx="10"/>
          </p:nvPr>
        </p:nvSpPr>
        <p:spPr/>
        <p:txBody>
          <a:bodyPr/>
          <a:lstStyle/>
          <a:p>
            <a:fld id="{B6D41BCC-AD73-4203-A5A6-E62EB28B0FE6}" type="datetimeFigureOut">
              <a:rPr lang="en-US" smtClean="0"/>
              <a:t>5/4/2023</a:t>
            </a:fld>
            <a:endParaRPr lang="en-US"/>
          </a:p>
        </p:txBody>
      </p:sp>
      <p:sp>
        <p:nvSpPr>
          <p:cNvPr id="5" name="Footer Placeholder 4">
            <a:extLst>
              <a:ext uri="{FF2B5EF4-FFF2-40B4-BE49-F238E27FC236}">
                <a16:creationId xmlns:a16="http://schemas.microsoft.com/office/drawing/2014/main" id="{140791E6-BE35-4ECA-8AD1-E8EC09B856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F94606-B928-42D6-85CC-9576F60E3B5C}"/>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1227217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F18D8A-5002-491C-922A-E9624E2DBD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5882C6-2BE9-4E25-B8BB-A2346A2B0B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7BEFF9-B3BC-4C07-BF6C-2E3C91B54B78}"/>
              </a:ext>
            </a:extLst>
          </p:cNvPr>
          <p:cNvSpPr>
            <a:spLocks noGrp="1"/>
          </p:cNvSpPr>
          <p:nvPr>
            <p:ph type="dt" sz="half" idx="10"/>
          </p:nvPr>
        </p:nvSpPr>
        <p:spPr/>
        <p:txBody>
          <a:bodyPr/>
          <a:lstStyle/>
          <a:p>
            <a:fld id="{B6D41BCC-AD73-4203-A5A6-E62EB28B0FE6}" type="datetimeFigureOut">
              <a:rPr lang="en-US" smtClean="0"/>
              <a:t>5/4/2023</a:t>
            </a:fld>
            <a:endParaRPr lang="en-US"/>
          </a:p>
        </p:txBody>
      </p:sp>
      <p:sp>
        <p:nvSpPr>
          <p:cNvPr id="5" name="Footer Placeholder 4">
            <a:extLst>
              <a:ext uri="{FF2B5EF4-FFF2-40B4-BE49-F238E27FC236}">
                <a16:creationId xmlns:a16="http://schemas.microsoft.com/office/drawing/2014/main" id="{CE0F4CF6-CDF1-4AFD-8319-71FD4FED4F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01A026-57F4-47F7-B4F0-E0D48E01268E}"/>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242035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B3747-9ADB-4FCC-89CE-6E84D13475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AEC9C6-5D7D-4249-8820-D4C99D0AE825}"/>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21F35F7-46A1-40A9-ACD7-C4923992674A}"/>
              </a:ext>
            </a:extLst>
          </p:cNvPr>
          <p:cNvSpPr>
            <a:spLocks noGrp="1"/>
          </p:cNvSpPr>
          <p:nvPr>
            <p:ph type="dt" sz="half" idx="10"/>
          </p:nvPr>
        </p:nvSpPr>
        <p:spPr/>
        <p:txBody>
          <a:bodyPr/>
          <a:lstStyle/>
          <a:p>
            <a:fld id="{B6D41BCC-AD73-4203-A5A6-E62EB28B0FE6}" type="datetimeFigureOut">
              <a:rPr lang="en-US" smtClean="0"/>
              <a:t>5/4/2023</a:t>
            </a:fld>
            <a:endParaRPr lang="en-US"/>
          </a:p>
        </p:txBody>
      </p:sp>
      <p:sp>
        <p:nvSpPr>
          <p:cNvPr id="5" name="Footer Placeholder 4">
            <a:extLst>
              <a:ext uri="{FF2B5EF4-FFF2-40B4-BE49-F238E27FC236}">
                <a16:creationId xmlns:a16="http://schemas.microsoft.com/office/drawing/2014/main" id="{FA345637-B780-4999-A87D-0039BC5A94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D9777F-E471-4CC5-B27B-137CB061E28E}"/>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2063507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DCB1D-064E-46DE-B533-7CDA331EEB61}"/>
              </a:ext>
            </a:extLst>
          </p:cNvPr>
          <p:cNvSpPr>
            <a:spLocks noGrp="1"/>
          </p:cNvSpPr>
          <p:nvPr>
            <p:ph type="title"/>
          </p:nvPr>
        </p:nvSpPr>
        <p:spPr>
          <a:xfrm>
            <a:off x="1638300" y="2748406"/>
            <a:ext cx="8115300" cy="2737994"/>
          </a:xfrm>
        </p:spPr>
        <p:txBody>
          <a:bodyPr anchor="b">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5FD222C0-D002-4A94-BAFF-FD1A1CCA64CE}"/>
              </a:ext>
            </a:extLst>
          </p:cNvPr>
          <p:cNvSpPr>
            <a:spLocks noGrp="1"/>
          </p:cNvSpPr>
          <p:nvPr>
            <p:ph type="body" idx="1"/>
          </p:nvPr>
        </p:nvSpPr>
        <p:spPr>
          <a:xfrm>
            <a:off x="1638300" y="1371600"/>
            <a:ext cx="8115300" cy="1333272"/>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353E7D7E-EC9F-4AA5-A559-EF556C6AD5EE}"/>
              </a:ext>
            </a:extLst>
          </p:cNvPr>
          <p:cNvSpPr>
            <a:spLocks noGrp="1"/>
          </p:cNvSpPr>
          <p:nvPr>
            <p:ph type="dt" sz="half" idx="10"/>
          </p:nvPr>
        </p:nvSpPr>
        <p:spPr/>
        <p:txBody>
          <a:bodyPr/>
          <a:lstStyle/>
          <a:p>
            <a:fld id="{B6D41BCC-AD73-4203-A5A6-E62EB28B0FE6}" type="datetimeFigureOut">
              <a:rPr lang="en-US" smtClean="0"/>
              <a:t>5/4/2023</a:t>
            </a:fld>
            <a:endParaRPr lang="en-US"/>
          </a:p>
        </p:txBody>
      </p:sp>
      <p:sp>
        <p:nvSpPr>
          <p:cNvPr id="5" name="Footer Placeholder 4">
            <a:extLst>
              <a:ext uri="{FF2B5EF4-FFF2-40B4-BE49-F238E27FC236}">
                <a16:creationId xmlns:a16="http://schemas.microsoft.com/office/drawing/2014/main" id="{2677A8EE-88C1-400C-A23F-656DC76B95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C245A4-F9C6-44E9-929F-78C657C8B651}"/>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1044634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DF34F-B65E-4FA0-87E8-8890F482B383}"/>
              </a:ext>
            </a:extLst>
          </p:cNvPr>
          <p:cNvSpPr>
            <a:spLocks noGrp="1"/>
          </p:cNvSpPr>
          <p:nvPr>
            <p:ph type="title"/>
          </p:nvPr>
        </p:nvSpPr>
        <p:spPr>
          <a:xfrm>
            <a:off x="1638299" y="685800"/>
            <a:ext cx="9382348" cy="137160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D625A67-10CA-4531-93E1-39892C087E0B}"/>
              </a:ext>
            </a:extLst>
          </p:cNvPr>
          <p:cNvSpPr>
            <a:spLocks noGrp="1"/>
          </p:cNvSpPr>
          <p:nvPr>
            <p:ph sz="half" idx="1"/>
          </p:nvPr>
        </p:nvSpPr>
        <p:spPr>
          <a:xfrm>
            <a:off x="1638297" y="2057400"/>
            <a:ext cx="4553103" cy="41250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622BE36-0CAF-4D92-9AC2-9249276B96F2}"/>
              </a:ext>
            </a:extLst>
          </p:cNvPr>
          <p:cNvSpPr>
            <a:spLocks noGrp="1"/>
          </p:cNvSpPr>
          <p:nvPr>
            <p:ph sz="half" idx="2"/>
          </p:nvPr>
        </p:nvSpPr>
        <p:spPr>
          <a:xfrm>
            <a:off x="6477000" y="2057400"/>
            <a:ext cx="4543647" cy="4125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C36479-3B04-43BD-9B59-DBF6CA2BF814}"/>
              </a:ext>
            </a:extLst>
          </p:cNvPr>
          <p:cNvSpPr>
            <a:spLocks noGrp="1"/>
          </p:cNvSpPr>
          <p:nvPr>
            <p:ph type="dt" sz="half" idx="10"/>
          </p:nvPr>
        </p:nvSpPr>
        <p:spPr/>
        <p:txBody>
          <a:bodyPr/>
          <a:lstStyle/>
          <a:p>
            <a:fld id="{B6D41BCC-AD73-4203-A5A6-E62EB28B0FE6}" type="datetimeFigureOut">
              <a:rPr lang="en-US" smtClean="0"/>
              <a:t>5/4/2023</a:t>
            </a:fld>
            <a:endParaRPr lang="en-US"/>
          </a:p>
        </p:txBody>
      </p:sp>
      <p:sp>
        <p:nvSpPr>
          <p:cNvPr id="6" name="Footer Placeholder 5">
            <a:extLst>
              <a:ext uri="{FF2B5EF4-FFF2-40B4-BE49-F238E27FC236}">
                <a16:creationId xmlns:a16="http://schemas.microsoft.com/office/drawing/2014/main" id="{0CFD4449-57DB-41D2-B49E-694E7C13FA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60CC2C-E50B-47D2-B62F-D5C4C9CDA7E8}"/>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2325637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8530B-D0F2-4FC4-A10F-1E54EF82C877}"/>
              </a:ext>
            </a:extLst>
          </p:cNvPr>
          <p:cNvSpPr>
            <a:spLocks noGrp="1"/>
          </p:cNvSpPr>
          <p:nvPr>
            <p:ph type="title"/>
          </p:nvPr>
        </p:nvSpPr>
        <p:spPr>
          <a:xfrm>
            <a:off x="1638300" y="755118"/>
            <a:ext cx="9378304" cy="1222765"/>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1868865C-9D06-4FA3-BA3D-7187BB41B576}"/>
              </a:ext>
            </a:extLst>
          </p:cNvPr>
          <p:cNvSpPr>
            <a:spLocks noGrp="1"/>
          </p:cNvSpPr>
          <p:nvPr>
            <p:ph type="body" idx="1"/>
          </p:nvPr>
        </p:nvSpPr>
        <p:spPr>
          <a:xfrm>
            <a:off x="1638300" y="2034147"/>
            <a:ext cx="4529391" cy="681591"/>
          </a:xfrm>
        </p:spPr>
        <p:txBody>
          <a:bodyPr anchor="b">
            <a:normAutofit/>
          </a:bodyPr>
          <a:lstStyle>
            <a:lvl1pPr marL="0" indent="0">
              <a:buNone/>
              <a:defRPr sz="1800" b="1" cap="all" spc="2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F656570-8F97-4B7E-A805-96925AC4781F}"/>
              </a:ext>
            </a:extLst>
          </p:cNvPr>
          <p:cNvSpPr>
            <a:spLocks noGrp="1"/>
          </p:cNvSpPr>
          <p:nvPr>
            <p:ph sz="half" idx="2"/>
          </p:nvPr>
        </p:nvSpPr>
        <p:spPr>
          <a:xfrm>
            <a:off x="1638300" y="2748405"/>
            <a:ext cx="4529391" cy="344125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4057EF54-F63F-4730-99EE-0E472578F512}"/>
              </a:ext>
            </a:extLst>
          </p:cNvPr>
          <p:cNvSpPr>
            <a:spLocks noGrp="1"/>
          </p:cNvSpPr>
          <p:nvPr>
            <p:ph type="body" sz="quarter" idx="3"/>
          </p:nvPr>
        </p:nvSpPr>
        <p:spPr>
          <a:xfrm>
            <a:off x="6487213" y="2034147"/>
            <a:ext cx="4529391" cy="681591"/>
          </a:xfrm>
        </p:spPr>
        <p:txBody>
          <a:bodyPr anchor="b">
            <a:normAutofit/>
          </a:bodyPr>
          <a:lstStyle>
            <a:lvl1pPr marL="0" indent="0">
              <a:buNone/>
              <a:defRPr sz="1800" b="1" cap="all" spc="2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908453E-B012-4889-9F49-E1351532ADF2}"/>
              </a:ext>
            </a:extLst>
          </p:cNvPr>
          <p:cNvSpPr>
            <a:spLocks noGrp="1"/>
          </p:cNvSpPr>
          <p:nvPr>
            <p:ph sz="quarter" idx="4"/>
          </p:nvPr>
        </p:nvSpPr>
        <p:spPr>
          <a:xfrm>
            <a:off x="6487213" y="2748405"/>
            <a:ext cx="4529391" cy="344125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E89FC47A-8514-4C98-B1BE-FF6CC666C580}"/>
              </a:ext>
            </a:extLst>
          </p:cNvPr>
          <p:cNvSpPr>
            <a:spLocks noGrp="1"/>
          </p:cNvSpPr>
          <p:nvPr>
            <p:ph type="dt" sz="half" idx="10"/>
          </p:nvPr>
        </p:nvSpPr>
        <p:spPr/>
        <p:txBody>
          <a:bodyPr/>
          <a:lstStyle/>
          <a:p>
            <a:fld id="{B6D41BCC-AD73-4203-A5A6-E62EB28B0FE6}" type="datetimeFigureOut">
              <a:rPr lang="en-US" smtClean="0"/>
              <a:t>5/4/2023</a:t>
            </a:fld>
            <a:endParaRPr lang="en-US"/>
          </a:p>
        </p:txBody>
      </p:sp>
      <p:sp>
        <p:nvSpPr>
          <p:cNvPr id="8" name="Footer Placeholder 7">
            <a:extLst>
              <a:ext uri="{FF2B5EF4-FFF2-40B4-BE49-F238E27FC236}">
                <a16:creationId xmlns:a16="http://schemas.microsoft.com/office/drawing/2014/main" id="{CED4301A-D375-4163-9488-27A9CDC6FD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ED6105-4A37-4D4B-9BE8-715FB732C924}"/>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1635670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3007F-6649-4D23-8869-C1CC29D009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8B85A1-41F9-4BC1-9C40-3E5D5C0425BF}"/>
              </a:ext>
            </a:extLst>
          </p:cNvPr>
          <p:cNvSpPr>
            <a:spLocks noGrp="1"/>
          </p:cNvSpPr>
          <p:nvPr>
            <p:ph type="dt" sz="half" idx="10"/>
          </p:nvPr>
        </p:nvSpPr>
        <p:spPr/>
        <p:txBody>
          <a:bodyPr/>
          <a:lstStyle/>
          <a:p>
            <a:fld id="{B6D41BCC-AD73-4203-A5A6-E62EB28B0FE6}" type="datetimeFigureOut">
              <a:rPr lang="en-US" smtClean="0"/>
              <a:t>5/4/2023</a:t>
            </a:fld>
            <a:endParaRPr lang="en-US"/>
          </a:p>
        </p:txBody>
      </p:sp>
      <p:sp>
        <p:nvSpPr>
          <p:cNvPr id="4" name="Footer Placeholder 3">
            <a:extLst>
              <a:ext uri="{FF2B5EF4-FFF2-40B4-BE49-F238E27FC236}">
                <a16:creationId xmlns:a16="http://schemas.microsoft.com/office/drawing/2014/main" id="{97B23774-EAA9-47ED-87EF-EE2B29A258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526550-DD4D-45E2-8916-8314C5D0680D}"/>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145907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35FACD-1A4D-49F3-8EA8-21B5C1A6A258}"/>
              </a:ext>
            </a:extLst>
          </p:cNvPr>
          <p:cNvSpPr>
            <a:spLocks noGrp="1"/>
          </p:cNvSpPr>
          <p:nvPr>
            <p:ph type="dt" sz="half" idx="10"/>
          </p:nvPr>
        </p:nvSpPr>
        <p:spPr/>
        <p:txBody>
          <a:bodyPr/>
          <a:lstStyle/>
          <a:p>
            <a:fld id="{B6D41BCC-AD73-4203-A5A6-E62EB28B0FE6}" type="datetimeFigureOut">
              <a:rPr lang="en-US" smtClean="0"/>
              <a:t>5/4/2023</a:t>
            </a:fld>
            <a:endParaRPr lang="en-US"/>
          </a:p>
        </p:txBody>
      </p:sp>
      <p:sp>
        <p:nvSpPr>
          <p:cNvPr id="3" name="Footer Placeholder 2">
            <a:extLst>
              <a:ext uri="{FF2B5EF4-FFF2-40B4-BE49-F238E27FC236}">
                <a16:creationId xmlns:a16="http://schemas.microsoft.com/office/drawing/2014/main" id="{C4FFD9DD-0E4E-4C36-AF85-B3EAD7FE61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E6F4C8-14FA-4405-85EE-ABF53FB0377C}"/>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3602005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E7C28-5DEE-493D-ABAD-38E4F2D75924}"/>
              </a:ext>
            </a:extLst>
          </p:cNvPr>
          <p:cNvSpPr>
            <a:spLocks noGrp="1"/>
          </p:cNvSpPr>
          <p:nvPr>
            <p:ph type="title"/>
          </p:nvPr>
        </p:nvSpPr>
        <p:spPr>
          <a:xfrm>
            <a:off x="1225621" y="1085481"/>
            <a:ext cx="3651180" cy="1657719"/>
          </a:xfrm>
        </p:spPr>
        <p:txBody>
          <a:bodyPr anchor="t"/>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A5E79C5-E567-4F12-96B8-8BBEAE3D8B9F}"/>
              </a:ext>
            </a:extLst>
          </p:cNvPr>
          <p:cNvSpPr>
            <a:spLocks noGrp="1"/>
          </p:cNvSpPr>
          <p:nvPr>
            <p:ph idx="1"/>
          </p:nvPr>
        </p:nvSpPr>
        <p:spPr>
          <a:xfrm>
            <a:off x="5676900" y="1132676"/>
            <a:ext cx="5289480" cy="4728374"/>
          </a:xfrm>
        </p:spPr>
        <p:txBody>
          <a:bodyPr/>
          <a:lstStyle>
            <a:lvl1pPr>
              <a:lnSpc>
                <a:spcPct val="110000"/>
              </a:lnSpc>
              <a:defRPr sz="3200"/>
            </a:lvl1pPr>
            <a:lvl2pPr>
              <a:lnSpc>
                <a:spcPct val="110000"/>
              </a:lnSpc>
              <a:defRPr sz="2800"/>
            </a:lvl2pPr>
            <a:lvl3pPr>
              <a:lnSpc>
                <a:spcPct val="110000"/>
              </a:lnSpc>
              <a:defRPr sz="2400"/>
            </a:lvl3pPr>
            <a:lvl4pPr>
              <a:lnSpc>
                <a:spcPct val="110000"/>
              </a:lnSpc>
              <a:defRPr sz="2000"/>
            </a:lvl4pPr>
            <a:lvl5pPr>
              <a:lnSpc>
                <a:spcPct val="110000"/>
              </a:lnSpc>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733DF7F-0B5C-40CE-A65F-779FA7EFBF1C}"/>
              </a:ext>
            </a:extLst>
          </p:cNvPr>
          <p:cNvSpPr>
            <a:spLocks noGrp="1"/>
          </p:cNvSpPr>
          <p:nvPr>
            <p:ph type="body" sz="half" idx="2"/>
          </p:nvPr>
        </p:nvSpPr>
        <p:spPr>
          <a:xfrm>
            <a:off x="1225621" y="2748406"/>
            <a:ext cx="3651180" cy="31126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4022248C-1826-4833-9592-383B5873AECA}"/>
              </a:ext>
            </a:extLst>
          </p:cNvPr>
          <p:cNvSpPr>
            <a:spLocks noGrp="1"/>
          </p:cNvSpPr>
          <p:nvPr>
            <p:ph type="dt" sz="half" idx="10"/>
          </p:nvPr>
        </p:nvSpPr>
        <p:spPr/>
        <p:txBody>
          <a:bodyPr/>
          <a:lstStyle/>
          <a:p>
            <a:fld id="{B6D41BCC-AD73-4203-A5A6-E62EB28B0FE6}" type="datetimeFigureOut">
              <a:rPr lang="en-US" smtClean="0"/>
              <a:t>5/4/2023</a:t>
            </a:fld>
            <a:endParaRPr lang="en-US"/>
          </a:p>
        </p:txBody>
      </p:sp>
      <p:sp>
        <p:nvSpPr>
          <p:cNvPr id="6" name="Footer Placeholder 5">
            <a:extLst>
              <a:ext uri="{FF2B5EF4-FFF2-40B4-BE49-F238E27FC236}">
                <a16:creationId xmlns:a16="http://schemas.microsoft.com/office/drawing/2014/main" id="{E80219DC-2646-42AD-897A-EB765DCBEF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F238D7-4EEA-475B-B1CA-C44B89BEA304}"/>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1652795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D65BE-C907-4660-A586-71C6A1D101EC}"/>
              </a:ext>
            </a:extLst>
          </p:cNvPr>
          <p:cNvSpPr>
            <a:spLocks noGrp="1"/>
          </p:cNvSpPr>
          <p:nvPr>
            <p:ph type="title"/>
          </p:nvPr>
        </p:nvSpPr>
        <p:spPr>
          <a:xfrm>
            <a:off x="1219200" y="1085481"/>
            <a:ext cx="3657600" cy="1657719"/>
          </a:xfrm>
        </p:spPr>
        <p:txBody>
          <a:bodyPr anchor="t"/>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A044C8A9-67DF-419C-B2FC-3A879CCEF393}"/>
              </a:ext>
            </a:extLst>
          </p:cNvPr>
          <p:cNvSpPr>
            <a:spLocks noGrp="1"/>
          </p:cNvSpPr>
          <p:nvPr>
            <p:ph type="pic" idx="1"/>
          </p:nvPr>
        </p:nvSpPr>
        <p:spPr>
          <a:xfrm>
            <a:off x="5676900" y="1061885"/>
            <a:ext cx="5331069" cy="47755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DA94A1-3058-402A-9C3F-2F210D91D990}"/>
              </a:ext>
            </a:extLst>
          </p:cNvPr>
          <p:cNvSpPr>
            <a:spLocks noGrp="1"/>
          </p:cNvSpPr>
          <p:nvPr>
            <p:ph type="body" sz="half" idx="2"/>
          </p:nvPr>
        </p:nvSpPr>
        <p:spPr>
          <a:xfrm>
            <a:off x="1219200" y="2748406"/>
            <a:ext cx="3657600" cy="31126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1BC3CA50-C8D8-4F83-B2F6-BCE825866405}"/>
              </a:ext>
            </a:extLst>
          </p:cNvPr>
          <p:cNvSpPr>
            <a:spLocks noGrp="1"/>
          </p:cNvSpPr>
          <p:nvPr>
            <p:ph type="dt" sz="half" idx="10"/>
          </p:nvPr>
        </p:nvSpPr>
        <p:spPr/>
        <p:txBody>
          <a:bodyPr/>
          <a:lstStyle/>
          <a:p>
            <a:fld id="{B6D41BCC-AD73-4203-A5A6-E62EB28B0FE6}" type="datetimeFigureOut">
              <a:rPr lang="en-US" smtClean="0"/>
              <a:t>5/4/2023</a:t>
            </a:fld>
            <a:endParaRPr lang="en-US"/>
          </a:p>
        </p:txBody>
      </p:sp>
      <p:sp>
        <p:nvSpPr>
          <p:cNvPr id="6" name="Footer Placeholder 5">
            <a:extLst>
              <a:ext uri="{FF2B5EF4-FFF2-40B4-BE49-F238E27FC236}">
                <a16:creationId xmlns:a16="http://schemas.microsoft.com/office/drawing/2014/main" id="{057E5BE3-7B02-4281-BD90-C1FAAF6368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FE256D-ACD5-438F-BA6F-605E5260E2E6}"/>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4173220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1A689-589E-4A73-9313-EF44F7E4E6BA}"/>
              </a:ext>
            </a:extLst>
          </p:cNvPr>
          <p:cNvSpPr>
            <a:spLocks noGrp="1"/>
          </p:cNvSpPr>
          <p:nvPr>
            <p:ph type="title"/>
          </p:nvPr>
        </p:nvSpPr>
        <p:spPr>
          <a:xfrm>
            <a:off x="1638299" y="685800"/>
            <a:ext cx="8915402" cy="1371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B2B11B8-9E77-4144-B9C1-FD164D9A11A6}"/>
              </a:ext>
            </a:extLst>
          </p:cNvPr>
          <p:cNvSpPr>
            <a:spLocks noGrp="1"/>
          </p:cNvSpPr>
          <p:nvPr>
            <p:ph type="body" idx="1"/>
          </p:nvPr>
        </p:nvSpPr>
        <p:spPr>
          <a:xfrm>
            <a:off x="1638300" y="2057400"/>
            <a:ext cx="8915402" cy="413725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D06E4CC-CF79-4C8D-9E5F-1BB517435A6F}"/>
              </a:ext>
            </a:extLst>
          </p:cNvPr>
          <p:cNvSpPr>
            <a:spLocks noGrp="1"/>
          </p:cNvSpPr>
          <p:nvPr>
            <p:ph type="dt" sz="half" idx="2"/>
          </p:nvPr>
        </p:nvSpPr>
        <p:spPr>
          <a:xfrm rot="5400000">
            <a:off x="-1001475" y="1517536"/>
            <a:ext cx="2801123" cy="365125"/>
          </a:xfrm>
          <a:prstGeom prst="rect">
            <a:avLst/>
          </a:prstGeom>
        </p:spPr>
        <p:txBody>
          <a:bodyPr vert="horz" lIns="91440" tIns="45720" rIns="91440" bIns="45720" rtlCol="0" anchor="ctr"/>
          <a:lstStyle>
            <a:lvl1pPr algn="l">
              <a:defRPr sz="800" cap="all" spc="100" baseline="0">
                <a:solidFill>
                  <a:schemeClr val="tx1"/>
                </a:solidFill>
              </a:defRPr>
            </a:lvl1pPr>
          </a:lstStyle>
          <a:p>
            <a:fld id="{B6D41BCC-AD73-4203-A5A6-E62EB28B0FE6}" type="datetimeFigureOut">
              <a:rPr lang="en-US" smtClean="0"/>
              <a:pPr/>
              <a:t>5/4/2023</a:t>
            </a:fld>
            <a:endParaRPr lang="en-US"/>
          </a:p>
        </p:txBody>
      </p:sp>
      <p:sp>
        <p:nvSpPr>
          <p:cNvPr id="5" name="Footer Placeholder 4">
            <a:extLst>
              <a:ext uri="{FF2B5EF4-FFF2-40B4-BE49-F238E27FC236}">
                <a16:creationId xmlns:a16="http://schemas.microsoft.com/office/drawing/2014/main" id="{E3D79449-05F6-4BC7-95DF-F04E1F161498}"/>
              </a:ext>
            </a:extLst>
          </p:cNvPr>
          <p:cNvSpPr>
            <a:spLocks noGrp="1"/>
          </p:cNvSpPr>
          <p:nvPr>
            <p:ph type="ftr" sz="quarter" idx="3"/>
          </p:nvPr>
        </p:nvSpPr>
        <p:spPr>
          <a:xfrm rot="5400000">
            <a:off x="10118764" y="4237870"/>
            <a:ext cx="3344053" cy="365125"/>
          </a:xfrm>
          <a:prstGeom prst="rect">
            <a:avLst/>
          </a:prstGeom>
        </p:spPr>
        <p:txBody>
          <a:bodyPr vert="horz" lIns="91440" tIns="45720" rIns="91440" bIns="45720" rtlCol="0" anchor="ctr"/>
          <a:lstStyle>
            <a:lvl1pPr algn="r">
              <a:defRPr sz="800" cap="all" spc="1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E9317FE5-2D1F-4ECC-9460-08145C3BB933}"/>
              </a:ext>
            </a:extLst>
          </p:cNvPr>
          <p:cNvSpPr>
            <a:spLocks noGrp="1"/>
          </p:cNvSpPr>
          <p:nvPr>
            <p:ph type="sldNum" sz="quarter" idx="4"/>
          </p:nvPr>
        </p:nvSpPr>
        <p:spPr>
          <a:xfrm>
            <a:off x="11228877" y="6319138"/>
            <a:ext cx="710647" cy="365125"/>
          </a:xfrm>
          <a:prstGeom prst="rect">
            <a:avLst/>
          </a:prstGeom>
        </p:spPr>
        <p:txBody>
          <a:bodyPr vert="horz" lIns="91440" tIns="45720" rIns="91440" bIns="45720" rtlCol="0" anchor="ctr"/>
          <a:lstStyle>
            <a:lvl1pPr algn="r">
              <a:defRPr sz="800" cap="all" spc="100" baseline="0">
                <a:solidFill>
                  <a:schemeClr val="tx1"/>
                </a:solidFill>
              </a:defRPr>
            </a:lvl1pPr>
          </a:lstStyle>
          <a:p>
            <a:fld id="{D637F8FC-4B86-4690-8888-22AB2F781BEF}" type="slidenum">
              <a:rPr lang="en-US" smtClean="0"/>
              <a:pPr/>
              <a:t>‹#›</a:t>
            </a:fld>
            <a:endParaRPr lang="en-US"/>
          </a:p>
        </p:txBody>
      </p:sp>
    </p:spTree>
    <p:extLst>
      <p:ext uri="{BB962C8B-B14F-4D97-AF65-F5344CB8AC3E}">
        <p14:creationId xmlns:p14="http://schemas.microsoft.com/office/powerpoint/2010/main" val="17162496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66" r:id="rId6"/>
    <p:sldLayoutId id="2147483662" r:id="rId7"/>
    <p:sldLayoutId id="2147483663" r:id="rId8"/>
    <p:sldLayoutId id="2147483664" r:id="rId9"/>
    <p:sldLayoutId id="2147483665" r:id="rId10"/>
    <p:sldLayoutId id="2147483667" r:id="rId11"/>
  </p:sldLayoutIdLst>
  <p:txStyles>
    <p:title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0292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0058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2344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www.pnas.org/post/journal-club/peacock-s-tail-and-other-flashy-ornaments-don-t-have-come-cost" TargetMode="External"/><Relationship Id="rId5" Type="http://schemas.openxmlformats.org/officeDocument/2006/relationships/hyperlink" Target="https://www.cambridgebutterfly.com/the-famous-blue-morpho/" TargetMode="Externa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hyperlink" Target="https://www.aalto.fi/fi/media/201016"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4.xml.rels><?xml version="1.0" encoding="UTF-8" standalone="yes"?>
<Relationships xmlns="http://schemas.openxmlformats.org/package/2006/relationships"><Relationship Id="rId3" Type="http://schemas.openxmlformats.org/officeDocument/2006/relationships/hyperlink" Target="Ioncell-F%20technology%20turns%20used%20textiles,%20pulp%20or%20even%20old%20newspapers%20into%20new%20textile%20fibers%20sustainably%20and%20without%20harmful%20chemicals.%20The%20process%20converts%20cellulose%20into%20fibers%20which%20in%20turn%20can%20be%20made%20into%20long-lasting%20fabrics." TargetMode="External"/><Relationship Id="rId7" Type="http://schemas.openxmlformats.org/officeDocument/2006/relationships/hyperlink" Target="https://ioncell.fi/"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aalto.fi/en/department-of-bioproducts-and-biosystems/ioncell-f" TargetMode="External"/><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asknature.wpenginepowered.com/wp-content/uploads/2012/06/A_Biomimicry_Primer_2011Handbook.pdf"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doi.org/10.1177/0263276414551032" TargetMode="External"/><Relationship Id="rId5" Type="http://schemas.openxmlformats.org/officeDocument/2006/relationships/hyperlink" Target="https://science.howstuffworks.com/life/evolution/biomimicry.htm" TargetMode="External"/><Relationship Id="rId4" Type="http://schemas.openxmlformats.org/officeDocument/2006/relationships/hyperlink" Target="https://lauda.ulapland.fi/bitstream/handle/10024/62124/Gradu_Uuttu.pdf?sequence=2&amp;isAllowed=y"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ec.europa.eu/research-and-innovation/en/projects/success-stories/all/smarter-wings-bird-flights" TargetMode="External"/><Relationship Id="rId5" Type="http://schemas.openxmlformats.org/officeDocument/2006/relationships/hyperlink" Target="https://library.acropolis.org/biomimicry-human-creation-inspired-by-nature/" TargetMode="External"/><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hyperlink" Target="https://biomimicry.net/" TargetMode="External"/><Relationship Id="rId2" Type="http://schemas.openxmlformats.org/officeDocument/2006/relationships/hyperlink" Target="https://biomimicry.org/" TargetMode="Externa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hyperlink" Target="https://asknature.org/"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asknature.wpenginepowered.com/wp-content/uploads/2012/06/A_Biomimicry_Primer_2011Handbook.pdf"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lose up of a pine tree&#10;&#10;Description automatically generated with low confidence">
            <a:extLst>
              <a:ext uri="{FF2B5EF4-FFF2-40B4-BE49-F238E27FC236}">
                <a16:creationId xmlns:a16="http://schemas.microsoft.com/office/drawing/2014/main" id="{AFCB2D0E-FCF7-8163-1458-4F2C9C960D5D}"/>
              </a:ext>
            </a:extLst>
          </p:cNvPr>
          <p:cNvPicPr>
            <a:picLocks noChangeAspect="1"/>
          </p:cNvPicPr>
          <p:nvPr/>
        </p:nvPicPr>
        <p:blipFill rotWithShape="1">
          <a:blip r:embed="rId3">
            <a:extLst>
              <a:ext uri="{28A0092B-C50C-407E-A947-70E740481C1C}">
                <a14:useLocalDpi xmlns:a14="http://schemas.microsoft.com/office/drawing/2010/main" val="0"/>
              </a:ext>
            </a:extLst>
          </a:blip>
          <a:srcRect t="6679" b="9052"/>
          <a:stretch/>
        </p:blipFill>
        <p:spPr>
          <a:xfrm>
            <a:off x="20" y="10"/>
            <a:ext cx="12191980" cy="6857990"/>
          </a:xfrm>
          <a:prstGeom prst="rect">
            <a:avLst/>
          </a:prstGeom>
          <a:noFill/>
        </p:spPr>
      </p:pic>
      <p:sp>
        <p:nvSpPr>
          <p:cNvPr id="2" name="Title 1">
            <a:extLst>
              <a:ext uri="{FF2B5EF4-FFF2-40B4-BE49-F238E27FC236}">
                <a16:creationId xmlns:a16="http://schemas.microsoft.com/office/drawing/2014/main" id="{A8E4DCFA-F11C-2496-EBE7-2581F6B46F50}"/>
              </a:ext>
            </a:extLst>
          </p:cNvPr>
          <p:cNvSpPr>
            <a:spLocks noGrp="1"/>
          </p:cNvSpPr>
          <p:nvPr>
            <p:ph type="ctrTitle"/>
          </p:nvPr>
        </p:nvSpPr>
        <p:spPr>
          <a:xfrm>
            <a:off x="4876797" y="364217"/>
            <a:ext cx="6114227" cy="2736443"/>
          </a:xfrm>
        </p:spPr>
        <p:txBody>
          <a:bodyPr>
            <a:normAutofit/>
          </a:bodyPr>
          <a:lstStyle/>
          <a:p>
            <a:pPr algn="r"/>
            <a:r>
              <a:rPr lang="en-US" sz="5400" dirty="0">
                <a:solidFill>
                  <a:srgbClr val="FFFFFF"/>
                </a:solidFill>
              </a:rPr>
              <a:t>Biomimicry</a:t>
            </a:r>
          </a:p>
        </p:txBody>
      </p:sp>
      <p:sp>
        <p:nvSpPr>
          <p:cNvPr id="3" name="Subtitle 2">
            <a:extLst>
              <a:ext uri="{FF2B5EF4-FFF2-40B4-BE49-F238E27FC236}">
                <a16:creationId xmlns:a16="http://schemas.microsoft.com/office/drawing/2014/main" id="{7743744B-BCB0-D4F0-1630-09133DCDDBB3}"/>
              </a:ext>
            </a:extLst>
          </p:cNvPr>
          <p:cNvSpPr>
            <a:spLocks noGrp="1"/>
          </p:cNvSpPr>
          <p:nvPr>
            <p:ph type="subTitle" idx="1"/>
          </p:nvPr>
        </p:nvSpPr>
        <p:spPr>
          <a:xfrm>
            <a:off x="4876796" y="3163820"/>
            <a:ext cx="6114227" cy="1187042"/>
          </a:xfrm>
        </p:spPr>
        <p:txBody>
          <a:bodyPr>
            <a:normAutofit/>
          </a:bodyPr>
          <a:lstStyle/>
          <a:p>
            <a:pPr algn="r"/>
            <a:r>
              <a:rPr lang="en-US" sz="2400" dirty="0">
                <a:solidFill>
                  <a:srgbClr val="FFFFFF"/>
                </a:solidFill>
              </a:rPr>
              <a:t>Nature-Inspired Design</a:t>
            </a:r>
          </a:p>
        </p:txBody>
      </p:sp>
      <p:sp>
        <p:nvSpPr>
          <p:cNvPr id="29" name="Date Placeholder 3">
            <a:extLst>
              <a:ext uri="{FF2B5EF4-FFF2-40B4-BE49-F238E27FC236}">
                <a16:creationId xmlns:a16="http://schemas.microsoft.com/office/drawing/2014/main" id="{12315142-A00B-443A-951A-2F238D35A2C0}"/>
              </a:ext>
            </a:extLst>
          </p:cNvPr>
          <p:cNvSpPr>
            <a:spLocks noGrp="1"/>
          </p:cNvSpPr>
          <p:nvPr>
            <p:ph type="dt" sz="half" idx="10"/>
          </p:nvPr>
        </p:nvSpPr>
        <p:spPr>
          <a:xfrm rot="5400000">
            <a:off x="-1001475" y="1517536"/>
            <a:ext cx="2801123" cy="365125"/>
          </a:xfrm>
        </p:spPr>
        <p:txBody>
          <a:bodyPr/>
          <a:lstStyle/>
          <a:p>
            <a:pPr>
              <a:spcAft>
                <a:spcPts val="600"/>
              </a:spcAft>
            </a:pPr>
            <a:fld id="{A572F30E-CB01-4F82-A2A7-84B9C8E28A00}" type="datetime1">
              <a:rPr lang="en-US" smtClean="0">
                <a:solidFill>
                  <a:srgbClr val="FFFFFF"/>
                </a:solidFill>
                <a:effectLst>
                  <a:outerShdw blurRad="38100" dist="38100" dir="2700000" algn="tl">
                    <a:srgbClr val="000000">
                      <a:alpha val="43137"/>
                    </a:srgbClr>
                  </a:outerShdw>
                </a:effectLst>
              </a:rPr>
              <a:pPr>
                <a:spcAft>
                  <a:spcPts val="600"/>
                </a:spcAft>
              </a:pPr>
              <a:t>5/4/2023</a:t>
            </a:fld>
            <a:endParaRPr lang="en-US" dirty="0">
              <a:solidFill>
                <a:srgbClr val="FFFFFF"/>
              </a:solidFill>
              <a:effectLst>
                <a:outerShdw blurRad="38100" dist="38100" dir="2700000" algn="tl">
                  <a:srgbClr val="000000">
                    <a:alpha val="43137"/>
                  </a:srgbClr>
                </a:outerShdw>
              </a:effectLst>
            </a:endParaRPr>
          </a:p>
        </p:txBody>
      </p:sp>
      <p:sp>
        <p:nvSpPr>
          <p:cNvPr id="30" name="Footer Placeholder 4">
            <a:extLst>
              <a:ext uri="{FF2B5EF4-FFF2-40B4-BE49-F238E27FC236}">
                <a16:creationId xmlns:a16="http://schemas.microsoft.com/office/drawing/2014/main" id="{A730E17C-2354-4000-87C9-31FF6B379BAF}"/>
              </a:ext>
            </a:extLst>
          </p:cNvPr>
          <p:cNvSpPr>
            <a:spLocks noGrp="1"/>
          </p:cNvSpPr>
          <p:nvPr>
            <p:ph type="ftr" sz="quarter" idx="11"/>
          </p:nvPr>
        </p:nvSpPr>
        <p:spPr>
          <a:xfrm rot="5400000">
            <a:off x="10118764" y="4237870"/>
            <a:ext cx="3344053" cy="365125"/>
          </a:xfrm>
        </p:spPr>
        <p:txBody>
          <a:bodyPr/>
          <a:lstStyle/>
          <a:p>
            <a:pPr>
              <a:spcAft>
                <a:spcPts val="600"/>
              </a:spcAft>
            </a:pPr>
            <a:r>
              <a:rPr lang="en-US" dirty="0">
                <a:solidFill>
                  <a:srgbClr val="FFFFFF"/>
                </a:solidFill>
                <a:effectLst>
                  <a:outerShdw blurRad="38100" dist="38100" dir="2700000" algn="tl">
                    <a:srgbClr val="000000">
                      <a:alpha val="43137"/>
                    </a:srgbClr>
                  </a:outerShdw>
                </a:effectLst>
              </a:rPr>
              <a:t>Photo by </a:t>
            </a:r>
            <a:r>
              <a:rPr lang="en-US" dirty="0" err="1">
                <a:solidFill>
                  <a:srgbClr val="FFFFFF"/>
                </a:solidFill>
                <a:effectLst>
                  <a:outerShdw blurRad="38100" dist="38100" dir="2700000" algn="tl">
                    <a:srgbClr val="000000">
                      <a:alpha val="43137"/>
                    </a:srgbClr>
                  </a:outerShdw>
                </a:effectLst>
              </a:rPr>
              <a:t>brett</a:t>
            </a:r>
            <a:r>
              <a:rPr lang="en-US" dirty="0">
                <a:solidFill>
                  <a:srgbClr val="FFFFFF"/>
                </a:solidFill>
                <a:effectLst>
                  <a:outerShdw blurRad="38100" dist="38100" dir="2700000" algn="tl">
                    <a:srgbClr val="000000">
                      <a:alpha val="43137"/>
                    </a:srgbClr>
                  </a:outerShdw>
                </a:effectLst>
              </a:rPr>
              <a:t> </a:t>
            </a:r>
            <a:r>
              <a:rPr lang="en-US" dirty="0" err="1">
                <a:solidFill>
                  <a:srgbClr val="FFFFFF"/>
                </a:solidFill>
                <a:effectLst>
                  <a:outerShdw blurRad="38100" dist="38100" dir="2700000" algn="tl">
                    <a:srgbClr val="000000">
                      <a:alpha val="43137"/>
                    </a:srgbClr>
                  </a:outerShdw>
                </a:effectLst>
              </a:rPr>
              <a:t>sayles</a:t>
            </a:r>
            <a:r>
              <a:rPr lang="en-US" dirty="0">
                <a:solidFill>
                  <a:srgbClr val="FFFFFF"/>
                </a:solidFill>
                <a:effectLst>
                  <a:outerShdw blurRad="38100" dist="38100" dir="2700000" algn="tl">
                    <a:srgbClr val="000000">
                      <a:alpha val="43137"/>
                    </a:srgbClr>
                  </a:outerShdw>
                </a:effectLst>
              </a:rPr>
              <a:t> / </a:t>
            </a:r>
            <a:r>
              <a:rPr lang="en-US" dirty="0" err="1">
                <a:solidFill>
                  <a:srgbClr val="FFFFFF"/>
                </a:solidFill>
                <a:effectLst>
                  <a:outerShdw blurRad="38100" dist="38100" dir="2700000" algn="tl">
                    <a:srgbClr val="000000">
                      <a:alpha val="43137"/>
                    </a:srgbClr>
                  </a:outerShdw>
                </a:effectLst>
              </a:rPr>
              <a:t>Pexels</a:t>
            </a:r>
            <a:endParaRPr lang="en-US" dirty="0">
              <a:solidFill>
                <a:srgbClr val="FFFFFF"/>
              </a:solidFill>
              <a:effectLst>
                <a:outerShdw blurRad="38100" dist="38100" dir="2700000" algn="tl">
                  <a:srgbClr val="000000">
                    <a:alpha val="43137"/>
                  </a:srgbClr>
                </a:outerShdw>
              </a:effectLst>
            </a:endParaRPr>
          </a:p>
        </p:txBody>
      </p:sp>
      <p:sp>
        <p:nvSpPr>
          <p:cNvPr id="31" name="Slide Number Placeholder 5">
            <a:extLst>
              <a:ext uri="{FF2B5EF4-FFF2-40B4-BE49-F238E27FC236}">
                <a16:creationId xmlns:a16="http://schemas.microsoft.com/office/drawing/2014/main" id="{5567017F-B060-413D-AE1E-4429A5231435}"/>
              </a:ext>
            </a:extLst>
          </p:cNvPr>
          <p:cNvSpPr>
            <a:spLocks noGrp="1"/>
          </p:cNvSpPr>
          <p:nvPr>
            <p:ph type="sldNum" sz="quarter" idx="12"/>
          </p:nvPr>
        </p:nvSpPr>
        <p:spPr>
          <a:xfrm>
            <a:off x="11228877" y="6319138"/>
            <a:ext cx="710647" cy="365125"/>
          </a:xfrm>
        </p:spPr>
        <p:txBody>
          <a:bodyPr/>
          <a:lstStyle/>
          <a:p>
            <a:pPr>
              <a:spcAft>
                <a:spcPts val="600"/>
              </a:spcAft>
            </a:pPr>
            <a:fld id="{866D3D91-8BA7-4CF5-A573-BEB5E87A9131}" type="slidenum">
              <a:rPr lang="en-US" smtClean="0">
                <a:solidFill>
                  <a:srgbClr val="FFFFFF"/>
                </a:solidFill>
                <a:effectLst>
                  <a:outerShdw blurRad="38100" dist="38100" dir="2700000" algn="tl">
                    <a:srgbClr val="000000">
                      <a:alpha val="43137"/>
                    </a:srgbClr>
                  </a:outerShdw>
                </a:effectLst>
              </a:rPr>
              <a:pPr>
                <a:spcAft>
                  <a:spcPts val="600"/>
                </a:spcAft>
              </a:pPr>
              <a:t>1</a:t>
            </a:fld>
            <a:endParaRPr lang="en-US">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865748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BB77C-4286-041F-015F-4FB53D34F6C7}"/>
              </a:ext>
            </a:extLst>
          </p:cNvPr>
          <p:cNvSpPr>
            <a:spLocks noGrp="1"/>
          </p:cNvSpPr>
          <p:nvPr>
            <p:ph type="title"/>
          </p:nvPr>
        </p:nvSpPr>
        <p:spPr/>
        <p:txBody>
          <a:bodyPr/>
          <a:lstStyle/>
          <a:p>
            <a:r>
              <a:rPr lang="en-US" dirty="0"/>
              <a:t>Biomimicry: Why now?</a:t>
            </a:r>
          </a:p>
        </p:txBody>
      </p:sp>
      <p:sp>
        <p:nvSpPr>
          <p:cNvPr id="3" name="Content Placeholder 2">
            <a:extLst>
              <a:ext uri="{FF2B5EF4-FFF2-40B4-BE49-F238E27FC236}">
                <a16:creationId xmlns:a16="http://schemas.microsoft.com/office/drawing/2014/main" id="{5E988076-D136-8D51-F26B-50425923D4C4}"/>
              </a:ext>
            </a:extLst>
          </p:cNvPr>
          <p:cNvSpPr>
            <a:spLocks noGrp="1"/>
          </p:cNvSpPr>
          <p:nvPr>
            <p:ph idx="1"/>
          </p:nvPr>
        </p:nvSpPr>
        <p:spPr>
          <a:xfrm>
            <a:off x="1638299" y="2057400"/>
            <a:ext cx="9427097" cy="4297101"/>
          </a:xfrm>
        </p:spPr>
        <p:txBody>
          <a:bodyPr>
            <a:normAutofit fontScale="92500" lnSpcReduction="10000"/>
          </a:bodyPr>
          <a:lstStyle/>
          <a:p>
            <a:pPr marL="0" indent="0">
              <a:buNone/>
            </a:pPr>
            <a:r>
              <a:rPr lang="en-US" sz="2800" dirty="0"/>
              <a:t>Biomimicry as an approach to designing products, services, technologies, industrial processes, business models, organizational forms towards sustainable development goals</a:t>
            </a:r>
            <a:br>
              <a:rPr lang="en-US" sz="2800" dirty="0"/>
            </a:br>
            <a:endParaRPr lang="en-US" sz="2800" dirty="0"/>
          </a:p>
          <a:p>
            <a:pPr marL="0" indent="0">
              <a:buNone/>
            </a:pPr>
            <a:r>
              <a:rPr lang="en-US" sz="2800" dirty="0"/>
              <a:t>Learning from the durability, adaptability &amp; robustness of biological processes to design solutions to today’s sustainability challenges</a:t>
            </a:r>
            <a:br>
              <a:rPr lang="en-US" sz="2800" dirty="0"/>
            </a:br>
            <a:endParaRPr lang="en-US" sz="2800" dirty="0"/>
          </a:p>
          <a:p>
            <a:pPr marL="0" indent="0">
              <a:buNone/>
            </a:pPr>
            <a:r>
              <a:rPr lang="en-US" sz="2800" dirty="0"/>
              <a:t>Seeking a different human relation to the natural environment</a:t>
            </a:r>
          </a:p>
        </p:txBody>
      </p:sp>
    </p:spTree>
    <p:extLst>
      <p:ext uri="{BB962C8B-B14F-4D97-AF65-F5344CB8AC3E}">
        <p14:creationId xmlns:p14="http://schemas.microsoft.com/office/powerpoint/2010/main" val="2449477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B0BD8-D6C9-7E51-D164-882802240B5A}"/>
              </a:ext>
            </a:extLst>
          </p:cNvPr>
          <p:cNvSpPr>
            <a:spLocks noGrp="1"/>
          </p:cNvSpPr>
          <p:nvPr>
            <p:ph type="ctrTitle"/>
          </p:nvPr>
        </p:nvSpPr>
        <p:spPr/>
        <p:txBody>
          <a:bodyPr/>
          <a:lstStyle/>
          <a:p>
            <a:r>
              <a:rPr lang="en-US" dirty="0"/>
              <a:t>2. Recognizing biomimetic approaches</a:t>
            </a:r>
          </a:p>
        </p:txBody>
      </p:sp>
      <p:sp>
        <p:nvSpPr>
          <p:cNvPr id="3" name="Subtitle 2">
            <a:extLst>
              <a:ext uri="{FF2B5EF4-FFF2-40B4-BE49-F238E27FC236}">
                <a16:creationId xmlns:a16="http://schemas.microsoft.com/office/drawing/2014/main" id="{1ACFE0DC-9F04-7735-440E-DC3A5E27C521}"/>
              </a:ext>
            </a:extLst>
          </p:cNvPr>
          <p:cNvSpPr>
            <a:spLocks noGrp="1"/>
          </p:cNvSpPr>
          <p:nvPr>
            <p:ph type="subTitle" idx="1"/>
          </p:nvPr>
        </p:nvSpPr>
        <p:spPr/>
        <p:txBody>
          <a:bodyPr>
            <a:normAutofit/>
          </a:bodyPr>
          <a:lstStyle/>
          <a:p>
            <a:r>
              <a:rPr lang="en-US" sz="2000" dirty="0"/>
              <a:t>Examples from </a:t>
            </a:r>
            <a:r>
              <a:rPr lang="en-US" sz="2000" dirty="0" err="1"/>
              <a:t>aalto</a:t>
            </a:r>
            <a:r>
              <a:rPr lang="en-US" sz="2000" dirty="0"/>
              <a:t> research projects</a:t>
            </a:r>
          </a:p>
        </p:txBody>
      </p:sp>
    </p:spTree>
    <p:extLst>
      <p:ext uri="{BB962C8B-B14F-4D97-AF65-F5344CB8AC3E}">
        <p14:creationId xmlns:p14="http://schemas.microsoft.com/office/powerpoint/2010/main" val="1970637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hasianid, gallinaceous bird, bird, colorful&#10;&#10;Description automatically generated">
            <a:extLst>
              <a:ext uri="{FF2B5EF4-FFF2-40B4-BE49-F238E27FC236}">
                <a16:creationId xmlns:a16="http://schemas.microsoft.com/office/drawing/2014/main" id="{232CDD58-760F-5516-5FBF-2304D548DC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4370" y="1597307"/>
            <a:ext cx="5924888" cy="4045352"/>
          </a:xfrm>
          <a:prstGeom prst="rect">
            <a:avLst/>
          </a:prstGeom>
        </p:spPr>
      </p:pic>
      <p:pic>
        <p:nvPicPr>
          <p:cNvPr id="7" name="Picture 6" descr="A butterfly on a flower&#10;&#10;Description automatically generated">
            <a:extLst>
              <a:ext uri="{FF2B5EF4-FFF2-40B4-BE49-F238E27FC236}">
                <a16:creationId xmlns:a16="http://schemas.microsoft.com/office/drawing/2014/main" id="{041EDA9F-8E42-00AE-0069-09B6C05D6C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742" y="1597307"/>
            <a:ext cx="5393802" cy="4045352"/>
          </a:xfrm>
          <a:prstGeom prst="rect">
            <a:avLst/>
          </a:prstGeom>
        </p:spPr>
      </p:pic>
      <p:sp>
        <p:nvSpPr>
          <p:cNvPr id="2" name="Title 1">
            <a:extLst>
              <a:ext uri="{FF2B5EF4-FFF2-40B4-BE49-F238E27FC236}">
                <a16:creationId xmlns:a16="http://schemas.microsoft.com/office/drawing/2014/main" id="{C80A6C81-3C46-3EEB-6E92-EE76E323DF3F}"/>
              </a:ext>
            </a:extLst>
          </p:cNvPr>
          <p:cNvSpPr txBox="1">
            <a:spLocks/>
          </p:cNvSpPr>
          <p:nvPr/>
        </p:nvSpPr>
        <p:spPr>
          <a:xfrm>
            <a:off x="723899" y="529541"/>
            <a:ext cx="8915402" cy="1371600"/>
          </a:xfrm>
          <a:prstGeom prst="rect">
            <a:avLst/>
          </a:prstGeom>
        </p:spPr>
        <p:txBody>
          <a:bodyPr/>
          <a:lst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a:lstStyle>
          <a:p>
            <a:r>
              <a:rPr lang="en-US" dirty="0"/>
              <a:t>Example: Structural color</a:t>
            </a:r>
          </a:p>
        </p:txBody>
      </p:sp>
      <p:sp>
        <p:nvSpPr>
          <p:cNvPr id="3" name="TextBox 2">
            <a:extLst>
              <a:ext uri="{FF2B5EF4-FFF2-40B4-BE49-F238E27FC236}">
                <a16:creationId xmlns:a16="http://schemas.microsoft.com/office/drawing/2014/main" id="{EEE73182-EEA3-5A44-6071-827D7284E295}"/>
              </a:ext>
            </a:extLst>
          </p:cNvPr>
          <p:cNvSpPr txBox="1"/>
          <p:nvPr/>
        </p:nvSpPr>
        <p:spPr>
          <a:xfrm>
            <a:off x="322742" y="5798643"/>
            <a:ext cx="11178568" cy="1415772"/>
          </a:xfrm>
          <a:prstGeom prst="rect">
            <a:avLst/>
          </a:prstGeom>
          <a:noFill/>
        </p:spPr>
        <p:txBody>
          <a:bodyPr wrap="square" rtlCol="0">
            <a:spAutoFit/>
          </a:bodyPr>
          <a:lstStyle/>
          <a:p>
            <a:r>
              <a:rPr lang="en-US" sz="1600" dirty="0"/>
              <a:t>Image sources: </a:t>
            </a:r>
            <a:r>
              <a:rPr lang="en-US" sz="1600" dirty="0">
                <a:hlinkClick r:id="rId5"/>
              </a:rPr>
              <a:t>https://www.cambridgebutterfly.com/the-famous-blue-morpho/</a:t>
            </a:r>
            <a:endParaRPr lang="en-US" sz="1600" dirty="0"/>
          </a:p>
          <a:p>
            <a:r>
              <a:rPr lang="en-US" sz="1600" dirty="0">
                <a:hlinkClick r:id="rId6"/>
              </a:rPr>
              <a:t>https://www.pnas.org/post/journal-club/peacock-s-tail-and-other-flashy-ornaments-don-t-have-come-cost</a:t>
            </a:r>
            <a:endParaRPr lang="en-US" sz="1600" dirty="0"/>
          </a:p>
          <a:p>
            <a:endParaRPr lang="en-US" dirty="0"/>
          </a:p>
          <a:p>
            <a:endParaRPr lang="en-US" dirty="0"/>
          </a:p>
          <a:p>
            <a:endParaRPr lang="en-US" dirty="0"/>
          </a:p>
        </p:txBody>
      </p:sp>
    </p:spTree>
    <p:extLst>
      <p:ext uri="{BB962C8B-B14F-4D97-AF65-F5344CB8AC3E}">
        <p14:creationId xmlns:p14="http://schemas.microsoft.com/office/powerpoint/2010/main" val="3129383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298CF24A-232F-4863-A0C2-57F97D8A8CD7}"/>
              </a:ext>
            </a:extLst>
          </p:cNvPr>
          <p:cNvSpPr>
            <a:spLocks noGrp="1"/>
          </p:cNvSpPr>
          <p:nvPr>
            <p:ph type="title"/>
          </p:nvPr>
        </p:nvSpPr>
        <p:spPr>
          <a:xfrm>
            <a:off x="798173" y="403798"/>
            <a:ext cx="5678827" cy="1244765"/>
          </a:xfrm>
        </p:spPr>
        <p:txBody>
          <a:bodyPr/>
          <a:lstStyle/>
          <a:p>
            <a:r>
              <a:rPr lang="en-US" dirty="0">
                <a:hlinkClick r:id="rId3"/>
              </a:rPr>
              <a:t>Shimmering Wood</a:t>
            </a:r>
            <a:endParaRPr lang="en-US" dirty="0"/>
          </a:p>
        </p:txBody>
      </p:sp>
      <p:sp>
        <p:nvSpPr>
          <p:cNvPr id="22" name="Content Placeholder 2">
            <a:extLst>
              <a:ext uri="{FF2B5EF4-FFF2-40B4-BE49-F238E27FC236}">
                <a16:creationId xmlns:a16="http://schemas.microsoft.com/office/drawing/2014/main" id="{AE576CDA-FA28-42AD-9F60-84FA2A8F4910}"/>
              </a:ext>
            </a:extLst>
          </p:cNvPr>
          <p:cNvSpPr>
            <a:spLocks noGrp="1"/>
          </p:cNvSpPr>
          <p:nvPr>
            <p:ph idx="1"/>
          </p:nvPr>
        </p:nvSpPr>
        <p:spPr>
          <a:xfrm>
            <a:off x="7529383" y="1215341"/>
            <a:ext cx="3913811" cy="5173244"/>
          </a:xfrm>
        </p:spPr>
        <p:txBody>
          <a:bodyPr>
            <a:normAutofit/>
          </a:bodyPr>
          <a:lstStyle/>
          <a:p>
            <a:pPr marL="0" indent="0">
              <a:buNone/>
            </a:pPr>
            <a:r>
              <a:rPr lang="en-US" sz="2000" dirty="0"/>
              <a:t>Shiny or glittery effects – very popular in fashion &amp; design today – are usually created using toxic pigments, plastic-based materials, or metallic foils. </a:t>
            </a:r>
          </a:p>
          <a:p>
            <a:pPr marL="0" indent="0">
              <a:buNone/>
            </a:pPr>
            <a:r>
              <a:rPr lang="en-US" sz="2000" dirty="0"/>
              <a:t>Our structural </a:t>
            </a:r>
            <a:r>
              <a:rPr lang="en-US" sz="2000" dirty="0" err="1"/>
              <a:t>colour</a:t>
            </a:r>
            <a:r>
              <a:rPr lang="en-US" sz="2000" dirty="0"/>
              <a:t> is a sustainable alternative to these traditional colorants, because it is </a:t>
            </a:r>
            <a:r>
              <a:rPr lang="en-US" sz="2000" b="1" dirty="0"/>
              <a:t>produced 100% from wood</a:t>
            </a:r>
            <a:r>
              <a:rPr lang="en-US" sz="2000" dirty="0"/>
              <a:t>. The </a:t>
            </a:r>
            <a:r>
              <a:rPr lang="en-US" sz="2000" dirty="0" err="1"/>
              <a:t>colourful</a:t>
            </a:r>
            <a:r>
              <a:rPr lang="en-US" sz="2000" dirty="0"/>
              <a:t> coating is nontoxic &amp; does not harm the environment. </a:t>
            </a:r>
          </a:p>
        </p:txBody>
      </p:sp>
      <p:pic>
        <p:nvPicPr>
          <p:cNvPr id="6" name="Content Placeholder 5">
            <a:extLst>
              <a:ext uri="{FF2B5EF4-FFF2-40B4-BE49-F238E27FC236}">
                <a16:creationId xmlns:a16="http://schemas.microsoft.com/office/drawing/2014/main" id="{E96494CD-3440-1D52-0BD2-30DCA8A53D2B}"/>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3531" r="30206" b="1"/>
          <a:stretch/>
        </p:blipFill>
        <p:spPr>
          <a:xfrm>
            <a:off x="20" y="2057400"/>
            <a:ext cx="7312859" cy="4800600"/>
          </a:xfrm>
          <a:noFill/>
        </p:spPr>
      </p:pic>
      <p:sp>
        <p:nvSpPr>
          <p:cNvPr id="23" name="Date Placeholder 3">
            <a:extLst>
              <a:ext uri="{FF2B5EF4-FFF2-40B4-BE49-F238E27FC236}">
                <a16:creationId xmlns:a16="http://schemas.microsoft.com/office/drawing/2014/main" id="{B9EB0472-F505-4D1D-A3EE-FED6D85BC981}"/>
              </a:ext>
            </a:extLst>
          </p:cNvPr>
          <p:cNvSpPr>
            <a:spLocks noGrp="1"/>
          </p:cNvSpPr>
          <p:nvPr>
            <p:ph type="dt" sz="half" idx="10"/>
          </p:nvPr>
        </p:nvSpPr>
        <p:spPr>
          <a:xfrm rot="5400000">
            <a:off x="-1001475" y="1517536"/>
            <a:ext cx="2801123" cy="365125"/>
          </a:xfrm>
        </p:spPr>
        <p:txBody>
          <a:bodyPr/>
          <a:lstStyle/>
          <a:p>
            <a:pPr>
              <a:spcAft>
                <a:spcPts val="600"/>
              </a:spcAft>
            </a:pPr>
            <a:fld id="{A42CE256-A16D-4C05-82F9-D2517162EDD4}" type="datetime1">
              <a:rPr lang="en-US" smtClean="0"/>
              <a:pPr>
                <a:spcAft>
                  <a:spcPts val="600"/>
                </a:spcAft>
              </a:pPr>
              <a:t>5/4/2023</a:t>
            </a:fld>
            <a:endParaRPr lang="en-US"/>
          </a:p>
        </p:txBody>
      </p:sp>
      <p:sp>
        <p:nvSpPr>
          <p:cNvPr id="24" name="Footer Placeholder 4">
            <a:extLst>
              <a:ext uri="{FF2B5EF4-FFF2-40B4-BE49-F238E27FC236}">
                <a16:creationId xmlns:a16="http://schemas.microsoft.com/office/drawing/2014/main" id="{C3699620-738E-4A53-8C81-FFFBBBCBBE05}"/>
              </a:ext>
            </a:extLst>
          </p:cNvPr>
          <p:cNvSpPr>
            <a:spLocks noGrp="1"/>
          </p:cNvSpPr>
          <p:nvPr>
            <p:ph type="ftr" sz="quarter" idx="11"/>
          </p:nvPr>
        </p:nvSpPr>
        <p:spPr>
          <a:xfrm rot="5400000">
            <a:off x="9118099" y="3705469"/>
            <a:ext cx="5347504" cy="367249"/>
          </a:xfrm>
        </p:spPr>
        <p:txBody>
          <a:bodyPr/>
          <a:lstStyle/>
          <a:p>
            <a:pPr>
              <a:spcAft>
                <a:spcPts val="600"/>
              </a:spcAft>
            </a:pPr>
            <a:r>
              <a:rPr lang="en-US" dirty="0"/>
              <a:t>https://www.aalto.fi/fi/tapahtumat/puuglitteri-kimaltava-puu</a:t>
            </a:r>
          </a:p>
        </p:txBody>
      </p:sp>
      <p:sp>
        <p:nvSpPr>
          <p:cNvPr id="25" name="Slide Number Placeholder 5">
            <a:extLst>
              <a:ext uri="{FF2B5EF4-FFF2-40B4-BE49-F238E27FC236}">
                <a16:creationId xmlns:a16="http://schemas.microsoft.com/office/drawing/2014/main" id="{3109FE0B-0AFC-4929-8515-CCE334CA89A5}"/>
              </a:ext>
            </a:extLst>
          </p:cNvPr>
          <p:cNvSpPr>
            <a:spLocks noGrp="1"/>
          </p:cNvSpPr>
          <p:nvPr>
            <p:ph type="sldNum" sz="quarter" idx="12"/>
          </p:nvPr>
        </p:nvSpPr>
        <p:spPr>
          <a:xfrm>
            <a:off x="11228877" y="6319138"/>
            <a:ext cx="710647" cy="365125"/>
          </a:xfrm>
        </p:spPr>
        <p:txBody>
          <a:bodyPr/>
          <a:lstStyle/>
          <a:p>
            <a:pPr>
              <a:spcAft>
                <a:spcPts val="600"/>
              </a:spcAft>
            </a:pPr>
            <a:fld id="{C15563AB-8317-4F4A-8C10-D6F570F02A77}" type="slidenum">
              <a:rPr lang="en-US" smtClean="0"/>
              <a:pPr>
                <a:spcAft>
                  <a:spcPts val="600"/>
                </a:spcAft>
              </a:pPr>
              <a:t>13</a:t>
            </a:fld>
            <a:endParaRPr lang="en-US"/>
          </a:p>
        </p:txBody>
      </p:sp>
    </p:spTree>
    <p:extLst>
      <p:ext uri="{BB962C8B-B14F-4D97-AF65-F5344CB8AC3E}">
        <p14:creationId xmlns:p14="http://schemas.microsoft.com/office/powerpoint/2010/main" val="3097557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45065-BE9D-EDCA-0139-3DEC3F8735DD}"/>
              </a:ext>
            </a:extLst>
          </p:cNvPr>
          <p:cNvSpPr>
            <a:spLocks noGrp="1"/>
          </p:cNvSpPr>
          <p:nvPr>
            <p:ph type="title"/>
          </p:nvPr>
        </p:nvSpPr>
        <p:spPr>
          <a:xfrm>
            <a:off x="1267908" y="256564"/>
            <a:ext cx="9866937" cy="1371600"/>
          </a:xfrm>
        </p:spPr>
        <p:txBody>
          <a:bodyPr/>
          <a:lstStyle/>
          <a:p>
            <a:r>
              <a:rPr lang="en-US" dirty="0"/>
              <a:t>Example: </a:t>
            </a:r>
            <a:r>
              <a:rPr lang="en-US" dirty="0">
                <a:hlinkClick r:id="rId3"/>
              </a:rPr>
              <a:t>Turning cellulose to textile fibers within a ‘closed-loop’ process </a:t>
            </a:r>
            <a:endParaRPr lang="en-US" dirty="0"/>
          </a:p>
        </p:txBody>
      </p:sp>
      <p:pic>
        <p:nvPicPr>
          <p:cNvPr id="5" name="Content Placeholder 4" descr="Diagram&#10;&#10;Description automatically generated">
            <a:extLst>
              <a:ext uri="{FF2B5EF4-FFF2-40B4-BE49-F238E27FC236}">
                <a16:creationId xmlns:a16="http://schemas.microsoft.com/office/drawing/2014/main" id="{865DF5EA-3613-1874-9502-A69E9C89578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34803" y="1683216"/>
            <a:ext cx="4366550" cy="4366550"/>
          </a:xfrm>
        </p:spPr>
      </p:pic>
      <p:pic>
        <p:nvPicPr>
          <p:cNvPr id="10" name="Picture 9" descr="Text&#10;&#10;Description automatically generated">
            <a:extLst>
              <a:ext uri="{FF2B5EF4-FFF2-40B4-BE49-F238E27FC236}">
                <a16:creationId xmlns:a16="http://schemas.microsoft.com/office/drawing/2014/main" id="{5742CE6E-1DAE-E082-1978-BF3018B1D5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1352" y="1683216"/>
            <a:ext cx="7167525" cy="3116315"/>
          </a:xfrm>
          <a:prstGeom prst="rect">
            <a:avLst/>
          </a:prstGeom>
        </p:spPr>
      </p:pic>
      <p:sp>
        <p:nvSpPr>
          <p:cNvPr id="11" name="TextBox 10">
            <a:extLst>
              <a:ext uri="{FF2B5EF4-FFF2-40B4-BE49-F238E27FC236}">
                <a16:creationId xmlns:a16="http://schemas.microsoft.com/office/drawing/2014/main" id="{BEA52D08-2B22-BD77-D795-67E646EF5193}"/>
              </a:ext>
            </a:extLst>
          </p:cNvPr>
          <p:cNvSpPr txBox="1"/>
          <p:nvPr/>
        </p:nvSpPr>
        <p:spPr>
          <a:xfrm>
            <a:off x="4601353" y="4909636"/>
            <a:ext cx="7167524" cy="2031325"/>
          </a:xfrm>
          <a:prstGeom prst="rect">
            <a:avLst/>
          </a:prstGeom>
          <a:noFill/>
        </p:spPr>
        <p:txBody>
          <a:bodyPr wrap="square" rtlCol="0">
            <a:spAutoFit/>
          </a:bodyPr>
          <a:lstStyle/>
          <a:p>
            <a:r>
              <a:rPr lang="en-US" dirty="0" err="1"/>
              <a:t>Ioncell</a:t>
            </a:r>
            <a:r>
              <a:rPr lang="en-US" dirty="0"/>
              <a:t>-F technology turns used textiles, pulp or even old newspapers into new textile fibers sustainably and without harmful chemicals. The process converts cellulose into fibers which in turn can be made into long-lasting fabrics.</a:t>
            </a:r>
            <a:br>
              <a:rPr lang="en-US" dirty="0"/>
            </a:br>
            <a:r>
              <a:rPr lang="en-US" dirty="0"/>
              <a:t>Image &amp; description sources: </a:t>
            </a:r>
            <a:r>
              <a:rPr lang="en-US" dirty="0">
                <a:hlinkClick r:id="rId6"/>
              </a:rPr>
              <a:t>https://www.aalto.fi/en/department-of-bioproducts-and-biosystems/ioncell-f</a:t>
            </a:r>
            <a:r>
              <a:rPr lang="en-US" dirty="0"/>
              <a:t>; </a:t>
            </a:r>
            <a:r>
              <a:rPr lang="en-US" dirty="0">
                <a:hlinkClick r:id="rId7"/>
              </a:rPr>
              <a:t>https://ioncell.fi/</a:t>
            </a:r>
            <a:endParaRPr lang="en-US" dirty="0"/>
          </a:p>
          <a:p>
            <a:endParaRPr lang="en-US" dirty="0"/>
          </a:p>
        </p:txBody>
      </p:sp>
    </p:spTree>
    <p:extLst>
      <p:ext uri="{BB962C8B-B14F-4D97-AF65-F5344CB8AC3E}">
        <p14:creationId xmlns:p14="http://schemas.microsoft.com/office/powerpoint/2010/main" val="3992692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person's foot&#10;&#10;Description automatically generated with low confidence">
            <a:extLst>
              <a:ext uri="{FF2B5EF4-FFF2-40B4-BE49-F238E27FC236}">
                <a16:creationId xmlns:a16="http://schemas.microsoft.com/office/drawing/2014/main" id="{9931B2A0-9FCF-AA5E-4A62-720403E9BFE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0352" r="7662" b="1"/>
          <a:stretch/>
        </p:blipFill>
        <p:spPr>
          <a:xfrm>
            <a:off x="20" y="10"/>
            <a:ext cx="5674560" cy="6857990"/>
          </a:xfrm>
          <a:noFill/>
        </p:spPr>
      </p:pic>
      <p:sp>
        <p:nvSpPr>
          <p:cNvPr id="22" name="Date Placeholder 3">
            <a:extLst>
              <a:ext uri="{FF2B5EF4-FFF2-40B4-BE49-F238E27FC236}">
                <a16:creationId xmlns:a16="http://schemas.microsoft.com/office/drawing/2014/main" id="{EA212C5A-8FAE-471C-AF2F-1E8E9BE94D0C}"/>
              </a:ext>
            </a:extLst>
          </p:cNvPr>
          <p:cNvSpPr>
            <a:spLocks noGrp="1"/>
          </p:cNvSpPr>
          <p:nvPr>
            <p:ph type="dt" sz="half" idx="10"/>
          </p:nvPr>
        </p:nvSpPr>
        <p:spPr>
          <a:xfrm rot="5400000">
            <a:off x="-1001475" y="1517536"/>
            <a:ext cx="2801123" cy="365125"/>
          </a:xfrm>
        </p:spPr>
        <p:txBody>
          <a:bodyPr/>
          <a:lstStyle/>
          <a:p>
            <a:pPr>
              <a:spcAft>
                <a:spcPts val="600"/>
              </a:spcAft>
            </a:pPr>
            <a:fld id="{A42CE256-A16D-4C05-82F9-D2517162EDD4}" type="datetime1">
              <a:rPr lang="en-US" smtClean="0">
                <a:solidFill>
                  <a:srgbClr val="FFFFFF"/>
                </a:solidFill>
                <a:effectLst>
                  <a:outerShdw blurRad="38100" dist="38100" dir="2700000" algn="tl">
                    <a:srgbClr val="000000">
                      <a:alpha val="43137"/>
                    </a:srgbClr>
                  </a:outerShdw>
                </a:effectLst>
              </a:rPr>
              <a:pPr>
                <a:spcAft>
                  <a:spcPts val="600"/>
                </a:spcAft>
              </a:pPr>
              <a:t>5/4/2023</a:t>
            </a:fld>
            <a:endParaRPr lang="en-US" dirty="0">
              <a:solidFill>
                <a:srgbClr val="FFFFFF"/>
              </a:solidFill>
              <a:effectLst>
                <a:outerShdw blurRad="38100" dist="38100" dir="2700000" algn="tl">
                  <a:srgbClr val="000000">
                    <a:alpha val="43137"/>
                  </a:srgbClr>
                </a:outerShdw>
              </a:effectLst>
            </a:endParaRPr>
          </a:p>
        </p:txBody>
      </p:sp>
      <p:sp>
        <p:nvSpPr>
          <p:cNvPr id="23" name="Footer Placeholder 4">
            <a:extLst>
              <a:ext uri="{FF2B5EF4-FFF2-40B4-BE49-F238E27FC236}">
                <a16:creationId xmlns:a16="http://schemas.microsoft.com/office/drawing/2014/main" id="{C1C9EDAE-C2E5-46B5-A644-497C25568184}"/>
              </a:ext>
            </a:extLst>
          </p:cNvPr>
          <p:cNvSpPr>
            <a:spLocks noGrp="1"/>
          </p:cNvSpPr>
          <p:nvPr>
            <p:ph type="ftr" sz="quarter" idx="11"/>
          </p:nvPr>
        </p:nvSpPr>
        <p:spPr>
          <a:xfrm rot="5400000">
            <a:off x="9410553" y="3563489"/>
            <a:ext cx="4726646" cy="331296"/>
          </a:xfrm>
        </p:spPr>
        <p:txBody>
          <a:bodyPr/>
          <a:lstStyle/>
          <a:p>
            <a:pPr>
              <a:spcAft>
                <a:spcPts val="600"/>
              </a:spcAft>
            </a:pPr>
            <a:r>
              <a:rPr lang="en-US" sz="900" dirty="0"/>
              <a:t>Photo source: Aalto </a:t>
            </a:r>
            <a:r>
              <a:rPr lang="en-US" sz="900" dirty="0" err="1"/>
              <a:t>bioinnovation</a:t>
            </a:r>
            <a:r>
              <a:rPr lang="en-US" sz="900" dirty="0"/>
              <a:t> center / research</a:t>
            </a:r>
          </a:p>
        </p:txBody>
      </p:sp>
      <p:sp>
        <p:nvSpPr>
          <p:cNvPr id="24" name="Slide Number Placeholder 5">
            <a:extLst>
              <a:ext uri="{FF2B5EF4-FFF2-40B4-BE49-F238E27FC236}">
                <a16:creationId xmlns:a16="http://schemas.microsoft.com/office/drawing/2014/main" id="{FE4C4A6C-CDCF-47F8-9700-290D2AAB130B}"/>
              </a:ext>
            </a:extLst>
          </p:cNvPr>
          <p:cNvSpPr>
            <a:spLocks noGrp="1"/>
          </p:cNvSpPr>
          <p:nvPr>
            <p:ph type="sldNum" sz="quarter" idx="12"/>
          </p:nvPr>
        </p:nvSpPr>
        <p:spPr>
          <a:xfrm>
            <a:off x="11228877" y="6319138"/>
            <a:ext cx="710647" cy="365125"/>
          </a:xfrm>
        </p:spPr>
        <p:txBody>
          <a:bodyPr/>
          <a:lstStyle/>
          <a:p>
            <a:pPr>
              <a:spcAft>
                <a:spcPts val="600"/>
              </a:spcAft>
            </a:pPr>
            <a:fld id="{C15563AB-8317-4F4A-8C10-D6F570F02A77}" type="slidenum">
              <a:rPr lang="en-US" smtClean="0"/>
              <a:pPr>
                <a:spcAft>
                  <a:spcPts val="600"/>
                </a:spcAft>
              </a:pPr>
              <a:t>15</a:t>
            </a:fld>
            <a:endParaRPr lang="en-US"/>
          </a:p>
        </p:txBody>
      </p:sp>
      <p:sp>
        <p:nvSpPr>
          <p:cNvPr id="7" name="Title 6">
            <a:extLst>
              <a:ext uri="{FF2B5EF4-FFF2-40B4-BE49-F238E27FC236}">
                <a16:creationId xmlns:a16="http://schemas.microsoft.com/office/drawing/2014/main" id="{537B12CB-61EC-1C09-0756-06CD4D80853F}"/>
              </a:ext>
            </a:extLst>
          </p:cNvPr>
          <p:cNvSpPr>
            <a:spLocks noGrp="1"/>
          </p:cNvSpPr>
          <p:nvPr>
            <p:ph type="title"/>
          </p:nvPr>
        </p:nvSpPr>
        <p:spPr>
          <a:xfrm>
            <a:off x="6095999" y="685800"/>
            <a:ext cx="5224042" cy="1371600"/>
          </a:xfrm>
        </p:spPr>
        <p:txBody>
          <a:bodyPr>
            <a:normAutofit fontScale="90000"/>
          </a:bodyPr>
          <a:lstStyle/>
          <a:p>
            <a:r>
              <a:rPr lang="en-US" dirty="0"/>
              <a:t>Example: Water-repellency in cellulosic textiles</a:t>
            </a:r>
          </a:p>
        </p:txBody>
      </p:sp>
      <p:sp>
        <p:nvSpPr>
          <p:cNvPr id="10" name="Content Placeholder 2">
            <a:extLst>
              <a:ext uri="{FF2B5EF4-FFF2-40B4-BE49-F238E27FC236}">
                <a16:creationId xmlns:a16="http://schemas.microsoft.com/office/drawing/2014/main" id="{3AC8DA7F-29D2-9569-D714-3328FF9E29F3}"/>
              </a:ext>
            </a:extLst>
          </p:cNvPr>
          <p:cNvSpPr txBox="1">
            <a:spLocks/>
          </p:cNvSpPr>
          <p:nvPr/>
        </p:nvSpPr>
        <p:spPr>
          <a:xfrm>
            <a:off x="6095998" y="2164465"/>
            <a:ext cx="4923101" cy="400773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0292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0058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2344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t>Most of our outdoor garments rely on synthetic fabrics for water-repelling properties. Moving away from oil-based products, new solutions are needed to gradually replace synthetic fibers. Nature has proven that it is possible to achieve hydrophobicity without synthetic or toxic materials. Can we do it too?</a:t>
            </a:r>
          </a:p>
          <a:p>
            <a:pPr marL="0" indent="0">
              <a:buFont typeface="Arial" panose="020B0604020202020204" pitchFamily="34" charset="0"/>
              <a:buNone/>
            </a:pPr>
            <a:r>
              <a:rPr lang="en-US" sz="2000" dirty="0"/>
              <a:t>By studying how nature achieves hydrophobicity, this functionality can be introduced with bio-based chemicals. </a:t>
            </a:r>
          </a:p>
        </p:txBody>
      </p:sp>
    </p:spTree>
    <p:extLst>
      <p:ext uri="{BB962C8B-B14F-4D97-AF65-F5344CB8AC3E}">
        <p14:creationId xmlns:p14="http://schemas.microsoft.com/office/powerpoint/2010/main" val="1044597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2A38F-D4BB-005D-FA09-37F7E7203E7F}"/>
              </a:ext>
            </a:extLst>
          </p:cNvPr>
          <p:cNvSpPr>
            <a:spLocks noGrp="1"/>
          </p:cNvSpPr>
          <p:nvPr>
            <p:ph type="title"/>
          </p:nvPr>
        </p:nvSpPr>
        <p:spPr>
          <a:xfrm>
            <a:off x="2622148" y="3992684"/>
            <a:ext cx="8115300" cy="2737994"/>
          </a:xfrm>
        </p:spPr>
        <p:txBody>
          <a:bodyPr>
            <a:normAutofit fontScale="90000"/>
          </a:bodyPr>
          <a:lstStyle/>
          <a:p>
            <a:r>
              <a:rPr lang="en-US" sz="3100" b="0" i="1" dirty="0">
                <a:effectLst/>
                <a:ea typeface="Calibri" panose="020F0502020204030204" pitchFamily="34" charset="0"/>
                <a:cs typeface="Arial" panose="020B0604020202020204" pitchFamily="34" charset="0"/>
              </a:rPr>
              <a:t>Nature already knows all solutions to any problem we can come up with. So instead of using nature to extract materials for our own purposes, how about we look at nature and learn – because nature is also lazy and wants to find the easiest solution to, say, energy. If we learn how nature has solved the problem of hydrophobicity, which has been solved already, e.g., feathers are hydrophobic, we can learn to do the same in our laboratories and our industrialized world. </a:t>
            </a:r>
            <a:br>
              <a:rPr lang="en-US" sz="1800" dirty="0">
                <a:effectLst/>
                <a:latin typeface="Calibri" panose="020F0502020204030204" pitchFamily="34" charset="0"/>
                <a:ea typeface="Calibri" panose="020F0502020204030204" pitchFamily="34" charset="0"/>
                <a:cs typeface="Arial" panose="020B0604020202020204" pitchFamily="34" charset="0"/>
              </a:rPr>
            </a:br>
            <a:endParaRPr lang="en-US" dirty="0"/>
          </a:p>
        </p:txBody>
      </p:sp>
      <p:sp>
        <p:nvSpPr>
          <p:cNvPr id="3" name="Text Placeholder 2">
            <a:extLst>
              <a:ext uri="{FF2B5EF4-FFF2-40B4-BE49-F238E27FC236}">
                <a16:creationId xmlns:a16="http://schemas.microsoft.com/office/drawing/2014/main" id="{0B934B12-984B-E1ED-A445-9BEBD79A55E5}"/>
              </a:ext>
            </a:extLst>
          </p:cNvPr>
          <p:cNvSpPr>
            <a:spLocks noGrp="1"/>
          </p:cNvSpPr>
          <p:nvPr>
            <p:ph type="body" idx="1"/>
          </p:nvPr>
        </p:nvSpPr>
        <p:spPr>
          <a:xfrm>
            <a:off x="839646" y="658666"/>
            <a:ext cx="10063705" cy="1333272"/>
          </a:xfrm>
        </p:spPr>
        <p:txBody>
          <a:bodyPr>
            <a:normAutofit/>
          </a:bodyPr>
          <a:lstStyle/>
          <a:p>
            <a:r>
              <a:rPr lang="en-US" sz="2800" dirty="0"/>
              <a:t>Researcher developing water-repellent textile fibers:</a:t>
            </a:r>
          </a:p>
        </p:txBody>
      </p:sp>
    </p:spTree>
    <p:extLst>
      <p:ext uri="{BB962C8B-B14F-4D97-AF65-F5344CB8AC3E}">
        <p14:creationId xmlns:p14="http://schemas.microsoft.com/office/powerpoint/2010/main" val="659220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B0BD8-D6C9-7E51-D164-882802240B5A}"/>
              </a:ext>
            </a:extLst>
          </p:cNvPr>
          <p:cNvSpPr>
            <a:spLocks noGrp="1"/>
          </p:cNvSpPr>
          <p:nvPr>
            <p:ph type="ctrTitle"/>
          </p:nvPr>
        </p:nvSpPr>
        <p:spPr>
          <a:xfrm>
            <a:off x="1638299" y="1371600"/>
            <a:ext cx="8362227" cy="2736443"/>
          </a:xfrm>
        </p:spPr>
        <p:txBody>
          <a:bodyPr/>
          <a:lstStyle/>
          <a:p>
            <a:r>
              <a:rPr lang="en-US" dirty="0"/>
              <a:t>3. Biomimicry: Discussion</a:t>
            </a:r>
          </a:p>
        </p:txBody>
      </p:sp>
      <p:sp>
        <p:nvSpPr>
          <p:cNvPr id="3" name="Subtitle 2">
            <a:extLst>
              <a:ext uri="{FF2B5EF4-FFF2-40B4-BE49-F238E27FC236}">
                <a16:creationId xmlns:a16="http://schemas.microsoft.com/office/drawing/2014/main" id="{1ACFE0DC-9F04-7735-440E-DC3A5E27C521}"/>
              </a:ext>
            </a:extLst>
          </p:cNvPr>
          <p:cNvSpPr>
            <a:spLocks noGrp="1"/>
          </p:cNvSpPr>
          <p:nvPr>
            <p:ph type="subTitle" idx="1"/>
          </p:nvPr>
        </p:nvSpPr>
        <p:spPr/>
        <p:txBody>
          <a:bodyPr>
            <a:normAutofit/>
          </a:bodyPr>
          <a:lstStyle/>
          <a:p>
            <a:r>
              <a:rPr lang="en-US" sz="2000" dirty="0"/>
              <a:t>Reflecting further on the concept &amp;</a:t>
            </a:r>
            <a:br>
              <a:rPr lang="en-US" sz="2000" dirty="0"/>
            </a:br>
            <a:r>
              <a:rPr lang="en-US" sz="2000" dirty="0"/>
              <a:t>practicing biomimetic thinking</a:t>
            </a:r>
          </a:p>
        </p:txBody>
      </p:sp>
    </p:spTree>
    <p:extLst>
      <p:ext uri="{BB962C8B-B14F-4D97-AF65-F5344CB8AC3E}">
        <p14:creationId xmlns:p14="http://schemas.microsoft.com/office/powerpoint/2010/main" val="22090744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AD20B-39B2-EC8D-2CD7-8C72CFE16874}"/>
              </a:ext>
            </a:extLst>
          </p:cNvPr>
          <p:cNvSpPr>
            <a:spLocks noGrp="1"/>
          </p:cNvSpPr>
          <p:nvPr>
            <p:ph type="title"/>
          </p:nvPr>
        </p:nvSpPr>
        <p:spPr/>
        <p:txBody>
          <a:bodyPr/>
          <a:lstStyle/>
          <a:p>
            <a:r>
              <a:rPr lang="en-US" dirty="0"/>
              <a:t>Ethical issues &amp; questions for reflection</a:t>
            </a:r>
          </a:p>
        </p:txBody>
      </p:sp>
      <p:sp>
        <p:nvSpPr>
          <p:cNvPr id="3" name="Content Placeholder 2">
            <a:extLst>
              <a:ext uri="{FF2B5EF4-FFF2-40B4-BE49-F238E27FC236}">
                <a16:creationId xmlns:a16="http://schemas.microsoft.com/office/drawing/2014/main" id="{2E29502E-FF7C-8F0F-DDAA-522D602C9E0D}"/>
              </a:ext>
            </a:extLst>
          </p:cNvPr>
          <p:cNvSpPr>
            <a:spLocks noGrp="1"/>
          </p:cNvSpPr>
          <p:nvPr>
            <p:ph idx="1"/>
          </p:nvPr>
        </p:nvSpPr>
        <p:spPr>
          <a:xfrm>
            <a:off x="1638300" y="1921398"/>
            <a:ext cx="8915402" cy="4273262"/>
          </a:xfrm>
        </p:spPr>
        <p:txBody>
          <a:bodyPr>
            <a:normAutofit lnSpcReduction="10000"/>
          </a:bodyPr>
          <a:lstStyle/>
          <a:p>
            <a:r>
              <a:rPr lang="en-US" sz="2400" dirty="0">
                <a:latin typeface="+mj-lt"/>
              </a:rPr>
              <a:t>To what extent can humans ‘unlock’ nature’s ‘design secrets’?</a:t>
            </a:r>
          </a:p>
          <a:p>
            <a:pPr lvl="1"/>
            <a:r>
              <a:rPr lang="en-US" sz="2200" dirty="0">
                <a:latin typeface="+mj-lt"/>
              </a:rPr>
              <a:t>Does biomimicry objectify nature?</a:t>
            </a:r>
          </a:p>
          <a:p>
            <a:pPr lvl="1"/>
            <a:r>
              <a:rPr lang="en-US" sz="2200" dirty="0">
                <a:latin typeface="+mj-lt"/>
              </a:rPr>
              <a:t>Separation of nature / human societies?</a:t>
            </a:r>
          </a:p>
          <a:p>
            <a:r>
              <a:rPr lang="en-US" sz="2400" dirty="0">
                <a:latin typeface="+mj-lt"/>
              </a:rPr>
              <a:t>Can nonhuman life be transformed into intellectual property?</a:t>
            </a:r>
          </a:p>
          <a:p>
            <a:pPr lvl="1"/>
            <a:r>
              <a:rPr lang="en-US" sz="2200" dirty="0">
                <a:latin typeface="+mj-lt"/>
              </a:rPr>
              <a:t>What do we use nature-inspired designs for?</a:t>
            </a:r>
          </a:p>
          <a:p>
            <a:r>
              <a:rPr lang="en-US" sz="2400" dirty="0">
                <a:latin typeface="+mj-lt"/>
              </a:rPr>
              <a:t>Nuances in choice of verb: Taking inspiration from, thinking by analogy, emulating, copying?</a:t>
            </a:r>
            <a:br>
              <a:rPr lang="en-US" sz="2400" dirty="0">
                <a:latin typeface="+mj-lt"/>
              </a:rPr>
            </a:br>
            <a:endParaRPr lang="en-US" sz="2400" dirty="0">
              <a:latin typeface="+mj-lt"/>
            </a:endParaRPr>
          </a:p>
          <a:p>
            <a:pPr marL="0" indent="0" algn="r">
              <a:buNone/>
            </a:pPr>
            <a:r>
              <a:rPr lang="en-US" dirty="0">
                <a:latin typeface="+mj-lt"/>
              </a:rPr>
              <a:t>(Fisch, 2017; Goldstein &amp; Johnson, 2015)</a:t>
            </a:r>
          </a:p>
        </p:txBody>
      </p:sp>
    </p:spTree>
    <p:extLst>
      <p:ext uri="{BB962C8B-B14F-4D97-AF65-F5344CB8AC3E}">
        <p14:creationId xmlns:p14="http://schemas.microsoft.com/office/powerpoint/2010/main" val="21694791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705EE-7722-CF86-25EF-609FA3B7E1DB}"/>
              </a:ext>
            </a:extLst>
          </p:cNvPr>
          <p:cNvSpPr>
            <a:spLocks noGrp="1"/>
          </p:cNvSpPr>
          <p:nvPr>
            <p:ph type="title"/>
          </p:nvPr>
        </p:nvSpPr>
        <p:spPr>
          <a:xfrm>
            <a:off x="798173" y="494639"/>
            <a:ext cx="4878727" cy="1075123"/>
          </a:xfrm>
        </p:spPr>
        <p:txBody>
          <a:bodyPr>
            <a:normAutofit/>
          </a:bodyPr>
          <a:lstStyle/>
          <a:p>
            <a:r>
              <a:rPr lang="en-US" dirty="0"/>
              <a:t>Activity </a:t>
            </a:r>
            <a:br>
              <a:rPr lang="en-US" dirty="0"/>
            </a:br>
            <a:r>
              <a:rPr lang="en-US" dirty="0"/>
              <a:t>(in pairs, 5 min)</a:t>
            </a:r>
          </a:p>
        </p:txBody>
      </p:sp>
      <p:sp>
        <p:nvSpPr>
          <p:cNvPr id="10" name="Content Placeholder 2">
            <a:extLst>
              <a:ext uri="{FF2B5EF4-FFF2-40B4-BE49-F238E27FC236}">
                <a16:creationId xmlns:a16="http://schemas.microsoft.com/office/drawing/2014/main" id="{AE576CDA-FA28-42AD-9F60-84FA2A8F4910}"/>
              </a:ext>
            </a:extLst>
          </p:cNvPr>
          <p:cNvSpPr>
            <a:spLocks noGrp="1"/>
          </p:cNvSpPr>
          <p:nvPr>
            <p:ph idx="1"/>
          </p:nvPr>
        </p:nvSpPr>
        <p:spPr>
          <a:xfrm>
            <a:off x="6768898" y="674570"/>
            <a:ext cx="4878727" cy="5508859"/>
          </a:xfrm>
        </p:spPr>
        <p:txBody>
          <a:bodyPr>
            <a:normAutofit/>
          </a:bodyPr>
          <a:lstStyle/>
          <a:p>
            <a:pPr marL="0" indent="0">
              <a:buNone/>
            </a:pPr>
            <a:r>
              <a:rPr lang="en-US" sz="3600" b="1" dirty="0"/>
              <a:t>https://asknature.org/</a:t>
            </a:r>
          </a:p>
        </p:txBody>
      </p:sp>
      <p:pic>
        <p:nvPicPr>
          <p:cNvPr id="5" name="Picture 4">
            <a:extLst>
              <a:ext uri="{FF2B5EF4-FFF2-40B4-BE49-F238E27FC236}">
                <a16:creationId xmlns:a16="http://schemas.microsoft.com/office/drawing/2014/main" id="{5A1FD73C-2392-0083-61EA-D8CDC28C6AF2}"/>
              </a:ext>
            </a:extLst>
          </p:cNvPr>
          <p:cNvPicPr>
            <a:picLocks noChangeAspect="1"/>
          </p:cNvPicPr>
          <p:nvPr/>
        </p:nvPicPr>
        <p:blipFill rotWithShape="1">
          <a:blip r:embed="rId3"/>
          <a:srcRect l="7513" r="1975" b="1"/>
          <a:stretch/>
        </p:blipFill>
        <p:spPr>
          <a:xfrm>
            <a:off x="1" y="2064470"/>
            <a:ext cx="6477000" cy="3416960"/>
          </a:xfrm>
          <a:prstGeom prst="rect">
            <a:avLst/>
          </a:prstGeom>
          <a:noFill/>
        </p:spPr>
      </p:pic>
      <p:sp>
        <p:nvSpPr>
          <p:cNvPr id="12" name="Date Placeholder 3">
            <a:extLst>
              <a:ext uri="{FF2B5EF4-FFF2-40B4-BE49-F238E27FC236}">
                <a16:creationId xmlns:a16="http://schemas.microsoft.com/office/drawing/2014/main" id="{B9EB0472-F505-4D1D-A3EE-FED6D85BC981}"/>
              </a:ext>
            </a:extLst>
          </p:cNvPr>
          <p:cNvSpPr>
            <a:spLocks noGrp="1"/>
          </p:cNvSpPr>
          <p:nvPr>
            <p:ph type="dt" sz="half" idx="10"/>
          </p:nvPr>
        </p:nvSpPr>
        <p:spPr>
          <a:xfrm rot="5400000">
            <a:off x="-1001475" y="1517536"/>
            <a:ext cx="2801123" cy="365125"/>
          </a:xfrm>
        </p:spPr>
        <p:txBody>
          <a:bodyPr/>
          <a:lstStyle/>
          <a:p>
            <a:pPr>
              <a:spcAft>
                <a:spcPts val="600"/>
              </a:spcAft>
            </a:pPr>
            <a:fld id="{A42CE256-A16D-4C05-82F9-D2517162EDD4}" type="datetime1">
              <a:rPr lang="en-US" smtClean="0"/>
              <a:pPr>
                <a:spcAft>
                  <a:spcPts val="600"/>
                </a:spcAft>
              </a:pPr>
              <a:t>5/4/2023</a:t>
            </a:fld>
            <a:endParaRPr lang="en-US"/>
          </a:p>
        </p:txBody>
      </p:sp>
      <p:sp>
        <p:nvSpPr>
          <p:cNvPr id="14" name="Footer Placeholder 4">
            <a:extLst>
              <a:ext uri="{FF2B5EF4-FFF2-40B4-BE49-F238E27FC236}">
                <a16:creationId xmlns:a16="http://schemas.microsoft.com/office/drawing/2014/main" id="{C3699620-738E-4A53-8C81-FFFBBBCBBE05}"/>
              </a:ext>
            </a:extLst>
          </p:cNvPr>
          <p:cNvSpPr>
            <a:spLocks noGrp="1"/>
          </p:cNvSpPr>
          <p:nvPr>
            <p:ph type="ftr" sz="quarter" idx="11"/>
          </p:nvPr>
        </p:nvSpPr>
        <p:spPr>
          <a:xfrm rot="5400000">
            <a:off x="10118764" y="4274940"/>
            <a:ext cx="3344053" cy="365125"/>
          </a:xfrm>
        </p:spPr>
        <p:txBody>
          <a:bodyPr/>
          <a:lstStyle/>
          <a:p>
            <a:pPr>
              <a:spcAft>
                <a:spcPts val="600"/>
              </a:spcAft>
            </a:pPr>
            <a:r>
              <a:rPr lang="en-US" dirty="0"/>
              <a:t>Photo: asknature.org</a:t>
            </a:r>
          </a:p>
        </p:txBody>
      </p:sp>
      <p:sp>
        <p:nvSpPr>
          <p:cNvPr id="16" name="Slide Number Placeholder 5">
            <a:extLst>
              <a:ext uri="{FF2B5EF4-FFF2-40B4-BE49-F238E27FC236}">
                <a16:creationId xmlns:a16="http://schemas.microsoft.com/office/drawing/2014/main" id="{3109FE0B-0AFC-4929-8515-CCE334CA89A5}"/>
              </a:ext>
            </a:extLst>
          </p:cNvPr>
          <p:cNvSpPr>
            <a:spLocks noGrp="1"/>
          </p:cNvSpPr>
          <p:nvPr>
            <p:ph type="sldNum" sz="quarter" idx="12"/>
          </p:nvPr>
        </p:nvSpPr>
        <p:spPr>
          <a:xfrm>
            <a:off x="11228877" y="6319138"/>
            <a:ext cx="710647" cy="365125"/>
          </a:xfrm>
        </p:spPr>
        <p:txBody>
          <a:bodyPr/>
          <a:lstStyle/>
          <a:p>
            <a:pPr>
              <a:spcAft>
                <a:spcPts val="600"/>
              </a:spcAft>
            </a:pPr>
            <a:fld id="{C15563AB-8317-4F4A-8C10-D6F570F02A77}" type="slidenum">
              <a:rPr lang="en-US" smtClean="0"/>
              <a:pPr>
                <a:spcAft>
                  <a:spcPts val="600"/>
                </a:spcAft>
              </a:pPr>
              <a:t>19</a:t>
            </a:fld>
            <a:endParaRPr lang="en-US"/>
          </a:p>
        </p:txBody>
      </p:sp>
      <p:sp>
        <p:nvSpPr>
          <p:cNvPr id="3" name="TextBox 2">
            <a:extLst>
              <a:ext uri="{FF2B5EF4-FFF2-40B4-BE49-F238E27FC236}">
                <a16:creationId xmlns:a16="http://schemas.microsoft.com/office/drawing/2014/main" id="{A9C9C0B8-4FE1-223E-D65A-A6A77E75DC65}"/>
              </a:ext>
            </a:extLst>
          </p:cNvPr>
          <p:cNvSpPr txBox="1"/>
          <p:nvPr/>
        </p:nvSpPr>
        <p:spPr>
          <a:xfrm>
            <a:off x="6588225" y="1794823"/>
            <a:ext cx="5240071" cy="4154984"/>
          </a:xfrm>
          <a:prstGeom prst="rect">
            <a:avLst/>
          </a:prstGeom>
          <a:noFill/>
        </p:spPr>
        <p:txBody>
          <a:bodyPr wrap="square" rtlCol="0">
            <a:spAutoFit/>
          </a:bodyPr>
          <a:lstStyle/>
          <a:p>
            <a:pPr marL="342900" indent="-342900">
              <a:buAutoNum type="arabicPeriod"/>
            </a:pPr>
            <a:r>
              <a:rPr lang="en-US" sz="2400" dirty="0">
                <a:effectLst/>
                <a:latin typeface="+mj-lt"/>
                <a:ea typeface="Calibri" panose="020F0502020204030204" pitchFamily="34" charset="0"/>
              </a:rPr>
              <a:t>Identify a sustainability challenge that you care deeply about</a:t>
            </a:r>
          </a:p>
          <a:p>
            <a:pPr marL="342900" indent="-342900">
              <a:buAutoNum type="arabicPeriod"/>
            </a:pPr>
            <a:r>
              <a:rPr lang="en-US" sz="2400" dirty="0">
                <a:effectLst/>
                <a:latin typeface="+mj-lt"/>
                <a:ea typeface="Calibri" panose="020F0502020204030204" pitchFamily="34" charset="0"/>
              </a:rPr>
              <a:t>In the asknature.org database, search for biological strategies to the given challenge using keywords, e.g.: ‘How does nature…</a:t>
            </a:r>
            <a:r>
              <a:rPr lang="en-US" sz="2400" i="1" dirty="0">
                <a:effectLst/>
                <a:latin typeface="+mj-lt"/>
                <a:ea typeface="Calibri" panose="020F0502020204030204" pitchFamily="34" charset="0"/>
              </a:rPr>
              <a:t>store energy</a:t>
            </a:r>
            <a:r>
              <a:rPr lang="en-US" sz="2400" dirty="0">
                <a:effectLst/>
                <a:latin typeface="+mj-lt"/>
                <a:ea typeface="Calibri" panose="020F0502020204030204" pitchFamily="34" charset="0"/>
              </a:rPr>
              <a:t>?’</a:t>
            </a:r>
          </a:p>
          <a:p>
            <a:pPr marL="342900" indent="-342900">
              <a:buAutoNum type="arabicPeriod"/>
            </a:pPr>
            <a:r>
              <a:rPr lang="en-US" sz="2400" dirty="0">
                <a:effectLst/>
                <a:latin typeface="+mj-lt"/>
                <a:ea typeface="Calibri" panose="020F0502020204030204" pitchFamily="34" charset="0"/>
              </a:rPr>
              <a:t>Discuss how this biological strategy could inspire designing a solution to your chosen sustainability challenge</a:t>
            </a:r>
            <a:endParaRPr lang="en-US" sz="2400" dirty="0">
              <a:latin typeface="+mj-lt"/>
            </a:endParaRPr>
          </a:p>
        </p:txBody>
      </p:sp>
    </p:spTree>
    <p:extLst>
      <p:ext uri="{BB962C8B-B14F-4D97-AF65-F5344CB8AC3E}">
        <p14:creationId xmlns:p14="http://schemas.microsoft.com/office/powerpoint/2010/main" val="3956898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411B2-61BB-6F9E-6123-25BF70657E55}"/>
              </a:ext>
            </a:extLst>
          </p:cNvPr>
          <p:cNvSpPr>
            <a:spLocks noGrp="1"/>
          </p:cNvSpPr>
          <p:nvPr>
            <p:ph type="title"/>
          </p:nvPr>
        </p:nvSpPr>
        <p:spPr/>
        <p:txBody>
          <a:bodyPr>
            <a:normAutofit/>
          </a:bodyPr>
          <a:lstStyle/>
          <a:p>
            <a:r>
              <a:rPr lang="en-US" sz="3600" dirty="0"/>
              <a:t>Learning outcomes</a:t>
            </a:r>
          </a:p>
        </p:txBody>
      </p:sp>
      <p:sp>
        <p:nvSpPr>
          <p:cNvPr id="3" name="Content Placeholder 2">
            <a:extLst>
              <a:ext uri="{FF2B5EF4-FFF2-40B4-BE49-F238E27FC236}">
                <a16:creationId xmlns:a16="http://schemas.microsoft.com/office/drawing/2014/main" id="{D4497DB7-08D9-008E-43E3-1243A1FAAA4B}"/>
              </a:ext>
            </a:extLst>
          </p:cNvPr>
          <p:cNvSpPr>
            <a:spLocks noGrp="1"/>
          </p:cNvSpPr>
          <p:nvPr>
            <p:ph idx="1"/>
          </p:nvPr>
        </p:nvSpPr>
        <p:spPr>
          <a:xfrm>
            <a:off x="1638300" y="2057400"/>
            <a:ext cx="9461822" cy="4137259"/>
          </a:xfrm>
        </p:spPr>
        <p:txBody>
          <a:bodyPr>
            <a:normAutofit/>
          </a:bodyPr>
          <a:lstStyle/>
          <a:p>
            <a:r>
              <a:rPr lang="en-US" sz="3200" dirty="0"/>
              <a:t>Describe </a:t>
            </a:r>
            <a:r>
              <a:rPr lang="en-US" sz="3200" b="1" dirty="0"/>
              <a:t>key ideas</a:t>
            </a:r>
            <a:r>
              <a:rPr lang="en-US" sz="3200" dirty="0"/>
              <a:t> of the ‘biomimicry’ concept</a:t>
            </a:r>
          </a:p>
          <a:p>
            <a:r>
              <a:rPr lang="en-US" sz="3200" dirty="0"/>
              <a:t>Recognize </a:t>
            </a:r>
            <a:r>
              <a:rPr lang="en-US" sz="3200" b="1" dirty="0"/>
              <a:t>examples</a:t>
            </a:r>
            <a:r>
              <a:rPr lang="en-US" sz="3200" dirty="0"/>
              <a:t> of biomimetic designs</a:t>
            </a:r>
          </a:p>
          <a:p>
            <a:r>
              <a:rPr lang="en-US" sz="3200" dirty="0"/>
              <a:t>Identify </a:t>
            </a:r>
            <a:r>
              <a:rPr lang="en-US" sz="3200" b="1" dirty="0"/>
              <a:t>points of discussion </a:t>
            </a:r>
            <a:r>
              <a:rPr lang="en-US" sz="3200" dirty="0"/>
              <a:t>tied to ‘biomimicry’ as an approach to sustainability innovation</a:t>
            </a:r>
            <a:endParaRPr lang="en-US" sz="2800" dirty="0"/>
          </a:p>
        </p:txBody>
      </p:sp>
    </p:spTree>
    <p:extLst>
      <p:ext uri="{BB962C8B-B14F-4D97-AF65-F5344CB8AC3E}">
        <p14:creationId xmlns:p14="http://schemas.microsoft.com/office/powerpoint/2010/main" val="4085257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71189-65D9-BD94-B450-E32C9434E011}"/>
              </a:ext>
            </a:extLst>
          </p:cNvPr>
          <p:cNvSpPr>
            <a:spLocks noGrp="1"/>
          </p:cNvSpPr>
          <p:nvPr>
            <p:ph type="title"/>
          </p:nvPr>
        </p:nvSpPr>
        <p:spPr/>
        <p:txBody>
          <a:bodyPr/>
          <a:lstStyle/>
          <a:p>
            <a:r>
              <a:rPr lang="en-US" dirty="0"/>
              <a:t>Examples</a:t>
            </a:r>
          </a:p>
        </p:txBody>
      </p:sp>
      <p:sp>
        <p:nvSpPr>
          <p:cNvPr id="3" name="Content Placeholder 2">
            <a:extLst>
              <a:ext uri="{FF2B5EF4-FFF2-40B4-BE49-F238E27FC236}">
                <a16:creationId xmlns:a16="http://schemas.microsoft.com/office/drawing/2014/main" id="{B13E1488-75F7-CF97-9067-9D130386F57E}"/>
              </a:ext>
            </a:extLst>
          </p:cNvPr>
          <p:cNvSpPr>
            <a:spLocks noGrp="1"/>
          </p:cNvSpPr>
          <p:nvPr>
            <p:ph idx="1"/>
          </p:nvPr>
        </p:nvSpPr>
        <p:spPr/>
        <p:txBody>
          <a:bodyPr>
            <a:normAutofit/>
          </a:bodyPr>
          <a:lstStyle/>
          <a:p>
            <a:r>
              <a:rPr lang="en-US" sz="3200" dirty="0"/>
              <a:t>Water-</a:t>
            </a:r>
            <a:r>
              <a:rPr lang="en-US" sz="3200" dirty="0" err="1"/>
              <a:t>absorbant</a:t>
            </a:r>
            <a:r>
              <a:rPr lang="en-US" sz="3200" dirty="0"/>
              <a:t> roads &amp; built environment</a:t>
            </a:r>
          </a:p>
          <a:p>
            <a:r>
              <a:rPr lang="en-US" sz="3200" dirty="0"/>
              <a:t>Cooling public parks &amp; gardens</a:t>
            </a:r>
          </a:p>
          <a:p>
            <a:r>
              <a:rPr lang="en-US" sz="3200" dirty="0"/>
              <a:t>Energy-efficient housing</a:t>
            </a:r>
          </a:p>
        </p:txBody>
      </p:sp>
    </p:spTree>
    <p:extLst>
      <p:ext uri="{BB962C8B-B14F-4D97-AF65-F5344CB8AC3E}">
        <p14:creationId xmlns:p14="http://schemas.microsoft.com/office/powerpoint/2010/main" val="15970487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2A38F-D4BB-005D-FA09-37F7E7203E7F}"/>
              </a:ext>
            </a:extLst>
          </p:cNvPr>
          <p:cNvSpPr>
            <a:spLocks noGrp="1"/>
          </p:cNvSpPr>
          <p:nvPr>
            <p:ph type="title"/>
          </p:nvPr>
        </p:nvSpPr>
        <p:spPr>
          <a:xfrm>
            <a:off x="2788051" y="4386224"/>
            <a:ext cx="8115300" cy="2737994"/>
          </a:xfrm>
        </p:spPr>
        <p:txBody>
          <a:bodyPr>
            <a:normAutofit fontScale="90000"/>
          </a:bodyPr>
          <a:lstStyle/>
          <a:p>
            <a:r>
              <a:rPr lang="en-US" sz="3600" b="0" i="1" dirty="0">
                <a:ea typeface="Calibri" panose="020F0502020204030204" pitchFamily="34" charset="0"/>
                <a:cs typeface="Arial" panose="020B0604020202020204" pitchFamily="34" charset="0"/>
              </a:rPr>
              <a:t>the</a:t>
            </a:r>
            <a:r>
              <a:rPr lang="en-US" sz="3600" b="0" i="1" dirty="0">
                <a:effectLst/>
                <a:ea typeface="Calibri" panose="020F0502020204030204" pitchFamily="34" charset="0"/>
                <a:cs typeface="Arial" panose="020B0604020202020204" pitchFamily="34" charset="0"/>
              </a:rPr>
              <a:t> biomimetic approach gives me a whole new perspective to look at problems and maybe I will develop a better eye for looking at something that nature has done and think: “hey, that’s smart”. </a:t>
            </a:r>
            <a:br>
              <a:rPr lang="en-US" sz="3600" b="0" i="1" dirty="0">
                <a:effectLst/>
                <a:latin typeface="Calibri" panose="020F0502020204030204" pitchFamily="34" charset="0"/>
                <a:ea typeface="Calibri" panose="020F0502020204030204" pitchFamily="34" charset="0"/>
                <a:cs typeface="Arial" panose="020B0604020202020204" pitchFamily="34" charset="0"/>
              </a:rPr>
            </a:br>
            <a:br>
              <a:rPr lang="en-US" sz="3600" b="0" i="1" dirty="0">
                <a:effectLst/>
                <a:ea typeface="Calibri" panose="020F0502020204030204" pitchFamily="34" charset="0"/>
                <a:cs typeface="Arial" panose="020B0604020202020204" pitchFamily="34" charset="0"/>
              </a:rPr>
            </a:br>
            <a:r>
              <a:rPr lang="en-US" sz="3600" b="0" i="1" dirty="0">
                <a:effectLst/>
                <a:ea typeface="Calibri" panose="020F0502020204030204" pitchFamily="34" charset="0"/>
                <a:cs typeface="Arial" panose="020B0604020202020204" pitchFamily="34" charset="0"/>
              </a:rPr>
              <a:t>Even if we can’t solve every problem in the way nature does, even practicing our way of thinking as a species… </a:t>
            </a:r>
            <a:br>
              <a:rPr lang="en-US" sz="3600" b="0" dirty="0">
                <a:effectLst/>
                <a:ea typeface="Calibri" panose="020F0502020204030204" pitchFamily="34" charset="0"/>
                <a:cs typeface="Arial" panose="020B0604020202020204" pitchFamily="34" charset="0"/>
              </a:rPr>
            </a:br>
            <a:br>
              <a:rPr lang="en-US" sz="1800" dirty="0">
                <a:effectLst/>
                <a:latin typeface="Calibri" panose="020F0502020204030204" pitchFamily="34" charset="0"/>
                <a:ea typeface="Calibri" panose="020F0502020204030204" pitchFamily="34" charset="0"/>
                <a:cs typeface="Arial" panose="020B0604020202020204" pitchFamily="34" charset="0"/>
              </a:rPr>
            </a:br>
            <a:endParaRPr lang="en-US" dirty="0"/>
          </a:p>
        </p:txBody>
      </p:sp>
      <p:sp>
        <p:nvSpPr>
          <p:cNvPr id="3" name="Text Placeholder 2">
            <a:extLst>
              <a:ext uri="{FF2B5EF4-FFF2-40B4-BE49-F238E27FC236}">
                <a16:creationId xmlns:a16="http://schemas.microsoft.com/office/drawing/2014/main" id="{0B934B12-984B-E1ED-A445-9BEBD79A55E5}"/>
              </a:ext>
            </a:extLst>
          </p:cNvPr>
          <p:cNvSpPr>
            <a:spLocks noGrp="1"/>
          </p:cNvSpPr>
          <p:nvPr>
            <p:ph type="body" idx="1"/>
          </p:nvPr>
        </p:nvSpPr>
        <p:spPr>
          <a:xfrm>
            <a:off x="839646" y="658666"/>
            <a:ext cx="10063705" cy="1333272"/>
          </a:xfrm>
        </p:spPr>
        <p:txBody>
          <a:bodyPr>
            <a:normAutofit/>
          </a:bodyPr>
          <a:lstStyle/>
          <a:p>
            <a:r>
              <a:rPr lang="en-US" sz="2800" dirty="0"/>
              <a:t>Researcher developing water-repellent textile fibers:</a:t>
            </a:r>
          </a:p>
        </p:txBody>
      </p:sp>
    </p:spTree>
    <p:extLst>
      <p:ext uri="{BB962C8B-B14F-4D97-AF65-F5344CB8AC3E}">
        <p14:creationId xmlns:p14="http://schemas.microsoft.com/office/powerpoint/2010/main" val="33764983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5BA80-738C-BD4C-57F6-820DE6F191CA}"/>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031958AC-B2F8-5CF1-A9CE-F0F4ADF21FD3}"/>
              </a:ext>
            </a:extLst>
          </p:cNvPr>
          <p:cNvSpPr>
            <a:spLocks noGrp="1"/>
          </p:cNvSpPr>
          <p:nvPr>
            <p:ph type="subTitle" idx="1"/>
          </p:nvPr>
        </p:nvSpPr>
        <p:spPr/>
        <p:txBody>
          <a:bodyPr/>
          <a:lstStyle/>
          <a:p>
            <a:r>
              <a:rPr lang="en-US" dirty="0"/>
              <a:t>Karelia.Dagnaud@aalto.fi</a:t>
            </a:r>
          </a:p>
        </p:txBody>
      </p:sp>
    </p:spTree>
    <p:extLst>
      <p:ext uri="{BB962C8B-B14F-4D97-AF65-F5344CB8AC3E}">
        <p14:creationId xmlns:p14="http://schemas.microsoft.com/office/powerpoint/2010/main" val="1832845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27A2C-D6D7-6B10-3CAB-A27B31DB79BD}"/>
              </a:ext>
            </a:extLst>
          </p:cNvPr>
          <p:cNvSpPr>
            <a:spLocks noGrp="1"/>
          </p:cNvSpPr>
          <p:nvPr>
            <p:ph type="title"/>
          </p:nvPr>
        </p:nvSpPr>
        <p:spPr>
          <a:xfrm>
            <a:off x="1638300" y="303835"/>
            <a:ext cx="8915402" cy="1371600"/>
          </a:xfrm>
        </p:spPr>
        <p:txBody>
          <a:bodyPr/>
          <a:lstStyle/>
          <a:p>
            <a:r>
              <a:rPr lang="en-US" dirty="0"/>
              <a:t>References &amp; further reading</a:t>
            </a:r>
          </a:p>
        </p:txBody>
      </p:sp>
      <p:sp>
        <p:nvSpPr>
          <p:cNvPr id="3" name="Content Placeholder 2">
            <a:extLst>
              <a:ext uri="{FF2B5EF4-FFF2-40B4-BE49-F238E27FC236}">
                <a16:creationId xmlns:a16="http://schemas.microsoft.com/office/drawing/2014/main" id="{F7ABB7B8-39AD-34A6-182E-37A712A8A28D}"/>
              </a:ext>
            </a:extLst>
          </p:cNvPr>
          <p:cNvSpPr>
            <a:spLocks noGrp="1"/>
          </p:cNvSpPr>
          <p:nvPr>
            <p:ph idx="1"/>
          </p:nvPr>
        </p:nvSpPr>
        <p:spPr>
          <a:xfrm>
            <a:off x="1638299" y="1675435"/>
            <a:ext cx="9357649" cy="4655916"/>
          </a:xfrm>
        </p:spPr>
        <p:txBody>
          <a:bodyPr>
            <a:normAutofit fontScale="47500" lnSpcReduction="20000"/>
          </a:bodyPr>
          <a:lstStyle/>
          <a:p>
            <a:pPr marL="0" indent="0">
              <a:buNone/>
            </a:pPr>
            <a:r>
              <a:rPr lang="en-US" sz="4200" dirty="0">
                <a:effectLst/>
                <a:latin typeface="+mj-lt"/>
                <a:ea typeface="Calibri" panose="020F0502020204030204" pitchFamily="34" charset="0"/>
                <a:cs typeface="Arial" panose="020B0604020202020204" pitchFamily="34" charset="0"/>
              </a:rPr>
              <a:t>O</a:t>
            </a:r>
            <a:r>
              <a:rPr lang="en-US" sz="4200" dirty="0">
                <a:latin typeface="+mj-lt"/>
                <a:ea typeface="Calibri" panose="020F0502020204030204" pitchFamily="34" charset="0"/>
                <a:cs typeface="Arial" panose="020B0604020202020204" pitchFamily="34" charset="0"/>
              </a:rPr>
              <a:t>rigins, key ideas &amp; examples of concept of ‘biomimicry’:</a:t>
            </a:r>
            <a:endParaRPr lang="en-US" sz="4200" dirty="0">
              <a:effectLst/>
              <a:latin typeface="+mj-lt"/>
              <a:ea typeface="Calibri" panose="020F0502020204030204" pitchFamily="34" charset="0"/>
              <a:cs typeface="Arial" panose="020B0604020202020204" pitchFamily="34" charset="0"/>
            </a:endParaRPr>
          </a:p>
          <a:p>
            <a:pPr marL="0" indent="0">
              <a:buNone/>
            </a:pPr>
            <a:r>
              <a:rPr lang="en-US" sz="4200" dirty="0" err="1">
                <a:effectLst/>
                <a:latin typeface="+mj-lt"/>
                <a:ea typeface="Calibri" panose="020F0502020204030204" pitchFamily="34" charset="0"/>
                <a:cs typeface="Arial" panose="020B0604020202020204" pitchFamily="34" charset="0"/>
              </a:rPr>
              <a:t>Benyus</a:t>
            </a:r>
            <a:r>
              <a:rPr lang="en-US" sz="4200" dirty="0">
                <a:effectLst/>
                <a:latin typeface="+mj-lt"/>
                <a:ea typeface="Calibri" panose="020F0502020204030204" pitchFamily="34" charset="0"/>
                <a:cs typeface="Arial" panose="020B0604020202020204" pitchFamily="34" charset="0"/>
              </a:rPr>
              <a:t>, J</a:t>
            </a:r>
            <a:r>
              <a:rPr lang="en-US" sz="4200" dirty="0"/>
              <a:t>. (2002). </a:t>
            </a:r>
            <a:r>
              <a:rPr lang="en-US" sz="4200" i="1" dirty="0"/>
              <a:t>Biomimicry : innovation inspired by nature</a:t>
            </a:r>
            <a:r>
              <a:rPr lang="en-US" sz="4200" dirty="0"/>
              <a:t>. Perennial.</a:t>
            </a:r>
          </a:p>
          <a:p>
            <a:pPr marL="0" indent="0">
              <a:buNone/>
            </a:pPr>
            <a:r>
              <a:rPr lang="en-US" sz="4200" dirty="0">
                <a:solidFill>
                  <a:schemeClr val="accent6"/>
                </a:solidFill>
                <a:latin typeface="+mj-lt"/>
                <a:hlinkClick r:id="rId3">
                  <a:extLst>
                    <a:ext uri="{A12FA001-AC4F-418D-AE19-62706E023703}">
                      <ahyp:hlinkClr xmlns:ahyp="http://schemas.microsoft.com/office/drawing/2018/hyperlinkcolor" val="tx"/>
                    </a:ext>
                  </a:extLst>
                </a:hlinkClick>
              </a:rPr>
              <a:t>A_Biomimicry_Primer_2011Handbook.pdf (asknature.wpenginepowered.com)</a:t>
            </a:r>
            <a:endParaRPr lang="en-US" sz="4200" dirty="0">
              <a:solidFill>
                <a:schemeClr val="accent6"/>
              </a:solidFill>
              <a:latin typeface="+mj-lt"/>
            </a:endParaRPr>
          </a:p>
          <a:p>
            <a:pPr marL="0" indent="0">
              <a:buNone/>
            </a:pPr>
            <a:r>
              <a:rPr lang="en-US" sz="4200" dirty="0">
                <a:solidFill>
                  <a:schemeClr val="accent6"/>
                </a:solidFill>
                <a:latin typeface="+mj-lt"/>
                <a:hlinkClick r:id="rId4">
                  <a:extLst>
                    <a:ext uri="{A12FA001-AC4F-418D-AE19-62706E023703}">
                      <ahyp:hlinkClr xmlns:ahyp="http://schemas.microsoft.com/office/drawing/2018/hyperlinkcolor" val="tx"/>
                    </a:ext>
                  </a:extLst>
                </a:hlinkClick>
              </a:rPr>
              <a:t>https://lauda.ulapland.fi/bitstream/handle/10024/62124/Gradu_Uuttu.pdf?sequence=2&amp;isAllowed=y</a:t>
            </a:r>
            <a:endParaRPr lang="en-US" sz="4200" dirty="0">
              <a:solidFill>
                <a:schemeClr val="accent6"/>
              </a:solidFill>
              <a:latin typeface="+mj-lt"/>
            </a:endParaRPr>
          </a:p>
          <a:p>
            <a:pPr marL="0" indent="0">
              <a:buNone/>
            </a:pPr>
            <a:r>
              <a:rPr lang="en-US" sz="4200" dirty="0">
                <a:solidFill>
                  <a:schemeClr val="accent6"/>
                </a:solidFill>
                <a:latin typeface="+mj-lt"/>
                <a:hlinkClick r:id="rId5">
                  <a:extLst>
                    <a:ext uri="{A12FA001-AC4F-418D-AE19-62706E023703}">
                      <ahyp:hlinkClr xmlns:ahyp="http://schemas.microsoft.com/office/drawing/2018/hyperlinkcolor" val="tx"/>
                    </a:ext>
                  </a:extLst>
                </a:hlinkClick>
              </a:rPr>
              <a:t>https://science.howstuffworks.com/life/evolution/biomimicry.htm</a:t>
            </a:r>
            <a:endParaRPr lang="en-US" sz="4200" dirty="0">
              <a:solidFill>
                <a:schemeClr val="accent6"/>
              </a:solidFill>
              <a:latin typeface="+mj-lt"/>
            </a:endParaRPr>
          </a:p>
          <a:p>
            <a:pPr marL="0" indent="0">
              <a:buNone/>
            </a:pPr>
            <a:endParaRPr lang="en-US" sz="4200" dirty="0"/>
          </a:p>
          <a:p>
            <a:pPr marL="0" indent="0">
              <a:buNone/>
            </a:pPr>
            <a:r>
              <a:rPr lang="en-US" sz="4200" dirty="0">
                <a:effectLst/>
                <a:latin typeface="+mj-lt"/>
                <a:ea typeface="Calibri" panose="020F0502020204030204" pitchFamily="34" charset="0"/>
                <a:cs typeface="Arial" panose="020B0604020202020204" pitchFamily="34" charset="0"/>
              </a:rPr>
              <a:t>Challenging premises &amp; assumptions of ‘biomimicry’ concept</a:t>
            </a:r>
            <a:r>
              <a:rPr lang="en-US" sz="4200" dirty="0">
                <a:latin typeface="+mj-lt"/>
                <a:ea typeface="Calibri" panose="020F0502020204030204" pitchFamily="34" charset="0"/>
                <a:cs typeface="Arial" panose="020B0604020202020204" pitchFamily="34" charset="0"/>
              </a:rPr>
              <a:t>:</a:t>
            </a:r>
            <a:endParaRPr lang="en-US" sz="3800" dirty="0">
              <a:effectLst/>
              <a:latin typeface="+mj-lt"/>
              <a:ea typeface="Calibri" panose="020F0502020204030204" pitchFamily="34" charset="0"/>
              <a:cs typeface="Arial" panose="020B0604020202020204" pitchFamily="34" charset="0"/>
            </a:endParaRPr>
          </a:p>
          <a:p>
            <a:pPr marL="0" indent="0">
              <a:buNone/>
            </a:pPr>
            <a:r>
              <a:rPr lang="en-US" sz="3800" dirty="0">
                <a:effectLst/>
                <a:latin typeface="+mj-lt"/>
                <a:ea typeface="Calibri" panose="020F0502020204030204" pitchFamily="34" charset="0"/>
                <a:cs typeface="Arial" panose="020B0604020202020204" pitchFamily="34" charset="0"/>
              </a:rPr>
              <a:t>Fisch, M. (2017). The nature of biomimicry: Toward a novel technological culture. </a:t>
            </a:r>
            <a:r>
              <a:rPr lang="en-US" sz="3800" i="1" dirty="0">
                <a:effectLst/>
                <a:latin typeface="+mj-lt"/>
                <a:ea typeface="Calibri" panose="020F0502020204030204" pitchFamily="34" charset="0"/>
                <a:cs typeface="Arial" panose="020B0604020202020204" pitchFamily="34" charset="0"/>
              </a:rPr>
              <a:t>Science Technology &amp; Human Values</a:t>
            </a:r>
            <a:r>
              <a:rPr lang="en-US" sz="3800" dirty="0">
                <a:effectLst/>
                <a:latin typeface="+mj-lt"/>
                <a:ea typeface="Calibri" panose="020F0502020204030204" pitchFamily="34" charset="0"/>
                <a:cs typeface="Arial" panose="020B0604020202020204" pitchFamily="34" charset="0"/>
              </a:rPr>
              <a:t>, </a:t>
            </a:r>
            <a:r>
              <a:rPr lang="en-US" sz="3800" i="1" dirty="0">
                <a:effectLst/>
                <a:latin typeface="+mj-lt"/>
                <a:ea typeface="Calibri" panose="020F0502020204030204" pitchFamily="34" charset="0"/>
                <a:cs typeface="Arial" panose="020B0604020202020204" pitchFamily="34" charset="0"/>
              </a:rPr>
              <a:t>42</a:t>
            </a:r>
            <a:r>
              <a:rPr lang="en-US" sz="3800" dirty="0">
                <a:effectLst/>
                <a:latin typeface="+mj-lt"/>
                <a:ea typeface="Calibri" panose="020F0502020204030204" pitchFamily="34" charset="0"/>
                <a:cs typeface="Arial" panose="020B0604020202020204" pitchFamily="34" charset="0"/>
              </a:rPr>
              <a:t>(5)m 795–821.</a:t>
            </a:r>
            <a:endParaRPr lang="en-US" sz="3800" dirty="0">
              <a:latin typeface="+mj-lt"/>
            </a:endParaRPr>
          </a:p>
          <a:p>
            <a:pPr marL="0" indent="0">
              <a:buNone/>
            </a:pPr>
            <a:r>
              <a:rPr lang="en-US" sz="3800" dirty="0">
                <a:latin typeface="+mj-lt"/>
              </a:rPr>
              <a:t>Goldstein, J., &amp; Johnson, E. (2015). Biomimicry: New Natures, New Enclosures. </a:t>
            </a:r>
            <a:r>
              <a:rPr lang="en-US" sz="3800" i="1" dirty="0">
                <a:latin typeface="+mj-lt"/>
              </a:rPr>
              <a:t>Theory, Culture &amp; Society</a:t>
            </a:r>
            <a:r>
              <a:rPr lang="en-US" sz="3800" dirty="0">
                <a:latin typeface="+mj-lt"/>
              </a:rPr>
              <a:t>, </a:t>
            </a:r>
            <a:r>
              <a:rPr lang="en-US" sz="3800" i="1" dirty="0">
                <a:latin typeface="+mj-lt"/>
              </a:rPr>
              <a:t>32</a:t>
            </a:r>
            <a:r>
              <a:rPr lang="en-US" sz="3800" dirty="0">
                <a:latin typeface="+mj-lt"/>
              </a:rPr>
              <a:t>(1), 61–81. </a:t>
            </a:r>
            <a:r>
              <a:rPr lang="en-US" sz="3800" dirty="0">
                <a:latin typeface="+mj-lt"/>
                <a:hlinkClick r:id="rId6">
                  <a:extLst>
                    <a:ext uri="{A12FA001-AC4F-418D-AE19-62706E023703}">
                      <ahyp:hlinkClr xmlns:ahyp="http://schemas.microsoft.com/office/drawing/2018/hyperlinkcolor" val="tx"/>
                    </a:ext>
                  </a:extLst>
                </a:hlinkClick>
              </a:rPr>
              <a:t>https://doi.org/10.1177/0263276414551032</a:t>
            </a:r>
            <a:endParaRPr lang="en-US" sz="3800" dirty="0">
              <a:latin typeface="+mj-lt"/>
            </a:endParaRPr>
          </a:p>
          <a:p>
            <a:pPr marL="0" indent="0">
              <a:buNone/>
            </a:pPr>
            <a:endParaRPr lang="en-US" sz="3800" dirty="0">
              <a:latin typeface="+mj-lt"/>
            </a:endParaRPr>
          </a:p>
          <a:p>
            <a:pPr marL="0" indent="0">
              <a:buNone/>
            </a:pPr>
            <a:endParaRPr lang="en-US" sz="2200" dirty="0">
              <a:latin typeface="+mj-lt"/>
            </a:endParaRPr>
          </a:p>
          <a:p>
            <a:pPr marL="0" indent="0">
              <a:buNone/>
            </a:pPr>
            <a:endParaRPr lang="en-US" sz="1400" dirty="0"/>
          </a:p>
          <a:p>
            <a:pPr marL="0" indent="0">
              <a:buNone/>
            </a:pPr>
            <a:endParaRPr lang="en-US" sz="2000" dirty="0"/>
          </a:p>
        </p:txBody>
      </p:sp>
    </p:spTree>
    <p:extLst>
      <p:ext uri="{BB962C8B-B14F-4D97-AF65-F5344CB8AC3E}">
        <p14:creationId xmlns:p14="http://schemas.microsoft.com/office/powerpoint/2010/main" val="3453241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3EFE1-9D17-4F7A-3CBD-86ADE2BE8FF2}"/>
              </a:ext>
            </a:extLst>
          </p:cNvPr>
          <p:cNvSpPr>
            <a:spLocks noGrp="1"/>
          </p:cNvSpPr>
          <p:nvPr>
            <p:ph type="title"/>
          </p:nvPr>
        </p:nvSpPr>
        <p:spPr/>
        <p:txBody>
          <a:bodyPr>
            <a:normAutofit/>
          </a:bodyPr>
          <a:lstStyle/>
          <a:p>
            <a:r>
              <a:rPr lang="en-US" sz="3600" dirty="0"/>
              <a:t>Agenda</a:t>
            </a:r>
          </a:p>
        </p:txBody>
      </p:sp>
      <p:sp>
        <p:nvSpPr>
          <p:cNvPr id="3" name="Content Placeholder 2">
            <a:extLst>
              <a:ext uri="{FF2B5EF4-FFF2-40B4-BE49-F238E27FC236}">
                <a16:creationId xmlns:a16="http://schemas.microsoft.com/office/drawing/2014/main" id="{9177357D-F14F-2325-5EBB-C27FD6C9B952}"/>
              </a:ext>
            </a:extLst>
          </p:cNvPr>
          <p:cNvSpPr>
            <a:spLocks noGrp="1"/>
          </p:cNvSpPr>
          <p:nvPr>
            <p:ph idx="1"/>
          </p:nvPr>
        </p:nvSpPr>
        <p:spPr>
          <a:xfrm>
            <a:off x="1638299" y="2057400"/>
            <a:ext cx="9392373" cy="4137259"/>
          </a:xfrm>
        </p:spPr>
        <p:txBody>
          <a:bodyPr>
            <a:normAutofit/>
          </a:bodyPr>
          <a:lstStyle/>
          <a:p>
            <a:pPr marL="457200" indent="-457200">
              <a:buAutoNum type="arabicPeriod"/>
            </a:pPr>
            <a:r>
              <a:rPr lang="en-US" sz="2600" dirty="0"/>
              <a:t>Defining the concept: core ideas, ‘roots’, relevance today</a:t>
            </a:r>
          </a:p>
          <a:p>
            <a:pPr marL="457200" indent="-457200">
              <a:buAutoNum type="arabicPeriod"/>
            </a:pPr>
            <a:r>
              <a:rPr lang="en-US" sz="2600" dirty="0"/>
              <a:t>Examples: </a:t>
            </a:r>
          </a:p>
          <a:p>
            <a:pPr lvl="2"/>
            <a:r>
              <a:rPr lang="en-US" sz="2400" dirty="0"/>
              <a:t>Structural color in design (Shimmering Wood research)</a:t>
            </a:r>
          </a:p>
          <a:p>
            <a:pPr lvl="2"/>
            <a:r>
              <a:rPr lang="en-US" sz="2400" dirty="0"/>
              <a:t>Water-repellency in textiles (</a:t>
            </a:r>
            <a:r>
              <a:rPr lang="en-US" sz="2400" dirty="0" err="1"/>
              <a:t>Ioncell</a:t>
            </a:r>
            <a:r>
              <a:rPr lang="en-US" sz="2400" dirty="0"/>
              <a:t>-F research)</a:t>
            </a:r>
          </a:p>
          <a:p>
            <a:pPr marL="457200" indent="-457200">
              <a:buAutoNum type="arabicPeriod"/>
            </a:pPr>
            <a:r>
              <a:rPr lang="en-US" sz="2600" dirty="0"/>
              <a:t>Discussion: mimicking or taking inspiration from nature?</a:t>
            </a:r>
          </a:p>
          <a:p>
            <a:pPr marL="457200" indent="-457200">
              <a:buAutoNum type="arabicPeriod"/>
            </a:pPr>
            <a:r>
              <a:rPr lang="en-US" sz="2600" dirty="0"/>
              <a:t>Activity: thinking through a sustainability challenge from the lens of a “biological strategy”</a:t>
            </a:r>
          </a:p>
          <a:p>
            <a:endParaRPr lang="en-US" dirty="0"/>
          </a:p>
        </p:txBody>
      </p:sp>
    </p:spTree>
    <p:extLst>
      <p:ext uri="{BB962C8B-B14F-4D97-AF65-F5344CB8AC3E}">
        <p14:creationId xmlns:p14="http://schemas.microsoft.com/office/powerpoint/2010/main" val="3431729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B0BD8-D6C9-7E51-D164-882802240B5A}"/>
              </a:ext>
            </a:extLst>
          </p:cNvPr>
          <p:cNvSpPr>
            <a:spLocks noGrp="1"/>
          </p:cNvSpPr>
          <p:nvPr>
            <p:ph type="ctrTitle"/>
          </p:nvPr>
        </p:nvSpPr>
        <p:spPr/>
        <p:txBody>
          <a:bodyPr/>
          <a:lstStyle/>
          <a:p>
            <a:r>
              <a:rPr lang="en-US" dirty="0"/>
              <a:t>1. Defining biomimicry</a:t>
            </a:r>
          </a:p>
        </p:txBody>
      </p:sp>
      <p:sp>
        <p:nvSpPr>
          <p:cNvPr id="3" name="Subtitle 2">
            <a:extLst>
              <a:ext uri="{FF2B5EF4-FFF2-40B4-BE49-F238E27FC236}">
                <a16:creationId xmlns:a16="http://schemas.microsoft.com/office/drawing/2014/main" id="{1ACFE0DC-9F04-7735-440E-DC3A5E27C521}"/>
              </a:ext>
            </a:extLst>
          </p:cNvPr>
          <p:cNvSpPr>
            <a:spLocks noGrp="1"/>
          </p:cNvSpPr>
          <p:nvPr>
            <p:ph type="subTitle" idx="1"/>
          </p:nvPr>
        </p:nvSpPr>
        <p:spPr/>
        <p:txBody>
          <a:bodyPr>
            <a:normAutofit/>
          </a:bodyPr>
          <a:lstStyle/>
          <a:p>
            <a:r>
              <a:rPr lang="en-US" sz="2000" dirty="0"/>
              <a:t>Core ideas</a:t>
            </a:r>
          </a:p>
        </p:txBody>
      </p:sp>
    </p:spTree>
    <p:extLst>
      <p:ext uri="{BB962C8B-B14F-4D97-AF65-F5344CB8AC3E}">
        <p14:creationId xmlns:p14="http://schemas.microsoft.com/office/powerpoint/2010/main" val="2701598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3EFE1-9D17-4F7A-3CBD-86ADE2BE8FF2}"/>
              </a:ext>
            </a:extLst>
          </p:cNvPr>
          <p:cNvSpPr>
            <a:spLocks noGrp="1"/>
          </p:cNvSpPr>
          <p:nvPr>
            <p:ph type="title"/>
          </p:nvPr>
        </p:nvSpPr>
        <p:spPr>
          <a:xfrm>
            <a:off x="1638299" y="408007"/>
            <a:ext cx="8915402" cy="1371600"/>
          </a:xfrm>
        </p:spPr>
        <p:txBody>
          <a:bodyPr>
            <a:normAutofit/>
          </a:bodyPr>
          <a:lstStyle/>
          <a:p>
            <a:r>
              <a:rPr lang="en-US" sz="3600" dirty="0"/>
              <a:t>What is biomimicry?</a:t>
            </a:r>
          </a:p>
        </p:txBody>
      </p:sp>
      <p:sp>
        <p:nvSpPr>
          <p:cNvPr id="3" name="Content Placeholder 2">
            <a:extLst>
              <a:ext uri="{FF2B5EF4-FFF2-40B4-BE49-F238E27FC236}">
                <a16:creationId xmlns:a16="http://schemas.microsoft.com/office/drawing/2014/main" id="{9177357D-F14F-2325-5EBB-C27FD6C9B952}"/>
              </a:ext>
            </a:extLst>
          </p:cNvPr>
          <p:cNvSpPr>
            <a:spLocks noGrp="1"/>
          </p:cNvSpPr>
          <p:nvPr>
            <p:ph idx="1"/>
          </p:nvPr>
        </p:nvSpPr>
        <p:spPr>
          <a:xfrm>
            <a:off x="1638299" y="1883780"/>
            <a:ext cx="9427097" cy="4435997"/>
          </a:xfrm>
        </p:spPr>
        <p:txBody>
          <a:bodyPr>
            <a:noAutofit/>
          </a:bodyPr>
          <a:lstStyle/>
          <a:p>
            <a:pPr marL="0" indent="0">
              <a:buNone/>
            </a:pPr>
            <a:r>
              <a:rPr lang="en-US" sz="2400" dirty="0"/>
              <a:t>Biomimicry is an approach whereby (human-made) design &amp; engineering solutions are abstracted from forms, processes &amp; systems found in nature. (</a:t>
            </a:r>
            <a:r>
              <a:rPr lang="en-US" sz="2400" dirty="0" err="1"/>
              <a:t>Benyus</a:t>
            </a:r>
            <a:r>
              <a:rPr lang="en-US" sz="2400" dirty="0"/>
              <a:t>, 1997; Fisch, 2017) </a:t>
            </a:r>
            <a:br>
              <a:rPr lang="en-US" sz="2400" dirty="0"/>
            </a:br>
            <a:endParaRPr lang="en-US" sz="2400" dirty="0"/>
          </a:p>
          <a:p>
            <a:pPr marL="0" indent="0">
              <a:buNone/>
            </a:pPr>
            <a:r>
              <a:rPr lang="en-US" sz="2400" dirty="0"/>
              <a:t>A framework that bridges engineering, design &amp; biological research </a:t>
            </a:r>
            <a:r>
              <a:rPr lang="en-US" sz="2400" dirty="0">
                <a:sym typeface="Wingdings" panose="05000000000000000000" pitchFamily="2" charset="2"/>
              </a:rPr>
              <a:t>–</a:t>
            </a:r>
            <a:r>
              <a:rPr lang="en-US" sz="2400" dirty="0"/>
              <a:t> no </a:t>
            </a:r>
            <a:r>
              <a:rPr lang="en-US" sz="2400" i="1" dirty="0"/>
              <a:t>one</a:t>
            </a:r>
            <a:r>
              <a:rPr lang="en-US" sz="2400" dirty="0"/>
              <a:t> definition</a:t>
            </a:r>
            <a:br>
              <a:rPr lang="en-US" sz="2400" dirty="0"/>
            </a:br>
            <a:endParaRPr lang="en-US" sz="2400" dirty="0"/>
          </a:p>
          <a:p>
            <a:pPr marL="0" indent="0">
              <a:buNone/>
            </a:pPr>
            <a:r>
              <a:rPr lang="en-US" sz="2400" dirty="0">
                <a:sym typeface="Wingdings" panose="05000000000000000000" pitchFamily="2" charset="2"/>
              </a:rPr>
              <a:t>+ question as to</a:t>
            </a:r>
            <a:r>
              <a:rPr lang="en-US" sz="2400" dirty="0"/>
              <a:t> what extent does the human-made design ‘reproduction’ need to reflect the ‘original’ natural form?</a:t>
            </a:r>
          </a:p>
        </p:txBody>
      </p:sp>
    </p:spTree>
    <p:extLst>
      <p:ext uri="{BB962C8B-B14F-4D97-AF65-F5344CB8AC3E}">
        <p14:creationId xmlns:p14="http://schemas.microsoft.com/office/powerpoint/2010/main" val="1011426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3EFE1-9D17-4F7A-3CBD-86ADE2BE8FF2}"/>
              </a:ext>
            </a:extLst>
          </p:cNvPr>
          <p:cNvSpPr>
            <a:spLocks noGrp="1"/>
          </p:cNvSpPr>
          <p:nvPr>
            <p:ph type="title"/>
          </p:nvPr>
        </p:nvSpPr>
        <p:spPr/>
        <p:txBody>
          <a:bodyPr>
            <a:normAutofit/>
          </a:bodyPr>
          <a:lstStyle/>
          <a:p>
            <a:r>
              <a:rPr lang="en-US" sz="3600" dirty="0"/>
              <a:t>Why biomimicry?</a:t>
            </a:r>
          </a:p>
        </p:txBody>
      </p:sp>
      <p:sp>
        <p:nvSpPr>
          <p:cNvPr id="3" name="Content Placeholder 2">
            <a:extLst>
              <a:ext uri="{FF2B5EF4-FFF2-40B4-BE49-F238E27FC236}">
                <a16:creationId xmlns:a16="http://schemas.microsoft.com/office/drawing/2014/main" id="{9177357D-F14F-2325-5EBB-C27FD6C9B952}"/>
              </a:ext>
            </a:extLst>
          </p:cNvPr>
          <p:cNvSpPr>
            <a:spLocks noGrp="1"/>
          </p:cNvSpPr>
          <p:nvPr>
            <p:ph idx="1"/>
          </p:nvPr>
        </p:nvSpPr>
        <p:spPr>
          <a:xfrm>
            <a:off x="1638299" y="2057400"/>
            <a:ext cx="9427097" cy="4137259"/>
          </a:xfrm>
        </p:spPr>
        <p:txBody>
          <a:bodyPr>
            <a:normAutofit lnSpcReduction="10000"/>
          </a:bodyPr>
          <a:lstStyle/>
          <a:p>
            <a:pPr marL="0" indent="0">
              <a:buNone/>
            </a:pPr>
            <a:r>
              <a:rPr lang="en-US" sz="3200" dirty="0"/>
              <a:t>Core premise: over 3.8 billion years of evolution, nature has developed solutions to many design &amp; engineering problems that humans also face</a:t>
            </a:r>
            <a:br>
              <a:rPr lang="en-US" sz="3200" dirty="0"/>
            </a:br>
            <a:endParaRPr lang="en-US" sz="3200" dirty="0"/>
          </a:p>
          <a:p>
            <a:pPr marL="0" indent="0">
              <a:buNone/>
            </a:pPr>
            <a:r>
              <a:rPr lang="en-US" sz="3200" dirty="0"/>
              <a:t>Can we learn something from nature’s design solutions in how we design our human-engineered processes, technologies &amp; systems?</a:t>
            </a:r>
          </a:p>
          <a:p>
            <a:pPr marL="0" indent="0">
              <a:buNone/>
            </a:pPr>
            <a:endParaRPr lang="en-US" sz="3200" dirty="0"/>
          </a:p>
        </p:txBody>
      </p:sp>
    </p:spTree>
    <p:extLst>
      <p:ext uri="{BB962C8B-B14F-4D97-AF65-F5344CB8AC3E}">
        <p14:creationId xmlns:p14="http://schemas.microsoft.com/office/powerpoint/2010/main" val="519174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20972AD5-6390-6B23-A90B-742C663F6E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55191"/>
            <a:ext cx="5905500" cy="4286250"/>
          </a:xfrm>
          <a:prstGeom prst="rect">
            <a:avLst/>
          </a:prstGeom>
        </p:spPr>
      </p:pic>
      <p:pic>
        <p:nvPicPr>
          <p:cNvPr id="6" name="Picture 5" descr="A picture containing sky, outdoor, airplane, aircraft&#10;&#10;Description automatically generated">
            <a:extLst>
              <a:ext uri="{FF2B5EF4-FFF2-40B4-BE49-F238E27FC236}">
                <a16:creationId xmlns:a16="http://schemas.microsoft.com/office/drawing/2014/main" id="{1642A3BE-F152-2EA4-FE6F-CF727EF8EF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7977" y="2125310"/>
            <a:ext cx="6304023" cy="3546013"/>
          </a:xfrm>
          <a:prstGeom prst="rect">
            <a:avLst/>
          </a:prstGeom>
        </p:spPr>
      </p:pic>
      <p:sp>
        <p:nvSpPr>
          <p:cNvPr id="2" name="Title 1">
            <a:extLst>
              <a:ext uri="{FF2B5EF4-FFF2-40B4-BE49-F238E27FC236}">
                <a16:creationId xmlns:a16="http://schemas.microsoft.com/office/drawing/2014/main" id="{8D8025E9-84D2-0403-C5DA-1180201D154C}"/>
              </a:ext>
            </a:extLst>
          </p:cNvPr>
          <p:cNvSpPr txBox="1">
            <a:spLocks/>
          </p:cNvSpPr>
          <p:nvPr/>
        </p:nvSpPr>
        <p:spPr>
          <a:xfrm>
            <a:off x="596577" y="383591"/>
            <a:ext cx="10364648" cy="1371600"/>
          </a:xfrm>
          <a:prstGeom prst="rect">
            <a:avLst/>
          </a:prstGeom>
        </p:spPr>
        <p:txBody>
          <a:bodyPr/>
          <a:lst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a:lstStyle>
          <a:p>
            <a:r>
              <a:rPr lang="en-US" dirty="0"/>
              <a:t>Nature has for a long time inspired human imagination &amp; technological innovation</a:t>
            </a:r>
          </a:p>
        </p:txBody>
      </p:sp>
      <p:sp>
        <p:nvSpPr>
          <p:cNvPr id="3" name="TextBox 2">
            <a:extLst>
              <a:ext uri="{FF2B5EF4-FFF2-40B4-BE49-F238E27FC236}">
                <a16:creationId xmlns:a16="http://schemas.microsoft.com/office/drawing/2014/main" id="{22136509-8A7F-2744-B1F8-0BBD26A8FE99}"/>
              </a:ext>
            </a:extLst>
          </p:cNvPr>
          <p:cNvSpPr txBox="1"/>
          <p:nvPr/>
        </p:nvSpPr>
        <p:spPr>
          <a:xfrm>
            <a:off x="129007" y="6202404"/>
            <a:ext cx="5649894" cy="369332"/>
          </a:xfrm>
          <a:prstGeom prst="rect">
            <a:avLst/>
          </a:prstGeom>
          <a:noFill/>
        </p:spPr>
        <p:txBody>
          <a:bodyPr wrap="square" rtlCol="0">
            <a:spAutoFit/>
          </a:bodyPr>
          <a:lstStyle/>
          <a:p>
            <a:r>
              <a:rPr lang="en-US" dirty="0"/>
              <a:t>Leonardo Da Vinci’s “flying machine” (15</a:t>
            </a:r>
            <a:r>
              <a:rPr lang="en-US" baseline="30000" dirty="0"/>
              <a:t>th</a:t>
            </a:r>
            <a:r>
              <a:rPr lang="en-US" dirty="0"/>
              <a:t> century)</a:t>
            </a:r>
          </a:p>
        </p:txBody>
      </p:sp>
      <p:sp>
        <p:nvSpPr>
          <p:cNvPr id="5" name="TextBox 4">
            <a:extLst>
              <a:ext uri="{FF2B5EF4-FFF2-40B4-BE49-F238E27FC236}">
                <a16:creationId xmlns:a16="http://schemas.microsoft.com/office/drawing/2014/main" id="{042A57BB-8A8C-CB24-1FC5-5F17966298D6}"/>
              </a:ext>
            </a:extLst>
          </p:cNvPr>
          <p:cNvSpPr txBox="1"/>
          <p:nvPr/>
        </p:nvSpPr>
        <p:spPr>
          <a:xfrm>
            <a:off x="5993033" y="5834394"/>
            <a:ext cx="6111433" cy="1661993"/>
          </a:xfrm>
          <a:prstGeom prst="rect">
            <a:avLst/>
          </a:prstGeom>
          <a:noFill/>
        </p:spPr>
        <p:txBody>
          <a:bodyPr wrap="square" rtlCol="0">
            <a:spAutoFit/>
          </a:bodyPr>
          <a:lstStyle/>
          <a:p>
            <a:r>
              <a:rPr lang="en-US" sz="1200" dirty="0"/>
              <a:t>Image sources: </a:t>
            </a:r>
          </a:p>
          <a:p>
            <a:r>
              <a:rPr lang="en-US" sz="1200" dirty="0">
                <a:hlinkClick r:id="rId5"/>
              </a:rPr>
              <a:t>https://library.acropolis.org/biomimicry-human-creation-inspired-by-nature/</a:t>
            </a:r>
            <a:endParaRPr lang="en-US" sz="1200" dirty="0"/>
          </a:p>
          <a:p>
            <a:r>
              <a:rPr lang="en-US" sz="1200" dirty="0">
                <a:hlinkClick r:id="rId6"/>
              </a:rPr>
              <a:t>https://ec.europa.eu/research-and-innovation/en/projects/success-stories/all/smarter-wings-bird-flights</a:t>
            </a:r>
            <a:endParaRPr lang="en-US" sz="1200" dirty="0"/>
          </a:p>
          <a:p>
            <a:endParaRPr lang="en-US" dirty="0"/>
          </a:p>
          <a:p>
            <a:endParaRPr lang="en-US" dirty="0"/>
          </a:p>
          <a:p>
            <a:endParaRPr lang="en-US" dirty="0"/>
          </a:p>
        </p:txBody>
      </p:sp>
    </p:spTree>
    <p:extLst>
      <p:ext uri="{BB962C8B-B14F-4D97-AF65-F5344CB8AC3E}">
        <p14:creationId xmlns:p14="http://schemas.microsoft.com/office/powerpoint/2010/main" val="2024553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7168F-FF06-5DF0-9D3A-3602536654F3}"/>
              </a:ext>
            </a:extLst>
          </p:cNvPr>
          <p:cNvSpPr>
            <a:spLocks noGrp="1"/>
          </p:cNvSpPr>
          <p:nvPr>
            <p:ph type="title"/>
          </p:nvPr>
        </p:nvSpPr>
        <p:spPr>
          <a:xfrm>
            <a:off x="1638299" y="1254827"/>
            <a:ext cx="5213913" cy="1370609"/>
          </a:xfrm>
        </p:spPr>
        <p:txBody>
          <a:bodyPr anchor="ctr">
            <a:normAutofit fontScale="90000"/>
          </a:bodyPr>
          <a:lstStyle/>
          <a:p>
            <a:r>
              <a:rPr lang="en-US" dirty="0"/>
              <a:t>Popularizing the concept, developing a methodology</a:t>
            </a:r>
          </a:p>
        </p:txBody>
      </p:sp>
      <p:sp>
        <p:nvSpPr>
          <p:cNvPr id="3" name="Content Placeholder 2">
            <a:extLst>
              <a:ext uri="{FF2B5EF4-FFF2-40B4-BE49-F238E27FC236}">
                <a16:creationId xmlns:a16="http://schemas.microsoft.com/office/drawing/2014/main" id="{C502D97A-F2AA-8705-FF40-5A590DC5A8E2}"/>
              </a:ext>
            </a:extLst>
          </p:cNvPr>
          <p:cNvSpPr>
            <a:spLocks noGrp="1"/>
          </p:cNvSpPr>
          <p:nvPr>
            <p:ph idx="1"/>
          </p:nvPr>
        </p:nvSpPr>
        <p:spPr>
          <a:xfrm>
            <a:off x="1638299" y="2772362"/>
            <a:ext cx="4838701" cy="2801123"/>
          </a:xfrm>
        </p:spPr>
        <p:txBody>
          <a:bodyPr>
            <a:normAutofit fontScale="77500" lnSpcReduction="20000"/>
          </a:bodyPr>
          <a:lstStyle/>
          <a:p>
            <a:r>
              <a:rPr lang="en-US" sz="3200" b="0" i="0" u="none" strike="noStrike" baseline="0" dirty="0"/>
              <a:t>Janine </a:t>
            </a:r>
            <a:r>
              <a:rPr lang="en-US" sz="3200" b="0" i="0" u="none" strike="noStrike" baseline="0" dirty="0" err="1"/>
              <a:t>Benyus</a:t>
            </a:r>
            <a:r>
              <a:rPr lang="en-US" sz="3200" b="0" i="0" u="none" strike="noStrike" baseline="0" dirty="0"/>
              <a:t>: biologist, author, consultant </a:t>
            </a:r>
          </a:p>
          <a:p>
            <a:r>
              <a:rPr lang="en-US" sz="3200" dirty="0"/>
              <a:t>Book: </a:t>
            </a:r>
            <a:r>
              <a:rPr lang="en-US" sz="3200" b="0" i="1" u="none" strike="noStrike" baseline="0" dirty="0"/>
              <a:t>Biomimicry: Innovation Inspired by Nature </a:t>
            </a:r>
            <a:r>
              <a:rPr lang="en-US" sz="3200" b="0" u="none" strike="noStrike" baseline="0" dirty="0"/>
              <a:t>(1997)</a:t>
            </a:r>
          </a:p>
          <a:p>
            <a:r>
              <a:rPr lang="en-US" sz="3200" dirty="0">
                <a:hlinkClick r:id="rId2"/>
              </a:rPr>
              <a:t>Biomimicry Institute</a:t>
            </a:r>
            <a:r>
              <a:rPr lang="en-US" sz="3200" dirty="0"/>
              <a:t>, </a:t>
            </a:r>
            <a:r>
              <a:rPr lang="en-US" sz="3200" dirty="0">
                <a:hlinkClick r:id="rId3"/>
              </a:rPr>
              <a:t>Biomimicry 3.8</a:t>
            </a:r>
            <a:r>
              <a:rPr lang="en-US" sz="3200" dirty="0"/>
              <a:t>, </a:t>
            </a:r>
            <a:r>
              <a:rPr lang="en-US" sz="3200" dirty="0">
                <a:hlinkClick r:id="rId4"/>
              </a:rPr>
              <a:t>AskNature.org</a:t>
            </a:r>
            <a:endParaRPr lang="en-US" sz="3200" dirty="0"/>
          </a:p>
        </p:txBody>
      </p:sp>
      <p:sp>
        <p:nvSpPr>
          <p:cNvPr id="10" name="Date Placeholder 3">
            <a:extLst>
              <a:ext uri="{FF2B5EF4-FFF2-40B4-BE49-F238E27FC236}">
                <a16:creationId xmlns:a16="http://schemas.microsoft.com/office/drawing/2014/main" id="{C8CB4EC0-30D7-4FCD-85AE-CD9CFAADBA37}"/>
              </a:ext>
            </a:extLst>
          </p:cNvPr>
          <p:cNvSpPr>
            <a:spLocks noGrp="1"/>
          </p:cNvSpPr>
          <p:nvPr>
            <p:ph type="dt" sz="half" idx="10"/>
          </p:nvPr>
        </p:nvSpPr>
        <p:spPr>
          <a:xfrm rot="5400000">
            <a:off x="-1001475" y="1517536"/>
            <a:ext cx="2801123" cy="365125"/>
          </a:xfrm>
        </p:spPr>
        <p:txBody>
          <a:bodyPr/>
          <a:lstStyle/>
          <a:p>
            <a:pPr>
              <a:spcAft>
                <a:spcPts val="600"/>
              </a:spcAft>
            </a:pPr>
            <a:fld id="{A42CE256-A16D-4C05-82F9-D2517162EDD4}" type="datetime1">
              <a:rPr lang="en-US" smtClean="0"/>
              <a:pPr>
                <a:spcAft>
                  <a:spcPts val="600"/>
                </a:spcAft>
              </a:pPr>
              <a:t>5/4/2023</a:t>
            </a:fld>
            <a:endParaRPr lang="en-US"/>
          </a:p>
        </p:txBody>
      </p:sp>
      <p:sp>
        <p:nvSpPr>
          <p:cNvPr id="12" name="Footer Placeholder 4">
            <a:extLst>
              <a:ext uri="{FF2B5EF4-FFF2-40B4-BE49-F238E27FC236}">
                <a16:creationId xmlns:a16="http://schemas.microsoft.com/office/drawing/2014/main" id="{FC471A90-173B-4ACC-8B12-3CB7E5F6CCA4}"/>
              </a:ext>
            </a:extLst>
          </p:cNvPr>
          <p:cNvSpPr>
            <a:spLocks noGrp="1"/>
          </p:cNvSpPr>
          <p:nvPr>
            <p:ph type="ftr" sz="quarter" idx="11"/>
          </p:nvPr>
        </p:nvSpPr>
        <p:spPr>
          <a:xfrm rot="5400000">
            <a:off x="10118764" y="4237870"/>
            <a:ext cx="3344053" cy="365125"/>
          </a:xfrm>
        </p:spPr>
        <p:txBody>
          <a:bodyPr/>
          <a:lstStyle/>
          <a:p>
            <a:pPr>
              <a:spcAft>
                <a:spcPts val="600"/>
              </a:spcAft>
            </a:pPr>
            <a:r>
              <a:rPr lang="en-US" dirty="0"/>
              <a:t>Photo: https://biomimicry.org/janine-benyus/</a:t>
            </a:r>
          </a:p>
        </p:txBody>
      </p:sp>
      <p:sp>
        <p:nvSpPr>
          <p:cNvPr id="14" name="Slide Number Placeholder 5">
            <a:extLst>
              <a:ext uri="{FF2B5EF4-FFF2-40B4-BE49-F238E27FC236}">
                <a16:creationId xmlns:a16="http://schemas.microsoft.com/office/drawing/2014/main" id="{8433DBE3-DD23-42C3-8133-949FBC7A1BAD}"/>
              </a:ext>
            </a:extLst>
          </p:cNvPr>
          <p:cNvSpPr>
            <a:spLocks noGrp="1"/>
          </p:cNvSpPr>
          <p:nvPr>
            <p:ph type="sldNum" sz="quarter" idx="12"/>
          </p:nvPr>
        </p:nvSpPr>
        <p:spPr>
          <a:xfrm>
            <a:off x="11228877" y="6319138"/>
            <a:ext cx="710647" cy="365125"/>
          </a:xfrm>
        </p:spPr>
        <p:txBody>
          <a:bodyPr/>
          <a:lstStyle/>
          <a:p>
            <a:pPr>
              <a:spcAft>
                <a:spcPts val="600"/>
              </a:spcAft>
            </a:pPr>
            <a:fld id="{C15563AB-8317-4F4A-8C10-D6F570F02A77}" type="slidenum">
              <a:rPr lang="en-US" smtClean="0"/>
              <a:pPr>
                <a:spcAft>
                  <a:spcPts val="600"/>
                </a:spcAft>
              </a:pPr>
              <a:t>8</a:t>
            </a:fld>
            <a:endParaRPr lang="en-US"/>
          </a:p>
        </p:txBody>
      </p:sp>
      <p:pic>
        <p:nvPicPr>
          <p:cNvPr id="7" name="Picture 6" descr="Text, letter&#10;&#10;Description automatically generated">
            <a:extLst>
              <a:ext uri="{FF2B5EF4-FFF2-40B4-BE49-F238E27FC236}">
                <a16:creationId xmlns:a16="http://schemas.microsoft.com/office/drawing/2014/main" id="{E12C6DD4-F307-4F1F-707D-C77B6AC310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7850" y="1254827"/>
            <a:ext cx="3851027" cy="4232564"/>
          </a:xfrm>
          <a:prstGeom prst="rect">
            <a:avLst/>
          </a:prstGeom>
        </p:spPr>
      </p:pic>
    </p:spTree>
    <p:extLst>
      <p:ext uri="{BB962C8B-B14F-4D97-AF65-F5344CB8AC3E}">
        <p14:creationId xmlns:p14="http://schemas.microsoft.com/office/powerpoint/2010/main" val="2606264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A5991-8B01-AFA1-BC60-5FDCFCFCC6D7}"/>
              </a:ext>
            </a:extLst>
          </p:cNvPr>
          <p:cNvSpPr>
            <a:spLocks noGrp="1"/>
          </p:cNvSpPr>
          <p:nvPr>
            <p:ph type="title"/>
          </p:nvPr>
        </p:nvSpPr>
        <p:spPr>
          <a:xfrm>
            <a:off x="1248287" y="494219"/>
            <a:ext cx="9841658" cy="1075123"/>
          </a:xfrm>
        </p:spPr>
        <p:txBody>
          <a:bodyPr>
            <a:normAutofit/>
          </a:bodyPr>
          <a:lstStyle/>
          <a:p>
            <a:r>
              <a:rPr lang="en-US" dirty="0"/>
              <a:t>Biomimetic design (Janine </a:t>
            </a:r>
            <a:r>
              <a:rPr lang="en-US" dirty="0" err="1"/>
              <a:t>Benyus</a:t>
            </a:r>
            <a:r>
              <a:rPr lang="en-US" dirty="0"/>
              <a:t>, Biomimicry Institute) : 3 interrelated dimensions</a:t>
            </a:r>
          </a:p>
        </p:txBody>
      </p:sp>
      <p:sp>
        <p:nvSpPr>
          <p:cNvPr id="3" name="Content Placeholder 2">
            <a:extLst>
              <a:ext uri="{FF2B5EF4-FFF2-40B4-BE49-F238E27FC236}">
                <a16:creationId xmlns:a16="http://schemas.microsoft.com/office/drawing/2014/main" id="{74DFE864-2A43-8B73-09DA-CBF50FB2756D}"/>
              </a:ext>
            </a:extLst>
          </p:cNvPr>
          <p:cNvSpPr>
            <a:spLocks noGrp="1"/>
          </p:cNvSpPr>
          <p:nvPr>
            <p:ph idx="1"/>
          </p:nvPr>
        </p:nvSpPr>
        <p:spPr>
          <a:xfrm>
            <a:off x="1248287" y="1896591"/>
            <a:ext cx="6394309" cy="4467190"/>
          </a:xfrm>
        </p:spPr>
        <p:txBody>
          <a:bodyPr>
            <a:normAutofit fontScale="92500" lnSpcReduction="10000"/>
          </a:bodyPr>
          <a:lstStyle/>
          <a:p>
            <a:pPr marL="342900" indent="-342900">
              <a:lnSpc>
                <a:spcPct val="110000"/>
              </a:lnSpc>
              <a:buAutoNum type="arabicPeriod"/>
            </a:pPr>
            <a:r>
              <a:rPr lang="en-US" sz="2400" dirty="0"/>
              <a:t>Functionality of an organism’s morphology (blueprints – “</a:t>
            </a:r>
            <a:r>
              <a:rPr lang="en-US" sz="2400" b="1" dirty="0"/>
              <a:t>form</a:t>
            </a:r>
            <a:r>
              <a:rPr lang="en-US" sz="2400" dirty="0"/>
              <a:t>”)</a:t>
            </a:r>
          </a:p>
          <a:p>
            <a:pPr marL="342900" indent="-342900">
              <a:lnSpc>
                <a:spcPct val="110000"/>
              </a:lnSpc>
              <a:buAutoNum type="arabicPeriod"/>
            </a:pPr>
            <a:r>
              <a:rPr lang="en-US" sz="2400" dirty="0"/>
              <a:t>Constitutive processes (chemical recipes – “</a:t>
            </a:r>
            <a:r>
              <a:rPr lang="en-US" sz="2400" b="1" dirty="0"/>
              <a:t>processes</a:t>
            </a:r>
            <a:r>
              <a:rPr lang="en-US" sz="2400" dirty="0"/>
              <a:t>”)</a:t>
            </a:r>
          </a:p>
          <a:p>
            <a:pPr marL="342900" indent="-342900">
              <a:lnSpc>
                <a:spcPct val="110000"/>
              </a:lnSpc>
              <a:buAutoNum type="arabicPeriod"/>
            </a:pPr>
            <a:r>
              <a:rPr lang="en-US" sz="2400" dirty="0"/>
              <a:t>Mode of entanglement with the wider environment (ecosystem strategies – “</a:t>
            </a:r>
            <a:r>
              <a:rPr lang="en-US" sz="2400" b="1" dirty="0"/>
              <a:t>systems</a:t>
            </a:r>
            <a:r>
              <a:rPr lang="en-US" sz="2400" dirty="0"/>
              <a:t>”)</a:t>
            </a:r>
          </a:p>
          <a:p>
            <a:pPr marL="0" indent="0">
              <a:lnSpc>
                <a:spcPct val="110000"/>
              </a:lnSpc>
              <a:buNone/>
            </a:pPr>
            <a:r>
              <a:rPr lang="en-US" sz="2400" dirty="0">
                <a:sym typeface="Wingdings" panose="05000000000000000000" pitchFamily="2" charset="2"/>
              </a:rPr>
              <a:t> forms, processes, systems: “design principles”</a:t>
            </a:r>
            <a:endParaRPr lang="en-US" sz="2400" dirty="0"/>
          </a:p>
          <a:p>
            <a:pPr marL="342900" indent="-342900">
              <a:lnSpc>
                <a:spcPct val="110000"/>
              </a:lnSpc>
              <a:buAutoNum type="arabicPeriod"/>
            </a:pPr>
            <a:endParaRPr lang="en-US" sz="2400" dirty="0"/>
          </a:p>
          <a:p>
            <a:pPr marL="0" indent="0">
              <a:lnSpc>
                <a:spcPct val="110000"/>
              </a:lnSpc>
              <a:buNone/>
            </a:pPr>
            <a:r>
              <a:rPr lang="en-US" sz="2400" dirty="0"/>
              <a:t>3</a:t>
            </a:r>
            <a:r>
              <a:rPr lang="en-US" sz="2400" baseline="30000" dirty="0"/>
              <a:t>rd</a:t>
            </a:r>
            <a:r>
              <a:rPr lang="en-US" sz="2400" dirty="0"/>
              <a:t> dimension: universal guideline for ethical ecosystem relations – </a:t>
            </a:r>
            <a:r>
              <a:rPr lang="en-US" sz="2400" b="1" dirty="0"/>
              <a:t>“life’s principles”</a:t>
            </a:r>
          </a:p>
          <a:p>
            <a:pPr marL="342900" indent="-342900">
              <a:lnSpc>
                <a:spcPct val="110000"/>
              </a:lnSpc>
              <a:buAutoNum type="arabicPeriod"/>
            </a:pPr>
            <a:endParaRPr lang="en-US" dirty="0"/>
          </a:p>
        </p:txBody>
      </p:sp>
      <p:pic>
        <p:nvPicPr>
          <p:cNvPr id="5" name="Picture 4" descr="Chart&#10;&#10;Description automatically generated">
            <a:extLst>
              <a:ext uri="{FF2B5EF4-FFF2-40B4-BE49-F238E27FC236}">
                <a16:creationId xmlns:a16="http://schemas.microsoft.com/office/drawing/2014/main" id="{EF8ACF5B-B678-2DA4-C13C-D82C799CBC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9692" y="1687168"/>
            <a:ext cx="3849185" cy="4253244"/>
          </a:xfrm>
          <a:prstGeom prst="rect">
            <a:avLst/>
          </a:prstGeom>
          <a:noFill/>
        </p:spPr>
      </p:pic>
      <p:sp>
        <p:nvSpPr>
          <p:cNvPr id="10" name="Date Placeholder 8">
            <a:extLst>
              <a:ext uri="{FF2B5EF4-FFF2-40B4-BE49-F238E27FC236}">
                <a16:creationId xmlns:a16="http://schemas.microsoft.com/office/drawing/2014/main" id="{2C656694-E8B8-4DAB-A4FD-23655A1F1187}"/>
              </a:ext>
            </a:extLst>
          </p:cNvPr>
          <p:cNvSpPr>
            <a:spLocks noGrp="1"/>
          </p:cNvSpPr>
          <p:nvPr>
            <p:ph type="dt" sz="half" idx="10"/>
          </p:nvPr>
        </p:nvSpPr>
        <p:spPr>
          <a:xfrm rot="5400000">
            <a:off x="-1001475" y="1517536"/>
            <a:ext cx="2801123" cy="365125"/>
          </a:xfrm>
        </p:spPr>
        <p:txBody>
          <a:bodyPr/>
          <a:lstStyle/>
          <a:p>
            <a:pPr>
              <a:spcAft>
                <a:spcPts val="600"/>
              </a:spcAft>
            </a:pPr>
            <a:fld id="{E8C60573-8BA9-4F06-8BC5-309D58F96E5C}" type="datetime1">
              <a:rPr lang="en-US" smtClean="0"/>
              <a:pPr>
                <a:spcAft>
                  <a:spcPts val="600"/>
                </a:spcAft>
              </a:pPr>
              <a:t>5/4/2023</a:t>
            </a:fld>
            <a:endParaRPr lang="en-US"/>
          </a:p>
        </p:txBody>
      </p:sp>
      <p:sp>
        <p:nvSpPr>
          <p:cNvPr id="12" name="Footer Placeholder 9">
            <a:extLst>
              <a:ext uri="{FF2B5EF4-FFF2-40B4-BE49-F238E27FC236}">
                <a16:creationId xmlns:a16="http://schemas.microsoft.com/office/drawing/2014/main" id="{2C26A52E-FD03-472C-B2A6-1828C634DA21}"/>
              </a:ext>
            </a:extLst>
          </p:cNvPr>
          <p:cNvSpPr>
            <a:spLocks noGrp="1"/>
          </p:cNvSpPr>
          <p:nvPr>
            <p:ph type="ftr" sz="quarter" idx="11"/>
          </p:nvPr>
        </p:nvSpPr>
        <p:spPr>
          <a:xfrm rot="5400000">
            <a:off x="8764281" y="3122549"/>
            <a:ext cx="5682530" cy="710648"/>
          </a:xfrm>
        </p:spPr>
        <p:txBody>
          <a:bodyPr/>
          <a:lstStyle/>
          <a:p>
            <a:pPr>
              <a:spcAft>
                <a:spcPts val="600"/>
              </a:spcAft>
            </a:pPr>
            <a:r>
              <a:rPr lang="en-US" dirty="0"/>
              <a:t>https://biomimicry.org/an-introduction-to-lifes-principles/</a:t>
            </a:r>
            <a:br>
              <a:rPr lang="en-US" dirty="0"/>
            </a:br>
            <a:r>
              <a:rPr lang="en-US" dirty="0">
                <a:hlinkClick r:id="rId3"/>
              </a:rPr>
              <a:t>A_Biomimicry_Primer_2011Handbook.pdf (asknature.wpenginepowered.com)</a:t>
            </a:r>
            <a:endParaRPr lang="en-US" dirty="0"/>
          </a:p>
        </p:txBody>
      </p:sp>
      <p:sp>
        <p:nvSpPr>
          <p:cNvPr id="14" name="Slide Number Placeholder 10">
            <a:extLst>
              <a:ext uri="{FF2B5EF4-FFF2-40B4-BE49-F238E27FC236}">
                <a16:creationId xmlns:a16="http://schemas.microsoft.com/office/drawing/2014/main" id="{1F03B11F-7EA0-4DD0-B80D-8B0E6DF73819}"/>
              </a:ext>
            </a:extLst>
          </p:cNvPr>
          <p:cNvSpPr>
            <a:spLocks noGrp="1"/>
          </p:cNvSpPr>
          <p:nvPr>
            <p:ph type="sldNum" sz="quarter" idx="12"/>
          </p:nvPr>
        </p:nvSpPr>
        <p:spPr>
          <a:xfrm>
            <a:off x="11228877" y="6319138"/>
            <a:ext cx="710647" cy="365125"/>
          </a:xfrm>
        </p:spPr>
        <p:txBody>
          <a:bodyPr/>
          <a:lstStyle/>
          <a:p>
            <a:pPr>
              <a:spcAft>
                <a:spcPts val="600"/>
              </a:spcAft>
            </a:pPr>
            <a:fld id="{38AB6432-E879-4FE7-87DD-5FEE9CC88187}" type="slidenum">
              <a:rPr lang="en-US" smtClean="0"/>
              <a:pPr>
                <a:spcAft>
                  <a:spcPts val="600"/>
                </a:spcAft>
              </a:pPr>
              <a:t>9</a:t>
            </a:fld>
            <a:endParaRPr lang="en-US"/>
          </a:p>
        </p:txBody>
      </p:sp>
    </p:spTree>
    <p:extLst>
      <p:ext uri="{BB962C8B-B14F-4D97-AF65-F5344CB8AC3E}">
        <p14:creationId xmlns:p14="http://schemas.microsoft.com/office/powerpoint/2010/main" val="1789981372"/>
      </p:ext>
    </p:extLst>
  </p:cSld>
  <p:clrMapOvr>
    <a:masterClrMapping/>
  </p:clrMapOvr>
</p:sld>
</file>

<file path=ppt/theme/theme1.xml><?xml version="1.0" encoding="utf-8"?>
<a:theme xmlns:a="http://schemas.openxmlformats.org/drawingml/2006/main" name="EncaseVTI">
  <a:themeElements>
    <a:clrScheme name="Encase">
      <a:dk1>
        <a:sysClr val="windowText" lastClr="000000"/>
      </a:dk1>
      <a:lt1>
        <a:sysClr val="window" lastClr="FFFFFF"/>
      </a:lt1>
      <a:dk2>
        <a:srgbClr val="1E2121"/>
      </a:dk2>
      <a:lt2>
        <a:srgbClr val="EFECEB"/>
      </a:lt2>
      <a:accent1>
        <a:srgbClr val="717059"/>
      </a:accent1>
      <a:accent2>
        <a:srgbClr val="B9A17E"/>
      </a:accent2>
      <a:accent3>
        <a:srgbClr val="766752"/>
      </a:accent3>
      <a:accent4>
        <a:srgbClr val="A28578"/>
      </a:accent4>
      <a:accent5>
        <a:srgbClr val="6E736D"/>
      </a:accent5>
      <a:accent6>
        <a:srgbClr val="BE8366"/>
      </a:accent6>
      <a:hlink>
        <a:srgbClr val="B5714F"/>
      </a:hlink>
      <a:folHlink>
        <a:srgbClr val="7B6B4C"/>
      </a:folHlink>
    </a:clrScheme>
    <a:fontScheme name="Avenir">
      <a:majorFont>
        <a:latin typeface="Avenir Next LT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caseVTI" id="{C293990F-FDB3-4ED3-8175-FB79CE5A2A12}" vid="{A5662C19-271F-459F-B4ED-861A9823764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615</TotalTime>
  <Words>1460</Words>
  <Application>Microsoft Office PowerPoint</Application>
  <PresentationFormat>Widescreen</PresentationFormat>
  <Paragraphs>136</Paragraphs>
  <Slides>23</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Avenir Next LT Pro</vt:lpstr>
      <vt:lpstr>Avenir Next LT Pro Light</vt:lpstr>
      <vt:lpstr>Calibri</vt:lpstr>
      <vt:lpstr>EncaseVTI</vt:lpstr>
      <vt:lpstr>Biomimicry</vt:lpstr>
      <vt:lpstr>Learning outcomes</vt:lpstr>
      <vt:lpstr>Agenda</vt:lpstr>
      <vt:lpstr>1. Defining biomimicry</vt:lpstr>
      <vt:lpstr>What is biomimicry?</vt:lpstr>
      <vt:lpstr>Why biomimicry?</vt:lpstr>
      <vt:lpstr>PowerPoint Presentation</vt:lpstr>
      <vt:lpstr>Popularizing the concept, developing a methodology</vt:lpstr>
      <vt:lpstr>Biomimetic design (Janine Benyus, Biomimicry Institute) : 3 interrelated dimensions</vt:lpstr>
      <vt:lpstr>Biomimicry: Why now?</vt:lpstr>
      <vt:lpstr>2. Recognizing biomimetic approaches</vt:lpstr>
      <vt:lpstr>PowerPoint Presentation</vt:lpstr>
      <vt:lpstr>Shimmering Wood</vt:lpstr>
      <vt:lpstr>Example: Turning cellulose to textile fibers within a ‘closed-loop’ process </vt:lpstr>
      <vt:lpstr>Example: Water-repellency in cellulosic textiles</vt:lpstr>
      <vt:lpstr>Nature already knows all solutions to any problem we can come up with. So instead of using nature to extract materials for our own purposes, how about we look at nature and learn – because nature is also lazy and wants to find the easiest solution to, say, energy. If we learn how nature has solved the problem of hydrophobicity, which has been solved already, e.g., feathers are hydrophobic, we can learn to do the same in our laboratories and our industrialized world.  </vt:lpstr>
      <vt:lpstr>3. Biomimicry: Discussion</vt:lpstr>
      <vt:lpstr>Ethical issues &amp; questions for reflection</vt:lpstr>
      <vt:lpstr>Activity  (in pairs, 5 min)</vt:lpstr>
      <vt:lpstr>Examples</vt:lpstr>
      <vt:lpstr>the biomimetic approach gives me a whole new perspective to look at problems and maybe I will develop a better eye for looking at something that nature has done and think: “hey, that’s smart”.   Even if we can’t solve every problem in the way nature does, even practicing our way of thinking as a species…   </vt:lpstr>
      <vt:lpstr>Thank you!</vt:lpstr>
      <vt:lpstr>References &amp; further reading</vt:lpstr>
    </vt:vector>
  </TitlesOfParts>
  <Company>Aalto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Biomimicry</dc:title>
  <dc:creator>Dagnaud Karelia</dc:creator>
  <cp:lastModifiedBy>Dagnaud Karelia</cp:lastModifiedBy>
  <cp:revision>1</cp:revision>
  <dcterms:created xsi:type="dcterms:W3CDTF">2023-05-02T11:26:19Z</dcterms:created>
  <dcterms:modified xsi:type="dcterms:W3CDTF">2023-05-04T11:58:47Z</dcterms:modified>
</cp:coreProperties>
</file>