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5"/>
  </p:notesMasterIdLst>
  <p:handoutMasterIdLst>
    <p:handoutMasterId r:id="rId6"/>
  </p:handoutMasterIdLst>
  <p:sldIdLst>
    <p:sldId id="302" r:id="rId3"/>
    <p:sldId id="331" r:id="rId4"/>
  </p:sldIdLst>
  <p:sldSz cx="10688638" cy="7562850"/>
  <p:notesSz cx="6858000" cy="9144000"/>
  <p:defaultTextStyle>
    <a:defPPr>
      <a:defRPr lang="en-US"/>
    </a:defPPr>
    <a:lvl1pPr marL="0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32">
          <p15:clr>
            <a:srgbClr val="A4A3A4"/>
          </p15:clr>
        </p15:guide>
        <p15:guide id="2" pos="63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B80000"/>
    <a:srgbClr val="AC0000"/>
    <a:srgbClr val="004080"/>
    <a:srgbClr val="A2B647"/>
    <a:srgbClr val="BE0000"/>
    <a:srgbClr val="77B158"/>
    <a:srgbClr val="E1E2E7"/>
    <a:srgbClr val="0025C1"/>
    <a:srgbClr val="C5D5D9"/>
    <a:srgbClr val="638C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07" autoAdjust="0"/>
    <p:restoredTop sz="98609" autoAdjust="0"/>
  </p:normalViewPr>
  <p:slideViewPr>
    <p:cSldViewPr snapToObjects="1">
      <p:cViewPr varScale="1">
        <p:scale>
          <a:sx n="104" d="100"/>
          <a:sy n="104" d="100"/>
        </p:scale>
        <p:origin x="1766" y="96"/>
      </p:cViewPr>
      <p:guideLst>
        <p:guide orient="horz" pos="732"/>
        <p:guide pos="639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>
              <a:latin typeface="Verdana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8008F9-9D14-2F44-841B-5C9F1E6C159E}" type="datetimeFigureOut">
              <a:rPr lang="en-US">
                <a:latin typeface="Verdana"/>
              </a:rPr>
              <a:pPr/>
              <a:t>7/9/2022</a:t>
            </a:fld>
            <a:endParaRPr lang="en-US">
              <a:latin typeface="Verdan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>
              <a:latin typeface="Verdan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AFFDD2-97D6-D04B-9D11-D4606A452C9F}" type="slidenum">
              <a:rPr>
                <a:latin typeface="Verdana"/>
              </a:rPr>
              <a:pPr/>
              <a:t>‹#›</a:t>
            </a:fld>
            <a:endParaRPr lang="en-US"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6820713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Verdana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Verdana"/>
              </a:defRPr>
            </a:lvl1pPr>
          </a:lstStyle>
          <a:p>
            <a:fld id="{B0022892-9238-CA4A-9325-F62FEF5DE2FC}" type="datetimeFigureOut">
              <a:rPr lang="en-US"/>
              <a:pPr/>
              <a:t>7/9/2022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06475" y="685800"/>
            <a:ext cx="48450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Verdana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Verdana"/>
              </a:defRPr>
            </a:lvl1pPr>
          </a:lstStyle>
          <a:p>
            <a:fld id="{2BFC25E8-6D43-C541-9ACE-9A2FA6D8A7F4}" type="slidenum">
              <a:rPr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80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97754" rtl="0" eaLnBrk="1" latinLnBrk="0" hangingPunct="1">
      <a:defRPr sz="1300" kern="1200">
        <a:solidFill>
          <a:schemeClr val="tx1"/>
        </a:solidFill>
        <a:latin typeface="Verdana"/>
        <a:ea typeface="+mn-ea"/>
        <a:cs typeface="+mn-cs"/>
      </a:defRPr>
    </a:lvl1pPr>
    <a:lvl2pPr marL="497754" algn="l" defTabSz="497754" rtl="0" eaLnBrk="1" latinLnBrk="0" hangingPunct="1">
      <a:defRPr sz="1300" kern="1200">
        <a:solidFill>
          <a:schemeClr val="tx1"/>
        </a:solidFill>
        <a:latin typeface="Verdana"/>
        <a:ea typeface="+mn-ea"/>
        <a:cs typeface="+mn-cs"/>
      </a:defRPr>
    </a:lvl2pPr>
    <a:lvl3pPr marL="995507" algn="l" defTabSz="497754" rtl="0" eaLnBrk="1" latinLnBrk="0" hangingPunct="1">
      <a:defRPr sz="1300" kern="1200">
        <a:solidFill>
          <a:schemeClr val="tx1"/>
        </a:solidFill>
        <a:latin typeface="Verdana"/>
        <a:ea typeface="+mn-ea"/>
        <a:cs typeface="+mn-cs"/>
      </a:defRPr>
    </a:lvl3pPr>
    <a:lvl4pPr marL="1493261" algn="l" defTabSz="497754" rtl="0" eaLnBrk="1" latinLnBrk="0" hangingPunct="1">
      <a:defRPr sz="1300" kern="1200">
        <a:solidFill>
          <a:schemeClr val="tx1"/>
        </a:solidFill>
        <a:latin typeface="Verdana"/>
        <a:ea typeface="+mn-ea"/>
        <a:cs typeface="+mn-cs"/>
      </a:defRPr>
    </a:lvl4pPr>
    <a:lvl5pPr marL="1991015" algn="l" defTabSz="497754" rtl="0" eaLnBrk="1" latinLnBrk="0" hangingPunct="1">
      <a:defRPr sz="1300" kern="1200">
        <a:solidFill>
          <a:schemeClr val="tx1"/>
        </a:solidFill>
        <a:latin typeface="Verdana"/>
        <a:ea typeface="+mn-ea"/>
        <a:cs typeface="+mn-cs"/>
      </a:defRPr>
    </a:lvl5pPr>
    <a:lvl6pPr marL="2488768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1511" y="6050281"/>
            <a:ext cx="6456077" cy="1057395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653"/>
              </a:spcBef>
              <a:buNone/>
              <a:defRPr>
                <a:solidFill>
                  <a:schemeClr val="accent2"/>
                </a:solidFill>
              </a:defRPr>
            </a:lvl1pPr>
            <a:lvl2pPr marL="497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87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6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">
          <a:xfrm>
            <a:off x="1575889" y="5125932"/>
            <a:ext cx="7632784" cy="812307"/>
          </a:xfrm>
        </p:spPr>
        <p:txBody>
          <a:bodyPr anchor="b" anchorCtr="0">
            <a:normAutofit/>
          </a:bodyPr>
          <a:lstStyle>
            <a:lvl1pPr algn="l">
              <a:defRPr sz="4400" spc="-109">
                <a:solidFill>
                  <a:schemeClr val="accent3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pic>
        <p:nvPicPr>
          <p:cNvPr id="7" name="Picture 6" descr="cover.wm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flipH="1">
            <a:off x="1601512" y="687235"/>
            <a:ext cx="8950091" cy="4032544"/>
          </a:xfrm>
          <a:prstGeom prst="rect">
            <a:avLst/>
          </a:prstGeom>
        </p:spPr>
      </p:pic>
      <p:pic>
        <p:nvPicPr>
          <p:cNvPr id="8" name="Picture 7" descr="prendo_logo_website copy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63837" y="280772"/>
            <a:ext cx="2403120" cy="727608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177596" y="5111926"/>
            <a:ext cx="10302828" cy="624986"/>
          </a:xfrm>
        </p:spPr>
        <p:txBody>
          <a:bodyPr anchor="b"/>
          <a:lstStyle>
            <a:lvl1pPr algn="l">
              <a:defRPr sz="2200" b="0">
                <a:solidFill>
                  <a:srgbClr val="00853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7596" y="5918981"/>
            <a:ext cx="10302828" cy="887584"/>
          </a:xfrm>
        </p:spPr>
        <p:txBody>
          <a:bodyPr/>
          <a:lstStyle>
            <a:lvl1pPr marL="0" indent="0">
              <a:buNone/>
              <a:defRPr sz="1500"/>
            </a:lvl1pPr>
            <a:lvl2pPr marL="497754" indent="0">
              <a:buNone/>
              <a:defRPr sz="1300"/>
            </a:lvl2pPr>
            <a:lvl3pPr marL="995507" indent="0">
              <a:buNone/>
              <a:defRPr sz="1100"/>
            </a:lvl3pPr>
            <a:lvl4pPr marL="1493261" indent="0">
              <a:buNone/>
              <a:defRPr sz="1000"/>
            </a:lvl4pPr>
            <a:lvl5pPr marL="1991015" indent="0">
              <a:buNone/>
              <a:defRPr sz="1000"/>
            </a:lvl5pPr>
            <a:lvl6pPr marL="2488768" indent="0">
              <a:buNone/>
              <a:defRPr sz="1000"/>
            </a:lvl6pPr>
            <a:lvl7pPr marL="2986522" indent="0">
              <a:buNone/>
              <a:defRPr sz="1000"/>
            </a:lvl7pPr>
            <a:lvl8pPr marL="3484275" indent="0">
              <a:buNone/>
              <a:defRPr sz="1000"/>
            </a:lvl8pPr>
            <a:lvl9pPr marL="398202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Rounded Rectangle 5"/>
          <p:cNvSpPr/>
          <p:nvPr userDrawn="1"/>
        </p:nvSpPr>
        <p:spPr>
          <a:xfrm>
            <a:off x="177596" y="182069"/>
            <a:ext cx="10330158" cy="4929858"/>
          </a:xfrm>
          <a:prstGeom prst="roundRect">
            <a:avLst>
              <a:gd name="adj" fmla="val 2053"/>
            </a:avLst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9551" tIns="49775" rIns="99551" bIns="49775"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7745" y="964615"/>
            <a:ext cx="6330963" cy="7160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97745" y="2107794"/>
            <a:ext cx="3823244" cy="46147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85429" y="2107794"/>
            <a:ext cx="3823244" cy="46147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  <p:transition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259841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 userDrawn="1"/>
        </p:nvSpPr>
        <p:spPr>
          <a:xfrm>
            <a:off x="1616999" y="7105048"/>
            <a:ext cx="8893495" cy="281161"/>
          </a:xfrm>
          <a:prstGeom prst="roundRect">
            <a:avLst>
              <a:gd name="adj" fmla="val 18948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9551" tIns="49775" rIns="99551" bIns="49775" rtlCol="0" anchor="ctr"/>
          <a:lstStyle/>
          <a:p>
            <a:pPr algn="ctr"/>
            <a:endParaRPr lang="en-US"/>
          </a:p>
        </p:txBody>
      </p:sp>
      <p:pic>
        <p:nvPicPr>
          <p:cNvPr id="12" name="Picture 11" descr="prendo_logo_website copy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7596" y="6988635"/>
            <a:ext cx="1351853" cy="409309"/>
          </a:xfrm>
          <a:prstGeom prst="rect">
            <a:avLst/>
          </a:prstGeom>
        </p:spPr>
      </p:pic>
      <p:pic>
        <p:nvPicPr>
          <p:cNvPr id="11" name="Picture 10" descr="cover.wm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flipH="1">
            <a:off x="1601512" y="182069"/>
            <a:ext cx="8950091" cy="40325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1589592" y="4285616"/>
            <a:ext cx="8326376" cy="848198"/>
          </a:xfrm>
        </p:spPr>
        <p:txBody>
          <a:bodyPr anchor="b" anchorCtr="0"/>
          <a:lstStyle>
            <a:lvl1pPr algn="l">
              <a:defRPr sz="3500" b="0" cap="none" spc="-109">
                <a:solidFill>
                  <a:schemeClr val="accent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3296" y="5259861"/>
            <a:ext cx="8326376" cy="659998"/>
          </a:xfrm>
        </p:spPr>
        <p:txBody>
          <a:bodyPr anchor="t" anchorCtr="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4977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50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2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0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876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652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2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0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16999" y="1246470"/>
            <a:ext cx="4193235" cy="563012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4596" y="1246470"/>
            <a:ext cx="4193235" cy="563012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3296" y="1246470"/>
            <a:ext cx="4191589" cy="635489"/>
          </a:xfrm>
        </p:spPr>
        <p:txBody>
          <a:bodyPr anchor="t" anchorCtr="0"/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97754" indent="0">
              <a:buNone/>
              <a:defRPr sz="2200" b="1"/>
            </a:lvl2pPr>
            <a:lvl3pPr marL="995507" indent="0">
              <a:buNone/>
              <a:defRPr sz="2000" b="1"/>
            </a:lvl3pPr>
            <a:lvl4pPr marL="1493261" indent="0">
              <a:buNone/>
              <a:defRPr sz="1700" b="1"/>
            </a:lvl4pPr>
            <a:lvl5pPr marL="1991015" indent="0">
              <a:buNone/>
              <a:defRPr sz="1700" b="1"/>
            </a:lvl5pPr>
            <a:lvl6pPr marL="2488768" indent="0">
              <a:buNone/>
              <a:defRPr sz="1700" b="1"/>
            </a:lvl6pPr>
            <a:lvl7pPr marL="2986522" indent="0">
              <a:buNone/>
              <a:defRPr sz="1700" b="1"/>
            </a:lvl7pPr>
            <a:lvl8pPr marL="3484275" indent="0">
              <a:buNone/>
              <a:defRPr sz="1700" b="1"/>
            </a:lvl8pPr>
            <a:lvl9pPr marL="3982029" indent="0">
              <a:buNone/>
              <a:defRPr sz="17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03296" y="1881959"/>
            <a:ext cx="4191589" cy="500863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00892" y="1246470"/>
            <a:ext cx="4193236" cy="635489"/>
          </a:xfrm>
        </p:spPr>
        <p:txBody>
          <a:bodyPr anchor="t" anchorCtr="0"/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97754" indent="0">
              <a:buNone/>
              <a:defRPr sz="2200" b="1"/>
            </a:lvl2pPr>
            <a:lvl3pPr marL="995507" indent="0">
              <a:buNone/>
              <a:defRPr sz="2000" b="1"/>
            </a:lvl3pPr>
            <a:lvl4pPr marL="1493261" indent="0">
              <a:buNone/>
              <a:defRPr sz="1700" b="1"/>
            </a:lvl4pPr>
            <a:lvl5pPr marL="1991015" indent="0">
              <a:buNone/>
              <a:defRPr sz="1700" b="1"/>
            </a:lvl5pPr>
            <a:lvl6pPr marL="2488768" indent="0">
              <a:buNone/>
              <a:defRPr sz="1700" b="1"/>
            </a:lvl6pPr>
            <a:lvl7pPr marL="2986522" indent="0">
              <a:buNone/>
              <a:defRPr sz="1700" b="1"/>
            </a:lvl7pPr>
            <a:lvl8pPr marL="3484275" indent="0">
              <a:buNone/>
              <a:defRPr sz="1700" b="1"/>
            </a:lvl8pPr>
            <a:lvl9pPr marL="3982029" indent="0">
              <a:buNone/>
              <a:defRPr sz="17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00892" y="1881959"/>
            <a:ext cx="4193236" cy="500863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0688638" cy="14285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9551" tIns="49775" rIns="99551" bIns="49775"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 userDrawn="1"/>
        </p:nvSpPr>
        <p:spPr>
          <a:xfrm>
            <a:off x="5344319" y="181509"/>
            <a:ext cx="5152472" cy="6709088"/>
          </a:xfrm>
          <a:prstGeom prst="roundRect">
            <a:avLst>
              <a:gd name="adj" fmla="val 2297"/>
            </a:avLst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9551" tIns="49775" rIns="99551" bIns="49775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6999" y="181509"/>
            <a:ext cx="3316218" cy="6709088"/>
          </a:xfrm>
        </p:spPr>
        <p:txBody>
          <a:bodyPr/>
          <a:lstStyle>
            <a:lvl1pPr>
              <a:defRPr>
                <a:solidFill>
                  <a:srgbClr val="00853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1275" y="1302491"/>
            <a:ext cx="4469966" cy="5588106"/>
          </a:xfrm>
        </p:spPr>
        <p:txBody>
          <a:bodyPr anchor="ctr" anchorCtr="0"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white">
          <a:xfrm>
            <a:off x="0" y="0"/>
            <a:ext cx="10688638" cy="15125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9551" tIns="49775" rIns="99551" bIns="49775"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06505" y="1246470"/>
            <a:ext cx="3587623" cy="5560095"/>
          </a:xfrm>
        </p:spPr>
        <p:txBody>
          <a:bodyPr anchor="ctr" anchorCtr="0"/>
          <a:lstStyle>
            <a:lvl1pPr marL="0" indent="0">
              <a:buNone/>
              <a:defRPr sz="1700"/>
            </a:lvl1pPr>
            <a:lvl2pPr marL="497754" indent="0">
              <a:buNone/>
              <a:defRPr sz="1300"/>
            </a:lvl2pPr>
            <a:lvl3pPr marL="995507" indent="0">
              <a:buNone/>
              <a:defRPr sz="1100"/>
            </a:lvl3pPr>
            <a:lvl4pPr marL="1493261" indent="0">
              <a:buNone/>
              <a:defRPr sz="1000"/>
            </a:lvl4pPr>
            <a:lvl5pPr marL="1991015" indent="0">
              <a:buNone/>
              <a:defRPr sz="1000"/>
            </a:lvl5pPr>
            <a:lvl6pPr marL="2488768" indent="0">
              <a:buNone/>
              <a:defRPr sz="1000"/>
            </a:lvl6pPr>
            <a:lvl7pPr marL="2986522" indent="0">
              <a:buNone/>
              <a:defRPr sz="1000"/>
            </a:lvl7pPr>
            <a:lvl8pPr marL="3484275" indent="0">
              <a:buNone/>
              <a:defRPr sz="1000"/>
            </a:lvl8pPr>
            <a:lvl9pPr marL="398202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26626" y="336127"/>
            <a:ext cx="8767502" cy="58822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10"/>
          </p:nvPr>
        </p:nvSpPr>
        <p:spPr>
          <a:xfrm>
            <a:off x="1603296" y="1246470"/>
            <a:ext cx="4903148" cy="556009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00" y="1260475"/>
            <a:ext cx="9608579" cy="107315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white">
          <a:xfrm>
            <a:off x="542361" y="391752"/>
            <a:ext cx="9606278" cy="6236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2" name="TextBox 11"/>
          <p:cNvSpPr txBox="1"/>
          <p:nvPr userDrawn="1"/>
        </p:nvSpPr>
        <p:spPr>
          <a:xfrm>
            <a:off x="542925" y="6981825"/>
            <a:ext cx="4252323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b="0">
                <a:latin typeface="Verdana"/>
                <a:cs typeface="Verdana"/>
              </a:rPr>
              <a:t>www.prendo.com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5896256" y="6981825"/>
            <a:ext cx="4252323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900" b="0">
                <a:latin typeface="Verdana"/>
                <a:cs typeface="Verdana"/>
              </a:rPr>
              <a:t>pactio triangle analysis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 rot="10800000">
            <a:off x="542925" y="6969125"/>
            <a:ext cx="9605654" cy="1588"/>
          </a:xfrm>
          <a:prstGeom prst="line">
            <a:avLst/>
          </a:prstGeom>
          <a:ln w="12700">
            <a:solidFill>
              <a:schemeClr val="tx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zoom/>
  </p:transition>
  <p:txStyles>
    <p:titleStyle>
      <a:lvl1pPr algn="l" defTabSz="497754" rtl="0" eaLnBrk="1" latinLnBrk="0" hangingPunct="1">
        <a:spcBef>
          <a:spcPct val="0"/>
        </a:spcBef>
        <a:buNone/>
        <a:defRPr sz="2600" b="1" kern="1200" cap="all">
          <a:solidFill>
            <a:schemeClr val="accent4"/>
          </a:solidFill>
          <a:latin typeface="Verdana"/>
          <a:ea typeface="+mj-ea"/>
          <a:cs typeface="Verdana"/>
        </a:defRPr>
      </a:lvl1pPr>
    </p:titleStyle>
    <p:bodyStyle>
      <a:lvl1pPr marL="250606" indent="-250606" algn="l" defTabSz="497754" rtl="0" eaLnBrk="1" latinLnBrk="0" hangingPunct="1">
        <a:spcBef>
          <a:spcPts val="1306"/>
        </a:spcBef>
        <a:buClr>
          <a:schemeClr val="accent3"/>
        </a:buClr>
        <a:buFont typeface="Arial"/>
        <a:buChar char="•"/>
        <a:defRPr sz="1100" kern="1200">
          <a:solidFill>
            <a:schemeClr val="tx1"/>
          </a:solidFill>
          <a:latin typeface="Verdana"/>
          <a:ea typeface="+mn-ea"/>
          <a:cs typeface="Verdana"/>
        </a:defRPr>
      </a:lvl1pPr>
      <a:lvl2pPr marL="502939" indent="-241964" algn="l" defTabSz="497754" rtl="0" eaLnBrk="1" latinLnBrk="0" hangingPunct="1">
        <a:spcBef>
          <a:spcPts val="327"/>
        </a:spcBef>
        <a:buClr>
          <a:schemeClr val="tx1"/>
        </a:buClr>
        <a:buFont typeface="Arial"/>
        <a:buChar char="–"/>
        <a:defRPr sz="1100" kern="1200">
          <a:solidFill>
            <a:schemeClr val="tx1"/>
          </a:solidFill>
          <a:latin typeface="Verdana"/>
          <a:ea typeface="+mn-ea"/>
          <a:cs typeface="Verdana"/>
        </a:defRPr>
      </a:lvl2pPr>
      <a:lvl3pPr marL="741446" indent="-248877" algn="l" defTabSz="497754" rtl="0" eaLnBrk="1" latinLnBrk="0" hangingPunct="1">
        <a:spcBef>
          <a:spcPts val="327"/>
        </a:spcBef>
        <a:buClr>
          <a:schemeClr val="accent3"/>
        </a:buClr>
        <a:buFont typeface="Arial"/>
        <a:buChar char="•"/>
        <a:defRPr sz="1100" kern="1200">
          <a:solidFill>
            <a:schemeClr val="tx1"/>
          </a:solidFill>
          <a:latin typeface="Verdana"/>
          <a:ea typeface="+mn-ea"/>
          <a:cs typeface="Verdana"/>
        </a:defRPr>
      </a:lvl3pPr>
      <a:lvl4pPr marL="988594" indent="-248877" algn="l" defTabSz="497754" rtl="0" eaLnBrk="1" latinLnBrk="0" hangingPunct="1">
        <a:spcBef>
          <a:spcPts val="327"/>
        </a:spcBef>
        <a:buClr>
          <a:schemeClr val="accent3"/>
        </a:buClr>
        <a:buFont typeface="Arial"/>
        <a:buChar char="–"/>
        <a:defRPr sz="1100" kern="1200">
          <a:solidFill>
            <a:schemeClr val="tx1"/>
          </a:solidFill>
          <a:latin typeface="Verdana"/>
          <a:ea typeface="+mn-ea"/>
          <a:cs typeface="Verdana"/>
        </a:defRPr>
      </a:lvl4pPr>
      <a:lvl5pPr marL="1247841" indent="-248877" algn="l" defTabSz="497754" rtl="0" eaLnBrk="1" latinLnBrk="0" hangingPunct="1">
        <a:spcBef>
          <a:spcPts val="327"/>
        </a:spcBef>
        <a:buClr>
          <a:schemeClr val="accent3"/>
        </a:buClr>
        <a:buFont typeface="Arial"/>
        <a:buChar char="»"/>
        <a:defRPr sz="1100" kern="1200">
          <a:solidFill>
            <a:schemeClr val="tx1"/>
          </a:solidFill>
          <a:latin typeface="Verdana"/>
          <a:ea typeface="+mn-ea"/>
          <a:cs typeface="Verdana"/>
        </a:defRPr>
      </a:lvl5pPr>
      <a:lvl6pPr marL="2737645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399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152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0906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754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507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261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015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8768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6522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275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029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04" y="1260477"/>
            <a:ext cx="9608579" cy="107315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white">
          <a:xfrm>
            <a:off x="542361" y="391752"/>
            <a:ext cx="9606278" cy="6236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2" name="TextBox 11"/>
          <p:cNvSpPr txBox="1"/>
          <p:nvPr userDrawn="1"/>
        </p:nvSpPr>
        <p:spPr>
          <a:xfrm>
            <a:off x="542928" y="6981828"/>
            <a:ext cx="4252323" cy="1357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481122"/>
            <a:r>
              <a:rPr lang="en-US" sz="882">
                <a:solidFill>
                  <a:srgbClr val="58595C"/>
                </a:solidFill>
                <a:cs typeface="Verdana"/>
              </a:rPr>
              <a:t>www.prendo.com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5896260" y="6981828"/>
            <a:ext cx="4252323" cy="1357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defTabSz="481122"/>
            <a:r>
              <a:rPr lang="en-US" sz="882">
                <a:solidFill>
                  <a:srgbClr val="58595C"/>
                </a:solidFill>
                <a:cs typeface="Verdana"/>
              </a:rPr>
              <a:t>pactio influence analysis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 rot="10800000">
            <a:off x="542925" y="6969125"/>
            <a:ext cx="9605654" cy="1588"/>
          </a:xfrm>
          <a:prstGeom prst="line">
            <a:avLst/>
          </a:prstGeom>
          <a:ln w="12700">
            <a:solidFill>
              <a:schemeClr val="tx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4856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ransition>
    <p:zoom/>
  </p:transition>
  <p:txStyles>
    <p:titleStyle>
      <a:lvl1pPr algn="l" defTabSz="481122" rtl="0" eaLnBrk="1" latinLnBrk="0" hangingPunct="1">
        <a:spcBef>
          <a:spcPct val="0"/>
        </a:spcBef>
        <a:buNone/>
        <a:defRPr sz="2536" b="1" kern="1200" cap="all">
          <a:solidFill>
            <a:schemeClr val="accent4"/>
          </a:solidFill>
          <a:latin typeface="Verdana"/>
          <a:ea typeface="+mj-ea"/>
          <a:cs typeface="Verdana"/>
        </a:defRPr>
      </a:lvl1pPr>
    </p:titleStyle>
    <p:bodyStyle>
      <a:lvl1pPr marL="242232" indent="-242232" algn="l" defTabSz="481122" rtl="0" eaLnBrk="1" latinLnBrk="0" hangingPunct="1">
        <a:spcBef>
          <a:spcPts val="1263"/>
        </a:spcBef>
        <a:buClr>
          <a:schemeClr val="accent3"/>
        </a:buClr>
        <a:buFont typeface="Arial"/>
        <a:buChar char="•"/>
        <a:defRPr sz="1103" kern="1200">
          <a:solidFill>
            <a:schemeClr val="tx1"/>
          </a:solidFill>
          <a:latin typeface="Verdana"/>
          <a:ea typeface="+mn-ea"/>
          <a:cs typeface="Verdana"/>
        </a:defRPr>
      </a:lvl1pPr>
      <a:lvl2pPr marL="486134" indent="-233880" algn="l" defTabSz="481122" rtl="0" eaLnBrk="1" latinLnBrk="0" hangingPunct="1">
        <a:spcBef>
          <a:spcPts val="317"/>
        </a:spcBef>
        <a:buClr>
          <a:schemeClr val="tx1"/>
        </a:buClr>
        <a:buFont typeface="Arial"/>
        <a:buChar char="–"/>
        <a:defRPr sz="1103" kern="1200">
          <a:solidFill>
            <a:schemeClr val="tx1"/>
          </a:solidFill>
          <a:latin typeface="Verdana"/>
          <a:ea typeface="+mn-ea"/>
          <a:cs typeface="Verdana"/>
        </a:defRPr>
      </a:lvl2pPr>
      <a:lvl3pPr marL="716671" indent="-240560" algn="l" defTabSz="481122" rtl="0" eaLnBrk="1" latinLnBrk="0" hangingPunct="1">
        <a:spcBef>
          <a:spcPts val="317"/>
        </a:spcBef>
        <a:buClr>
          <a:schemeClr val="accent3"/>
        </a:buClr>
        <a:buFont typeface="Arial"/>
        <a:buChar char="•"/>
        <a:defRPr sz="1103" kern="1200">
          <a:solidFill>
            <a:schemeClr val="tx1"/>
          </a:solidFill>
          <a:latin typeface="Verdana"/>
          <a:ea typeface="+mn-ea"/>
          <a:cs typeface="Verdana"/>
        </a:defRPr>
      </a:lvl3pPr>
      <a:lvl4pPr marL="955561" indent="-240560" algn="l" defTabSz="481122" rtl="0" eaLnBrk="1" latinLnBrk="0" hangingPunct="1">
        <a:spcBef>
          <a:spcPts val="317"/>
        </a:spcBef>
        <a:buClr>
          <a:schemeClr val="accent3"/>
        </a:buClr>
        <a:buFont typeface="Arial"/>
        <a:buChar char="–"/>
        <a:defRPr sz="1103" kern="1200">
          <a:solidFill>
            <a:schemeClr val="tx1"/>
          </a:solidFill>
          <a:latin typeface="Verdana"/>
          <a:ea typeface="+mn-ea"/>
          <a:cs typeface="Verdana"/>
        </a:defRPr>
      </a:lvl4pPr>
      <a:lvl5pPr marL="1206143" indent="-240560" algn="l" defTabSz="481122" rtl="0" eaLnBrk="1" latinLnBrk="0" hangingPunct="1">
        <a:spcBef>
          <a:spcPts val="317"/>
        </a:spcBef>
        <a:buClr>
          <a:schemeClr val="accent3"/>
        </a:buClr>
        <a:buFont typeface="Arial"/>
        <a:buChar char="»"/>
        <a:defRPr sz="1103" kern="1200">
          <a:solidFill>
            <a:schemeClr val="tx1"/>
          </a:solidFill>
          <a:latin typeface="Verdana"/>
          <a:ea typeface="+mn-ea"/>
          <a:cs typeface="Verdana"/>
        </a:defRPr>
      </a:lvl5pPr>
      <a:lvl6pPr marL="2646167" indent="-240560" algn="l" defTabSz="481122" rtl="0" eaLnBrk="1" latinLnBrk="0" hangingPunct="1">
        <a:spcBef>
          <a:spcPct val="20000"/>
        </a:spcBef>
        <a:buFont typeface="Arial"/>
        <a:buChar char="•"/>
        <a:defRPr sz="2095" kern="1200">
          <a:solidFill>
            <a:schemeClr val="tx1"/>
          </a:solidFill>
          <a:latin typeface="+mn-lt"/>
          <a:ea typeface="+mn-ea"/>
          <a:cs typeface="+mn-cs"/>
        </a:defRPr>
      </a:lvl6pPr>
      <a:lvl7pPr marL="3127290" indent="-240560" algn="l" defTabSz="481122" rtl="0" eaLnBrk="1" latinLnBrk="0" hangingPunct="1">
        <a:spcBef>
          <a:spcPct val="20000"/>
        </a:spcBef>
        <a:buFont typeface="Arial"/>
        <a:buChar char="•"/>
        <a:defRPr sz="2095" kern="1200">
          <a:solidFill>
            <a:schemeClr val="tx1"/>
          </a:solidFill>
          <a:latin typeface="+mn-lt"/>
          <a:ea typeface="+mn-ea"/>
          <a:cs typeface="+mn-cs"/>
        </a:defRPr>
      </a:lvl7pPr>
      <a:lvl8pPr marL="3608410" indent="-240560" algn="l" defTabSz="481122" rtl="0" eaLnBrk="1" latinLnBrk="0" hangingPunct="1">
        <a:spcBef>
          <a:spcPct val="20000"/>
        </a:spcBef>
        <a:buFont typeface="Arial"/>
        <a:buChar char="•"/>
        <a:defRPr sz="2095" kern="1200">
          <a:solidFill>
            <a:schemeClr val="tx1"/>
          </a:solidFill>
          <a:latin typeface="+mn-lt"/>
          <a:ea typeface="+mn-ea"/>
          <a:cs typeface="+mn-cs"/>
        </a:defRPr>
      </a:lvl8pPr>
      <a:lvl9pPr marL="4089533" indent="-240560" algn="l" defTabSz="481122" rtl="0" eaLnBrk="1" latinLnBrk="0" hangingPunct="1">
        <a:spcBef>
          <a:spcPct val="20000"/>
        </a:spcBef>
        <a:buFont typeface="Arial"/>
        <a:buChar char="•"/>
        <a:defRPr sz="209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1122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481122" algn="l" defTabSz="481122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62243" algn="l" defTabSz="481122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443364" algn="l" defTabSz="481122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1924487" algn="l" defTabSz="481122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405607" algn="l" defTabSz="481122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2886729" algn="l" defTabSz="481122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367850" algn="l" defTabSz="481122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3848972" algn="l" defTabSz="481122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Relationship Id="rId1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Arc 1"/>
          <p:cNvSpPr/>
          <p:nvPr/>
        </p:nvSpPr>
        <p:spPr>
          <a:xfrm rot="1802747" flipV="1">
            <a:off x="2769279" y="3524311"/>
            <a:ext cx="2727158" cy="1286185"/>
          </a:xfrm>
          <a:custGeom>
            <a:avLst/>
            <a:gdLst>
              <a:gd name="connsiteX0" fmla="*/ 376325 w 1127565"/>
              <a:gd name="connsiteY0" fmla="*/ 35794 h 1258212"/>
              <a:gd name="connsiteX1" fmla="*/ 947551 w 1127565"/>
              <a:gd name="connsiteY1" fmla="*/ 168249 h 1258212"/>
              <a:gd name="connsiteX2" fmla="*/ 1124081 w 1127565"/>
              <a:gd name="connsiteY2" fmla="*/ 698937 h 1258212"/>
              <a:gd name="connsiteX3" fmla="*/ 563783 w 1127565"/>
              <a:gd name="connsiteY3" fmla="*/ 629106 h 1258212"/>
              <a:gd name="connsiteX4" fmla="*/ 376325 w 1127565"/>
              <a:gd name="connsiteY4" fmla="*/ 35794 h 1258212"/>
              <a:gd name="connsiteX0" fmla="*/ 376325 w 1127565"/>
              <a:gd name="connsiteY0" fmla="*/ 35794 h 1258212"/>
              <a:gd name="connsiteX1" fmla="*/ 947551 w 1127565"/>
              <a:gd name="connsiteY1" fmla="*/ 168249 h 1258212"/>
              <a:gd name="connsiteX2" fmla="*/ 1124081 w 1127565"/>
              <a:gd name="connsiteY2" fmla="*/ 698937 h 1258212"/>
              <a:gd name="connsiteX0" fmla="*/ 0 w 751244"/>
              <a:gd name="connsiteY0" fmla="*/ 35807 h 698950"/>
              <a:gd name="connsiteX1" fmla="*/ 571226 w 751244"/>
              <a:gd name="connsiteY1" fmla="*/ 168262 h 698950"/>
              <a:gd name="connsiteX2" fmla="*/ 747756 w 751244"/>
              <a:gd name="connsiteY2" fmla="*/ 698950 h 698950"/>
              <a:gd name="connsiteX3" fmla="*/ 187458 w 751244"/>
              <a:gd name="connsiteY3" fmla="*/ 629119 h 698950"/>
              <a:gd name="connsiteX4" fmla="*/ 0 w 751244"/>
              <a:gd name="connsiteY4" fmla="*/ 35807 h 698950"/>
              <a:gd name="connsiteX0" fmla="*/ 0 w 751244"/>
              <a:gd name="connsiteY0" fmla="*/ 35807 h 698950"/>
              <a:gd name="connsiteX1" fmla="*/ 504551 w 751244"/>
              <a:gd name="connsiteY1" fmla="*/ 282562 h 698950"/>
              <a:gd name="connsiteX2" fmla="*/ 747756 w 751244"/>
              <a:gd name="connsiteY2" fmla="*/ 698950 h 698950"/>
              <a:gd name="connsiteX0" fmla="*/ 0 w 2100502"/>
              <a:gd name="connsiteY0" fmla="*/ 35807 h 1613350"/>
              <a:gd name="connsiteX1" fmla="*/ 571226 w 2100502"/>
              <a:gd name="connsiteY1" fmla="*/ 168262 h 1613350"/>
              <a:gd name="connsiteX2" fmla="*/ 747756 w 2100502"/>
              <a:gd name="connsiteY2" fmla="*/ 698950 h 1613350"/>
              <a:gd name="connsiteX3" fmla="*/ 187458 w 2100502"/>
              <a:gd name="connsiteY3" fmla="*/ 629119 h 1613350"/>
              <a:gd name="connsiteX4" fmla="*/ 0 w 2100502"/>
              <a:gd name="connsiteY4" fmla="*/ 35807 h 1613350"/>
              <a:gd name="connsiteX0" fmla="*/ 0 w 2100502"/>
              <a:gd name="connsiteY0" fmla="*/ 35807 h 1613350"/>
              <a:gd name="connsiteX1" fmla="*/ 504551 w 2100502"/>
              <a:gd name="connsiteY1" fmla="*/ 282562 h 1613350"/>
              <a:gd name="connsiteX2" fmla="*/ 2100306 w 2100502"/>
              <a:gd name="connsiteY2" fmla="*/ 1613350 h 1613350"/>
              <a:gd name="connsiteX0" fmla="*/ 0 w 2100497"/>
              <a:gd name="connsiteY0" fmla="*/ 35807 h 1613350"/>
              <a:gd name="connsiteX1" fmla="*/ 571226 w 2100497"/>
              <a:gd name="connsiteY1" fmla="*/ 168262 h 1613350"/>
              <a:gd name="connsiteX2" fmla="*/ 747756 w 2100497"/>
              <a:gd name="connsiteY2" fmla="*/ 698950 h 1613350"/>
              <a:gd name="connsiteX3" fmla="*/ 187458 w 2100497"/>
              <a:gd name="connsiteY3" fmla="*/ 629119 h 1613350"/>
              <a:gd name="connsiteX4" fmla="*/ 0 w 2100497"/>
              <a:gd name="connsiteY4" fmla="*/ 35807 h 1613350"/>
              <a:gd name="connsiteX0" fmla="*/ 0 w 2100497"/>
              <a:gd name="connsiteY0" fmla="*/ 35807 h 1613350"/>
              <a:gd name="connsiteX1" fmla="*/ 466451 w 2100497"/>
              <a:gd name="connsiteY1" fmla="*/ 234937 h 1613350"/>
              <a:gd name="connsiteX2" fmla="*/ 2100306 w 2100497"/>
              <a:gd name="connsiteY2" fmla="*/ 1613350 h 1613350"/>
              <a:gd name="connsiteX0" fmla="*/ 266700 w 2367197"/>
              <a:gd name="connsiteY0" fmla="*/ 258373 h 1835916"/>
              <a:gd name="connsiteX1" fmla="*/ 837926 w 2367197"/>
              <a:gd name="connsiteY1" fmla="*/ 390828 h 1835916"/>
              <a:gd name="connsiteX2" fmla="*/ 1014456 w 2367197"/>
              <a:gd name="connsiteY2" fmla="*/ 921516 h 1835916"/>
              <a:gd name="connsiteX3" fmla="*/ 454158 w 2367197"/>
              <a:gd name="connsiteY3" fmla="*/ 851685 h 1835916"/>
              <a:gd name="connsiteX4" fmla="*/ 266700 w 2367197"/>
              <a:gd name="connsiteY4" fmla="*/ 258373 h 1835916"/>
              <a:gd name="connsiteX0" fmla="*/ 0 w 2367197"/>
              <a:gd name="connsiteY0" fmla="*/ 10723 h 1835916"/>
              <a:gd name="connsiteX1" fmla="*/ 733151 w 2367197"/>
              <a:gd name="connsiteY1" fmla="*/ 457503 h 1835916"/>
              <a:gd name="connsiteX2" fmla="*/ 2367006 w 2367197"/>
              <a:gd name="connsiteY2" fmla="*/ 1835916 h 1835916"/>
              <a:gd name="connsiteX0" fmla="*/ 266700 w 2367274"/>
              <a:gd name="connsiteY0" fmla="*/ 262792 h 1840335"/>
              <a:gd name="connsiteX1" fmla="*/ 837926 w 2367274"/>
              <a:gd name="connsiteY1" fmla="*/ 395247 h 1840335"/>
              <a:gd name="connsiteX2" fmla="*/ 1014456 w 2367274"/>
              <a:gd name="connsiteY2" fmla="*/ 925935 h 1840335"/>
              <a:gd name="connsiteX3" fmla="*/ 454158 w 2367274"/>
              <a:gd name="connsiteY3" fmla="*/ 856104 h 1840335"/>
              <a:gd name="connsiteX4" fmla="*/ 266700 w 2367274"/>
              <a:gd name="connsiteY4" fmla="*/ 262792 h 1840335"/>
              <a:gd name="connsiteX0" fmla="*/ 0 w 2367274"/>
              <a:gd name="connsiteY0" fmla="*/ 15142 h 1840335"/>
              <a:gd name="connsiteX1" fmla="*/ 1175424 w 2367274"/>
              <a:gd name="connsiteY1" fmla="*/ 335773 h 1840335"/>
              <a:gd name="connsiteX2" fmla="*/ 2367006 w 2367274"/>
              <a:gd name="connsiteY2" fmla="*/ 1840335 h 1840335"/>
              <a:gd name="connsiteX0" fmla="*/ 253298 w 2353873"/>
              <a:gd name="connsiteY0" fmla="*/ 365621 h 1943164"/>
              <a:gd name="connsiteX1" fmla="*/ 824524 w 2353873"/>
              <a:gd name="connsiteY1" fmla="*/ 498076 h 1943164"/>
              <a:gd name="connsiteX2" fmla="*/ 1001054 w 2353873"/>
              <a:gd name="connsiteY2" fmla="*/ 1028764 h 1943164"/>
              <a:gd name="connsiteX3" fmla="*/ 440756 w 2353873"/>
              <a:gd name="connsiteY3" fmla="*/ 958933 h 1943164"/>
              <a:gd name="connsiteX4" fmla="*/ 253298 w 2353873"/>
              <a:gd name="connsiteY4" fmla="*/ 365621 h 1943164"/>
              <a:gd name="connsiteX0" fmla="*/ 0 w 2353873"/>
              <a:gd name="connsiteY0" fmla="*/ 11230 h 1943164"/>
              <a:gd name="connsiteX1" fmla="*/ 1162022 w 2353873"/>
              <a:gd name="connsiteY1" fmla="*/ 438602 h 1943164"/>
              <a:gd name="connsiteX2" fmla="*/ 2353604 w 2353873"/>
              <a:gd name="connsiteY2" fmla="*/ 1943164 h 1943164"/>
              <a:gd name="connsiteX0" fmla="*/ 253298 w 2353873"/>
              <a:gd name="connsiteY0" fmla="*/ 354391 h 1931934"/>
              <a:gd name="connsiteX1" fmla="*/ 824524 w 2353873"/>
              <a:gd name="connsiteY1" fmla="*/ 486846 h 1931934"/>
              <a:gd name="connsiteX2" fmla="*/ 1001054 w 2353873"/>
              <a:gd name="connsiteY2" fmla="*/ 1017534 h 1931934"/>
              <a:gd name="connsiteX3" fmla="*/ 440756 w 2353873"/>
              <a:gd name="connsiteY3" fmla="*/ 947703 h 1931934"/>
              <a:gd name="connsiteX4" fmla="*/ 253298 w 2353873"/>
              <a:gd name="connsiteY4" fmla="*/ 354391 h 1931934"/>
              <a:gd name="connsiteX0" fmla="*/ 0 w 2353873"/>
              <a:gd name="connsiteY0" fmla="*/ 0 h 1931934"/>
              <a:gd name="connsiteX1" fmla="*/ 1162022 w 2353873"/>
              <a:gd name="connsiteY1" fmla="*/ 427372 h 1931934"/>
              <a:gd name="connsiteX2" fmla="*/ 2353604 w 2353873"/>
              <a:gd name="connsiteY2" fmla="*/ 1931934 h 1931934"/>
              <a:gd name="connsiteX0" fmla="*/ 253298 w 2353873"/>
              <a:gd name="connsiteY0" fmla="*/ 356398 h 1933941"/>
              <a:gd name="connsiteX1" fmla="*/ 824524 w 2353873"/>
              <a:gd name="connsiteY1" fmla="*/ 488853 h 1933941"/>
              <a:gd name="connsiteX2" fmla="*/ 1001054 w 2353873"/>
              <a:gd name="connsiteY2" fmla="*/ 1019541 h 1933941"/>
              <a:gd name="connsiteX3" fmla="*/ 440756 w 2353873"/>
              <a:gd name="connsiteY3" fmla="*/ 949710 h 1933941"/>
              <a:gd name="connsiteX4" fmla="*/ 253298 w 2353873"/>
              <a:gd name="connsiteY4" fmla="*/ 356398 h 1933941"/>
              <a:gd name="connsiteX0" fmla="*/ 0 w 2353873"/>
              <a:gd name="connsiteY0" fmla="*/ 2007 h 1933941"/>
              <a:gd name="connsiteX1" fmla="*/ 1162022 w 2353873"/>
              <a:gd name="connsiteY1" fmla="*/ 429379 h 1933941"/>
              <a:gd name="connsiteX2" fmla="*/ 2353604 w 2353873"/>
              <a:gd name="connsiteY2" fmla="*/ 1933941 h 1933941"/>
              <a:gd name="connsiteX0" fmla="*/ 253298 w 2353849"/>
              <a:gd name="connsiteY0" fmla="*/ 356049 h 1933592"/>
              <a:gd name="connsiteX1" fmla="*/ 824524 w 2353849"/>
              <a:gd name="connsiteY1" fmla="*/ 488504 h 1933592"/>
              <a:gd name="connsiteX2" fmla="*/ 1001054 w 2353849"/>
              <a:gd name="connsiteY2" fmla="*/ 1019192 h 1933592"/>
              <a:gd name="connsiteX3" fmla="*/ 440756 w 2353849"/>
              <a:gd name="connsiteY3" fmla="*/ 949361 h 1933592"/>
              <a:gd name="connsiteX4" fmla="*/ 253298 w 2353849"/>
              <a:gd name="connsiteY4" fmla="*/ 356049 h 1933592"/>
              <a:gd name="connsiteX0" fmla="*/ 0 w 2353849"/>
              <a:gd name="connsiteY0" fmla="*/ 1658 h 1933592"/>
              <a:gd name="connsiteX1" fmla="*/ 1054805 w 2353849"/>
              <a:gd name="connsiteY1" fmla="*/ 496955 h 1933592"/>
              <a:gd name="connsiteX2" fmla="*/ 2353604 w 2353849"/>
              <a:gd name="connsiteY2" fmla="*/ 1933592 h 1933592"/>
              <a:gd name="connsiteX0" fmla="*/ 253298 w 2353849"/>
              <a:gd name="connsiteY0" fmla="*/ 356049 h 1933592"/>
              <a:gd name="connsiteX1" fmla="*/ 595076 w 2353849"/>
              <a:gd name="connsiteY1" fmla="*/ 687593 h 1933592"/>
              <a:gd name="connsiteX2" fmla="*/ 1001054 w 2353849"/>
              <a:gd name="connsiteY2" fmla="*/ 1019192 h 1933592"/>
              <a:gd name="connsiteX3" fmla="*/ 440756 w 2353849"/>
              <a:gd name="connsiteY3" fmla="*/ 949361 h 1933592"/>
              <a:gd name="connsiteX4" fmla="*/ 253298 w 2353849"/>
              <a:gd name="connsiteY4" fmla="*/ 356049 h 1933592"/>
              <a:gd name="connsiteX0" fmla="*/ 0 w 2353849"/>
              <a:gd name="connsiteY0" fmla="*/ 1658 h 1933592"/>
              <a:gd name="connsiteX1" fmla="*/ 1054805 w 2353849"/>
              <a:gd name="connsiteY1" fmla="*/ 496955 h 1933592"/>
              <a:gd name="connsiteX2" fmla="*/ 2353604 w 2353849"/>
              <a:gd name="connsiteY2" fmla="*/ 1933592 h 1933592"/>
              <a:gd name="connsiteX0" fmla="*/ 253298 w 2353908"/>
              <a:gd name="connsiteY0" fmla="*/ 357333 h 1934876"/>
              <a:gd name="connsiteX1" fmla="*/ 595076 w 2353908"/>
              <a:gd name="connsiteY1" fmla="*/ 688877 h 1934876"/>
              <a:gd name="connsiteX2" fmla="*/ 1001054 w 2353908"/>
              <a:gd name="connsiteY2" fmla="*/ 1020476 h 1934876"/>
              <a:gd name="connsiteX3" fmla="*/ 440756 w 2353908"/>
              <a:gd name="connsiteY3" fmla="*/ 950645 h 1934876"/>
              <a:gd name="connsiteX4" fmla="*/ 253298 w 2353908"/>
              <a:gd name="connsiteY4" fmla="*/ 357333 h 1934876"/>
              <a:gd name="connsiteX0" fmla="*/ 0 w 2353908"/>
              <a:gd name="connsiteY0" fmla="*/ 2942 h 1934876"/>
              <a:gd name="connsiteX1" fmla="*/ 1284255 w 2353908"/>
              <a:gd name="connsiteY1" fmla="*/ 327589 h 1934876"/>
              <a:gd name="connsiteX2" fmla="*/ 2353604 w 2353908"/>
              <a:gd name="connsiteY2" fmla="*/ 1934876 h 1934876"/>
              <a:gd name="connsiteX0" fmla="*/ 253298 w 2353967"/>
              <a:gd name="connsiteY0" fmla="*/ 355750 h 1933293"/>
              <a:gd name="connsiteX1" fmla="*/ 595076 w 2353967"/>
              <a:gd name="connsiteY1" fmla="*/ 687294 h 1933293"/>
              <a:gd name="connsiteX2" fmla="*/ 1001054 w 2353967"/>
              <a:gd name="connsiteY2" fmla="*/ 1018893 h 1933293"/>
              <a:gd name="connsiteX3" fmla="*/ 440756 w 2353967"/>
              <a:gd name="connsiteY3" fmla="*/ 949062 h 1933293"/>
              <a:gd name="connsiteX4" fmla="*/ 253298 w 2353967"/>
              <a:gd name="connsiteY4" fmla="*/ 355750 h 1933293"/>
              <a:gd name="connsiteX0" fmla="*/ 0 w 2353967"/>
              <a:gd name="connsiteY0" fmla="*/ 1359 h 1933293"/>
              <a:gd name="connsiteX1" fmla="*/ 1448147 w 2353967"/>
              <a:gd name="connsiteY1" fmla="*/ 581979 h 1933293"/>
              <a:gd name="connsiteX2" fmla="*/ 2353604 w 2353967"/>
              <a:gd name="connsiteY2" fmla="*/ 1933293 h 1933293"/>
              <a:gd name="connsiteX0" fmla="*/ 253298 w 2353967"/>
              <a:gd name="connsiteY0" fmla="*/ 355436 h 1932979"/>
              <a:gd name="connsiteX1" fmla="*/ 595076 w 2353967"/>
              <a:gd name="connsiteY1" fmla="*/ 686980 h 1932979"/>
              <a:gd name="connsiteX2" fmla="*/ 1001054 w 2353967"/>
              <a:gd name="connsiteY2" fmla="*/ 1018579 h 1932979"/>
              <a:gd name="connsiteX3" fmla="*/ 440756 w 2353967"/>
              <a:gd name="connsiteY3" fmla="*/ 948748 h 1932979"/>
              <a:gd name="connsiteX4" fmla="*/ 253298 w 2353967"/>
              <a:gd name="connsiteY4" fmla="*/ 355436 h 1932979"/>
              <a:gd name="connsiteX0" fmla="*/ 0 w 2353967"/>
              <a:gd name="connsiteY0" fmla="*/ 1045 h 1932979"/>
              <a:gd name="connsiteX1" fmla="*/ 1448148 w 2353967"/>
              <a:gd name="connsiteY1" fmla="*/ 723872 h 1932979"/>
              <a:gd name="connsiteX2" fmla="*/ 2353604 w 2353967"/>
              <a:gd name="connsiteY2" fmla="*/ 1932979 h 1932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53967" h="1932979" stroke="0" extrusionOk="0">
                <a:moveTo>
                  <a:pt x="253298" y="355436"/>
                </a:moveTo>
                <a:cubicBezTo>
                  <a:pt x="450968" y="277671"/>
                  <a:pt x="441535" y="527777"/>
                  <a:pt x="595076" y="686980"/>
                </a:cubicBezTo>
                <a:cubicBezTo>
                  <a:pt x="725946" y="822676"/>
                  <a:pt x="1020884" y="820465"/>
                  <a:pt x="1001054" y="1018579"/>
                </a:cubicBezTo>
                <a:lnTo>
                  <a:pt x="440756" y="948748"/>
                </a:lnTo>
                <a:lnTo>
                  <a:pt x="253298" y="355436"/>
                </a:lnTo>
                <a:close/>
              </a:path>
              <a:path w="2353967" h="1932979" fill="none">
                <a:moveTo>
                  <a:pt x="0" y="1045"/>
                </a:moveTo>
                <a:cubicBezTo>
                  <a:pt x="532725" y="-28202"/>
                  <a:pt x="1294607" y="564669"/>
                  <a:pt x="1448148" y="723872"/>
                </a:cubicBezTo>
                <a:cubicBezTo>
                  <a:pt x="1579018" y="859568"/>
                  <a:pt x="2373434" y="1734865"/>
                  <a:pt x="2353604" y="1932979"/>
                </a:cubicBezTo>
              </a:path>
            </a:pathLst>
          </a:custGeom>
          <a:ln w="19050">
            <a:solidFill>
              <a:schemeClr val="tx2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88371" tIns="44186" rIns="88371" bIns="44186" rtlCol="0" anchor="ctr"/>
          <a:lstStyle>
            <a:defPPr>
              <a:defRPr lang="en-US"/>
            </a:defPPr>
            <a:lvl1pPr marL="0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7754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548923"/>
            <a:endParaRPr lang="en-GB" sz="2206">
              <a:solidFill>
                <a:srgbClr val="58595C"/>
              </a:solidFill>
              <a:latin typeface="Verdana"/>
            </a:endParaRPr>
          </a:p>
        </p:txBody>
      </p:sp>
      <p:sp>
        <p:nvSpPr>
          <p:cNvPr id="94" name="Arc 1"/>
          <p:cNvSpPr/>
          <p:nvPr/>
        </p:nvSpPr>
        <p:spPr>
          <a:xfrm rot="8496770" flipV="1">
            <a:off x="4607134" y="5009275"/>
            <a:ext cx="1136496" cy="192974"/>
          </a:xfrm>
          <a:custGeom>
            <a:avLst/>
            <a:gdLst>
              <a:gd name="connsiteX0" fmla="*/ 376325 w 1127565"/>
              <a:gd name="connsiteY0" fmla="*/ 35794 h 1258212"/>
              <a:gd name="connsiteX1" fmla="*/ 947551 w 1127565"/>
              <a:gd name="connsiteY1" fmla="*/ 168249 h 1258212"/>
              <a:gd name="connsiteX2" fmla="*/ 1124081 w 1127565"/>
              <a:gd name="connsiteY2" fmla="*/ 698937 h 1258212"/>
              <a:gd name="connsiteX3" fmla="*/ 563783 w 1127565"/>
              <a:gd name="connsiteY3" fmla="*/ 629106 h 1258212"/>
              <a:gd name="connsiteX4" fmla="*/ 376325 w 1127565"/>
              <a:gd name="connsiteY4" fmla="*/ 35794 h 1258212"/>
              <a:gd name="connsiteX0" fmla="*/ 376325 w 1127565"/>
              <a:gd name="connsiteY0" fmla="*/ 35794 h 1258212"/>
              <a:gd name="connsiteX1" fmla="*/ 947551 w 1127565"/>
              <a:gd name="connsiteY1" fmla="*/ 168249 h 1258212"/>
              <a:gd name="connsiteX2" fmla="*/ 1124081 w 1127565"/>
              <a:gd name="connsiteY2" fmla="*/ 698937 h 1258212"/>
              <a:gd name="connsiteX0" fmla="*/ 0 w 751244"/>
              <a:gd name="connsiteY0" fmla="*/ 35807 h 698950"/>
              <a:gd name="connsiteX1" fmla="*/ 571226 w 751244"/>
              <a:gd name="connsiteY1" fmla="*/ 168262 h 698950"/>
              <a:gd name="connsiteX2" fmla="*/ 747756 w 751244"/>
              <a:gd name="connsiteY2" fmla="*/ 698950 h 698950"/>
              <a:gd name="connsiteX3" fmla="*/ 187458 w 751244"/>
              <a:gd name="connsiteY3" fmla="*/ 629119 h 698950"/>
              <a:gd name="connsiteX4" fmla="*/ 0 w 751244"/>
              <a:gd name="connsiteY4" fmla="*/ 35807 h 698950"/>
              <a:gd name="connsiteX0" fmla="*/ 0 w 751244"/>
              <a:gd name="connsiteY0" fmla="*/ 35807 h 698950"/>
              <a:gd name="connsiteX1" fmla="*/ 504551 w 751244"/>
              <a:gd name="connsiteY1" fmla="*/ 282562 h 698950"/>
              <a:gd name="connsiteX2" fmla="*/ 747756 w 751244"/>
              <a:gd name="connsiteY2" fmla="*/ 698950 h 698950"/>
              <a:gd name="connsiteX0" fmla="*/ 0 w 2100502"/>
              <a:gd name="connsiteY0" fmla="*/ 35807 h 1613350"/>
              <a:gd name="connsiteX1" fmla="*/ 571226 w 2100502"/>
              <a:gd name="connsiteY1" fmla="*/ 168262 h 1613350"/>
              <a:gd name="connsiteX2" fmla="*/ 747756 w 2100502"/>
              <a:gd name="connsiteY2" fmla="*/ 698950 h 1613350"/>
              <a:gd name="connsiteX3" fmla="*/ 187458 w 2100502"/>
              <a:gd name="connsiteY3" fmla="*/ 629119 h 1613350"/>
              <a:gd name="connsiteX4" fmla="*/ 0 w 2100502"/>
              <a:gd name="connsiteY4" fmla="*/ 35807 h 1613350"/>
              <a:gd name="connsiteX0" fmla="*/ 0 w 2100502"/>
              <a:gd name="connsiteY0" fmla="*/ 35807 h 1613350"/>
              <a:gd name="connsiteX1" fmla="*/ 504551 w 2100502"/>
              <a:gd name="connsiteY1" fmla="*/ 282562 h 1613350"/>
              <a:gd name="connsiteX2" fmla="*/ 2100306 w 2100502"/>
              <a:gd name="connsiteY2" fmla="*/ 1613350 h 1613350"/>
              <a:gd name="connsiteX0" fmla="*/ 0 w 2100497"/>
              <a:gd name="connsiteY0" fmla="*/ 35807 h 1613350"/>
              <a:gd name="connsiteX1" fmla="*/ 571226 w 2100497"/>
              <a:gd name="connsiteY1" fmla="*/ 168262 h 1613350"/>
              <a:gd name="connsiteX2" fmla="*/ 747756 w 2100497"/>
              <a:gd name="connsiteY2" fmla="*/ 698950 h 1613350"/>
              <a:gd name="connsiteX3" fmla="*/ 187458 w 2100497"/>
              <a:gd name="connsiteY3" fmla="*/ 629119 h 1613350"/>
              <a:gd name="connsiteX4" fmla="*/ 0 w 2100497"/>
              <a:gd name="connsiteY4" fmla="*/ 35807 h 1613350"/>
              <a:gd name="connsiteX0" fmla="*/ 0 w 2100497"/>
              <a:gd name="connsiteY0" fmla="*/ 35807 h 1613350"/>
              <a:gd name="connsiteX1" fmla="*/ 466451 w 2100497"/>
              <a:gd name="connsiteY1" fmla="*/ 234937 h 1613350"/>
              <a:gd name="connsiteX2" fmla="*/ 2100306 w 2100497"/>
              <a:gd name="connsiteY2" fmla="*/ 1613350 h 1613350"/>
              <a:gd name="connsiteX0" fmla="*/ 266700 w 2367197"/>
              <a:gd name="connsiteY0" fmla="*/ 258373 h 1835916"/>
              <a:gd name="connsiteX1" fmla="*/ 837926 w 2367197"/>
              <a:gd name="connsiteY1" fmla="*/ 390828 h 1835916"/>
              <a:gd name="connsiteX2" fmla="*/ 1014456 w 2367197"/>
              <a:gd name="connsiteY2" fmla="*/ 921516 h 1835916"/>
              <a:gd name="connsiteX3" fmla="*/ 454158 w 2367197"/>
              <a:gd name="connsiteY3" fmla="*/ 851685 h 1835916"/>
              <a:gd name="connsiteX4" fmla="*/ 266700 w 2367197"/>
              <a:gd name="connsiteY4" fmla="*/ 258373 h 1835916"/>
              <a:gd name="connsiteX0" fmla="*/ 0 w 2367197"/>
              <a:gd name="connsiteY0" fmla="*/ 10723 h 1835916"/>
              <a:gd name="connsiteX1" fmla="*/ 733151 w 2367197"/>
              <a:gd name="connsiteY1" fmla="*/ 457503 h 1835916"/>
              <a:gd name="connsiteX2" fmla="*/ 2367006 w 2367197"/>
              <a:gd name="connsiteY2" fmla="*/ 1835916 h 1835916"/>
              <a:gd name="connsiteX0" fmla="*/ 266700 w 2367274"/>
              <a:gd name="connsiteY0" fmla="*/ 262792 h 1840335"/>
              <a:gd name="connsiteX1" fmla="*/ 837926 w 2367274"/>
              <a:gd name="connsiteY1" fmla="*/ 395247 h 1840335"/>
              <a:gd name="connsiteX2" fmla="*/ 1014456 w 2367274"/>
              <a:gd name="connsiteY2" fmla="*/ 925935 h 1840335"/>
              <a:gd name="connsiteX3" fmla="*/ 454158 w 2367274"/>
              <a:gd name="connsiteY3" fmla="*/ 856104 h 1840335"/>
              <a:gd name="connsiteX4" fmla="*/ 266700 w 2367274"/>
              <a:gd name="connsiteY4" fmla="*/ 262792 h 1840335"/>
              <a:gd name="connsiteX0" fmla="*/ 0 w 2367274"/>
              <a:gd name="connsiteY0" fmla="*/ 15142 h 1840335"/>
              <a:gd name="connsiteX1" fmla="*/ 1175424 w 2367274"/>
              <a:gd name="connsiteY1" fmla="*/ 335773 h 1840335"/>
              <a:gd name="connsiteX2" fmla="*/ 2367006 w 2367274"/>
              <a:gd name="connsiteY2" fmla="*/ 1840335 h 1840335"/>
              <a:gd name="connsiteX0" fmla="*/ 253298 w 2353873"/>
              <a:gd name="connsiteY0" fmla="*/ 365621 h 1943164"/>
              <a:gd name="connsiteX1" fmla="*/ 824524 w 2353873"/>
              <a:gd name="connsiteY1" fmla="*/ 498076 h 1943164"/>
              <a:gd name="connsiteX2" fmla="*/ 1001054 w 2353873"/>
              <a:gd name="connsiteY2" fmla="*/ 1028764 h 1943164"/>
              <a:gd name="connsiteX3" fmla="*/ 440756 w 2353873"/>
              <a:gd name="connsiteY3" fmla="*/ 958933 h 1943164"/>
              <a:gd name="connsiteX4" fmla="*/ 253298 w 2353873"/>
              <a:gd name="connsiteY4" fmla="*/ 365621 h 1943164"/>
              <a:gd name="connsiteX0" fmla="*/ 0 w 2353873"/>
              <a:gd name="connsiteY0" fmla="*/ 11230 h 1943164"/>
              <a:gd name="connsiteX1" fmla="*/ 1162022 w 2353873"/>
              <a:gd name="connsiteY1" fmla="*/ 438602 h 1943164"/>
              <a:gd name="connsiteX2" fmla="*/ 2353604 w 2353873"/>
              <a:gd name="connsiteY2" fmla="*/ 1943164 h 1943164"/>
              <a:gd name="connsiteX0" fmla="*/ 253298 w 2353873"/>
              <a:gd name="connsiteY0" fmla="*/ 354391 h 1931934"/>
              <a:gd name="connsiteX1" fmla="*/ 824524 w 2353873"/>
              <a:gd name="connsiteY1" fmla="*/ 486846 h 1931934"/>
              <a:gd name="connsiteX2" fmla="*/ 1001054 w 2353873"/>
              <a:gd name="connsiteY2" fmla="*/ 1017534 h 1931934"/>
              <a:gd name="connsiteX3" fmla="*/ 440756 w 2353873"/>
              <a:gd name="connsiteY3" fmla="*/ 947703 h 1931934"/>
              <a:gd name="connsiteX4" fmla="*/ 253298 w 2353873"/>
              <a:gd name="connsiteY4" fmla="*/ 354391 h 1931934"/>
              <a:gd name="connsiteX0" fmla="*/ 0 w 2353873"/>
              <a:gd name="connsiteY0" fmla="*/ 0 h 1931934"/>
              <a:gd name="connsiteX1" fmla="*/ 1162022 w 2353873"/>
              <a:gd name="connsiteY1" fmla="*/ 427372 h 1931934"/>
              <a:gd name="connsiteX2" fmla="*/ 2353604 w 2353873"/>
              <a:gd name="connsiteY2" fmla="*/ 1931934 h 1931934"/>
              <a:gd name="connsiteX0" fmla="*/ 253298 w 2353873"/>
              <a:gd name="connsiteY0" fmla="*/ 356398 h 1933941"/>
              <a:gd name="connsiteX1" fmla="*/ 824524 w 2353873"/>
              <a:gd name="connsiteY1" fmla="*/ 488853 h 1933941"/>
              <a:gd name="connsiteX2" fmla="*/ 1001054 w 2353873"/>
              <a:gd name="connsiteY2" fmla="*/ 1019541 h 1933941"/>
              <a:gd name="connsiteX3" fmla="*/ 440756 w 2353873"/>
              <a:gd name="connsiteY3" fmla="*/ 949710 h 1933941"/>
              <a:gd name="connsiteX4" fmla="*/ 253298 w 2353873"/>
              <a:gd name="connsiteY4" fmla="*/ 356398 h 1933941"/>
              <a:gd name="connsiteX0" fmla="*/ 0 w 2353873"/>
              <a:gd name="connsiteY0" fmla="*/ 2007 h 1933941"/>
              <a:gd name="connsiteX1" fmla="*/ 1162022 w 2353873"/>
              <a:gd name="connsiteY1" fmla="*/ 429379 h 1933941"/>
              <a:gd name="connsiteX2" fmla="*/ 2353604 w 2353873"/>
              <a:gd name="connsiteY2" fmla="*/ 1933941 h 1933941"/>
              <a:gd name="connsiteX0" fmla="*/ 253298 w 2353849"/>
              <a:gd name="connsiteY0" fmla="*/ 356049 h 1933592"/>
              <a:gd name="connsiteX1" fmla="*/ 824524 w 2353849"/>
              <a:gd name="connsiteY1" fmla="*/ 488504 h 1933592"/>
              <a:gd name="connsiteX2" fmla="*/ 1001054 w 2353849"/>
              <a:gd name="connsiteY2" fmla="*/ 1019192 h 1933592"/>
              <a:gd name="connsiteX3" fmla="*/ 440756 w 2353849"/>
              <a:gd name="connsiteY3" fmla="*/ 949361 h 1933592"/>
              <a:gd name="connsiteX4" fmla="*/ 253298 w 2353849"/>
              <a:gd name="connsiteY4" fmla="*/ 356049 h 1933592"/>
              <a:gd name="connsiteX0" fmla="*/ 0 w 2353849"/>
              <a:gd name="connsiteY0" fmla="*/ 1658 h 1933592"/>
              <a:gd name="connsiteX1" fmla="*/ 1054805 w 2353849"/>
              <a:gd name="connsiteY1" fmla="*/ 496955 h 1933592"/>
              <a:gd name="connsiteX2" fmla="*/ 2353604 w 2353849"/>
              <a:gd name="connsiteY2" fmla="*/ 1933592 h 1933592"/>
              <a:gd name="connsiteX0" fmla="*/ 253298 w 2353849"/>
              <a:gd name="connsiteY0" fmla="*/ 356049 h 1933592"/>
              <a:gd name="connsiteX1" fmla="*/ 595076 w 2353849"/>
              <a:gd name="connsiteY1" fmla="*/ 687593 h 1933592"/>
              <a:gd name="connsiteX2" fmla="*/ 1001054 w 2353849"/>
              <a:gd name="connsiteY2" fmla="*/ 1019192 h 1933592"/>
              <a:gd name="connsiteX3" fmla="*/ 440756 w 2353849"/>
              <a:gd name="connsiteY3" fmla="*/ 949361 h 1933592"/>
              <a:gd name="connsiteX4" fmla="*/ 253298 w 2353849"/>
              <a:gd name="connsiteY4" fmla="*/ 356049 h 1933592"/>
              <a:gd name="connsiteX0" fmla="*/ 0 w 2353849"/>
              <a:gd name="connsiteY0" fmla="*/ 1658 h 1933592"/>
              <a:gd name="connsiteX1" fmla="*/ 1054805 w 2353849"/>
              <a:gd name="connsiteY1" fmla="*/ 496955 h 1933592"/>
              <a:gd name="connsiteX2" fmla="*/ 2353604 w 2353849"/>
              <a:gd name="connsiteY2" fmla="*/ 1933592 h 1933592"/>
              <a:gd name="connsiteX0" fmla="*/ 253298 w 2353908"/>
              <a:gd name="connsiteY0" fmla="*/ 357333 h 1934876"/>
              <a:gd name="connsiteX1" fmla="*/ 595076 w 2353908"/>
              <a:gd name="connsiteY1" fmla="*/ 688877 h 1934876"/>
              <a:gd name="connsiteX2" fmla="*/ 1001054 w 2353908"/>
              <a:gd name="connsiteY2" fmla="*/ 1020476 h 1934876"/>
              <a:gd name="connsiteX3" fmla="*/ 440756 w 2353908"/>
              <a:gd name="connsiteY3" fmla="*/ 950645 h 1934876"/>
              <a:gd name="connsiteX4" fmla="*/ 253298 w 2353908"/>
              <a:gd name="connsiteY4" fmla="*/ 357333 h 1934876"/>
              <a:gd name="connsiteX0" fmla="*/ 0 w 2353908"/>
              <a:gd name="connsiteY0" fmla="*/ 2942 h 1934876"/>
              <a:gd name="connsiteX1" fmla="*/ 1284255 w 2353908"/>
              <a:gd name="connsiteY1" fmla="*/ 327589 h 1934876"/>
              <a:gd name="connsiteX2" fmla="*/ 2353604 w 2353908"/>
              <a:gd name="connsiteY2" fmla="*/ 1934876 h 1934876"/>
              <a:gd name="connsiteX0" fmla="*/ 253298 w 2353967"/>
              <a:gd name="connsiteY0" fmla="*/ 355750 h 1933293"/>
              <a:gd name="connsiteX1" fmla="*/ 595076 w 2353967"/>
              <a:gd name="connsiteY1" fmla="*/ 687294 h 1933293"/>
              <a:gd name="connsiteX2" fmla="*/ 1001054 w 2353967"/>
              <a:gd name="connsiteY2" fmla="*/ 1018893 h 1933293"/>
              <a:gd name="connsiteX3" fmla="*/ 440756 w 2353967"/>
              <a:gd name="connsiteY3" fmla="*/ 949062 h 1933293"/>
              <a:gd name="connsiteX4" fmla="*/ 253298 w 2353967"/>
              <a:gd name="connsiteY4" fmla="*/ 355750 h 1933293"/>
              <a:gd name="connsiteX0" fmla="*/ 0 w 2353967"/>
              <a:gd name="connsiteY0" fmla="*/ 1359 h 1933293"/>
              <a:gd name="connsiteX1" fmla="*/ 1448147 w 2353967"/>
              <a:gd name="connsiteY1" fmla="*/ 581979 h 1933293"/>
              <a:gd name="connsiteX2" fmla="*/ 2353604 w 2353967"/>
              <a:gd name="connsiteY2" fmla="*/ 1933293 h 1933293"/>
              <a:gd name="connsiteX0" fmla="*/ 253298 w 2353967"/>
              <a:gd name="connsiteY0" fmla="*/ 355436 h 1932979"/>
              <a:gd name="connsiteX1" fmla="*/ 595076 w 2353967"/>
              <a:gd name="connsiteY1" fmla="*/ 686980 h 1932979"/>
              <a:gd name="connsiteX2" fmla="*/ 1001054 w 2353967"/>
              <a:gd name="connsiteY2" fmla="*/ 1018579 h 1932979"/>
              <a:gd name="connsiteX3" fmla="*/ 440756 w 2353967"/>
              <a:gd name="connsiteY3" fmla="*/ 948748 h 1932979"/>
              <a:gd name="connsiteX4" fmla="*/ 253298 w 2353967"/>
              <a:gd name="connsiteY4" fmla="*/ 355436 h 1932979"/>
              <a:gd name="connsiteX0" fmla="*/ 0 w 2353967"/>
              <a:gd name="connsiteY0" fmla="*/ 1045 h 1932979"/>
              <a:gd name="connsiteX1" fmla="*/ 1448148 w 2353967"/>
              <a:gd name="connsiteY1" fmla="*/ 723872 h 1932979"/>
              <a:gd name="connsiteX2" fmla="*/ 2353604 w 2353967"/>
              <a:gd name="connsiteY2" fmla="*/ 1932979 h 1932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53967" h="1932979" stroke="0" extrusionOk="0">
                <a:moveTo>
                  <a:pt x="253298" y="355436"/>
                </a:moveTo>
                <a:cubicBezTo>
                  <a:pt x="450968" y="277671"/>
                  <a:pt x="441535" y="527777"/>
                  <a:pt x="595076" y="686980"/>
                </a:cubicBezTo>
                <a:cubicBezTo>
                  <a:pt x="725946" y="822676"/>
                  <a:pt x="1020884" y="820465"/>
                  <a:pt x="1001054" y="1018579"/>
                </a:cubicBezTo>
                <a:lnTo>
                  <a:pt x="440756" y="948748"/>
                </a:lnTo>
                <a:lnTo>
                  <a:pt x="253298" y="355436"/>
                </a:lnTo>
                <a:close/>
              </a:path>
              <a:path w="2353967" h="1932979" fill="none">
                <a:moveTo>
                  <a:pt x="0" y="1045"/>
                </a:moveTo>
                <a:cubicBezTo>
                  <a:pt x="532725" y="-28202"/>
                  <a:pt x="1294607" y="564669"/>
                  <a:pt x="1448148" y="723872"/>
                </a:cubicBezTo>
                <a:cubicBezTo>
                  <a:pt x="1579018" y="859568"/>
                  <a:pt x="2373434" y="1734865"/>
                  <a:pt x="2353604" y="1932979"/>
                </a:cubicBezTo>
              </a:path>
            </a:pathLst>
          </a:custGeom>
          <a:ln w="31750">
            <a:solidFill>
              <a:schemeClr val="tx2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88371" tIns="44186" rIns="88371" bIns="44186" rtlCol="0" anchor="ctr"/>
          <a:lstStyle>
            <a:defPPr>
              <a:defRPr lang="en-US"/>
            </a:defPPr>
            <a:lvl1pPr marL="0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7754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548923"/>
            <a:endParaRPr lang="en-GB" sz="2206">
              <a:solidFill>
                <a:srgbClr val="58595C"/>
              </a:solidFill>
              <a:latin typeface="Verdana"/>
            </a:endParaRPr>
          </a:p>
        </p:txBody>
      </p:sp>
      <p:sp>
        <p:nvSpPr>
          <p:cNvPr id="90" name="Arc 1"/>
          <p:cNvSpPr/>
          <p:nvPr/>
        </p:nvSpPr>
        <p:spPr>
          <a:xfrm rot="21322981">
            <a:off x="6234945" y="3953615"/>
            <a:ext cx="715265" cy="52942"/>
          </a:xfrm>
          <a:custGeom>
            <a:avLst/>
            <a:gdLst>
              <a:gd name="connsiteX0" fmla="*/ 376325 w 1127565"/>
              <a:gd name="connsiteY0" fmla="*/ 35794 h 1258212"/>
              <a:gd name="connsiteX1" fmla="*/ 947551 w 1127565"/>
              <a:gd name="connsiteY1" fmla="*/ 168249 h 1258212"/>
              <a:gd name="connsiteX2" fmla="*/ 1124081 w 1127565"/>
              <a:gd name="connsiteY2" fmla="*/ 698937 h 1258212"/>
              <a:gd name="connsiteX3" fmla="*/ 563783 w 1127565"/>
              <a:gd name="connsiteY3" fmla="*/ 629106 h 1258212"/>
              <a:gd name="connsiteX4" fmla="*/ 376325 w 1127565"/>
              <a:gd name="connsiteY4" fmla="*/ 35794 h 1258212"/>
              <a:gd name="connsiteX0" fmla="*/ 376325 w 1127565"/>
              <a:gd name="connsiteY0" fmla="*/ 35794 h 1258212"/>
              <a:gd name="connsiteX1" fmla="*/ 947551 w 1127565"/>
              <a:gd name="connsiteY1" fmla="*/ 168249 h 1258212"/>
              <a:gd name="connsiteX2" fmla="*/ 1124081 w 1127565"/>
              <a:gd name="connsiteY2" fmla="*/ 698937 h 1258212"/>
              <a:gd name="connsiteX0" fmla="*/ 0 w 751244"/>
              <a:gd name="connsiteY0" fmla="*/ 35807 h 698950"/>
              <a:gd name="connsiteX1" fmla="*/ 571226 w 751244"/>
              <a:gd name="connsiteY1" fmla="*/ 168262 h 698950"/>
              <a:gd name="connsiteX2" fmla="*/ 747756 w 751244"/>
              <a:gd name="connsiteY2" fmla="*/ 698950 h 698950"/>
              <a:gd name="connsiteX3" fmla="*/ 187458 w 751244"/>
              <a:gd name="connsiteY3" fmla="*/ 629119 h 698950"/>
              <a:gd name="connsiteX4" fmla="*/ 0 w 751244"/>
              <a:gd name="connsiteY4" fmla="*/ 35807 h 698950"/>
              <a:gd name="connsiteX0" fmla="*/ 0 w 751244"/>
              <a:gd name="connsiteY0" fmla="*/ 35807 h 698950"/>
              <a:gd name="connsiteX1" fmla="*/ 504551 w 751244"/>
              <a:gd name="connsiteY1" fmla="*/ 282562 h 698950"/>
              <a:gd name="connsiteX2" fmla="*/ 747756 w 751244"/>
              <a:gd name="connsiteY2" fmla="*/ 698950 h 698950"/>
              <a:gd name="connsiteX0" fmla="*/ 0 w 2100502"/>
              <a:gd name="connsiteY0" fmla="*/ 35807 h 1613350"/>
              <a:gd name="connsiteX1" fmla="*/ 571226 w 2100502"/>
              <a:gd name="connsiteY1" fmla="*/ 168262 h 1613350"/>
              <a:gd name="connsiteX2" fmla="*/ 747756 w 2100502"/>
              <a:gd name="connsiteY2" fmla="*/ 698950 h 1613350"/>
              <a:gd name="connsiteX3" fmla="*/ 187458 w 2100502"/>
              <a:gd name="connsiteY3" fmla="*/ 629119 h 1613350"/>
              <a:gd name="connsiteX4" fmla="*/ 0 w 2100502"/>
              <a:gd name="connsiteY4" fmla="*/ 35807 h 1613350"/>
              <a:gd name="connsiteX0" fmla="*/ 0 w 2100502"/>
              <a:gd name="connsiteY0" fmla="*/ 35807 h 1613350"/>
              <a:gd name="connsiteX1" fmla="*/ 504551 w 2100502"/>
              <a:gd name="connsiteY1" fmla="*/ 282562 h 1613350"/>
              <a:gd name="connsiteX2" fmla="*/ 2100306 w 2100502"/>
              <a:gd name="connsiteY2" fmla="*/ 1613350 h 1613350"/>
              <a:gd name="connsiteX0" fmla="*/ 0 w 2100497"/>
              <a:gd name="connsiteY0" fmla="*/ 35807 h 1613350"/>
              <a:gd name="connsiteX1" fmla="*/ 571226 w 2100497"/>
              <a:gd name="connsiteY1" fmla="*/ 168262 h 1613350"/>
              <a:gd name="connsiteX2" fmla="*/ 747756 w 2100497"/>
              <a:gd name="connsiteY2" fmla="*/ 698950 h 1613350"/>
              <a:gd name="connsiteX3" fmla="*/ 187458 w 2100497"/>
              <a:gd name="connsiteY3" fmla="*/ 629119 h 1613350"/>
              <a:gd name="connsiteX4" fmla="*/ 0 w 2100497"/>
              <a:gd name="connsiteY4" fmla="*/ 35807 h 1613350"/>
              <a:gd name="connsiteX0" fmla="*/ 0 w 2100497"/>
              <a:gd name="connsiteY0" fmla="*/ 35807 h 1613350"/>
              <a:gd name="connsiteX1" fmla="*/ 466451 w 2100497"/>
              <a:gd name="connsiteY1" fmla="*/ 234937 h 1613350"/>
              <a:gd name="connsiteX2" fmla="*/ 2100306 w 2100497"/>
              <a:gd name="connsiteY2" fmla="*/ 1613350 h 1613350"/>
              <a:gd name="connsiteX0" fmla="*/ 266700 w 2367197"/>
              <a:gd name="connsiteY0" fmla="*/ 258373 h 1835916"/>
              <a:gd name="connsiteX1" fmla="*/ 837926 w 2367197"/>
              <a:gd name="connsiteY1" fmla="*/ 390828 h 1835916"/>
              <a:gd name="connsiteX2" fmla="*/ 1014456 w 2367197"/>
              <a:gd name="connsiteY2" fmla="*/ 921516 h 1835916"/>
              <a:gd name="connsiteX3" fmla="*/ 454158 w 2367197"/>
              <a:gd name="connsiteY3" fmla="*/ 851685 h 1835916"/>
              <a:gd name="connsiteX4" fmla="*/ 266700 w 2367197"/>
              <a:gd name="connsiteY4" fmla="*/ 258373 h 1835916"/>
              <a:gd name="connsiteX0" fmla="*/ 0 w 2367197"/>
              <a:gd name="connsiteY0" fmla="*/ 10723 h 1835916"/>
              <a:gd name="connsiteX1" fmla="*/ 733151 w 2367197"/>
              <a:gd name="connsiteY1" fmla="*/ 457503 h 1835916"/>
              <a:gd name="connsiteX2" fmla="*/ 2367006 w 2367197"/>
              <a:gd name="connsiteY2" fmla="*/ 1835916 h 1835916"/>
              <a:gd name="connsiteX0" fmla="*/ 266700 w 2367274"/>
              <a:gd name="connsiteY0" fmla="*/ 262792 h 1840335"/>
              <a:gd name="connsiteX1" fmla="*/ 837926 w 2367274"/>
              <a:gd name="connsiteY1" fmla="*/ 395247 h 1840335"/>
              <a:gd name="connsiteX2" fmla="*/ 1014456 w 2367274"/>
              <a:gd name="connsiteY2" fmla="*/ 925935 h 1840335"/>
              <a:gd name="connsiteX3" fmla="*/ 454158 w 2367274"/>
              <a:gd name="connsiteY3" fmla="*/ 856104 h 1840335"/>
              <a:gd name="connsiteX4" fmla="*/ 266700 w 2367274"/>
              <a:gd name="connsiteY4" fmla="*/ 262792 h 1840335"/>
              <a:gd name="connsiteX0" fmla="*/ 0 w 2367274"/>
              <a:gd name="connsiteY0" fmla="*/ 15142 h 1840335"/>
              <a:gd name="connsiteX1" fmla="*/ 1175424 w 2367274"/>
              <a:gd name="connsiteY1" fmla="*/ 335773 h 1840335"/>
              <a:gd name="connsiteX2" fmla="*/ 2367006 w 2367274"/>
              <a:gd name="connsiteY2" fmla="*/ 1840335 h 1840335"/>
              <a:gd name="connsiteX0" fmla="*/ 253298 w 2353873"/>
              <a:gd name="connsiteY0" fmla="*/ 365621 h 1943164"/>
              <a:gd name="connsiteX1" fmla="*/ 824524 w 2353873"/>
              <a:gd name="connsiteY1" fmla="*/ 498076 h 1943164"/>
              <a:gd name="connsiteX2" fmla="*/ 1001054 w 2353873"/>
              <a:gd name="connsiteY2" fmla="*/ 1028764 h 1943164"/>
              <a:gd name="connsiteX3" fmla="*/ 440756 w 2353873"/>
              <a:gd name="connsiteY3" fmla="*/ 958933 h 1943164"/>
              <a:gd name="connsiteX4" fmla="*/ 253298 w 2353873"/>
              <a:gd name="connsiteY4" fmla="*/ 365621 h 1943164"/>
              <a:gd name="connsiteX0" fmla="*/ 0 w 2353873"/>
              <a:gd name="connsiteY0" fmla="*/ 11230 h 1943164"/>
              <a:gd name="connsiteX1" fmla="*/ 1162022 w 2353873"/>
              <a:gd name="connsiteY1" fmla="*/ 438602 h 1943164"/>
              <a:gd name="connsiteX2" fmla="*/ 2353604 w 2353873"/>
              <a:gd name="connsiteY2" fmla="*/ 1943164 h 1943164"/>
              <a:gd name="connsiteX0" fmla="*/ 253298 w 2353873"/>
              <a:gd name="connsiteY0" fmla="*/ 354391 h 1931934"/>
              <a:gd name="connsiteX1" fmla="*/ 824524 w 2353873"/>
              <a:gd name="connsiteY1" fmla="*/ 486846 h 1931934"/>
              <a:gd name="connsiteX2" fmla="*/ 1001054 w 2353873"/>
              <a:gd name="connsiteY2" fmla="*/ 1017534 h 1931934"/>
              <a:gd name="connsiteX3" fmla="*/ 440756 w 2353873"/>
              <a:gd name="connsiteY3" fmla="*/ 947703 h 1931934"/>
              <a:gd name="connsiteX4" fmla="*/ 253298 w 2353873"/>
              <a:gd name="connsiteY4" fmla="*/ 354391 h 1931934"/>
              <a:gd name="connsiteX0" fmla="*/ 0 w 2353873"/>
              <a:gd name="connsiteY0" fmla="*/ 0 h 1931934"/>
              <a:gd name="connsiteX1" fmla="*/ 1162022 w 2353873"/>
              <a:gd name="connsiteY1" fmla="*/ 427372 h 1931934"/>
              <a:gd name="connsiteX2" fmla="*/ 2353604 w 2353873"/>
              <a:gd name="connsiteY2" fmla="*/ 1931934 h 1931934"/>
              <a:gd name="connsiteX0" fmla="*/ 253298 w 2353873"/>
              <a:gd name="connsiteY0" fmla="*/ 356398 h 1933941"/>
              <a:gd name="connsiteX1" fmla="*/ 824524 w 2353873"/>
              <a:gd name="connsiteY1" fmla="*/ 488853 h 1933941"/>
              <a:gd name="connsiteX2" fmla="*/ 1001054 w 2353873"/>
              <a:gd name="connsiteY2" fmla="*/ 1019541 h 1933941"/>
              <a:gd name="connsiteX3" fmla="*/ 440756 w 2353873"/>
              <a:gd name="connsiteY3" fmla="*/ 949710 h 1933941"/>
              <a:gd name="connsiteX4" fmla="*/ 253298 w 2353873"/>
              <a:gd name="connsiteY4" fmla="*/ 356398 h 1933941"/>
              <a:gd name="connsiteX0" fmla="*/ 0 w 2353873"/>
              <a:gd name="connsiteY0" fmla="*/ 2007 h 1933941"/>
              <a:gd name="connsiteX1" fmla="*/ 1162022 w 2353873"/>
              <a:gd name="connsiteY1" fmla="*/ 429379 h 1933941"/>
              <a:gd name="connsiteX2" fmla="*/ 2353604 w 2353873"/>
              <a:gd name="connsiteY2" fmla="*/ 1933941 h 1933941"/>
              <a:gd name="connsiteX0" fmla="*/ 253298 w 2353849"/>
              <a:gd name="connsiteY0" fmla="*/ 356049 h 1933592"/>
              <a:gd name="connsiteX1" fmla="*/ 824524 w 2353849"/>
              <a:gd name="connsiteY1" fmla="*/ 488504 h 1933592"/>
              <a:gd name="connsiteX2" fmla="*/ 1001054 w 2353849"/>
              <a:gd name="connsiteY2" fmla="*/ 1019192 h 1933592"/>
              <a:gd name="connsiteX3" fmla="*/ 440756 w 2353849"/>
              <a:gd name="connsiteY3" fmla="*/ 949361 h 1933592"/>
              <a:gd name="connsiteX4" fmla="*/ 253298 w 2353849"/>
              <a:gd name="connsiteY4" fmla="*/ 356049 h 1933592"/>
              <a:gd name="connsiteX0" fmla="*/ 0 w 2353849"/>
              <a:gd name="connsiteY0" fmla="*/ 1658 h 1933592"/>
              <a:gd name="connsiteX1" fmla="*/ 1054805 w 2353849"/>
              <a:gd name="connsiteY1" fmla="*/ 496955 h 1933592"/>
              <a:gd name="connsiteX2" fmla="*/ 2353604 w 2353849"/>
              <a:gd name="connsiteY2" fmla="*/ 1933592 h 1933592"/>
              <a:gd name="connsiteX0" fmla="*/ 253298 w 2353849"/>
              <a:gd name="connsiteY0" fmla="*/ 356049 h 1933592"/>
              <a:gd name="connsiteX1" fmla="*/ 595076 w 2353849"/>
              <a:gd name="connsiteY1" fmla="*/ 687593 h 1933592"/>
              <a:gd name="connsiteX2" fmla="*/ 1001054 w 2353849"/>
              <a:gd name="connsiteY2" fmla="*/ 1019192 h 1933592"/>
              <a:gd name="connsiteX3" fmla="*/ 440756 w 2353849"/>
              <a:gd name="connsiteY3" fmla="*/ 949361 h 1933592"/>
              <a:gd name="connsiteX4" fmla="*/ 253298 w 2353849"/>
              <a:gd name="connsiteY4" fmla="*/ 356049 h 1933592"/>
              <a:gd name="connsiteX0" fmla="*/ 0 w 2353849"/>
              <a:gd name="connsiteY0" fmla="*/ 1658 h 1933592"/>
              <a:gd name="connsiteX1" fmla="*/ 1054805 w 2353849"/>
              <a:gd name="connsiteY1" fmla="*/ 496955 h 1933592"/>
              <a:gd name="connsiteX2" fmla="*/ 2353604 w 2353849"/>
              <a:gd name="connsiteY2" fmla="*/ 1933592 h 1933592"/>
              <a:gd name="connsiteX0" fmla="*/ 253298 w 2353908"/>
              <a:gd name="connsiteY0" fmla="*/ 357333 h 1934876"/>
              <a:gd name="connsiteX1" fmla="*/ 595076 w 2353908"/>
              <a:gd name="connsiteY1" fmla="*/ 688877 h 1934876"/>
              <a:gd name="connsiteX2" fmla="*/ 1001054 w 2353908"/>
              <a:gd name="connsiteY2" fmla="*/ 1020476 h 1934876"/>
              <a:gd name="connsiteX3" fmla="*/ 440756 w 2353908"/>
              <a:gd name="connsiteY3" fmla="*/ 950645 h 1934876"/>
              <a:gd name="connsiteX4" fmla="*/ 253298 w 2353908"/>
              <a:gd name="connsiteY4" fmla="*/ 357333 h 1934876"/>
              <a:gd name="connsiteX0" fmla="*/ 0 w 2353908"/>
              <a:gd name="connsiteY0" fmla="*/ 2942 h 1934876"/>
              <a:gd name="connsiteX1" fmla="*/ 1284255 w 2353908"/>
              <a:gd name="connsiteY1" fmla="*/ 327589 h 1934876"/>
              <a:gd name="connsiteX2" fmla="*/ 2353604 w 2353908"/>
              <a:gd name="connsiteY2" fmla="*/ 1934876 h 1934876"/>
              <a:gd name="connsiteX0" fmla="*/ 253298 w 2353967"/>
              <a:gd name="connsiteY0" fmla="*/ 355750 h 1933293"/>
              <a:gd name="connsiteX1" fmla="*/ 595076 w 2353967"/>
              <a:gd name="connsiteY1" fmla="*/ 687294 h 1933293"/>
              <a:gd name="connsiteX2" fmla="*/ 1001054 w 2353967"/>
              <a:gd name="connsiteY2" fmla="*/ 1018893 h 1933293"/>
              <a:gd name="connsiteX3" fmla="*/ 440756 w 2353967"/>
              <a:gd name="connsiteY3" fmla="*/ 949062 h 1933293"/>
              <a:gd name="connsiteX4" fmla="*/ 253298 w 2353967"/>
              <a:gd name="connsiteY4" fmla="*/ 355750 h 1933293"/>
              <a:gd name="connsiteX0" fmla="*/ 0 w 2353967"/>
              <a:gd name="connsiteY0" fmla="*/ 1359 h 1933293"/>
              <a:gd name="connsiteX1" fmla="*/ 1448147 w 2353967"/>
              <a:gd name="connsiteY1" fmla="*/ 581979 h 1933293"/>
              <a:gd name="connsiteX2" fmla="*/ 2353604 w 2353967"/>
              <a:gd name="connsiteY2" fmla="*/ 1933293 h 1933293"/>
              <a:gd name="connsiteX0" fmla="*/ 253298 w 2353967"/>
              <a:gd name="connsiteY0" fmla="*/ 355436 h 1932979"/>
              <a:gd name="connsiteX1" fmla="*/ 595076 w 2353967"/>
              <a:gd name="connsiteY1" fmla="*/ 686980 h 1932979"/>
              <a:gd name="connsiteX2" fmla="*/ 1001054 w 2353967"/>
              <a:gd name="connsiteY2" fmla="*/ 1018579 h 1932979"/>
              <a:gd name="connsiteX3" fmla="*/ 440756 w 2353967"/>
              <a:gd name="connsiteY3" fmla="*/ 948748 h 1932979"/>
              <a:gd name="connsiteX4" fmla="*/ 253298 w 2353967"/>
              <a:gd name="connsiteY4" fmla="*/ 355436 h 1932979"/>
              <a:gd name="connsiteX0" fmla="*/ 0 w 2353967"/>
              <a:gd name="connsiteY0" fmla="*/ 1045 h 1932979"/>
              <a:gd name="connsiteX1" fmla="*/ 1448148 w 2353967"/>
              <a:gd name="connsiteY1" fmla="*/ 723872 h 1932979"/>
              <a:gd name="connsiteX2" fmla="*/ 2353604 w 2353967"/>
              <a:gd name="connsiteY2" fmla="*/ 1932979 h 1932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53967" h="1932979" stroke="0" extrusionOk="0">
                <a:moveTo>
                  <a:pt x="253298" y="355436"/>
                </a:moveTo>
                <a:cubicBezTo>
                  <a:pt x="450968" y="277671"/>
                  <a:pt x="441535" y="527777"/>
                  <a:pt x="595076" y="686980"/>
                </a:cubicBezTo>
                <a:cubicBezTo>
                  <a:pt x="725946" y="822676"/>
                  <a:pt x="1020884" y="820465"/>
                  <a:pt x="1001054" y="1018579"/>
                </a:cubicBezTo>
                <a:lnTo>
                  <a:pt x="440756" y="948748"/>
                </a:lnTo>
                <a:lnTo>
                  <a:pt x="253298" y="355436"/>
                </a:lnTo>
                <a:close/>
              </a:path>
              <a:path w="2353967" h="1932979" fill="none">
                <a:moveTo>
                  <a:pt x="0" y="1045"/>
                </a:moveTo>
                <a:cubicBezTo>
                  <a:pt x="532725" y="-28202"/>
                  <a:pt x="1294607" y="564669"/>
                  <a:pt x="1448148" y="723872"/>
                </a:cubicBezTo>
                <a:cubicBezTo>
                  <a:pt x="1579018" y="859568"/>
                  <a:pt x="2373434" y="1734865"/>
                  <a:pt x="2353604" y="1932979"/>
                </a:cubicBezTo>
              </a:path>
            </a:pathLst>
          </a:custGeom>
          <a:ln w="25400">
            <a:solidFill>
              <a:schemeClr val="tx2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88371" tIns="44186" rIns="88371" bIns="44186" rtlCol="0" anchor="ctr"/>
          <a:lstStyle>
            <a:defPPr>
              <a:defRPr lang="en-US"/>
            </a:defPPr>
            <a:lvl1pPr marL="0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7754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548923"/>
            <a:endParaRPr lang="en-GB" sz="2206">
              <a:solidFill>
                <a:srgbClr val="58595C"/>
              </a:solidFill>
              <a:latin typeface="Verdana"/>
            </a:endParaRPr>
          </a:p>
        </p:txBody>
      </p:sp>
      <p:sp>
        <p:nvSpPr>
          <p:cNvPr id="85" name="Arc 1"/>
          <p:cNvSpPr/>
          <p:nvPr/>
        </p:nvSpPr>
        <p:spPr>
          <a:xfrm rot="1105558">
            <a:off x="6166356" y="1678103"/>
            <a:ext cx="1111203" cy="282189"/>
          </a:xfrm>
          <a:custGeom>
            <a:avLst/>
            <a:gdLst>
              <a:gd name="connsiteX0" fmla="*/ 376325 w 1127565"/>
              <a:gd name="connsiteY0" fmla="*/ 35794 h 1258212"/>
              <a:gd name="connsiteX1" fmla="*/ 947551 w 1127565"/>
              <a:gd name="connsiteY1" fmla="*/ 168249 h 1258212"/>
              <a:gd name="connsiteX2" fmla="*/ 1124081 w 1127565"/>
              <a:gd name="connsiteY2" fmla="*/ 698937 h 1258212"/>
              <a:gd name="connsiteX3" fmla="*/ 563783 w 1127565"/>
              <a:gd name="connsiteY3" fmla="*/ 629106 h 1258212"/>
              <a:gd name="connsiteX4" fmla="*/ 376325 w 1127565"/>
              <a:gd name="connsiteY4" fmla="*/ 35794 h 1258212"/>
              <a:gd name="connsiteX0" fmla="*/ 376325 w 1127565"/>
              <a:gd name="connsiteY0" fmla="*/ 35794 h 1258212"/>
              <a:gd name="connsiteX1" fmla="*/ 947551 w 1127565"/>
              <a:gd name="connsiteY1" fmla="*/ 168249 h 1258212"/>
              <a:gd name="connsiteX2" fmla="*/ 1124081 w 1127565"/>
              <a:gd name="connsiteY2" fmla="*/ 698937 h 1258212"/>
              <a:gd name="connsiteX0" fmla="*/ 0 w 751244"/>
              <a:gd name="connsiteY0" fmla="*/ 35807 h 698950"/>
              <a:gd name="connsiteX1" fmla="*/ 571226 w 751244"/>
              <a:gd name="connsiteY1" fmla="*/ 168262 h 698950"/>
              <a:gd name="connsiteX2" fmla="*/ 747756 w 751244"/>
              <a:gd name="connsiteY2" fmla="*/ 698950 h 698950"/>
              <a:gd name="connsiteX3" fmla="*/ 187458 w 751244"/>
              <a:gd name="connsiteY3" fmla="*/ 629119 h 698950"/>
              <a:gd name="connsiteX4" fmla="*/ 0 w 751244"/>
              <a:gd name="connsiteY4" fmla="*/ 35807 h 698950"/>
              <a:gd name="connsiteX0" fmla="*/ 0 w 751244"/>
              <a:gd name="connsiteY0" fmla="*/ 35807 h 698950"/>
              <a:gd name="connsiteX1" fmla="*/ 504551 w 751244"/>
              <a:gd name="connsiteY1" fmla="*/ 282562 h 698950"/>
              <a:gd name="connsiteX2" fmla="*/ 747756 w 751244"/>
              <a:gd name="connsiteY2" fmla="*/ 698950 h 698950"/>
              <a:gd name="connsiteX0" fmla="*/ 0 w 2100502"/>
              <a:gd name="connsiteY0" fmla="*/ 35807 h 1613350"/>
              <a:gd name="connsiteX1" fmla="*/ 571226 w 2100502"/>
              <a:gd name="connsiteY1" fmla="*/ 168262 h 1613350"/>
              <a:gd name="connsiteX2" fmla="*/ 747756 w 2100502"/>
              <a:gd name="connsiteY2" fmla="*/ 698950 h 1613350"/>
              <a:gd name="connsiteX3" fmla="*/ 187458 w 2100502"/>
              <a:gd name="connsiteY3" fmla="*/ 629119 h 1613350"/>
              <a:gd name="connsiteX4" fmla="*/ 0 w 2100502"/>
              <a:gd name="connsiteY4" fmla="*/ 35807 h 1613350"/>
              <a:gd name="connsiteX0" fmla="*/ 0 w 2100502"/>
              <a:gd name="connsiteY0" fmla="*/ 35807 h 1613350"/>
              <a:gd name="connsiteX1" fmla="*/ 504551 w 2100502"/>
              <a:gd name="connsiteY1" fmla="*/ 282562 h 1613350"/>
              <a:gd name="connsiteX2" fmla="*/ 2100306 w 2100502"/>
              <a:gd name="connsiteY2" fmla="*/ 1613350 h 1613350"/>
              <a:gd name="connsiteX0" fmla="*/ 0 w 2100497"/>
              <a:gd name="connsiteY0" fmla="*/ 35807 h 1613350"/>
              <a:gd name="connsiteX1" fmla="*/ 571226 w 2100497"/>
              <a:gd name="connsiteY1" fmla="*/ 168262 h 1613350"/>
              <a:gd name="connsiteX2" fmla="*/ 747756 w 2100497"/>
              <a:gd name="connsiteY2" fmla="*/ 698950 h 1613350"/>
              <a:gd name="connsiteX3" fmla="*/ 187458 w 2100497"/>
              <a:gd name="connsiteY3" fmla="*/ 629119 h 1613350"/>
              <a:gd name="connsiteX4" fmla="*/ 0 w 2100497"/>
              <a:gd name="connsiteY4" fmla="*/ 35807 h 1613350"/>
              <a:gd name="connsiteX0" fmla="*/ 0 w 2100497"/>
              <a:gd name="connsiteY0" fmla="*/ 35807 h 1613350"/>
              <a:gd name="connsiteX1" fmla="*/ 466451 w 2100497"/>
              <a:gd name="connsiteY1" fmla="*/ 234937 h 1613350"/>
              <a:gd name="connsiteX2" fmla="*/ 2100306 w 2100497"/>
              <a:gd name="connsiteY2" fmla="*/ 1613350 h 1613350"/>
              <a:gd name="connsiteX0" fmla="*/ 266700 w 2367197"/>
              <a:gd name="connsiteY0" fmla="*/ 258373 h 1835916"/>
              <a:gd name="connsiteX1" fmla="*/ 837926 w 2367197"/>
              <a:gd name="connsiteY1" fmla="*/ 390828 h 1835916"/>
              <a:gd name="connsiteX2" fmla="*/ 1014456 w 2367197"/>
              <a:gd name="connsiteY2" fmla="*/ 921516 h 1835916"/>
              <a:gd name="connsiteX3" fmla="*/ 454158 w 2367197"/>
              <a:gd name="connsiteY3" fmla="*/ 851685 h 1835916"/>
              <a:gd name="connsiteX4" fmla="*/ 266700 w 2367197"/>
              <a:gd name="connsiteY4" fmla="*/ 258373 h 1835916"/>
              <a:gd name="connsiteX0" fmla="*/ 0 w 2367197"/>
              <a:gd name="connsiteY0" fmla="*/ 10723 h 1835916"/>
              <a:gd name="connsiteX1" fmla="*/ 733151 w 2367197"/>
              <a:gd name="connsiteY1" fmla="*/ 457503 h 1835916"/>
              <a:gd name="connsiteX2" fmla="*/ 2367006 w 2367197"/>
              <a:gd name="connsiteY2" fmla="*/ 1835916 h 1835916"/>
              <a:gd name="connsiteX0" fmla="*/ 266700 w 2367274"/>
              <a:gd name="connsiteY0" fmla="*/ 262792 h 1840335"/>
              <a:gd name="connsiteX1" fmla="*/ 837926 w 2367274"/>
              <a:gd name="connsiteY1" fmla="*/ 395247 h 1840335"/>
              <a:gd name="connsiteX2" fmla="*/ 1014456 w 2367274"/>
              <a:gd name="connsiteY2" fmla="*/ 925935 h 1840335"/>
              <a:gd name="connsiteX3" fmla="*/ 454158 w 2367274"/>
              <a:gd name="connsiteY3" fmla="*/ 856104 h 1840335"/>
              <a:gd name="connsiteX4" fmla="*/ 266700 w 2367274"/>
              <a:gd name="connsiteY4" fmla="*/ 262792 h 1840335"/>
              <a:gd name="connsiteX0" fmla="*/ 0 w 2367274"/>
              <a:gd name="connsiteY0" fmla="*/ 15142 h 1840335"/>
              <a:gd name="connsiteX1" fmla="*/ 1175424 w 2367274"/>
              <a:gd name="connsiteY1" fmla="*/ 335773 h 1840335"/>
              <a:gd name="connsiteX2" fmla="*/ 2367006 w 2367274"/>
              <a:gd name="connsiteY2" fmla="*/ 1840335 h 1840335"/>
              <a:gd name="connsiteX0" fmla="*/ 253298 w 2353873"/>
              <a:gd name="connsiteY0" fmla="*/ 365621 h 1943164"/>
              <a:gd name="connsiteX1" fmla="*/ 824524 w 2353873"/>
              <a:gd name="connsiteY1" fmla="*/ 498076 h 1943164"/>
              <a:gd name="connsiteX2" fmla="*/ 1001054 w 2353873"/>
              <a:gd name="connsiteY2" fmla="*/ 1028764 h 1943164"/>
              <a:gd name="connsiteX3" fmla="*/ 440756 w 2353873"/>
              <a:gd name="connsiteY3" fmla="*/ 958933 h 1943164"/>
              <a:gd name="connsiteX4" fmla="*/ 253298 w 2353873"/>
              <a:gd name="connsiteY4" fmla="*/ 365621 h 1943164"/>
              <a:gd name="connsiteX0" fmla="*/ 0 w 2353873"/>
              <a:gd name="connsiteY0" fmla="*/ 11230 h 1943164"/>
              <a:gd name="connsiteX1" fmla="*/ 1162022 w 2353873"/>
              <a:gd name="connsiteY1" fmla="*/ 438602 h 1943164"/>
              <a:gd name="connsiteX2" fmla="*/ 2353604 w 2353873"/>
              <a:gd name="connsiteY2" fmla="*/ 1943164 h 1943164"/>
              <a:gd name="connsiteX0" fmla="*/ 253298 w 2353873"/>
              <a:gd name="connsiteY0" fmla="*/ 354391 h 1931934"/>
              <a:gd name="connsiteX1" fmla="*/ 824524 w 2353873"/>
              <a:gd name="connsiteY1" fmla="*/ 486846 h 1931934"/>
              <a:gd name="connsiteX2" fmla="*/ 1001054 w 2353873"/>
              <a:gd name="connsiteY2" fmla="*/ 1017534 h 1931934"/>
              <a:gd name="connsiteX3" fmla="*/ 440756 w 2353873"/>
              <a:gd name="connsiteY3" fmla="*/ 947703 h 1931934"/>
              <a:gd name="connsiteX4" fmla="*/ 253298 w 2353873"/>
              <a:gd name="connsiteY4" fmla="*/ 354391 h 1931934"/>
              <a:gd name="connsiteX0" fmla="*/ 0 w 2353873"/>
              <a:gd name="connsiteY0" fmla="*/ 0 h 1931934"/>
              <a:gd name="connsiteX1" fmla="*/ 1162022 w 2353873"/>
              <a:gd name="connsiteY1" fmla="*/ 427372 h 1931934"/>
              <a:gd name="connsiteX2" fmla="*/ 2353604 w 2353873"/>
              <a:gd name="connsiteY2" fmla="*/ 1931934 h 1931934"/>
              <a:gd name="connsiteX0" fmla="*/ 253298 w 2353873"/>
              <a:gd name="connsiteY0" fmla="*/ 356398 h 1933941"/>
              <a:gd name="connsiteX1" fmla="*/ 824524 w 2353873"/>
              <a:gd name="connsiteY1" fmla="*/ 488853 h 1933941"/>
              <a:gd name="connsiteX2" fmla="*/ 1001054 w 2353873"/>
              <a:gd name="connsiteY2" fmla="*/ 1019541 h 1933941"/>
              <a:gd name="connsiteX3" fmla="*/ 440756 w 2353873"/>
              <a:gd name="connsiteY3" fmla="*/ 949710 h 1933941"/>
              <a:gd name="connsiteX4" fmla="*/ 253298 w 2353873"/>
              <a:gd name="connsiteY4" fmla="*/ 356398 h 1933941"/>
              <a:gd name="connsiteX0" fmla="*/ 0 w 2353873"/>
              <a:gd name="connsiteY0" fmla="*/ 2007 h 1933941"/>
              <a:gd name="connsiteX1" fmla="*/ 1162022 w 2353873"/>
              <a:gd name="connsiteY1" fmla="*/ 429379 h 1933941"/>
              <a:gd name="connsiteX2" fmla="*/ 2353604 w 2353873"/>
              <a:gd name="connsiteY2" fmla="*/ 1933941 h 1933941"/>
              <a:gd name="connsiteX0" fmla="*/ 253298 w 2353849"/>
              <a:gd name="connsiteY0" fmla="*/ 356049 h 1933592"/>
              <a:gd name="connsiteX1" fmla="*/ 824524 w 2353849"/>
              <a:gd name="connsiteY1" fmla="*/ 488504 h 1933592"/>
              <a:gd name="connsiteX2" fmla="*/ 1001054 w 2353849"/>
              <a:gd name="connsiteY2" fmla="*/ 1019192 h 1933592"/>
              <a:gd name="connsiteX3" fmla="*/ 440756 w 2353849"/>
              <a:gd name="connsiteY3" fmla="*/ 949361 h 1933592"/>
              <a:gd name="connsiteX4" fmla="*/ 253298 w 2353849"/>
              <a:gd name="connsiteY4" fmla="*/ 356049 h 1933592"/>
              <a:gd name="connsiteX0" fmla="*/ 0 w 2353849"/>
              <a:gd name="connsiteY0" fmla="*/ 1658 h 1933592"/>
              <a:gd name="connsiteX1" fmla="*/ 1054805 w 2353849"/>
              <a:gd name="connsiteY1" fmla="*/ 496955 h 1933592"/>
              <a:gd name="connsiteX2" fmla="*/ 2353604 w 2353849"/>
              <a:gd name="connsiteY2" fmla="*/ 1933592 h 1933592"/>
              <a:gd name="connsiteX0" fmla="*/ 253298 w 2353849"/>
              <a:gd name="connsiteY0" fmla="*/ 356049 h 1933592"/>
              <a:gd name="connsiteX1" fmla="*/ 595076 w 2353849"/>
              <a:gd name="connsiteY1" fmla="*/ 687593 h 1933592"/>
              <a:gd name="connsiteX2" fmla="*/ 1001054 w 2353849"/>
              <a:gd name="connsiteY2" fmla="*/ 1019192 h 1933592"/>
              <a:gd name="connsiteX3" fmla="*/ 440756 w 2353849"/>
              <a:gd name="connsiteY3" fmla="*/ 949361 h 1933592"/>
              <a:gd name="connsiteX4" fmla="*/ 253298 w 2353849"/>
              <a:gd name="connsiteY4" fmla="*/ 356049 h 1933592"/>
              <a:gd name="connsiteX0" fmla="*/ 0 w 2353849"/>
              <a:gd name="connsiteY0" fmla="*/ 1658 h 1933592"/>
              <a:gd name="connsiteX1" fmla="*/ 1054805 w 2353849"/>
              <a:gd name="connsiteY1" fmla="*/ 496955 h 1933592"/>
              <a:gd name="connsiteX2" fmla="*/ 2353604 w 2353849"/>
              <a:gd name="connsiteY2" fmla="*/ 1933592 h 1933592"/>
              <a:gd name="connsiteX0" fmla="*/ 253298 w 2353908"/>
              <a:gd name="connsiteY0" fmla="*/ 357333 h 1934876"/>
              <a:gd name="connsiteX1" fmla="*/ 595076 w 2353908"/>
              <a:gd name="connsiteY1" fmla="*/ 688877 h 1934876"/>
              <a:gd name="connsiteX2" fmla="*/ 1001054 w 2353908"/>
              <a:gd name="connsiteY2" fmla="*/ 1020476 h 1934876"/>
              <a:gd name="connsiteX3" fmla="*/ 440756 w 2353908"/>
              <a:gd name="connsiteY3" fmla="*/ 950645 h 1934876"/>
              <a:gd name="connsiteX4" fmla="*/ 253298 w 2353908"/>
              <a:gd name="connsiteY4" fmla="*/ 357333 h 1934876"/>
              <a:gd name="connsiteX0" fmla="*/ 0 w 2353908"/>
              <a:gd name="connsiteY0" fmla="*/ 2942 h 1934876"/>
              <a:gd name="connsiteX1" fmla="*/ 1284255 w 2353908"/>
              <a:gd name="connsiteY1" fmla="*/ 327589 h 1934876"/>
              <a:gd name="connsiteX2" fmla="*/ 2353604 w 2353908"/>
              <a:gd name="connsiteY2" fmla="*/ 1934876 h 1934876"/>
              <a:gd name="connsiteX0" fmla="*/ 253298 w 2353967"/>
              <a:gd name="connsiteY0" fmla="*/ 355750 h 1933293"/>
              <a:gd name="connsiteX1" fmla="*/ 595076 w 2353967"/>
              <a:gd name="connsiteY1" fmla="*/ 687294 h 1933293"/>
              <a:gd name="connsiteX2" fmla="*/ 1001054 w 2353967"/>
              <a:gd name="connsiteY2" fmla="*/ 1018893 h 1933293"/>
              <a:gd name="connsiteX3" fmla="*/ 440756 w 2353967"/>
              <a:gd name="connsiteY3" fmla="*/ 949062 h 1933293"/>
              <a:gd name="connsiteX4" fmla="*/ 253298 w 2353967"/>
              <a:gd name="connsiteY4" fmla="*/ 355750 h 1933293"/>
              <a:gd name="connsiteX0" fmla="*/ 0 w 2353967"/>
              <a:gd name="connsiteY0" fmla="*/ 1359 h 1933293"/>
              <a:gd name="connsiteX1" fmla="*/ 1448147 w 2353967"/>
              <a:gd name="connsiteY1" fmla="*/ 581979 h 1933293"/>
              <a:gd name="connsiteX2" fmla="*/ 2353604 w 2353967"/>
              <a:gd name="connsiteY2" fmla="*/ 1933293 h 1933293"/>
              <a:gd name="connsiteX0" fmla="*/ 253298 w 2353967"/>
              <a:gd name="connsiteY0" fmla="*/ 355436 h 1932979"/>
              <a:gd name="connsiteX1" fmla="*/ 595076 w 2353967"/>
              <a:gd name="connsiteY1" fmla="*/ 686980 h 1932979"/>
              <a:gd name="connsiteX2" fmla="*/ 1001054 w 2353967"/>
              <a:gd name="connsiteY2" fmla="*/ 1018579 h 1932979"/>
              <a:gd name="connsiteX3" fmla="*/ 440756 w 2353967"/>
              <a:gd name="connsiteY3" fmla="*/ 948748 h 1932979"/>
              <a:gd name="connsiteX4" fmla="*/ 253298 w 2353967"/>
              <a:gd name="connsiteY4" fmla="*/ 355436 h 1932979"/>
              <a:gd name="connsiteX0" fmla="*/ 0 w 2353967"/>
              <a:gd name="connsiteY0" fmla="*/ 1045 h 1932979"/>
              <a:gd name="connsiteX1" fmla="*/ 1448148 w 2353967"/>
              <a:gd name="connsiteY1" fmla="*/ 723872 h 1932979"/>
              <a:gd name="connsiteX2" fmla="*/ 2353604 w 2353967"/>
              <a:gd name="connsiteY2" fmla="*/ 1932979 h 1932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53967" h="1932979" stroke="0" extrusionOk="0">
                <a:moveTo>
                  <a:pt x="253298" y="355436"/>
                </a:moveTo>
                <a:cubicBezTo>
                  <a:pt x="450968" y="277671"/>
                  <a:pt x="441535" y="527777"/>
                  <a:pt x="595076" y="686980"/>
                </a:cubicBezTo>
                <a:cubicBezTo>
                  <a:pt x="725946" y="822676"/>
                  <a:pt x="1020884" y="820465"/>
                  <a:pt x="1001054" y="1018579"/>
                </a:cubicBezTo>
                <a:lnTo>
                  <a:pt x="440756" y="948748"/>
                </a:lnTo>
                <a:lnTo>
                  <a:pt x="253298" y="355436"/>
                </a:lnTo>
                <a:close/>
              </a:path>
              <a:path w="2353967" h="1932979" fill="none">
                <a:moveTo>
                  <a:pt x="0" y="1045"/>
                </a:moveTo>
                <a:cubicBezTo>
                  <a:pt x="532725" y="-28202"/>
                  <a:pt x="1294607" y="564669"/>
                  <a:pt x="1448148" y="723872"/>
                </a:cubicBezTo>
                <a:cubicBezTo>
                  <a:pt x="1579018" y="859568"/>
                  <a:pt x="2373434" y="1734865"/>
                  <a:pt x="2353604" y="1932979"/>
                </a:cubicBezTo>
              </a:path>
            </a:pathLst>
          </a:custGeom>
          <a:ln w="47625">
            <a:solidFill>
              <a:schemeClr val="tx2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88371" tIns="44186" rIns="88371" bIns="44186" rtlCol="0" anchor="ctr"/>
          <a:lstStyle>
            <a:defPPr>
              <a:defRPr lang="en-US"/>
            </a:defPPr>
            <a:lvl1pPr marL="0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7754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548923"/>
            <a:endParaRPr lang="en-GB" sz="2206">
              <a:solidFill>
                <a:srgbClr val="58595C"/>
              </a:solidFill>
              <a:latin typeface="Verdana"/>
            </a:endParaRPr>
          </a:p>
        </p:txBody>
      </p:sp>
      <p:sp>
        <p:nvSpPr>
          <p:cNvPr id="86" name="Arc 1"/>
          <p:cNvSpPr/>
          <p:nvPr/>
        </p:nvSpPr>
        <p:spPr>
          <a:xfrm rot="16435174" flipV="1">
            <a:off x="4288609" y="2702477"/>
            <a:ext cx="907194" cy="57479"/>
          </a:xfrm>
          <a:custGeom>
            <a:avLst/>
            <a:gdLst>
              <a:gd name="connsiteX0" fmla="*/ 376325 w 1127565"/>
              <a:gd name="connsiteY0" fmla="*/ 35794 h 1258212"/>
              <a:gd name="connsiteX1" fmla="*/ 947551 w 1127565"/>
              <a:gd name="connsiteY1" fmla="*/ 168249 h 1258212"/>
              <a:gd name="connsiteX2" fmla="*/ 1124081 w 1127565"/>
              <a:gd name="connsiteY2" fmla="*/ 698937 h 1258212"/>
              <a:gd name="connsiteX3" fmla="*/ 563783 w 1127565"/>
              <a:gd name="connsiteY3" fmla="*/ 629106 h 1258212"/>
              <a:gd name="connsiteX4" fmla="*/ 376325 w 1127565"/>
              <a:gd name="connsiteY4" fmla="*/ 35794 h 1258212"/>
              <a:gd name="connsiteX0" fmla="*/ 376325 w 1127565"/>
              <a:gd name="connsiteY0" fmla="*/ 35794 h 1258212"/>
              <a:gd name="connsiteX1" fmla="*/ 947551 w 1127565"/>
              <a:gd name="connsiteY1" fmla="*/ 168249 h 1258212"/>
              <a:gd name="connsiteX2" fmla="*/ 1124081 w 1127565"/>
              <a:gd name="connsiteY2" fmla="*/ 698937 h 1258212"/>
              <a:gd name="connsiteX0" fmla="*/ 0 w 751244"/>
              <a:gd name="connsiteY0" fmla="*/ 35807 h 698950"/>
              <a:gd name="connsiteX1" fmla="*/ 571226 w 751244"/>
              <a:gd name="connsiteY1" fmla="*/ 168262 h 698950"/>
              <a:gd name="connsiteX2" fmla="*/ 747756 w 751244"/>
              <a:gd name="connsiteY2" fmla="*/ 698950 h 698950"/>
              <a:gd name="connsiteX3" fmla="*/ 187458 w 751244"/>
              <a:gd name="connsiteY3" fmla="*/ 629119 h 698950"/>
              <a:gd name="connsiteX4" fmla="*/ 0 w 751244"/>
              <a:gd name="connsiteY4" fmla="*/ 35807 h 698950"/>
              <a:gd name="connsiteX0" fmla="*/ 0 w 751244"/>
              <a:gd name="connsiteY0" fmla="*/ 35807 h 698950"/>
              <a:gd name="connsiteX1" fmla="*/ 504551 w 751244"/>
              <a:gd name="connsiteY1" fmla="*/ 282562 h 698950"/>
              <a:gd name="connsiteX2" fmla="*/ 747756 w 751244"/>
              <a:gd name="connsiteY2" fmla="*/ 698950 h 698950"/>
              <a:gd name="connsiteX0" fmla="*/ 0 w 2100502"/>
              <a:gd name="connsiteY0" fmla="*/ 35807 h 1613350"/>
              <a:gd name="connsiteX1" fmla="*/ 571226 w 2100502"/>
              <a:gd name="connsiteY1" fmla="*/ 168262 h 1613350"/>
              <a:gd name="connsiteX2" fmla="*/ 747756 w 2100502"/>
              <a:gd name="connsiteY2" fmla="*/ 698950 h 1613350"/>
              <a:gd name="connsiteX3" fmla="*/ 187458 w 2100502"/>
              <a:gd name="connsiteY3" fmla="*/ 629119 h 1613350"/>
              <a:gd name="connsiteX4" fmla="*/ 0 w 2100502"/>
              <a:gd name="connsiteY4" fmla="*/ 35807 h 1613350"/>
              <a:gd name="connsiteX0" fmla="*/ 0 w 2100502"/>
              <a:gd name="connsiteY0" fmla="*/ 35807 h 1613350"/>
              <a:gd name="connsiteX1" fmla="*/ 504551 w 2100502"/>
              <a:gd name="connsiteY1" fmla="*/ 282562 h 1613350"/>
              <a:gd name="connsiteX2" fmla="*/ 2100306 w 2100502"/>
              <a:gd name="connsiteY2" fmla="*/ 1613350 h 1613350"/>
              <a:gd name="connsiteX0" fmla="*/ 0 w 2100497"/>
              <a:gd name="connsiteY0" fmla="*/ 35807 h 1613350"/>
              <a:gd name="connsiteX1" fmla="*/ 571226 w 2100497"/>
              <a:gd name="connsiteY1" fmla="*/ 168262 h 1613350"/>
              <a:gd name="connsiteX2" fmla="*/ 747756 w 2100497"/>
              <a:gd name="connsiteY2" fmla="*/ 698950 h 1613350"/>
              <a:gd name="connsiteX3" fmla="*/ 187458 w 2100497"/>
              <a:gd name="connsiteY3" fmla="*/ 629119 h 1613350"/>
              <a:gd name="connsiteX4" fmla="*/ 0 w 2100497"/>
              <a:gd name="connsiteY4" fmla="*/ 35807 h 1613350"/>
              <a:gd name="connsiteX0" fmla="*/ 0 w 2100497"/>
              <a:gd name="connsiteY0" fmla="*/ 35807 h 1613350"/>
              <a:gd name="connsiteX1" fmla="*/ 466451 w 2100497"/>
              <a:gd name="connsiteY1" fmla="*/ 234937 h 1613350"/>
              <a:gd name="connsiteX2" fmla="*/ 2100306 w 2100497"/>
              <a:gd name="connsiteY2" fmla="*/ 1613350 h 1613350"/>
              <a:gd name="connsiteX0" fmla="*/ 266700 w 2367197"/>
              <a:gd name="connsiteY0" fmla="*/ 258373 h 1835916"/>
              <a:gd name="connsiteX1" fmla="*/ 837926 w 2367197"/>
              <a:gd name="connsiteY1" fmla="*/ 390828 h 1835916"/>
              <a:gd name="connsiteX2" fmla="*/ 1014456 w 2367197"/>
              <a:gd name="connsiteY2" fmla="*/ 921516 h 1835916"/>
              <a:gd name="connsiteX3" fmla="*/ 454158 w 2367197"/>
              <a:gd name="connsiteY3" fmla="*/ 851685 h 1835916"/>
              <a:gd name="connsiteX4" fmla="*/ 266700 w 2367197"/>
              <a:gd name="connsiteY4" fmla="*/ 258373 h 1835916"/>
              <a:gd name="connsiteX0" fmla="*/ 0 w 2367197"/>
              <a:gd name="connsiteY0" fmla="*/ 10723 h 1835916"/>
              <a:gd name="connsiteX1" fmla="*/ 733151 w 2367197"/>
              <a:gd name="connsiteY1" fmla="*/ 457503 h 1835916"/>
              <a:gd name="connsiteX2" fmla="*/ 2367006 w 2367197"/>
              <a:gd name="connsiteY2" fmla="*/ 1835916 h 1835916"/>
              <a:gd name="connsiteX0" fmla="*/ 266700 w 2367274"/>
              <a:gd name="connsiteY0" fmla="*/ 262792 h 1840335"/>
              <a:gd name="connsiteX1" fmla="*/ 837926 w 2367274"/>
              <a:gd name="connsiteY1" fmla="*/ 395247 h 1840335"/>
              <a:gd name="connsiteX2" fmla="*/ 1014456 w 2367274"/>
              <a:gd name="connsiteY2" fmla="*/ 925935 h 1840335"/>
              <a:gd name="connsiteX3" fmla="*/ 454158 w 2367274"/>
              <a:gd name="connsiteY3" fmla="*/ 856104 h 1840335"/>
              <a:gd name="connsiteX4" fmla="*/ 266700 w 2367274"/>
              <a:gd name="connsiteY4" fmla="*/ 262792 h 1840335"/>
              <a:gd name="connsiteX0" fmla="*/ 0 w 2367274"/>
              <a:gd name="connsiteY0" fmla="*/ 15142 h 1840335"/>
              <a:gd name="connsiteX1" fmla="*/ 1175424 w 2367274"/>
              <a:gd name="connsiteY1" fmla="*/ 335773 h 1840335"/>
              <a:gd name="connsiteX2" fmla="*/ 2367006 w 2367274"/>
              <a:gd name="connsiteY2" fmla="*/ 1840335 h 1840335"/>
              <a:gd name="connsiteX0" fmla="*/ 253298 w 2353873"/>
              <a:gd name="connsiteY0" fmla="*/ 365621 h 1943164"/>
              <a:gd name="connsiteX1" fmla="*/ 824524 w 2353873"/>
              <a:gd name="connsiteY1" fmla="*/ 498076 h 1943164"/>
              <a:gd name="connsiteX2" fmla="*/ 1001054 w 2353873"/>
              <a:gd name="connsiteY2" fmla="*/ 1028764 h 1943164"/>
              <a:gd name="connsiteX3" fmla="*/ 440756 w 2353873"/>
              <a:gd name="connsiteY3" fmla="*/ 958933 h 1943164"/>
              <a:gd name="connsiteX4" fmla="*/ 253298 w 2353873"/>
              <a:gd name="connsiteY4" fmla="*/ 365621 h 1943164"/>
              <a:gd name="connsiteX0" fmla="*/ 0 w 2353873"/>
              <a:gd name="connsiteY0" fmla="*/ 11230 h 1943164"/>
              <a:gd name="connsiteX1" fmla="*/ 1162022 w 2353873"/>
              <a:gd name="connsiteY1" fmla="*/ 438602 h 1943164"/>
              <a:gd name="connsiteX2" fmla="*/ 2353604 w 2353873"/>
              <a:gd name="connsiteY2" fmla="*/ 1943164 h 1943164"/>
              <a:gd name="connsiteX0" fmla="*/ 253298 w 2353873"/>
              <a:gd name="connsiteY0" fmla="*/ 354391 h 1931934"/>
              <a:gd name="connsiteX1" fmla="*/ 824524 w 2353873"/>
              <a:gd name="connsiteY1" fmla="*/ 486846 h 1931934"/>
              <a:gd name="connsiteX2" fmla="*/ 1001054 w 2353873"/>
              <a:gd name="connsiteY2" fmla="*/ 1017534 h 1931934"/>
              <a:gd name="connsiteX3" fmla="*/ 440756 w 2353873"/>
              <a:gd name="connsiteY3" fmla="*/ 947703 h 1931934"/>
              <a:gd name="connsiteX4" fmla="*/ 253298 w 2353873"/>
              <a:gd name="connsiteY4" fmla="*/ 354391 h 1931934"/>
              <a:gd name="connsiteX0" fmla="*/ 0 w 2353873"/>
              <a:gd name="connsiteY0" fmla="*/ 0 h 1931934"/>
              <a:gd name="connsiteX1" fmla="*/ 1162022 w 2353873"/>
              <a:gd name="connsiteY1" fmla="*/ 427372 h 1931934"/>
              <a:gd name="connsiteX2" fmla="*/ 2353604 w 2353873"/>
              <a:gd name="connsiteY2" fmla="*/ 1931934 h 1931934"/>
              <a:gd name="connsiteX0" fmla="*/ 253298 w 2353873"/>
              <a:gd name="connsiteY0" fmla="*/ 356398 h 1933941"/>
              <a:gd name="connsiteX1" fmla="*/ 824524 w 2353873"/>
              <a:gd name="connsiteY1" fmla="*/ 488853 h 1933941"/>
              <a:gd name="connsiteX2" fmla="*/ 1001054 w 2353873"/>
              <a:gd name="connsiteY2" fmla="*/ 1019541 h 1933941"/>
              <a:gd name="connsiteX3" fmla="*/ 440756 w 2353873"/>
              <a:gd name="connsiteY3" fmla="*/ 949710 h 1933941"/>
              <a:gd name="connsiteX4" fmla="*/ 253298 w 2353873"/>
              <a:gd name="connsiteY4" fmla="*/ 356398 h 1933941"/>
              <a:gd name="connsiteX0" fmla="*/ 0 w 2353873"/>
              <a:gd name="connsiteY0" fmla="*/ 2007 h 1933941"/>
              <a:gd name="connsiteX1" fmla="*/ 1162022 w 2353873"/>
              <a:gd name="connsiteY1" fmla="*/ 429379 h 1933941"/>
              <a:gd name="connsiteX2" fmla="*/ 2353604 w 2353873"/>
              <a:gd name="connsiteY2" fmla="*/ 1933941 h 1933941"/>
              <a:gd name="connsiteX0" fmla="*/ 253298 w 2353849"/>
              <a:gd name="connsiteY0" fmla="*/ 356049 h 1933592"/>
              <a:gd name="connsiteX1" fmla="*/ 824524 w 2353849"/>
              <a:gd name="connsiteY1" fmla="*/ 488504 h 1933592"/>
              <a:gd name="connsiteX2" fmla="*/ 1001054 w 2353849"/>
              <a:gd name="connsiteY2" fmla="*/ 1019192 h 1933592"/>
              <a:gd name="connsiteX3" fmla="*/ 440756 w 2353849"/>
              <a:gd name="connsiteY3" fmla="*/ 949361 h 1933592"/>
              <a:gd name="connsiteX4" fmla="*/ 253298 w 2353849"/>
              <a:gd name="connsiteY4" fmla="*/ 356049 h 1933592"/>
              <a:gd name="connsiteX0" fmla="*/ 0 w 2353849"/>
              <a:gd name="connsiteY0" fmla="*/ 1658 h 1933592"/>
              <a:gd name="connsiteX1" fmla="*/ 1054805 w 2353849"/>
              <a:gd name="connsiteY1" fmla="*/ 496955 h 1933592"/>
              <a:gd name="connsiteX2" fmla="*/ 2353604 w 2353849"/>
              <a:gd name="connsiteY2" fmla="*/ 1933592 h 1933592"/>
              <a:gd name="connsiteX0" fmla="*/ 253298 w 2353849"/>
              <a:gd name="connsiteY0" fmla="*/ 356049 h 1933592"/>
              <a:gd name="connsiteX1" fmla="*/ 595076 w 2353849"/>
              <a:gd name="connsiteY1" fmla="*/ 687593 h 1933592"/>
              <a:gd name="connsiteX2" fmla="*/ 1001054 w 2353849"/>
              <a:gd name="connsiteY2" fmla="*/ 1019192 h 1933592"/>
              <a:gd name="connsiteX3" fmla="*/ 440756 w 2353849"/>
              <a:gd name="connsiteY3" fmla="*/ 949361 h 1933592"/>
              <a:gd name="connsiteX4" fmla="*/ 253298 w 2353849"/>
              <a:gd name="connsiteY4" fmla="*/ 356049 h 1933592"/>
              <a:gd name="connsiteX0" fmla="*/ 0 w 2353849"/>
              <a:gd name="connsiteY0" fmla="*/ 1658 h 1933592"/>
              <a:gd name="connsiteX1" fmla="*/ 1054805 w 2353849"/>
              <a:gd name="connsiteY1" fmla="*/ 496955 h 1933592"/>
              <a:gd name="connsiteX2" fmla="*/ 2353604 w 2353849"/>
              <a:gd name="connsiteY2" fmla="*/ 1933592 h 1933592"/>
              <a:gd name="connsiteX0" fmla="*/ 253298 w 2353908"/>
              <a:gd name="connsiteY0" fmla="*/ 357333 h 1934876"/>
              <a:gd name="connsiteX1" fmla="*/ 595076 w 2353908"/>
              <a:gd name="connsiteY1" fmla="*/ 688877 h 1934876"/>
              <a:gd name="connsiteX2" fmla="*/ 1001054 w 2353908"/>
              <a:gd name="connsiteY2" fmla="*/ 1020476 h 1934876"/>
              <a:gd name="connsiteX3" fmla="*/ 440756 w 2353908"/>
              <a:gd name="connsiteY3" fmla="*/ 950645 h 1934876"/>
              <a:gd name="connsiteX4" fmla="*/ 253298 w 2353908"/>
              <a:gd name="connsiteY4" fmla="*/ 357333 h 1934876"/>
              <a:gd name="connsiteX0" fmla="*/ 0 w 2353908"/>
              <a:gd name="connsiteY0" fmla="*/ 2942 h 1934876"/>
              <a:gd name="connsiteX1" fmla="*/ 1284255 w 2353908"/>
              <a:gd name="connsiteY1" fmla="*/ 327589 h 1934876"/>
              <a:gd name="connsiteX2" fmla="*/ 2353604 w 2353908"/>
              <a:gd name="connsiteY2" fmla="*/ 1934876 h 1934876"/>
              <a:gd name="connsiteX0" fmla="*/ 253298 w 2353967"/>
              <a:gd name="connsiteY0" fmla="*/ 355750 h 1933293"/>
              <a:gd name="connsiteX1" fmla="*/ 595076 w 2353967"/>
              <a:gd name="connsiteY1" fmla="*/ 687294 h 1933293"/>
              <a:gd name="connsiteX2" fmla="*/ 1001054 w 2353967"/>
              <a:gd name="connsiteY2" fmla="*/ 1018893 h 1933293"/>
              <a:gd name="connsiteX3" fmla="*/ 440756 w 2353967"/>
              <a:gd name="connsiteY3" fmla="*/ 949062 h 1933293"/>
              <a:gd name="connsiteX4" fmla="*/ 253298 w 2353967"/>
              <a:gd name="connsiteY4" fmla="*/ 355750 h 1933293"/>
              <a:gd name="connsiteX0" fmla="*/ 0 w 2353967"/>
              <a:gd name="connsiteY0" fmla="*/ 1359 h 1933293"/>
              <a:gd name="connsiteX1" fmla="*/ 1448147 w 2353967"/>
              <a:gd name="connsiteY1" fmla="*/ 581979 h 1933293"/>
              <a:gd name="connsiteX2" fmla="*/ 2353604 w 2353967"/>
              <a:gd name="connsiteY2" fmla="*/ 1933293 h 1933293"/>
              <a:gd name="connsiteX0" fmla="*/ 253298 w 2353967"/>
              <a:gd name="connsiteY0" fmla="*/ 355436 h 1932979"/>
              <a:gd name="connsiteX1" fmla="*/ 595076 w 2353967"/>
              <a:gd name="connsiteY1" fmla="*/ 686980 h 1932979"/>
              <a:gd name="connsiteX2" fmla="*/ 1001054 w 2353967"/>
              <a:gd name="connsiteY2" fmla="*/ 1018579 h 1932979"/>
              <a:gd name="connsiteX3" fmla="*/ 440756 w 2353967"/>
              <a:gd name="connsiteY3" fmla="*/ 948748 h 1932979"/>
              <a:gd name="connsiteX4" fmla="*/ 253298 w 2353967"/>
              <a:gd name="connsiteY4" fmla="*/ 355436 h 1932979"/>
              <a:gd name="connsiteX0" fmla="*/ 0 w 2353967"/>
              <a:gd name="connsiteY0" fmla="*/ 1045 h 1932979"/>
              <a:gd name="connsiteX1" fmla="*/ 1448148 w 2353967"/>
              <a:gd name="connsiteY1" fmla="*/ 723872 h 1932979"/>
              <a:gd name="connsiteX2" fmla="*/ 2353604 w 2353967"/>
              <a:gd name="connsiteY2" fmla="*/ 1932979 h 1932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53967" h="1932979" stroke="0" extrusionOk="0">
                <a:moveTo>
                  <a:pt x="253298" y="355436"/>
                </a:moveTo>
                <a:cubicBezTo>
                  <a:pt x="450968" y="277671"/>
                  <a:pt x="441535" y="527777"/>
                  <a:pt x="595076" y="686980"/>
                </a:cubicBezTo>
                <a:cubicBezTo>
                  <a:pt x="725946" y="822676"/>
                  <a:pt x="1020884" y="820465"/>
                  <a:pt x="1001054" y="1018579"/>
                </a:cubicBezTo>
                <a:lnTo>
                  <a:pt x="440756" y="948748"/>
                </a:lnTo>
                <a:lnTo>
                  <a:pt x="253298" y="355436"/>
                </a:lnTo>
                <a:close/>
              </a:path>
              <a:path w="2353967" h="1932979" fill="none">
                <a:moveTo>
                  <a:pt x="0" y="1045"/>
                </a:moveTo>
                <a:cubicBezTo>
                  <a:pt x="532725" y="-28202"/>
                  <a:pt x="1294607" y="564669"/>
                  <a:pt x="1448148" y="723872"/>
                </a:cubicBezTo>
                <a:cubicBezTo>
                  <a:pt x="1579018" y="859568"/>
                  <a:pt x="2373434" y="1734865"/>
                  <a:pt x="2353604" y="1932979"/>
                </a:cubicBezTo>
              </a:path>
            </a:pathLst>
          </a:custGeom>
          <a:ln w="41275">
            <a:solidFill>
              <a:schemeClr val="tx2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88371" tIns="44186" rIns="88371" bIns="44186" rtlCol="0" anchor="ctr"/>
          <a:lstStyle>
            <a:defPPr>
              <a:defRPr lang="en-US"/>
            </a:defPPr>
            <a:lvl1pPr marL="0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7754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548923"/>
            <a:endParaRPr lang="en-GB" sz="2206">
              <a:solidFill>
                <a:srgbClr val="58595C"/>
              </a:solidFill>
              <a:latin typeface="Verdana"/>
            </a:endParaRPr>
          </a:p>
        </p:txBody>
      </p:sp>
      <p:sp>
        <p:nvSpPr>
          <p:cNvPr id="65" name="Arc 1"/>
          <p:cNvSpPr/>
          <p:nvPr/>
        </p:nvSpPr>
        <p:spPr>
          <a:xfrm rot="12028747">
            <a:off x="3441556" y="3062315"/>
            <a:ext cx="940735" cy="246805"/>
          </a:xfrm>
          <a:custGeom>
            <a:avLst/>
            <a:gdLst>
              <a:gd name="connsiteX0" fmla="*/ 376325 w 1127565"/>
              <a:gd name="connsiteY0" fmla="*/ 35794 h 1258212"/>
              <a:gd name="connsiteX1" fmla="*/ 947551 w 1127565"/>
              <a:gd name="connsiteY1" fmla="*/ 168249 h 1258212"/>
              <a:gd name="connsiteX2" fmla="*/ 1124081 w 1127565"/>
              <a:gd name="connsiteY2" fmla="*/ 698937 h 1258212"/>
              <a:gd name="connsiteX3" fmla="*/ 563783 w 1127565"/>
              <a:gd name="connsiteY3" fmla="*/ 629106 h 1258212"/>
              <a:gd name="connsiteX4" fmla="*/ 376325 w 1127565"/>
              <a:gd name="connsiteY4" fmla="*/ 35794 h 1258212"/>
              <a:gd name="connsiteX0" fmla="*/ 376325 w 1127565"/>
              <a:gd name="connsiteY0" fmla="*/ 35794 h 1258212"/>
              <a:gd name="connsiteX1" fmla="*/ 947551 w 1127565"/>
              <a:gd name="connsiteY1" fmla="*/ 168249 h 1258212"/>
              <a:gd name="connsiteX2" fmla="*/ 1124081 w 1127565"/>
              <a:gd name="connsiteY2" fmla="*/ 698937 h 1258212"/>
              <a:gd name="connsiteX0" fmla="*/ 0 w 751244"/>
              <a:gd name="connsiteY0" fmla="*/ 35807 h 698950"/>
              <a:gd name="connsiteX1" fmla="*/ 571226 w 751244"/>
              <a:gd name="connsiteY1" fmla="*/ 168262 h 698950"/>
              <a:gd name="connsiteX2" fmla="*/ 747756 w 751244"/>
              <a:gd name="connsiteY2" fmla="*/ 698950 h 698950"/>
              <a:gd name="connsiteX3" fmla="*/ 187458 w 751244"/>
              <a:gd name="connsiteY3" fmla="*/ 629119 h 698950"/>
              <a:gd name="connsiteX4" fmla="*/ 0 w 751244"/>
              <a:gd name="connsiteY4" fmla="*/ 35807 h 698950"/>
              <a:gd name="connsiteX0" fmla="*/ 0 w 751244"/>
              <a:gd name="connsiteY0" fmla="*/ 35807 h 698950"/>
              <a:gd name="connsiteX1" fmla="*/ 504551 w 751244"/>
              <a:gd name="connsiteY1" fmla="*/ 282562 h 698950"/>
              <a:gd name="connsiteX2" fmla="*/ 747756 w 751244"/>
              <a:gd name="connsiteY2" fmla="*/ 698950 h 698950"/>
              <a:gd name="connsiteX0" fmla="*/ 0 w 2100502"/>
              <a:gd name="connsiteY0" fmla="*/ 35807 h 1613350"/>
              <a:gd name="connsiteX1" fmla="*/ 571226 w 2100502"/>
              <a:gd name="connsiteY1" fmla="*/ 168262 h 1613350"/>
              <a:gd name="connsiteX2" fmla="*/ 747756 w 2100502"/>
              <a:gd name="connsiteY2" fmla="*/ 698950 h 1613350"/>
              <a:gd name="connsiteX3" fmla="*/ 187458 w 2100502"/>
              <a:gd name="connsiteY3" fmla="*/ 629119 h 1613350"/>
              <a:gd name="connsiteX4" fmla="*/ 0 w 2100502"/>
              <a:gd name="connsiteY4" fmla="*/ 35807 h 1613350"/>
              <a:gd name="connsiteX0" fmla="*/ 0 w 2100502"/>
              <a:gd name="connsiteY0" fmla="*/ 35807 h 1613350"/>
              <a:gd name="connsiteX1" fmla="*/ 504551 w 2100502"/>
              <a:gd name="connsiteY1" fmla="*/ 282562 h 1613350"/>
              <a:gd name="connsiteX2" fmla="*/ 2100306 w 2100502"/>
              <a:gd name="connsiteY2" fmla="*/ 1613350 h 1613350"/>
              <a:gd name="connsiteX0" fmla="*/ 0 w 2100497"/>
              <a:gd name="connsiteY0" fmla="*/ 35807 h 1613350"/>
              <a:gd name="connsiteX1" fmla="*/ 571226 w 2100497"/>
              <a:gd name="connsiteY1" fmla="*/ 168262 h 1613350"/>
              <a:gd name="connsiteX2" fmla="*/ 747756 w 2100497"/>
              <a:gd name="connsiteY2" fmla="*/ 698950 h 1613350"/>
              <a:gd name="connsiteX3" fmla="*/ 187458 w 2100497"/>
              <a:gd name="connsiteY3" fmla="*/ 629119 h 1613350"/>
              <a:gd name="connsiteX4" fmla="*/ 0 w 2100497"/>
              <a:gd name="connsiteY4" fmla="*/ 35807 h 1613350"/>
              <a:gd name="connsiteX0" fmla="*/ 0 w 2100497"/>
              <a:gd name="connsiteY0" fmla="*/ 35807 h 1613350"/>
              <a:gd name="connsiteX1" fmla="*/ 466451 w 2100497"/>
              <a:gd name="connsiteY1" fmla="*/ 234937 h 1613350"/>
              <a:gd name="connsiteX2" fmla="*/ 2100306 w 2100497"/>
              <a:gd name="connsiteY2" fmla="*/ 1613350 h 1613350"/>
              <a:gd name="connsiteX0" fmla="*/ 266700 w 2367197"/>
              <a:gd name="connsiteY0" fmla="*/ 258373 h 1835916"/>
              <a:gd name="connsiteX1" fmla="*/ 837926 w 2367197"/>
              <a:gd name="connsiteY1" fmla="*/ 390828 h 1835916"/>
              <a:gd name="connsiteX2" fmla="*/ 1014456 w 2367197"/>
              <a:gd name="connsiteY2" fmla="*/ 921516 h 1835916"/>
              <a:gd name="connsiteX3" fmla="*/ 454158 w 2367197"/>
              <a:gd name="connsiteY3" fmla="*/ 851685 h 1835916"/>
              <a:gd name="connsiteX4" fmla="*/ 266700 w 2367197"/>
              <a:gd name="connsiteY4" fmla="*/ 258373 h 1835916"/>
              <a:gd name="connsiteX0" fmla="*/ 0 w 2367197"/>
              <a:gd name="connsiteY0" fmla="*/ 10723 h 1835916"/>
              <a:gd name="connsiteX1" fmla="*/ 733151 w 2367197"/>
              <a:gd name="connsiteY1" fmla="*/ 457503 h 1835916"/>
              <a:gd name="connsiteX2" fmla="*/ 2367006 w 2367197"/>
              <a:gd name="connsiteY2" fmla="*/ 1835916 h 1835916"/>
              <a:gd name="connsiteX0" fmla="*/ 266700 w 2367274"/>
              <a:gd name="connsiteY0" fmla="*/ 262792 h 1840335"/>
              <a:gd name="connsiteX1" fmla="*/ 837926 w 2367274"/>
              <a:gd name="connsiteY1" fmla="*/ 395247 h 1840335"/>
              <a:gd name="connsiteX2" fmla="*/ 1014456 w 2367274"/>
              <a:gd name="connsiteY2" fmla="*/ 925935 h 1840335"/>
              <a:gd name="connsiteX3" fmla="*/ 454158 w 2367274"/>
              <a:gd name="connsiteY3" fmla="*/ 856104 h 1840335"/>
              <a:gd name="connsiteX4" fmla="*/ 266700 w 2367274"/>
              <a:gd name="connsiteY4" fmla="*/ 262792 h 1840335"/>
              <a:gd name="connsiteX0" fmla="*/ 0 w 2367274"/>
              <a:gd name="connsiteY0" fmla="*/ 15142 h 1840335"/>
              <a:gd name="connsiteX1" fmla="*/ 1175424 w 2367274"/>
              <a:gd name="connsiteY1" fmla="*/ 335773 h 1840335"/>
              <a:gd name="connsiteX2" fmla="*/ 2367006 w 2367274"/>
              <a:gd name="connsiteY2" fmla="*/ 1840335 h 1840335"/>
              <a:gd name="connsiteX0" fmla="*/ 253298 w 2353873"/>
              <a:gd name="connsiteY0" fmla="*/ 365621 h 1943164"/>
              <a:gd name="connsiteX1" fmla="*/ 824524 w 2353873"/>
              <a:gd name="connsiteY1" fmla="*/ 498076 h 1943164"/>
              <a:gd name="connsiteX2" fmla="*/ 1001054 w 2353873"/>
              <a:gd name="connsiteY2" fmla="*/ 1028764 h 1943164"/>
              <a:gd name="connsiteX3" fmla="*/ 440756 w 2353873"/>
              <a:gd name="connsiteY3" fmla="*/ 958933 h 1943164"/>
              <a:gd name="connsiteX4" fmla="*/ 253298 w 2353873"/>
              <a:gd name="connsiteY4" fmla="*/ 365621 h 1943164"/>
              <a:gd name="connsiteX0" fmla="*/ 0 w 2353873"/>
              <a:gd name="connsiteY0" fmla="*/ 11230 h 1943164"/>
              <a:gd name="connsiteX1" fmla="*/ 1162022 w 2353873"/>
              <a:gd name="connsiteY1" fmla="*/ 438602 h 1943164"/>
              <a:gd name="connsiteX2" fmla="*/ 2353604 w 2353873"/>
              <a:gd name="connsiteY2" fmla="*/ 1943164 h 1943164"/>
              <a:gd name="connsiteX0" fmla="*/ 253298 w 2353873"/>
              <a:gd name="connsiteY0" fmla="*/ 354391 h 1931934"/>
              <a:gd name="connsiteX1" fmla="*/ 824524 w 2353873"/>
              <a:gd name="connsiteY1" fmla="*/ 486846 h 1931934"/>
              <a:gd name="connsiteX2" fmla="*/ 1001054 w 2353873"/>
              <a:gd name="connsiteY2" fmla="*/ 1017534 h 1931934"/>
              <a:gd name="connsiteX3" fmla="*/ 440756 w 2353873"/>
              <a:gd name="connsiteY3" fmla="*/ 947703 h 1931934"/>
              <a:gd name="connsiteX4" fmla="*/ 253298 w 2353873"/>
              <a:gd name="connsiteY4" fmla="*/ 354391 h 1931934"/>
              <a:gd name="connsiteX0" fmla="*/ 0 w 2353873"/>
              <a:gd name="connsiteY0" fmla="*/ 0 h 1931934"/>
              <a:gd name="connsiteX1" fmla="*/ 1162022 w 2353873"/>
              <a:gd name="connsiteY1" fmla="*/ 427372 h 1931934"/>
              <a:gd name="connsiteX2" fmla="*/ 2353604 w 2353873"/>
              <a:gd name="connsiteY2" fmla="*/ 1931934 h 1931934"/>
              <a:gd name="connsiteX0" fmla="*/ 253298 w 2353873"/>
              <a:gd name="connsiteY0" fmla="*/ 356398 h 1933941"/>
              <a:gd name="connsiteX1" fmla="*/ 824524 w 2353873"/>
              <a:gd name="connsiteY1" fmla="*/ 488853 h 1933941"/>
              <a:gd name="connsiteX2" fmla="*/ 1001054 w 2353873"/>
              <a:gd name="connsiteY2" fmla="*/ 1019541 h 1933941"/>
              <a:gd name="connsiteX3" fmla="*/ 440756 w 2353873"/>
              <a:gd name="connsiteY3" fmla="*/ 949710 h 1933941"/>
              <a:gd name="connsiteX4" fmla="*/ 253298 w 2353873"/>
              <a:gd name="connsiteY4" fmla="*/ 356398 h 1933941"/>
              <a:gd name="connsiteX0" fmla="*/ 0 w 2353873"/>
              <a:gd name="connsiteY0" fmla="*/ 2007 h 1933941"/>
              <a:gd name="connsiteX1" fmla="*/ 1162022 w 2353873"/>
              <a:gd name="connsiteY1" fmla="*/ 429379 h 1933941"/>
              <a:gd name="connsiteX2" fmla="*/ 2353604 w 2353873"/>
              <a:gd name="connsiteY2" fmla="*/ 1933941 h 1933941"/>
              <a:gd name="connsiteX0" fmla="*/ 253298 w 2353849"/>
              <a:gd name="connsiteY0" fmla="*/ 356049 h 1933592"/>
              <a:gd name="connsiteX1" fmla="*/ 824524 w 2353849"/>
              <a:gd name="connsiteY1" fmla="*/ 488504 h 1933592"/>
              <a:gd name="connsiteX2" fmla="*/ 1001054 w 2353849"/>
              <a:gd name="connsiteY2" fmla="*/ 1019192 h 1933592"/>
              <a:gd name="connsiteX3" fmla="*/ 440756 w 2353849"/>
              <a:gd name="connsiteY3" fmla="*/ 949361 h 1933592"/>
              <a:gd name="connsiteX4" fmla="*/ 253298 w 2353849"/>
              <a:gd name="connsiteY4" fmla="*/ 356049 h 1933592"/>
              <a:gd name="connsiteX0" fmla="*/ 0 w 2353849"/>
              <a:gd name="connsiteY0" fmla="*/ 1658 h 1933592"/>
              <a:gd name="connsiteX1" fmla="*/ 1054805 w 2353849"/>
              <a:gd name="connsiteY1" fmla="*/ 496955 h 1933592"/>
              <a:gd name="connsiteX2" fmla="*/ 2353604 w 2353849"/>
              <a:gd name="connsiteY2" fmla="*/ 1933592 h 1933592"/>
              <a:gd name="connsiteX0" fmla="*/ 253298 w 2353849"/>
              <a:gd name="connsiteY0" fmla="*/ 356049 h 1933592"/>
              <a:gd name="connsiteX1" fmla="*/ 595076 w 2353849"/>
              <a:gd name="connsiteY1" fmla="*/ 687593 h 1933592"/>
              <a:gd name="connsiteX2" fmla="*/ 1001054 w 2353849"/>
              <a:gd name="connsiteY2" fmla="*/ 1019192 h 1933592"/>
              <a:gd name="connsiteX3" fmla="*/ 440756 w 2353849"/>
              <a:gd name="connsiteY3" fmla="*/ 949361 h 1933592"/>
              <a:gd name="connsiteX4" fmla="*/ 253298 w 2353849"/>
              <a:gd name="connsiteY4" fmla="*/ 356049 h 1933592"/>
              <a:gd name="connsiteX0" fmla="*/ 0 w 2353849"/>
              <a:gd name="connsiteY0" fmla="*/ 1658 h 1933592"/>
              <a:gd name="connsiteX1" fmla="*/ 1054805 w 2353849"/>
              <a:gd name="connsiteY1" fmla="*/ 496955 h 1933592"/>
              <a:gd name="connsiteX2" fmla="*/ 2353604 w 2353849"/>
              <a:gd name="connsiteY2" fmla="*/ 1933592 h 1933592"/>
              <a:gd name="connsiteX0" fmla="*/ 253298 w 2353908"/>
              <a:gd name="connsiteY0" fmla="*/ 357333 h 1934876"/>
              <a:gd name="connsiteX1" fmla="*/ 595076 w 2353908"/>
              <a:gd name="connsiteY1" fmla="*/ 688877 h 1934876"/>
              <a:gd name="connsiteX2" fmla="*/ 1001054 w 2353908"/>
              <a:gd name="connsiteY2" fmla="*/ 1020476 h 1934876"/>
              <a:gd name="connsiteX3" fmla="*/ 440756 w 2353908"/>
              <a:gd name="connsiteY3" fmla="*/ 950645 h 1934876"/>
              <a:gd name="connsiteX4" fmla="*/ 253298 w 2353908"/>
              <a:gd name="connsiteY4" fmla="*/ 357333 h 1934876"/>
              <a:gd name="connsiteX0" fmla="*/ 0 w 2353908"/>
              <a:gd name="connsiteY0" fmla="*/ 2942 h 1934876"/>
              <a:gd name="connsiteX1" fmla="*/ 1284255 w 2353908"/>
              <a:gd name="connsiteY1" fmla="*/ 327589 h 1934876"/>
              <a:gd name="connsiteX2" fmla="*/ 2353604 w 2353908"/>
              <a:gd name="connsiteY2" fmla="*/ 1934876 h 1934876"/>
              <a:gd name="connsiteX0" fmla="*/ 253298 w 2353967"/>
              <a:gd name="connsiteY0" fmla="*/ 355750 h 1933293"/>
              <a:gd name="connsiteX1" fmla="*/ 595076 w 2353967"/>
              <a:gd name="connsiteY1" fmla="*/ 687294 h 1933293"/>
              <a:gd name="connsiteX2" fmla="*/ 1001054 w 2353967"/>
              <a:gd name="connsiteY2" fmla="*/ 1018893 h 1933293"/>
              <a:gd name="connsiteX3" fmla="*/ 440756 w 2353967"/>
              <a:gd name="connsiteY3" fmla="*/ 949062 h 1933293"/>
              <a:gd name="connsiteX4" fmla="*/ 253298 w 2353967"/>
              <a:gd name="connsiteY4" fmla="*/ 355750 h 1933293"/>
              <a:gd name="connsiteX0" fmla="*/ 0 w 2353967"/>
              <a:gd name="connsiteY0" fmla="*/ 1359 h 1933293"/>
              <a:gd name="connsiteX1" fmla="*/ 1448147 w 2353967"/>
              <a:gd name="connsiteY1" fmla="*/ 581979 h 1933293"/>
              <a:gd name="connsiteX2" fmla="*/ 2353604 w 2353967"/>
              <a:gd name="connsiteY2" fmla="*/ 1933293 h 1933293"/>
              <a:gd name="connsiteX0" fmla="*/ 253298 w 2353967"/>
              <a:gd name="connsiteY0" fmla="*/ 355436 h 1932979"/>
              <a:gd name="connsiteX1" fmla="*/ 595076 w 2353967"/>
              <a:gd name="connsiteY1" fmla="*/ 686980 h 1932979"/>
              <a:gd name="connsiteX2" fmla="*/ 1001054 w 2353967"/>
              <a:gd name="connsiteY2" fmla="*/ 1018579 h 1932979"/>
              <a:gd name="connsiteX3" fmla="*/ 440756 w 2353967"/>
              <a:gd name="connsiteY3" fmla="*/ 948748 h 1932979"/>
              <a:gd name="connsiteX4" fmla="*/ 253298 w 2353967"/>
              <a:gd name="connsiteY4" fmla="*/ 355436 h 1932979"/>
              <a:gd name="connsiteX0" fmla="*/ 0 w 2353967"/>
              <a:gd name="connsiteY0" fmla="*/ 1045 h 1932979"/>
              <a:gd name="connsiteX1" fmla="*/ 1448148 w 2353967"/>
              <a:gd name="connsiteY1" fmla="*/ 723872 h 1932979"/>
              <a:gd name="connsiteX2" fmla="*/ 2353604 w 2353967"/>
              <a:gd name="connsiteY2" fmla="*/ 1932979 h 1932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53967" h="1932979" stroke="0" extrusionOk="0">
                <a:moveTo>
                  <a:pt x="253298" y="355436"/>
                </a:moveTo>
                <a:cubicBezTo>
                  <a:pt x="450968" y="277671"/>
                  <a:pt x="441535" y="527777"/>
                  <a:pt x="595076" y="686980"/>
                </a:cubicBezTo>
                <a:cubicBezTo>
                  <a:pt x="725946" y="822676"/>
                  <a:pt x="1020884" y="820465"/>
                  <a:pt x="1001054" y="1018579"/>
                </a:cubicBezTo>
                <a:lnTo>
                  <a:pt x="440756" y="948748"/>
                </a:lnTo>
                <a:lnTo>
                  <a:pt x="253298" y="355436"/>
                </a:lnTo>
                <a:close/>
              </a:path>
              <a:path w="2353967" h="1932979" fill="none">
                <a:moveTo>
                  <a:pt x="0" y="1045"/>
                </a:moveTo>
                <a:cubicBezTo>
                  <a:pt x="532725" y="-28202"/>
                  <a:pt x="1294607" y="564669"/>
                  <a:pt x="1448148" y="723872"/>
                </a:cubicBezTo>
                <a:cubicBezTo>
                  <a:pt x="1579018" y="859568"/>
                  <a:pt x="2373434" y="1734865"/>
                  <a:pt x="2353604" y="1932979"/>
                </a:cubicBezTo>
              </a:path>
            </a:pathLst>
          </a:custGeom>
          <a:ln w="41275">
            <a:solidFill>
              <a:schemeClr val="tx2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88371" tIns="44186" rIns="88371" bIns="44186" rtlCol="0" anchor="ctr"/>
          <a:lstStyle>
            <a:defPPr>
              <a:defRPr lang="en-US"/>
            </a:defPPr>
            <a:lvl1pPr marL="0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7754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548923"/>
            <a:endParaRPr lang="en-GB" sz="2206">
              <a:solidFill>
                <a:srgbClr val="58595C"/>
              </a:solidFill>
              <a:latin typeface="Verdana"/>
            </a:endParaRPr>
          </a:p>
        </p:txBody>
      </p:sp>
      <p:sp>
        <p:nvSpPr>
          <p:cNvPr id="43" name="Arc 1"/>
          <p:cNvSpPr/>
          <p:nvPr/>
        </p:nvSpPr>
        <p:spPr>
          <a:xfrm rot="2830167">
            <a:off x="2173327" y="4518553"/>
            <a:ext cx="834476" cy="452293"/>
          </a:xfrm>
          <a:custGeom>
            <a:avLst/>
            <a:gdLst>
              <a:gd name="connsiteX0" fmla="*/ 376325 w 1127565"/>
              <a:gd name="connsiteY0" fmla="*/ 35794 h 1258212"/>
              <a:gd name="connsiteX1" fmla="*/ 947551 w 1127565"/>
              <a:gd name="connsiteY1" fmla="*/ 168249 h 1258212"/>
              <a:gd name="connsiteX2" fmla="*/ 1124081 w 1127565"/>
              <a:gd name="connsiteY2" fmla="*/ 698937 h 1258212"/>
              <a:gd name="connsiteX3" fmla="*/ 563783 w 1127565"/>
              <a:gd name="connsiteY3" fmla="*/ 629106 h 1258212"/>
              <a:gd name="connsiteX4" fmla="*/ 376325 w 1127565"/>
              <a:gd name="connsiteY4" fmla="*/ 35794 h 1258212"/>
              <a:gd name="connsiteX0" fmla="*/ 376325 w 1127565"/>
              <a:gd name="connsiteY0" fmla="*/ 35794 h 1258212"/>
              <a:gd name="connsiteX1" fmla="*/ 947551 w 1127565"/>
              <a:gd name="connsiteY1" fmla="*/ 168249 h 1258212"/>
              <a:gd name="connsiteX2" fmla="*/ 1124081 w 1127565"/>
              <a:gd name="connsiteY2" fmla="*/ 698937 h 1258212"/>
              <a:gd name="connsiteX0" fmla="*/ 0 w 751244"/>
              <a:gd name="connsiteY0" fmla="*/ 35807 h 698950"/>
              <a:gd name="connsiteX1" fmla="*/ 571226 w 751244"/>
              <a:gd name="connsiteY1" fmla="*/ 168262 h 698950"/>
              <a:gd name="connsiteX2" fmla="*/ 747756 w 751244"/>
              <a:gd name="connsiteY2" fmla="*/ 698950 h 698950"/>
              <a:gd name="connsiteX3" fmla="*/ 187458 w 751244"/>
              <a:gd name="connsiteY3" fmla="*/ 629119 h 698950"/>
              <a:gd name="connsiteX4" fmla="*/ 0 w 751244"/>
              <a:gd name="connsiteY4" fmla="*/ 35807 h 698950"/>
              <a:gd name="connsiteX0" fmla="*/ 0 w 751244"/>
              <a:gd name="connsiteY0" fmla="*/ 35807 h 698950"/>
              <a:gd name="connsiteX1" fmla="*/ 504551 w 751244"/>
              <a:gd name="connsiteY1" fmla="*/ 282562 h 698950"/>
              <a:gd name="connsiteX2" fmla="*/ 747756 w 751244"/>
              <a:gd name="connsiteY2" fmla="*/ 698950 h 698950"/>
              <a:gd name="connsiteX0" fmla="*/ 0 w 2100502"/>
              <a:gd name="connsiteY0" fmla="*/ 35807 h 1613350"/>
              <a:gd name="connsiteX1" fmla="*/ 571226 w 2100502"/>
              <a:gd name="connsiteY1" fmla="*/ 168262 h 1613350"/>
              <a:gd name="connsiteX2" fmla="*/ 747756 w 2100502"/>
              <a:gd name="connsiteY2" fmla="*/ 698950 h 1613350"/>
              <a:gd name="connsiteX3" fmla="*/ 187458 w 2100502"/>
              <a:gd name="connsiteY3" fmla="*/ 629119 h 1613350"/>
              <a:gd name="connsiteX4" fmla="*/ 0 w 2100502"/>
              <a:gd name="connsiteY4" fmla="*/ 35807 h 1613350"/>
              <a:gd name="connsiteX0" fmla="*/ 0 w 2100502"/>
              <a:gd name="connsiteY0" fmla="*/ 35807 h 1613350"/>
              <a:gd name="connsiteX1" fmla="*/ 504551 w 2100502"/>
              <a:gd name="connsiteY1" fmla="*/ 282562 h 1613350"/>
              <a:gd name="connsiteX2" fmla="*/ 2100306 w 2100502"/>
              <a:gd name="connsiteY2" fmla="*/ 1613350 h 1613350"/>
              <a:gd name="connsiteX0" fmla="*/ 0 w 2100497"/>
              <a:gd name="connsiteY0" fmla="*/ 35807 h 1613350"/>
              <a:gd name="connsiteX1" fmla="*/ 571226 w 2100497"/>
              <a:gd name="connsiteY1" fmla="*/ 168262 h 1613350"/>
              <a:gd name="connsiteX2" fmla="*/ 747756 w 2100497"/>
              <a:gd name="connsiteY2" fmla="*/ 698950 h 1613350"/>
              <a:gd name="connsiteX3" fmla="*/ 187458 w 2100497"/>
              <a:gd name="connsiteY3" fmla="*/ 629119 h 1613350"/>
              <a:gd name="connsiteX4" fmla="*/ 0 w 2100497"/>
              <a:gd name="connsiteY4" fmla="*/ 35807 h 1613350"/>
              <a:gd name="connsiteX0" fmla="*/ 0 w 2100497"/>
              <a:gd name="connsiteY0" fmla="*/ 35807 h 1613350"/>
              <a:gd name="connsiteX1" fmla="*/ 466451 w 2100497"/>
              <a:gd name="connsiteY1" fmla="*/ 234937 h 1613350"/>
              <a:gd name="connsiteX2" fmla="*/ 2100306 w 2100497"/>
              <a:gd name="connsiteY2" fmla="*/ 1613350 h 1613350"/>
              <a:gd name="connsiteX0" fmla="*/ 266700 w 2367197"/>
              <a:gd name="connsiteY0" fmla="*/ 258373 h 1835916"/>
              <a:gd name="connsiteX1" fmla="*/ 837926 w 2367197"/>
              <a:gd name="connsiteY1" fmla="*/ 390828 h 1835916"/>
              <a:gd name="connsiteX2" fmla="*/ 1014456 w 2367197"/>
              <a:gd name="connsiteY2" fmla="*/ 921516 h 1835916"/>
              <a:gd name="connsiteX3" fmla="*/ 454158 w 2367197"/>
              <a:gd name="connsiteY3" fmla="*/ 851685 h 1835916"/>
              <a:gd name="connsiteX4" fmla="*/ 266700 w 2367197"/>
              <a:gd name="connsiteY4" fmla="*/ 258373 h 1835916"/>
              <a:gd name="connsiteX0" fmla="*/ 0 w 2367197"/>
              <a:gd name="connsiteY0" fmla="*/ 10723 h 1835916"/>
              <a:gd name="connsiteX1" fmla="*/ 733151 w 2367197"/>
              <a:gd name="connsiteY1" fmla="*/ 457503 h 1835916"/>
              <a:gd name="connsiteX2" fmla="*/ 2367006 w 2367197"/>
              <a:gd name="connsiteY2" fmla="*/ 1835916 h 1835916"/>
              <a:gd name="connsiteX0" fmla="*/ 266700 w 2367274"/>
              <a:gd name="connsiteY0" fmla="*/ 262792 h 1840335"/>
              <a:gd name="connsiteX1" fmla="*/ 837926 w 2367274"/>
              <a:gd name="connsiteY1" fmla="*/ 395247 h 1840335"/>
              <a:gd name="connsiteX2" fmla="*/ 1014456 w 2367274"/>
              <a:gd name="connsiteY2" fmla="*/ 925935 h 1840335"/>
              <a:gd name="connsiteX3" fmla="*/ 454158 w 2367274"/>
              <a:gd name="connsiteY3" fmla="*/ 856104 h 1840335"/>
              <a:gd name="connsiteX4" fmla="*/ 266700 w 2367274"/>
              <a:gd name="connsiteY4" fmla="*/ 262792 h 1840335"/>
              <a:gd name="connsiteX0" fmla="*/ 0 w 2367274"/>
              <a:gd name="connsiteY0" fmla="*/ 15142 h 1840335"/>
              <a:gd name="connsiteX1" fmla="*/ 1175424 w 2367274"/>
              <a:gd name="connsiteY1" fmla="*/ 335773 h 1840335"/>
              <a:gd name="connsiteX2" fmla="*/ 2367006 w 2367274"/>
              <a:gd name="connsiteY2" fmla="*/ 1840335 h 1840335"/>
              <a:gd name="connsiteX0" fmla="*/ 253298 w 2353873"/>
              <a:gd name="connsiteY0" fmla="*/ 365621 h 1943164"/>
              <a:gd name="connsiteX1" fmla="*/ 824524 w 2353873"/>
              <a:gd name="connsiteY1" fmla="*/ 498076 h 1943164"/>
              <a:gd name="connsiteX2" fmla="*/ 1001054 w 2353873"/>
              <a:gd name="connsiteY2" fmla="*/ 1028764 h 1943164"/>
              <a:gd name="connsiteX3" fmla="*/ 440756 w 2353873"/>
              <a:gd name="connsiteY3" fmla="*/ 958933 h 1943164"/>
              <a:gd name="connsiteX4" fmla="*/ 253298 w 2353873"/>
              <a:gd name="connsiteY4" fmla="*/ 365621 h 1943164"/>
              <a:gd name="connsiteX0" fmla="*/ 0 w 2353873"/>
              <a:gd name="connsiteY0" fmla="*/ 11230 h 1943164"/>
              <a:gd name="connsiteX1" fmla="*/ 1162022 w 2353873"/>
              <a:gd name="connsiteY1" fmla="*/ 438602 h 1943164"/>
              <a:gd name="connsiteX2" fmla="*/ 2353604 w 2353873"/>
              <a:gd name="connsiteY2" fmla="*/ 1943164 h 1943164"/>
              <a:gd name="connsiteX0" fmla="*/ 253298 w 2353873"/>
              <a:gd name="connsiteY0" fmla="*/ 354391 h 1931934"/>
              <a:gd name="connsiteX1" fmla="*/ 824524 w 2353873"/>
              <a:gd name="connsiteY1" fmla="*/ 486846 h 1931934"/>
              <a:gd name="connsiteX2" fmla="*/ 1001054 w 2353873"/>
              <a:gd name="connsiteY2" fmla="*/ 1017534 h 1931934"/>
              <a:gd name="connsiteX3" fmla="*/ 440756 w 2353873"/>
              <a:gd name="connsiteY3" fmla="*/ 947703 h 1931934"/>
              <a:gd name="connsiteX4" fmla="*/ 253298 w 2353873"/>
              <a:gd name="connsiteY4" fmla="*/ 354391 h 1931934"/>
              <a:gd name="connsiteX0" fmla="*/ 0 w 2353873"/>
              <a:gd name="connsiteY0" fmla="*/ 0 h 1931934"/>
              <a:gd name="connsiteX1" fmla="*/ 1162022 w 2353873"/>
              <a:gd name="connsiteY1" fmla="*/ 427372 h 1931934"/>
              <a:gd name="connsiteX2" fmla="*/ 2353604 w 2353873"/>
              <a:gd name="connsiteY2" fmla="*/ 1931934 h 1931934"/>
              <a:gd name="connsiteX0" fmla="*/ 253298 w 2353873"/>
              <a:gd name="connsiteY0" fmla="*/ 356398 h 1933941"/>
              <a:gd name="connsiteX1" fmla="*/ 824524 w 2353873"/>
              <a:gd name="connsiteY1" fmla="*/ 488853 h 1933941"/>
              <a:gd name="connsiteX2" fmla="*/ 1001054 w 2353873"/>
              <a:gd name="connsiteY2" fmla="*/ 1019541 h 1933941"/>
              <a:gd name="connsiteX3" fmla="*/ 440756 w 2353873"/>
              <a:gd name="connsiteY3" fmla="*/ 949710 h 1933941"/>
              <a:gd name="connsiteX4" fmla="*/ 253298 w 2353873"/>
              <a:gd name="connsiteY4" fmla="*/ 356398 h 1933941"/>
              <a:gd name="connsiteX0" fmla="*/ 0 w 2353873"/>
              <a:gd name="connsiteY0" fmla="*/ 2007 h 1933941"/>
              <a:gd name="connsiteX1" fmla="*/ 1162022 w 2353873"/>
              <a:gd name="connsiteY1" fmla="*/ 429379 h 1933941"/>
              <a:gd name="connsiteX2" fmla="*/ 2353604 w 2353873"/>
              <a:gd name="connsiteY2" fmla="*/ 1933941 h 1933941"/>
              <a:gd name="connsiteX0" fmla="*/ 253298 w 2353849"/>
              <a:gd name="connsiteY0" fmla="*/ 356049 h 1933592"/>
              <a:gd name="connsiteX1" fmla="*/ 824524 w 2353849"/>
              <a:gd name="connsiteY1" fmla="*/ 488504 h 1933592"/>
              <a:gd name="connsiteX2" fmla="*/ 1001054 w 2353849"/>
              <a:gd name="connsiteY2" fmla="*/ 1019192 h 1933592"/>
              <a:gd name="connsiteX3" fmla="*/ 440756 w 2353849"/>
              <a:gd name="connsiteY3" fmla="*/ 949361 h 1933592"/>
              <a:gd name="connsiteX4" fmla="*/ 253298 w 2353849"/>
              <a:gd name="connsiteY4" fmla="*/ 356049 h 1933592"/>
              <a:gd name="connsiteX0" fmla="*/ 0 w 2353849"/>
              <a:gd name="connsiteY0" fmla="*/ 1658 h 1933592"/>
              <a:gd name="connsiteX1" fmla="*/ 1054805 w 2353849"/>
              <a:gd name="connsiteY1" fmla="*/ 496955 h 1933592"/>
              <a:gd name="connsiteX2" fmla="*/ 2353604 w 2353849"/>
              <a:gd name="connsiteY2" fmla="*/ 1933592 h 1933592"/>
              <a:gd name="connsiteX0" fmla="*/ 253298 w 2353849"/>
              <a:gd name="connsiteY0" fmla="*/ 356049 h 1933592"/>
              <a:gd name="connsiteX1" fmla="*/ 595076 w 2353849"/>
              <a:gd name="connsiteY1" fmla="*/ 687593 h 1933592"/>
              <a:gd name="connsiteX2" fmla="*/ 1001054 w 2353849"/>
              <a:gd name="connsiteY2" fmla="*/ 1019192 h 1933592"/>
              <a:gd name="connsiteX3" fmla="*/ 440756 w 2353849"/>
              <a:gd name="connsiteY3" fmla="*/ 949361 h 1933592"/>
              <a:gd name="connsiteX4" fmla="*/ 253298 w 2353849"/>
              <a:gd name="connsiteY4" fmla="*/ 356049 h 1933592"/>
              <a:gd name="connsiteX0" fmla="*/ 0 w 2353849"/>
              <a:gd name="connsiteY0" fmla="*/ 1658 h 1933592"/>
              <a:gd name="connsiteX1" fmla="*/ 1054805 w 2353849"/>
              <a:gd name="connsiteY1" fmla="*/ 496955 h 1933592"/>
              <a:gd name="connsiteX2" fmla="*/ 2353604 w 2353849"/>
              <a:gd name="connsiteY2" fmla="*/ 1933592 h 1933592"/>
              <a:gd name="connsiteX0" fmla="*/ 253298 w 2353908"/>
              <a:gd name="connsiteY0" fmla="*/ 357333 h 1934876"/>
              <a:gd name="connsiteX1" fmla="*/ 595076 w 2353908"/>
              <a:gd name="connsiteY1" fmla="*/ 688877 h 1934876"/>
              <a:gd name="connsiteX2" fmla="*/ 1001054 w 2353908"/>
              <a:gd name="connsiteY2" fmla="*/ 1020476 h 1934876"/>
              <a:gd name="connsiteX3" fmla="*/ 440756 w 2353908"/>
              <a:gd name="connsiteY3" fmla="*/ 950645 h 1934876"/>
              <a:gd name="connsiteX4" fmla="*/ 253298 w 2353908"/>
              <a:gd name="connsiteY4" fmla="*/ 357333 h 1934876"/>
              <a:gd name="connsiteX0" fmla="*/ 0 w 2353908"/>
              <a:gd name="connsiteY0" fmla="*/ 2942 h 1934876"/>
              <a:gd name="connsiteX1" fmla="*/ 1284255 w 2353908"/>
              <a:gd name="connsiteY1" fmla="*/ 327589 h 1934876"/>
              <a:gd name="connsiteX2" fmla="*/ 2353604 w 2353908"/>
              <a:gd name="connsiteY2" fmla="*/ 1934876 h 1934876"/>
              <a:gd name="connsiteX0" fmla="*/ 253298 w 2353967"/>
              <a:gd name="connsiteY0" fmla="*/ 355750 h 1933293"/>
              <a:gd name="connsiteX1" fmla="*/ 595076 w 2353967"/>
              <a:gd name="connsiteY1" fmla="*/ 687294 h 1933293"/>
              <a:gd name="connsiteX2" fmla="*/ 1001054 w 2353967"/>
              <a:gd name="connsiteY2" fmla="*/ 1018893 h 1933293"/>
              <a:gd name="connsiteX3" fmla="*/ 440756 w 2353967"/>
              <a:gd name="connsiteY3" fmla="*/ 949062 h 1933293"/>
              <a:gd name="connsiteX4" fmla="*/ 253298 w 2353967"/>
              <a:gd name="connsiteY4" fmla="*/ 355750 h 1933293"/>
              <a:gd name="connsiteX0" fmla="*/ 0 w 2353967"/>
              <a:gd name="connsiteY0" fmla="*/ 1359 h 1933293"/>
              <a:gd name="connsiteX1" fmla="*/ 1448147 w 2353967"/>
              <a:gd name="connsiteY1" fmla="*/ 581979 h 1933293"/>
              <a:gd name="connsiteX2" fmla="*/ 2353604 w 2353967"/>
              <a:gd name="connsiteY2" fmla="*/ 1933293 h 1933293"/>
              <a:gd name="connsiteX0" fmla="*/ 253298 w 2353967"/>
              <a:gd name="connsiteY0" fmla="*/ 355436 h 1932979"/>
              <a:gd name="connsiteX1" fmla="*/ 595076 w 2353967"/>
              <a:gd name="connsiteY1" fmla="*/ 686980 h 1932979"/>
              <a:gd name="connsiteX2" fmla="*/ 1001054 w 2353967"/>
              <a:gd name="connsiteY2" fmla="*/ 1018579 h 1932979"/>
              <a:gd name="connsiteX3" fmla="*/ 440756 w 2353967"/>
              <a:gd name="connsiteY3" fmla="*/ 948748 h 1932979"/>
              <a:gd name="connsiteX4" fmla="*/ 253298 w 2353967"/>
              <a:gd name="connsiteY4" fmla="*/ 355436 h 1932979"/>
              <a:gd name="connsiteX0" fmla="*/ 0 w 2353967"/>
              <a:gd name="connsiteY0" fmla="*/ 1045 h 1932979"/>
              <a:gd name="connsiteX1" fmla="*/ 1448148 w 2353967"/>
              <a:gd name="connsiteY1" fmla="*/ 723872 h 1932979"/>
              <a:gd name="connsiteX2" fmla="*/ 2353604 w 2353967"/>
              <a:gd name="connsiteY2" fmla="*/ 1932979 h 1932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53967" h="1932979" stroke="0" extrusionOk="0">
                <a:moveTo>
                  <a:pt x="253298" y="355436"/>
                </a:moveTo>
                <a:cubicBezTo>
                  <a:pt x="450968" y="277671"/>
                  <a:pt x="441535" y="527777"/>
                  <a:pt x="595076" y="686980"/>
                </a:cubicBezTo>
                <a:cubicBezTo>
                  <a:pt x="725946" y="822676"/>
                  <a:pt x="1020884" y="820465"/>
                  <a:pt x="1001054" y="1018579"/>
                </a:cubicBezTo>
                <a:lnTo>
                  <a:pt x="440756" y="948748"/>
                </a:lnTo>
                <a:lnTo>
                  <a:pt x="253298" y="355436"/>
                </a:lnTo>
                <a:close/>
              </a:path>
              <a:path w="2353967" h="1932979" fill="none">
                <a:moveTo>
                  <a:pt x="0" y="1045"/>
                </a:moveTo>
                <a:cubicBezTo>
                  <a:pt x="532725" y="-28202"/>
                  <a:pt x="1294607" y="564669"/>
                  <a:pt x="1448148" y="723872"/>
                </a:cubicBezTo>
                <a:cubicBezTo>
                  <a:pt x="1579018" y="859568"/>
                  <a:pt x="2373434" y="1734865"/>
                  <a:pt x="2353604" y="1932979"/>
                </a:cubicBezTo>
              </a:path>
            </a:pathLst>
          </a:custGeom>
          <a:ln w="28575">
            <a:solidFill>
              <a:srgbClr val="FF0000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88371" tIns="44186" rIns="88371" bIns="44186" rtlCol="0" anchor="ctr"/>
          <a:lstStyle>
            <a:defPPr>
              <a:defRPr lang="en-US"/>
            </a:defPPr>
            <a:lvl1pPr marL="0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7754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548923"/>
            <a:endParaRPr lang="en-GB" sz="2206">
              <a:solidFill>
                <a:srgbClr val="58595C"/>
              </a:solidFill>
              <a:latin typeface="Verdan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764" dirty="0" err="1">
                <a:solidFill>
                  <a:schemeClr val="bg2">
                    <a:lumMod val="10000"/>
                  </a:schemeClr>
                </a:solidFill>
              </a:rPr>
              <a:t>InflueNCE</a:t>
            </a:r>
            <a:r>
              <a:rPr lang="en-US" sz="1764" dirty="0">
                <a:solidFill>
                  <a:srgbClr val="008080"/>
                </a:solidFill>
              </a:rPr>
              <a:t> </a:t>
            </a:r>
            <a:r>
              <a:rPr lang="en-US" sz="1764" dirty="0"/>
              <a:t>NETWORK</a:t>
            </a:r>
          </a:p>
        </p:txBody>
      </p:sp>
      <p:pic>
        <p:nvPicPr>
          <p:cNvPr id="1026" name="Picture 2" descr="C:\Users\Guy Giffin\Desktop\Prendo media\ACTORS\PAC mug crop gg bw\W1 Martinez.jpg"/>
          <p:cNvPicPr>
            <a:picLocks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66"/>
          <a:stretch/>
        </p:blipFill>
        <p:spPr bwMode="auto">
          <a:xfrm>
            <a:off x="5559075" y="3692100"/>
            <a:ext cx="674900" cy="79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Guy Giffin\Desktop\Prendo media\ACTORS\PAC mug crop gg bw\W2 Crespo.jpg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164" y="5107237"/>
            <a:ext cx="674900" cy="79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" name="TextBox 16"/>
          <p:cNvSpPr txBox="1">
            <a:spLocks noChangeArrowheads="1"/>
          </p:cNvSpPr>
          <p:nvPr/>
        </p:nvSpPr>
        <p:spPr bwMode="auto">
          <a:xfrm>
            <a:off x="7366164" y="5868636"/>
            <a:ext cx="674900" cy="317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none" lIns="0" tIns="45230" rIns="0" bIns="45230" numCol="1" anchor="ctr" anchorCtr="1" compatLnSpc="1">
            <a:prstTxWarp prst="textNoShape">
              <a:avLst/>
            </a:prstTxWarp>
            <a:noAutofit/>
          </a:bodyPr>
          <a:lstStyle/>
          <a:p>
            <a:pPr algn="ctr" defTabSz="883735" fontAlgn="base"/>
            <a:r>
              <a:rPr lang="en-US" sz="993" dirty="0">
                <a:solidFill>
                  <a:srgbClr val="000000"/>
                </a:solidFill>
                <a:latin typeface="Segoe Print" panose="02000600000000000000" pitchFamily="2" charset="0"/>
                <a:ea typeface="MS PGothic" charset="-128"/>
              </a:rPr>
              <a:t>Crespo</a:t>
            </a:r>
          </a:p>
          <a:p>
            <a:pPr algn="ctr" defTabSz="883735" fontAlgn="base"/>
            <a:r>
              <a:rPr lang="en-US" sz="772" dirty="0">
                <a:solidFill>
                  <a:srgbClr val="000000"/>
                </a:solidFill>
                <a:latin typeface="Segoe Print" panose="02000600000000000000" pitchFamily="2" charset="0"/>
                <a:ea typeface="MS PGothic" charset="-128"/>
              </a:rPr>
              <a:t>Ecologist</a:t>
            </a:r>
            <a:endParaRPr lang="en-GB" sz="772" dirty="0">
              <a:solidFill>
                <a:srgbClr val="58595C"/>
              </a:solidFill>
              <a:latin typeface="Segoe Print" panose="02000600000000000000" pitchFamily="2" charset="0"/>
              <a:ea typeface="Times New Roman" charset="0"/>
            </a:endParaRPr>
          </a:p>
        </p:txBody>
      </p:sp>
      <p:pic>
        <p:nvPicPr>
          <p:cNvPr id="1028" name="Picture 4" descr="C:\Users\Guy Giffin\Desktop\Prendo media\ACTORS\PAC mug crop gg bw\M7 Ramo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5617" y="3185717"/>
            <a:ext cx="674900" cy="843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7"/>
          <p:cNvSpPr txBox="1">
            <a:spLocks noChangeArrowheads="1"/>
          </p:cNvSpPr>
          <p:nvPr/>
        </p:nvSpPr>
        <p:spPr bwMode="auto">
          <a:xfrm>
            <a:off x="1955617" y="3966002"/>
            <a:ext cx="674900" cy="317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51610" rIns="0" bIns="51610" numCol="1" anchor="ctr" anchorCtr="1" compatLnSpc="1">
            <a:prstTxWarp prst="textNoShape">
              <a:avLst/>
            </a:prstTxWarp>
            <a:noAutofit/>
          </a:bodyPr>
          <a:lstStyle/>
          <a:p>
            <a:pPr algn="ctr" defTabSz="481062"/>
            <a:r>
              <a:rPr lang="en-US" altLang="en-US" sz="993" dirty="0">
                <a:solidFill>
                  <a:srgbClr val="E0E1E5">
                    <a:lumMod val="10000"/>
                  </a:srgbClr>
                </a:solidFill>
                <a:latin typeface="Segoe Print" panose="02000600000000000000" pitchFamily="2" charset="0"/>
                <a:cs typeface="Helvetica" charset="0"/>
              </a:rPr>
              <a:t>Ramon</a:t>
            </a:r>
          </a:p>
          <a:p>
            <a:pPr algn="ctr" defTabSz="481062"/>
            <a:r>
              <a:rPr lang="en-US" altLang="en-US" sz="772" dirty="0">
                <a:solidFill>
                  <a:srgbClr val="E0E1E5">
                    <a:lumMod val="10000"/>
                  </a:srgbClr>
                </a:solidFill>
                <a:latin typeface="Segoe Print" panose="02000600000000000000" pitchFamily="2" charset="0"/>
                <a:cs typeface="Helvetica" charset="0"/>
              </a:rPr>
              <a:t>Minister</a:t>
            </a:r>
          </a:p>
        </p:txBody>
      </p:sp>
      <p:pic>
        <p:nvPicPr>
          <p:cNvPr id="1029" name="Picture 5" descr="C:\Users\Guy Giffin\Desktop\Prendo media\ACTORS\PAC mug crop gg bw\M6 Silva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4274" y="1110721"/>
            <a:ext cx="674900" cy="842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TextBox 17"/>
          <p:cNvSpPr txBox="1">
            <a:spLocks noChangeArrowheads="1"/>
          </p:cNvSpPr>
          <p:nvPr/>
        </p:nvSpPr>
        <p:spPr bwMode="auto">
          <a:xfrm>
            <a:off x="5564274" y="1850772"/>
            <a:ext cx="674900" cy="2779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45230" rIns="0" bIns="45230" numCol="1" anchor="ctr" anchorCtr="1" compatLnSpc="1">
            <a:prstTxWarp prst="textNoShape">
              <a:avLst/>
            </a:prstTxWarp>
            <a:noAutofit/>
          </a:bodyPr>
          <a:lstStyle/>
          <a:p>
            <a:pPr algn="ctr" defTabSz="481062"/>
            <a:r>
              <a:rPr lang="en-US" altLang="en-US" sz="993" dirty="0">
                <a:solidFill>
                  <a:srgbClr val="E0E1E5">
                    <a:lumMod val="10000"/>
                  </a:srgbClr>
                </a:solidFill>
                <a:latin typeface="Segoe Print" panose="02000600000000000000" pitchFamily="2" charset="0"/>
                <a:cs typeface="Helvetica" charset="0"/>
              </a:rPr>
              <a:t>Silva</a:t>
            </a:r>
          </a:p>
          <a:p>
            <a:pPr algn="ctr" defTabSz="481062"/>
            <a:r>
              <a:rPr lang="en-US" altLang="en-US" sz="772" dirty="0">
                <a:solidFill>
                  <a:srgbClr val="E0E1E5">
                    <a:lumMod val="10000"/>
                  </a:srgbClr>
                </a:solidFill>
                <a:latin typeface="Segoe Print" panose="02000600000000000000" pitchFamily="2" charset="0"/>
                <a:cs typeface="Helvetica" charset="0"/>
              </a:rPr>
              <a:t>Union</a:t>
            </a:r>
          </a:p>
        </p:txBody>
      </p:sp>
      <p:pic>
        <p:nvPicPr>
          <p:cNvPr id="1030" name="Picture 6" descr="C:\Users\Guy Giffin\Desktop\Prendo media\ACTORS\PAC mug crop gg bw\M5 Esperanza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1841" y="4911587"/>
            <a:ext cx="674900" cy="843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8"/>
          <p:cNvSpPr txBox="1">
            <a:spLocks noChangeArrowheads="1"/>
          </p:cNvSpPr>
          <p:nvPr/>
        </p:nvSpPr>
        <p:spPr bwMode="auto">
          <a:xfrm>
            <a:off x="2521841" y="5663390"/>
            <a:ext cx="674900" cy="317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51610" rIns="0" bIns="51610" numCol="1" anchor="ctr" anchorCtr="1" compatLnSpc="1">
            <a:prstTxWarp prst="textNoShape">
              <a:avLst/>
            </a:prstTxWarp>
            <a:noAutofit/>
          </a:bodyPr>
          <a:lstStyle/>
          <a:p>
            <a:pPr algn="ctr" defTabSz="883735" fontAlgn="base"/>
            <a:r>
              <a:rPr lang="en-US" sz="993" dirty="0">
                <a:solidFill>
                  <a:srgbClr val="000000"/>
                </a:solidFill>
                <a:latin typeface="Segoe Print" panose="02000600000000000000" pitchFamily="2" charset="0"/>
                <a:ea typeface="MS PGothic" charset="-128"/>
              </a:rPr>
              <a:t>Esperanza</a:t>
            </a:r>
          </a:p>
          <a:p>
            <a:pPr algn="ctr" defTabSz="883735" fontAlgn="base"/>
            <a:r>
              <a:rPr lang="en-US" sz="772" dirty="0">
                <a:solidFill>
                  <a:srgbClr val="000000"/>
                </a:solidFill>
                <a:latin typeface="Segoe Print" panose="02000600000000000000" pitchFamily="2" charset="0"/>
                <a:ea typeface="MS PGothic" charset="-128"/>
              </a:rPr>
              <a:t>Mayor</a:t>
            </a:r>
            <a:endParaRPr lang="en-GB" sz="772" dirty="0">
              <a:solidFill>
                <a:srgbClr val="58595C"/>
              </a:solidFill>
              <a:latin typeface="Segoe Print" panose="02000600000000000000" pitchFamily="2" charset="0"/>
              <a:ea typeface="Times New Roman" charset="0"/>
            </a:endParaRPr>
          </a:p>
        </p:txBody>
      </p:sp>
      <p:pic>
        <p:nvPicPr>
          <p:cNvPr id="1031" name="Picture 7" descr="C:\Users\Guy Giffin\Desktop\Prendo media\ACTORS\PAC mug crop gg bw\M2 Gonzala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1109" y="5215818"/>
            <a:ext cx="674900" cy="841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TextBox 16"/>
          <p:cNvSpPr txBox="1">
            <a:spLocks noChangeArrowheads="1"/>
          </p:cNvSpPr>
          <p:nvPr/>
        </p:nvSpPr>
        <p:spPr bwMode="auto">
          <a:xfrm>
            <a:off x="4161109" y="5958126"/>
            <a:ext cx="674900" cy="317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none" lIns="0" tIns="45230" rIns="0" bIns="45230" numCol="1" anchor="ctr" anchorCtr="1" compatLnSpc="1">
            <a:prstTxWarp prst="textNoShape">
              <a:avLst/>
            </a:prstTxWarp>
            <a:noAutofit/>
          </a:bodyPr>
          <a:lstStyle/>
          <a:p>
            <a:pPr algn="ctr" defTabSz="883735" fontAlgn="base"/>
            <a:r>
              <a:rPr lang="en-US" sz="993" dirty="0" err="1">
                <a:solidFill>
                  <a:srgbClr val="000000"/>
                </a:solidFill>
                <a:latin typeface="Segoe Print" panose="02000600000000000000" pitchFamily="2" charset="0"/>
                <a:ea typeface="MS PGothic" charset="-128"/>
              </a:rPr>
              <a:t>Gonzala</a:t>
            </a:r>
            <a:endParaRPr lang="en-US" sz="993" dirty="0">
              <a:solidFill>
                <a:srgbClr val="000000"/>
              </a:solidFill>
              <a:latin typeface="Segoe Print" panose="02000600000000000000" pitchFamily="2" charset="0"/>
              <a:ea typeface="MS PGothic" charset="-128"/>
            </a:endParaRPr>
          </a:p>
          <a:p>
            <a:pPr algn="ctr" defTabSz="883735" fontAlgn="base"/>
            <a:r>
              <a:rPr lang="en-US" sz="772" dirty="0">
                <a:solidFill>
                  <a:srgbClr val="000000"/>
                </a:solidFill>
                <a:latin typeface="Segoe Print" panose="02000600000000000000" pitchFamily="2" charset="0"/>
                <a:ea typeface="MS PGothic" charset="-128"/>
              </a:rPr>
              <a:t>Indigenous</a:t>
            </a:r>
            <a:endParaRPr lang="en-GB" sz="772" dirty="0">
              <a:solidFill>
                <a:srgbClr val="58595C"/>
              </a:solidFill>
              <a:latin typeface="Segoe Print" panose="02000600000000000000" pitchFamily="2" charset="0"/>
              <a:ea typeface="Times New Roman" charset="0"/>
            </a:endParaRPr>
          </a:p>
        </p:txBody>
      </p:sp>
      <p:pic>
        <p:nvPicPr>
          <p:cNvPr id="3" name="Picture 2" descr="C:\Users\Guy Giffin\Desktop\Prendo media\ACTORS\PAC mug crop gg bw\W5 Wright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1187" y="3456565"/>
            <a:ext cx="674900" cy="842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TextBox 17"/>
          <p:cNvSpPr txBox="1">
            <a:spLocks noChangeArrowheads="1"/>
          </p:cNvSpPr>
          <p:nvPr/>
        </p:nvSpPr>
        <p:spPr bwMode="auto">
          <a:xfrm>
            <a:off x="6871645" y="4165377"/>
            <a:ext cx="674900" cy="317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45230" rIns="0" bIns="45230" numCol="1" anchor="ctr" anchorCtr="1" compatLnSpc="1">
            <a:prstTxWarp prst="textNoShape">
              <a:avLst/>
            </a:prstTxWarp>
            <a:noAutofit/>
          </a:bodyPr>
          <a:lstStyle/>
          <a:p>
            <a:pPr algn="ctr" defTabSz="481062"/>
            <a:r>
              <a:rPr lang="en-US" altLang="en-US" sz="993" dirty="0">
                <a:solidFill>
                  <a:srgbClr val="E0E1E5">
                    <a:lumMod val="10000"/>
                  </a:srgbClr>
                </a:solidFill>
                <a:latin typeface="Segoe Print" panose="02000600000000000000" pitchFamily="2" charset="0"/>
                <a:cs typeface="Helvetica" charset="0"/>
              </a:rPr>
              <a:t>Wright</a:t>
            </a:r>
          </a:p>
          <a:p>
            <a:pPr algn="ctr" defTabSz="481062"/>
            <a:r>
              <a:rPr lang="en-US" altLang="en-US" sz="772" dirty="0">
                <a:solidFill>
                  <a:srgbClr val="E0E1E5">
                    <a:lumMod val="10000"/>
                  </a:srgbClr>
                </a:solidFill>
                <a:latin typeface="Segoe Print" panose="02000600000000000000" pitchFamily="2" charset="0"/>
                <a:cs typeface="Helvetica" charset="0"/>
              </a:rPr>
              <a:t>Professor</a:t>
            </a:r>
          </a:p>
        </p:txBody>
      </p:sp>
      <p:pic>
        <p:nvPicPr>
          <p:cNvPr id="4" name="Picture 3" descr="C:\Users\Guy Giffin\Desktop\Prendo media\ACTORS\PAC mug crop gg bw\M3 Jackson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538" y="1511518"/>
            <a:ext cx="674900" cy="842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TextBox 17"/>
          <p:cNvSpPr txBox="1">
            <a:spLocks noChangeArrowheads="1"/>
          </p:cNvSpPr>
          <p:nvPr/>
        </p:nvSpPr>
        <p:spPr bwMode="auto">
          <a:xfrm>
            <a:off x="4315941" y="2236812"/>
            <a:ext cx="679398" cy="317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45230" rIns="0" bIns="45230" numCol="1" anchor="ctr" anchorCtr="1" compatLnSpc="1">
            <a:prstTxWarp prst="textNoShape">
              <a:avLst/>
            </a:prstTxWarp>
            <a:noAutofit/>
          </a:bodyPr>
          <a:lstStyle/>
          <a:p>
            <a:pPr algn="ctr" defTabSz="481062"/>
            <a:r>
              <a:rPr lang="en-US" altLang="en-US" sz="993" dirty="0">
                <a:solidFill>
                  <a:srgbClr val="E0E1E5">
                    <a:lumMod val="10000"/>
                  </a:srgbClr>
                </a:solidFill>
                <a:latin typeface="Segoe Print" panose="02000600000000000000" pitchFamily="2" charset="0"/>
                <a:cs typeface="Helvetica" charset="0"/>
              </a:rPr>
              <a:t>Jackson</a:t>
            </a:r>
          </a:p>
          <a:p>
            <a:pPr algn="ctr" defTabSz="481062"/>
            <a:r>
              <a:rPr lang="en-US" altLang="en-US" sz="772" dirty="0">
                <a:solidFill>
                  <a:srgbClr val="E0E1E5">
                    <a:lumMod val="10000"/>
                  </a:srgbClr>
                </a:solidFill>
                <a:latin typeface="Segoe Print" panose="02000600000000000000" pitchFamily="2" charset="0"/>
                <a:cs typeface="Helvetica" charset="0"/>
              </a:rPr>
              <a:t>Shareholder</a:t>
            </a:r>
          </a:p>
        </p:txBody>
      </p:sp>
      <p:pic>
        <p:nvPicPr>
          <p:cNvPr id="5" name="Picture 4" descr="C:\Users\Guy Giffin\Desktop\Prendo media\ACTORS\PAC mug crop gg bw\M4 Liang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5569" y="1925301"/>
            <a:ext cx="674900" cy="845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TextBox 17"/>
          <p:cNvSpPr txBox="1">
            <a:spLocks noChangeArrowheads="1"/>
          </p:cNvSpPr>
          <p:nvPr/>
        </p:nvSpPr>
        <p:spPr bwMode="auto">
          <a:xfrm>
            <a:off x="7045569" y="2646099"/>
            <a:ext cx="674900" cy="29894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45230" rIns="0" bIns="45230" numCol="1" anchor="ctr" anchorCtr="1" compatLnSpc="1">
            <a:prstTxWarp prst="textNoShape">
              <a:avLst/>
            </a:prstTxWarp>
            <a:noAutofit/>
          </a:bodyPr>
          <a:lstStyle/>
          <a:p>
            <a:pPr algn="ctr" defTabSz="481062"/>
            <a:r>
              <a:rPr lang="en-US" altLang="en-US" sz="993" dirty="0">
                <a:solidFill>
                  <a:srgbClr val="E0E1E5">
                    <a:lumMod val="10000"/>
                  </a:srgbClr>
                </a:solidFill>
                <a:latin typeface="Segoe Print" panose="02000600000000000000" pitchFamily="2" charset="0"/>
                <a:cs typeface="Helvetica" charset="0"/>
              </a:rPr>
              <a:t>Liang</a:t>
            </a:r>
          </a:p>
          <a:p>
            <a:pPr algn="ctr" defTabSz="481062"/>
            <a:r>
              <a:rPr lang="en-US" altLang="en-US" sz="772" dirty="0">
                <a:solidFill>
                  <a:srgbClr val="E0E1E5">
                    <a:lumMod val="10000"/>
                  </a:srgbClr>
                </a:solidFill>
                <a:latin typeface="Segoe Print" panose="02000600000000000000" pitchFamily="2" charset="0"/>
                <a:cs typeface="Helvetica" charset="0"/>
              </a:rPr>
              <a:t>Contractor</a:t>
            </a:r>
          </a:p>
        </p:txBody>
      </p:sp>
      <p:sp>
        <p:nvSpPr>
          <p:cNvPr id="62" name="TextBox 17"/>
          <p:cNvSpPr txBox="1">
            <a:spLocks noChangeArrowheads="1"/>
          </p:cNvSpPr>
          <p:nvPr/>
        </p:nvSpPr>
        <p:spPr bwMode="auto">
          <a:xfrm>
            <a:off x="5564272" y="4453623"/>
            <a:ext cx="674900" cy="31152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45230" rIns="0" bIns="45230" numCol="1" anchor="ctr" anchorCtr="1" compatLnSpc="1">
            <a:prstTxWarp prst="textNoShape">
              <a:avLst/>
            </a:prstTxWarp>
            <a:noAutofit/>
          </a:bodyPr>
          <a:lstStyle/>
          <a:p>
            <a:pPr algn="ctr" defTabSz="481062"/>
            <a:r>
              <a:rPr lang="en-US" altLang="en-US" sz="993" dirty="0">
                <a:solidFill>
                  <a:srgbClr val="E0E1E5">
                    <a:lumMod val="10000"/>
                  </a:srgbClr>
                </a:solidFill>
                <a:latin typeface="Segoe Print" panose="02000600000000000000" pitchFamily="2" charset="0"/>
                <a:cs typeface="Helvetica" charset="0"/>
              </a:rPr>
              <a:t>Martinez</a:t>
            </a:r>
          </a:p>
          <a:p>
            <a:pPr algn="ctr" defTabSz="481062"/>
            <a:r>
              <a:rPr lang="en-US" altLang="en-US" sz="772" dirty="0">
                <a:solidFill>
                  <a:srgbClr val="E0E1E5">
                    <a:lumMod val="10000"/>
                  </a:srgbClr>
                </a:solidFill>
                <a:latin typeface="Segoe Print" panose="02000600000000000000" pitchFamily="2" charset="0"/>
                <a:cs typeface="Helvetica" charset="0"/>
              </a:rPr>
              <a:t>Investor</a:t>
            </a:r>
          </a:p>
        </p:txBody>
      </p:sp>
      <p:pic>
        <p:nvPicPr>
          <p:cNvPr id="6" name="Picture 5" descr="C:\Users\Guy Giffin\Desktop\Prendo media\ACTORS\PAC mug crop gg bw\W6 Klein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7319" y="5322420"/>
            <a:ext cx="674900" cy="841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C:\Users\Guy Giffin\Desktop\Prendo media\ACTORS\PAC mug crop gg bw\W4 Vidal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9147" y="2142089"/>
            <a:ext cx="674900" cy="84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Guy Giffin\Desktop\Prendo media\ACTORS\PAC mug crop gg bw\M1 Bonnard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439" y="3203254"/>
            <a:ext cx="674900" cy="842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16"/>
          <p:cNvSpPr txBox="1">
            <a:spLocks noChangeArrowheads="1"/>
          </p:cNvSpPr>
          <p:nvPr/>
        </p:nvSpPr>
        <p:spPr bwMode="auto">
          <a:xfrm>
            <a:off x="4315938" y="3948648"/>
            <a:ext cx="679402" cy="28677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none" lIns="0" tIns="51610" rIns="0" bIns="51610" numCol="1" anchor="ctr" anchorCtr="1" compatLnSpc="1">
            <a:prstTxWarp prst="textNoShape">
              <a:avLst/>
            </a:prstTxWarp>
            <a:noAutofit/>
          </a:bodyPr>
          <a:lstStyle/>
          <a:p>
            <a:pPr algn="ctr" defTabSz="883735" fontAlgn="base"/>
            <a:r>
              <a:rPr lang="en-US" sz="993" dirty="0">
                <a:solidFill>
                  <a:srgbClr val="000000"/>
                </a:solidFill>
                <a:latin typeface="Segoe Print" panose="02000600000000000000" pitchFamily="2" charset="0"/>
                <a:ea typeface="MS PGothic" charset="-128"/>
              </a:rPr>
              <a:t>Bonnard</a:t>
            </a:r>
          </a:p>
          <a:p>
            <a:pPr algn="ctr" defTabSz="883735" fontAlgn="base"/>
            <a:r>
              <a:rPr lang="en-US" sz="772" dirty="0">
                <a:solidFill>
                  <a:srgbClr val="000000"/>
                </a:solidFill>
                <a:latin typeface="Segoe Print" panose="02000600000000000000" pitchFamily="2" charset="0"/>
                <a:ea typeface="MS PGothic" charset="-128"/>
              </a:rPr>
              <a:t>CEO</a:t>
            </a:r>
            <a:endParaRPr lang="en-GB" sz="772" dirty="0">
              <a:solidFill>
                <a:srgbClr val="58595C"/>
              </a:solidFill>
              <a:latin typeface="Segoe Print" panose="02000600000000000000" pitchFamily="2" charset="0"/>
              <a:ea typeface="Times New Roman" charset="0"/>
            </a:endParaRPr>
          </a:p>
        </p:txBody>
      </p:sp>
      <p:sp>
        <p:nvSpPr>
          <p:cNvPr id="67" name="TextBox 17"/>
          <p:cNvSpPr txBox="1">
            <a:spLocks noChangeArrowheads="1"/>
          </p:cNvSpPr>
          <p:nvPr/>
        </p:nvSpPr>
        <p:spPr bwMode="auto">
          <a:xfrm>
            <a:off x="5686933" y="6014324"/>
            <a:ext cx="675287" cy="317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45230" rIns="0" bIns="45230" numCol="1" anchor="ctr" anchorCtr="1" compatLnSpc="1">
            <a:prstTxWarp prst="textNoShape">
              <a:avLst/>
            </a:prstTxWarp>
            <a:noAutofit/>
          </a:bodyPr>
          <a:lstStyle/>
          <a:p>
            <a:pPr algn="ctr" defTabSz="481062"/>
            <a:r>
              <a:rPr lang="en-US" altLang="en-US" sz="993" dirty="0">
                <a:solidFill>
                  <a:srgbClr val="E0E1E5">
                    <a:lumMod val="10000"/>
                  </a:srgbClr>
                </a:solidFill>
                <a:latin typeface="Segoe Print" panose="02000600000000000000" pitchFamily="2" charset="0"/>
                <a:cs typeface="Helvetica" charset="0"/>
              </a:rPr>
              <a:t>Klein</a:t>
            </a:r>
          </a:p>
          <a:p>
            <a:pPr algn="ctr" defTabSz="481062"/>
            <a:r>
              <a:rPr lang="en-US" altLang="en-US" sz="772" dirty="0">
                <a:solidFill>
                  <a:srgbClr val="E0E1E5">
                    <a:lumMod val="10000"/>
                  </a:srgbClr>
                </a:solidFill>
                <a:latin typeface="Segoe Print" panose="02000600000000000000" pitchFamily="2" charset="0"/>
                <a:cs typeface="Helvetica" charset="0"/>
              </a:rPr>
              <a:t>Activist</a:t>
            </a:r>
          </a:p>
        </p:txBody>
      </p:sp>
      <p:sp>
        <p:nvSpPr>
          <p:cNvPr id="61" name="TextBox 17"/>
          <p:cNvSpPr txBox="1">
            <a:spLocks noChangeArrowheads="1"/>
          </p:cNvSpPr>
          <p:nvPr/>
        </p:nvSpPr>
        <p:spPr bwMode="auto">
          <a:xfrm>
            <a:off x="3099147" y="2907334"/>
            <a:ext cx="674900" cy="317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45230" rIns="0" bIns="45230" numCol="1" anchor="ctr" anchorCtr="1" compatLnSpc="1">
            <a:prstTxWarp prst="textNoShape">
              <a:avLst/>
            </a:prstTxWarp>
            <a:noAutofit/>
          </a:bodyPr>
          <a:lstStyle/>
          <a:p>
            <a:pPr algn="ctr" defTabSz="481062"/>
            <a:r>
              <a:rPr lang="en-US" altLang="en-US" sz="993" dirty="0">
                <a:solidFill>
                  <a:srgbClr val="E0E1E5">
                    <a:lumMod val="10000"/>
                  </a:srgbClr>
                </a:solidFill>
                <a:latin typeface="Segoe Print" panose="02000600000000000000" pitchFamily="2" charset="0"/>
                <a:cs typeface="Helvetica" charset="0"/>
              </a:rPr>
              <a:t>Vidal</a:t>
            </a:r>
          </a:p>
          <a:p>
            <a:pPr algn="ctr" defTabSz="481062"/>
            <a:r>
              <a:rPr lang="en-US" altLang="en-US" sz="772" dirty="0">
                <a:solidFill>
                  <a:srgbClr val="E0E1E5">
                    <a:lumMod val="10000"/>
                  </a:srgbClr>
                </a:solidFill>
                <a:latin typeface="Segoe Print" panose="02000600000000000000" pitchFamily="2" charset="0"/>
                <a:cs typeface="Helvetica" charset="0"/>
              </a:rPr>
              <a:t>Customer</a:t>
            </a:r>
          </a:p>
        </p:txBody>
      </p:sp>
      <p:pic>
        <p:nvPicPr>
          <p:cNvPr id="73" name="Picture 72" descr="doodles_post_it_tack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92628" y="244573"/>
            <a:ext cx="2005953" cy="1945300"/>
          </a:xfrm>
          <a:prstGeom prst="rect">
            <a:avLst/>
          </a:prstGeom>
          <a:noFill/>
        </p:spPr>
      </p:pic>
      <p:sp>
        <p:nvSpPr>
          <p:cNvPr id="78" name="TextBox 41"/>
          <p:cNvSpPr txBox="1"/>
          <p:nvPr/>
        </p:nvSpPr>
        <p:spPr>
          <a:xfrm rot="21480000">
            <a:off x="8058884" y="556631"/>
            <a:ext cx="1773376" cy="1042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7754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548923"/>
            <a:r>
              <a:rPr lang="en-GB" sz="882" dirty="0">
                <a:solidFill>
                  <a:srgbClr val="002060"/>
                </a:solidFill>
                <a:latin typeface="Segoe print"/>
                <a:cs typeface="Segoe print"/>
              </a:rPr>
              <a:t>Use this worksheet to add the other influence links; with arrows showing the direction of influence (red=inverse), and arrow thickness showing the strength of the influence</a:t>
            </a:r>
            <a:endParaRPr lang="en-US" sz="882" dirty="0">
              <a:solidFill>
                <a:srgbClr val="002060"/>
              </a:solidFill>
              <a:latin typeface="Segoe print"/>
              <a:cs typeface="Segoe print"/>
            </a:endParaRPr>
          </a:p>
        </p:txBody>
      </p:sp>
      <p:sp>
        <p:nvSpPr>
          <p:cNvPr id="10" name="Arc 1">
            <a:extLst>
              <a:ext uri="{FF2B5EF4-FFF2-40B4-BE49-F238E27FC236}">
                <a16:creationId xmlns:a16="http://schemas.microsoft.com/office/drawing/2014/main" id="{8A693E3B-9864-4560-9115-9F263591BC57}"/>
              </a:ext>
            </a:extLst>
          </p:cNvPr>
          <p:cNvSpPr/>
          <p:nvPr/>
        </p:nvSpPr>
        <p:spPr>
          <a:xfrm rot="17780283" flipV="1">
            <a:off x="9072852" y="3602935"/>
            <a:ext cx="1334975" cy="548354"/>
          </a:xfrm>
          <a:custGeom>
            <a:avLst/>
            <a:gdLst>
              <a:gd name="connsiteX0" fmla="*/ 376325 w 1127565"/>
              <a:gd name="connsiteY0" fmla="*/ 35794 h 1258212"/>
              <a:gd name="connsiteX1" fmla="*/ 947551 w 1127565"/>
              <a:gd name="connsiteY1" fmla="*/ 168249 h 1258212"/>
              <a:gd name="connsiteX2" fmla="*/ 1124081 w 1127565"/>
              <a:gd name="connsiteY2" fmla="*/ 698937 h 1258212"/>
              <a:gd name="connsiteX3" fmla="*/ 563783 w 1127565"/>
              <a:gd name="connsiteY3" fmla="*/ 629106 h 1258212"/>
              <a:gd name="connsiteX4" fmla="*/ 376325 w 1127565"/>
              <a:gd name="connsiteY4" fmla="*/ 35794 h 1258212"/>
              <a:gd name="connsiteX0" fmla="*/ 376325 w 1127565"/>
              <a:gd name="connsiteY0" fmla="*/ 35794 h 1258212"/>
              <a:gd name="connsiteX1" fmla="*/ 947551 w 1127565"/>
              <a:gd name="connsiteY1" fmla="*/ 168249 h 1258212"/>
              <a:gd name="connsiteX2" fmla="*/ 1124081 w 1127565"/>
              <a:gd name="connsiteY2" fmla="*/ 698937 h 1258212"/>
              <a:gd name="connsiteX0" fmla="*/ 0 w 751244"/>
              <a:gd name="connsiteY0" fmla="*/ 35807 h 698950"/>
              <a:gd name="connsiteX1" fmla="*/ 571226 w 751244"/>
              <a:gd name="connsiteY1" fmla="*/ 168262 h 698950"/>
              <a:gd name="connsiteX2" fmla="*/ 747756 w 751244"/>
              <a:gd name="connsiteY2" fmla="*/ 698950 h 698950"/>
              <a:gd name="connsiteX3" fmla="*/ 187458 w 751244"/>
              <a:gd name="connsiteY3" fmla="*/ 629119 h 698950"/>
              <a:gd name="connsiteX4" fmla="*/ 0 w 751244"/>
              <a:gd name="connsiteY4" fmla="*/ 35807 h 698950"/>
              <a:gd name="connsiteX0" fmla="*/ 0 w 751244"/>
              <a:gd name="connsiteY0" fmla="*/ 35807 h 698950"/>
              <a:gd name="connsiteX1" fmla="*/ 504551 w 751244"/>
              <a:gd name="connsiteY1" fmla="*/ 282562 h 698950"/>
              <a:gd name="connsiteX2" fmla="*/ 747756 w 751244"/>
              <a:gd name="connsiteY2" fmla="*/ 698950 h 698950"/>
              <a:gd name="connsiteX0" fmla="*/ 0 w 2100502"/>
              <a:gd name="connsiteY0" fmla="*/ 35807 h 1613350"/>
              <a:gd name="connsiteX1" fmla="*/ 571226 w 2100502"/>
              <a:gd name="connsiteY1" fmla="*/ 168262 h 1613350"/>
              <a:gd name="connsiteX2" fmla="*/ 747756 w 2100502"/>
              <a:gd name="connsiteY2" fmla="*/ 698950 h 1613350"/>
              <a:gd name="connsiteX3" fmla="*/ 187458 w 2100502"/>
              <a:gd name="connsiteY3" fmla="*/ 629119 h 1613350"/>
              <a:gd name="connsiteX4" fmla="*/ 0 w 2100502"/>
              <a:gd name="connsiteY4" fmla="*/ 35807 h 1613350"/>
              <a:gd name="connsiteX0" fmla="*/ 0 w 2100502"/>
              <a:gd name="connsiteY0" fmla="*/ 35807 h 1613350"/>
              <a:gd name="connsiteX1" fmla="*/ 504551 w 2100502"/>
              <a:gd name="connsiteY1" fmla="*/ 282562 h 1613350"/>
              <a:gd name="connsiteX2" fmla="*/ 2100306 w 2100502"/>
              <a:gd name="connsiteY2" fmla="*/ 1613350 h 1613350"/>
              <a:gd name="connsiteX0" fmla="*/ 0 w 2100497"/>
              <a:gd name="connsiteY0" fmla="*/ 35807 h 1613350"/>
              <a:gd name="connsiteX1" fmla="*/ 571226 w 2100497"/>
              <a:gd name="connsiteY1" fmla="*/ 168262 h 1613350"/>
              <a:gd name="connsiteX2" fmla="*/ 747756 w 2100497"/>
              <a:gd name="connsiteY2" fmla="*/ 698950 h 1613350"/>
              <a:gd name="connsiteX3" fmla="*/ 187458 w 2100497"/>
              <a:gd name="connsiteY3" fmla="*/ 629119 h 1613350"/>
              <a:gd name="connsiteX4" fmla="*/ 0 w 2100497"/>
              <a:gd name="connsiteY4" fmla="*/ 35807 h 1613350"/>
              <a:gd name="connsiteX0" fmla="*/ 0 w 2100497"/>
              <a:gd name="connsiteY0" fmla="*/ 35807 h 1613350"/>
              <a:gd name="connsiteX1" fmla="*/ 466451 w 2100497"/>
              <a:gd name="connsiteY1" fmla="*/ 234937 h 1613350"/>
              <a:gd name="connsiteX2" fmla="*/ 2100306 w 2100497"/>
              <a:gd name="connsiteY2" fmla="*/ 1613350 h 1613350"/>
              <a:gd name="connsiteX0" fmla="*/ 266700 w 2367197"/>
              <a:gd name="connsiteY0" fmla="*/ 258373 h 1835916"/>
              <a:gd name="connsiteX1" fmla="*/ 837926 w 2367197"/>
              <a:gd name="connsiteY1" fmla="*/ 390828 h 1835916"/>
              <a:gd name="connsiteX2" fmla="*/ 1014456 w 2367197"/>
              <a:gd name="connsiteY2" fmla="*/ 921516 h 1835916"/>
              <a:gd name="connsiteX3" fmla="*/ 454158 w 2367197"/>
              <a:gd name="connsiteY3" fmla="*/ 851685 h 1835916"/>
              <a:gd name="connsiteX4" fmla="*/ 266700 w 2367197"/>
              <a:gd name="connsiteY4" fmla="*/ 258373 h 1835916"/>
              <a:gd name="connsiteX0" fmla="*/ 0 w 2367197"/>
              <a:gd name="connsiteY0" fmla="*/ 10723 h 1835916"/>
              <a:gd name="connsiteX1" fmla="*/ 733151 w 2367197"/>
              <a:gd name="connsiteY1" fmla="*/ 457503 h 1835916"/>
              <a:gd name="connsiteX2" fmla="*/ 2367006 w 2367197"/>
              <a:gd name="connsiteY2" fmla="*/ 1835916 h 1835916"/>
              <a:gd name="connsiteX0" fmla="*/ 266700 w 2367274"/>
              <a:gd name="connsiteY0" fmla="*/ 262792 h 1840335"/>
              <a:gd name="connsiteX1" fmla="*/ 837926 w 2367274"/>
              <a:gd name="connsiteY1" fmla="*/ 395247 h 1840335"/>
              <a:gd name="connsiteX2" fmla="*/ 1014456 w 2367274"/>
              <a:gd name="connsiteY2" fmla="*/ 925935 h 1840335"/>
              <a:gd name="connsiteX3" fmla="*/ 454158 w 2367274"/>
              <a:gd name="connsiteY3" fmla="*/ 856104 h 1840335"/>
              <a:gd name="connsiteX4" fmla="*/ 266700 w 2367274"/>
              <a:gd name="connsiteY4" fmla="*/ 262792 h 1840335"/>
              <a:gd name="connsiteX0" fmla="*/ 0 w 2367274"/>
              <a:gd name="connsiteY0" fmla="*/ 15142 h 1840335"/>
              <a:gd name="connsiteX1" fmla="*/ 1175424 w 2367274"/>
              <a:gd name="connsiteY1" fmla="*/ 335773 h 1840335"/>
              <a:gd name="connsiteX2" fmla="*/ 2367006 w 2367274"/>
              <a:gd name="connsiteY2" fmla="*/ 1840335 h 1840335"/>
              <a:gd name="connsiteX0" fmla="*/ 253298 w 2353873"/>
              <a:gd name="connsiteY0" fmla="*/ 365621 h 1943164"/>
              <a:gd name="connsiteX1" fmla="*/ 824524 w 2353873"/>
              <a:gd name="connsiteY1" fmla="*/ 498076 h 1943164"/>
              <a:gd name="connsiteX2" fmla="*/ 1001054 w 2353873"/>
              <a:gd name="connsiteY2" fmla="*/ 1028764 h 1943164"/>
              <a:gd name="connsiteX3" fmla="*/ 440756 w 2353873"/>
              <a:gd name="connsiteY3" fmla="*/ 958933 h 1943164"/>
              <a:gd name="connsiteX4" fmla="*/ 253298 w 2353873"/>
              <a:gd name="connsiteY4" fmla="*/ 365621 h 1943164"/>
              <a:gd name="connsiteX0" fmla="*/ 0 w 2353873"/>
              <a:gd name="connsiteY0" fmla="*/ 11230 h 1943164"/>
              <a:gd name="connsiteX1" fmla="*/ 1162022 w 2353873"/>
              <a:gd name="connsiteY1" fmla="*/ 438602 h 1943164"/>
              <a:gd name="connsiteX2" fmla="*/ 2353604 w 2353873"/>
              <a:gd name="connsiteY2" fmla="*/ 1943164 h 1943164"/>
              <a:gd name="connsiteX0" fmla="*/ 253298 w 2353873"/>
              <a:gd name="connsiteY0" fmla="*/ 354391 h 1931934"/>
              <a:gd name="connsiteX1" fmla="*/ 824524 w 2353873"/>
              <a:gd name="connsiteY1" fmla="*/ 486846 h 1931934"/>
              <a:gd name="connsiteX2" fmla="*/ 1001054 w 2353873"/>
              <a:gd name="connsiteY2" fmla="*/ 1017534 h 1931934"/>
              <a:gd name="connsiteX3" fmla="*/ 440756 w 2353873"/>
              <a:gd name="connsiteY3" fmla="*/ 947703 h 1931934"/>
              <a:gd name="connsiteX4" fmla="*/ 253298 w 2353873"/>
              <a:gd name="connsiteY4" fmla="*/ 354391 h 1931934"/>
              <a:gd name="connsiteX0" fmla="*/ 0 w 2353873"/>
              <a:gd name="connsiteY0" fmla="*/ 0 h 1931934"/>
              <a:gd name="connsiteX1" fmla="*/ 1162022 w 2353873"/>
              <a:gd name="connsiteY1" fmla="*/ 427372 h 1931934"/>
              <a:gd name="connsiteX2" fmla="*/ 2353604 w 2353873"/>
              <a:gd name="connsiteY2" fmla="*/ 1931934 h 1931934"/>
              <a:gd name="connsiteX0" fmla="*/ 253298 w 2353873"/>
              <a:gd name="connsiteY0" fmla="*/ 356398 h 1933941"/>
              <a:gd name="connsiteX1" fmla="*/ 824524 w 2353873"/>
              <a:gd name="connsiteY1" fmla="*/ 488853 h 1933941"/>
              <a:gd name="connsiteX2" fmla="*/ 1001054 w 2353873"/>
              <a:gd name="connsiteY2" fmla="*/ 1019541 h 1933941"/>
              <a:gd name="connsiteX3" fmla="*/ 440756 w 2353873"/>
              <a:gd name="connsiteY3" fmla="*/ 949710 h 1933941"/>
              <a:gd name="connsiteX4" fmla="*/ 253298 w 2353873"/>
              <a:gd name="connsiteY4" fmla="*/ 356398 h 1933941"/>
              <a:gd name="connsiteX0" fmla="*/ 0 w 2353873"/>
              <a:gd name="connsiteY0" fmla="*/ 2007 h 1933941"/>
              <a:gd name="connsiteX1" fmla="*/ 1162022 w 2353873"/>
              <a:gd name="connsiteY1" fmla="*/ 429379 h 1933941"/>
              <a:gd name="connsiteX2" fmla="*/ 2353604 w 2353873"/>
              <a:gd name="connsiteY2" fmla="*/ 1933941 h 1933941"/>
              <a:gd name="connsiteX0" fmla="*/ 253298 w 2353849"/>
              <a:gd name="connsiteY0" fmla="*/ 356049 h 1933592"/>
              <a:gd name="connsiteX1" fmla="*/ 824524 w 2353849"/>
              <a:gd name="connsiteY1" fmla="*/ 488504 h 1933592"/>
              <a:gd name="connsiteX2" fmla="*/ 1001054 w 2353849"/>
              <a:gd name="connsiteY2" fmla="*/ 1019192 h 1933592"/>
              <a:gd name="connsiteX3" fmla="*/ 440756 w 2353849"/>
              <a:gd name="connsiteY3" fmla="*/ 949361 h 1933592"/>
              <a:gd name="connsiteX4" fmla="*/ 253298 w 2353849"/>
              <a:gd name="connsiteY4" fmla="*/ 356049 h 1933592"/>
              <a:gd name="connsiteX0" fmla="*/ 0 w 2353849"/>
              <a:gd name="connsiteY0" fmla="*/ 1658 h 1933592"/>
              <a:gd name="connsiteX1" fmla="*/ 1054805 w 2353849"/>
              <a:gd name="connsiteY1" fmla="*/ 496955 h 1933592"/>
              <a:gd name="connsiteX2" fmla="*/ 2353604 w 2353849"/>
              <a:gd name="connsiteY2" fmla="*/ 1933592 h 1933592"/>
              <a:gd name="connsiteX0" fmla="*/ 253298 w 2353849"/>
              <a:gd name="connsiteY0" fmla="*/ 356049 h 1933592"/>
              <a:gd name="connsiteX1" fmla="*/ 595076 w 2353849"/>
              <a:gd name="connsiteY1" fmla="*/ 687593 h 1933592"/>
              <a:gd name="connsiteX2" fmla="*/ 1001054 w 2353849"/>
              <a:gd name="connsiteY2" fmla="*/ 1019192 h 1933592"/>
              <a:gd name="connsiteX3" fmla="*/ 440756 w 2353849"/>
              <a:gd name="connsiteY3" fmla="*/ 949361 h 1933592"/>
              <a:gd name="connsiteX4" fmla="*/ 253298 w 2353849"/>
              <a:gd name="connsiteY4" fmla="*/ 356049 h 1933592"/>
              <a:gd name="connsiteX0" fmla="*/ 0 w 2353849"/>
              <a:gd name="connsiteY0" fmla="*/ 1658 h 1933592"/>
              <a:gd name="connsiteX1" fmla="*/ 1054805 w 2353849"/>
              <a:gd name="connsiteY1" fmla="*/ 496955 h 1933592"/>
              <a:gd name="connsiteX2" fmla="*/ 2353604 w 2353849"/>
              <a:gd name="connsiteY2" fmla="*/ 1933592 h 1933592"/>
              <a:gd name="connsiteX0" fmla="*/ 253298 w 2353908"/>
              <a:gd name="connsiteY0" fmla="*/ 357333 h 1934876"/>
              <a:gd name="connsiteX1" fmla="*/ 595076 w 2353908"/>
              <a:gd name="connsiteY1" fmla="*/ 688877 h 1934876"/>
              <a:gd name="connsiteX2" fmla="*/ 1001054 w 2353908"/>
              <a:gd name="connsiteY2" fmla="*/ 1020476 h 1934876"/>
              <a:gd name="connsiteX3" fmla="*/ 440756 w 2353908"/>
              <a:gd name="connsiteY3" fmla="*/ 950645 h 1934876"/>
              <a:gd name="connsiteX4" fmla="*/ 253298 w 2353908"/>
              <a:gd name="connsiteY4" fmla="*/ 357333 h 1934876"/>
              <a:gd name="connsiteX0" fmla="*/ 0 w 2353908"/>
              <a:gd name="connsiteY0" fmla="*/ 2942 h 1934876"/>
              <a:gd name="connsiteX1" fmla="*/ 1284255 w 2353908"/>
              <a:gd name="connsiteY1" fmla="*/ 327589 h 1934876"/>
              <a:gd name="connsiteX2" fmla="*/ 2353604 w 2353908"/>
              <a:gd name="connsiteY2" fmla="*/ 1934876 h 1934876"/>
              <a:gd name="connsiteX0" fmla="*/ 253298 w 2353967"/>
              <a:gd name="connsiteY0" fmla="*/ 355750 h 1933293"/>
              <a:gd name="connsiteX1" fmla="*/ 595076 w 2353967"/>
              <a:gd name="connsiteY1" fmla="*/ 687294 h 1933293"/>
              <a:gd name="connsiteX2" fmla="*/ 1001054 w 2353967"/>
              <a:gd name="connsiteY2" fmla="*/ 1018893 h 1933293"/>
              <a:gd name="connsiteX3" fmla="*/ 440756 w 2353967"/>
              <a:gd name="connsiteY3" fmla="*/ 949062 h 1933293"/>
              <a:gd name="connsiteX4" fmla="*/ 253298 w 2353967"/>
              <a:gd name="connsiteY4" fmla="*/ 355750 h 1933293"/>
              <a:gd name="connsiteX0" fmla="*/ 0 w 2353967"/>
              <a:gd name="connsiteY0" fmla="*/ 1359 h 1933293"/>
              <a:gd name="connsiteX1" fmla="*/ 1448147 w 2353967"/>
              <a:gd name="connsiteY1" fmla="*/ 581979 h 1933293"/>
              <a:gd name="connsiteX2" fmla="*/ 2353604 w 2353967"/>
              <a:gd name="connsiteY2" fmla="*/ 1933293 h 1933293"/>
              <a:gd name="connsiteX0" fmla="*/ 253298 w 2353967"/>
              <a:gd name="connsiteY0" fmla="*/ 355436 h 1932979"/>
              <a:gd name="connsiteX1" fmla="*/ 595076 w 2353967"/>
              <a:gd name="connsiteY1" fmla="*/ 686980 h 1932979"/>
              <a:gd name="connsiteX2" fmla="*/ 1001054 w 2353967"/>
              <a:gd name="connsiteY2" fmla="*/ 1018579 h 1932979"/>
              <a:gd name="connsiteX3" fmla="*/ 440756 w 2353967"/>
              <a:gd name="connsiteY3" fmla="*/ 948748 h 1932979"/>
              <a:gd name="connsiteX4" fmla="*/ 253298 w 2353967"/>
              <a:gd name="connsiteY4" fmla="*/ 355436 h 1932979"/>
              <a:gd name="connsiteX0" fmla="*/ 0 w 2353967"/>
              <a:gd name="connsiteY0" fmla="*/ 1045 h 1932979"/>
              <a:gd name="connsiteX1" fmla="*/ 1448148 w 2353967"/>
              <a:gd name="connsiteY1" fmla="*/ 723872 h 1932979"/>
              <a:gd name="connsiteX2" fmla="*/ 2353604 w 2353967"/>
              <a:gd name="connsiteY2" fmla="*/ 1932979 h 1932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53967" h="1932979" stroke="0" extrusionOk="0">
                <a:moveTo>
                  <a:pt x="253298" y="355436"/>
                </a:moveTo>
                <a:cubicBezTo>
                  <a:pt x="450968" y="277671"/>
                  <a:pt x="441535" y="527777"/>
                  <a:pt x="595076" y="686980"/>
                </a:cubicBezTo>
                <a:cubicBezTo>
                  <a:pt x="725946" y="822676"/>
                  <a:pt x="1020884" y="820465"/>
                  <a:pt x="1001054" y="1018579"/>
                </a:cubicBezTo>
                <a:lnTo>
                  <a:pt x="440756" y="948748"/>
                </a:lnTo>
                <a:lnTo>
                  <a:pt x="253298" y="355436"/>
                </a:lnTo>
                <a:close/>
              </a:path>
              <a:path w="2353967" h="1932979" fill="none">
                <a:moveTo>
                  <a:pt x="0" y="1045"/>
                </a:moveTo>
                <a:cubicBezTo>
                  <a:pt x="532725" y="-28202"/>
                  <a:pt x="1294607" y="564669"/>
                  <a:pt x="1448148" y="723872"/>
                </a:cubicBezTo>
                <a:cubicBezTo>
                  <a:pt x="1579018" y="859568"/>
                  <a:pt x="2373434" y="1734865"/>
                  <a:pt x="2353604" y="1932979"/>
                </a:cubicBezTo>
              </a:path>
            </a:pathLst>
          </a:custGeom>
          <a:ln w="15875">
            <a:solidFill>
              <a:schemeClr val="tx2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88371" tIns="44186" rIns="88371" bIns="44186" rtlCol="0" anchor="ctr"/>
          <a:lstStyle>
            <a:defPPr>
              <a:defRPr lang="en-US"/>
            </a:defPPr>
            <a:lvl1pPr marL="0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7754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548923"/>
            <a:endParaRPr lang="en-GB" sz="2206">
              <a:solidFill>
                <a:srgbClr val="58595C"/>
              </a:solidFill>
              <a:latin typeface="Verdana"/>
            </a:endParaRPr>
          </a:p>
        </p:txBody>
      </p:sp>
      <p:sp>
        <p:nvSpPr>
          <p:cNvPr id="12" name="Arc 1">
            <a:extLst>
              <a:ext uri="{FF2B5EF4-FFF2-40B4-BE49-F238E27FC236}">
                <a16:creationId xmlns:a16="http://schemas.microsoft.com/office/drawing/2014/main" id="{4640B1A1-105F-48D5-8D5C-D456742E1D02}"/>
              </a:ext>
            </a:extLst>
          </p:cNvPr>
          <p:cNvSpPr/>
          <p:nvPr/>
        </p:nvSpPr>
        <p:spPr>
          <a:xfrm rot="10233602" flipV="1">
            <a:off x="9130655" y="5122544"/>
            <a:ext cx="751090" cy="239720"/>
          </a:xfrm>
          <a:custGeom>
            <a:avLst/>
            <a:gdLst>
              <a:gd name="connsiteX0" fmla="*/ 376325 w 1127565"/>
              <a:gd name="connsiteY0" fmla="*/ 35794 h 1258212"/>
              <a:gd name="connsiteX1" fmla="*/ 947551 w 1127565"/>
              <a:gd name="connsiteY1" fmla="*/ 168249 h 1258212"/>
              <a:gd name="connsiteX2" fmla="*/ 1124081 w 1127565"/>
              <a:gd name="connsiteY2" fmla="*/ 698937 h 1258212"/>
              <a:gd name="connsiteX3" fmla="*/ 563783 w 1127565"/>
              <a:gd name="connsiteY3" fmla="*/ 629106 h 1258212"/>
              <a:gd name="connsiteX4" fmla="*/ 376325 w 1127565"/>
              <a:gd name="connsiteY4" fmla="*/ 35794 h 1258212"/>
              <a:gd name="connsiteX0" fmla="*/ 376325 w 1127565"/>
              <a:gd name="connsiteY0" fmla="*/ 35794 h 1258212"/>
              <a:gd name="connsiteX1" fmla="*/ 947551 w 1127565"/>
              <a:gd name="connsiteY1" fmla="*/ 168249 h 1258212"/>
              <a:gd name="connsiteX2" fmla="*/ 1124081 w 1127565"/>
              <a:gd name="connsiteY2" fmla="*/ 698937 h 1258212"/>
              <a:gd name="connsiteX0" fmla="*/ 0 w 751244"/>
              <a:gd name="connsiteY0" fmla="*/ 35807 h 698950"/>
              <a:gd name="connsiteX1" fmla="*/ 571226 w 751244"/>
              <a:gd name="connsiteY1" fmla="*/ 168262 h 698950"/>
              <a:gd name="connsiteX2" fmla="*/ 747756 w 751244"/>
              <a:gd name="connsiteY2" fmla="*/ 698950 h 698950"/>
              <a:gd name="connsiteX3" fmla="*/ 187458 w 751244"/>
              <a:gd name="connsiteY3" fmla="*/ 629119 h 698950"/>
              <a:gd name="connsiteX4" fmla="*/ 0 w 751244"/>
              <a:gd name="connsiteY4" fmla="*/ 35807 h 698950"/>
              <a:gd name="connsiteX0" fmla="*/ 0 w 751244"/>
              <a:gd name="connsiteY0" fmla="*/ 35807 h 698950"/>
              <a:gd name="connsiteX1" fmla="*/ 504551 w 751244"/>
              <a:gd name="connsiteY1" fmla="*/ 282562 h 698950"/>
              <a:gd name="connsiteX2" fmla="*/ 747756 w 751244"/>
              <a:gd name="connsiteY2" fmla="*/ 698950 h 698950"/>
              <a:gd name="connsiteX0" fmla="*/ 0 w 2100502"/>
              <a:gd name="connsiteY0" fmla="*/ 35807 h 1613350"/>
              <a:gd name="connsiteX1" fmla="*/ 571226 w 2100502"/>
              <a:gd name="connsiteY1" fmla="*/ 168262 h 1613350"/>
              <a:gd name="connsiteX2" fmla="*/ 747756 w 2100502"/>
              <a:gd name="connsiteY2" fmla="*/ 698950 h 1613350"/>
              <a:gd name="connsiteX3" fmla="*/ 187458 w 2100502"/>
              <a:gd name="connsiteY3" fmla="*/ 629119 h 1613350"/>
              <a:gd name="connsiteX4" fmla="*/ 0 w 2100502"/>
              <a:gd name="connsiteY4" fmla="*/ 35807 h 1613350"/>
              <a:gd name="connsiteX0" fmla="*/ 0 w 2100502"/>
              <a:gd name="connsiteY0" fmla="*/ 35807 h 1613350"/>
              <a:gd name="connsiteX1" fmla="*/ 504551 w 2100502"/>
              <a:gd name="connsiteY1" fmla="*/ 282562 h 1613350"/>
              <a:gd name="connsiteX2" fmla="*/ 2100306 w 2100502"/>
              <a:gd name="connsiteY2" fmla="*/ 1613350 h 1613350"/>
              <a:gd name="connsiteX0" fmla="*/ 0 w 2100497"/>
              <a:gd name="connsiteY0" fmla="*/ 35807 h 1613350"/>
              <a:gd name="connsiteX1" fmla="*/ 571226 w 2100497"/>
              <a:gd name="connsiteY1" fmla="*/ 168262 h 1613350"/>
              <a:gd name="connsiteX2" fmla="*/ 747756 w 2100497"/>
              <a:gd name="connsiteY2" fmla="*/ 698950 h 1613350"/>
              <a:gd name="connsiteX3" fmla="*/ 187458 w 2100497"/>
              <a:gd name="connsiteY3" fmla="*/ 629119 h 1613350"/>
              <a:gd name="connsiteX4" fmla="*/ 0 w 2100497"/>
              <a:gd name="connsiteY4" fmla="*/ 35807 h 1613350"/>
              <a:gd name="connsiteX0" fmla="*/ 0 w 2100497"/>
              <a:gd name="connsiteY0" fmla="*/ 35807 h 1613350"/>
              <a:gd name="connsiteX1" fmla="*/ 466451 w 2100497"/>
              <a:gd name="connsiteY1" fmla="*/ 234937 h 1613350"/>
              <a:gd name="connsiteX2" fmla="*/ 2100306 w 2100497"/>
              <a:gd name="connsiteY2" fmla="*/ 1613350 h 1613350"/>
              <a:gd name="connsiteX0" fmla="*/ 266700 w 2367197"/>
              <a:gd name="connsiteY0" fmla="*/ 258373 h 1835916"/>
              <a:gd name="connsiteX1" fmla="*/ 837926 w 2367197"/>
              <a:gd name="connsiteY1" fmla="*/ 390828 h 1835916"/>
              <a:gd name="connsiteX2" fmla="*/ 1014456 w 2367197"/>
              <a:gd name="connsiteY2" fmla="*/ 921516 h 1835916"/>
              <a:gd name="connsiteX3" fmla="*/ 454158 w 2367197"/>
              <a:gd name="connsiteY3" fmla="*/ 851685 h 1835916"/>
              <a:gd name="connsiteX4" fmla="*/ 266700 w 2367197"/>
              <a:gd name="connsiteY4" fmla="*/ 258373 h 1835916"/>
              <a:gd name="connsiteX0" fmla="*/ 0 w 2367197"/>
              <a:gd name="connsiteY0" fmla="*/ 10723 h 1835916"/>
              <a:gd name="connsiteX1" fmla="*/ 733151 w 2367197"/>
              <a:gd name="connsiteY1" fmla="*/ 457503 h 1835916"/>
              <a:gd name="connsiteX2" fmla="*/ 2367006 w 2367197"/>
              <a:gd name="connsiteY2" fmla="*/ 1835916 h 1835916"/>
              <a:gd name="connsiteX0" fmla="*/ 266700 w 2367274"/>
              <a:gd name="connsiteY0" fmla="*/ 262792 h 1840335"/>
              <a:gd name="connsiteX1" fmla="*/ 837926 w 2367274"/>
              <a:gd name="connsiteY1" fmla="*/ 395247 h 1840335"/>
              <a:gd name="connsiteX2" fmla="*/ 1014456 w 2367274"/>
              <a:gd name="connsiteY2" fmla="*/ 925935 h 1840335"/>
              <a:gd name="connsiteX3" fmla="*/ 454158 w 2367274"/>
              <a:gd name="connsiteY3" fmla="*/ 856104 h 1840335"/>
              <a:gd name="connsiteX4" fmla="*/ 266700 w 2367274"/>
              <a:gd name="connsiteY4" fmla="*/ 262792 h 1840335"/>
              <a:gd name="connsiteX0" fmla="*/ 0 w 2367274"/>
              <a:gd name="connsiteY0" fmla="*/ 15142 h 1840335"/>
              <a:gd name="connsiteX1" fmla="*/ 1175424 w 2367274"/>
              <a:gd name="connsiteY1" fmla="*/ 335773 h 1840335"/>
              <a:gd name="connsiteX2" fmla="*/ 2367006 w 2367274"/>
              <a:gd name="connsiteY2" fmla="*/ 1840335 h 1840335"/>
              <a:gd name="connsiteX0" fmla="*/ 253298 w 2353873"/>
              <a:gd name="connsiteY0" fmla="*/ 365621 h 1943164"/>
              <a:gd name="connsiteX1" fmla="*/ 824524 w 2353873"/>
              <a:gd name="connsiteY1" fmla="*/ 498076 h 1943164"/>
              <a:gd name="connsiteX2" fmla="*/ 1001054 w 2353873"/>
              <a:gd name="connsiteY2" fmla="*/ 1028764 h 1943164"/>
              <a:gd name="connsiteX3" fmla="*/ 440756 w 2353873"/>
              <a:gd name="connsiteY3" fmla="*/ 958933 h 1943164"/>
              <a:gd name="connsiteX4" fmla="*/ 253298 w 2353873"/>
              <a:gd name="connsiteY4" fmla="*/ 365621 h 1943164"/>
              <a:gd name="connsiteX0" fmla="*/ 0 w 2353873"/>
              <a:gd name="connsiteY0" fmla="*/ 11230 h 1943164"/>
              <a:gd name="connsiteX1" fmla="*/ 1162022 w 2353873"/>
              <a:gd name="connsiteY1" fmla="*/ 438602 h 1943164"/>
              <a:gd name="connsiteX2" fmla="*/ 2353604 w 2353873"/>
              <a:gd name="connsiteY2" fmla="*/ 1943164 h 1943164"/>
              <a:gd name="connsiteX0" fmla="*/ 253298 w 2353873"/>
              <a:gd name="connsiteY0" fmla="*/ 354391 h 1931934"/>
              <a:gd name="connsiteX1" fmla="*/ 824524 w 2353873"/>
              <a:gd name="connsiteY1" fmla="*/ 486846 h 1931934"/>
              <a:gd name="connsiteX2" fmla="*/ 1001054 w 2353873"/>
              <a:gd name="connsiteY2" fmla="*/ 1017534 h 1931934"/>
              <a:gd name="connsiteX3" fmla="*/ 440756 w 2353873"/>
              <a:gd name="connsiteY3" fmla="*/ 947703 h 1931934"/>
              <a:gd name="connsiteX4" fmla="*/ 253298 w 2353873"/>
              <a:gd name="connsiteY4" fmla="*/ 354391 h 1931934"/>
              <a:gd name="connsiteX0" fmla="*/ 0 w 2353873"/>
              <a:gd name="connsiteY0" fmla="*/ 0 h 1931934"/>
              <a:gd name="connsiteX1" fmla="*/ 1162022 w 2353873"/>
              <a:gd name="connsiteY1" fmla="*/ 427372 h 1931934"/>
              <a:gd name="connsiteX2" fmla="*/ 2353604 w 2353873"/>
              <a:gd name="connsiteY2" fmla="*/ 1931934 h 1931934"/>
              <a:gd name="connsiteX0" fmla="*/ 253298 w 2353873"/>
              <a:gd name="connsiteY0" fmla="*/ 356398 h 1933941"/>
              <a:gd name="connsiteX1" fmla="*/ 824524 w 2353873"/>
              <a:gd name="connsiteY1" fmla="*/ 488853 h 1933941"/>
              <a:gd name="connsiteX2" fmla="*/ 1001054 w 2353873"/>
              <a:gd name="connsiteY2" fmla="*/ 1019541 h 1933941"/>
              <a:gd name="connsiteX3" fmla="*/ 440756 w 2353873"/>
              <a:gd name="connsiteY3" fmla="*/ 949710 h 1933941"/>
              <a:gd name="connsiteX4" fmla="*/ 253298 w 2353873"/>
              <a:gd name="connsiteY4" fmla="*/ 356398 h 1933941"/>
              <a:gd name="connsiteX0" fmla="*/ 0 w 2353873"/>
              <a:gd name="connsiteY0" fmla="*/ 2007 h 1933941"/>
              <a:gd name="connsiteX1" fmla="*/ 1162022 w 2353873"/>
              <a:gd name="connsiteY1" fmla="*/ 429379 h 1933941"/>
              <a:gd name="connsiteX2" fmla="*/ 2353604 w 2353873"/>
              <a:gd name="connsiteY2" fmla="*/ 1933941 h 1933941"/>
              <a:gd name="connsiteX0" fmla="*/ 253298 w 2353849"/>
              <a:gd name="connsiteY0" fmla="*/ 356049 h 1933592"/>
              <a:gd name="connsiteX1" fmla="*/ 824524 w 2353849"/>
              <a:gd name="connsiteY1" fmla="*/ 488504 h 1933592"/>
              <a:gd name="connsiteX2" fmla="*/ 1001054 w 2353849"/>
              <a:gd name="connsiteY2" fmla="*/ 1019192 h 1933592"/>
              <a:gd name="connsiteX3" fmla="*/ 440756 w 2353849"/>
              <a:gd name="connsiteY3" fmla="*/ 949361 h 1933592"/>
              <a:gd name="connsiteX4" fmla="*/ 253298 w 2353849"/>
              <a:gd name="connsiteY4" fmla="*/ 356049 h 1933592"/>
              <a:gd name="connsiteX0" fmla="*/ 0 w 2353849"/>
              <a:gd name="connsiteY0" fmla="*/ 1658 h 1933592"/>
              <a:gd name="connsiteX1" fmla="*/ 1054805 w 2353849"/>
              <a:gd name="connsiteY1" fmla="*/ 496955 h 1933592"/>
              <a:gd name="connsiteX2" fmla="*/ 2353604 w 2353849"/>
              <a:gd name="connsiteY2" fmla="*/ 1933592 h 1933592"/>
              <a:gd name="connsiteX0" fmla="*/ 253298 w 2353849"/>
              <a:gd name="connsiteY0" fmla="*/ 356049 h 1933592"/>
              <a:gd name="connsiteX1" fmla="*/ 595076 w 2353849"/>
              <a:gd name="connsiteY1" fmla="*/ 687593 h 1933592"/>
              <a:gd name="connsiteX2" fmla="*/ 1001054 w 2353849"/>
              <a:gd name="connsiteY2" fmla="*/ 1019192 h 1933592"/>
              <a:gd name="connsiteX3" fmla="*/ 440756 w 2353849"/>
              <a:gd name="connsiteY3" fmla="*/ 949361 h 1933592"/>
              <a:gd name="connsiteX4" fmla="*/ 253298 w 2353849"/>
              <a:gd name="connsiteY4" fmla="*/ 356049 h 1933592"/>
              <a:gd name="connsiteX0" fmla="*/ 0 w 2353849"/>
              <a:gd name="connsiteY0" fmla="*/ 1658 h 1933592"/>
              <a:gd name="connsiteX1" fmla="*/ 1054805 w 2353849"/>
              <a:gd name="connsiteY1" fmla="*/ 496955 h 1933592"/>
              <a:gd name="connsiteX2" fmla="*/ 2353604 w 2353849"/>
              <a:gd name="connsiteY2" fmla="*/ 1933592 h 1933592"/>
              <a:gd name="connsiteX0" fmla="*/ 253298 w 2353908"/>
              <a:gd name="connsiteY0" fmla="*/ 357333 h 1934876"/>
              <a:gd name="connsiteX1" fmla="*/ 595076 w 2353908"/>
              <a:gd name="connsiteY1" fmla="*/ 688877 h 1934876"/>
              <a:gd name="connsiteX2" fmla="*/ 1001054 w 2353908"/>
              <a:gd name="connsiteY2" fmla="*/ 1020476 h 1934876"/>
              <a:gd name="connsiteX3" fmla="*/ 440756 w 2353908"/>
              <a:gd name="connsiteY3" fmla="*/ 950645 h 1934876"/>
              <a:gd name="connsiteX4" fmla="*/ 253298 w 2353908"/>
              <a:gd name="connsiteY4" fmla="*/ 357333 h 1934876"/>
              <a:gd name="connsiteX0" fmla="*/ 0 w 2353908"/>
              <a:gd name="connsiteY0" fmla="*/ 2942 h 1934876"/>
              <a:gd name="connsiteX1" fmla="*/ 1284255 w 2353908"/>
              <a:gd name="connsiteY1" fmla="*/ 327589 h 1934876"/>
              <a:gd name="connsiteX2" fmla="*/ 2353604 w 2353908"/>
              <a:gd name="connsiteY2" fmla="*/ 1934876 h 1934876"/>
              <a:gd name="connsiteX0" fmla="*/ 253298 w 2353967"/>
              <a:gd name="connsiteY0" fmla="*/ 355750 h 1933293"/>
              <a:gd name="connsiteX1" fmla="*/ 595076 w 2353967"/>
              <a:gd name="connsiteY1" fmla="*/ 687294 h 1933293"/>
              <a:gd name="connsiteX2" fmla="*/ 1001054 w 2353967"/>
              <a:gd name="connsiteY2" fmla="*/ 1018893 h 1933293"/>
              <a:gd name="connsiteX3" fmla="*/ 440756 w 2353967"/>
              <a:gd name="connsiteY3" fmla="*/ 949062 h 1933293"/>
              <a:gd name="connsiteX4" fmla="*/ 253298 w 2353967"/>
              <a:gd name="connsiteY4" fmla="*/ 355750 h 1933293"/>
              <a:gd name="connsiteX0" fmla="*/ 0 w 2353967"/>
              <a:gd name="connsiteY0" fmla="*/ 1359 h 1933293"/>
              <a:gd name="connsiteX1" fmla="*/ 1448147 w 2353967"/>
              <a:gd name="connsiteY1" fmla="*/ 581979 h 1933293"/>
              <a:gd name="connsiteX2" fmla="*/ 2353604 w 2353967"/>
              <a:gd name="connsiteY2" fmla="*/ 1933293 h 1933293"/>
              <a:gd name="connsiteX0" fmla="*/ 253298 w 2353967"/>
              <a:gd name="connsiteY0" fmla="*/ 355436 h 1932979"/>
              <a:gd name="connsiteX1" fmla="*/ 595076 w 2353967"/>
              <a:gd name="connsiteY1" fmla="*/ 686980 h 1932979"/>
              <a:gd name="connsiteX2" fmla="*/ 1001054 w 2353967"/>
              <a:gd name="connsiteY2" fmla="*/ 1018579 h 1932979"/>
              <a:gd name="connsiteX3" fmla="*/ 440756 w 2353967"/>
              <a:gd name="connsiteY3" fmla="*/ 948748 h 1932979"/>
              <a:gd name="connsiteX4" fmla="*/ 253298 w 2353967"/>
              <a:gd name="connsiteY4" fmla="*/ 355436 h 1932979"/>
              <a:gd name="connsiteX0" fmla="*/ 0 w 2353967"/>
              <a:gd name="connsiteY0" fmla="*/ 1045 h 1932979"/>
              <a:gd name="connsiteX1" fmla="*/ 1448148 w 2353967"/>
              <a:gd name="connsiteY1" fmla="*/ 723872 h 1932979"/>
              <a:gd name="connsiteX2" fmla="*/ 2353604 w 2353967"/>
              <a:gd name="connsiteY2" fmla="*/ 1932979 h 1932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53967" h="1932979" stroke="0" extrusionOk="0">
                <a:moveTo>
                  <a:pt x="253298" y="355436"/>
                </a:moveTo>
                <a:cubicBezTo>
                  <a:pt x="450968" y="277671"/>
                  <a:pt x="441535" y="527777"/>
                  <a:pt x="595076" y="686980"/>
                </a:cubicBezTo>
                <a:cubicBezTo>
                  <a:pt x="725946" y="822676"/>
                  <a:pt x="1020884" y="820465"/>
                  <a:pt x="1001054" y="1018579"/>
                </a:cubicBezTo>
                <a:lnTo>
                  <a:pt x="440756" y="948748"/>
                </a:lnTo>
                <a:lnTo>
                  <a:pt x="253298" y="355436"/>
                </a:lnTo>
                <a:close/>
              </a:path>
              <a:path w="2353967" h="1932979" fill="none">
                <a:moveTo>
                  <a:pt x="0" y="1045"/>
                </a:moveTo>
                <a:cubicBezTo>
                  <a:pt x="532725" y="-28202"/>
                  <a:pt x="1294607" y="564669"/>
                  <a:pt x="1448148" y="723872"/>
                </a:cubicBezTo>
                <a:cubicBezTo>
                  <a:pt x="1579018" y="859568"/>
                  <a:pt x="2373434" y="1734865"/>
                  <a:pt x="2353604" y="1932979"/>
                </a:cubicBezTo>
              </a:path>
            </a:pathLst>
          </a:custGeom>
          <a:ln w="12700">
            <a:solidFill>
              <a:schemeClr val="tx2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88371" tIns="44186" rIns="88371" bIns="44186" rtlCol="0" anchor="ctr"/>
          <a:lstStyle>
            <a:defPPr>
              <a:defRPr lang="en-US"/>
            </a:defPPr>
            <a:lvl1pPr marL="0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7754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548923"/>
            <a:endParaRPr lang="en-GB" sz="2206">
              <a:solidFill>
                <a:srgbClr val="58595C"/>
              </a:solidFill>
              <a:latin typeface="Verdana"/>
            </a:endParaRPr>
          </a:p>
        </p:txBody>
      </p:sp>
      <p:sp>
        <p:nvSpPr>
          <p:cNvPr id="14" name="Arc 1">
            <a:extLst>
              <a:ext uri="{FF2B5EF4-FFF2-40B4-BE49-F238E27FC236}">
                <a16:creationId xmlns:a16="http://schemas.microsoft.com/office/drawing/2014/main" id="{2A01FD13-74E9-45F7-B71E-9B13C32C3165}"/>
              </a:ext>
            </a:extLst>
          </p:cNvPr>
          <p:cNvSpPr/>
          <p:nvPr/>
        </p:nvSpPr>
        <p:spPr>
          <a:xfrm rot="4151964" flipV="1">
            <a:off x="8702710" y="3351604"/>
            <a:ext cx="1182395" cy="272793"/>
          </a:xfrm>
          <a:custGeom>
            <a:avLst/>
            <a:gdLst>
              <a:gd name="connsiteX0" fmla="*/ 376325 w 1127565"/>
              <a:gd name="connsiteY0" fmla="*/ 35794 h 1258212"/>
              <a:gd name="connsiteX1" fmla="*/ 947551 w 1127565"/>
              <a:gd name="connsiteY1" fmla="*/ 168249 h 1258212"/>
              <a:gd name="connsiteX2" fmla="*/ 1124081 w 1127565"/>
              <a:gd name="connsiteY2" fmla="*/ 698937 h 1258212"/>
              <a:gd name="connsiteX3" fmla="*/ 563783 w 1127565"/>
              <a:gd name="connsiteY3" fmla="*/ 629106 h 1258212"/>
              <a:gd name="connsiteX4" fmla="*/ 376325 w 1127565"/>
              <a:gd name="connsiteY4" fmla="*/ 35794 h 1258212"/>
              <a:gd name="connsiteX0" fmla="*/ 376325 w 1127565"/>
              <a:gd name="connsiteY0" fmla="*/ 35794 h 1258212"/>
              <a:gd name="connsiteX1" fmla="*/ 947551 w 1127565"/>
              <a:gd name="connsiteY1" fmla="*/ 168249 h 1258212"/>
              <a:gd name="connsiteX2" fmla="*/ 1124081 w 1127565"/>
              <a:gd name="connsiteY2" fmla="*/ 698937 h 1258212"/>
              <a:gd name="connsiteX0" fmla="*/ 0 w 751244"/>
              <a:gd name="connsiteY0" fmla="*/ 35807 h 698950"/>
              <a:gd name="connsiteX1" fmla="*/ 571226 w 751244"/>
              <a:gd name="connsiteY1" fmla="*/ 168262 h 698950"/>
              <a:gd name="connsiteX2" fmla="*/ 747756 w 751244"/>
              <a:gd name="connsiteY2" fmla="*/ 698950 h 698950"/>
              <a:gd name="connsiteX3" fmla="*/ 187458 w 751244"/>
              <a:gd name="connsiteY3" fmla="*/ 629119 h 698950"/>
              <a:gd name="connsiteX4" fmla="*/ 0 w 751244"/>
              <a:gd name="connsiteY4" fmla="*/ 35807 h 698950"/>
              <a:gd name="connsiteX0" fmla="*/ 0 w 751244"/>
              <a:gd name="connsiteY0" fmla="*/ 35807 h 698950"/>
              <a:gd name="connsiteX1" fmla="*/ 504551 w 751244"/>
              <a:gd name="connsiteY1" fmla="*/ 282562 h 698950"/>
              <a:gd name="connsiteX2" fmla="*/ 747756 w 751244"/>
              <a:gd name="connsiteY2" fmla="*/ 698950 h 698950"/>
              <a:gd name="connsiteX0" fmla="*/ 0 w 2100502"/>
              <a:gd name="connsiteY0" fmla="*/ 35807 h 1613350"/>
              <a:gd name="connsiteX1" fmla="*/ 571226 w 2100502"/>
              <a:gd name="connsiteY1" fmla="*/ 168262 h 1613350"/>
              <a:gd name="connsiteX2" fmla="*/ 747756 w 2100502"/>
              <a:gd name="connsiteY2" fmla="*/ 698950 h 1613350"/>
              <a:gd name="connsiteX3" fmla="*/ 187458 w 2100502"/>
              <a:gd name="connsiteY3" fmla="*/ 629119 h 1613350"/>
              <a:gd name="connsiteX4" fmla="*/ 0 w 2100502"/>
              <a:gd name="connsiteY4" fmla="*/ 35807 h 1613350"/>
              <a:gd name="connsiteX0" fmla="*/ 0 w 2100502"/>
              <a:gd name="connsiteY0" fmla="*/ 35807 h 1613350"/>
              <a:gd name="connsiteX1" fmla="*/ 504551 w 2100502"/>
              <a:gd name="connsiteY1" fmla="*/ 282562 h 1613350"/>
              <a:gd name="connsiteX2" fmla="*/ 2100306 w 2100502"/>
              <a:gd name="connsiteY2" fmla="*/ 1613350 h 1613350"/>
              <a:gd name="connsiteX0" fmla="*/ 0 w 2100497"/>
              <a:gd name="connsiteY0" fmla="*/ 35807 h 1613350"/>
              <a:gd name="connsiteX1" fmla="*/ 571226 w 2100497"/>
              <a:gd name="connsiteY1" fmla="*/ 168262 h 1613350"/>
              <a:gd name="connsiteX2" fmla="*/ 747756 w 2100497"/>
              <a:gd name="connsiteY2" fmla="*/ 698950 h 1613350"/>
              <a:gd name="connsiteX3" fmla="*/ 187458 w 2100497"/>
              <a:gd name="connsiteY3" fmla="*/ 629119 h 1613350"/>
              <a:gd name="connsiteX4" fmla="*/ 0 w 2100497"/>
              <a:gd name="connsiteY4" fmla="*/ 35807 h 1613350"/>
              <a:gd name="connsiteX0" fmla="*/ 0 w 2100497"/>
              <a:gd name="connsiteY0" fmla="*/ 35807 h 1613350"/>
              <a:gd name="connsiteX1" fmla="*/ 466451 w 2100497"/>
              <a:gd name="connsiteY1" fmla="*/ 234937 h 1613350"/>
              <a:gd name="connsiteX2" fmla="*/ 2100306 w 2100497"/>
              <a:gd name="connsiteY2" fmla="*/ 1613350 h 1613350"/>
              <a:gd name="connsiteX0" fmla="*/ 266700 w 2367197"/>
              <a:gd name="connsiteY0" fmla="*/ 258373 h 1835916"/>
              <a:gd name="connsiteX1" fmla="*/ 837926 w 2367197"/>
              <a:gd name="connsiteY1" fmla="*/ 390828 h 1835916"/>
              <a:gd name="connsiteX2" fmla="*/ 1014456 w 2367197"/>
              <a:gd name="connsiteY2" fmla="*/ 921516 h 1835916"/>
              <a:gd name="connsiteX3" fmla="*/ 454158 w 2367197"/>
              <a:gd name="connsiteY3" fmla="*/ 851685 h 1835916"/>
              <a:gd name="connsiteX4" fmla="*/ 266700 w 2367197"/>
              <a:gd name="connsiteY4" fmla="*/ 258373 h 1835916"/>
              <a:gd name="connsiteX0" fmla="*/ 0 w 2367197"/>
              <a:gd name="connsiteY0" fmla="*/ 10723 h 1835916"/>
              <a:gd name="connsiteX1" fmla="*/ 733151 w 2367197"/>
              <a:gd name="connsiteY1" fmla="*/ 457503 h 1835916"/>
              <a:gd name="connsiteX2" fmla="*/ 2367006 w 2367197"/>
              <a:gd name="connsiteY2" fmla="*/ 1835916 h 1835916"/>
              <a:gd name="connsiteX0" fmla="*/ 266700 w 2367274"/>
              <a:gd name="connsiteY0" fmla="*/ 262792 h 1840335"/>
              <a:gd name="connsiteX1" fmla="*/ 837926 w 2367274"/>
              <a:gd name="connsiteY1" fmla="*/ 395247 h 1840335"/>
              <a:gd name="connsiteX2" fmla="*/ 1014456 w 2367274"/>
              <a:gd name="connsiteY2" fmla="*/ 925935 h 1840335"/>
              <a:gd name="connsiteX3" fmla="*/ 454158 w 2367274"/>
              <a:gd name="connsiteY3" fmla="*/ 856104 h 1840335"/>
              <a:gd name="connsiteX4" fmla="*/ 266700 w 2367274"/>
              <a:gd name="connsiteY4" fmla="*/ 262792 h 1840335"/>
              <a:gd name="connsiteX0" fmla="*/ 0 w 2367274"/>
              <a:gd name="connsiteY0" fmla="*/ 15142 h 1840335"/>
              <a:gd name="connsiteX1" fmla="*/ 1175424 w 2367274"/>
              <a:gd name="connsiteY1" fmla="*/ 335773 h 1840335"/>
              <a:gd name="connsiteX2" fmla="*/ 2367006 w 2367274"/>
              <a:gd name="connsiteY2" fmla="*/ 1840335 h 1840335"/>
              <a:gd name="connsiteX0" fmla="*/ 253298 w 2353873"/>
              <a:gd name="connsiteY0" fmla="*/ 365621 h 1943164"/>
              <a:gd name="connsiteX1" fmla="*/ 824524 w 2353873"/>
              <a:gd name="connsiteY1" fmla="*/ 498076 h 1943164"/>
              <a:gd name="connsiteX2" fmla="*/ 1001054 w 2353873"/>
              <a:gd name="connsiteY2" fmla="*/ 1028764 h 1943164"/>
              <a:gd name="connsiteX3" fmla="*/ 440756 w 2353873"/>
              <a:gd name="connsiteY3" fmla="*/ 958933 h 1943164"/>
              <a:gd name="connsiteX4" fmla="*/ 253298 w 2353873"/>
              <a:gd name="connsiteY4" fmla="*/ 365621 h 1943164"/>
              <a:gd name="connsiteX0" fmla="*/ 0 w 2353873"/>
              <a:gd name="connsiteY0" fmla="*/ 11230 h 1943164"/>
              <a:gd name="connsiteX1" fmla="*/ 1162022 w 2353873"/>
              <a:gd name="connsiteY1" fmla="*/ 438602 h 1943164"/>
              <a:gd name="connsiteX2" fmla="*/ 2353604 w 2353873"/>
              <a:gd name="connsiteY2" fmla="*/ 1943164 h 1943164"/>
              <a:gd name="connsiteX0" fmla="*/ 253298 w 2353873"/>
              <a:gd name="connsiteY0" fmla="*/ 354391 h 1931934"/>
              <a:gd name="connsiteX1" fmla="*/ 824524 w 2353873"/>
              <a:gd name="connsiteY1" fmla="*/ 486846 h 1931934"/>
              <a:gd name="connsiteX2" fmla="*/ 1001054 w 2353873"/>
              <a:gd name="connsiteY2" fmla="*/ 1017534 h 1931934"/>
              <a:gd name="connsiteX3" fmla="*/ 440756 w 2353873"/>
              <a:gd name="connsiteY3" fmla="*/ 947703 h 1931934"/>
              <a:gd name="connsiteX4" fmla="*/ 253298 w 2353873"/>
              <a:gd name="connsiteY4" fmla="*/ 354391 h 1931934"/>
              <a:gd name="connsiteX0" fmla="*/ 0 w 2353873"/>
              <a:gd name="connsiteY0" fmla="*/ 0 h 1931934"/>
              <a:gd name="connsiteX1" fmla="*/ 1162022 w 2353873"/>
              <a:gd name="connsiteY1" fmla="*/ 427372 h 1931934"/>
              <a:gd name="connsiteX2" fmla="*/ 2353604 w 2353873"/>
              <a:gd name="connsiteY2" fmla="*/ 1931934 h 1931934"/>
              <a:gd name="connsiteX0" fmla="*/ 253298 w 2353873"/>
              <a:gd name="connsiteY0" fmla="*/ 356398 h 1933941"/>
              <a:gd name="connsiteX1" fmla="*/ 824524 w 2353873"/>
              <a:gd name="connsiteY1" fmla="*/ 488853 h 1933941"/>
              <a:gd name="connsiteX2" fmla="*/ 1001054 w 2353873"/>
              <a:gd name="connsiteY2" fmla="*/ 1019541 h 1933941"/>
              <a:gd name="connsiteX3" fmla="*/ 440756 w 2353873"/>
              <a:gd name="connsiteY3" fmla="*/ 949710 h 1933941"/>
              <a:gd name="connsiteX4" fmla="*/ 253298 w 2353873"/>
              <a:gd name="connsiteY4" fmla="*/ 356398 h 1933941"/>
              <a:gd name="connsiteX0" fmla="*/ 0 w 2353873"/>
              <a:gd name="connsiteY0" fmla="*/ 2007 h 1933941"/>
              <a:gd name="connsiteX1" fmla="*/ 1162022 w 2353873"/>
              <a:gd name="connsiteY1" fmla="*/ 429379 h 1933941"/>
              <a:gd name="connsiteX2" fmla="*/ 2353604 w 2353873"/>
              <a:gd name="connsiteY2" fmla="*/ 1933941 h 1933941"/>
              <a:gd name="connsiteX0" fmla="*/ 253298 w 2353849"/>
              <a:gd name="connsiteY0" fmla="*/ 356049 h 1933592"/>
              <a:gd name="connsiteX1" fmla="*/ 824524 w 2353849"/>
              <a:gd name="connsiteY1" fmla="*/ 488504 h 1933592"/>
              <a:gd name="connsiteX2" fmla="*/ 1001054 w 2353849"/>
              <a:gd name="connsiteY2" fmla="*/ 1019192 h 1933592"/>
              <a:gd name="connsiteX3" fmla="*/ 440756 w 2353849"/>
              <a:gd name="connsiteY3" fmla="*/ 949361 h 1933592"/>
              <a:gd name="connsiteX4" fmla="*/ 253298 w 2353849"/>
              <a:gd name="connsiteY4" fmla="*/ 356049 h 1933592"/>
              <a:gd name="connsiteX0" fmla="*/ 0 w 2353849"/>
              <a:gd name="connsiteY0" fmla="*/ 1658 h 1933592"/>
              <a:gd name="connsiteX1" fmla="*/ 1054805 w 2353849"/>
              <a:gd name="connsiteY1" fmla="*/ 496955 h 1933592"/>
              <a:gd name="connsiteX2" fmla="*/ 2353604 w 2353849"/>
              <a:gd name="connsiteY2" fmla="*/ 1933592 h 1933592"/>
              <a:gd name="connsiteX0" fmla="*/ 253298 w 2353849"/>
              <a:gd name="connsiteY0" fmla="*/ 356049 h 1933592"/>
              <a:gd name="connsiteX1" fmla="*/ 595076 w 2353849"/>
              <a:gd name="connsiteY1" fmla="*/ 687593 h 1933592"/>
              <a:gd name="connsiteX2" fmla="*/ 1001054 w 2353849"/>
              <a:gd name="connsiteY2" fmla="*/ 1019192 h 1933592"/>
              <a:gd name="connsiteX3" fmla="*/ 440756 w 2353849"/>
              <a:gd name="connsiteY3" fmla="*/ 949361 h 1933592"/>
              <a:gd name="connsiteX4" fmla="*/ 253298 w 2353849"/>
              <a:gd name="connsiteY4" fmla="*/ 356049 h 1933592"/>
              <a:gd name="connsiteX0" fmla="*/ 0 w 2353849"/>
              <a:gd name="connsiteY0" fmla="*/ 1658 h 1933592"/>
              <a:gd name="connsiteX1" fmla="*/ 1054805 w 2353849"/>
              <a:gd name="connsiteY1" fmla="*/ 496955 h 1933592"/>
              <a:gd name="connsiteX2" fmla="*/ 2353604 w 2353849"/>
              <a:gd name="connsiteY2" fmla="*/ 1933592 h 1933592"/>
              <a:gd name="connsiteX0" fmla="*/ 253298 w 2353908"/>
              <a:gd name="connsiteY0" fmla="*/ 357333 h 1934876"/>
              <a:gd name="connsiteX1" fmla="*/ 595076 w 2353908"/>
              <a:gd name="connsiteY1" fmla="*/ 688877 h 1934876"/>
              <a:gd name="connsiteX2" fmla="*/ 1001054 w 2353908"/>
              <a:gd name="connsiteY2" fmla="*/ 1020476 h 1934876"/>
              <a:gd name="connsiteX3" fmla="*/ 440756 w 2353908"/>
              <a:gd name="connsiteY3" fmla="*/ 950645 h 1934876"/>
              <a:gd name="connsiteX4" fmla="*/ 253298 w 2353908"/>
              <a:gd name="connsiteY4" fmla="*/ 357333 h 1934876"/>
              <a:gd name="connsiteX0" fmla="*/ 0 w 2353908"/>
              <a:gd name="connsiteY0" fmla="*/ 2942 h 1934876"/>
              <a:gd name="connsiteX1" fmla="*/ 1284255 w 2353908"/>
              <a:gd name="connsiteY1" fmla="*/ 327589 h 1934876"/>
              <a:gd name="connsiteX2" fmla="*/ 2353604 w 2353908"/>
              <a:gd name="connsiteY2" fmla="*/ 1934876 h 1934876"/>
              <a:gd name="connsiteX0" fmla="*/ 253298 w 2353967"/>
              <a:gd name="connsiteY0" fmla="*/ 355750 h 1933293"/>
              <a:gd name="connsiteX1" fmla="*/ 595076 w 2353967"/>
              <a:gd name="connsiteY1" fmla="*/ 687294 h 1933293"/>
              <a:gd name="connsiteX2" fmla="*/ 1001054 w 2353967"/>
              <a:gd name="connsiteY2" fmla="*/ 1018893 h 1933293"/>
              <a:gd name="connsiteX3" fmla="*/ 440756 w 2353967"/>
              <a:gd name="connsiteY3" fmla="*/ 949062 h 1933293"/>
              <a:gd name="connsiteX4" fmla="*/ 253298 w 2353967"/>
              <a:gd name="connsiteY4" fmla="*/ 355750 h 1933293"/>
              <a:gd name="connsiteX0" fmla="*/ 0 w 2353967"/>
              <a:gd name="connsiteY0" fmla="*/ 1359 h 1933293"/>
              <a:gd name="connsiteX1" fmla="*/ 1448147 w 2353967"/>
              <a:gd name="connsiteY1" fmla="*/ 581979 h 1933293"/>
              <a:gd name="connsiteX2" fmla="*/ 2353604 w 2353967"/>
              <a:gd name="connsiteY2" fmla="*/ 1933293 h 1933293"/>
              <a:gd name="connsiteX0" fmla="*/ 253298 w 2353967"/>
              <a:gd name="connsiteY0" fmla="*/ 355436 h 1932979"/>
              <a:gd name="connsiteX1" fmla="*/ 595076 w 2353967"/>
              <a:gd name="connsiteY1" fmla="*/ 686980 h 1932979"/>
              <a:gd name="connsiteX2" fmla="*/ 1001054 w 2353967"/>
              <a:gd name="connsiteY2" fmla="*/ 1018579 h 1932979"/>
              <a:gd name="connsiteX3" fmla="*/ 440756 w 2353967"/>
              <a:gd name="connsiteY3" fmla="*/ 948748 h 1932979"/>
              <a:gd name="connsiteX4" fmla="*/ 253298 w 2353967"/>
              <a:gd name="connsiteY4" fmla="*/ 355436 h 1932979"/>
              <a:gd name="connsiteX0" fmla="*/ 0 w 2353967"/>
              <a:gd name="connsiteY0" fmla="*/ 1045 h 1932979"/>
              <a:gd name="connsiteX1" fmla="*/ 1448148 w 2353967"/>
              <a:gd name="connsiteY1" fmla="*/ 723872 h 1932979"/>
              <a:gd name="connsiteX2" fmla="*/ 2353604 w 2353967"/>
              <a:gd name="connsiteY2" fmla="*/ 1932979 h 1932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53967" h="1932979" stroke="0" extrusionOk="0">
                <a:moveTo>
                  <a:pt x="253298" y="355436"/>
                </a:moveTo>
                <a:cubicBezTo>
                  <a:pt x="450968" y="277671"/>
                  <a:pt x="441535" y="527777"/>
                  <a:pt x="595076" y="686980"/>
                </a:cubicBezTo>
                <a:cubicBezTo>
                  <a:pt x="725946" y="822676"/>
                  <a:pt x="1020884" y="820465"/>
                  <a:pt x="1001054" y="1018579"/>
                </a:cubicBezTo>
                <a:lnTo>
                  <a:pt x="440756" y="948748"/>
                </a:lnTo>
                <a:lnTo>
                  <a:pt x="253298" y="355436"/>
                </a:lnTo>
                <a:close/>
              </a:path>
              <a:path w="2353967" h="1932979" fill="none">
                <a:moveTo>
                  <a:pt x="0" y="1045"/>
                </a:moveTo>
                <a:cubicBezTo>
                  <a:pt x="532725" y="-28202"/>
                  <a:pt x="1294607" y="564669"/>
                  <a:pt x="1448148" y="723872"/>
                </a:cubicBezTo>
                <a:cubicBezTo>
                  <a:pt x="1579018" y="859568"/>
                  <a:pt x="2373434" y="1734865"/>
                  <a:pt x="2353604" y="1932979"/>
                </a:cubicBezTo>
              </a:path>
            </a:pathLst>
          </a:custGeom>
          <a:ln w="25400">
            <a:solidFill>
              <a:schemeClr val="tx2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88371" tIns="44186" rIns="88371" bIns="44186" rtlCol="0" anchor="ctr"/>
          <a:lstStyle>
            <a:defPPr>
              <a:defRPr lang="en-US"/>
            </a:defPPr>
            <a:lvl1pPr marL="0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7754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548923"/>
            <a:endParaRPr lang="en-GB" sz="2206">
              <a:solidFill>
                <a:srgbClr val="58595C"/>
              </a:solidFill>
              <a:latin typeface="Verdana"/>
            </a:endParaRPr>
          </a:p>
        </p:txBody>
      </p:sp>
      <p:sp>
        <p:nvSpPr>
          <p:cNvPr id="15" name="Arc 1">
            <a:extLst>
              <a:ext uri="{FF2B5EF4-FFF2-40B4-BE49-F238E27FC236}">
                <a16:creationId xmlns:a16="http://schemas.microsoft.com/office/drawing/2014/main" id="{CD231096-C29F-46CD-857C-EDD2A4472FD4}"/>
              </a:ext>
            </a:extLst>
          </p:cNvPr>
          <p:cNvSpPr/>
          <p:nvPr/>
        </p:nvSpPr>
        <p:spPr>
          <a:xfrm rot="10800000" flipV="1">
            <a:off x="8184407" y="2433632"/>
            <a:ext cx="1472989" cy="555921"/>
          </a:xfrm>
          <a:custGeom>
            <a:avLst/>
            <a:gdLst>
              <a:gd name="connsiteX0" fmla="*/ 376325 w 1127565"/>
              <a:gd name="connsiteY0" fmla="*/ 35794 h 1258212"/>
              <a:gd name="connsiteX1" fmla="*/ 947551 w 1127565"/>
              <a:gd name="connsiteY1" fmla="*/ 168249 h 1258212"/>
              <a:gd name="connsiteX2" fmla="*/ 1124081 w 1127565"/>
              <a:gd name="connsiteY2" fmla="*/ 698937 h 1258212"/>
              <a:gd name="connsiteX3" fmla="*/ 563783 w 1127565"/>
              <a:gd name="connsiteY3" fmla="*/ 629106 h 1258212"/>
              <a:gd name="connsiteX4" fmla="*/ 376325 w 1127565"/>
              <a:gd name="connsiteY4" fmla="*/ 35794 h 1258212"/>
              <a:gd name="connsiteX0" fmla="*/ 376325 w 1127565"/>
              <a:gd name="connsiteY0" fmla="*/ 35794 h 1258212"/>
              <a:gd name="connsiteX1" fmla="*/ 947551 w 1127565"/>
              <a:gd name="connsiteY1" fmla="*/ 168249 h 1258212"/>
              <a:gd name="connsiteX2" fmla="*/ 1124081 w 1127565"/>
              <a:gd name="connsiteY2" fmla="*/ 698937 h 1258212"/>
              <a:gd name="connsiteX0" fmla="*/ 0 w 751244"/>
              <a:gd name="connsiteY0" fmla="*/ 35807 h 698950"/>
              <a:gd name="connsiteX1" fmla="*/ 571226 w 751244"/>
              <a:gd name="connsiteY1" fmla="*/ 168262 h 698950"/>
              <a:gd name="connsiteX2" fmla="*/ 747756 w 751244"/>
              <a:gd name="connsiteY2" fmla="*/ 698950 h 698950"/>
              <a:gd name="connsiteX3" fmla="*/ 187458 w 751244"/>
              <a:gd name="connsiteY3" fmla="*/ 629119 h 698950"/>
              <a:gd name="connsiteX4" fmla="*/ 0 w 751244"/>
              <a:gd name="connsiteY4" fmla="*/ 35807 h 698950"/>
              <a:gd name="connsiteX0" fmla="*/ 0 w 751244"/>
              <a:gd name="connsiteY0" fmla="*/ 35807 h 698950"/>
              <a:gd name="connsiteX1" fmla="*/ 504551 w 751244"/>
              <a:gd name="connsiteY1" fmla="*/ 282562 h 698950"/>
              <a:gd name="connsiteX2" fmla="*/ 747756 w 751244"/>
              <a:gd name="connsiteY2" fmla="*/ 698950 h 698950"/>
              <a:gd name="connsiteX0" fmla="*/ 0 w 2100502"/>
              <a:gd name="connsiteY0" fmla="*/ 35807 h 1613350"/>
              <a:gd name="connsiteX1" fmla="*/ 571226 w 2100502"/>
              <a:gd name="connsiteY1" fmla="*/ 168262 h 1613350"/>
              <a:gd name="connsiteX2" fmla="*/ 747756 w 2100502"/>
              <a:gd name="connsiteY2" fmla="*/ 698950 h 1613350"/>
              <a:gd name="connsiteX3" fmla="*/ 187458 w 2100502"/>
              <a:gd name="connsiteY3" fmla="*/ 629119 h 1613350"/>
              <a:gd name="connsiteX4" fmla="*/ 0 w 2100502"/>
              <a:gd name="connsiteY4" fmla="*/ 35807 h 1613350"/>
              <a:gd name="connsiteX0" fmla="*/ 0 w 2100502"/>
              <a:gd name="connsiteY0" fmla="*/ 35807 h 1613350"/>
              <a:gd name="connsiteX1" fmla="*/ 504551 w 2100502"/>
              <a:gd name="connsiteY1" fmla="*/ 282562 h 1613350"/>
              <a:gd name="connsiteX2" fmla="*/ 2100306 w 2100502"/>
              <a:gd name="connsiteY2" fmla="*/ 1613350 h 1613350"/>
              <a:gd name="connsiteX0" fmla="*/ 0 w 2100497"/>
              <a:gd name="connsiteY0" fmla="*/ 35807 h 1613350"/>
              <a:gd name="connsiteX1" fmla="*/ 571226 w 2100497"/>
              <a:gd name="connsiteY1" fmla="*/ 168262 h 1613350"/>
              <a:gd name="connsiteX2" fmla="*/ 747756 w 2100497"/>
              <a:gd name="connsiteY2" fmla="*/ 698950 h 1613350"/>
              <a:gd name="connsiteX3" fmla="*/ 187458 w 2100497"/>
              <a:gd name="connsiteY3" fmla="*/ 629119 h 1613350"/>
              <a:gd name="connsiteX4" fmla="*/ 0 w 2100497"/>
              <a:gd name="connsiteY4" fmla="*/ 35807 h 1613350"/>
              <a:gd name="connsiteX0" fmla="*/ 0 w 2100497"/>
              <a:gd name="connsiteY0" fmla="*/ 35807 h 1613350"/>
              <a:gd name="connsiteX1" fmla="*/ 466451 w 2100497"/>
              <a:gd name="connsiteY1" fmla="*/ 234937 h 1613350"/>
              <a:gd name="connsiteX2" fmla="*/ 2100306 w 2100497"/>
              <a:gd name="connsiteY2" fmla="*/ 1613350 h 1613350"/>
              <a:gd name="connsiteX0" fmla="*/ 266700 w 2367197"/>
              <a:gd name="connsiteY0" fmla="*/ 258373 h 1835916"/>
              <a:gd name="connsiteX1" fmla="*/ 837926 w 2367197"/>
              <a:gd name="connsiteY1" fmla="*/ 390828 h 1835916"/>
              <a:gd name="connsiteX2" fmla="*/ 1014456 w 2367197"/>
              <a:gd name="connsiteY2" fmla="*/ 921516 h 1835916"/>
              <a:gd name="connsiteX3" fmla="*/ 454158 w 2367197"/>
              <a:gd name="connsiteY3" fmla="*/ 851685 h 1835916"/>
              <a:gd name="connsiteX4" fmla="*/ 266700 w 2367197"/>
              <a:gd name="connsiteY4" fmla="*/ 258373 h 1835916"/>
              <a:gd name="connsiteX0" fmla="*/ 0 w 2367197"/>
              <a:gd name="connsiteY0" fmla="*/ 10723 h 1835916"/>
              <a:gd name="connsiteX1" fmla="*/ 733151 w 2367197"/>
              <a:gd name="connsiteY1" fmla="*/ 457503 h 1835916"/>
              <a:gd name="connsiteX2" fmla="*/ 2367006 w 2367197"/>
              <a:gd name="connsiteY2" fmla="*/ 1835916 h 1835916"/>
              <a:gd name="connsiteX0" fmla="*/ 266700 w 2367274"/>
              <a:gd name="connsiteY0" fmla="*/ 262792 h 1840335"/>
              <a:gd name="connsiteX1" fmla="*/ 837926 w 2367274"/>
              <a:gd name="connsiteY1" fmla="*/ 395247 h 1840335"/>
              <a:gd name="connsiteX2" fmla="*/ 1014456 w 2367274"/>
              <a:gd name="connsiteY2" fmla="*/ 925935 h 1840335"/>
              <a:gd name="connsiteX3" fmla="*/ 454158 w 2367274"/>
              <a:gd name="connsiteY3" fmla="*/ 856104 h 1840335"/>
              <a:gd name="connsiteX4" fmla="*/ 266700 w 2367274"/>
              <a:gd name="connsiteY4" fmla="*/ 262792 h 1840335"/>
              <a:gd name="connsiteX0" fmla="*/ 0 w 2367274"/>
              <a:gd name="connsiteY0" fmla="*/ 15142 h 1840335"/>
              <a:gd name="connsiteX1" fmla="*/ 1175424 w 2367274"/>
              <a:gd name="connsiteY1" fmla="*/ 335773 h 1840335"/>
              <a:gd name="connsiteX2" fmla="*/ 2367006 w 2367274"/>
              <a:gd name="connsiteY2" fmla="*/ 1840335 h 1840335"/>
              <a:gd name="connsiteX0" fmla="*/ 253298 w 2353873"/>
              <a:gd name="connsiteY0" fmla="*/ 365621 h 1943164"/>
              <a:gd name="connsiteX1" fmla="*/ 824524 w 2353873"/>
              <a:gd name="connsiteY1" fmla="*/ 498076 h 1943164"/>
              <a:gd name="connsiteX2" fmla="*/ 1001054 w 2353873"/>
              <a:gd name="connsiteY2" fmla="*/ 1028764 h 1943164"/>
              <a:gd name="connsiteX3" fmla="*/ 440756 w 2353873"/>
              <a:gd name="connsiteY3" fmla="*/ 958933 h 1943164"/>
              <a:gd name="connsiteX4" fmla="*/ 253298 w 2353873"/>
              <a:gd name="connsiteY4" fmla="*/ 365621 h 1943164"/>
              <a:gd name="connsiteX0" fmla="*/ 0 w 2353873"/>
              <a:gd name="connsiteY0" fmla="*/ 11230 h 1943164"/>
              <a:gd name="connsiteX1" fmla="*/ 1162022 w 2353873"/>
              <a:gd name="connsiteY1" fmla="*/ 438602 h 1943164"/>
              <a:gd name="connsiteX2" fmla="*/ 2353604 w 2353873"/>
              <a:gd name="connsiteY2" fmla="*/ 1943164 h 1943164"/>
              <a:gd name="connsiteX0" fmla="*/ 253298 w 2353873"/>
              <a:gd name="connsiteY0" fmla="*/ 354391 h 1931934"/>
              <a:gd name="connsiteX1" fmla="*/ 824524 w 2353873"/>
              <a:gd name="connsiteY1" fmla="*/ 486846 h 1931934"/>
              <a:gd name="connsiteX2" fmla="*/ 1001054 w 2353873"/>
              <a:gd name="connsiteY2" fmla="*/ 1017534 h 1931934"/>
              <a:gd name="connsiteX3" fmla="*/ 440756 w 2353873"/>
              <a:gd name="connsiteY3" fmla="*/ 947703 h 1931934"/>
              <a:gd name="connsiteX4" fmla="*/ 253298 w 2353873"/>
              <a:gd name="connsiteY4" fmla="*/ 354391 h 1931934"/>
              <a:gd name="connsiteX0" fmla="*/ 0 w 2353873"/>
              <a:gd name="connsiteY0" fmla="*/ 0 h 1931934"/>
              <a:gd name="connsiteX1" fmla="*/ 1162022 w 2353873"/>
              <a:gd name="connsiteY1" fmla="*/ 427372 h 1931934"/>
              <a:gd name="connsiteX2" fmla="*/ 2353604 w 2353873"/>
              <a:gd name="connsiteY2" fmla="*/ 1931934 h 1931934"/>
              <a:gd name="connsiteX0" fmla="*/ 253298 w 2353873"/>
              <a:gd name="connsiteY0" fmla="*/ 356398 h 1933941"/>
              <a:gd name="connsiteX1" fmla="*/ 824524 w 2353873"/>
              <a:gd name="connsiteY1" fmla="*/ 488853 h 1933941"/>
              <a:gd name="connsiteX2" fmla="*/ 1001054 w 2353873"/>
              <a:gd name="connsiteY2" fmla="*/ 1019541 h 1933941"/>
              <a:gd name="connsiteX3" fmla="*/ 440756 w 2353873"/>
              <a:gd name="connsiteY3" fmla="*/ 949710 h 1933941"/>
              <a:gd name="connsiteX4" fmla="*/ 253298 w 2353873"/>
              <a:gd name="connsiteY4" fmla="*/ 356398 h 1933941"/>
              <a:gd name="connsiteX0" fmla="*/ 0 w 2353873"/>
              <a:gd name="connsiteY0" fmla="*/ 2007 h 1933941"/>
              <a:gd name="connsiteX1" fmla="*/ 1162022 w 2353873"/>
              <a:gd name="connsiteY1" fmla="*/ 429379 h 1933941"/>
              <a:gd name="connsiteX2" fmla="*/ 2353604 w 2353873"/>
              <a:gd name="connsiteY2" fmla="*/ 1933941 h 1933941"/>
              <a:gd name="connsiteX0" fmla="*/ 253298 w 2353849"/>
              <a:gd name="connsiteY0" fmla="*/ 356049 h 1933592"/>
              <a:gd name="connsiteX1" fmla="*/ 824524 w 2353849"/>
              <a:gd name="connsiteY1" fmla="*/ 488504 h 1933592"/>
              <a:gd name="connsiteX2" fmla="*/ 1001054 w 2353849"/>
              <a:gd name="connsiteY2" fmla="*/ 1019192 h 1933592"/>
              <a:gd name="connsiteX3" fmla="*/ 440756 w 2353849"/>
              <a:gd name="connsiteY3" fmla="*/ 949361 h 1933592"/>
              <a:gd name="connsiteX4" fmla="*/ 253298 w 2353849"/>
              <a:gd name="connsiteY4" fmla="*/ 356049 h 1933592"/>
              <a:gd name="connsiteX0" fmla="*/ 0 w 2353849"/>
              <a:gd name="connsiteY0" fmla="*/ 1658 h 1933592"/>
              <a:gd name="connsiteX1" fmla="*/ 1054805 w 2353849"/>
              <a:gd name="connsiteY1" fmla="*/ 496955 h 1933592"/>
              <a:gd name="connsiteX2" fmla="*/ 2353604 w 2353849"/>
              <a:gd name="connsiteY2" fmla="*/ 1933592 h 1933592"/>
              <a:gd name="connsiteX0" fmla="*/ 253298 w 2353849"/>
              <a:gd name="connsiteY0" fmla="*/ 356049 h 1933592"/>
              <a:gd name="connsiteX1" fmla="*/ 595076 w 2353849"/>
              <a:gd name="connsiteY1" fmla="*/ 687593 h 1933592"/>
              <a:gd name="connsiteX2" fmla="*/ 1001054 w 2353849"/>
              <a:gd name="connsiteY2" fmla="*/ 1019192 h 1933592"/>
              <a:gd name="connsiteX3" fmla="*/ 440756 w 2353849"/>
              <a:gd name="connsiteY3" fmla="*/ 949361 h 1933592"/>
              <a:gd name="connsiteX4" fmla="*/ 253298 w 2353849"/>
              <a:gd name="connsiteY4" fmla="*/ 356049 h 1933592"/>
              <a:gd name="connsiteX0" fmla="*/ 0 w 2353849"/>
              <a:gd name="connsiteY0" fmla="*/ 1658 h 1933592"/>
              <a:gd name="connsiteX1" fmla="*/ 1054805 w 2353849"/>
              <a:gd name="connsiteY1" fmla="*/ 496955 h 1933592"/>
              <a:gd name="connsiteX2" fmla="*/ 2353604 w 2353849"/>
              <a:gd name="connsiteY2" fmla="*/ 1933592 h 1933592"/>
              <a:gd name="connsiteX0" fmla="*/ 253298 w 2353908"/>
              <a:gd name="connsiteY0" fmla="*/ 357333 h 1934876"/>
              <a:gd name="connsiteX1" fmla="*/ 595076 w 2353908"/>
              <a:gd name="connsiteY1" fmla="*/ 688877 h 1934876"/>
              <a:gd name="connsiteX2" fmla="*/ 1001054 w 2353908"/>
              <a:gd name="connsiteY2" fmla="*/ 1020476 h 1934876"/>
              <a:gd name="connsiteX3" fmla="*/ 440756 w 2353908"/>
              <a:gd name="connsiteY3" fmla="*/ 950645 h 1934876"/>
              <a:gd name="connsiteX4" fmla="*/ 253298 w 2353908"/>
              <a:gd name="connsiteY4" fmla="*/ 357333 h 1934876"/>
              <a:gd name="connsiteX0" fmla="*/ 0 w 2353908"/>
              <a:gd name="connsiteY0" fmla="*/ 2942 h 1934876"/>
              <a:gd name="connsiteX1" fmla="*/ 1284255 w 2353908"/>
              <a:gd name="connsiteY1" fmla="*/ 327589 h 1934876"/>
              <a:gd name="connsiteX2" fmla="*/ 2353604 w 2353908"/>
              <a:gd name="connsiteY2" fmla="*/ 1934876 h 1934876"/>
              <a:gd name="connsiteX0" fmla="*/ 253298 w 2353967"/>
              <a:gd name="connsiteY0" fmla="*/ 355750 h 1933293"/>
              <a:gd name="connsiteX1" fmla="*/ 595076 w 2353967"/>
              <a:gd name="connsiteY1" fmla="*/ 687294 h 1933293"/>
              <a:gd name="connsiteX2" fmla="*/ 1001054 w 2353967"/>
              <a:gd name="connsiteY2" fmla="*/ 1018893 h 1933293"/>
              <a:gd name="connsiteX3" fmla="*/ 440756 w 2353967"/>
              <a:gd name="connsiteY3" fmla="*/ 949062 h 1933293"/>
              <a:gd name="connsiteX4" fmla="*/ 253298 w 2353967"/>
              <a:gd name="connsiteY4" fmla="*/ 355750 h 1933293"/>
              <a:gd name="connsiteX0" fmla="*/ 0 w 2353967"/>
              <a:gd name="connsiteY0" fmla="*/ 1359 h 1933293"/>
              <a:gd name="connsiteX1" fmla="*/ 1448147 w 2353967"/>
              <a:gd name="connsiteY1" fmla="*/ 581979 h 1933293"/>
              <a:gd name="connsiteX2" fmla="*/ 2353604 w 2353967"/>
              <a:gd name="connsiteY2" fmla="*/ 1933293 h 1933293"/>
              <a:gd name="connsiteX0" fmla="*/ 253298 w 2353967"/>
              <a:gd name="connsiteY0" fmla="*/ 355436 h 1932979"/>
              <a:gd name="connsiteX1" fmla="*/ 595076 w 2353967"/>
              <a:gd name="connsiteY1" fmla="*/ 686980 h 1932979"/>
              <a:gd name="connsiteX2" fmla="*/ 1001054 w 2353967"/>
              <a:gd name="connsiteY2" fmla="*/ 1018579 h 1932979"/>
              <a:gd name="connsiteX3" fmla="*/ 440756 w 2353967"/>
              <a:gd name="connsiteY3" fmla="*/ 948748 h 1932979"/>
              <a:gd name="connsiteX4" fmla="*/ 253298 w 2353967"/>
              <a:gd name="connsiteY4" fmla="*/ 355436 h 1932979"/>
              <a:gd name="connsiteX0" fmla="*/ 0 w 2353967"/>
              <a:gd name="connsiteY0" fmla="*/ 1045 h 1932979"/>
              <a:gd name="connsiteX1" fmla="*/ 1448148 w 2353967"/>
              <a:gd name="connsiteY1" fmla="*/ 723872 h 1932979"/>
              <a:gd name="connsiteX2" fmla="*/ 2353604 w 2353967"/>
              <a:gd name="connsiteY2" fmla="*/ 1932979 h 1932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53967" h="1932979" stroke="0" extrusionOk="0">
                <a:moveTo>
                  <a:pt x="253298" y="355436"/>
                </a:moveTo>
                <a:cubicBezTo>
                  <a:pt x="450968" y="277671"/>
                  <a:pt x="441535" y="527777"/>
                  <a:pt x="595076" y="686980"/>
                </a:cubicBezTo>
                <a:cubicBezTo>
                  <a:pt x="725946" y="822676"/>
                  <a:pt x="1020884" y="820465"/>
                  <a:pt x="1001054" y="1018579"/>
                </a:cubicBezTo>
                <a:lnTo>
                  <a:pt x="440756" y="948748"/>
                </a:lnTo>
                <a:lnTo>
                  <a:pt x="253298" y="355436"/>
                </a:lnTo>
                <a:close/>
              </a:path>
              <a:path w="2353967" h="1932979" fill="none">
                <a:moveTo>
                  <a:pt x="0" y="1045"/>
                </a:moveTo>
                <a:cubicBezTo>
                  <a:pt x="532725" y="-28202"/>
                  <a:pt x="1294607" y="564669"/>
                  <a:pt x="1448148" y="723872"/>
                </a:cubicBezTo>
                <a:cubicBezTo>
                  <a:pt x="1579018" y="859568"/>
                  <a:pt x="2373434" y="1734865"/>
                  <a:pt x="2353604" y="1932979"/>
                </a:cubicBezTo>
              </a:path>
            </a:pathLst>
          </a:custGeom>
          <a:ln w="22225">
            <a:solidFill>
              <a:srgbClr val="FF0000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88371" tIns="44186" rIns="88371" bIns="44186" rtlCol="0" anchor="ctr"/>
          <a:lstStyle>
            <a:defPPr>
              <a:defRPr lang="en-US"/>
            </a:defPPr>
            <a:lvl1pPr marL="0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7754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548923"/>
            <a:endParaRPr lang="en-GB" sz="2206">
              <a:solidFill>
                <a:srgbClr val="58595C"/>
              </a:solidFill>
              <a:latin typeface="Verdana"/>
            </a:endParaRPr>
          </a:p>
        </p:txBody>
      </p:sp>
      <p:sp>
        <p:nvSpPr>
          <p:cNvPr id="16" name="Arc 1">
            <a:extLst>
              <a:ext uri="{FF2B5EF4-FFF2-40B4-BE49-F238E27FC236}">
                <a16:creationId xmlns:a16="http://schemas.microsoft.com/office/drawing/2014/main" id="{11C91588-B47C-48F7-908F-B79E7363B6C2}"/>
              </a:ext>
            </a:extLst>
          </p:cNvPr>
          <p:cNvSpPr/>
          <p:nvPr/>
        </p:nvSpPr>
        <p:spPr>
          <a:xfrm rot="13164455">
            <a:off x="8369210" y="3884220"/>
            <a:ext cx="924012" cy="496668"/>
          </a:xfrm>
          <a:custGeom>
            <a:avLst/>
            <a:gdLst>
              <a:gd name="connsiteX0" fmla="*/ 376325 w 1127565"/>
              <a:gd name="connsiteY0" fmla="*/ 35794 h 1258212"/>
              <a:gd name="connsiteX1" fmla="*/ 947551 w 1127565"/>
              <a:gd name="connsiteY1" fmla="*/ 168249 h 1258212"/>
              <a:gd name="connsiteX2" fmla="*/ 1124081 w 1127565"/>
              <a:gd name="connsiteY2" fmla="*/ 698937 h 1258212"/>
              <a:gd name="connsiteX3" fmla="*/ 563783 w 1127565"/>
              <a:gd name="connsiteY3" fmla="*/ 629106 h 1258212"/>
              <a:gd name="connsiteX4" fmla="*/ 376325 w 1127565"/>
              <a:gd name="connsiteY4" fmla="*/ 35794 h 1258212"/>
              <a:gd name="connsiteX0" fmla="*/ 376325 w 1127565"/>
              <a:gd name="connsiteY0" fmla="*/ 35794 h 1258212"/>
              <a:gd name="connsiteX1" fmla="*/ 947551 w 1127565"/>
              <a:gd name="connsiteY1" fmla="*/ 168249 h 1258212"/>
              <a:gd name="connsiteX2" fmla="*/ 1124081 w 1127565"/>
              <a:gd name="connsiteY2" fmla="*/ 698937 h 1258212"/>
              <a:gd name="connsiteX0" fmla="*/ 0 w 751244"/>
              <a:gd name="connsiteY0" fmla="*/ 35807 h 698950"/>
              <a:gd name="connsiteX1" fmla="*/ 571226 w 751244"/>
              <a:gd name="connsiteY1" fmla="*/ 168262 h 698950"/>
              <a:gd name="connsiteX2" fmla="*/ 747756 w 751244"/>
              <a:gd name="connsiteY2" fmla="*/ 698950 h 698950"/>
              <a:gd name="connsiteX3" fmla="*/ 187458 w 751244"/>
              <a:gd name="connsiteY3" fmla="*/ 629119 h 698950"/>
              <a:gd name="connsiteX4" fmla="*/ 0 w 751244"/>
              <a:gd name="connsiteY4" fmla="*/ 35807 h 698950"/>
              <a:gd name="connsiteX0" fmla="*/ 0 w 751244"/>
              <a:gd name="connsiteY0" fmla="*/ 35807 h 698950"/>
              <a:gd name="connsiteX1" fmla="*/ 504551 w 751244"/>
              <a:gd name="connsiteY1" fmla="*/ 282562 h 698950"/>
              <a:gd name="connsiteX2" fmla="*/ 747756 w 751244"/>
              <a:gd name="connsiteY2" fmla="*/ 698950 h 698950"/>
              <a:gd name="connsiteX0" fmla="*/ 0 w 2100502"/>
              <a:gd name="connsiteY0" fmla="*/ 35807 h 1613350"/>
              <a:gd name="connsiteX1" fmla="*/ 571226 w 2100502"/>
              <a:gd name="connsiteY1" fmla="*/ 168262 h 1613350"/>
              <a:gd name="connsiteX2" fmla="*/ 747756 w 2100502"/>
              <a:gd name="connsiteY2" fmla="*/ 698950 h 1613350"/>
              <a:gd name="connsiteX3" fmla="*/ 187458 w 2100502"/>
              <a:gd name="connsiteY3" fmla="*/ 629119 h 1613350"/>
              <a:gd name="connsiteX4" fmla="*/ 0 w 2100502"/>
              <a:gd name="connsiteY4" fmla="*/ 35807 h 1613350"/>
              <a:gd name="connsiteX0" fmla="*/ 0 w 2100502"/>
              <a:gd name="connsiteY0" fmla="*/ 35807 h 1613350"/>
              <a:gd name="connsiteX1" fmla="*/ 504551 w 2100502"/>
              <a:gd name="connsiteY1" fmla="*/ 282562 h 1613350"/>
              <a:gd name="connsiteX2" fmla="*/ 2100306 w 2100502"/>
              <a:gd name="connsiteY2" fmla="*/ 1613350 h 1613350"/>
              <a:gd name="connsiteX0" fmla="*/ 0 w 2100497"/>
              <a:gd name="connsiteY0" fmla="*/ 35807 h 1613350"/>
              <a:gd name="connsiteX1" fmla="*/ 571226 w 2100497"/>
              <a:gd name="connsiteY1" fmla="*/ 168262 h 1613350"/>
              <a:gd name="connsiteX2" fmla="*/ 747756 w 2100497"/>
              <a:gd name="connsiteY2" fmla="*/ 698950 h 1613350"/>
              <a:gd name="connsiteX3" fmla="*/ 187458 w 2100497"/>
              <a:gd name="connsiteY3" fmla="*/ 629119 h 1613350"/>
              <a:gd name="connsiteX4" fmla="*/ 0 w 2100497"/>
              <a:gd name="connsiteY4" fmla="*/ 35807 h 1613350"/>
              <a:gd name="connsiteX0" fmla="*/ 0 w 2100497"/>
              <a:gd name="connsiteY0" fmla="*/ 35807 h 1613350"/>
              <a:gd name="connsiteX1" fmla="*/ 466451 w 2100497"/>
              <a:gd name="connsiteY1" fmla="*/ 234937 h 1613350"/>
              <a:gd name="connsiteX2" fmla="*/ 2100306 w 2100497"/>
              <a:gd name="connsiteY2" fmla="*/ 1613350 h 1613350"/>
              <a:gd name="connsiteX0" fmla="*/ 266700 w 2367197"/>
              <a:gd name="connsiteY0" fmla="*/ 258373 h 1835916"/>
              <a:gd name="connsiteX1" fmla="*/ 837926 w 2367197"/>
              <a:gd name="connsiteY1" fmla="*/ 390828 h 1835916"/>
              <a:gd name="connsiteX2" fmla="*/ 1014456 w 2367197"/>
              <a:gd name="connsiteY2" fmla="*/ 921516 h 1835916"/>
              <a:gd name="connsiteX3" fmla="*/ 454158 w 2367197"/>
              <a:gd name="connsiteY3" fmla="*/ 851685 h 1835916"/>
              <a:gd name="connsiteX4" fmla="*/ 266700 w 2367197"/>
              <a:gd name="connsiteY4" fmla="*/ 258373 h 1835916"/>
              <a:gd name="connsiteX0" fmla="*/ 0 w 2367197"/>
              <a:gd name="connsiteY0" fmla="*/ 10723 h 1835916"/>
              <a:gd name="connsiteX1" fmla="*/ 733151 w 2367197"/>
              <a:gd name="connsiteY1" fmla="*/ 457503 h 1835916"/>
              <a:gd name="connsiteX2" fmla="*/ 2367006 w 2367197"/>
              <a:gd name="connsiteY2" fmla="*/ 1835916 h 1835916"/>
              <a:gd name="connsiteX0" fmla="*/ 266700 w 2367274"/>
              <a:gd name="connsiteY0" fmla="*/ 262792 h 1840335"/>
              <a:gd name="connsiteX1" fmla="*/ 837926 w 2367274"/>
              <a:gd name="connsiteY1" fmla="*/ 395247 h 1840335"/>
              <a:gd name="connsiteX2" fmla="*/ 1014456 w 2367274"/>
              <a:gd name="connsiteY2" fmla="*/ 925935 h 1840335"/>
              <a:gd name="connsiteX3" fmla="*/ 454158 w 2367274"/>
              <a:gd name="connsiteY3" fmla="*/ 856104 h 1840335"/>
              <a:gd name="connsiteX4" fmla="*/ 266700 w 2367274"/>
              <a:gd name="connsiteY4" fmla="*/ 262792 h 1840335"/>
              <a:gd name="connsiteX0" fmla="*/ 0 w 2367274"/>
              <a:gd name="connsiteY0" fmla="*/ 15142 h 1840335"/>
              <a:gd name="connsiteX1" fmla="*/ 1175424 w 2367274"/>
              <a:gd name="connsiteY1" fmla="*/ 335773 h 1840335"/>
              <a:gd name="connsiteX2" fmla="*/ 2367006 w 2367274"/>
              <a:gd name="connsiteY2" fmla="*/ 1840335 h 1840335"/>
              <a:gd name="connsiteX0" fmla="*/ 253298 w 2353873"/>
              <a:gd name="connsiteY0" fmla="*/ 365621 h 1943164"/>
              <a:gd name="connsiteX1" fmla="*/ 824524 w 2353873"/>
              <a:gd name="connsiteY1" fmla="*/ 498076 h 1943164"/>
              <a:gd name="connsiteX2" fmla="*/ 1001054 w 2353873"/>
              <a:gd name="connsiteY2" fmla="*/ 1028764 h 1943164"/>
              <a:gd name="connsiteX3" fmla="*/ 440756 w 2353873"/>
              <a:gd name="connsiteY3" fmla="*/ 958933 h 1943164"/>
              <a:gd name="connsiteX4" fmla="*/ 253298 w 2353873"/>
              <a:gd name="connsiteY4" fmla="*/ 365621 h 1943164"/>
              <a:gd name="connsiteX0" fmla="*/ 0 w 2353873"/>
              <a:gd name="connsiteY0" fmla="*/ 11230 h 1943164"/>
              <a:gd name="connsiteX1" fmla="*/ 1162022 w 2353873"/>
              <a:gd name="connsiteY1" fmla="*/ 438602 h 1943164"/>
              <a:gd name="connsiteX2" fmla="*/ 2353604 w 2353873"/>
              <a:gd name="connsiteY2" fmla="*/ 1943164 h 1943164"/>
              <a:gd name="connsiteX0" fmla="*/ 253298 w 2353873"/>
              <a:gd name="connsiteY0" fmla="*/ 354391 h 1931934"/>
              <a:gd name="connsiteX1" fmla="*/ 824524 w 2353873"/>
              <a:gd name="connsiteY1" fmla="*/ 486846 h 1931934"/>
              <a:gd name="connsiteX2" fmla="*/ 1001054 w 2353873"/>
              <a:gd name="connsiteY2" fmla="*/ 1017534 h 1931934"/>
              <a:gd name="connsiteX3" fmla="*/ 440756 w 2353873"/>
              <a:gd name="connsiteY3" fmla="*/ 947703 h 1931934"/>
              <a:gd name="connsiteX4" fmla="*/ 253298 w 2353873"/>
              <a:gd name="connsiteY4" fmla="*/ 354391 h 1931934"/>
              <a:gd name="connsiteX0" fmla="*/ 0 w 2353873"/>
              <a:gd name="connsiteY0" fmla="*/ 0 h 1931934"/>
              <a:gd name="connsiteX1" fmla="*/ 1162022 w 2353873"/>
              <a:gd name="connsiteY1" fmla="*/ 427372 h 1931934"/>
              <a:gd name="connsiteX2" fmla="*/ 2353604 w 2353873"/>
              <a:gd name="connsiteY2" fmla="*/ 1931934 h 1931934"/>
              <a:gd name="connsiteX0" fmla="*/ 253298 w 2353873"/>
              <a:gd name="connsiteY0" fmla="*/ 356398 h 1933941"/>
              <a:gd name="connsiteX1" fmla="*/ 824524 w 2353873"/>
              <a:gd name="connsiteY1" fmla="*/ 488853 h 1933941"/>
              <a:gd name="connsiteX2" fmla="*/ 1001054 w 2353873"/>
              <a:gd name="connsiteY2" fmla="*/ 1019541 h 1933941"/>
              <a:gd name="connsiteX3" fmla="*/ 440756 w 2353873"/>
              <a:gd name="connsiteY3" fmla="*/ 949710 h 1933941"/>
              <a:gd name="connsiteX4" fmla="*/ 253298 w 2353873"/>
              <a:gd name="connsiteY4" fmla="*/ 356398 h 1933941"/>
              <a:gd name="connsiteX0" fmla="*/ 0 w 2353873"/>
              <a:gd name="connsiteY0" fmla="*/ 2007 h 1933941"/>
              <a:gd name="connsiteX1" fmla="*/ 1162022 w 2353873"/>
              <a:gd name="connsiteY1" fmla="*/ 429379 h 1933941"/>
              <a:gd name="connsiteX2" fmla="*/ 2353604 w 2353873"/>
              <a:gd name="connsiteY2" fmla="*/ 1933941 h 1933941"/>
              <a:gd name="connsiteX0" fmla="*/ 253298 w 2353849"/>
              <a:gd name="connsiteY0" fmla="*/ 356049 h 1933592"/>
              <a:gd name="connsiteX1" fmla="*/ 824524 w 2353849"/>
              <a:gd name="connsiteY1" fmla="*/ 488504 h 1933592"/>
              <a:gd name="connsiteX2" fmla="*/ 1001054 w 2353849"/>
              <a:gd name="connsiteY2" fmla="*/ 1019192 h 1933592"/>
              <a:gd name="connsiteX3" fmla="*/ 440756 w 2353849"/>
              <a:gd name="connsiteY3" fmla="*/ 949361 h 1933592"/>
              <a:gd name="connsiteX4" fmla="*/ 253298 w 2353849"/>
              <a:gd name="connsiteY4" fmla="*/ 356049 h 1933592"/>
              <a:gd name="connsiteX0" fmla="*/ 0 w 2353849"/>
              <a:gd name="connsiteY0" fmla="*/ 1658 h 1933592"/>
              <a:gd name="connsiteX1" fmla="*/ 1054805 w 2353849"/>
              <a:gd name="connsiteY1" fmla="*/ 496955 h 1933592"/>
              <a:gd name="connsiteX2" fmla="*/ 2353604 w 2353849"/>
              <a:gd name="connsiteY2" fmla="*/ 1933592 h 1933592"/>
              <a:gd name="connsiteX0" fmla="*/ 253298 w 2353849"/>
              <a:gd name="connsiteY0" fmla="*/ 356049 h 1933592"/>
              <a:gd name="connsiteX1" fmla="*/ 595076 w 2353849"/>
              <a:gd name="connsiteY1" fmla="*/ 687593 h 1933592"/>
              <a:gd name="connsiteX2" fmla="*/ 1001054 w 2353849"/>
              <a:gd name="connsiteY2" fmla="*/ 1019192 h 1933592"/>
              <a:gd name="connsiteX3" fmla="*/ 440756 w 2353849"/>
              <a:gd name="connsiteY3" fmla="*/ 949361 h 1933592"/>
              <a:gd name="connsiteX4" fmla="*/ 253298 w 2353849"/>
              <a:gd name="connsiteY4" fmla="*/ 356049 h 1933592"/>
              <a:gd name="connsiteX0" fmla="*/ 0 w 2353849"/>
              <a:gd name="connsiteY0" fmla="*/ 1658 h 1933592"/>
              <a:gd name="connsiteX1" fmla="*/ 1054805 w 2353849"/>
              <a:gd name="connsiteY1" fmla="*/ 496955 h 1933592"/>
              <a:gd name="connsiteX2" fmla="*/ 2353604 w 2353849"/>
              <a:gd name="connsiteY2" fmla="*/ 1933592 h 1933592"/>
              <a:gd name="connsiteX0" fmla="*/ 253298 w 2353908"/>
              <a:gd name="connsiteY0" fmla="*/ 357333 h 1934876"/>
              <a:gd name="connsiteX1" fmla="*/ 595076 w 2353908"/>
              <a:gd name="connsiteY1" fmla="*/ 688877 h 1934876"/>
              <a:gd name="connsiteX2" fmla="*/ 1001054 w 2353908"/>
              <a:gd name="connsiteY2" fmla="*/ 1020476 h 1934876"/>
              <a:gd name="connsiteX3" fmla="*/ 440756 w 2353908"/>
              <a:gd name="connsiteY3" fmla="*/ 950645 h 1934876"/>
              <a:gd name="connsiteX4" fmla="*/ 253298 w 2353908"/>
              <a:gd name="connsiteY4" fmla="*/ 357333 h 1934876"/>
              <a:gd name="connsiteX0" fmla="*/ 0 w 2353908"/>
              <a:gd name="connsiteY0" fmla="*/ 2942 h 1934876"/>
              <a:gd name="connsiteX1" fmla="*/ 1284255 w 2353908"/>
              <a:gd name="connsiteY1" fmla="*/ 327589 h 1934876"/>
              <a:gd name="connsiteX2" fmla="*/ 2353604 w 2353908"/>
              <a:gd name="connsiteY2" fmla="*/ 1934876 h 1934876"/>
              <a:gd name="connsiteX0" fmla="*/ 253298 w 2353967"/>
              <a:gd name="connsiteY0" fmla="*/ 355750 h 1933293"/>
              <a:gd name="connsiteX1" fmla="*/ 595076 w 2353967"/>
              <a:gd name="connsiteY1" fmla="*/ 687294 h 1933293"/>
              <a:gd name="connsiteX2" fmla="*/ 1001054 w 2353967"/>
              <a:gd name="connsiteY2" fmla="*/ 1018893 h 1933293"/>
              <a:gd name="connsiteX3" fmla="*/ 440756 w 2353967"/>
              <a:gd name="connsiteY3" fmla="*/ 949062 h 1933293"/>
              <a:gd name="connsiteX4" fmla="*/ 253298 w 2353967"/>
              <a:gd name="connsiteY4" fmla="*/ 355750 h 1933293"/>
              <a:gd name="connsiteX0" fmla="*/ 0 w 2353967"/>
              <a:gd name="connsiteY0" fmla="*/ 1359 h 1933293"/>
              <a:gd name="connsiteX1" fmla="*/ 1448147 w 2353967"/>
              <a:gd name="connsiteY1" fmla="*/ 581979 h 1933293"/>
              <a:gd name="connsiteX2" fmla="*/ 2353604 w 2353967"/>
              <a:gd name="connsiteY2" fmla="*/ 1933293 h 1933293"/>
              <a:gd name="connsiteX0" fmla="*/ 253298 w 2353967"/>
              <a:gd name="connsiteY0" fmla="*/ 355436 h 1932979"/>
              <a:gd name="connsiteX1" fmla="*/ 595076 w 2353967"/>
              <a:gd name="connsiteY1" fmla="*/ 686980 h 1932979"/>
              <a:gd name="connsiteX2" fmla="*/ 1001054 w 2353967"/>
              <a:gd name="connsiteY2" fmla="*/ 1018579 h 1932979"/>
              <a:gd name="connsiteX3" fmla="*/ 440756 w 2353967"/>
              <a:gd name="connsiteY3" fmla="*/ 948748 h 1932979"/>
              <a:gd name="connsiteX4" fmla="*/ 253298 w 2353967"/>
              <a:gd name="connsiteY4" fmla="*/ 355436 h 1932979"/>
              <a:gd name="connsiteX0" fmla="*/ 0 w 2353967"/>
              <a:gd name="connsiteY0" fmla="*/ 1045 h 1932979"/>
              <a:gd name="connsiteX1" fmla="*/ 1448148 w 2353967"/>
              <a:gd name="connsiteY1" fmla="*/ 723872 h 1932979"/>
              <a:gd name="connsiteX2" fmla="*/ 2353604 w 2353967"/>
              <a:gd name="connsiteY2" fmla="*/ 1932979 h 1932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53967" h="1932979" stroke="0" extrusionOk="0">
                <a:moveTo>
                  <a:pt x="253298" y="355436"/>
                </a:moveTo>
                <a:cubicBezTo>
                  <a:pt x="450968" y="277671"/>
                  <a:pt x="441535" y="527777"/>
                  <a:pt x="595076" y="686980"/>
                </a:cubicBezTo>
                <a:cubicBezTo>
                  <a:pt x="725946" y="822676"/>
                  <a:pt x="1020884" y="820465"/>
                  <a:pt x="1001054" y="1018579"/>
                </a:cubicBezTo>
                <a:lnTo>
                  <a:pt x="440756" y="948748"/>
                </a:lnTo>
                <a:lnTo>
                  <a:pt x="253298" y="355436"/>
                </a:lnTo>
                <a:close/>
              </a:path>
              <a:path w="2353967" h="1932979" fill="none">
                <a:moveTo>
                  <a:pt x="0" y="1045"/>
                </a:moveTo>
                <a:cubicBezTo>
                  <a:pt x="532725" y="-28202"/>
                  <a:pt x="1294607" y="564669"/>
                  <a:pt x="1448148" y="723872"/>
                </a:cubicBezTo>
                <a:cubicBezTo>
                  <a:pt x="1579018" y="859568"/>
                  <a:pt x="2373434" y="1734865"/>
                  <a:pt x="2353604" y="1932979"/>
                </a:cubicBezTo>
              </a:path>
            </a:pathLst>
          </a:custGeom>
          <a:ln w="38100">
            <a:solidFill>
              <a:srgbClr val="FF0000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88371" tIns="44186" rIns="88371" bIns="44186" rtlCol="0" anchor="ctr"/>
          <a:lstStyle>
            <a:defPPr>
              <a:defRPr lang="en-US"/>
            </a:defPPr>
            <a:lvl1pPr marL="0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7754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548923"/>
            <a:endParaRPr lang="en-GB" sz="2206">
              <a:solidFill>
                <a:srgbClr val="58595C"/>
              </a:solidFill>
              <a:latin typeface="Verdana"/>
            </a:endParaRPr>
          </a:p>
        </p:txBody>
      </p:sp>
      <p:sp>
        <p:nvSpPr>
          <p:cNvPr id="17" name="Arc 1">
            <a:extLst>
              <a:ext uri="{FF2B5EF4-FFF2-40B4-BE49-F238E27FC236}">
                <a16:creationId xmlns:a16="http://schemas.microsoft.com/office/drawing/2014/main" id="{0566AC32-81C4-4661-A7DF-0B6151EB171C}"/>
              </a:ext>
            </a:extLst>
          </p:cNvPr>
          <p:cNvSpPr/>
          <p:nvPr/>
        </p:nvSpPr>
        <p:spPr>
          <a:xfrm rot="9578893">
            <a:off x="8823540" y="5611637"/>
            <a:ext cx="940735" cy="246805"/>
          </a:xfrm>
          <a:custGeom>
            <a:avLst/>
            <a:gdLst>
              <a:gd name="connsiteX0" fmla="*/ 376325 w 1127565"/>
              <a:gd name="connsiteY0" fmla="*/ 35794 h 1258212"/>
              <a:gd name="connsiteX1" fmla="*/ 947551 w 1127565"/>
              <a:gd name="connsiteY1" fmla="*/ 168249 h 1258212"/>
              <a:gd name="connsiteX2" fmla="*/ 1124081 w 1127565"/>
              <a:gd name="connsiteY2" fmla="*/ 698937 h 1258212"/>
              <a:gd name="connsiteX3" fmla="*/ 563783 w 1127565"/>
              <a:gd name="connsiteY3" fmla="*/ 629106 h 1258212"/>
              <a:gd name="connsiteX4" fmla="*/ 376325 w 1127565"/>
              <a:gd name="connsiteY4" fmla="*/ 35794 h 1258212"/>
              <a:gd name="connsiteX0" fmla="*/ 376325 w 1127565"/>
              <a:gd name="connsiteY0" fmla="*/ 35794 h 1258212"/>
              <a:gd name="connsiteX1" fmla="*/ 947551 w 1127565"/>
              <a:gd name="connsiteY1" fmla="*/ 168249 h 1258212"/>
              <a:gd name="connsiteX2" fmla="*/ 1124081 w 1127565"/>
              <a:gd name="connsiteY2" fmla="*/ 698937 h 1258212"/>
              <a:gd name="connsiteX0" fmla="*/ 0 w 751244"/>
              <a:gd name="connsiteY0" fmla="*/ 35807 h 698950"/>
              <a:gd name="connsiteX1" fmla="*/ 571226 w 751244"/>
              <a:gd name="connsiteY1" fmla="*/ 168262 h 698950"/>
              <a:gd name="connsiteX2" fmla="*/ 747756 w 751244"/>
              <a:gd name="connsiteY2" fmla="*/ 698950 h 698950"/>
              <a:gd name="connsiteX3" fmla="*/ 187458 w 751244"/>
              <a:gd name="connsiteY3" fmla="*/ 629119 h 698950"/>
              <a:gd name="connsiteX4" fmla="*/ 0 w 751244"/>
              <a:gd name="connsiteY4" fmla="*/ 35807 h 698950"/>
              <a:gd name="connsiteX0" fmla="*/ 0 w 751244"/>
              <a:gd name="connsiteY0" fmla="*/ 35807 h 698950"/>
              <a:gd name="connsiteX1" fmla="*/ 504551 w 751244"/>
              <a:gd name="connsiteY1" fmla="*/ 282562 h 698950"/>
              <a:gd name="connsiteX2" fmla="*/ 747756 w 751244"/>
              <a:gd name="connsiteY2" fmla="*/ 698950 h 698950"/>
              <a:gd name="connsiteX0" fmla="*/ 0 w 2100502"/>
              <a:gd name="connsiteY0" fmla="*/ 35807 h 1613350"/>
              <a:gd name="connsiteX1" fmla="*/ 571226 w 2100502"/>
              <a:gd name="connsiteY1" fmla="*/ 168262 h 1613350"/>
              <a:gd name="connsiteX2" fmla="*/ 747756 w 2100502"/>
              <a:gd name="connsiteY2" fmla="*/ 698950 h 1613350"/>
              <a:gd name="connsiteX3" fmla="*/ 187458 w 2100502"/>
              <a:gd name="connsiteY3" fmla="*/ 629119 h 1613350"/>
              <a:gd name="connsiteX4" fmla="*/ 0 w 2100502"/>
              <a:gd name="connsiteY4" fmla="*/ 35807 h 1613350"/>
              <a:gd name="connsiteX0" fmla="*/ 0 w 2100502"/>
              <a:gd name="connsiteY0" fmla="*/ 35807 h 1613350"/>
              <a:gd name="connsiteX1" fmla="*/ 504551 w 2100502"/>
              <a:gd name="connsiteY1" fmla="*/ 282562 h 1613350"/>
              <a:gd name="connsiteX2" fmla="*/ 2100306 w 2100502"/>
              <a:gd name="connsiteY2" fmla="*/ 1613350 h 1613350"/>
              <a:gd name="connsiteX0" fmla="*/ 0 w 2100497"/>
              <a:gd name="connsiteY0" fmla="*/ 35807 h 1613350"/>
              <a:gd name="connsiteX1" fmla="*/ 571226 w 2100497"/>
              <a:gd name="connsiteY1" fmla="*/ 168262 h 1613350"/>
              <a:gd name="connsiteX2" fmla="*/ 747756 w 2100497"/>
              <a:gd name="connsiteY2" fmla="*/ 698950 h 1613350"/>
              <a:gd name="connsiteX3" fmla="*/ 187458 w 2100497"/>
              <a:gd name="connsiteY3" fmla="*/ 629119 h 1613350"/>
              <a:gd name="connsiteX4" fmla="*/ 0 w 2100497"/>
              <a:gd name="connsiteY4" fmla="*/ 35807 h 1613350"/>
              <a:gd name="connsiteX0" fmla="*/ 0 w 2100497"/>
              <a:gd name="connsiteY0" fmla="*/ 35807 h 1613350"/>
              <a:gd name="connsiteX1" fmla="*/ 466451 w 2100497"/>
              <a:gd name="connsiteY1" fmla="*/ 234937 h 1613350"/>
              <a:gd name="connsiteX2" fmla="*/ 2100306 w 2100497"/>
              <a:gd name="connsiteY2" fmla="*/ 1613350 h 1613350"/>
              <a:gd name="connsiteX0" fmla="*/ 266700 w 2367197"/>
              <a:gd name="connsiteY0" fmla="*/ 258373 h 1835916"/>
              <a:gd name="connsiteX1" fmla="*/ 837926 w 2367197"/>
              <a:gd name="connsiteY1" fmla="*/ 390828 h 1835916"/>
              <a:gd name="connsiteX2" fmla="*/ 1014456 w 2367197"/>
              <a:gd name="connsiteY2" fmla="*/ 921516 h 1835916"/>
              <a:gd name="connsiteX3" fmla="*/ 454158 w 2367197"/>
              <a:gd name="connsiteY3" fmla="*/ 851685 h 1835916"/>
              <a:gd name="connsiteX4" fmla="*/ 266700 w 2367197"/>
              <a:gd name="connsiteY4" fmla="*/ 258373 h 1835916"/>
              <a:gd name="connsiteX0" fmla="*/ 0 w 2367197"/>
              <a:gd name="connsiteY0" fmla="*/ 10723 h 1835916"/>
              <a:gd name="connsiteX1" fmla="*/ 733151 w 2367197"/>
              <a:gd name="connsiteY1" fmla="*/ 457503 h 1835916"/>
              <a:gd name="connsiteX2" fmla="*/ 2367006 w 2367197"/>
              <a:gd name="connsiteY2" fmla="*/ 1835916 h 1835916"/>
              <a:gd name="connsiteX0" fmla="*/ 266700 w 2367274"/>
              <a:gd name="connsiteY0" fmla="*/ 262792 h 1840335"/>
              <a:gd name="connsiteX1" fmla="*/ 837926 w 2367274"/>
              <a:gd name="connsiteY1" fmla="*/ 395247 h 1840335"/>
              <a:gd name="connsiteX2" fmla="*/ 1014456 w 2367274"/>
              <a:gd name="connsiteY2" fmla="*/ 925935 h 1840335"/>
              <a:gd name="connsiteX3" fmla="*/ 454158 w 2367274"/>
              <a:gd name="connsiteY3" fmla="*/ 856104 h 1840335"/>
              <a:gd name="connsiteX4" fmla="*/ 266700 w 2367274"/>
              <a:gd name="connsiteY4" fmla="*/ 262792 h 1840335"/>
              <a:gd name="connsiteX0" fmla="*/ 0 w 2367274"/>
              <a:gd name="connsiteY0" fmla="*/ 15142 h 1840335"/>
              <a:gd name="connsiteX1" fmla="*/ 1175424 w 2367274"/>
              <a:gd name="connsiteY1" fmla="*/ 335773 h 1840335"/>
              <a:gd name="connsiteX2" fmla="*/ 2367006 w 2367274"/>
              <a:gd name="connsiteY2" fmla="*/ 1840335 h 1840335"/>
              <a:gd name="connsiteX0" fmla="*/ 253298 w 2353873"/>
              <a:gd name="connsiteY0" fmla="*/ 365621 h 1943164"/>
              <a:gd name="connsiteX1" fmla="*/ 824524 w 2353873"/>
              <a:gd name="connsiteY1" fmla="*/ 498076 h 1943164"/>
              <a:gd name="connsiteX2" fmla="*/ 1001054 w 2353873"/>
              <a:gd name="connsiteY2" fmla="*/ 1028764 h 1943164"/>
              <a:gd name="connsiteX3" fmla="*/ 440756 w 2353873"/>
              <a:gd name="connsiteY3" fmla="*/ 958933 h 1943164"/>
              <a:gd name="connsiteX4" fmla="*/ 253298 w 2353873"/>
              <a:gd name="connsiteY4" fmla="*/ 365621 h 1943164"/>
              <a:gd name="connsiteX0" fmla="*/ 0 w 2353873"/>
              <a:gd name="connsiteY0" fmla="*/ 11230 h 1943164"/>
              <a:gd name="connsiteX1" fmla="*/ 1162022 w 2353873"/>
              <a:gd name="connsiteY1" fmla="*/ 438602 h 1943164"/>
              <a:gd name="connsiteX2" fmla="*/ 2353604 w 2353873"/>
              <a:gd name="connsiteY2" fmla="*/ 1943164 h 1943164"/>
              <a:gd name="connsiteX0" fmla="*/ 253298 w 2353873"/>
              <a:gd name="connsiteY0" fmla="*/ 354391 h 1931934"/>
              <a:gd name="connsiteX1" fmla="*/ 824524 w 2353873"/>
              <a:gd name="connsiteY1" fmla="*/ 486846 h 1931934"/>
              <a:gd name="connsiteX2" fmla="*/ 1001054 w 2353873"/>
              <a:gd name="connsiteY2" fmla="*/ 1017534 h 1931934"/>
              <a:gd name="connsiteX3" fmla="*/ 440756 w 2353873"/>
              <a:gd name="connsiteY3" fmla="*/ 947703 h 1931934"/>
              <a:gd name="connsiteX4" fmla="*/ 253298 w 2353873"/>
              <a:gd name="connsiteY4" fmla="*/ 354391 h 1931934"/>
              <a:gd name="connsiteX0" fmla="*/ 0 w 2353873"/>
              <a:gd name="connsiteY0" fmla="*/ 0 h 1931934"/>
              <a:gd name="connsiteX1" fmla="*/ 1162022 w 2353873"/>
              <a:gd name="connsiteY1" fmla="*/ 427372 h 1931934"/>
              <a:gd name="connsiteX2" fmla="*/ 2353604 w 2353873"/>
              <a:gd name="connsiteY2" fmla="*/ 1931934 h 1931934"/>
              <a:gd name="connsiteX0" fmla="*/ 253298 w 2353873"/>
              <a:gd name="connsiteY0" fmla="*/ 356398 h 1933941"/>
              <a:gd name="connsiteX1" fmla="*/ 824524 w 2353873"/>
              <a:gd name="connsiteY1" fmla="*/ 488853 h 1933941"/>
              <a:gd name="connsiteX2" fmla="*/ 1001054 w 2353873"/>
              <a:gd name="connsiteY2" fmla="*/ 1019541 h 1933941"/>
              <a:gd name="connsiteX3" fmla="*/ 440756 w 2353873"/>
              <a:gd name="connsiteY3" fmla="*/ 949710 h 1933941"/>
              <a:gd name="connsiteX4" fmla="*/ 253298 w 2353873"/>
              <a:gd name="connsiteY4" fmla="*/ 356398 h 1933941"/>
              <a:gd name="connsiteX0" fmla="*/ 0 w 2353873"/>
              <a:gd name="connsiteY0" fmla="*/ 2007 h 1933941"/>
              <a:gd name="connsiteX1" fmla="*/ 1162022 w 2353873"/>
              <a:gd name="connsiteY1" fmla="*/ 429379 h 1933941"/>
              <a:gd name="connsiteX2" fmla="*/ 2353604 w 2353873"/>
              <a:gd name="connsiteY2" fmla="*/ 1933941 h 1933941"/>
              <a:gd name="connsiteX0" fmla="*/ 253298 w 2353849"/>
              <a:gd name="connsiteY0" fmla="*/ 356049 h 1933592"/>
              <a:gd name="connsiteX1" fmla="*/ 824524 w 2353849"/>
              <a:gd name="connsiteY1" fmla="*/ 488504 h 1933592"/>
              <a:gd name="connsiteX2" fmla="*/ 1001054 w 2353849"/>
              <a:gd name="connsiteY2" fmla="*/ 1019192 h 1933592"/>
              <a:gd name="connsiteX3" fmla="*/ 440756 w 2353849"/>
              <a:gd name="connsiteY3" fmla="*/ 949361 h 1933592"/>
              <a:gd name="connsiteX4" fmla="*/ 253298 w 2353849"/>
              <a:gd name="connsiteY4" fmla="*/ 356049 h 1933592"/>
              <a:gd name="connsiteX0" fmla="*/ 0 w 2353849"/>
              <a:gd name="connsiteY0" fmla="*/ 1658 h 1933592"/>
              <a:gd name="connsiteX1" fmla="*/ 1054805 w 2353849"/>
              <a:gd name="connsiteY1" fmla="*/ 496955 h 1933592"/>
              <a:gd name="connsiteX2" fmla="*/ 2353604 w 2353849"/>
              <a:gd name="connsiteY2" fmla="*/ 1933592 h 1933592"/>
              <a:gd name="connsiteX0" fmla="*/ 253298 w 2353849"/>
              <a:gd name="connsiteY0" fmla="*/ 356049 h 1933592"/>
              <a:gd name="connsiteX1" fmla="*/ 595076 w 2353849"/>
              <a:gd name="connsiteY1" fmla="*/ 687593 h 1933592"/>
              <a:gd name="connsiteX2" fmla="*/ 1001054 w 2353849"/>
              <a:gd name="connsiteY2" fmla="*/ 1019192 h 1933592"/>
              <a:gd name="connsiteX3" fmla="*/ 440756 w 2353849"/>
              <a:gd name="connsiteY3" fmla="*/ 949361 h 1933592"/>
              <a:gd name="connsiteX4" fmla="*/ 253298 w 2353849"/>
              <a:gd name="connsiteY4" fmla="*/ 356049 h 1933592"/>
              <a:gd name="connsiteX0" fmla="*/ 0 w 2353849"/>
              <a:gd name="connsiteY0" fmla="*/ 1658 h 1933592"/>
              <a:gd name="connsiteX1" fmla="*/ 1054805 w 2353849"/>
              <a:gd name="connsiteY1" fmla="*/ 496955 h 1933592"/>
              <a:gd name="connsiteX2" fmla="*/ 2353604 w 2353849"/>
              <a:gd name="connsiteY2" fmla="*/ 1933592 h 1933592"/>
              <a:gd name="connsiteX0" fmla="*/ 253298 w 2353908"/>
              <a:gd name="connsiteY0" fmla="*/ 357333 h 1934876"/>
              <a:gd name="connsiteX1" fmla="*/ 595076 w 2353908"/>
              <a:gd name="connsiteY1" fmla="*/ 688877 h 1934876"/>
              <a:gd name="connsiteX2" fmla="*/ 1001054 w 2353908"/>
              <a:gd name="connsiteY2" fmla="*/ 1020476 h 1934876"/>
              <a:gd name="connsiteX3" fmla="*/ 440756 w 2353908"/>
              <a:gd name="connsiteY3" fmla="*/ 950645 h 1934876"/>
              <a:gd name="connsiteX4" fmla="*/ 253298 w 2353908"/>
              <a:gd name="connsiteY4" fmla="*/ 357333 h 1934876"/>
              <a:gd name="connsiteX0" fmla="*/ 0 w 2353908"/>
              <a:gd name="connsiteY0" fmla="*/ 2942 h 1934876"/>
              <a:gd name="connsiteX1" fmla="*/ 1284255 w 2353908"/>
              <a:gd name="connsiteY1" fmla="*/ 327589 h 1934876"/>
              <a:gd name="connsiteX2" fmla="*/ 2353604 w 2353908"/>
              <a:gd name="connsiteY2" fmla="*/ 1934876 h 1934876"/>
              <a:gd name="connsiteX0" fmla="*/ 253298 w 2353967"/>
              <a:gd name="connsiteY0" fmla="*/ 355750 h 1933293"/>
              <a:gd name="connsiteX1" fmla="*/ 595076 w 2353967"/>
              <a:gd name="connsiteY1" fmla="*/ 687294 h 1933293"/>
              <a:gd name="connsiteX2" fmla="*/ 1001054 w 2353967"/>
              <a:gd name="connsiteY2" fmla="*/ 1018893 h 1933293"/>
              <a:gd name="connsiteX3" fmla="*/ 440756 w 2353967"/>
              <a:gd name="connsiteY3" fmla="*/ 949062 h 1933293"/>
              <a:gd name="connsiteX4" fmla="*/ 253298 w 2353967"/>
              <a:gd name="connsiteY4" fmla="*/ 355750 h 1933293"/>
              <a:gd name="connsiteX0" fmla="*/ 0 w 2353967"/>
              <a:gd name="connsiteY0" fmla="*/ 1359 h 1933293"/>
              <a:gd name="connsiteX1" fmla="*/ 1448147 w 2353967"/>
              <a:gd name="connsiteY1" fmla="*/ 581979 h 1933293"/>
              <a:gd name="connsiteX2" fmla="*/ 2353604 w 2353967"/>
              <a:gd name="connsiteY2" fmla="*/ 1933293 h 1933293"/>
              <a:gd name="connsiteX0" fmla="*/ 253298 w 2353967"/>
              <a:gd name="connsiteY0" fmla="*/ 355436 h 1932979"/>
              <a:gd name="connsiteX1" fmla="*/ 595076 w 2353967"/>
              <a:gd name="connsiteY1" fmla="*/ 686980 h 1932979"/>
              <a:gd name="connsiteX2" fmla="*/ 1001054 w 2353967"/>
              <a:gd name="connsiteY2" fmla="*/ 1018579 h 1932979"/>
              <a:gd name="connsiteX3" fmla="*/ 440756 w 2353967"/>
              <a:gd name="connsiteY3" fmla="*/ 948748 h 1932979"/>
              <a:gd name="connsiteX4" fmla="*/ 253298 w 2353967"/>
              <a:gd name="connsiteY4" fmla="*/ 355436 h 1932979"/>
              <a:gd name="connsiteX0" fmla="*/ 0 w 2353967"/>
              <a:gd name="connsiteY0" fmla="*/ 1045 h 1932979"/>
              <a:gd name="connsiteX1" fmla="*/ 1448148 w 2353967"/>
              <a:gd name="connsiteY1" fmla="*/ 723872 h 1932979"/>
              <a:gd name="connsiteX2" fmla="*/ 2353604 w 2353967"/>
              <a:gd name="connsiteY2" fmla="*/ 1932979 h 1932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53967" h="1932979" stroke="0" extrusionOk="0">
                <a:moveTo>
                  <a:pt x="253298" y="355436"/>
                </a:moveTo>
                <a:cubicBezTo>
                  <a:pt x="450968" y="277671"/>
                  <a:pt x="441535" y="527777"/>
                  <a:pt x="595076" y="686980"/>
                </a:cubicBezTo>
                <a:cubicBezTo>
                  <a:pt x="725946" y="822676"/>
                  <a:pt x="1020884" y="820465"/>
                  <a:pt x="1001054" y="1018579"/>
                </a:cubicBezTo>
                <a:lnTo>
                  <a:pt x="440756" y="948748"/>
                </a:lnTo>
                <a:lnTo>
                  <a:pt x="253298" y="355436"/>
                </a:lnTo>
                <a:close/>
              </a:path>
              <a:path w="2353967" h="1932979" fill="none">
                <a:moveTo>
                  <a:pt x="0" y="1045"/>
                </a:moveTo>
                <a:cubicBezTo>
                  <a:pt x="532725" y="-28202"/>
                  <a:pt x="1294607" y="564669"/>
                  <a:pt x="1448148" y="723872"/>
                </a:cubicBezTo>
                <a:cubicBezTo>
                  <a:pt x="1579018" y="859568"/>
                  <a:pt x="2373434" y="1734865"/>
                  <a:pt x="2353604" y="1932979"/>
                </a:cubicBezTo>
              </a:path>
            </a:pathLst>
          </a:custGeom>
          <a:ln w="41275">
            <a:solidFill>
              <a:schemeClr val="tx2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88371" tIns="44186" rIns="88371" bIns="44186" rtlCol="0" anchor="ctr"/>
          <a:lstStyle>
            <a:defPPr>
              <a:defRPr lang="en-US"/>
            </a:defPPr>
            <a:lvl1pPr marL="0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7754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49775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548923"/>
            <a:endParaRPr lang="en-GB" sz="2206">
              <a:solidFill>
                <a:srgbClr val="58595C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055283242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val 45"/>
          <p:cNvSpPr>
            <a:spLocks noChangeAspect="1"/>
          </p:cNvSpPr>
          <p:nvPr/>
        </p:nvSpPr>
        <p:spPr>
          <a:xfrm>
            <a:off x="2486808" y="4792873"/>
            <a:ext cx="648000" cy="6480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900" dirty="0">
                <a:solidFill>
                  <a:schemeClr val="tx1">
                    <a:lumMod val="75000"/>
                  </a:schemeClr>
                </a:solidFill>
                <a:latin typeface="Segoe Print" panose="02000600000000000000" pitchFamily="2" charset="0"/>
              </a:rPr>
              <a:t>Jackson</a:t>
            </a:r>
          </a:p>
        </p:txBody>
      </p:sp>
      <p:sp>
        <p:nvSpPr>
          <p:cNvPr id="44" name="Oval 43"/>
          <p:cNvSpPr>
            <a:spLocks noChangeAspect="1"/>
          </p:cNvSpPr>
          <p:nvPr/>
        </p:nvSpPr>
        <p:spPr>
          <a:xfrm>
            <a:off x="7000503" y="4579441"/>
            <a:ext cx="792000" cy="7920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tx1">
                    <a:lumMod val="75000"/>
                  </a:schemeClr>
                </a:solidFill>
                <a:latin typeface="Segoe Print" panose="02000600000000000000" pitchFamily="2" charset="0"/>
              </a:rPr>
              <a:t>Vidal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>
                <a:solidFill>
                  <a:srgbClr val="AC0000"/>
                </a:solidFill>
              </a:rPr>
              <a:t>Triangle</a:t>
            </a:r>
            <a:r>
              <a:rPr lang="en-US" sz="1800" dirty="0">
                <a:solidFill>
                  <a:srgbClr val="77B158"/>
                </a:solidFill>
              </a:rPr>
              <a:t> </a:t>
            </a:r>
            <a:r>
              <a:rPr lang="en-US" sz="1800" dirty="0"/>
              <a:t>Analysis</a:t>
            </a:r>
          </a:p>
        </p:txBody>
      </p:sp>
      <p:sp>
        <p:nvSpPr>
          <p:cNvPr id="11" name="TextBox 5"/>
          <p:cNvSpPr txBox="1"/>
          <p:nvPr/>
        </p:nvSpPr>
        <p:spPr>
          <a:xfrm>
            <a:off x="4541082" y="1189137"/>
            <a:ext cx="1457325" cy="523220"/>
          </a:xfrm>
          <a:prstGeom prst="rect">
            <a:avLst/>
          </a:prstGeom>
          <a:solidFill>
            <a:sysClr val="window" lastClr="FFFFFF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1200" b="1" i="1" dirty="0">
                <a:solidFill>
                  <a:srgbClr val="B80000"/>
                </a:solidFill>
                <a:effectLst/>
                <a:latin typeface="Verdana"/>
                <a:ea typeface="Times New Roman"/>
                <a:cs typeface="Tahoma"/>
              </a:rPr>
              <a:t>PEOPLE: </a:t>
            </a:r>
            <a:r>
              <a:rPr lang="en-GB" sz="800" b="1" i="1" dirty="0">
                <a:solidFill>
                  <a:schemeClr val="tx2">
                    <a:lumMod val="95000"/>
                    <a:lumOff val="5000"/>
                  </a:schemeClr>
                </a:solidFill>
                <a:effectLst/>
                <a:latin typeface="Verdana"/>
                <a:ea typeface="Times New Roman"/>
                <a:cs typeface="Tahoma"/>
              </a:rPr>
              <a:t>settlement, schools lung disease, jobs</a:t>
            </a:r>
            <a:endParaRPr lang="en-GB" sz="800" dirty="0">
              <a:solidFill>
                <a:schemeClr val="tx2">
                  <a:lumMod val="95000"/>
                  <a:lumOff val="5000"/>
                </a:schemeClr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2" name="TextBox 5"/>
          <p:cNvSpPr txBox="1"/>
          <p:nvPr/>
        </p:nvSpPr>
        <p:spPr>
          <a:xfrm>
            <a:off x="735807" y="5513555"/>
            <a:ext cx="1524000" cy="523220"/>
          </a:xfrm>
          <a:prstGeom prst="rect">
            <a:avLst/>
          </a:prstGeom>
          <a:solidFill>
            <a:sysClr val="window" lastClr="FFFFFF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1200" b="1" i="1" dirty="0">
                <a:solidFill>
                  <a:srgbClr val="B80000"/>
                </a:solidFill>
                <a:effectLst/>
                <a:latin typeface="Verdana"/>
                <a:ea typeface="Times New Roman"/>
                <a:cs typeface="Tahoma"/>
              </a:rPr>
              <a:t>ECONOMIC:</a:t>
            </a:r>
            <a:r>
              <a:rPr lang="en-GB" sz="1100" b="1" i="1" dirty="0">
                <a:solidFill>
                  <a:srgbClr val="B80000"/>
                </a:solidFill>
                <a:effectLst/>
                <a:latin typeface="Verdana"/>
                <a:ea typeface="Times New Roman"/>
                <a:cs typeface="Tahoma"/>
              </a:rPr>
              <a:t> </a:t>
            </a:r>
            <a:endParaRPr lang="en-GB" sz="1200" dirty="0">
              <a:solidFill>
                <a:srgbClr val="B80000"/>
              </a:solidFill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en-GB" sz="800" b="1" i="1" dirty="0">
                <a:solidFill>
                  <a:schemeClr val="tx2">
                    <a:lumMod val="95000"/>
                    <a:lumOff val="5000"/>
                  </a:schemeClr>
                </a:solidFill>
                <a:effectLst/>
                <a:latin typeface="Verdana"/>
                <a:ea typeface="Times New Roman"/>
                <a:cs typeface="Tahoma"/>
              </a:rPr>
              <a:t>project profit </a:t>
            </a:r>
          </a:p>
          <a:p>
            <a:pPr algn="ctr">
              <a:spcAft>
                <a:spcPts val="0"/>
              </a:spcAft>
            </a:pPr>
            <a:r>
              <a:rPr lang="en-GB" sz="800" b="1" i="1" dirty="0">
                <a:solidFill>
                  <a:schemeClr val="tx2">
                    <a:lumMod val="95000"/>
                    <a:lumOff val="5000"/>
                  </a:schemeClr>
                </a:solidFill>
                <a:effectLst/>
                <a:latin typeface="Verdana"/>
                <a:ea typeface="Times New Roman"/>
                <a:cs typeface="Tahoma"/>
              </a:rPr>
              <a:t>taxes</a:t>
            </a:r>
            <a:endParaRPr lang="en-GB" sz="800" dirty="0">
              <a:solidFill>
                <a:schemeClr val="tx2">
                  <a:lumMod val="95000"/>
                  <a:lumOff val="5000"/>
                </a:schemeClr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3" name="TextBox 5"/>
          <p:cNvSpPr txBox="1"/>
          <p:nvPr/>
        </p:nvSpPr>
        <p:spPr>
          <a:xfrm>
            <a:off x="7978138" y="5514265"/>
            <a:ext cx="1552575" cy="523220"/>
          </a:xfrm>
          <a:prstGeom prst="rect">
            <a:avLst/>
          </a:prstGeom>
          <a:solidFill>
            <a:sysClr val="window" lastClr="FFFFFF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1200" b="1" i="1" dirty="0">
                <a:solidFill>
                  <a:srgbClr val="B80000"/>
                </a:solidFill>
                <a:effectLst/>
                <a:latin typeface="Verdana"/>
                <a:ea typeface="Times New Roman"/>
                <a:cs typeface="Tahoma"/>
              </a:rPr>
              <a:t>PLANET:</a:t>
            </a:r>
            <a:r>
              <a:rPr lang="en-GB" sz="1100" b="1" i="1" dirty="0">
                <a:solidFill>
                  <a:srgbClr val="C00000"/>
                </a:solidFill>
                <a:effectLst/>
                <a:latin typeface="Verdana"/>
                <a:ea typeface="Times New Roman"/>
                <a:cs typeface="Tahoma"/>
              </a:rPr>
              <a:t> </a:t>
            </a:r>
            <a:endParaRPr lang="en-GB" sz="1200" dirty="0">
              <a:solidFill>
                <a:srgbClr val="C00000"/>
              </a:solidFill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en-GB" sz="800" b="1" i="1" dirty="0">
                <a:solidFill>
                  <a:schemeClr val="tx2">
                    <a:lumMod val="95000"/>
                    <a:lumOff val="5000"/>
                  </a:schemeClr>
                </a:solidFill>
                <a:effectLst/>
                <a:latin typeface="Verdana"/>
                <a:ea typeface="Times New Roman"/>
                <a:cs typeface="Tahoma"/>
              </a:rPr>
              <a:t>rainforest, parrots, river pollution </a:t>
            </a:r>
            <a:endParaRPr lang="en-GB" sz="800" dirty="0">
              <a:solidFill>
                <a:schemeClr val="tx2">
                  <a:lumMod val="95000"/>
                  <a:lumOff val="5000"/>
                </a:schemeClr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41" name="Freeform 16"/>
          <p:cNvSpPr>
            <a:spLocks/>
          </p:cNvSpPr>
          <p:nvPr/>
        </p:nvSpPr>
        <p:spPr bwMode="auto">
          <a:xfrm>
            <a:off x="2029744" y="1806265"/>
            <a:ext cx="6480000" cy="3708000"/>
          </a:xfrm>
          <a:custGeom>
            <a:avLst/>
            <a:gdLst>
              <a:gd name="T0" fmla="*/ 1176 w 365"/>
              <a:gd name="T1" fmla="*/ 14209 h 316"/>
              <a:gd name="T2" fmla="*/ 403 w 365"/>
              <a:gd name="T3" fmla="*/ 12908 h 316"/>
              <a:gd name="T4" fmla="*/ 7443 w 365"/>
              <a:gd name="T5" fmla="*/ 718 h 316"/>
              <a:gd name="T6" fmla="*/ 9029 w 365"/>
              <a:gd name="T7" fmla="*/ 718 h 316"/>
              <a:gd name="T8" fmla="*/ 16069 w 365"/>
              <a:gd name="T9" fmla="*/ 12908 h 316"/>
              <a:gd name="T10" fmla="*/ 15296 w 365"/>
              <a:gd name="T11" fmla="*/ 14209 h 316"/>
              <a:gd name="T12" fmla="*/ 1176 w 365"/>
              <a:gd name="T13" fmla="*/ 14209 h 31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65"/>
              <a:gd name="T22" fmla="*/ 0 h 316"/>
              <a:gd name="T23" fmla="*/ 365 w 365"/>
              <a:gd name="T24" fmla="*/ 316 h 31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65" h="316">
                <a:moveTo>
                  <a:pt x="26" y="316"/>
                </a:moveTo>
                <a:cubicBezTo>
                  <a:pt x="7" y="316"/>
                  <a:pt x="0" y="303"/>
                  <a:pt x="9" y="287"/>
                </a:cubicBezTo>
                <a:cubicBezTo>
                  <a:pt x="165" y="16"/>
                  <a:pt x="165" y="16"/>
                  <a:pt x="165" y="16"/>
                </a:cubicBezTo>
                <a:cubicBezTo>
                  <a:pt x="175" y="0"/>
                  <a:pt x="190" y="0"/>
                  <a:pt x="200" y="16"/>
                </a:cubicBezTo>
                <a:cubicBezTo>
                  <a:pt x="356" y="287"/>
                  <a:pt x="356" y="287"/>
                  <a:pt x="356" y="287"/>
                </a:cubicBezTo>
                <a:cubicBezTo>
                  <a:pt x="365" y="303"/>
                  <a:pt x="358" y="316"/>
                  <a:pt x="339" y="316"/>
                </a:cubicBezTo>
                <a:lnTo>
                  <a:pt x="26" y="316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07918267-DF86-4969-BD07-73CCB46DF909}"/>
              </a:ext>
            </a:extLst>
          </p:cNvPr>
          <p:cNvGrpSpPr/>
          <p:nvPr/>
        </p:nvGrpSpPr>
        <p:grpSpPr>
          <a:xfrm>
            <a:off x="8147660" y="400033"/>
            <a:ext cx="2201183" cy="2021621"/>
            <a:chOff x="8058716" y="391652"/>
            <a:chExt cx="2346555" cy="2513625"/>
          </a:xfrm>
        </p:grpSpPr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740BAE0D-A3F3-453B-A627-3FE1A74B9DE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058716" y="391652"/>
              <a:ext cx="2346555" cy="2513625"/>
            </a:xfrm>
            <a:prstGeom prst="rect">
              <a:avLst/>
            </a:prstGeom>
          </p:spPr>
        </p:pic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39EE07EC-4AB2-4AB8-9D42-DBA4B980B3F0}"/>
                </a:ext>
              </a:extLst>
            </p:cNvPr>
            <p:cNvSpPr txBox="1"/>
            <p:nvPr/>
          </p:nvSpPr>
          <p:spPr>
            <a:xfrm rot="21480000">
              <a:off x="8317402" y="614181"/>
              <a:ext cx="1830681" cy="1664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97754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97754" algn="l" defTabSz="497754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95507" algn="l" defTabSz="497754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493261" algn="l" defTabSz="497754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91015" algn="l" defTabSz="497754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488768" algn="l" defTabSz="497754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86522" algn="l" defTabSz="497754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84275" algn="l" defTabSz="497754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82029" algn="l" defTabSz="497754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900" dirty="0">
                  <a:solidFill>
                    <a:srgbClr val="002060"/>
                  </a:solidFill>
                  <a:latin typeface="Segoe print"/>
                  <a:cs typeface="Segoe print"/>
                </a:rPr>
                <a:t>Use this worksheet to estimate the other nine stakeholders’ key interests (people, planet, economic) by positioning them on the triangle; and estimate their relative importance by adjusting the size of their circles</a:t>
              </a:r>
            </a:p>
          </p:txBody>
        </p:sp>
      </p:grpSp>
      <p:sp>
        <p:nvSpPr>
          <p:cNvPr id="5" name="Oval 4">
            <a:extLst>
              <a:ext uri="{FF2B5EF4-FFF2-40B4-BE49-F238E27FC236}">
                <a16:creationId xmlns:a16="http://schemas.microsoft.com/office/drawing/2014/main" id="{02FED8BC-645F-4047-BB50-891EA5CC5926}"/>
              </a:ext>
            </a:extLst>
          </p:cNvPr>
          <p:cNvSpPr>
            <a:spLocks noChangeAspect="1"/>
          </p:cNvSpPr>
          <p:nvPr/>
        </p:nvSpPr>
        <p:spPr>
          <a:xfrm>
            <a:off x="2206328" y="1293504"/>
            <a:ext cx="576000" cy="5760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GB" sz="800" dirty="0">
                <a:solidFill>
                  <a:schemeClr val="tx1">
                    <a:lumMod val="75000"/>
                  </a:schemeClr>
                </a:solidFill>
                <a:latin typeface="Segoe Print" panose="02000600000000000000" pitchFamily="2" charset="0"/>
              </a:rPr>
              <a:t>Esperanza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AEDBC4B-BCC1-4874-B0CC-2F515609CC7A}"/>
              </a:ext>
            </a:extLst>
          </p:cNvPr>
          <p:cNvSpPr>
            <a:spLocks noChangeAspect="1"/>
          </p:cNvSpPr>
          <p:nvPr/>
        </p:nvSpPr>
        <p:spPr>
          <a:xfrm>
            <a:off x="1357934" y="1288434"/>
            <a:ext cx="576000" cy="5760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GB" sz="800" dirty="0">
                <a:solidFill>
                  <a:schemeClr val="tx1">
                    <a:lumMod val="75000"/>
                  </a:schemeClr>
                </a:solidFill>
                <a:latin typeface="Segoe Print" panose="02000600000000000000" pitchFamily="2" charset="0"/>
              </a:rPr>
              <a:t>Crespo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6F38DBF-2A95-419F-BEAC-E6AD3775A441}"/>
              </a:ext>
            </a:extLst>
          </p:cNvPr>
          <p:cNvSpPr>
            <a:spLocks noChangeAspect="1"/>
          </p:cNvSpPr>
          <p:nvPr/>
        </p:nvSpPr>
        <p:spPr>
          <a:xfrm>
            <a:off x="546683" y="2985913"/>
            <a:ext cx="576000" cy="5760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GB" sz="800" dirty="0">
                <a:solidFill>
                  <a:schemeClr val="tx1">
                    <a:lumMod val="75000"/>
                  </a:schemeClr>
                </a:solidFill>
                <a:latin typeface="Segoe Print" panose="02000600000000000000" pitchFamily="2" charset="0"/>
              </a:rPr>
              <a:t>Ramon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4C08F22-E964-469D-8C4E-95A42E3A76BF}"/>
              </a:ext>
            </a:extLst>
          </p:cNvPr>
          <p:cNvSpPr>
            <a:spLocks noChangeAspect="1"/>
          </p:cNvSpPr>
          <p:nvPr/>
        </p:nvSpPr>
        <p:spPr>
          <a:xfrm>
            <a:off x="528587" y="1283888"/>
            <a:ext cx="576000" cy="5760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GB" sz="800" dirty="0">
                <a:solidFill>
                  <a:schemeClr val="tx1">
                    <a:lumMod val="75000"/>
                  </a:schemeClr>
                </a:solidFill>
                <a:latin typeface="Segoe Print" panose="02000600000000000000" pitchFamily="2" charset="0"/>
              </a:rPr>
              <a:t>Bonnard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174FE2F-4E62-4C8F-9412-AAD168407771}"/>
              </a:ext>
            </a:extLst>
          </p:cNvPr>
          <p:cNvSpPr>
            <a:spLocks noChangeAspect="1"/>
          </p:cNvSpPr>
          <p:nvPr/>
        </p:nvSpPr>
        <p:spPr>
          <a:xfrm>
            <a:off x="542361" y="2139788"/>
            <a:ext cx="576000" cy="5760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GB" sz="800" dirty="0" err="1">
                <a:solidFill>
                  <a:schemeClr val="tx1">
                    <a:lumMod val="75000"/>
                  </a:schemeClr>
                </a:solidFill>
                <a:latin typeface="Segoe Print" panose="02000600000000000000" pitchFamily="2" charset="0"/>
              </a:rPr>
              <a:t>Gonzala</a:t>
            </a:r>
            <a:endParaRPr lang="en-GB" sz="800" dirty="0">
              <a:solidFill>
                <a:schemeClr val="tx1">
                  <a:lumMod val="75000"/>
                </a:schemeClr>
              </a:solidFill>
              <a:latin typeface="Segoe Print" panose="02000600000000000000" pitchFamily="2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5FC50A3-682D-45EC-BAF1-555ABA31107D}"/>
              </a:ext>
            </a:extLst>
          </p:cNvPr>
          <p:cNvSpPr>
            <a:spLocks noChangeAspect="1"/>
          </p:cNvSpPr>
          <p:nvPr/>
        </p:nvSpPr>
        <p:spPr>
          <a:xfrm>
            <a:off x="1333825" y="2139788"/>
            <a:ext cx="576000" cy="5760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GB" sz="800" dirty="0">
                <a:solidFill>
                  <a:schemeClr val="tx1">
                    <a:lumMod val="75000"/>
                  </a:schemeClr>
                </a:solidFill>
                <a:latin typeface="Segoe Print" panose="02000600000000000000" pitchFamily="2" charset="0"/>
              </a:rPr>
              <a:t>Klein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697DAAE-9536-421E-88B4-75843DDAAA2C}"/>
              </a:ext>
            </a:extLst>
          </p:cNvPr>
          <p:cNvSpPr>
            <a:spLocks noChangeAspect="1"/>
          </p:cNvSpPr>
          <p:nvPr/>
        </p:nvSpPr>
        <p:spPr>
          <a:xfrm>
            <a:off x="2206328" y="2133654"/>
            <a:ext cx="576000" cy="5760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GB" sz="800" dirty="0">
                <a:solidFill>
                  <a:schemeClr val="tx1">
                    <a:lumMod val="75000"/>
                  </a:schemeClr>
                </a:solidFill>
                <a:latin typeface="Segoe Print" panose="02000600000000000000" pitchFamily="2" charset="0"/>
              </a:rPr>
              <a:t>Martinez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D0A4635-A2C8-43E4-9314-E426B26D3A47}"/>
              </a:ext>
            </a:extLst>
          </p:cNvPr>
          <p:cNvSpPr>
            <a:spLocks noChangeAspect="1"/>
          </p:cNvSpPr>
          <p:nvPr/>
        </p:nvSpPr>
        <p:spPr>
          <a:xfrm>
            <a:off x="2284920" y="2985913"/>
            <a:ext cx="576000" cy="5760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GB" sz="800" dirty="0">
                <a:solidFill>
                  <a:schemeClr val="tx1">
                    <a:lumMod val="75000"/>
                  </a:schemeClr>
                </a:solidFill>
                <a:latin typeface="Segoe Print" panose="02000600000000000000" pitchFamily="2" charset="0"/>
              </a:rPr>
              <a:t>Wright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8E0C7CD3-1A56-419D-BBF3-FAEDB41AF67D}"/>
              </a:ext>
            </a:extLst>
          </p:cNvPr>
          <p:cNvSpPr>
            <a:spLocks noChangeAspect="1"/>
          </p:cNvSpPr>
          <p:nvPr/>
        </p:nvSpPr>
        <p:spPr>
          <a:xfrm>
            <a:off x="1405839" y="3000711"/>
            <a:ext cx="576000" cy="5760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GB" sz="800" dirty="0">
                <a:solidFill>
                  <a:schemeClr val="tx1">
                    <a:lumMod val="75000"/>
                  </a:schemeClr>
                </a:solidFill>
                <a:latin typeface="Segoe Print" panose="02000600000000000000" pitchFamily="2" charset="0"/>
              </a:rPr>
              <a:t>Silva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38064AC-908E-4EE8-B8E6-0FFEE3EF8801}"/>
              </a:ext>
            </a:extLst>
          </p:cNvPr>
          <p:cNvSpPr>
            <a:spLocks noChangeAspect="1"/>
          </p:cNvSpPr>
          <p:nvPr/>
        </p:nvSpPr>
        <p:spPr>
          <a:xfrm>
            <a:off x="4481604" y="2618088"/>
            <a:ext cx="504000" cy="5040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GB" sz="800" dirty="0">
                <a:solidFill>
                  <a:schemeClr val="tx1">
                    <a:lumMod val="75000"/>
                  </a:schemeClr>
                </a:solidFill>
                <a:latin typeface="Segoe Print" panose="02000600000000000000" pitchFamily="2" charset="0"/>
              </a:rPr>
              <a:t>Liang</a:t>
            </a:r>
          </a:p>
        </p:txBody>
      </p:sp>
    </p:spTree>
    <p:extLst>
      <p:ext uri="{BB962C8B-B14F-4D97-AF65-F5344CB8AC3E}">
        <p14:creationId xmlns:p14="http://schemas.microsoft.com/office/powerpoint/2010/main" val="3637149972"/>
      </p:ext>
    </p:extLst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Office Theme">
  <a:themeElements>
    <a:clrScheme name="Custom 849">
      <a:dk1>
        <a:srgbClr val="58595C"/>
      </a:dk1>
      <a:lt1>
        <a:sysClr val="window" lastClr="FFFFFF"/>
      </a:lt1>
      <a:dk2>
        <a:srgbClr val="000000"/>
      </a:dk2>
      <a:lt2>
        <a:srgbClr val="E0E1E5"/>
      </a:lt2>
      <a:accent1>
        <a:srgbClr val="67C45B"/>
      </a:accent1>
      <a:accent2>
        <a:srgbClr val="00853E"/>
      </a:accent2>
      <a:accent3>
        <a:srgbClr val="ADC466"/>
      </a:accent3>
      <a:accent4>
        <a:srgbClr val="7F8084"/>
      </a:accent4>
      <a:accent5>
        <a:srgbClr val="000000"/>
      </a:accent5>
      <a:accent6>
        <a:srgbClr val="BCBEC4"/>
      </a:accent6>
      <a:hlink>
        <a:srgbClr val="0020A9"/>
      </a:hlink>
      <a:folHlink>
        <a:srgbClr val="5A1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5875">
          <a:solidFill>
            <a:schemeClr val="tx1"/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accent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Custom 849">
      <a:dk1>
        <a:srgbClr val="58595C"/>
      </a:dk1>
      <a:lt1>
        <a:sysClr val="window" lastClr="FFFFFF"/>
      </a:lt1>
      <a:dk2>
        <a:srgbClr val="000000"/>
      </a:dk2>
      <a:lt2>
        <a:srgbClr val="E0E1E5"/>
      </a:lt2>
      <a:accent1>
        <a:srgbClr val="67C45B"/>
      </a:accent1>
      <a:accent2>
        <a:srgbClr val="00853E"/>
      </a:accent2>
      <a:accent3>
        <a:srgbClr val="ADC466"/>
      </a:accent3>
      <a:accent4>
        <a:srgbClr val="7F8084"/>
      </a:accent4>
      <a:accent5>
        <a:srgbClr val="000000"/>
      </a:accent5>
      <a:accent6>
        <a:srgbClr val="BCBEC4"/>
      </a:accent6>
      <a:hlink>
        <a:srgbClr val="0020A9"/>
      </a:hlink>
      <a:folHlink>
        <a:srgbClr val="5A1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accent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131</Words>
  <Application>Microsoft Office PowerPoint</Application>
  <PresentationFormat>Custom</PresentationFormat>
  <Paragraphs>46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Segoe Print</vt:lpstr>
      <vt:lpstr>Segoe Print</vt:lpstr>
      <vt:lpstr>Times New Roman</vt:lpstr>
      <vt:lpstr>Verdana</vt:lpstr>
      <vt:lpstr>Office Theme</vt:lpstr>
      <vt:lpstr>1_Office Theme</vt:lpstr>
      <vt:lpstr>InflueNCE NETWORK</vt:lpstr>
      <vt:lpstr>Triangle Analysis</vt:lpstr>
    </vt:vector>
  </TitlesOfParts>
  <Company>Feed My Eyes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PRENDO</dc:title>
  <dc:creator>Christine Ashton</dc:creator>
  <cp:lastModifiedBy>Guy Giffin</cp:lastModifiedBy>
  <cp:revision>308</cp:revision>
  <cp:lastPrinted>2016-01-29T21:16:48Z</cp:lastPrinted>
  <dcterms:created xsi:type="dcterms:W3CDTF">2016-02-02T15:06:02Z</dcterms:created>
  <dcterms:modified xsi:type="dcterms:W3CDTF">2022-07-09T09:34:51Z</dcterms:modified>
</cp:coreProperties>
</file>