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7" r:id="rId2"/>
    <p:sldMasterId id="2147483727" r:id="rId3"/>
  </p:sldMasterIdLst>
  <p:notesMasterIdLst>
    <p:notesMasterId r:id="rId5"/>
  </p:notesMasterIdLst>
  <p:handoutMasterIdLst>
    <p:handoutMasterId r:id="rId6"/>
  </p:handoutMasterIdLst>
  <p:sldIdLst>
    <p:sldId id="409" r:id="rId4"/>
  </p:sldIdLst>
  <p:sldSz cx="12192000" cy="6858000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725753B6-4304-4235-9FF0-63B0B6D98E33}">
          <p14:sldIdLst>
            <p14:sldId id="4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u Kankaala" initials="SK" lastIdx="1" clrIdx="0">
    <p:extLst>
      <p:ext uri="{19B8F6BF-5375-455C-9EA6-DF929625EA0E}">
        <p15:presenceInfo xmlns:p15="http://schemas.microsoft.com/office/powerpoint/2012/main" userId="S-1-5-21-3749692017-4030693379-2011086787-17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241" autoAdjust="0"/>
    <p:restoredTop sz="94249" autoAdjust="0"/>
  </p:normalViewPr>
  <p:slideViewPr>
    <p:cSldViewPr snapToGrid="0">
      <p:cViewPr varScale="1">
        <p:scale>
          <a:sx n="83" d="100"/>
          <a:sy n="83" d="100"/>
        </p:scale>
        <p:origin x="72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428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428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4673E53B-1D93-419C-8147-1CB719F0E82A}" type="datetimeFigureOut">
              <a:rPr lang="fi-FI" smtClean="0"/>
              <a:t>25.9.2019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21582" cy="495427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8825"/>
            <a:ext cx="2921582" cy="495427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3CBBB459-EE44-4C36-B04B-3427293A9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181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428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428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E51C312B-D326-4F70-8860-C47EE0804F23}" type="datetimeFigureOut">
              <a:rPr lang="fi-FI" smtClean="0"/>
              <a:t>25.9.2019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46" tIns="45423" rIns="90846" bIns="45423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982"/>
            <a:ext cx="5393690" cy="3887986"/>
          </a:xfrm>
          <a:prstGeom prst="rect">
            <a:avLst/>
          </a:prstGeom>
        </p:spPr>
        <p:txBody>
          <a:bodyPr vert="horz" lIns="90846" tIns="45423" rIns="90846" bIns="45423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21582" cy="495427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8825"/>
            <a:ext cx="2921582" cy="495427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F5B4CC4B-660C-4E96-BCF1-1387FA7D7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095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A12-6A3E-7F42-913B-79031C9C7BB1}" type="datetime1">
              <a:rPr lang="fi-FI" smtClean="0">
                <a:solidFill>
                  <a:prstClr val="white"/>
                </a:solidFill>
              </a:rPr>
              <a:pPr/>
              <a:t>25.9.2019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4" name="Tekstin paikkamerkki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22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2420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Alaviite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EEDB-25F1-4D3E-800A-9D02EA80302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58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akaj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Alaviite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EEDB-25F1-4D3E-800A-9D02EA80302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507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akaja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262963" y="262965"/>
            <a:ext cx="9225600" cy="6343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Alaviite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EEDB-25F1-4D3E-800A-9D02EA80302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8746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akaja tu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262963" y="262965"/>
            <a:ext cx="9225600" cy="63430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Alaviite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EEDB-25F1-4D3E-800A-9D02EA80302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675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9" y="36604"/>
            <a:ext cx="298464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44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4"/>
            <a:ext cx="298463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94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4"/>
            <a:ext cx="298463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53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9" y="36604"/>
            <a:ext cx="298464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918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4"/>
            <a:ext cx="298463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62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4"/>
            <a:ext cx="298463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5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222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2336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3"/>
            <a:ext cx="298463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9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3"/>
            <a:ext cx="298463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65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3"/>
            <a:ext cx="298463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13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3"/>
            <a:ext cx="298463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35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3"/>
            <a:ext cx="298463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048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0" y="36603"/>
            <a:ext cx="298463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77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154" y="5634638"/>
            <a:ext cx="3265612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2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31" y="5634638"/>
            <a:ext cx="3176141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49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310" y="5659053"/>
            <a:ext cx="3176141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50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153" y="5634638"/>
            <a:ext cx="3265611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06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32000" y="307200"/>
            <a:ext cx="8928000" cy="12975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000" y="1"/>
            <a:ext cx="2710693" cy="176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60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31" y="5634639"/>
            <a:ext cx="3176141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435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021" y="5659053"/>
            <a:ext cx="3176140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491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153" y="5634638"/>
            <a:ext cx="3265611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31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31" y="5634639"/>
            <a:ext cx="3176141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02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021" y="5659053"/>
            <a:ext cx="3176140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42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malli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693" cy="6858000"/>
          </a:xfrm>
          <a:solidFill>
            <a:schemeClr val="bg1">
              <a:lumMod val="75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32000" y="307200"/>
            <a:ext cx="8928000" cy="12975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735" y="4423"/>
            <a:ext cx="2710693" cy="176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kuva alha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0" y="2564904"/>
            <a:ext cx="12190693" cy="4293096"/>
          </a:xfrm>
          <a:solidFill>
            <a:schemeClr val="bg1">
              <a:lumMod val="75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0" y="0"/>
            <a:ext cx="12190693" cy="2564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32000" y="307200"/>
            <a:ext cx="8928000" cy="12975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000" y="1"/>
            <a:ext cx="2710693" cy="176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9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kuva ylhää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693" cy="4293096"/>
          </a:xfrm>
          <a:solidFill>
            <a:schemeClr val="bg1">
              <a:lumMod val="75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0" y="4293096"/>
            <a:ext cx="12190693" cy="2564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solidFill>
                <a:prstClr val="white"/>
              </a:solidFill>
            </a:endParaRP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516" y="4293097"/>
            <a:ext cx="2710693" cy="176784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41600" y="4598400"/>
            <a:ext cx="8928000" cy="12975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832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3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32000" y="1123200"/>
            <a:ext cx="4026859" cy="52821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327915" y="1123200"/>
            <a:ext cx="4026859" cy="52821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Alaviite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EEDB-25F1-4D3E-800A-9D02EA80302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35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Alaviite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EEDB-25F1-4D3E-800A-9D02EA80302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85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alapalkki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2466"/>
            <a:ext cx="12192000" cy="1235535"/>
          </a:xfrm>
          <a:prstGeom prst="rect">
            <a:avLst/>
          </a:prstGeom>
        </p:spPr>
      </p:pic>
      <p:sp>
        <p:nvSpPr>
          <p:cNvPr id="1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022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"/>
              </a:defRPr>
            </a:lvl1pPr>
          </a:lstStyle>
          <a:p>
            <a:pPr defTabSz="457200"/>
            <a:fld id="{CA741A12-6A3E-7F42-913B-79031C9C7BB1}" type="datetime1">
              <a:rPr lang="fi-FI" smtClean="0">
                <a:solidFill>
                  <a:prstClr val="white"/>
                </a:solidFill>
              </a:rPr>
              <a:pPr defTabSz="457200"/>
              <a:t>25.9.2019</a:t>
            </a:fld>
            <a:endParaRPr lang="fi-FI" dirty="0">
              <a:solidFill>
                <a:prstClr val="white"/>
              </a:solidFill>
            </a:endParaRPr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778" y="5400382"/>
            <a:ext cx="2860221" cy="175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6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65000"/>
              <a:lumOff val="3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Kuva 4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000" y="1"/>
            <a:ext cx="2710693" cy="176784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31371" y="306768"/>
            <a:ext cx="8928992" cy="81797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1371" y="1124745"/>
            <a:ext cx="8928992" cy="5280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9959786" y="6420385"/>
            <a:ext cx="1903361" cy="22013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333">
                <a:solidFill>
                  <a:srgbClr val="C2BDBA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9959784" y="5349214"/>
            <a:ext cx="1896857" cy="85774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333">
                <a:solidFill>
                  <a:srgbClr val="C2BDBA"/>
                </a:solidFill>
              </a:defRPr>
            </a:lvl1pPr>
          </a:lstStyle>
          <a:p>
            <a:r>
              <a:rPr lang="fi-FI" smtClean="0"/>
              <a:t>Alaviite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9957926" y="6178842"/>
            <a:ext cx="760169" cy="22013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333">
                <a:solidFill>
                  <a:srgbClr val="C2BDBA"/>
                </a:solidFill>
              </a:defRPr>
            </a:lvl1pPr>
          </a:lstStyle>
          <a:p>
            <a:fld id="{0CDDEEDB-25F1-4D3E-800A-9D02EA80302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632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defTabSz="1219170" rtl="0" eaLnBrk="1" latinLnBrk="0" hangingPunct="1">
        <a:lnSpc>
          <a:spcPts val="48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4945" indent="-234945" algn="l" defTabSz="121917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480472" indent="-245527" algn="l" defTabSz="121917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415" indent="-234945" algn="l" defTabSz="121917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27" indent="-243411" algn="l" defTabSz="121917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95887" indent="-237061" algn="l" defTabSz="121917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E6C4FC2-043E-0E44-BD9B-2431B69F8AA0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25.9.2019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4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747" r:id="rId20"/>
    <p:sldLayoutId id="2147483748" r:id="rId2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4" y="147329"/>
            <a:ext cx="11624173" cy="63439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6034" y="147329"/>
            <a:ext cx="1829510" cy="177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73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Energy 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ACRE">
      <a:dk1>
        <a:sysClr val="windowText" lastClr="000000"/>
      </a:dk1>
      <a:lt1>
        <a:sysClr val="window" lastClr="FFFFFF"/>
      </a:lt1>
      <a:dk2>
        <a:srgbClr val="00AF43"/>
      </a:dk2>
      <a:lt2>
        <a:srgbClr val="EEECE1"/>
      </a:lt2>
      <a:accent1>
        <a:srgbClr val="00AF43"/>
      </a:accent1>
      <a:accent2>
        <a:srgbClr val="007935"/>
      </a:accent2>
      <a:accent3>
        <a:srgbClr val="FFA300"/>
      </a:accent3>
      <a:accent4>
        <a:srgbClr val="7429B1"/>
      </a:accent4>
      <a:accent5>
        <a:srgbClr val="ED2F37"/>
      </a:accent5>
      <a:accent6>
        <a:srgbClr val="C2BDBA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FB01F2838973439D84A617E7E1DC07" ma:contentTypeVersion="2" ma:contentTypeDescription="Create a new document." ma:contentTypeScope="" ma:versionID="d01f07fc3ecf080e73b7370fc6955696">
  <xsd:schema xmlns:xsd="http://www.w3.org/2001/XMLSchema" xmlns:xs="http://www.w3.org/2001/XMLSchema" xmlns:p="http://schemas.microsoft.com/office/2006/metadata/properties" xmlns:ns2="6c23c192-7600-4b82-853d-a18d4da7970d" targetNamespace="http://schemas.microsoft.com/office/2006/metadata/properties" ma:root="true" ma:fieldsID="e4bfa42e4f4c1ec5449204971d6e2e19" ns2:_="">
    <xsd:import namespace="6c23c192-7600-4b82-853d-a18d4da79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3c192-7600-4b82-853d-a18d4da79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B20553-8010-4AC1-8C1B-395616ECC994}"/>
</file>

<file path=customXml/itemProps2.xml><?xml version="1.0" encoding="utf-8"?>
<ds:datastoreItem xmlns:ds="http://schemas.openxmlformats.org/officeDocument/2006/customXml" ds:itemID="{7E4DEAF8-E60B-4A88-AE82-5F13F2DA31C9}"/>
</file>

<file path=customXml/itemProps3.xml><?xml version="1.0" encoding="utf-8"?>
<ds:datastoreItem xmlns:ds="http://schemas.openxmlformats.org/officeDocument/2006/customXml" ds:itemID="{65093CB4-8735-4818-8A11-787BFA066524}"/>
</file>

<file path=docProps/app.xml><?xml version="1.0" encoding="utf-8"?>
<Properties xmlns="http://schemas.openxmlformats.org/officeDocument/2006/extended-properties" xmlns:vt="http://schemas.openxmlformats.org/officeDocument/2006/docPropsVTypes">
  <TotalTime>50706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OpenEnergy ENG</vt:lpstr>
      <vt:lpstr>Office-teema</vt:lpstr>
      <vt:lpstr>Aalto_University_2013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Office ACRE-kokous 17.2.2016</dc:title>
  <dc:creator>Satu Kankaala</dc:creator>
  <cp:lastModifiedBy>Kankaala Satu</cp:lastModifiedBy>
  <cp:revision>270</cp:revision>
  <cp:lastPrinted>2019-02-13T10:51:11Z</cp:lastPrinted>
  <dcterms:created xsi:type="dcterms:W3CDTF">2016-02-17T05:54:28Z</dcterms:created>
  <dcterms:modified xsi:type="dcterms:W3CDTF">2019-09-25T12:01:06Z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0x010100CCFB01F2838973439D84A617E7E1DC07</vt:lpwstr>
  </property>
</Properties>
</file>