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emovePersonalInfoOnSave="1" saveSubsetFonts="1">
  <p:sldMasterIdLst>
    <p:sldMasterId id="2147483670" r:id="rId4"/>
    <p:sldMasterId id="2147483673" r:id="rId5"/>
  </p:sldMasterIdLst>
  <p:notesMasterIdLst>
    <p:notesMasterId r:id="rId8"/>
  </p:notesMasterIdLst>
  <p:handoutMasterIdLst>
    <p:handoutMasterId r:id="rId9"/>
  </p:handoutMasterIdLst>
  <p:sldIdLst>
    <p:sldId id="400" r:id="rId6"/>
    <p:sldId id="403" r:id="rId7"/>
  </p:sldIdLst>
  <p:sldSz cx="12192000" cy="6858000"/>
  <p:notesSz cx="6858000" cy="9947275"/>
  <p:defaultTextStyle>
    <a:defPPr>
      <a:defRPr lang="en-150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564" userDrawn="1">
          <p15:clr>
            <a:srgbClr val="A4A3A4"/>
          </p15:clr>
        </p15:guide>
        <p15:guide id="3" pos="211" userDrawn="1">
          <p15:clr>
            <a:srgbClr val="A4A3A4"/>
          </p15:clr>
        </p15:guide>
        <p15:guide id="4" pos="7469" userDrawn="1">
          <p15:clr>
            <a:srgbClr val="A4A3A4"/>
          </p15:clr>
        </p15:guide>
        <p15:guide id="7" orient="horz" pos="323" userDrawn="1">
          <p15:clr>
            <a:srgbClr val="A4A3A4"/>
          </p15:clr>
        </p15:guide>
        <p15:guide id="8" orient="horz" pos="4133" userDrawn="1">
          <p15:clr>
            <a:srgbClr val="A4A3A4"/>
          </p15:clr>
        </p15:guide>
        <p15:guide id="10" pos="801" userDrawn="1">
          <p15:clr>
            <a:srgbClr val="A4A3A4"/>
          </p15:clr>
        </p15:guide>
        <p15:guide id="11" pos="370" userDrawn="1">
          <p15:clr>
            <a:srgbClr val="A4A3A4"/>
          </p15:clr>
        </p15:guide>
        <p15:guide id="12" pos="1300" userDrawn="1">
          <p15:clr>
            <a:srgbClr val="A4A3A4"/>
          </p15:clr>
        </p15:guide>
        <p15:guide id="13" pos="3840" userDrawn="1">
          <p15:clr>
            <a:srgbClr val="A4A3A4"/>
          </p15:clr>
        </p15:guide>
        <p15:guide id="14" orient="horz" pos="799" userDrawn="1">
          <p15:clr>
            <a:srgbClr val="A4A3A4"/>
          </p15:clr>
        </p15:guide>
        <p15:guide id="15" orient="horz" pos="2341" userDrawn="1">
          <p15:clr>
            <a:srgbClr val="A4A3A4"/>
          </p15:clr>
        </p15:guide>
        <p15:guide id="16" pos="3749" userDrawn="1">
          <p15:clr>
            <a:srgbClr val="A4A3A4"/>
          </p15:clr>
        </p15:guide>
        <p15:guide id="17" pos="3953" userDrawn="1">
          <p15:clr>
            <a:srgbClr val="A4A3A4"/>
          </p15:clr>
        </p15:guide>
        <p15:guide id="18" orient="horz" pos="383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71B6"/>
    <a:srgbClr val="FFFFFF"/>
    <a:srgbClr val="F8F8F8"/>
    <a:srgbClr val="7E7E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588" y="114"/>
      </p:cViewPr>
      <p:guideLst>
        <p:guide pos="5564"/>
        <p:guide pos="211"/>
        <p:guide pos="7469"/>
        <p:guide orient="horz" pos="323"/>
        <p:guide orient="horz" pos="4133"/>
        <p:guide pos="801"/>
        <p:guide pos="370"/>
        <p:guide pos="1300"/>
        <p:guide pos="3840"/>
        <p:guide orient="horz" pos="799"/>
        <p:guide orient="horz" pos="2341"/>
        <p:guide pos="3749"/>
        <p:guide pos="3953"/>
        <p:guide orient="horz" pos="383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2" d="100"/>
          <a:sy n="52" d="100"/>
        </p:scale>
        <p:origin x="264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6C380F5-8E26-41D7-9B1B-D43E3098EA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1" cy="498476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0D5FE8-6F82-4BB6-AF5B-EDF41A03C12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2" y="0"/>
            <a:ext cx="2971801" cy="498476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E3E0EF0A-8AB9-4CDA-822F-C7653487989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C0A87F-BB78-472F-8B1B-DA73E715346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8801"/>
            <a:ext cx="2971801" cy="498476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45E637-8735-439D-9586-CF25BC4B1A7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2" y="9448801"/>
            <a:ext cx="2971801" cy="498476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43166623-F1C3-4078-9E3D-2A6A22E50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0321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1" cy="498476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2" y="0"/>
            <a:ext cx="2971801" cy="498476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71DE2946-0F72-4070-99B4-19798EE31564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4600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787901"/>
            <a:ext cx="5486400" cy="3916363"/>
          </a:xfrm>
          <a:prstGeom prst="rect">
            <a:avLst/>
          </a:prstGeom>
        </p:spPr>
        <p:txBody>
          <a:bodyPr vert="horz" lIns="91430" tIns="45715" rIns="91430" bIns="4571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801"/>
            <a:ext cx="2971801" cy="498476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2" y="9448801"/>
            <a:ext cx="2971801" cy="498476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C8BEE96E-2BD1-469C-AB99-E94899578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430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EE96E-2BD1-469C-AB99-E94899578535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459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BEE96E-2BD1-469C-AB99-E948995785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1459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www.instagram.com/aldersound/" TargetMode="External"/><Relationship Id="rId7" Type="http://schemas.openxmlformats.org/officeDocument/2006/relationships/hyperlink" Target="https://www.linkedin.com/company/aldersound/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hyperlink" Target="https://www.facebook.com/aldersound/" TargetMode="External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hyperlink" Target="https://twitter.com/aldersound/" TargetMode="Externa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aldersound/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hyperlink" Target="https://www.instagram.com/aldersound/" TargetMode="External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linkedin.com/company/aldersound/" TargetMode="External"/><Relationship Id="rId5" Type="http://schemas.openxmlformats.org/officeDocument/2006/relationships/image" Target="../media/image10.png"/><Relationship Id="rId10" Type="http://schemas.openxmlformats.org/officeDocument/2006/relationships/image" Target="../media/image8.png"/><Relationship Id="rId4" Type="http://schemas.openxmlformats.org/officeDocument/2006/relationships/hyperlink" Target="https://www.facebook.com/aldersound/" TargetMode="External"/><Relationship Id="rId9" Type="http://schemas.openxmlformats.org/officeDocument/2006/relationships/image" Target="../media/image12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901508-EDF5-4CC9-ABC5-E1CA2A615742}"/>
              </a:ext>
            </a:extLst>
          </p:cNvPr>
          <p:cNvSpPr/>
          <p:nvPr userDrawn="1"/>
        </p:nvSpPr>
        <p:spPr>
          <a:xfrm>
            <a:off x="10249829" y="6216930"/>
            <a:ext cx="1683799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Bauhaus 93" panose="04030905020B02020C02" pitchFamily="82" charset="0"/>
              </a:rPr>
              <a:t>Dragon Group</a:t>
            </a:r>
          </a:p>
        </p:txBody>
      </p:sp>
      <p:sp>
        <p:nvSpPr>
          <p:cNvPr id="8" name="Tekstikehys 7">
            <a:extLst>
              <a:ext uri="{FF2B5EF4-FFF2-40B4-BE49-F238E27FC236}">
                <a16:creationId xmlns:a16="http://schemas.microsoft.com/office/drawing/2014/main" id="{8FA0D1A9-C9AA-467D-93DC-D79EC84CF18F}"/>
              </a:ext>
            </a:extLst>
          </p:cNvPr>
          <p:cNvSpPr txBox="1"/>
          <p:nvPr userDrawn="1"/>
        </p:nvSpPr>
        <p:spPr>
          <a:xfrm>
            <a:off x="337337" y="6350429"/>
            <a:ext cx="5112000" cy="167546"/>
          </a:xfrm>
          <a:prstGeom prst="rect">
            <a:avLst/>
          </a:prstGeom>
          <a:noFill/>
        </p:spPr>
        <p:txBody>
          <a:bodyPr wrap="none" lIns="0" tIns="36000" rIns="72000" bIns="36000" rtlCol="0" anchor="ctr">
            <a:noAutofit/>
          </a:bodyPr>
          <a:lstStyle/>
          <a:p>
            <a:pPr defTabSz="779252" fontAlgn="base">
              <a:lnSpc>
                <a:spcPct val="114000"/>
              </a:lnSpc>
              <a:spcBef>
                <a:spcPct val="0"/>
              </a:spcBef>
              <a:defRPr/>
            </a:pPr>
            <a:r>
              <a:rPr lang="en-US" sz="1100" dirty="0">
                <a:latin typeface="Segoe UI Light" panose="020B0502040204020203" pitchFamily="34" charset="0"/>
                <a:cs typeface="Segoe UI Light" panose="020B0502040204020203" pitchFamily="34" charset="0"/>
              </a:rPr>
              <a:t>Aalto BIZ / </a:t>
            </a:r>
            <a:r>
              <a:rPr lang="en-US" sz="11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32E30001 Tax Challenges for Multinational Enterprises </a:t>
            </a:r>
            <a:r>
              <a:rPr lang="en-US" sz="1100" dirty="0">
                <a:latin typeface="Segoe UI Light" panose="020B0502040204020203" pitchFamily="34" charset="0"/>
                <a:cs typeface="Segoe UI Light" panose="020B0502040204020203" pitchFamily="34" charset="0"/>
              </a:rPr>
              <a:t> | Case workshop on May 20, 2021 @ A&amp;S</a:t>
            </a:r>
          </a:p>
        </p:txBody>
      </p:sp>
    </p:spTree>
    <p:extLst>
      <p:ext uri="{BB962C8B-B14F-4D97-AF65-F5344CB8AC3E}">
        <p14:creationId xmlns:p14="http://schemas.microsoft.com/office/powerpoint/2010/main" val="1186285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ääotsikko_esitys_kuva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F662EDD-BA4E-41E1-A217-16529E983F52}"/>
              </a:ext>
            </a:extLst>
          </p:cNvPr>
          <p:cNvSpPr/>
          <p:nvPr userDrawn="1"/>
        </p:nvSpPr>
        <p:spPr>
          <a:xfrm>
            <a:off x="2" y="0"/>
            <a:ext cx="12191998" cy="6853906"/>
          </a:xfrm>
          <a:prstGeom prst="rect">
            <a:avLst/>
          </a:prstGeom>
          <a:solidFill>
            <a:srgbClr val="0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FI"/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39FB4A85-A8D7-4421-AC8D-2682D1355B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8138" y="4565302"/>
            <a:ext cx="11515725" cy="156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0" indent="0" algn="ctr">
              <a:spcBef>
                <a:spcPts val="1200"/>
              </a:spcBef>
              <a:buNone/>
              <a:defRPr kumimoji="0" lang="en-US" sz="20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Medium" panose="00000600000000000000" pitchFamily="2" charset="0"/>
                <a:cs typeface="Segoe UI Light" panose="020B0502040204020203" pitchFamily="34" charset="0"/>
              </a:defRPr>
            </a:lvl1pPr>
          </a:lstStyle>
          <a:p>
            <a:pPr marL="228600" marR="0" lvl="0" indent="-22860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dirty="0"/>
              <a:t>[Esittäjän nimi] | [Titteli]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68D66F3-FB9B-4C76-87E7-F2EC818197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8138" y="3983040"/>
            <a:ext cx="11515725" cy="5651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0" indent="0" algn="ctr">
              <a:buNone/>
              <a:defRPr kumimoji="0" lang="en-US" sz="20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Medium" panose="00000600000000000000" pitchFamily="2" charset="0"/>
                <a:cs typeface="Segoe UI Light" panose="020B0502040204020203" pitchFamily="34" charset="0"/>
              </a:defRPr>
            </a:lvl1pPr>
          </a:lstStyle>
          <a:p>
            <a:pPr marL="228600" marR="0" lvl="0" indent="-22860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dirty="0"/>
              <a:t>Alaotsikko (esim. Breakfast at Alder &amp; </a:t>
            </a:r>
            <a:r>
              <a:rPr lang="fi-FI" dirty="0" err="1"/>
              <a:t>Sounds</a:t>
            </a:r>
            <a:r>
              <a:rPr lang="fi-FI" dirty="0"/>
              <a:t> tai A&amp;S Webinaari) | [PVM]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8BDE697E-7AB1-4A2A-80F1-010CD0E0D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1813130"/>
            <a:ext cx="11522075" cy="215341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>
                <a:solidFill>
                  <a:schemeClr val="bg1"/>
                </a:solidFill>
                <a:latin typeface="Montserrat Bold" panose="00000800000000000000" pitchFamily="2" charset="0"/>
                <a:ea typeface="MingLiU-ExtB" panose="02020500000000000000" pitchFamily="18" charset="-12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Segoe UI Light" panose="020B0502040204020203" pitchFamily="34" charset="0"/>
              </a:rPr>
              <a:t>ESITYKSEN OTSIKKO; </a:t>
            </a:r>
            <a:br>
              <a:rPr kumimoji="0" lang="fi-FI" sz="7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Segoe UI Light" panose="020B0502040204020203" pitchFamily="34" charset="0"/>
              </a:rPr>
            </a:br>
            <a:r>
              <a:rPr kumimoji="0" lang="fi-FI" sz="7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Segoe UI Light" panose="020B0502040204020203" pitchFamily="34" charset="0"/>
              </a:rPr>
              <a:t>MAX. 2 RIVIÄ [ALL CAPS]</a:t>
            </a:r>
          </a:p>
        </p:txBody>
      </p:sp>
      <p:sp>
        <p:nvSpPr>
          <p:cNvPr id="10" name="Tekstikehys 7">
            <a:extLst>
              <a:ext uri="{FF2B5EF4-FFF2-40B4-BE49-F238E27FC236}">
                <a16:creationId xmlns:a16="http://schemas.microsoft.com/office/drawing/2014/main" id="{D9231D59-659F-4F3F-87A4-8A0F3F318EB1}"/>
              </a:ext>
            </a:extLst>
          </p:cNvPr>
          <p:cNvSpPr txBox="1"/>
          <p:nvPr userDrawn="1"/>
        </p:nvSpPr>
        <p:spPr>
          <a:xfrm>
            <a:off x="334963" y="6357079"/>
            <a:ext cx="4937514" cy="167546"/>
          </a:xfrm>
          <a:prstGeom prst="rect">
            <a:avLst/>
          </a:prstGeom>
          <a:noFill/>
        </p:spPr>
        <p:txBody>
          <a:bodyPr wrap="none" lIns="0" tIns="36000" rIns="72000" bIns="36000" rtlCol="0" anchor="ctr">
            <a:noAutofit/>
          </a:bodyPr>
          <a:lstStyle/>
          <a:p>
            <a:pPr lvl="0">
              <a:defRPr/>
            </a:pPr>
            <a:r>
              <a:rPr lang="fi-FI" sz="1200" dirty="0">
                <a:solidFill>
                  <a:schemeClr val="bg1"/>
                </a:solidFill>
                <a:latin typeface="Montserrat Light" panose="00000400000000000000" pitchFamily="2" charset="0"/>
                <a:cs typeface="Segoe UI Light" panose="020B0502040204020203" pitchFamily="34" charset="0"/>
              </a:rPr>
              <a:t>Alder &amp; Sound  |  Eteläesplanadi 8, 00130 Helsinki  |  aldersound.fi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D8FA264-F7C2-4C5D-B3D5-5AA95CE288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08252" y="6368243"/>
            <a:ext cx="1648970" cy="13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6912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>
          <p15:clr>
            <a:srgbClr val="FBAE40"/>
          </p15:clr>
        </p15:guide>
        <p15:guide id="2" pos="211">
          <p15:clr>
            <a:srgbClr val="FBAE40"/>
          </p15:clr>
        </p15:guide>
        <p15:guide id="3" pos="7469">
          <p15:clr>
            <a:srgbClr val="FBAE40"/>
          </p15:clr>
        </p15:guide>
        <p15:guide id="4" orient="horz" pos="2500">
          <p15:clr>
            <a:srgbClr val="FBAE40"/>
          </p15:clr>
        </p15:guide>
        <p15:guide id="5" orient="horz" pos="2863">
          <p15:clr>
            <a:srgbClr val="FBAE40"/>
          </p15:clr>
        </p15:guide>
        <p15:guide id="6" orient="horz" pos="3861">
          <p15:clr>
            <a:srgbClr val="FBAE40"/>
          </p15:clr>
        </p15:guide>
        <p15:guide id="7" orient="horz" pos="411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ääotsikko_esitys_kuva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F662EDD-BA4E-41E1-A217-16529E983F52}"/>
              </a:ext>
            </a:extLst>
          </p:cNvPr>
          <p:cNvSpPr/>
          <p:nvPr userDrawn="1"/>
        </p:nvSpPr>
        <p:spPr>
          <a:xfrm>
            <a:off x="2" y="0"/>
            <a:ext cx="12191998" cy="6853906"/>
          </a:xfrm>
          <a:prstGeom prst="rect">
            <a:avLst/>
          </a:prstGeom>
          <a:solidFill>
            <a:srgbClr val="0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FI"/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39FB4A85-A8D7-4421-AC8D-2682D1355B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8138" y="4565302"/>
            <a:ext cx="11515725" cy="156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0" indent="0" algn="ctr">
              <a:spcBef>
                <a:spcPts val="1200"/>
              </a:spcBef>
              <a:buNone/>
              <a:defRPr kumimoji="0" lang="en-US" sz="20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Medium" panose="00000600000000000000" pitchFamily="2" charset="0"/>
                <a:cs typeface="Segoe UI Light" panose="020B0502040204020203" pitchFamily="34" charset="0"/>
              </a:defRPr>
            </a:lvl1pPr>
          </a:lstStyle>
          <a:p>
            <a:pPr marL="228600" marR="0" lvl="0" indent="-22860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dirty="0"/>
              <a:t>[Esittäjän nimi] | [Titteli]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68D66F3-FB9B-4C76-87E7-F2EC818197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8138" y="3983040"/>
            <a:ext cx="11515725" cy="5651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0" indent="0" algn="ctr">
              <a:buNone/>
              <a:defRPr kumimoji="0" lang="en-US" sz="20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Medium" panose="00000600000000000000" pitchFamily="2" charset="0"/>
                <a:cs typeface="Segoe UI Light" panose="020B0502040204020203" pitchFamily="34" charset="0"/>
              </a:defRPr>
            </a:lvl1pPr>
          </a:lstStyle>
          <a:p>
            <a:pPr marL="228600" marR="0" lvl="0" indent="-22860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dirty="0"/>
              <a:t>Alaotsikko (esim. Breakfast at Alder &amp; </a:t>
            </a:r>
            <a:r>
              <a:rPr lang="fi-FI" dirty="0" err="1"/>
              <a:t>Sounds</a:t>
            </a:r>
            <a:r>
              <a:rPr lang="fi-FI" dirty="0"/>
              <a:t> tai A&amp;S Webinaari) | [PVM]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8BDE697E-7AB1-4A2A-80F1-010CD0E0D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1813130"/>
            <a:ext cx="11522075" cy="215341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>
                <a:solidFill>
                  <a:schemeClr val="bg1"/>
                </a:solidFill>
                <a:latin typeface="Montserrat Bold" panose="00000800000000000000" pitchFamily="2" charset="0"/>
                <a:ea typeface="MingLiU-ExtB" panose="02020500000000000000" pitchFamily="18" charset="-12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Segoe UI Light" panose="020B0502040204020203" pitchFamily="34" charset="0"/>
              </a:rPr>
              <a:t>ESITYKSEN OTSIKKO; </a:t>
            </a:r>
            <a:br>
              <a:rPr kumimoji="0" lang="fi-FI" sz="7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Segoe UI Light" panose="020B0502040204020203" pitchFamily="34" charset="0"/>
              </a:rPr>
            </a:br>
            <a:r>
              <a:rPr kumimoji="0" lang="fi-FI" sz="7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Segoe UI Light" panose="020B0502040204020203" pitchFamily="34" charset="0"/>
              </a:rPr>
              <a:t>MAX. 2 RIVIÄ [ALL CAPS]</a:t>
            </a:r>
          </a:p>
        </p:txBody>
      </p:sp>
      <p:sp>
        <p:nvSpPr>
          <p:cNvPr id="10" name="Tekstikehys 7">
            <a:extLst>
              <a:ext uri="{FF2B5EF4-FFF2-40B4-BE49-F238E27FC236}">
                <a16:creationId xmlns:a16="http://schemas.microsoft.com/office/drawing/2014/main" id="{71786D0B-09DA-42AC-AE8D-6A478C8D2F42}"/>
              </a:ext>
            </a:extLst>
          </p:cNvPr>
          <p:cNvSpPr txBox="1"/>
          <p:nvPr userDrawn="1"/>
        </p:nvSpPr>
        <p:spPr>
          <a:xfrm>
            <a:off x="334963" y="6357079"/>
            <a:ext cx="4937514" cy="167546"/>
          </a:xfrm>
          <a:prstGeom prst="rect">
            <a:avLst/>
          </a:prstGeom>
          <a:noFill/>
        </p:spPr>
        <p:txBody>
          <a:bodyPr wrap="none" lIns="0" tIns="36000" rIns="72000" bIns="36000" rtlCol="0" anchor="ctr">
            <a:noAutofit/>
          </a:bodyPr>
          <a:lstStyle/>
          <a:p>
            <a:pPr lvl="0">
              <a:defRPr/>
            </a:pPr>
            <a:r>
              <a:rPr lang="fi-FI" sz="1200" dirty="0">
                <a:solidFill>
                  <a:schemeClr val="bg1"/>
                </a:solidFill>
                <a:latin typeface="Montserrat Light" panose="00000400000000000000" pitchFamily="2" charset="0"/>
                <a:cs typeface="Segoe UI Light" panose="020B0502040204020203" pitchFamily="34" charset="0"/>
              </a:rPr>
              <a:t>Alder &amp; Sound  |  Eteläesplanadi 8, 00130 Helsinki  |  aldersound.fi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5567304-69E0-464D-9E07-B85EEA618F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08252" y="6368243"/>
            <a:ext cx="1648970" cy="13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330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>
          <p15:clr>
            <a:srgbClr val="FBAE40"/>
          </p15:clr>
        </p15:guide>
        <p15:guide id="2" pos="211">
          <p15:clr>
            <a:srgbClr val="FBAE40"/>
          </p15:clr>
        </p15:guide>
        <p15:guide id="3" pos="7469">
          <p15:clr>
            <a:srgbClr val="FBAE40"/>
          </p15:clr>
        </p15:guide>
        <p15:guide id="4" orient="horz" pos="2500">
          <p15:clr>
            <a:srgbClr val="FBAE40"/>
          </p15:clr>
        </p15:guide>
        <p15:guide id="5" orient="horz" pos="2863">
          <p15:clr>
            <a:srgbClr val="FBAE40"/>
          </p15:clr>
        </p15:guide>
        <p15:guide id="6" orient="horz" pos="3861">
          <p15:clr>
            <a:srgbClr val="FBAE40"/>
          </p15:clr>
        </p15:guide>
        <p15:guide id="7" orient="horz" pos="411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_esity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39FB4A85-A8D7-4421-AC8D-2682D1355B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8138" y="4565302"/>
            <a:ext cx="11515725" cy="156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0" indent="0" algn="l">
              <a:spcBef>
                <a:spcPts val="1200"/>
              </a:spcBef>
              <a:buNone/>
              <a:defRPr kumimoji="0" lang="en-US" sz="2000" b="0" i="0" u="none" strike="noStrike" cap="none" spc="0" normalizeH="0" baseline="0" dirty="0" smtClean="0">
                <a:ln>
                  <a:noFill/>
                </a:ln>
                <a:solidFill>
                  <a:srgbClr val="181554"/>
                </a:solidFill>
                <a:effectLst/>
                <a:uLnTx/>
                <a:uFillTx/>
                <a:latin typeface="Montserrat Light" panose="00000400000000000000" pitchFamily="2" charset="0"/>
                <a:cs typeface="Segoe UI Light" panose="020B0502040204020203" pitchFamily="34" charset="0"/>
              </a:defRPr>
            </a:lvl1pPr>
          </a:lstStyle>
          <a:p>
            <a:pPr marL="228600" marR="0" lvl="0" indent="-22860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dirty="0"/>
              <a:t>[Esittäjän nimi] | [Titteli]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68D66F3-FB9B-4C76-87E7-F2EC818197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8138" y="3983040"/>
            <a:ext cx="11515725" cy="5651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0" indent="0" algn="l">
              <a:buNone/>
              <a:defRPr kumimoji="0" lang="en-US" sz="2000" b="0" i="0" u="none" strike="noStrike" cap="none" spc="0" normalizeH="0" baseline="0" dirty="0" smtClean="0">
                <a:ln>
                  <a:noFill/>
                </a:ln>
                <a:solidFill>
                  <a:srgbClr val="181554"/>
                </a:solidFill>
                <a:effectLst/>
                <a:uLnTx/>
                <a:uFillTx/>
                <a:latin typeface="Montserrat Light" panose="00000400000000000000" pitchFamily="2" charset="0"/>
                <a:cs typeface="Segoe UI Light" panose="020B0502040204020203" pitchFamily="34" charset="0"/>
              </a:defRPr>
            </a:lvl1pPr>
          </a:lstStyle>
          <a:p>
            <a:pPr marL="228600" marR="0" lvl="0" indent="-22860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dirty="0"/>
              <a:t>Alaotsikko maksimissaan yhden (1) rivin &amp; lauseen mittainen; tähän ei tule pistettä loppuun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8BDE697E-7AB1-4A2A-80F1-010CD0E0D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1813130"/>
            <a:ext cx="11522075" cy="215341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>
                <a:solidFill>
                  <a:srgbClr val="181554"/>
                </a:solidFill>
                <a:latin typeface="Montserrat Medium" panose="00000600000000000000" pitchFamily="2" charset="0"/>
                <a:ea typeface="MingLiU-ExtB" panose="02020500000000000000" pitchFamily="18" charset="-12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Segoe UI Light" panose="020B0502040204020203" pitchFamily="34" charset="0"/>
              </a:rPr>
              <a:t>VÄLIOTSIKKO; </a:t>
            </a:r>
            <a:br>
              <a:rPr kumimoji="0" lang="fi-FI" sz="7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Segoe UI Light" panose="020B0502040204020203" pitchFamily="34" charset="0"/>
              </a:rPr>
            </a:br>
            <a:r>
              <a:rPr kumimoji="0" lang="fi-FI" sz="7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Segoe UI Light" panose="020B0502040204020203" pitchFamily="34" charset="0"/>
              </a:rPr>
              <a:t>MAX. 2 RIVIÄ [ALL CAPS]</a:t>
            </a:r>
          </a:p>
        </p:txBody>
      </p:sp>
      <p:sp>
        <p:nvSpPr>
          <p:cNvPr id="9" name="Tekstikehys 7">
            <a:extLst>
              <a:ext uri="{FF2B5EF4-FFF2-40B4-BE49-F238E27FC236}">
                <a16:creationId xmlns:a16="http://schemas.microsoft.com/office/drawing/2014/main" id="{E011F853-DADB-4156-9FB1-61628936A2C8}"/>
              </a:ext>
            </a:extLst>
          </p:cNvPr>
          <p:cNvSpPr txBox="1"/>
          <p:nvPr userDrawn="1"/>
        </p:nvSpPr>
        <p:spPr>
          <a:xfrm>
            <a:off x="334963" y="6357079"/>
            <a:ext cx="4937514" cy="167546"/>
          </a:xfrm>
          <a:prstGeom prst="rect">
            <a:avLst/>
          </a:prstGeom>
          <a:noFill/>
        </p:spPr>
        <p:txBody>
          <a:bodyPr wrap="none" lIns="0" tIns="36000" rIns="72000" bIns="36000" rtlCol="0" anchor="ctr">
            <a:noAutofit/>
          </a:bodyPr>
          <a:lstStyle/>
          <a:p>
            <a:pPr lvl="0">
              <a:defRPr/>
            </a:pPr>
            <a:r>
              <a:rPr lang="fi-FI" sz="1200" dirty="0">
                <a:solidFill>
                  <a:srgbClr val="181554"/>
                </a:solidFill>
                <a:latin typeface="Montserrat Light" panose="00000400000000000000" pitchFamily="2" charset="0"/>
                <a:cs typeface="Segoe UI Light" panose="020B0502040204020203" pitchFamily="34" charset="0"/>
              </a:rPr>
              <a:t>A&amp;S | All </a:t>
            </a:r>
            <a:r>
              <a:rPr lang="fi-FI" sz="1200" dirty="0" err="1">
                <a:solidFill>
                  <a:srgbClr val="181554"/>
                </a:solidFill>
                <a:latin typeface="Montserrat Light" panose="00000400000000000000" pitchFamily="2" charset="0"/>
                <a:cs typeface="Segoe UI Light" panose="020B0502040204020203" pitchFamily="34" charset="0"/>
              </a:rPr>
              <a:t>rights</a:t>
            </a:r>
            <a:r>
              <a:rPr lang="fi-FI" sz="1200" dirty="0">
                <a:solidFill>
                  <a:srgbClr val="181554"/>
                </a:solidFill>
                <a:latin typeface="Montserrat Light" panose="00000400000000000000" pitchFamily="2" charset="0"/>
                <a:cs typeface="Segoe UI Light" panose="020B0502040204020203" pitchFamily="34" charset="0"/>
              </a:rPr>
              <a:t> </a:t>
            </a:r>
            <a:r>
              <a:rPr lang="fi-FI" sz="1200" dirty="0" err="1">
                <a:solidFill>
                  <a:srgbClr val="181554"/>
                </a:solidFill>
                <a:latin typeface="Montserrat Light" panose="00000400000000000000" pitchFamily="2" charset="0"/>
                <a:cs typeface="Segoe UI Light" panose="020B0502040204020203" pitchFamily="34" charset="0"/>
              </a:rPr>
              <a:t>reserved</a:t>
            </a:r>
            <a:endParaRPr lang="fi-FI" sz="1200" dirty="0">
              <a:solidFill>
                <a:srgbClr val="181554"/>
              </a:solidFill>
              <a:latin typeface="Montserrat Light" panose="00000400000000000000" pitchFamily="2" charset="0"/>
              <a:cs typeface="Segoe UI Light" panose="020B050204020402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A2477B-16C7-405C-A948-6ED96E344F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10257" y="6368404"/>
            <a:ext cx="1644960" cy="131596"/>
          </a:xfrm>
          <a:prstGeom prst="rect">
            <a:avLst/>
          </a:prstGeom>
        </p:spPr>
      </p:pic>
      <p:sp>
        <p:nvSpPr>
          <p:cNvPr id="8" name="Tekstikehys 7">
            <a:extLst>
              <a:ext uri="{FF2B5EF4-FFF2-40B4-BE49-F238E27FC236}">
                <a16:creationId xmlns:a16="http://schemas.microsoft.com/office/drawing/2014/main" id="{05F7E805-3B3D-4B6E-BC3D-FD47D22F64AC}"/>
              </a:ext>
            </a:extLst>
          </p:cNvPr>
          <p:cNvSpPr txBox="1"/>
          <p:nvPr userDrawn="1"/>
        </p:nvSpPr>
        <p:spPr>
          <a:xfrm>
            <a:off x="5888858" y="6350429"/>
            <a:ext cx="414285" cy="167546"/>
          </a:xfrm>
          <a:prstGeom prst="rect">
            <a:avLst/>
          </a:prstGeom>
          <a:solidFill>
            <a:srgbClr val="181554"/>
          </a:solidFill>
        </p:spPr>
        <p:txBody>
          <a:bodyPr wrap="none" lIns="0" tIns="36000" rIns="0" bIns="36000" rtlCol="0" anchor="ctr">
            <a:noAutofit/>
          </a:bodyPr>
          <a:lstStyle>
            <a:defPPr>
              <a:defRPr lang="en-150"/>
            </a:defPPr>
            <a:lvl1pPr lvl="0">
              <a:defRPr sz="1200">
                <a:solidFill>
                  <a:srgbClr val="181554"/>
                </a:solidFill>
                <a:latin typeface="Montserrat Light" panose="00000400000000000000" pitchFamily="2" charset="0"/>
                <a:cs typeface="Segoe UI Light" panose="020B0502040204020203" pitchFamily="34" charset="0"/>
              </a:defRPr>
            </a:lvl1pPr>
          </a:lstStyle>
          <a:p>
            <a:pPr algn="ctr"/>
            <a:fld id="{3F1D3524-04BD-403A-BD2B-81F5BA8AE49A}" type="slidenum">
              <a:rPr lang="fi-FI" sz="1200" smtClean="0">
                <a:solidFill>
                  <a:schemeClr val="bg1"/>
                </a:solidFill>
              </a:rPr>
              <a:pPr algn="ctr"/>
              <a:t>‹#›</a:t>
            </a:fld>
            <a:endParaRPr lang="fi-FI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6652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>
          <p15:clr>
            <a:srgbClr val="FBAE40"/>
          </p15:clr>
        </p15:guide>
        <p15:guide id="2" pos="211">
          <p15:clr>
            <a:srgbClr val="FBAE40"/>
          </p15:clr>
        </p15:guide>
        <p15:guide id="3" pos="7469">
          <p15:clr>
            <a:srgbClr val="FBAE40"/>
          </p15:clr>
        </p15:guide>
        <p15:guide id="4" orient="horz" pos="2500">
          <p15:clr>
            <a:srgbClr val="FBAE40"/>
          </p15:clr>
        </p15:guide>
        <p15:guide id="5" orient="horz" pos="2863">
          <p15:clr>
            <a:srgbClr val="FBAE40"/>
          </p15:clr>
        </p15:guide>
        <p15:guide id="6" orient="horz" pos="3861">
          <p15:clr>
            <a:srgbClr val="FBAE40"/>
          </p15:clr>
        </p15:guide>
        <p15:guide id="7" orient="horz" pos="411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_esitys">
    <p:bg>
      <p:bgPr>
        <a:solidFill>
          <a:srgbClr val="1815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39FB4A85-A8D7-4421-AC8D-2682D1355B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8138" y="4565302"/>
            <a:ext cx="11515725" cy="156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0" indent="0" algn="l">
              <a:spcBef>
                <a:spcPts val="1200"/>
              </a:spcBef>
              <a:buNone/>
              <a:defRPr kumimoji="0" lang="en-US" sz="2000" b="0" i="0" u="none" strike="noStrike" cap="none" spc="0" normalizeH="0" baseline="0" dirty="0" smtClean="0">
                <a:ln>
                  <a:noFill/>
                </a:ln>
                <a:solidFill>
                  <a:srgbClr val="181554"/>
                </a:solidFill>
                <a:effectLst/>
                <a:uLnTx/>
                <a:uFillTx/>
                <a:latin typeface="Montserrat Light" panose="00000400000000000000" pitchFamily="2" charset="0"/>
                <a:cs typeface="Segoe UI Light" panose="020B0502040204020203" pitchFamily="34" charset="0"/>
              </a:defRPr>
            </a:lvl1pPr>
          </a:lstStyle>
          <a:p>
            <a:pPr marL="228600" marR="0" lvl="0" indent="-22860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dirty="0"/>
              <a:t>[Esittäjän nimi] | [Titteli]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68D66F3-FB9B-4C76-87E7-F2EC818197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8138" y="3983040"/>
            <a:ext cx="11515725" cy="5651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0" indent="0" algn="l">
              <a:buNone/>
              <a:defRPr kumimoji="0" lang="en-US" sz="2000" b="0" i="0" u="none" strike="noStrike" cap="none" spc="0" normalizeH="0" baseline="0" dirty="0" smtClean="0">
                <a:ln>
                  <a:noFill/>
                </a:ln>
                <a:solidFill>
                  <a:srgbClr val="181554"/>
                </a:solidFill>
                <a:effectLst/>
                <a:uLnTx/>
                <a:uFillTx/>
                <a:latin typeface="Montserrat Light" panose="00000400000000000000" pitchFamily="2" charset="0"/>
                <a:cs typeface="Segoe UI Light" panose="020B0502040204020203" pitchFamily="34" charset="0"/>
              </a:defRPr>
            </a:lvl1pPr>
          </a:lstStyle>
          <a:p>
            <a:pPr marL="228600" marR="0" lvl="0" indent="-22860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dirty="0"/>
              <a:t>Alaotsikko maksimissaan yhden (1) rivin &amp; lauseen mittainen; tähän ei tule pistettä loppuun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8BDE697E-7AB1-4A2A-80F1-010CD0E0D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1813130"/>
            <a:ext cx="11522075" cy="215341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>
                <a:solidFill>
                  <a:srgbClr val="181554"/>
                </a:solidFill>
                <a:latin typeface="Montserrat Medium" panose="00000600000000000000" pitchFamily="2" charset="0"/>
                <a:ea typeface="MingLiU-ExtB" panose="02020500000000000000" pitchFamily="18" charset="-12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Segoe UI Light" panose="020B0502040204020203" pitchFamily="34" charset="0"/>
              </a:rPr>
              <a:t>VÄLIOTSIKKO; </a:t>
            </a:r>
            <a:br>
              <a:rPr kumimoji="0" lang="fi-FI" sz="7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Segoe UI Light" panose="020B0502040204020203" pitchFamily="34" charset="0"/>
              </a:rPr>
            </a:br>
            <a:r>
              <a:rPr kumimoji="0" lang="fi-FI" sz="7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Segoe UI Light" panose="020B0502040204020203" pitchFamily="34" charset="0"/>
              </a:rPr>
              <a:t>MAX. 2 RIVIÄ [ALL CAPS]</a:t>
            </a:r>
          </a:p>
        </p:txBody>
      </p:sp>
      <p:sp>
        <p:nvSpPr>
          <p:cNvPr id="9" name="Tekstikehys 7">
            <a:extLst>
              <a:ext uri="{FF2B5EF4-FFF2-40B4-BE49-F238E27FC236}">
                <a16:creationId xmlns:a16="http://schemas.microsoft.com/office/drawing/2014/main" id="{E011F853-DADB-4156-9FB1-61628936A2C8}"/>
              </a:ext>
            </a:extLst>
          </p:cNvPr>
          <p:cNvSpPr txBox="1"/>
          <p:nvPr userDrawn="1"/>
        </p:nvSpPr>
        <p:spPr>
          <a:xfrm>
            <a:off x="334963" y="6357079"/>
            <a:ext cx="4937514" cy="167546"/>
          </a:xfrm>
          <a:prstGeom prst="rect">
            <a:avLst/>
          </a:prstGeom>
          <a:noFill/>
        </p:spPr>
        <p:txBody>
          <a:bodyPr wrap="none" lIns="0" tIns="36000" rIns="72000" bIns="36000" rtlCol="0" anchor="ctr">
            <a:noAutofit/>
          </a:bodyPr>
          <a:lstStyle/>
          <a:p>
            <a:pPr lvl="0">
              <a:defRPr/>
            </a:pPr>
            <a:r>
              <a:rPr lang="fi-FI" sz="1200" dirty="0">
                <a:solidFill>
                  <a:schemeClr val="bg1"/>
                </a:solidFill>
                <a:latin typeface="Montserrat Light" panose="00000400000000000000" pitchFamily="2" charset="0"/>
                <a:cs typeface="Segoe UI Light" panose="020B0502040204020203" pitchFamily="34" charset="0"/>
              </a:rPr>
              <a:t>A&amp;S | All </a:t>
            </a:r>
            <a:r>
              <a:rPr lang="fi-FI" sz="1200" dirty="0" err="1">
                <a:solidFill>
                  <a:schemeClr val="bg1"/>
                </a:solidFill>
                <a:latin typeface="Montserrat Light" panose="00000400000000000000" pitchFamily="2" charset="0"/>
                <a:cs typeface="Segoe UI Light" panose="020B0502040204020203" pitchFamily="34" charset="0"/>
              </a:rPr>
              <a:t>rights</a:t>
            </a:r>
            <a:r>
              <a:rPr lang="fi-FI" sz="1200" dirty="0">
                <a:solidFill>
                  <a:schemeClr val="bg1"/>
                </a:solidFill>
                <a:latin typeface="Montserrat Light" panose="00000400000000000000" pitchFamily="2" charset="0"/>
                <a:cs typeface="Segoe UI Light" panose="020B0502040204020203" pitchFamily="34" charset="0"/>
              </a:rPr>
              <a:t> </a:t>
            </a:r>
            <a:r>
              <a:rPr lang="fi-FI" sz="1200" dirty="0" err="1">
                <a:solidFill>
                  <a:schemeClr val="bg1"/>
                </a:solidFill>
                <a:latin typeface="Montserrat Light" panose="00000400000000000000" pitchFamily="2" charset="0"/>
                <a:cs typeface="Segoe UI Light" panose="020B0502040204020203" pitchFamily="34" charset="0"/>
              </a:rPr>
              <a:t>reserved</a:t>
            </a:r>
            <a:endParaRPr lang="fi-FI" sz="1200" dirty="0">
              <a:solidFill>
                <a:schemeClr val="bg1"/>
              </a:solidFill>
              <a:latin typeface="Montserrat Light" panose="000004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8" name="Tekstikehys 7">
            <a:extLst>
              <a:ext uri="{FF2B5EF4-FFF2-40B4-BE49-F238E27FC236}">
                <a16:creationId xmlns:a16="http://schemas.microsoft.com/office/drawing/2014/main" id="{05F7E805-3B3D-4B6E-BC3D-FD47D22F64AC}"/>
              </a:ext>
            </a:extLst>
          </p:cNvPr>
          <p:cNvSpPr txBox="1"/>
          <p:nvPr userDrawn="1"/>
        </p:nvSpPr>
        <p:spPr>
          <a:xfrm>
            <a:off x="5888858" y="6350429"/>
            <a:ext cx="414285" cy="167546"/>
          </a:xfrm>
          <a:prstGeom prst="rect">
            <a:avLst/>
          </a:prstGeom>
          <a:solidFill>
            <a:srgbClr val="181554"/>
          </a:solidFill>
        </p:spPr>
        <p:txBody>
          <a:bodyPr wrap="none" lIns="0" tIns="36000" rIns="0" bIns="36000" rtlCol="0" anchor="ctr">
            <a:noAutofit/>
          </a:bodyPr>
          <a:lstStyle>
            <a:defPPr>
              <a:defRPr lang="en-150"/>
            </a:defPPr>
            <a:lvl1pPr lvl="0">
              <a:defRPr sz="1200">
                <a:solidFill>
                  <a:srgbClr val="181554"/>
                </a:solidFill>
                <a:latin typeface="Montserrat Light" panose="00000400000000000000" pitchFamily="2" charset="0"/>
                <a:cs typeface="Segoe UI Light" panose="020B0502040204020203" pitchFamily="34" charset="0"/>
              </a:defRPr>
            </a:lvl1pPr>
          </a:lstStyle>
          <a:p>
            <a:pPr algn="ctr"/>
            <a:fld id="{3F1D3524-04BD-403A-BD2B-81F5BA8AE49A}" type="slidenum">
              <a:rPr lang="fi-FI" sz="1200" smtClean="0">
                <a:solidFill>
                  <a:schemeClr val="bg1"/>
                </a:solidFill>
              </a:rPr>
              <a:pPr algn="ctr"/>
              <a:t>‹#›</a:t>
            </a:fld>
            <a:endParaRPr lang="fi-FI" sz="120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BCC248-D613-42CA-82CB-8A411A5BA9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08252" y="6368243"/>
            <a:ext cx="1648970" cy="13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580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>
          <p15:clr>
            <a:srgbClr val="FBAE40"/>
          </p15:clr>
        </p15:guide>
        <p15:guide id="2" pos="211">
          <p15:clr>
            <a:srgbClr val="FBAE40"/>
          </p15:clr>
        </p15:guide>
        <p15:guide id="3" pos="7469">
          <p15:clr>
            <a:srgbClr val="FBAE40"/>
          </p15:clr>
        </p15:guide>
        <p15:guide id="4" orient="horz" pos="2500">
          <p15:clr>
            <a:srgbClr val="FBAE40"/>
          </p15:clr>
        </p15:guide>
        <p15:guide id="5" orient="horz" pos="2863">
          <p15:clr>
            <a:srgbClr val="FBAE40"/>
          </p15:clr>
        </p15:guide>
        <p15:guide id="6" orient="horz" pos="3861">
          <p15:clr>
            <a:srgbClr val="FBAE40"/>
          </p15:clr>
        </p15:guide>
        <p15:guide id="7" orient="horz" pos="411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hteenvetosivu_esitys_perus_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6260C3F1-17EE-41A8-910C-A923C97BFC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2418" y="728663"/>
            <a:ext cx="11508836" cy="61277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554"/>
              </a:buClr>
              <a:buSzTx/>
              <a:buFont typeface="Wingdings 3" panose="05040102010807070707" pitchFamily="18" charset="2"/>
              <a:buNone/>
              <a:tabLst/>
              <a:defRPr sz="2000">
                <a:latin typeface="Montserrat Light" panose="00000400000000000000" pitchFamily="2" charset="0"/>
              </a:defRPr>
            </a:lvl1pPr>
            <a:lvl2pPr marL="685800" indent="-228600">
              <a:spcBef>
                <a:spcPts val="1200"/>
              </a:spcBef>
              <a:buClr>
                <a:srgbClr val="181554"/>
              </a:buClr>
              <a:buFont typeface="Montserrat Light" panose="00000400000000000000" pitchFamily="2" charset="0"/>
              <a:buChar char="–"/>
              <a:defRPr sz="1600">
                <a:latin typeface="Montserrat Light" panose="00000400000000000000" pitchFamily="2" charset="0"/>
              </a:defRPr>
            </a:lvl2pPr>
            <a:lvl3pPr marL="1143000" indent="-228600">
              <a:spcBef>
                <a:spcPts val="1200"/>
              </a:spcBef>
              <a:buClr>
                <a:srgbClr val="181554"/>
              </a:buClr>
              <a:buFont typeface="Wingdings" panose="05000000000000000000" pitchFamily="2" charset="2"/>
              <a:buChar char=""/>
              <a:defRPr sz="1600">
                <a:latin typeface="Montserrat Light" panose="00000400000000000000" pitchFamily="2" charset="0"/>
              </a:defRPr>
            </a:lvl3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81554"/>
              </a:buClr>
              <a:buSzTx/>
              <a:buFont typeface="Wingdings 3" panose="05040102010807070707" pitchFamily="18" charset="2"/>
              <a:buNone/>
              <a:tabLst/>
              <a:defRPr/>
            </a:pPr>
            <a:r>
              <a:rPr lang="fi-FI" sz="1600" dirty="0">
                <a:solidFill>
                  <a:prstClr val="black"/>
                </a:solidFill>
                <a:latin typeface="Montserrat Light" panose="00000400000000000000" pitchFamily="2" charset="0"/>
                <a:cs typeface="Segoe UI Light" panose="020B0502040204020203" pitchFamily="34" charset="0"/>
              </a:rPr>
              <a:t>Alaotsikko maksimissaan yhden (1) rivin mittainen. Tähän tulee piste loppuun.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F60A364-3DD2-4E3F-89D4-DD897270B8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2417" y="1341437"/>
            <a:ext cx="11508837" cy="47879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354013" indent="-354013">
              <a:lnSpc>
                <a:spcPct val="100000"/>
              </a:lnSpc>
              <a:spcBef>
                <a:spcPts val="1200"/>
              </a:spcBef>
              <a:buClr>
                <a:srgbClr val="181554"/>
              </a:buClr>
              <a:buFont typeface="Wingdings 3" panose="05040102010807070707" pitchFamily="18" charset="2"/>
              <a:buChar char="u"/>
              <a:defRPr sz="2000">
                <a:latin typeface="Montserrat Light" panose="00000400000000000000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1200"/>
              </a:spcBef>
              <a:buClr>
                <a:srgbClr val="181554"/>
              </a:buClr>
              <a:buFont typeface="Montserrat Light" panose="00000400000000000000" pitchFamily="2" charset="0"/>
              <a:buChar char="–"/>
              <a:defRPr sz="2000">
                <a:latin typeface="Montserrat Light" panose="00000400000000000000" pitchFamily="2" charset="0"/>
              </a:defRPr>
            </a:lvl2pPr>
            <a:lvl3pPr marL="1143000" indent="-228600">
              <a:lnSpc>
                <a:spcPct val="100000"/>
              </a:lnSpc>
              <a:spcBef>
                <a:spcPts val="1200"/>
              </a:spcBef>
              <a:buClr>
                <a:srgbClr val="181554"/>
              </a:buClr>
              <a:buFont typeface="Wingdings" panose="05000000000000000000" pitchFamily="2" charset="2"/>
              <a:buChar char=""/>
              <a:defRPr sz="2000">
                <a:latin typeface="Montserrat Light" panose="00000400000000000000" pitchFamily="2" charset="0"/>
              </a:defRPr>
            </a:lvl3pPr>
          </a:lstStyle>
          <a:p>
            <a:pPr lvl="0"/>
            <a:r>
              <a:rPr lang="en-US" dirty="0" err="1"/>
              <a:t>Ensimmäinen</a:t>
            </a:r>
            <a:r>
              <a:rPr lang="en-US" dirty="0"/>
              <a:t> bullet point -</a:t>
            </a:r>
            <a:r>
              <a:rPr lang="en-US" dirty="0" err="1"/>
              <a:t>taso</a:t>
            </a:r>
            <a:r>
              <a:rPr lang="en-US" dirty="0"/>
              <a:t>. </a:t>
            </a:r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tulee</a:t>
            </a:r>
            <a:r>
              <a:rPr lang="en-US" dirty="0"/>
              <a:t> </a:t>
            </a:r>
            <a:r>
              <a:rPr lang="en-US" dirty="0" err="1"/>
              <a:t>piste</a:t>
            </a:r>
            <a:r>
              <a:rPr lang="en-US" dirty="0"/>
              <a:t> </a:t>
            </a:r>
            <a:r>
              <a:rPr lang="en-US" dirty="0" err="1"/>
              <a:t>loppuun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Toinen</a:t>
            </a:r>
            <a:r>
              <a:rPr lang="en-US" dirty="0"/>
              <a:t> bullet point -</a:t>
            </a:r>
            <a:r>
              <a:rPr lang="en-US" dirty="0" err="1"/>
              <a:t>taso</a:t>
            </a:r>
            <a:r>
              <a:rPr lang="en-US" dirty="0"/>
              <a:t>. </a:t>
            </a:r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voi</a:t>
            </a:r>
            <a:r>
              <a:rPr lang="en-US" dirty="0"/>
              <a:t> </a:t>
            </a:r>
            <a:r>
              <a:rPr lang="en-US" dirty="0" err="1"/>
              <a:t>tulla</a:t>
            </a:r>
            <a:r>
              <a:rPr lang="en-US" dirty="0"/>
              <a:t> </a:t>
            </a:r>
            <a:r>
              <a:rPr lang="en-US" dirty="0" err="1"/>
              <a:t>piste</a:t>
            </a:r>
            <a:r>
              <a:rPr lang="en-US" dirty="0"/>
              <a:t> </a:t>
            </a:r>
            <a:r>
              <a:rPr lang="en-US" dirty="0" err="1"/>
              <a:t>loppuun</a:t>
            </a:r>
            <a:r>
              <a:rPr lang="en-US" dirty="0"/>
              <a:t>, </a:t>
            </a:r>
            <a:r>
              <a:rPr lang="en-US" dirty="0" err="1"/>
              <a:t>jos</a:t>
            </a:r>
            <a:r>
              <a:rPr lang="en-US" dirty="0"/>
              <a:t> </a:t>
            </a:r>
            <a:r>
              <a:rPr lang="en-US" dirty="0" err="1"/>
              <a:t>kokonainen</a:t>
            </a:r>
            <a:r>
              <a:rPr lang="en-US" dirty="0"/>
              <a:t> </a:t>
            </a:r>
            <a:r>
              <a:rPr lang="en-US" dirty="0" err="1"/>
              <a:t>virke</a:t>
            </a:r>
            <a:r>
              <a:rPr lang="en-US" dirty="0"/>
              <a:t>.</a:t>
            </a:r>
          </a:p>
          <a:p>
            <a:pPr lvl="2"/>
            <a:r>
              <a:rPr lang="en-US" dirty="0" err="1"/>
              <a:t>Kolmas</a:t>
            </a:r>
            <a:r>
              <a:rPr lang="en-US" dirty="0"/>
              <a:t> bullet point -</a:t>
            </a:r>
            <a:r>
              <a:rPr lang="en-US" dirty="0" err="1"/>
              <a:t>taso</a:t>
            </a:r>
            <a:r>
              <a:rPr lang="en-US" dirty="0"/>
              <a:t>. </a:t>
            </a:r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tule </a:t>
            </a:r>
            <a:r>
              <a:rPr lang="en-US" dirty="0" err="1"/>
              <a:t>pistettä</a:t>
            </a:r>
            <a:r>
              <a:rPr lang="en-US" dirty="0"/>
              <a:t> </a:t>
            </a:r>
            <a:r>
              <a:rPr lang="en-US" dirty="0" err="1"/>
              <a:t>loppuun</a:t>
            </a:r>
            <a:r>
              <a:rPr lang="en-US" dirty="0"/>
              <a:t>.</a:t>
            </a:r>
          </a:p>
        </p:txBody>
      </p:sp>
      <p:sp>
        <p:nvSpPr>
          <p:cNvPr id="6" name="Tekstikehys 7">
            <a:extLst>
              <a:ext uri="{FF2B5EF4-FFF2-40B4-BE49-F238E27FC236}">
                <a16:creationId xmlns:a16="http://schemas.microsoft.com/office/drawing/2014/main" id="{1DE4CCB2-278A-4B83-8194-3BE8C534F602}"/>
              </a:ext>
            </a:extLst>
          </p:cNvPr>
          <p:cNvSpPr txBox="1"/>
          <p:nvPr userDrawn="1"/>
        </p:nvSpPr>
        <p:spPr>
          <a:xfrm>
            <a:off x="5888858" y="6350429"/>
            <a:ext cx="414285" cy="167546"/>
          </a:xfrm>
          <a:prstGeom prst="rect">
            <a:avLst/>
          </a:prstGeom>
          <a:solidFill>
            <a:srgbClr val="181554"/>
          </a:solidFill>
        </p:spPr>
        <p:txBody>
          <a:bodyPr wrap="none" lIns="0" tIns="0" rIns="0" bIns="0" rtlCol="0" anchor="ctr">
            <a:noAutofit/>
          </a:bodyPr>
          <a:lstStyle>
            <a:defPPr>
              <a:defRPr lang="en-150"/>
            </a:defPPr>
            <a:lvl1pPr lvl="0">
              <a:defRPr sz="1200">
                <a:solidFill>
                  <a:srgbClr val="181554"/>
                </a:solidFill>
                <a:latin typeface="Montserrat Light" panose="00000400000000000000" pitchFamily="2" charset="0"/>
                <a:cs typeface="Segoe UI Light" panose="020B0502040204020203" pitchFamily="34" charset="0"/>
              </a:defRPr>
            </a:lvl1pPr>
          </a:lstStyle>
          <a:p>
            <a:pPr algn="ctr"/>
            <a:fld id="{3F1D3524-04BD-403A-BD2B-81F5BA8AE49A}" type="slidenum">
              <a:rPr lang="fi-FI" sz="1200" smtClean="0">
                <a:solidFill>
                  <a:schemeClr val="bg1"/>
                </a:solidFill>
              </a:rPr>
              <a:pPr algn="ctr"/>
              <a:t>‹#›</a:t>
            </a:fld>
            <a:endParaRPr lang="fi-FI" sz="12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B1E872-1BC5-4459-9FCE-D2B904833A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10257" y="6368404"/>
            <a:ext cx="1644960" cy="131596"/>
          </a:xfrm>
          <a:prstGeom prst="rect">
            <a:avLst/>
          </a:prstGeom>
        </p:spPr>
      </p:pic>
      <p:sp>
        <p:nvSpPr>
          <p:cNvPr id="8" name="Tekstikehys 7">
            <a:extLst>
              <a:ext uri="{FF2B5EF4-FFF2-40B4-BE49-F238E27FC236}">
                <a16:creationId xmlns:a16="http://schemas.microsoft.com/office/drawing/2014/main" id="{369DE101-41F4-4009-9ABD-80D54472D3D1}"/>
              </a:ext>
            </a:extLst>
          </p:cNvPr>
          <p:cNvSpPr txBox="1"/>
          <p:nvPr userDrawn="1"/>
        </p:nvSpPr>
        <p:spPr>
          <a:xfrm>
            <a:off x="334963" y="6357079"/>
            <a:ext cx="4937514" cy="167546"/>
          </a:xfrm>
          <a:prstGeom prst="rect">
            <a:avLst/>
          </a:prstGeom>
          <a:noFill/>
        </p:spPr>
        <p:txBody>
          <a:bodyPr wrap="none" lIns="0" tIns="36000" rIns="72000" bIns="3600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181554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Segoe UI Light" panose="020B0502040204020203" pitchFamily="34" charset="0"/>
              </a:rPr>
              <a:t>A&amp;S | All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181554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Segoe UI Light" panose="020B0502040204020203" pitchFamily="34" charset="0"/>
              </a:rPr>
              <a:t>rights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181554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181554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Segoe UI Light" panose="020B0502040204020203" pitchFamily="34" charset="0"/>
              </a:rPr>
              <a:t>reserved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181554"/>
              </a:solidFill>
              <a:effectLst/>
              <a:uLnTx/>
              <a:uFillTx/>
              <a:latin typeface="Montserrat Light" panose="00000400000000000000" pitchFamily="2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411792A1-1186-438E-A098-1F7B5FFD0A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416" y="330501"/>
            <a:ext cx="11508837" cy="398162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181554"/>
                </a:solidFill>
                <a:latin typeface="Montserrat Medium" panose="000006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/>
              <a:t>YHTEENVETO ESITYKSEN KESKEISESTÄ SISÄLLÖSTÄ</a:t>
            </a:r>
            <a:endParaRPr kumimoji="0" lang="fi-FI" sz="2600" b="0" i="0" u="none" strike="noStrike" kern="1200" cap="none" spc="0" normalizeH="0" baseline="0" noProof="0" dirty="0">
              <a:ln>
                <a:noFill/>
              </a:ln>
              <a:solidFill>
                <a:srgbClr val="181554"/>
              </a:solidFill>
              <a:effectLst/>
              <a:uLnTx/>
              <a:uFillTx/>
              <a:latin typeface="Montserrat Medium" panose="00000600000000000000" pitchFamily="2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026D4A-375B-4DC9-A112-CA4370BA79A8}"/>
              </a:ext>
            </a:extLst>
          </p:cNvPr>
          <p:cNvSpPr/>
          <p:nvPr userDrawn="1"/>
        </p:nvSpPr>
        <p:spPr>
          <a:xfrm>
            <a:off x="175260" y="169164"/>
            <a:ext cx="11841480" cy="6519672"/>
          </a:xfrm>
          <a:prstGeom prst="rect">
            <a:avLst/>
          </a:prstGeom>
          <a:noFill/>
          <a:ln w="76200">
            <a:solidFill>
              <a:srgbClr val="1815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0003913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5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459">
          <p15:clr>
            <a:srgbClr val="FBAE40"/>
          </p15:clr>
        </p15:guide>
        <p15:guide id="4" orient="horz" pos="3861">
          <p15:clr>
            <a:srgbClr val="FBAE40"/>
          </p15:clr>
        </p15:guide>
        <p15:guide id="5" orient="horz" pos="210">
          <p15:clr>
            <a:srgbClr val="FBAE40"/>
          </p15:clr>
        </p15:guide>
        <p15:guide id="6" pos="211">
          <p15:clr>
            <a:srgbClr val="FBAE40"/>
          </p15:clr>
        </p15:guide>
        <p15:guide id="7" pos="7469">
          <p15:clr>
            <a:srgbClr val="FBAE40"/>
          </p15:clr>
        </p15:guide>
        <p15:guide id="8" orient="horz" pos="411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sivu_esitys_perus_1 palsta_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6260C3F1-17EE-41A8-910C-A923C97BFC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2418" y="728663"/>
            <a:ext cx="11508836" cy="61277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81554"/>
              </a:buClr>
              <a:buSzTx/>
              <a:buFont typeface="Wingdings 3" panose="05040102010807070707" pitchFamily="18" charset="2"/>
              <a:buNone/>
              <a:tabLst/>
              <a:defRPr sz="2000">
                <a:latin typeface="Montserrat Light" panose="00000400000000000000" pitchFamily="2" charset="0"/>
              </a:defRPr>
            </a:lvl1pPr>
            <a:lvl2pPr marL="685800" indent="-228600">
              <a:spcBef>
                <a:spcPts val="1200"/>
              </a:spcBef>
              <a:buClr>
                <a:srgbClr val="181554"/>
              </a:buClr>
              <a:buFont typeface="Montserrat Light" panose="00000400000000000000" pitchFamily="2" charset="0"/>
              <a:buChar char="–"/>
              <a:defRPr sz="1600">
                <a:latin typeface="Montserrat Light" panose="00000400000000000000" pitchFamily="2" charset="0"/>
              </a:defRPr>
            </a:lvl2pPr>
            <a:lvl3pPr marL="1143000" indent="-228600">
              <a:spcBef>
                <a:spcPts val="1200"/>
              </a:spcBef>
              <a:buClr>
                <a:srgbClr val="181554"/>
              </a:buClr>
              <a:buFont typeface="Wingdings" panose="05000000000000000000" pitchFamily="2" charset="2"/>
              <a:buChar char=""/>
              <a:defRPr sz="1600">
                <a:latin typeface="Montserrat Light" panose="00000400000000000000" pitchFamily="2" charset="0"/>
              </a:defRPr>
            </a:lvl3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81554"/>
              </a:buClr>
              <a:buSzTx/>
              <a:buFont typeface="Wingdings 3" panose="05040102010807070707" pitchFamily="18" charset="2"/>
              <a:buNone/>
              <a:tabLst/>
              <a:defRPr/>
            </a:pPr>
            <a:r>
              <a:rPr lang="fi-FI" sz="1600" dirty="0">
                <a:solidFill>
                  <a:prstClr val="black"/>
                </a:solidFill>
                <a:latin typeface="Montserrat Light" panose="00000400000000000000" pitchFamily="2" charset="0"/>
                <a:cs typeface="Segoe UI Light" panose="020B0502040204020203" pitchFamily="34" charset="0"/>
              </a:rPr>
              <a:t>Alaotsikko maksimissaan yhden (1) rivin mittainen. Tähän tulee piste loppuun.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F60A364-3DD2-4E3F-89D4-DD897270B8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2417" y="1341437"/>
            <a:ext cx="11508837" cy="47879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354013" indent="-354013">
              <a:lnSpc>
                <a:spcPct val="100000"/>
              </a:lnSpc>
              <a:spcBef>
                <a:spcPts val="1200"/>
              </a:spcBef>
              <a:buClr>
                <a:srgbClr val="181554"/>
              </a:buClr>
              <a:buFont typeface="Wingdings 3" panose="05040102010807070707" pitchFamily="18" charset="2"/>
              <a:buChar char="u"/>
              <a:defRPr sz="2000">
                <a:latin typeface="Montserrat Light" panose="00000400000000000000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1200"/>
              </a:spcBef>
              <a:buClr>
                <a:srgbClr val="181554"/>
              </a:buClr>
              <a:buFont typeface="Montserrat Light" panose="00000400000000000000" pitchFamily="2" charset="0"/>
              <a:buChar char="–"/>
              <a:defRPr sz="1600">
                <a:latin typeface="Montserrat Light" panose="00000400000000000000" pitchFamily="2" charset="0"/>
              </a:defRPr>
            </a:lvl2pPr>
            <a:lvl3pPr marL="1143000" indent="-228600">
              <a:lnSpc>
                <a:spcPct val="100000"/>
              </a:lnSpc>
              <a:spcBef>
                <a:spcPts val="1200"/>
              </a:spcBef>
              <a:buClr>
                <a:srgbClr val="181554"/>
              </a:buClr>
              <a:buFont typeface="Wingdings" panose="05000000000000000000" pitchFamily="2" charset="2"/>
              <a:buChar char=""/>
              <a:defRPr sz="1600">
                <a:latin typeface="Montserrat Light" panose="00000400000000000000" pitchFamily="2" charset="0"/>
              </a:defRPr>
            </a:lvl3pPr>
          </a:lstStyle>
          <a:p>
            <a:pPr lvl="0"/>
            <a:r>
              <a:rPr lang="en-US" dirty="0" err="1"/>
              <a:t>Ensimmäinen</a:t>
            </a:r>
            <a:r>
              <a:rPr lang="en-US" dirty="0"/>
              <a:t> bullet point -</a:t>
            </a:r>
            <a:r>
              <a:rPr lang="en-US" dirty="0" err="1"/>
              <a:t>taso</a:t>
            </a:r>
            <a:r>
              <a:rPr lang="en-US" dirty="0"/>
              <a:t>. </a:t>
            </a:r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tulee</a:t>
            </a:r>
            <a:r>
              <a:rPr lang="en-US" dirty="0"/>
              <a:t> </a:t>
            </a:r>
            <a:r>
              <a:rPr lang="en-US" dirty="0" err="1"/>
              <a:t>piste</a:t>
            </a:r>
            <a:r>
              <a:rPr lang="en-US" dirty="0"/>
              <a:t> </a:t>
            </a:r>
            <a:r>
              <a:rPr lang="en-US" dirty="0" err="1"/>
              <a:t>loppuun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Toinen</a:t>
            </a:r>
            <a:r>
              <a:rPr lang="en-US" dirty="0"/>
              <a:t> bullet point -</a:t>
            </a:r>
            <a:r>
              <a:rPr lang="en-US" dirty="0" err="1"/>
              <a:t>taso</a:t>
            </a:r>
            <a:r>
              <a:rPr lang="en-US" dirty="0"/>
              <a:t>. </a:t>
            </a:r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voi</a:t>
            </a:r>
            <a:r>
              <a:rPr lang="en-US" dirty="0"/>
              <a:t> </a:t>
            </a:r>
            <a:r>
              <a:rPr lang="en-US" dirty="0" err="1"/>
              <a:t>tulla</a:t>
            </a:r>
            <a:r>
              <a:rPr lang="en-US" dirty="0"/>
              <a:t> </a:t>
            </a:r>
            <a:r>
              <a:rPr lang="en-US" dirty="0" err="1"/>
              <a:t>piste</a:t>
            </a:r>
            <a:r>
              <a:rPr lang="en-US" dirty="0"/>
              <a:t> </a:t>
            </a:r>
            <a:r>
              <a:rPr lang="en-US" dirty="0" err="1"/>
              <a:t>loppuun</a:t>
            </a:r>
            <a:r>
              <a:rPr lang="en-US" dirty="0"/>
              <a:t>, </a:t>
            </a:r>
            <a:r>
              <a:rPr lang="en-US" dirty="0" err="1"/>
              <a:t>jos</a:t>
            </a:r>
            <a:r>
              <a:rPr lang="en-US" dirty="0"/>
              <a:t> </a:t>
            </a:r>
            <a:r>
              <a:rPr lang="en-US" dirty="0" err="1"/>
              <a:t>kokonainen</a:t>
            </a:r>
            <a:r>
              <a:rPr lang="en-US" dirty="0"/>
              <a:t> </a:t>
            </a:r>
            <a:r>
              <a:rPr lang="en-US" dirty="0" err="1"/>
              <a:t>virke</a:t>
            </a:r>
            <a:r>
              <a:rPr lang="en-US" dirty="0"/>
              <a:t>.</a:t>
            </a:r>
          </a:p>
          <a:p>
            <a:pPr lvl="2"/>
            <a:r>
              <a:rPr lang="en-US" dirty="0" err="1"/>
              <a:t>Kolmas</a:t>
            </a:r>
            <a:r>
              <a:rPr lang="en-US" dirty="0"/>
              <a:t> bullet point -</a:t>
            </a:r>
            <a:r>
              <a:rPr lang="en-US" dirty="0" err="1"/>
              <a:t>taso</a:t>
            </a:r>
            <a:r>
              <a:rPr lang="en-US" dirty="0"/>
              <a:t>. </a:t>
            </a:r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tule </a:t>
            </a:r>
            <a:r>
              <a:rPr lang="en-US" dirty="0" err="1"/>
              <a:t>pistettä</a:t>
            </a:r>
            <a:r>
              <a:rPr lang="en-US" dirty="0"/>
              <a:t> </a:t>
            </a:r>
            <a:r>
              <a:rPr lang="en-US" dirty="0" err="1"/>
              <a:t>loppuun</a:t>
            </a:r>
            <a:r>
              <a:rPr lang="en-US" dirty="0"/>
              <a:t>.</a:t>
            </a:r>
          </a:p>
        </p:txBody>
      </p:sp>
      <p:sp>
        <p:nvSpPr>
          <p:cNvPr id="6" name="Tekstikehys 7">
            <a:extLst>
              <a:ext uri="{FF2B5EF4-FFF2-40B4-BE49-F238E27FC236}">
                <a16:creationId xmlns:a16="http://schemas.microsoft.com/office/drawing/2014/main" id="{1DE4CCB2-278A-4B83-8194-3BE8C534F602}"/>
              </a:ext>
            </a:extLst>
          </p:cNvPr>
          <p:cNvSpPr txBox="1"/>
          <p:nvPr userDrawn="1"/>
        </p:nvSpPr>
        <p:spPr>
          <a:xfrm>
            <a:off x="5888858" y="6350429"/>
            <a:ext cx="414285" cy="167546"/>
          </a:xfrm>
          <a:prstGeom prst="rect">
            <a:avLst/>
          </a:prstGeom>
          <a:solidFill>
            <a:srgbClr val="181554"/>
          </a:solidFill>
        </p:spPr>
        <p:txBody>
          <a:bodyPr wrap="none" lIns="0" tIns="0" rIns="0" bIns="0" rtlCol="0" anchor="ctr">
            <a:noAutofit/>
          </a:bodyPr>
          <a:lstStyle>
            <a:defPPr>
              <a:defRPr lang="en-150"/>
            </a:defPPr>
            <a:lvl1pPr lvl="0">
              <a:defRPr sz="1200">
                <a:solidFill>
                  <a:srgbClr val="181554"/>
                </a:solidFill>
                <a:latin typeface="Montserrat Light" panose="00000400000000000000" pitchFamily="2" charset="0"/>
                <a:cs typeface="Segoe UI Light" panose="020B0502040204020203" pitchFamily="34" charset="0"/>
              </a:defRPr>
            </a:lvl1pPr>
          </a:lstStyle>
          <a:p>
            <a:pPr algn="ctr"/>
            <a:fld id="{3F1D3524-04BD-403A-BD2B-81F5BA8AE49A}" type="slidenum">
              <a:rPr lang="fi-FI" sz="1200" smtClean="0">
                <a:solidFill>
                  <a:schemeClr val="bg1"/>
                </a:solidFill>
              </a:rPr>
              <a:pPr algn="ctr"/>
              <a:t>‹#›</a:t>
            </a:fld>
            <a:endParaRPr lang="fi-FI" sz="12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B1E872-1BC5-4459-9FCE-D2B904833A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10257" y="6368404"/>
            <a:ext cx="1644960" cy="131596"/>
          </a:xfrm>
          <a:prstGeom prst="rect">
            <a:avLst/>
          </a:prstGeom>
        </p:spPr>
      </p:pic>
      <p:sp>
        <p:nvSpPr>
          <p:cNvPr id="8" name="Tekstikehys 7">
            <a:extLst>
              <a:ext uri="{FF2B5EF4-FFF2-40B4-BE49-F238E27FC236}">
                <a16:creationId xmlns:a16="http://schemas.microsoft.com/office/drawing/2014/main" id="{369DE101-41F4-4009-9ABD-80D54472D3D1}"/>
              </a:ext>
            </a:extLst>
          </p:cNvPr>
          <p:cNvSpPr txBox="1"/>
          <p:nvPr userDrawn="1"/>
        </p:nvSpPr>
        <p:spPr>
          <a:xfrm>
            <a:off x="334963" y="6357079"/>
            <a:ext cx="4937514" cy="167546"/>
          </a:xfrm>
          <a:prstGeom prst="rect">
            <a:avLst/>
          </a:prstGeom>
          <a:noFill/>
        </p:spPr>
        <p:txBody>
          <a:bodyPr wrap="none" lIns="0" tIns="36000" rIns="72000" bIns="3600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181554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Segoe UI Light" panose="020B0502040204020203" pitchFamily="34" charset="0"/>
              </a:rPr>
              <a:t>A&amp;S | All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181554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Segoe UI Light" panose="020B0502040204020203" pitchFamily="34" charset="0"/>
              </a:rPr>
              <a:t>rights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181554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181554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Segoe UI Light" panose="020B0502040204020203" pitchFamily="34" charset="0"/>
              </a:rPr>
              <a:t>reserved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181554"/>
              </a:solidFill>
              <a:effectLst/>
              <a:uLnTx/>
              <a:uFillTx/>
              <a:latin typeface="Montserrat Light" panose="00000400000000000000" pitchFamily="2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411792A1-1186-438E-A098-1F7B5FFD0A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416" y="330501"/>
            <a:ext cx="11508837" cy="398162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181554"/>
                </a:solidFill>
                <a:latin typeface="Montserrat Medium" panose="000006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600" b="0" i="0" u="none" strike="noStrike" kern="1200" cap="none" spc="0" normalizeH="0" baseline="0" noProof="0" dirty="0">
                <a:ln>
                  <a:noFill/>
                </a:ln>
                <a:solidFill>
                  <a:srgbClr val="181554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Segoe UI Light" panose="020B0502040204020203" pitchFamily="34" charset="0"/>
              </a:rPr>
              <a:t>Pääotsikko yhden (1) rivin &amp; lauseen mittainen; ei pistettä</a:t>
            </a:r>
          </a:p>
        </p:txBody>
      </p:sp>
    </p:spTree>
    <p:extLst>
      <p:ext uri="{BB962C8B-B14F-4D97-AF65-F5344CB8AC3E}">
        <p14:creationId xmlns:p14="http://schemas.microsoft.com/office/powerpoint/2010/main" val="42324224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5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459">
          <p15:clr>
            <a:srgbClr val="FBAE40"/>
          </p15:clr>
        </p15:guide>
        <p15:guide id="4" orient="horz" pos="3861">
          <p15:clr>
            <a:srgbClr val="FBAE40"/>
          </p15:clr>
        </p15:guide>
        <p15:guide id="5" pos="211">
          <p15:clr>
            <a:srgbClr val="FBAE40"/>
          </p15:clr>
        </p15:guide>
        <p15:guide id="6" pos="7469">
          <p15:clr>
            <a:srgbClr val="FBAE40"/>
          </p15:clr>
        </p15:guide>
        <p15:guide id="7" orient="horz" pos="210">
          <p15:clr>
            <a:srgbClr val="FBAE40"/>
          </p15:clr>
        </p15:guide>
        <p15:guide id="8" orient="horz" pos="411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sivu_esitys_perus_2 palstaa_tasaleveä_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6260C3F1-17EE-41A8-910C-A923C97BFC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2418" y="728663"/>
            <a:ext cx="11508836" cy="61277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81554"/>
              </a:buClr>
              <a:buSzTx/>
              <a:buFont typeface="Wingdings 3" panose="05040102010807070707" pitchFamily="18" charset="2"/>
              <a:buNone/>
              <a:tabLst/>
              <a:defRPr sz="2000">
                <a:latin typeface="Montserrat Light" panose="00000400000000000000" pitchFamily="2" charset="0"/>
              </a:defRPr>
            </a:lvl1pPr>
            <a:lvl2pPr marL="685800" indent="-228600">
              <a:spcBef>
                <a:spcPts val="1200"/>
              </a:spcBef>
              <a:buClr>
                <a:srgbClr val="181554"/>
              </a:buClr>
              <a:buFont typeface="Montserrat Light" panose="00000400000000000000" pitchFamily="2" charset="0"/>
              <a:buChar char="–"/>
              <a:defRPr sz="1600">
                <a:latin typeface="Montserrat Light" panose="00000400000000000000" pitchFamily="2" charset="0"/>
              </a:defRPr>
            </a:lvl2pPr>
            <a:lvl3pPr marL="1143000" indent="-228600">
              <a:spcBef>
                <a:spcPts val="1200"/>
              </a:spcBef>
              <a:buClr>
                <a:srgbClr val="181554"/>
              </a:buClr>
              <a:buFont typeface="Wingdings" panose="05000000000000000000" pitchFamily="2" charset="2"/>
              <a:buChar char=""/>
              <a:defRPr sz="1600">
                <a:latin typeface="Montserrat Light" panose="00000400000000000000" pitchFamily="2" charset="0"/>
              </a:defRPr>
            </a:lvl3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81554"/>
              </a:buClr>
              <a:buSzTx/>
              <a:buFont typeface="Wingdings 3" panose="05040102010807070707" pitchFamily="18" charset="2"/>
              <a:buNone/>
              <a:tabLst/>
              <a:defRPr/>
            </a:pPr>
            <a:r>
              <a:rPr lang="fi-FI" sz="1600" dirty="0">
                <a:solidFill>
                  <a:prstClr val="black"/>
                </a:solidFill>
                <a:latin typeface="Montserrat Light" panose="00000400000000000000" pitchFamily="2" charset="0"/>
                <a:cs typeface="Segoe UI Light" panose="020B0502040204020203" pitchFamily="34" charset="0"/>
              </a:rPr>
              <a:t>Alaotsikko maksimissaan yhden (1) rivin mittainen. Tähän tulee piste loppuun.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F60A364-3DD2-4E3F-89D4-DD897270B8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2417" y="1341437"/>
            <a:ext cx="5556441" cy="47879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354013" indent="-354013">
              <a:lnSpc>
                <a:spcPct val="100000"/>
              </a:lnSpc>
              <a:spcBef>
                <a:spcPts val="1200"/>
              </a:spcBef>
              <a:buClr>
                <a:srgbClr val="181554"/>
              </a:buClr>
              <a:buFont typeface="Wingdings 3" panose="05040102010807070707" pitchFamily="18" charset="2"/>
              <a:buChar char="u"/>
              <a:defRPr sz="2000">
                <a:latin typeface="Montserrat Light" panose="00000400000000000000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1200"/>
              </a:spcBef>
              <a:buClr>
                <a:srgbClr val="181554"/>
              </a:buClr>
              <a:buFont typeface="Montserrat Light" panose="00000400000000000000" pitchFamily="2" charset="0"/>
              <a:buChar char="–"/>
              <a:defRPr sz="1600">
                <a:latin typeface="Montserrat Light" panose="00000400000000000000" pitchFamily="2" charset="0"/>
              </a:defRPr>
            </a:lvl2pPr>
            <a:lvl3pPr marL="1143000" indent="-228600">
              <a:lnSpc>
                <a:spcPct val="100000"/>
              </a:lnSpc>
              <a:spcBef>
                <a:spcPts val="1200"/>
              </a:spcBef>
              <a:buClr>
                <a:srgbClr val="181554"/>
              </a:buClr>
              <a:buFont typeface="Wingdings" panose="05000000000000000000" pitchFamily="2" charset="2"/>
              <a:buChar char=""/>
              <a:defRPr sz="1600">
                <a:latin typeface="Montserrat Light" panose="00000400000000000000" pitchFamily="2" charset="0"/>
              </a:defRPr>
            </a:lvl3pPr>
          </a:lstStyle>
          <a:p>
            <a:pPr lvl="0"/>
            <a:r>
              <a:rPr lang="en-US" dirty="0" err="1"/>
              <a:t>Ensimmäinen</a:t>
            </a:r>
            <a:r>
              <a:rPr lang="en-US" dirty="0"/>
              <a:t> bullet point -</a:t>
            </a:r>
            <a:r>
              <a:rPr lang="en-US" dirty="0" err="1"/>
              <a:t>taso</a:t>
            </a:r>
            <a:r>
              <a:rPr lang="en-US" dirty="0"/>
              <a:t>. </a:t>
            </a:r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tulee</a:t>
            </a:r>
            <a:r>
              <a:rPr lang="en-US" dirty="0"/>
              <a:t> </a:t>
            </a:r>
            <a:r>
              <a:rPr lang="en-US" dirty="0" err="1"/>
              <a:t>piste</a:t>
            </a:r>
            <a:r>
              <a:rPr lang="en-US" dirty="0"/>
              <a:t> </a:t>
            </a:r>
            <a:r>
              <a:rPr lang="en-US" dirty="0" err="1"/>
              <a:t>loppuun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Toinen</a:t>
            </a:r>
            <a:r>
              <a:rPr lang="en-US" dirty="0"/>
              <a:t> bullet point -</a:t>
            </a:r>
            <a:r>
              <a:rPr lang="en-US" dirty="0" err="1"/>
              <a:t>taso</a:t>
            </a:r>
            <a:r>
              <a:rPr lang="en-US" dirty="0"/>
              <a:t>. </a:t>
            </a:r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voi</a:t>
            </a:r>
            <a:r>
              <a:rPr lang="en-US" dirty="0"/>
              <a:t> </a:t>
            </a:r>
            <a:r>
              <a:rPr lang="en-US" dirty="0" err="1"/>
              <a:t>tulla</a:t>
            </a:r>
            <a:r>
              <a:rPr lang="en-US" dirty="0"/>
              <a:t> </a:t>
            </a:r>
            <a:r>
              <a:rPr lang="en-US" dirty="0" err="1"/>
              <a:t>piste</a:t>
            </a:r>
            <a:r>
              <a:rPr lang="en-US" dirty="0"/>
              <a:t> </a:t>
            </a:r>
            <a:r>
              <a:rPr lang="en-US" dirty="0" err="1"/>
              <a:t>loppuun</a:t>
            </a:r>
            <a:r>
              <a:rPr lang="en-US" dirty="0"/>
              <a:t>, </a:t>
            </a:r>
            <a:r>
              <a:rPr lang="en-US" dirty="0" err="1"/>
              <a:t>jos</a:t>
            </a:r>
            <a:r>
              <a:rPr lang="en-US" dirty="0"/>
              <a:t> </a:t>
            </a:r>
            <a:r>
              <a:rPr lang="en-US" dirty="0" err="1"/>
              <a:t>kokonainen</a:t>
            </a:r>
            <a:r>
              <a:rPr lang="en-US" dirty="0"/>
              <a:t> </a:t>
            </a:r>
            <a:r>
              <a:rPr lang="en-US" dirty="0" err="1"/>
              <a:t>virke</a:t>
            </a:r>
            <a:r>
              <a:rPr lang="en-US" dirty="0"/>
              <a:t>.</a:t>
            </a:r>
          </a:p>
          <a:p>
            <a:pPr lvl="2"/>
            <a:r>
              <a:rPr lang="en-US" dirty="0" err="1"/>
              <a:t>Kolmas</a:t>
            </a:r>
            <a:r>
              <a:rPr lang="en-US" dirty="0"/>
              <a:t> bullet point -</a:t>
            </a:r>
            <a:r>
              <a:rPr lang="en-US" dirty="0" err="1"/>
              <a:t>taso</a:t>
            </a:r>
            <a:r>
              <a:rPr lang="en-US" dirty="0"/>
              <a:t>. </a:t>
            </a:r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tule </a:t>
            </a:r>
            <a:r>
              <a:rPr lang="en-US" dirty="0" err="1"/>
              <a:t>pistettä</a:t>
            </a:r>
            <a:r>
              <a:rPr lang="en-US" dirty="0"/>
              <a:t> </a:t>
            </a:r>
            <a:r>
              <a:rPr lang="en-US" dirty="0" err="1"/>
              <a:t>loppuun</a:t>
            </a:r>
            <a:r>
              <a:rPr lang="en-US" dirty="0"/>
              <a:t>.</a:t>
            </a:r>
          </a:p>
        </p:txBody>
      </p:sp>
      <p:sp>
        <p:nvSpPr>
          <p:cNvPr id="6" name="Tekstikehys 7">
            <a:extLst>
              <a:ext uri="{FF2B5EF4-FFF2-40B4-BE49-F238E27FC236}">
                <a16:creationId xmlns:a16="http://schemas.microsoft.com/office/drawing/2014/main" id="{1DE4CCB2-278A-4B83-8194-3BE8C534F602}"/>
              </a:ext>
            </a:extLst>
          </p:cNvPr>
          <p:cNvSpPr txBox="1"/>
          <p:nvPr userDrawn="1"/>
        </p:nvSpPr>
        <p:spPr>
          <a:xfrm>
            <a:off x="5888858" y="6350429"/>
            <a:ext cx="414285" cy="167546"/>
          </a:xfrm>
          <a:prstGeom prst="rect">
            <a:avLst/>
          </a:prstGeom>
          <a:solidFill>
            <a:srgbClr val="181554"/>
          </a:solidFill>
        </p:spPr>
        <p:txBody>
          <a:bodyPr wrap="none" lIns="0" tIns="0" rIns="0" bIns="0" rtlCol="0" anchor="ctr">
            <a:noAutofit/>
          </a:bodyPr>
          <a:lstStyle>
            <a:defPPr>
              <a:defRPr lang="en-150"/>
            </a:defPPr>
            <a:lvl1pPr lvl="0">
              <a:defRPr sz="1200">
                <a:solidFill>
                  <a:srgbClr val="181554"/>
                </a:solidFill>
                <a:latin typeface="Montserrat Light" panose="00000400000000000000" pitchFamily="2" charset="0"/>
                <a:cs typeface="Segoe UI Light" panose="020B0502040204020203" pitchFamily="34" charset="0"/>
              </a:defRPr>
            </a:lvl1pPr>
          </a:lstStyle>
          <a:p>
            <a:pPr algn="ctr"/>
            <a:fld id="{3F1D3524-04BD-403A-BD2B-81F5BA8AE49A}" type="slidenum">
              <a:rPr lang="fi-FI" sz="1200" smtClean="0">
                <a:solidFill>
                  <a:schemeClr val="bg1"/>
                </a:solidFill>
              </a:rPr>
              <a:pPr algn="ctr"/>
              <a:t>‹#›</a:t>
            </a:fld>
            <a:endParaRPr lang="fi-FI" sz="12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B1E872-1BC5-4459-9FCE-D2B904833A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10257" y="6368404"/>
            <a:ext cx="1644960" cy="131596"/>
          </a:xfrm>
          <a:prstGeom prst="rect">
            <a:avLst/>
          </a:prstGeom>
        </p:spPr>
      </p:pic>
      <p:sp>
        <p:nvSpPr>
          <p:cNvPr id="8" name="Tekstikehys 7">
            <a:extLst>
              <a:ext uri="{FF2B5EF4-FFF2-40B4-BE49-F238E27FC236}">
                <a16:creationId xmlns:a16="http://schemas.microsoft.com/office/drawing/2014/main" id="{369DE101-41F4-4009-9ABD-80D54472D3D1}"/>
              </a:ext>
            </a:extLst>
          </p:cNvPr>
          <p:cNvSpPr txBox="1"/>
          <p:nvPr userDrawn="1"/>
        </p:nvSpPr>
        <p:spPr>
          <a:xfrm>
            <a:off x="334963" y="6357079"/>
            <a:ext cx="4937514" cy="167546"/>
          </a:xfrm>
          <a:prstGeom prst="rect">
            <a:avLst/>
          </a:prstGeom>
          <a:noFill/>
        </p:spPr>
        <p:txBody>
          <a:bodyPr wrap="none" lIns="0" tIns="36000" rIns="72000" bIns="3600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181554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Segoe UI Light" panose="020B0502040204020203" pitchFamily="34" charset="0"/>
              </a:rPr>
              <a:t>A&amp;S | All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181554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Segoe UI Light" panose="020B0502040204020203" pitchFamily="34" charset="0"/>
              </a:rPr>
              <a:t>rights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181554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181554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Segoe UI Light" panose="020B0502040204020203" pitchFamily="34" charset="0"/>
              </a:rPr>
              <a:t>reserved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181554"/>
              </a:solidFill>
              <a:effectLst/>
              <a:uLnTx/>
              <a:uFillTx/>
              <a:latin typeface="Montserrat Light" panose="00000400000000000000" pitchFamily="2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411792A1-1186-438E-A098-1F7B5FFD0A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416" y="330501"/>
            <a:ext cx="11508837" cy="398162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181554"/>
                </a:solidFill>
                <a:latin typeface="Montserrat Medium" panose="000006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600" b="0" i="0" u="none" strike="noStrike" kern="1200" cap="none" spc="0" normalizeH="0" baseline="0" noProof="0" dirty="0">
                <a:ln>
                  <a:noFill/>
                </a:ln>
                <a:solidFill>
                  <a:srgbClr val="181554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Segoe UI Light" panose="020B0502040204020203" pitchFamily="34" charset="0"/>
              </a:rPr>
              <a:t>Pääotsikko yhden (1) rivin &amp; lauseen mittainen; ei pistettä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428F0449-95F2-42E5-83BA-2E7A8A455F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98776" y="1341437"/>
            <a:ext cx="5556441" cy="47879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354013" indent="-354013">
              <a:lnSpc>
                <a:spcPct val="100000"/>
              </a:lnSpc>
              <a:spcBef>
                <a:spcPts val="1200"/>
              </a:spcBef>
              <a:buClr>
                <a:srgbClr val="181554"/>
              </a:buClr>
              <a:buFont typeface="Wingdings 3" panose="05040102010807070707" pitchFamily="18" charset="2"/>
              <a:buChar char="u"/>
              <a:defRPr sz="2000">
                <a:latin typeface="Montserrat Light" panose="00000400000000000000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1200"/>
              </a:spcBef>
              <a:buClr>
                <a:srgbClr val="181554"/>
              </a:buClr>
              <a:buFont typeface="Montserrat Light" panose="00000400000000000000" pitchFamily="2" charset="0"/>
              <a:buChar char="–"/>
              <a:defRPr sz="1600">
                <a:latin typeface="Montserrat Light" panose="00000400000000000000" pitchFamily="2" charset="0"/>
              </a:defRPr>
            </a:lvl2pPr>
            <a:lvl3pPr marL="1143000" indent="-228600">
              <a:lnSpc>
                <a:spcPct val="100000"/>
              </a:lnSpc>
              <a:spcBef>
                <a:spcPts val="1200"/>
              </a:spcBef>
              <a:buClr>
                <a:srgbClr val="181554"/>
              </a:buClr>
              <a:buFont typeface="Wingdings" panose="05000000000000000000" pitchFamily="2" charset="2"/>
              <a:buChar char=""/>
              <a:defRPr sz="1600">
                <a:latin typeface="Montserrat Light" panose="00000400000000000000" pitchFamily="2" charset="0"/>
              </a:defRPr>
            </a:lvl3pPr>
          </a:lstStyle>
          <a:p>
            <a:pPr lvl="0"/>
            <a:r>
              <a:rPr lang="en-US" dirty="0" err="1"/>
              <a:t>Ensimmäinen</a:t>
            </a:r>
            <a:r>
              <a:rPr lang="en-US" dirty="0"/>
              <a:t> bullet point -</a:t>
            </a:r>
            <a:r>
              <a:rPr lang="en-US" dirty="0" err="1"/>
              <a:t>taso</a:t>
            </a:r>
            <a:r>
              <a:rPr lang="en-US" dirty="0"/>
              <a:t>. </a:t>
            </a:r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tulee</a:t>
            </a:r>
            <a:r>
              <a:rPr lang="en-US" dirty="0"/>
              <a:t> </a:t>
            </a:r>
            <a:r>
              <a:rPr lang="en-US" dirty="0" err="1"/>
              <a:t>piste</a:t>
            </a:r>
            <a:r>
              <a:rPr lang="en-US" dirty="0"/>
              <a:t> </a:t>
            </a:r>
            <a:r>
              <a:rPr lang="en-US" dirty="0" err="1"/>
              <a:t>loppuun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Toinen</a:t>
            </a:r>
            <a:r>
              <a:rPr lang="en-US" dirty="0"/>
              <a:t> bullet point -</a:t>
            </a:r>
            <a:r>
              <a:rPr lang="en-US" dirty="0" err="1"/>
              <a:t>taso</a:t>
            </a:r>
            <a:r>
              <a:rPr lang="en-US" dirty="0"/>
              <a:t>. </a:t>
            </a:r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voi</a:t>
            </a:r>
            <a:r>
              <a:rPr lang="en-US" dirty="0"/>
              <a:t> </a:t>
            </a:r>
            <a:r>
              <a:rPr lang="en-US" dirty="0" err="1"/>
              <a:t>tulla</a:t>
            </a:r>
            <a:r>
              <a:rPr lang="en-US" dirty="0"/>
              <a:t> </a:t>
            </a:r>
            <a:r>
              <a:rPr lang="en-US" dirty="0" err="1"/>
              <a:t>piste</a:t>
            </a:r>
            <a:r>
              <a:rPr lang="en-US" dirty="0"/>
              <a:t> </a:t>
            </a:r>
            <a:r>
              <a:rPr lang="en-US" dirty="0" err="1"/>
              <a:t>loppuun</a:t>
            </a:r>
            <a:r>
              <a:rPr lang="en-US" dirty="0"/>
              <a:t>, </a:t>
            </a:r>
            <a:r>
              <a:rPr lang="en-US" dirty="0" err="1"/>
              <a:t>jos</a:t>
            </a:r>
            <a:r>
              <a:rPr lang="en-US" dirty="0"/>
              <a:t> </a:t>
            </a:r>
            <a:r>
              <a:rPr lang="en-US" dirty="0" err="1"/>
              <a:t>kokonainen</a:t>
            </a:r>
            <a:r>
              <a:rPr lang="en-US" dirty="0"/>
              <a:t> </a:t>
            </a:r>
            <a:r>
              <a:rPr lang="en-US" dirty="0" err="1"/>
              <a:t>virke</a:t>
            </a:r>
            <a:r>
              <a:rPr lang="en-US" dirty="0"/>
              <a:t>.</a:t>
            </a:r>
          </a:p>
          <a:p>
            <a:pPr lvl="2"/>
            <a:r>
              <a:rPr lang="en-US" dirty="0" err="1"/>
              <a:t>Kolmas</a:t>
            </a:r>
            <a:r>
              <a:rPr lang="en-US" dirty="0"/>
              <a:t> bullet point -</a:t>
            </a:r>
            <a:r>
              <a:rPr lang="en-US" dirty="0" err="1"/>
              <a:t>taso</a:t>
            </a:r>
            <a:r>
              <a:rPr lang="en-US" dirty="0"/>
              <a:t>. </a:t>
            </a:r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tule </a:t>
            </a:r>
            <a:r>
              <a:rPr lang="en-US" dirty="0" err="1"/>
              <a:t>pistettä</a:t>
            </a:r>
            <a:r>
              <a:rPr lang="en-US" dirty="0"/>
              <a:t> </a:t>
            </a:r>
            <a:r>
              <a:rPr lang="en-US" dirty="0" err="1"/>
              <a:t>loppuun</a:t>
            </a:r>
            <a:r>
              <a:rPr lang="en-US" dirty="0"/>
              <a:t>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F40555D-EB50-4595-AF06-69ED87FDBAAB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341438"/>
            <a:ext cx="0" cy="4788000"/>
          </a:xfrm>
          <a:prstGeom prst="line">
            <a:avLst/>
          </a:prstGeom>
          <a:ln w="76200">
            <a:solidFill>
              <a:srgbClr val="1815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63939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5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10">
          <p15:clr>
            <a:srgbClr val="FBAE40"/>
          </p15:clr>
        </p15:guide>
        <p15:guide id="4" orient="horz" pos="3861">
          <p15:clr>
            <a:srgbClr val="FBAE40"/>
          </p15:clr>
        </p15:guide>
        <p15:guide id="5" pos="211">
          <p15:clr>
            <a:srgbClr val="FBAE40"/>
          </p15:clr>
        </p15:guide>
        <p15:guide id="6" pos="7469">
          <p15:clr>
            <a:srgbClr val="FBAE40"/>
          </p15:clr>
        </p15:guide>
        <p15:guide id="7" orient="horz" pos="459">
          <p15:clr>
            <a:srgbClr val="FBAE40"/>
          </p15:clr>
        </p15:guide>
        <p15:guide id="8" orient="horz" pos="411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sivu_esitys_perus_2 palstaa_vasen kapea_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6260C3F1-17EE-41A8-910C-A923C97BFC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2418" y="728663"/>
            <a:ext cx="11508836" cy="61277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81554"/>
              </a:buClr>
              <a:buSzTx/>
              <a:buFont typeface="Wingdings 3" panose="05040102010807070707" pitchFamily="18" charset="2"/>
              <a:buNone/>
              <a:tabLst/>
              <a:defRPr sz="2000">
                <a:latin typeface="Montserrat Light" panose="00000400000000000000" pitchFamily="2" charset="0"/>
              </a:defRPr>
            </a:lvl1pPr>
            <a:lvl2pPr marL="685800" indent="-228600">
              <a:spcBef>
                <a:spcPts val="1200"/>
              </a:spcBef>
              <a:buClr>
                <a:srgbClr val="181554"/>
              </a:buClr>
              <a:buFont typeface="Montserrat Light" panose="00000400000000000000" pitchFamily="2" charset="0"/>
              <a:buChar char="–"/>
              <a:defRPr sz="1600">
                <a:latin typeface="Montserrat Light" panose="00000400000000000000" pitchFamily="2" charset="0"/>
              </a:defRPr>
            </a:lvl2pPr>
            <a:lvl3pPr marL="1143000" indent="-228600">
              <a:spcBef>
                <a:spcPts val="1200"/>
              </a:spcBef>
              <a:buClr>
                <a:srgbClr val="181554"/>
              </a:buClr>
              <a:buFont typeface="Wingdings" panose="05000000000000000000" pitchFamily="2" charset="2"/>
              <a:buChar char=""/>
              <a:defRPr sz="1600">
                <a:latin typeface="Montserrat Light" panose="00000400000000000000" pitchFamily="2" charset="0"/>
              </a:defRPr>
            </a:lvl3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81554"/>
              </a:buClr>
              <a:buSzTx/>
              <a:buFont typeface="Wingdings 3" panose="05040102010807070707" pitchFamily="18" charset="2"/>
              <a:buNone/>
              <a:tabLst/>
              <a:defRPr/>
            </a:pPr>
            <a:r>
              <a:rPr lang="fi-FI" sz="1600" dirty="0">
                <a:solidFill>
                  <a:prstClr val="black"/>
                </a:solidFill>
                <a:latin typeface="Montserrat Light" panose="00000400000000000000" pitchFamily="2" charset="0"/>
                <a:cs typeface="Segoe UI Light" panose="020B0502040204020203" pitchFamily="34" charset="0"/>
              </a:rPr>
              <a:t>Alaotsikko maksimissaan yhden (1) rivin mittainen. Tähän tulee piste loppuun. </a:t>
            </a:r>
          </a:p>
        </p:txBody>
      </p:sp>
      <p:sp>
        <p:nvSpPr>
          <p:cNvPr id="6" name="Tekstikehys 7">
            <a:extLst>
              <a:ext uri="{FF2B5EF4-FFF2-40B4-BE49-F238E27FC236}">
                <a16:creationId xmlns:a16="http://schemas.microsoft.com/office/drawing/2014/main" id="{1DE4CCB2-278A-4B83-8194-3BE8C534F602}"/>
              </a:ext>
            </a:extLst>
          </p:cNvPr>
          <p:cNvSpPr txBox="1"/>
          <p:nvPr userDrawn="1"/>
        </p:nvSpPr>
        <p:spPr>
          <a:xfrm>
            <a:off x="5888858" y="6350429"/>
            <a:ext cx="414285" cy="167546"/>
          </a:xfrm>
          <a:prstGeom prst="rect">
            <a:avLst/>
          </a:prstGeom>
          <a:solidFill>
            <a:srgbClr val="181554"/>
          </a:solidFill>
        </p:spPr>
        <p:txBody>
          <a:bodyPr wrap="none" lIns="0" tIns="0" rIns="0" bIns="0" rtlCol="0" anchor="ctr">
            <a:noAutofit/>
          </a:bodyPr>
          <a:lstStyle>
            <a:defPPr>
              <a:defRPr lang="en-150"/>
            </a:defPPr>
            <a:lvl1pPr lvl="0">
              <a:defRPr sz="1200">
                <a:solidFill>
                  <a:srgbClr val="181554"/>
                </a:solidFill>
                <a:latin typeface="Montserrat Light" panose="00000400000000000000" pitchFamily="2" charset="0"/>
                <a:cs typeface="Segoe UI Light" panose="020B0502040204020203" pitchFamily="34" charset="0"/>
              </a:defRPr>
            </a:lvl1pPr>
          </a:lstStyle>
          <a:p>
            <a:pPr algn="ctr"/>
            <a:fld id="{3F1D3524-04BD-403A-BD2B-81F5BA8AE49A}" type="slidenum">
              <a:rPr lang="fi-FI" sz="1200" smtClean="0">
                <a:solidFill>
                  <a:schemeClr val="bg1"/>
                </a:solidFill>
              </a:rPr>
              <a:pPr algn="ctr"/>
              <a:t>‹#›</a:t>
            </a:fld>
            <a:endParaRPr lang="fi-FI" sz="12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B1E872-1BC5-4459-9FCE-D2B904833A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10257" y="6368404"/>
            <a:ext cx="1644960" cy="131596"/>
          </a:xfrm>
          <a:prstGeom prst="rect">
            <a:avLst/>
          </a:prstGeom>
        </p:spPr>
      </p:pic>
      <p:sp>
        <p:nvSpPr>
          <p:cNvPr id="8" name="Tekstikehys 7">
            <a:extLst>
              <a:ext uri="{FF2B5EF4-FFF2-40B4-BE49-F238E27FC236}">
                <a16:creationId xmlns:a16="http://schemas.microsoft.com/office/drawing/2014/main" id="{369DE101-41F4-4009-9ABD-80D54472D3D1}"/>
              </a:ext>
            </a:extLst>
          </p:cNvPr>
          <p:cNvSpPr txBox="1"/>
          <p:nvPr userDrawn="1"/>
        </p:nvSpPr>
        <p:spPr>
          <a:xfrm>
            <a:off x="334963" y="6357079"/>
            <a:ext cx="4937514" cy="167546"/>
          </a:xfrm>
          <a:prstGeom prst="rect">
            <a:avLst/>
          </a:prstGeom>
          <a:noFill/>
        </p:spPr>
        <p:txBody>
          <a:bodyPr wrap="none" lIns="0" tIns="36000" rIns="72000" bIns="3600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181554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Segoe UI Light" panose="020B0502040204020203" pitchFamily="34" charset="0"/>
              </a:rPr>
              <a:t>A&amp;S | All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181554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Segoe UI Light" panose="020B0502040204020203" pitchFamily="34" charset="0"/>
              </a:rPr>
              <a:t>rights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181554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181554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Segoe UI Light" panose="020B0502040204020203" pitchFamily="34" charset="0"/>
              </a:rPr>
              <a:t>reserved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181554"/>
              </a:solidFill>
              <a:effectLst/>
              <a:uLnTx/>
              <a:uFillTx/>
              <a:latin typeface="Montserrat Light" panose="00000400000000000000" pitchFamily="2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411792A1-1186-438E-A098-1F7B5FFD0A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416" y="330501"/>
            <a:ext cx="11508837" cy="398162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181554"/>
                </a:solidFill>
                <a:latin typeface="Montserrat Medium" panose="000006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600" b="0" i="0" u="none" strike="noStrike" kern="1200" cap="none" spc="0" normalizeH="0" baseline="0" noProof="0" dirty="0">
                <a:ln>
                  <a:noFill/>
                </a:ln>
                <a:solidFill>
                  <a:srgbClr val="181554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Segoe UI Light" panose="020B0502040204020203" pitchFamily="34" charset="0"/>
              </a:rPr>
              <a:t>Pääotsikko yhden (1) rivin &amp; lauseen mittainen; ei pistettä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428F0449-95F2-42E5-83BA-2E7A8A455F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98988" y="1341437"/>
            <a:ext cx="8456230" cy="47879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354013" indent="-354013">
              <a:lnSpc>
                <a:spcPct val="100000"/>
              </a:lnSpc>
              <a:spcBef>
                <a:spcPts val="1200"/>
              </a:spcBef>
              <a:buClr>
                <a:srgbClr val="181554"/>
              </a:buClr>
              <a:buFont typeface="Wingdings 3" panose="05040102010807070707" pitchFamily="18" charset="2"/>
              <a:buChar char="u"/>
              <a:defRPr sz="2000">
                <a:latin typeface="Montserrat Light" panose="00000400000000000000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1200"/>
              </a:spcBef>
              <a:buClr>
                <a:srgbClr val="181554"/>
              </a:buClr>
              <a:buFont typeface="Montserrat Light" panose="00000400000000000000" pitchFamily="2" charset="0"/>
              <a:buChar char="–"/>
              <a:defRPr sz="1600">
                <a:latin typeface="Montserrat Light" panose="00000400000000000000" pitchFamily="2" charset="0"/>
              </a:defRPr>
            </a:lvl2pPr>
            <a:lvl3pPr marL="1143000" indent="-228600">
              <a:lnSpc>
                <a:spcPct val="100000"/>
              </a:lnSpc>
              <a:spcBef>
                <a:spcPts val="1200"/>
              </a:spcBef>
              <a:buClr>
                <a:srgbClr val="181554"/>
              </a:buClr>
              <a:buFont typeface="Wingdings" panose="05000000000000000000" pitchFamily="2" charset="2"/>
              <a:buChar char=""/>
              <a:defRPr sz="1600">
                <a:latin typeface="Montserrat Light" panose="00000400000000000000" pitchFamily="2" charset="0"/>
              </a:defRPr>
            </a:lvl3pPr>
          </a:lstStyle>
          <a:p>
            <a:pPr lvl="0"/>
            <a:r>
              <a:rPr lang="en-US" dirty="0" err="1"/>
              <a:t>Ensimmäinen</a:t>
            </a:r>
            <a:r>
              <a:rPr lang="en-US" dirty="0"/>
              <a:t> bullet point -</a:t>
            </a:r>
            <a:r>
              <a:rPr lang="en-US" dirty="0" err="1"/>
              <a:t>taso</a:t>
            </a:r>
            <a:r>
              <a:rPr lang="en-US" dirty="0"/>
              <a:t>. </a:t>
            </a:r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tulee</a:t>
            </a:r>
            <a:r>
              <a:rPr lang="en-US" dirty="0"/>
              <a:t> </a:t>
            </a:r>
            <a:r>
              <a:rPr lang="en-US" dirty="0" err="1"/>
              <a:t>piste</a:t>
            </a:r>
            <a:r>
              <a:rPr lang="en-US" dirty="0"/>
              <a:t> </a:t>
            </a:r>
            <a:r>
              <a:rPr lang="en-US" dirty="0" err="1"/>
              <a:t>loppuun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Toinen</a:t>
            </a:r>
            <a:r>
              <a:rPr lang="en-US" dirty="0"/>
              <a:t> bullet point -</a:t>
            </a:r>
            <a:r>
              <a:rPr lang="en-US" dirty="0" err="1"/>
              <a:t>taso</a:t>
            </a:r>
            <a:r>
              <a:rPr lang="en-US" dirty="0"/>
              <a:t>. </a:t>
            </a:r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voi</a:t>
            </a:r>
            <a:r>
              <a:rPr lang="en-US" dirty="0"/>
              <a:t> </a:t>
            </a:r>
            <a:r>
              <a:rPr lang="en-US" dirty="0" err="1"/>
              <a:t>tulla</a:t>
            </a:r>
            <a:r>
              <a:rPr lang="en-US" dirty="0"/>
              <a:t> </a:t>
            </a:r>
            <a:r>
              <a:rPr lang="en-US" dirty="0" err="1"/>
              <a:t>piste</a:t>
            </a:r>
            <a:r>
              <a:rPr lang="en-US" dirty="0"/>
              <a:t> </a:t>
            </a:r>
            <a:r>
              <a:rPr lang="en-US" dirty="0" err="1"/>
              <a:t>loppuun</a:t>
            </a:r>
            <a:r>
              <a:rPr lang="en-US" dirty="0"/>
              <a:t>, </a:t>
            </a:r>
            <a:r>
              <a:rPr lang="en-US" dirty="0" err="1"/>
              <a:t>jos</a:t>
            </a:r>
            <a:r>
              <a:rPr lang="en-US" dirty="0"/>
              <a:t> </a:t>
            </a:r>
            <a:r>
              <a:rPr lang="en-US" dirty="0" err="1"/>
              <a:t>kokonainen</a:t>
            </a:r>
            <a:r>
              <a:rPr lang="en-US" dirty="0"/>
              <a:t> </a:t>
            </a:r>
            <a:r>
              <a:rPr lang="en-US" dirty="0" err="1"/>
              <a:t>virke</a:t>
            </a:r>
            <a:r>
              <a:rPr lang="en-US" dirty="0"/>
              <a:t>.</a:t>
            </a:r>
          </a:p>
          <a:p>
            <a:pPr lvl="2"/>
            <a:r>
              <a:rPr lang="en-US" dirty="0" err="1"/>
              <a:t>Kolmas</a:t>
            </a:r>
            <a:r>
              <a:rPr lang="en-US" dirty="0"/>
              <a:t> bullet point -</a:t>
            </a:r>
            <a:r>
              <a:rPr lang="en-US" dirty="0" err="1"/>
              <a:t>taso</a:t>
            </a:r>
            <a:r>
              <a:rPr lang="en-US" dirty="0"/>
              <a:t>. </a:t>
            </a:r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tule </a:t>
            </a:r>
            <a:r>
              <a:rPr lang="en-US" dirty="0" err="1"/>
              <a:t>pistettä</a:t>
            </a:r>
            <a:r>
              <a:rPr lang="en-US" dirty="0"/>
              <a:t> </a:t>
            </a:r>
            <a:r>
              <a:rPr lang="en-US" dirty="0" err="1"/>
              <a:t>loppuun</a:t>
            </a:r>
            <a:r>
              <a:rPr lang="en-US" dirty="0"/>
              <a:t>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F40555D-EB50-4595-AF06-69ED87FDBAAB}"/>
              </a:ext>
            </a:extLst>
          </p:cNvPr>
          <p:cNvCxnSpPr>
            <a:cxnSpLocks/>
          </p:cNvCxnSpPr>
          <p:nvPr userDrawn="1"/>
        </p:nvCxnSpPr>
        <p:spPr>
          <a:xfrm>
            <a:off x="3223503" y="1341438"/>
            <a:ext cx="0" cy="4788000"/>
          </a:xfrm>
          <a:prstGeom prst="line">
            <a:avLst/>
          </a:prstGeom>
          <a:ln w="76200">
            <a:solidFill>
              <a:srgbClr val="1815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64243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5">
          <p15:clr>
            <a:srgbClr val="FBAE40"/>
          </p15:clr>
        </p15:guide>
        <p15:guide id="2" pos="2026">
          <p15:clr>
            <a:srgbClr val="FBAE40"/>
          </p15:clr>
        </p15:guide>
        <p15:guide id="3" orient="horz" pos="459">
          <p15:clr>
            <a:srgbClr val="FBAE40"/>
          </p15:clr>
        </p15:guide>
        <p15:guide id="4" orient="horz" pos="3861">
          <p15:clr>
            <a:srgbClr val="FBAE40"/>
          </p15:clr>
        </p15:guide>
        <p15:guide id="5" pos="211">
          <p15:clr>
            <a:srgbClr val="FBAE40"/>
          </p15:clr>
        </p15:guide>
        <p15:guide id="6" pos="7469">
          <p15:clr>
            <a:srgbClr val="FBAE40"/>
          </p15:clr>
        </p15:guide>
        <p15:guide id="7" orient="horz" pos="210">
          <p15:clr>
            <a:srgbClr val="FBAE40"/>
          </p15:clr>
        </p15:guide>
        <p15:guide id="8" orient="horz" pos="411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sivu_esitys_perus_2 palstaa_oikea kapea_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6260C3F1-17EE-41A8-910C-A923C97BFC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2418" y="728663"/>
            <a:ext cx="11508836" cy="61277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81554"/>
              </a:buClr>
              <a:buSzTx/>
              <a:buFont typeface="Wingdings 3" panose="05040102010807070707" pitchFamily="18" charset="2"/>
              <a:buNone/>
              <a:tabLst/>
              <a:defRPr sz="2000">
                <a:latin typeface="Montserrat Light" panose="00000400000000000000" pitchFamily="2" charset="0"/>
              </a:defRPr>
            </a:lvl1pPr>
            <a:lvl2pPr marL="685800" indent="-228600">
              <a:spcBef>
                <a:spcPts val="1200"/>
              </a:spcBef>
              <a:buClr>
                <a:srgbClr val="181554"/>
              </a:buClr>
              <a:buFont typeface="Montserrat Light" panose="00000400000000000000" pitchFamily="2" charset="0"/>
              <a:buChar char="–"/>
              <a:defRPr sz="1600">
                <a:latin typeface="Montserrat Light" panose="00000400000000000000" pitchFamily="2" charset="0"/>
              </a:defRPr>
            </a:lvl2pPr>
            <a:lvl3pPr marL="1143000" indent="-228600">
              <a:spcBef>
                <a:spcPts val="1200"/>
              </a:spcBef>
              <a:buClr>
                <a:srgbClr val="181554"/>
              </a:buClr>
              <a:buFont typeface="Wingdings" panose="05000000000000000000" pitchFamily="2" charset="2"/>
              <a:buChar char=""/>
              <a:defRPr sz="1600">
                <a:latin typeface="Montserrat Light" panose="00000400000000000000" pitchFamily="2" charset="0"/>
              </a:defRPr>
            </a:lvl3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81554"/>
              </a:buClr>
              <a:buSzTx/>
              <a:buFont typeface="Wingdings 3" panose="05040102010807070707" pitchFamily="18" charset="2"/>
              <a:buNone/>
              <a:tabLst/>
              <a:defRPr/>
            </a:pPr>
            <a:r>
              <a:rPr lang="fi-FI" sz="1600" dirty="0">
                <a:solidFill>
                  <a:prstClr val="black"/>
                </a:solidFill>
                <a:latin typeface="Montserrat Light" panose="00000400000000000000" pitchFamily="2" charset="0"/>
                <a:cs typeface="Segoe UI Light" panose="020B0502040204020203" pitchFamily="34" charset="0"/>
              </a:rPr>
              <a:t>Alaotsikko maksimissaan yhden (1) rivin mittainen. Tähän tulee piste loppuun. </a:t>
            </a:r>
          </a:p>
        </p:txBody>
      </p:sp>
      <p:sp>
        <p:nvSpPr>
          <p:cNvPr id="6" name="Tekstikehys 7">
            <a:extLst>
              <a:ext uri="{FF2B5EF4-FFF2-40B4-BE49-F238E27FC236}">
                <a16:creationId xmlns:a16="http://schemas.microsoft.com/office/drawing/2014/main" id="{1DE4CCB2-278A-4B83-8194-3BE8C534F602}"/>
              </a:ext>
            </a:extLst>
          </p:cNvPr>
          <p:cNvSpPr txBox="1"/>
          <p:nvPr userDrawn="1"/>
        </p:nvSpPr>
        <p:spPr>
          <a:xfrm>
            <a:off x="5888858" y="6350429"/>
            <a:ext cx="414285" cy="167546"/>
          </a:xfrm>
          <a:prstGeom prst="rect">
            <a:avLst/>
          </a:prstGeom>
          <a:solidFill>
            <a:srgbClr val="181554"/>
          </a:solidFill>
        </p:spPr>
        <p:txBody>
          <a:bodyPr wrap="none" lIns="0" tIns="0" rIns="0" bIns="0" rtlCol="0" anchor="ctr">
            <a:noAutofit/>
          </a:bodyPr>
          <a:lstStyle>
            <a:defPPr>
              <a:defRPr lang="en-150"/>
            </a:defPPr>
            <a:lvl1pPr lvl="0">
              <a:defRPr sz="1200">
                <a:solidFill>
                  <a:srgbClr val="181554"/>
                </a:solidFill>
                <a:latin typeface="Montserrat Light" panose="00000400000000000000" pitchFamily="2" charset="0"/>
                <a:cs typeface="Segoe UI Light" panose="020B0502040204020203" pitchFamily="34" charset="0"/>
              </a:defRPr>
            </a:lvl1pPr>
          </a:lstStyle>
          <a:p>
            <a:pPr algn="ctr"/>
            <a:fld id="{3F1D3524-04BD-403A-BD2B-81F5BA8AE49A}" type="slidenum">
              <a:rPr lang="fi-FI" sz="1200" smtClean="0">
                <a:solidFill>
                  <a:schemeClr val="bg1"/>
                </a:solidFill>
              </a:rPr>
              <a:pPr algn="ctr"/>
              <a:t>‹#›</a:t>
            </a:fld>
            <a:endParaRPr lang="fi-FI" sz="12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B1E872-1BC5-4459-9FCE-D2B904833A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10257" y="6368404"/>
            <a:ext cx="1644960" cy="131596"/>
          </a:xfrm>
          <a:prstGeom prst="rect">
            <a:avLst/>
          </a:prstGeom>
        </p:spPr>
      </p:pic>
      <p:sp>
        <p:nvSpPr>
          <p:cNvPr id="8" name="Tekstikehys 7">
            <a:extLst>
              <a:ext uri="{FF2B5EF4-FFF2-40B4-BE49-F238E27FC236}">
                <a16:creationId xmlns:a16="http://schemas.microsoft.com/office/drawing/2014/main" id="{369DE101-41F4-4009-9ABD-80D54472D3D1}"/>
              </a:ext>
            </a:extLst>
          </p:cNvPr>
          <p:cNvSpPr txBox="1"/>
          <p:nvPr userDrawn="1"/>
        </p:nvSpPr>
        <p:spPr>
          <a:xfrm>
            <a:off x="334963" y="6357079"/>
            <a:ext cx="4937514" cy="167546"/>
          </a:xfrm>
          <a:prstGeom prst="rect">
            <a:avLst/>
          </a:prstGeom>
          <a:noFill/>
        </p:spPr>
        <p:txBody>
          <a:bodyPr wrap="none" lIns="0" tIns="36000" rIns="72000" bIns="3600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181554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Segoe UI Light" panose="020B0502040204020203" pitchFamily="34" charset="0"/>
              </a:rPr>
              <a:t>A&amp;S | All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181554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Segoe UI Light" panose="020B0502040204020203" pitchFamily="34" charset="0"/>
              </a:rPr>
              <a:t>rights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181554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181554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Segoe UI Light" panose="020B0502040204020203" pitchFamily="34" charset="0"/>
              </a:rPr>
              <a:t>reserved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181554"/>
              </a:solidFill>
              <a:effectLst/>
              <a:uLnTx/>
              <a:uFillTx/>
              <a:latin typeface="Montserrat Light" panose="00000400000000000000" pitchFamily="2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411792A1-1186-438E-A098-1F7B5FFD0A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416" y="330501"/>
            <a:ext cx="11508837" cy="398162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181554"/>
                </a:solidFill>
                <a:latin typeface="Montserrat Medium" panose="000006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600" b="0" i="0" u="none" strike="noStrike" kern="1200" cap="none" spc="0" normalizeH="0" baseline="0" noProof="0" dirty="0">
                <a:ln>
                  <a:noFill/>
                </a:ln>
                <a:solidFill>
                  <a:srgbClr val="181554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Segoe UI Light" panose="020B0502040204020203" pitchFamily="34" charset="0"/>
              </a:rPr>
              <a:t>Pääotsikko yhden (1) rivin &amp; lauseen mittainen; ei pistettä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428F0449-95F2-42E5-83BA-2E7A8A455F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1768" y="1341437"/>
            <a:ext cx="8456230" cy="47879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354013" indent="-354013">
              <a:lnSpc>
                <a:spcPct val="100000"/>
              </a:lnSpc>
              <a:spcBef>
                <a:spcPts val="1200"/>
              </a:spcBef>
              <a:buClr>
                <a:srgbClr val="181554"/>
              </a:buClr>
              <a:buFont typeface="Wingdings 3" panose="05040102010807070707" pitchFamily="18" charset="2"/>
              <a:buChar char="u"/>
              <a:defRPr sz="2000">
                <a:latin typeface="Montserrat Light" panose="00000400000000000000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1200"/>
              </a:spcBef>
              <a:buClr>
                <a:srgbClr val="181554"/>
              </a:buClr>
              <a:buFont typeface="Montserrat Light" panose="00000400000000000000" pitchFamily="2" charset="0"/>
              <a:buChar char="–"/>
              <a:defRPr sz="1600">
                <a:latin typeface="Montserrat Light" panose="00000400000000000000" pitchFamily="2" charset="0"/>
              </a:defRPr>
            </a:lvl2pPr>
            <a:lvl3pPr marL="1143000" indent="-228600">
              <a:lnSpc>
                <a:spcPct val="100000"/>
              </a:lnSpc>
              <a:spcBef>
                <a:spcPts val="1200"/>
              </a:spcBef>
              <a:buClr>
                <a:srgbClr val="181554"/>
              </a:buClr>
              <a:buFont typeface="Wingdings" panose="05000000000000000000" pitchFamily="2" charset="2"/>
              <a:buChar char=""/>
              <a:defRPr sz="1600">
                <a:latin typeface="Montserrat Light" panose="00000400000000000000" pitchFamily="2" charset="0"/>
              </a:defRPr>
            </a:lvl3pPr>
          </a:lstStyle>
          <a:p>
            <a:pPr lvl="0"/>
            <a:r>
              <a:rPr lang="en-US" dirty="0" err="1"/>
              <a:t>Ensimmäinen</a:t>
            </a:r>
            <a:r>
              <a:rPr lang="en-US" dirty="0"/>
              <a:t> bullet point -</a:t>
            </a:r>
            <a:r>
              <a:rPr lang="en-US" dirty="0" err="1"/>
              <a:t>taso</a:t>
            </a:r>
            <a:r>
              <a:rPr lang="en-US" dirty="0"/>
              <a:t>. </a:t>
            </a:r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tulee</a:t>
            </a:r>
            <a:r>
              <a:rPr lang="en-US" dirty="0"/>
              <a:t> </a:t>
            </a:r>
            <a:r>
              <a:rPr lang="en-US" dirty="0" err="1"/>
              <a:t>piste</a:t>
            </a:r>
            <a:r>
              <a:rPr lang="en-US" dirty="0"/>
              <a:t> </a:t>
            </a:r>
            <a:r>
              <a:rPr lang="en-US" dirty="0" err="1"/>
              <a:t>loppuun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Toinen</a:t>
            </a:r>
            <a:r>
              <a:rPr lang="en-US" dirty="0"/>
              <a:t> bullet point -</a:t>
            </a:r>
            <a:r>
              <a:rPr lang="en-US" dirty="0" err="1"/>
              <a:t>taso</a:t>
            </a:r>
            <a:r>
              <a:rPr lang="en-US" dirty="0"/>
              <a:t>. </a:t>
            </a:r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voi</a:t>
            </a:r>
            <a:r>
              <a:rPr lang="en-US" dirty="0"/>
              <a:t> </a:t>
            </a:r>
            <a:r>
              <a:rPr lang="en-US" dirty="0" err="1"/>
              <a:t>tulla</a:t>
            </a:r>
            <a:r>
              <a:rPr lang="en-US" dirty="0"/>
              <a:t> </a:t>
            </a:r>
            <a:r>
              <a:rPr lang="en-US" dirty="0" err="1"/>
              <a:t>piste</a:t>
            </a:r>
            <a:r>
              <a:rPr lang="en-US" dirty="0"/>
              <a:t> </a:t>
            </a:r>
            <a:r>
              <a:rPr lang="en-US" dirty="0" err="1"/>
              <a:t>loppuun</a:t>
            </a:r>
            <a:r>
              <a:rPr lang="en-US" dirty="0"/>
              <a:t>, </a:t>
            </a:r>
            <a:r>
              <a:rPr lang="en-US" dirty="0" err="1"/>
              <a:t>jos</a:t>
            </a:r>
            <a:r>
              <a:rPr lang="en-US" dirty="0"/>
              <a:t> </a:t>
            </a:r>
            <a:r>
              <a:rPr lang="en-US" dirty="0" err="1"/>
              <a:t>kokonainen</a:t>
            </a:r>
            <a:r>
              <a:rPr lang="en-US" dirty="0"/>
              <a:t> </a:t>
            </a:r>
            <a:r>
              <a:rPr lang="en-US" dirty="0" err="1"/>
              <a:t>virke</a:t>
            </a:r>
            <a:r>
              <a:rPr lang="en-US" dirty="0"/>
              <a:t>.</a:t>
            </a:r>
          </a:p>
          <a:p>
            <a:pPr lvl="2"/>
            <a:r>
              <a:rPr lang="en-US" dirty="0" err="1"/>
              <a:t>Kolmas</a:t>
            </a:r>
            <a:r>
              <a:rPr lang="en-US" dirty="0"/>
              <a:t> bullet point -</a:t>
            </a:r>
            <a:r>
              <a:rPr lang="en-US" dirty="0" err="1"/>
              <a:t>taso</a:t>
            </a:r>
            <a:r>
              <a:rPr lang="en-US" dirty="0"/>
              <a:t>. </a:t>
            </a:r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tule </a:t>
            </a:r>
            <a:r>
              <a:rPr lang="en-US" dirty="0" err="1"/>
              <a:t>pistettä</a:t>
            </a:r>
            <a:r>
              <a:rPr lang="en-US" dirty="0"/>
              <a:t> </a:t>
            </a:r>
            <a:r>
              <a:rPr lang="en-US" dirty="0" err="1"/>
              <a:t>loppuun</a:t>
            </a:r>
            <a:r>
              <a:rPr lang="en-US" dirty="0"/>
              <a:t>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F40555D-EB50-4595-AF06-69ED87FDBAAB}"/>
              </a:ext>
            </a:extLst>
          </p:cNvPr>
          <p:cNvCxnSpPr>
            <a:cxnSpLocks/>
          </p:cNvCxnSpPr>
          <p:nvPr userDrawn="1"/>
        </p:nvCxnSpPr>
        <p:spPr>
          <a:xfrm>
            <a:off x="8977765" y="1341438"/>
            <a:ext cx="0" cy="4788000"/>
          </a:xfrm>
          <a:prstGeom prst="line">
            <a:avLst/>
          </a:prstGeom>
          <a:ln w="76200">
            <a:solidFill>
              <a:srgbClr val="1815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45336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5">
          <p15:clr>
            <a:srgbClr val="FBAE40"/>
          </p15:clr>
        </p15:guide>
        <p15:guide id="2" pos="5654">
          <p15:clr>
            <a:srgbClr val="FBAE40"/>
          </p15:clr>
        </p15:guide>
        <p15:guide id="3" orient="horz" pos="459">
          <p15:clr>
            <a:srgbClr val="FBAE40"/>
          </p15:clr>
        </p15:guide>
        <p15:guide id="4" orient="horz" pos="3861">
          <p15:clr>
            <a:srgbClr val="FBAE40"/>
          </p15:clr>
        </p15:guide>
        <p15:guide id="5" pos="211">
          <p15:clr>
            <a:srgbClr val="FBAE40"/>
          </p15:clr>
        </p15:guide>
        <p15:guide id="6" pos="7469">
          <p15:clr>
            <a:srgbClr val="FBAE40"/>
          </p15:clr>
        </p15:guide>
        <p15:guide id="7" orient="horz" pos="210">
          <p15:clr>
            <a:srgbClr val="FBAE40"/>
          </p15:clr>
        </p15:guide>
        <p15:guide id="8" orient="horz" pos="411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sivu_esitys_perus_2 palstaa_tiivistelmä_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6260C3F1-17EE-41A8-910C-A923C97BFC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2418" y="728663"/>
            <a:ext cx="11508836" cy="61277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81554"/>
              </a:buClr>
              <a:buSzTx/>
              <a:buFont typeface="Wingdings 3" panose="05040102010807070707" pitchFamily="18" charset="2"/>
              <a:buNone/>
              <a:tabLst/>
              <a:defRPr sz="2000">
                <a:latin typeface="Montserrat Light" panose="00000400000000000000" pitchFamily="2" charset="0"/>
              </a:defRPr>
            </a:lvl1pPr>
            <a:lvl2pPr marL="685800" indent="-228600">
              <a:spcBef>
                <a:spcPts val="1200"/>
              </a:spcBef>
              <a:buClr>
                <a:srgbClr val="181554"/>
              </a:buClr>
              <a:buFont typeface="Montserrat Light" panose="00000400000000000000" pitchFamily="2" charset="0"/>
              <a:buChar char="–"/>
              <a:defRPr sz="1600">
                <a:latin typeface="Montserrat Light" panose="00000400000000000000" pitchFamily="2" charset="0"/>
              </a:defRPr>
            </a:lvl2pPr>
            <a:lvl3pPr marL="1143000" indent="-228600">
              <a:spcBef>
                <a:spcPts val="1200"/>
              </a:spcBef>
              <a:buClr>
                <a:srgbClr val="181554"/>
              </a:buClr>
              <a:buFont typeface="Wingdings" panose="05000000000000000000" pitchFamily="2" charset="2"/>
              <a:buChar char=""/>
              <a:defRPr sz="1600">
                <a:latin typeface="Montserrat Light" panose="00000400000000000000" pitchFamily="2" charset="0"/>
              </a:defRPr>
            </a:lvl3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81554"/>
              </a:buClr>
              <a:buSzTx/>
              <a:buFont typeface="Wingdings 3" panose="05040102010807070707" pitchFamily="18" charset="2"/>
              <a:buNone/>
              <a:tabLst/>
              <a:defRPr/>
            </a:pPr>
            <a:r>
              <a:rPr lang="fi-FI" sz="1600" dirty="0">
                <a:solidFill>
                  <a:prstClr val="black"/>
                </a:solidFill>
                <a:latin typeface="Montserrat Light" panose="00000400000000000000" pitchFamily="2" charset="0"/>
                <a:cs typeface="Segoe UI Light" panose="020B0502040204020203" pitchFamily="34" charset="0"/>
              </a:rPr>
              <a:t>Alaotsikko maksimissaan yhden (1) rivin mittainen. Tähän tulee piste loppuun.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F60A364-3DD2-4E3F-89D4-DD897270B8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2417" y="1341437"/>
            <a:ext cx="5556441" cy="47879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354013" indent="-354013">
              <a:lnSpc>
                <a:spcPct val="100000"/>
              </a:lnSpc>
              <a:spcBef>
                <a:spcPts val="1200"/>
              </a:spcBef>
              <a:buClr>
                <a:srgbClr val="181554"/>
              </a:buClr>
              <a:buFont typeface="Wingdings 3" panose="05040102010807070707" pitchFamily="18" charset="2"/>
              <a:buChar char="u"/>
              <a:defRPr sz="2000">
                <a:latin typeface="Montserrat Light" panose="00000400000000000000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1200"/>
              </a:spcBef>
              <a:buClr>
                <a:srgbClr val="181554"/>
              </a:buClr>
              <a:buFont typeface="Montserrat Light" panose="00000400000000000000" pitchFamily="2" charset="0"/>
              <a:buChar char="–"/>
              <a:defRPr sz="1600">
                <a:latin typeface="Montserrat Light" panose="00000400000000000000" pitchFamily="2" charset="0"/>
              </a:defRPr>
            </a:lvl2pPr>
            <a:lvl3pPr marL="1143000" indent="-228600">
              <a:lnSpc>
                <a:spcPct val="100000"/>
              </a:lnSpc>
              <a:spcBef>
                <a:spcPts val="1200"/>
              </a:spcBef>
              <a:buClr>
                <a:srgbClr val="181554"/>
              </a:buClr>
              <a:buFont typeface="Wingdings" panose="05000000000000000000" pitchFamily="2" charset="2"/>
              <a:buChar char=""/>
              <a:defRPr sz="1600">
                <a:latin typeface="Montserrat Light" panose="00000400000000000000" pitchFamily="2" charset="0"/>
              </a:defRPr>
            </a:lvl3pPr>
          </a:lstStyle>
          <a:p>
            <a:pPr lvl="0"/>
            <a:r>
              <a:rPr lang="en-US" dirty="0" err="1"/>
              <a:t>Ensimmäinen</a:t>
            </a:r>
            <a:r>
              <a:rPr lang="en-US" dirty="0"/>
              <a:t> bullet point -</a:t>
            </a:r>
            <a:r>
              <a:rPr lang="en-US" dirty="0" err="1"/>
              <a:t>taso</a:t>
            </a:r>
            <a:r>
              <a:rPr lang="en-US" dirty="0"/>
              <a:t>. </a:t>
            </a:r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tulee</a:t>
            </a:r>
            <a:r>
              <a:rPr lang="en-US" dirty="0"/>
              <a:t> </a:t>
            </a:r>
            <a:r>
              <a:rPr lang="en-US" dirty="0" err="1"/>
              <a:t>piste</a:t>
            </a:r>
            <a:r>
              <a:rPr lang="en-US" dirty="0"/>
              <a:t> </a:t>
            </a:r>
            <a:r>
              <a:rPr lang="en-US" dirty="0" err="1"/>
              <a:t>loppuun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Toinen</a:t>
            </a:r>
            <a:r>
              <a:rPr lang="en-US" dirty="0"/>
              <a:t> bullet point -</a:t>
            </a:r>
            <a:r>
              <a:rPr lang="en-US" dirty="0" err="1"/>
              <a:t>taso</a:t>
            </a:r>
            <a:r>
              <a:rPr lang="en-US" dirty="0"/>
              <a:t>. </a:t>
            </a:r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voi</a:t>
            </a:r>
            <a:r>
              <a:rPr lang="en-US" dirty="0"/>
              <a:t> </a:t>
            </a:r>
            <a:r>
              <a:rPr lang="en-US" dirty="0" err="1"/>
              <a:t>tulla</a:t>
            </a:r>
            <a:r>
              <a:rPr lang="en-US" dirty="0"/>
              <a:t> </a:t>
            </a:r>
            <a:r>
              <a:rPr lang="en-US" dirty="0" err="1"/>
              <a:t>piste</a:t>
            </a:r>
            <a:r>
              <a:rPr lang="en-US" dirty="0"/>
              <a:t> </a:t>
            </a:r>
            <a:r>
              <a:rPr lang="en-US" dirty="0" err="1"/>
              <a:t>loppuun</a:t>
            </a:r>
            <a:r>
              <a:rPr lang="en-US" dirty="0"/>
              <a:t>, </a:t>
            </a:r>
            <a:r>
              <a:rPr lang="en-US" dirty="0" err="1"/>
              <a:t>jos</a:t>
            </a:r>
            <a:r>
              <a:rPr lang="en-US" dirty="0"/>
              <a:t> </a:t>
            </a:r>
            <a:r>
              <a:rPr lang="en-US" dirty="0" err="1"/>
              <a:t>kokonainen</a:t>
            </a:r>
            <a:r>
              <a:rPr lang="en-US" dirty="0"/>
              <a:t> </a:t>
            </a:r>
            <a:r>
              <a:rPr lang="en-US" dirty="0" err="1"/>
              <a:t>virke</a:t>
            </a:r>
            <a:r>
              <a:rPr lang="en-US" dirty="0"/>
              <a:t>.</a:t>
            </a:r>
          </a:p>
          <a:p>
            <a:pPr lvl="2"/>
            <a:r>
              <a:rPr lang="en-US" dirty="0" err="1"/>
              <a:t>Kolmas</a:t>
            </a:r>
            <a:r>
              <a:rPr lang="en-US" dirty="0"/>
              <a:t> bullet point -</a:t>
            </a:r>
            <a:r>
              <a:rPr lang="en-US" dirty="0" err="1"/>
              <a:t>taso</a:t>
            </a:r>
            <a:r>
              <a:rPr lang="en-US" dirty="0"/>
              <a:t>. </a:t>
            </a:r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tule </a:t>
            </a:r>
            <a:r>
              <a:rPr lang="en-US" dirty="0" err="1"/>
              <a:t>pistettä</a:t>
            </a:r>
            <a:r>
              <a:rPr lang="en-US" dirty="0"/>
              <a:t> </a:t>
            </a:r>
            <a:r>
              <a:rPr lang="en-US" dirty="0" err="1"/>
              <a:t>loppuun</a:t>
            </a:r>
            <a:r>
              <a:rPr lang="en-US" dirty="0"/>
              <a:t>.</a:t>
            </a:r>
          </a:p>
        </p:txBody>
      </p:sp>
      <p:sp>
        <p:nvSpPr>
          <p:cNvPr id="6" name="Tekstikehys 7">
            <a:extLst>
              <a:ext uri="{FF2B5EF4-FFF2-40B4-BE49-F238E27FC236}">
                <a16:creationId xmlns:a16="http://schemas.microsoft.com/office/drawing/2014/main" id="{1DE4CCB2-278A-4B83-8194-3BE8C534F602}"/>
              </a:ext>
            </a:extLst>
          </p:cNvPr>
          <p:cNvSpPr txBox="1"/>
          <p:nvPr userDrawn="1"/>
        </p:nvSpPr>
        <p:spPr>
          <a:xfrm>
            <a:off x="5888858" y="6350429"/>
            <a:ext cx="414285" cy="167546"/>
          </a:xfrm>
          <a:prstGeom prst="rect">
            <a:avLst/>
          </a:prstGeom>
          <a:solidFill>
            <a:srgbClr val="181554"/>
          </a:solidFill>
        </p:spPr>
        <p:txBody>
          <a:bodyPr wrap="none" lIns="0" tIns="0" rIns="0" bIns="0" rtlCol="0" anchor="ctr">
            <a:noAutofit/>
          </a:bodyPr>
          <a:lstStyle>
            <a:defPPr>
              <a:defRPr lang="en-150"/>
            </a:defPPr>
            <a:lvl1pPr lvl="0">
              <a:defRPr sz="1200">
                <a:solidFill>
                  <a:srgbClr val="181554"/>
                </a:solidFill>
                <a:latin typeface="Montserrat Light" panose="00000400000000000000" pitchFamily="2" charset="0"/>
                <a:cs typeface="Segoe UI Light" panose="020B0502040204020203" pitchFamily="34" charset="0"/>
              </a:defRPr>
            </a:lvl1pPr>
          </a:lstStyle>
          <a:p>
            <a:pPr algn="ctr"/>
            <a:fld id="{3F1D3524-04BD-403A-BD2B-81F5BA8AE49A}" type="slidenum">
              <a:rPr lang="fi-FI" sz="1200" smtClean="0">
                <a:solidFill>
                  <a:schemeClr val="bg1"/>
                </a:solidFill>
              </a:rPr>
              <a:pPr algn="ctr"/>
              <a:t>‹#›</a:t>
            </a:fld>
            <a:endParaRPr lang="fi-FI" sz="12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B1E872-1BC5-4459-9FCE-D2B904833A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10257" y="6368404"/>
            <a:ext cx="1644960" cy="131596"/>
          </a:xfrm>
          <a:prstGeom prst="rect">
            <a:avLst/>
          </a:prstGeom>
        </p:spPr>
      </p:pic>
      <p:sp>
        <p:nvSpPr>
          <p:cNvPr id="8" name="Tekstikehys 7">
            <a:extLst>
              <a:ext uri="{FF2B5EF4-FFF2-40B4-BE49-F238E27FC236}">
                <a16:creationId xmlns:a16="http://schemas.microsoft.com/office/drawing/2014/main" id="{369DE101-41F4-4009-9ABD-80D54472D3D1}"/>
              </a:ext>
            </a:extLst>
          </p:cNvPr>
          <p:cNvSpPr txBox="1"/>
          <p:nvPr userDrawn="1"/>
        </p:nvSpPr>
        <p:spPr>
          <a:xfrm>
            <a:off x="334963" y="6357079"/>
            <a:ext cx="4937514" cy="167546"/>
          </a:xfrm>
          <a:prstGeom prst="rect">
            <a:avLst/>
          </a:prstGeom>
          <a:noFill/>
        </p:spPr>
        <p:txBody>
          <a:bodyPr wrap="none" lIns="0" tIns="36000" rIns="72000" bIns="3600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181554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Segoe UI Light" panose="020B0502040204020203" pitchFamily="34" charset="0"/>
              </a:rPr>
              <a:t>A&amp;S | All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181554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Segoe UI Light" panose="020B0502040204020203" pitchFamily="34" charset="0"/>
              </a:rPr>
              <a:t>rights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181554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181554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Segoe UI Light" panose="020B0502040204020203" pitchFamily="34" charset="0"/>
              </a:rPr>
              <a:t>reserved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181554"/>
              </a:solidFill>
              <a:effectLst/>
              <a:uLnTx/>
              <a:uFillTx/>
              <a:latin typeface="Montserrat Light" panose="00000400000000000000" pitchFamily="2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411792A1-1186-438E-A098-1F7B5FFD0A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416" y="330501"/>
            <a:ext cx="11508837" cy="398162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181554"/>
                </a:solidFill>
                <a:latin typeface="Montserrat Medium" panose="000006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600" b="0" i="0" u="none" strike="noStrike" kern="1200" cap="none" spc="0" normalizeH="0" baseline="0" noProof="0" dirty="0">
                <a:ln>
                  <a:noFill/>
                </a:ln>
                <a:solidFill>
                  <a:srgbClr val="181554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Segoe UI Light" panose="020B0502040204020203" pitchFamily="34" charset="0"/>
              </a:rPr>
              <a:t>Pääotsikko yhden (1) rivin &amp; lauseen mittainen; ei pistettä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428F0449-95F2-42E5-83BA-2E7A8A455F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1341437"/>
            <a:ext cx="5745253" cy="4787900"/>
          </a:xfrm>
          <a:prstGeom prst="rect">
            <a:avLst/>
          </a:prstGeom>
          <a:ln w="76200">
            <a:solidFill>
              <a:srgbClr val="181554"/>
            </a:solidFill>
          </a:ln>
        </p:spPr>
        <p:txBody>
          <a:bodyPr lIns="144000" tIns="144000" rIns="144000" bIns="144000" anchor="ctr">
            <a:normAutofit/>
          </a:bodyPr>
          <a:lstStyle>
            <a:lvl1pPr marL="354013" indent="-354013">
              <a:lnSpc>
                <a:spcPct val="100000"/>
              </a:lnSpc>
              <a:spcBef>
                <a:spcPts val="1200"/>
              </a:spcBef>
              <a:buClr>
                <a:srgbClr val="181554"/>
              </a:buClr>
              <a:buFont typeface="Wingdings 3" panose="05040102010807070707" pitchFamily="18" charset="2"/>
              <a:buChar char="u"/>
              <a:defRPr sz="2000">
                <a:latin typeface="Montserrat Light" panose="00000400000000000000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1200"/>
              </a:spcBef>
              <a:buClr>
                <a:srgbClr val="181554"/>
              </a:buClr>
              <a:buFont typeface="Montserrat Light" panose="00000400000000000000" pitchFamily="2" charset="0"/>
              <a:buChar char="–"/>
              <a:defRPr sz="1600">
                <a:latin typeface="Montserrat Light" panose="00000400000000000000" pitchFamily="2" charset="0"/>
              </a:defRPr>
            </a:lvl2pPr>
            <a:lvl3pPr marL="1143000" indent="-228600">
              <a:lnSpc>
                <a:spcPct val="100000"/>
              </a:lnSpc>
              <a:spcBef>
                <a:spcPts val="1200"/>
              </a:spcBef>
              <a:buClr>
                <a:srgbClr val="181554"/>
              </a:buClr>
              <a:buFont typeface="Wingdings" panose="05000000000000000000" pitchFamily="2" charset="2"/>
              <a:buChar char=""/>
              <a:defRPr sz="1600">
                <a:latin typeface="Montserrat Light" panose="00000400000000000000" pitchFamily="2" charset="0"/>
              </a:defRPr>
            </a:lvl3pPr>
          </a:lstStyle>
          <a:p>
            <a:pPr lvl="0"/>
            <a:r>
              <a:rPr lang="en-US" dirty="0" err="1"/>
              <a:t>Ensimmäinen</a:t>
            </a:r>
            <a:r>
              <a:rPr lang="en-US" dirty="0"/>
              <a:t> bullet point -</a:t>
            </a:r>
            <a:r>
              <a:rPr lang="en-US" dirty="0" err="1"/>
              <a:t>taso</a:t>
            </a:r>
            <a:r>
              <a:rPr lang="en-US" dirty="0"/>
              <a:t>. </a:t>
            </a:r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tulee</a:t>
            </a:r>
            <a:r>
              <a:rPr lang="en-US" dirty="0"/>
              <a:t> </a:t>
            </a:r>
            <a:r>
              <a:rPr lang="en-US" dirty="0" err="1"/>
              <a:t>piste</a:t>
            </a:r>
            <a:r>
              <a:rPr lang="en-US" dirty="0"/>
              <a:t> </a:t>
            </a:r>
            <a:r>
              <a:rPr lang="en-US" dirty="0" err="1"/>
              <a:t>loppuun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Toinen</a:t>
            </a:r>
            <a:r>
              <a:rPr lang="en-US" dirty="0"/>
              <a:t> bullet point -</a:t>
            </a:r>
            <a:r>
              <a:rPr lang="en-US" dirty="0" err="1"/>
              <a:t>taso</a:t>
            </a:r>
            <a:r>
              <a:rPr lang="en-US" dirty="0"/>
              <a:t>. </a:t>
            </a:r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voi</a:t>
            </a:r>
            <a:r>
              <a:rPr lang="en-US" dirty="0"/>
              <a:t> </a:t>
            </a:r>
            <a:r>
              <a:rPr lang="en-US" dirty="0" err="1"/>
              <a:t>tulla</a:t>
            </a:r>
            <a:r>
              <a:rPr lang="en-US" dirty="0"/>
              <a:t> </a:t>
            </a:r>
            <a:r>
              <a:rPr lang="en-US" dirty="0" err="1"/>
              <a:t>piste</a:t>
            </a:r>
            <a:r>
              <a:rPr lang="en-US" dirty="0"/>
              <a:t> </a:t>
            </a:r>
            <a:r>
              <a:rPr lang="en-US" dirty="0" err="1"/>
              <a:t>loppuun</a:t>
            </a:r>
            <a:r>
              <a:rPr lang="en-US" dirty="0"/>
              <a:t>, </a:t>
            </a:r>
            <a:r>
              <a:rPr lang="en-US" dirty="0" err="1"/>
              <a:t>jos</a:t>
            </a:r>
            <a:r>
              <a:rPr lang="en-US" dirty="0"/>
              <a:t> </a:t>
            </a:r>
            <a:r>
              <a:rPr lang="en-US" dirty="0" err="1"/>
              <a:t>kokonainen</a:t>
            </a:r>
            <a:r>
              <a:rPr lang="en-US" dirty="0"/>
              <a:t> </a:t>
            </a:r>
            <a:r>
              <a:rPr lang="en-US" dirty="0" err="1"/>
              <a:t>virke</a:t>
            </a:r>
            <a:r>
              <a:rPr lang="en-US" dirty="0"/>
              <a:t>.</a:t>
            </a:r>
          </a:p>
          <a:p>
            <a:pPr lvl="2"/>
            <a:r>
              <a:rPr lang="en-US" dirty="0" err="1"/>
              <a:t>Kolmas</a:t>
            </a:r>
            <a:r>
              <a:rPr lang="en-US" dirty="0"/>
              <a:t> bullet point -</a:t>
            </a:r>
            <a:r>
              <a:rPr lang="en-US" dirty="0" err="1"/>
              <a:t>taso</a:t>
            </a:r>
            <a:r>
              <a:rPr lang="en-US" dirty="0"/>
              <a:t>. </a:t>
            </a:r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tule </a:t>
            </a:r>
            <a:r>
              <a:rPr lang="en-US" dirty="0" err="1"/>
              <a:t>pistettä</a:t>
            </a:r>
            <a:r>
              <a:rPr lang="en-US" dirty="0"/>
              <a:t> </a:t>
            </a:r>
            <a:r>
              <a:rPr lang="en-US" dirty="0" err="1"/>
              <a:t>loppuun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0120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5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459">
          <p15:clr>
            <a:srgbClr val="FBAE40"/>
          </p15:clr>
        </p15:guide>
        <p15:guide id="4" orient="horz" pos="3861">
          <p15:clr>
            <a:srgbClr val="FBAE40"/>
          </p15:clr>
        </p15:guide>
        <p15:guide id="5" pos="211">
          <p15:clr>
            <a:srgbClr val="FBAE40"/>
          </p15:clr>
        </p15:guide>
        <p15:guide id="6" pos="7469">
          <p15:clr>
            <a:srgbClr val="FBAE40"/>
          </p15:clr>
        </p15:guide>
        <p15:guide id="7" orient="horz" pos="210">
          <p15:clr>
            <a:srgbClr val="FBAE40"/>
          </p15:clr>
        </p15:guide>
        <p15:guide id="8" orient="horz" pos="411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901508-EDF5-4CC9-ABC5-E1CA2A615742}"/>
              </a:ext>
            </a:extLst>
          </p:cNvPr>
          <p:cNvSpPr/>
          <p:nvPr userDrawn="1"/>
        </p:nvSpPr>
        <p:spPr>
          <a:xfrm>
            <a:off x="10249829" y="6216930"/>
            <a:ext cx="1683799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Bauhaus 93" panose="04030905020B02020C02" pitchFamily="82" charset="0"/>
              </a:rPr>
              <a:t>Dragon Group</a:t>
            </a:r>
          </a:p>
        </p:txBody>
      </p:sp>
      <p:sp>
        <p:nvSpPr>
          <p:cNvPr id="8" name="Tekstikehys 7">
            <a:extLst>
              <a:ext uri="{FF2B5EF4-FFF2-40B4-BE49-F238E27FC236}">
                <a16:creationId xmlns:a16="http://schemas.microsoft.com/office/drawing/2014/main" id="{8FA0D1A9-C9AA-467D-93DC-D79EC84CF18F}"/>
              </a:ext>
            </a:extLst>
          </p:cNvPr>
          <p:cNvSpPr txBox="1"/>
          <p:nvPr userDrawn="1"/>
        </p:nvSpPr>
        <p:spPr>
          <a:xfrm>
            <a:off x="337337" y="6350429"/>
            <a:ext cx="5112000" cy="167546"/>
          </a:xfrm>
          <a:prstGeom prst="rect">
            <a:avLst/>
          </a:prstGeom>
          <a:noFill/>
        </p:spPr>
        <p:txBody>
          <a:bodyPr wrap="none" lIns="0" tIns="36000" rIns="72000" bIns="36000" rtlCol="0" anchor="ctr">
            <a:noAutofit/>
          </a:bodyPr>
          <a:lstStyle/>
          <a:p>
            <a:pPr defTabSz="779252" fontAlgn="base">
              <a:lnSpc>
                <a:spcPct val="114000"/>
              </a:lnSpc>
              <a:spcBef>
                <a:spcPct val="0"/>
              </a:spcBef>
              <a:defRPr/>
            </a:pPr>
            <a:r>
              <a:rPr lang="en-US" sz="1100" dirty="0">
                <a:solidFill>
                  <a:schemeClr val="bg1"/>
                </a:solidFill>
                <a:latin typeface="Montserrat Light" panose="00000400000000000000" pitchFamily="2" charset="0"/>
                <a:cs typeface="Segoe UI Light" panose="020B0502040204020203" pitchFamily="34" charset="0"/>
              </a:rPr>
              <a:t>Aalto BIZ / 32E30001 Tax Challenges for Multinational Enterprises  | Case workshop on May 17, 2023 @ A&amp;S</a:t>
            </a:r>
          </a:p>
        </p:txBody>
      </p:sp>
    </p:spTree>
    <p:extLst>
      <p:ext uri="{BB962C8B-B14F-4D97-AF65-F5344CB8AC3E}">
        <p14:creationId xmlns:p14="http://schemas.microsoft.com/office/powerpoint/2010/main" val="12555172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akansi_esitys_1 yhteyshenkil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34FBB16-CFE9-49E7-96B4-CAF71C3E4320}"/>
              </a:ext>
            </a:extLst>
          </p:cNvPr>
          <p:cNvSpPr/>
          <p:nvPr userDrawn="1"/>
        </p:nvSpPr>
        <p:spPr>
          <a:xfrm>
            <a:off x="0" y="5316166"/>
            <a:ext cx="12192000" cy="1554163"/>
          </a:xfrm>
          <a:prstGeom prst="rect">
            <a:avLst/>
          </a:prstGeom>
          <a:solidFill>
            <a:srgbClr val="181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F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132B15-7C05-4C71-99FE-420635C8BE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48137" y="2132352"/>
            <a:ext cx="3295727" cy="162973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6D4803D-AA50-4C9D-9971-79065AA3CFA9}"/>
              </a:ext>
            </a:extLst>
          </p:cNvPr>
          <p:cNvGrpSpPr/>
          <p:nvPr userDrawn="1"/>
        </p:nvGrpSpPr>
        <p:grpSpPr>
          <a:xfrm>
            <a:off x="336202" y="5707042"/>
            <a:ext cx="11519597" cy="793395"/>
            <a:chOff x="336202" y="5215430"/>
            <a:chExt cx="11519597" cy="793395"/>
          </a:xfrm>
        </p:grpSpPr>
        <p:sp>
          <p:nvSpPr>
            <p:cNvPr id="7" name="Tekstikehys 7">
              <a:extLst>
                <a:ext uri="{FF2B5EF4-FFF2-40B4-BE49-F238E27FC236}">
                  <a16:creationId xmlns:a16="http://schemas.microsoft.com/office/drawing/2014/main" id="{73D04266-35D9-4D2C-AF21-9A71C6AD2AE5}"/>
                </a:ext>
              </a:extLst>
            </p:cNvPr>
            <p:cNvSpPr txBox="1"/>
            <p:nvPr/>
          </p:nvSpPr>
          <p:spPr>
            <a:xfrm>
              <a:off x="336202" y="5215430"/>
              <a:ext cx="11519597" cy="343635"/>
            </a:xfrm>
            <a:prstGeom prst="rect">
              <a:avLst/>
            </a:prstGeom>
            <a:noFill/>
          </p:spPr>
          <p:txBody>
            <a:bodyPr wrap="none" lIns="0" tIns="36000" rIns="72000" bIns="36000" rtlCol="0" anchor="ctr">
              <a:noAutofit/>
            </a:bodyPr>
            <a:lstStyle/>
            <a:p>
              <a:pPr marL="0" marR="0" lvl="0" indent="0" algn="ctr" defTabSz="779252" rtl="0" eaLnBrk="1" fontAlgn="base" latinLnBrk="0" hangingPunct="1">
                <a:lnSpc>
                  <a:spcPct val="114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ontserrat Light" panose="00000400000000000000" pitchFamily="2" charset="0"/>
                  <a:cs typeface="Segoe UI Light" panose="020B0502040204020203" pitchFamily="34" charset="0"/>
                </a:rPr>
                <a:t>Alder &amp; Sound  |  </a:t>
              </a:r>
              <a:r>
                <a:rPr kumimoji="0" lang="en-US" sz="1400" b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ontserrat Light" panose="00000400000000000000" pitchFamily="2" charset="0"/>
                  <a:cs typeface="Segoe UI Light" panose="020B0502040204020203" pitchFamily="34" charset="0"/>
                </a:rPr>
                <a:t>Eteläesplanadi</a:t>
              </a:r>
              <a:r>
                <a:rPr kumimoji="0" lang="en-US" sz="1400" b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ontserrat Light" panose="00000400000000000000" pitchFamily="2" charset="0"/>
                  <a:cs typeface="Segoe UI Light" panose="020B0502040204020203" pitchFamily="34" charset="0"/>
                </a:rPr>
                <a:t> 8, 00130 Helsinki  |  aldersound.fi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0884975-24C8-48B3-85FA-5F4D8D7A6B42}"/>
                </a:ext>
              </a:extLst>
            </p:cNvPr>
            <p:cNvGrpSpPr/>
            <p:nvPr/>
          </p:nvGrpSpPr>
          <p:grpSpPr>
            <a:xfrm>
              <a:off x="5212296" y="5647122"/>
              <a:ext cx="1766365" cy="361703"/>
              <a:chOff x="4136451" y="6217394"/>
              <a:chExt cx="1766365" cy="361703"/>
            </a:xfrm>
          </p:grpSpPr>
          <p:pic>
            <p:nvPicPr>
              <p:cNvPr id="9" name="Graphic 9">
                <a:hlinkClick r:id="rId3"/>
                <a:extLst>
                  <a:ext uri="{FF2B5EF4-FFF2-40B4-BE49-F238E27FC236}">
                    <a16:creationId xmlns:a16="http://schemas.microsoft.com/office/drawing/2014/main" id="{8D07689A-2220-4F74-AE6F-732D6C65FB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073315" y="6219097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10" name="Graphic 10">
                <a:hlinkClick r:id="rId5"/>
                <a:extLst>
                  <a:ext uri="{FF2B5EF4-FFF2-40B4-BE49-F238E27FC236}">
                    <a16:creationId xmlns:a16="http://schemas.microsoft.com/office/drawing/2014/main" id="{899CA330-98A1-4C85-B2D5-965CDDAAAD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542816" y="6217394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11" name="Graphic 11">
                <a:hlinkClick r:id="rId7"/>
                <a:extLst>
                  <a:ext uri="{FF2B5EF4-FFF2-40B4-BE49-F238E27FC236}">
                    <a16:creationId xmlns:a16="http://schemas.microsoft.com/office/drawing/2014/main" id="{C3BA8A74-C614-4A12-A655-DF906619D7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36451" y="6219097"/>
                <a:ext cx="359965" cy="360000"/>
              </a:xfrm>
              <a:prstGeom prst="rect">
                <a:avLst/>
              </a:prstGeom>
            </p:spPr>
          </p:pic>
          <p:pic>
            <p:nvPicPr>
              <p:cNvPr id="12" name="Graphic 12">
                <a:hlinkClick r:id="rId9"/>
                <a:extLst>
                  <a:ext uri="{FF2B5EF4-FFF2-40B4-BE49-F238E27FC236}">
                    <a16:creationId xmlns:a16="http://schemas.microsoft.com/office/drawing/2014/main" id="{F4250531-32C9-47BB-830F-239355B3ED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604874" y="6217394"/>
                <a:ext cx="360000" cy="360000"/>
              </a:xfrm>
              <a:prstGeom prst="rect">
                <a:avLst/>
              </a:prstGeom>
            </p:spPr>
          </p:pic>
        </p:grpSp>
      </p:grp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30B54AD-95E3-42BB-A6AC-C9B9513F1C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3762375"/>
            <a:ext cx="11522076" cy="1554163"/>
          </a:xfrm>
          <a:prstGeom prst="rect">
            <a:avLst/>
          </a:prstGeom>
        </p:spPr>
        <p:txBody>
          <a:bodyPr lIns="144000" tIns="144000" rIns="144000" bIns="144000" anchor="ctr"/>
          <a:lstStyle>
            <a:lvl1pPr marL="0" marR="0" indent="0" algn="ctr" defTabSz="77925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600" b="0">
                <a:solidFill>
                  <a:srgbClr val="181554"/>
                </a:solidFill>
                <a:latin typeface="Montserrat Light" panose="00000400000000000000" pitchFamily="2" charset="0"/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ctr" defTabSz="779252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181554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Segoe UI Light" panose="020B0502040204020203" pitchFamily="34" charset="0"/>
              </a:rPr>
              <a:t>Essi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81554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Segoe UI Light" panose="020B0502040204020203" pitchFamily="34" charset="0"/>
              </a:rPr>
              <a:t> Esimerkki | Associate, Tax &amp; Legal Services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81554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Segoe UI Light" panose="020B0502040204020203" pitchFamily="34" charset="0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81554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Segoe UI Light" panose="020B0502040204020203" pitchFamily="34" charset="0"/>
              </a:rPr>
              <a:t>+358 XX XXX XXXX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81554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Segoe UI Light" panose="020B0502040204020203" pitchFamily="34" charset="0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81554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Segoe UI Light" panose="020B0502040204020203" pitchFamily="34" charset="0"/>
              </a:rPr>
              <a:t>etunimi.sukunimi@aldersound.fi</a:t>
            </a:r>
          </a:p>
        </p:txBody>
      </p:sp>
    </p:spTree>
    <p:extLst>
      <p:ext uri="{BB962C8B-B14F-4D97-AF65-F5344CB8AC3E}">
        <p14:creationId xmlns:p14="http://schemas.microsoft.com/office/powerpoint/2010/main" val="2440374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6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362">
          <p15:clr>
            <a:srgbClr val="FBAE40"/>
          </p15:clr>
        </p15:guide>
        <p15:guide id="4" pos="211">
          <p15:clr>
            <a:srgbClr val="FBAE40"/>
          </p15:clr>
        </p15:guide>
        <p15:guide id="5" pos="7469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akansi_esitys_Useampi yhteyshenkil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34FBB16-CFE9-49E7-96B4-CAF71C3E4320}"/>
              </a:ext>
            </a:extLst>
          </p:cNvPr>
          <p:cNvSpPr/>
          <p:nvPr userDrawn="1"/>
        </p:nvSpPr>
        <p:spPr>
          <a:xfrm>
            <a:off x="0" y="5316166"/>
            <a:ext cx="12192000" cy="1541834"/>
          </a:xfrm>
          <a:prstGeom prst="rect">
            <a:avLst/>
          </a:prstGeom>
          <a:solidFill>
            <a:srgbClr val="181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FI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6D4803D-AA50-4C9D-9971-79065AA3CFA9}"/>
              </a:ext>
            </a:extLst>
          </p:cNvPr>
          <p:cNvGrpSpPr/>
          <p:nvPr userDrawn="1"/>
        </p:nvGrpSpPr>
        <p:grpSpPr>
          <a:xfrm>
            <a:off x="336202" y="5707042"/>
            <a:ext cx="11519597" cy="793395"/>
            <a:chOff x="336202" y="5215430"/>
            <a:chExt cx="11519597" cy="793395"/>
          </a:xfrm>
        </p:grpSpPr>
        <p:sp>
          <p:nvSpPr>
            <p:cNvPr id="7" name="Tekstikehys 7">
              <a:extLst>
                <a:ext uri="{FF2B5EF4-FFF2-40B4-BE49-F238E27FC236}">
                  <a16:creationId xmlns:a16="http://schemas.microsoft.com/office/drawing/2014/main" id="{73D04266-35D9-4D2C-AF21-9A71C6AD2AE5}"/>
                </a:ext>
              </a:extLst>
            </p:cNvPr>
            <p:cNvSpPr txBox="1"/>
            <p:nvPr/>
          </p:nvSpPr>
          <p:spPr>
            <a:xfrm>
              <a:off x="336202" y="5215430"/>
              <a:ext cx="11519597" cy="343635"/>
            </a:xfrm>
            <a:prstGeom prst="rect">
              <a:avLst/>
            </a:prstGeom>
            <a:noFill/>
          </p:spPr>
          <p:txBody>
            <a:bodyPr wrap="none" lIns="0" tIns="36000" rIns="72000" bIns="36000" rtlCol="0" anchor="ctr">
              <a:noAutofit/>
            </a:bodyPr>
            <a:lstStyle/>
            <a:p>
              <a:pPr marL="0" marR="0" lvl="0" indent="0" algn="ctr" defTabSz="779252" rtl="0" eaLnBrk="1" fontAlgn="base" latinLnBrk="0" hangingPunct="1">
                <a:lnSpc>
                  <a:spcPct val="114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ontserrat Light" panose="00000400000000000000" pitchFamily="2" charset="0"/>
                  <a:cs typeface="Segoe UI Light" panose="020B0502040204020203" pitchFamily="34" charset="0"/>
                </a:rPr>
                <a:t>Alder &amp; Sound  |  </a:t>
              </a:r>
              <a:r>
                <a:rPr kumimoji="0" lang="en-US" sz="1200" b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ontserrat Light" panose="00000400000000000000" pitchFamily="2" charset="0"/>
                  <a:cs typeface="Segoe UI Light" panose="020B0502040204020203" pitchFamily="34" charset="0"/>
                </a:rPr>
                <a:t>Eteläesplanadi</a:t>
              </a:r>
              <a:r>
                <a:rPr kumimoji="0" lang="en-US" sz="1200" b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ontserrat Light" panose="00000400000000000000" pitchFamily="2" charset="0"/>
                  <a:cs typeface="Segoe UI Light" panose="020B0502040204020203" pitchFamily="34" charset="0"/>
                </a:rPr>
                <a:t> 8, 00130 Helsinki  |  aldersound.fi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0884975-24C8-48B3-85FA-5F4D8D7A6B42}"/>
                </a:ext>
              </a:extLst>
            </p:cNvPr>
            <p:cNvGrpSpPr/>
            <p:nvPr/>
          </p:nvGrpSpPr>
          <p:grpSpPr>
            <a:xfrm>
              <a:off x="5212296" y="5647122"/>
              <a:ext cx="1766365" cy="361703"/>
              <a:chOff x="4136451" y="6217394"/>
              <a:chExt cx="1766365" cy="361703"/>
            </a:xfrm>
          </p:grpSpPr>
          <p:pic>
            <p:nvPicPr>
              <p:cNvPr id="9" name="Graphic 9">
                <a:hlinkClick r:id="rId2"/>
                <a:extLst>
                  <a:ext uri="{FF2B5EF4-FFF2-40B4-BE49-F238E27FC236}">
                    <a16:creationId xmlns:a16="http://schemas.microsoft.com/office/drawing/2014/main" id="{8D07689A-2220-4F74-AE6F-732D6C65FB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073315" y="6219097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10" name="Graphic 10">
                <a:hlinkClick r:id="rId4"/>
                <a:extLst>
                  <a:ext uri="{FF2B5EF4-FFF2-40B4-BE49-F238E27FC236}">
                    <a16:creationId xmlns:a16="http://schemas.microsoft.com/office/drawing/2014/main" id="{899CA330-98A1-4C85-B2D5-965CDDAAAD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542816" y="6217394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11" name="Graphic 11">
                <a:hlinkClick r:id="rId6"/>
                <a:extLst>
                  <a:ext uri="{FF2B5EF4-FFF2-40B4-BE49-F238E27FC236}">
                    <a16:creationId xmlns:a16="http://schemas.microsoft.com/office/drawing/2014/main" id="{C3BA8A74-C614-4A12-A655-DF906619D7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36451" y="6219097"/>
                <a:ext cx="359965" cy="360000"/>
              </a:xfrm>
              <a:prstGeom prst="rect">
                <a:avLst/>
              </a:prstGeom>
            </p:spPr>
          </p:pic>
          <p:pic>
            <p:nvPicPr>
              <p:cNvPr id="12" name="Graphic 12">
                <a:hlinkClick r:id="rId8"/>
                <a:extLst>
                  <a:ext uri="{FF2B5EF4-FFF2-40B4-BE49-F238E27FC236}">
                    <a16:creationId xmlns:a16="http://schemas.microsoft.com/office/drawing/2014/main" id="{F4250531-32C9-47BB-830F-239355B3ED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604874" y="6217394"/>
                <a:ext cx="360000" cy="360000"/>
              </a:xfrm>
              <a:prstGeom prst="rect">
                <a:avLst/>
              </a:prstGeom>
            </p:spPr>
          </p:pic>
        </p:grpSp>
      </p:grp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30B54AD-95E3-42BB-A6AC-C9B9513F1C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12296" y="333375"/>
            <a:ext cx="6643503" cy="4643438"/>
          </a:xfrm>
          <a:prstGeom prst="rect">
            <a:avLst/>
          </a:prstGeom>
        </p:spPr>
        <p:txBody>
          <a:bodyPr lIns="0" tIns="144000" rIns="144000" bIns="144000" anchor="ctr">
            <a:normAutofit/>
          </a:bodyPr>
          <a:lstStyle>
            <a:lvl1pPr marL="0" marR="0" indent="0" algn="l" defTabSz="779252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600" b="0">
                <a:solidFill>
                  <a:srgbClr val="181554"/>
                </a:solidFill>
                <a:latin typeface="Montserrat Light" panose="00000400000000000000" pitchFamily="2" charset="0"/>
              </a:defRPr>
            </a:lvl1pPr>
            <a:lvl5pPr marL="1828800" indent="0">
              <a:buNone/>
              <a:defRPr/>
            </a:lvl5pPr>
          </a:lstStyle>
          <a:p>
            <a:pPr lvl="0" defTabSz="779252" fontAlgn="base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1600" b="1" dirty="0" err="1">
                <a:solidFill>
                  <a:srgbClr val="181554"/>
                </a:solidFill>
                <a:latin typeface="Montserrat Light" panose="00000400000000000000" pitchFamily="2" charset="0"/>
                <a:cs typeface="Segoe UI Light" panose="020B0502040204020203" pitchFamily="34" charset="0"/>
              </a:rPr>
              <a:t>Essi</a:t>
            </a:r>
            <a:r>
              <a:rPr lang="en-US" sz="1600" b="1" dirty="0">
                <a:solidFill>
                  <a:srgbClr val="181554"/>
                </a:solidFill>
                <a:latin typeface="Montserrat Light" panose="00000400000000000000" pitchFamily="2" charset="0"/>
                <a:cs typeface="Segoe UI Light" panose="020B0502040204020203" pitchFamily="34" charset="0"/>
              </a:rPr>
              <a:t> Esimerkki | Associate, Tax &amp; Legal Services</a:t>
            </a:r>
            <a:br>
              <a:rPr lang="en-US" sz="1600" b="1" dirty="0">
                <a:solidFill>
                  <a:srgbClr val="181554"/>
                </a:solidFill>
                <a:latin typeface="Montserrat Light" panose="00000400000000000000" pitchFamily="2" charset="0"/>
                <a:cs typeface="Segoe UI Light" panose="020B0502040204020203" pitchFamily="34" charset="0"/>
              </a:rPr>
            </a:br>
            <a:r>
              <a:rPr lang="en-US" sz="1600" dirty="0">
                <a:solidFill>
                  <a:srgbClr val="181554"/>
                </a:solidFill>
                <a:latin typeface="Montserrat Light" panose="00000400000000000000" pitchFamily="2" charset="0"/>
                <a:cs typeface="Segoe UI Light" panose="020B0502040204020203" pitchFamily="34" charset="0"/>
              </a:rPr>
              <a:t>+358 XX XXX XXXX</a:t>
            </a:r>
            <a:br>
              <a:rPr lang="en-US" sz="1600" dirty="0">
                <a:solidFill>
                  <a:srgbClr val="181554"/>
                </a:solidFill>
                <a:latin typeface="Montserrat Light" panose="00000400000000000000" pitchFamily="2" charset="0"/>
                <a:cs typeface="Segoe UI Light" panose="020B0502040204020203" pitchFamily="34" charset="0"/>
              </a:rPr>
            </a:br>
            <a:r>
              <a:rPr lang="en-US" sz="1600" dirty="0">
                <a:solidFill>
                  <a:srgbClr val="181554"/>
                </a:solidFill>
                <a:latin typeface="Montserrat Light" panose="00000400000000000000" pitchFamily="2" charset="0"/>
                <a:cs typeface="Segoe UI Light" panose="020B0502040204020203" pitchFamily="34" charset="0"/>
              </a:rPr>
              <a:t>etunimi.sukunimi@aldersound.fi</a:t>
            </a:r>
          </a:p>
          <a:p>
            <a:pPr marL="0" marR="0" lvl="0" indent="0" defTabSz="779252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srgbClr val="181554"/>
              </a:solidFill>
              <a:latin typeface="Montserrat Light" panose="00000400000000000000" pitchFamily="2" charset="0"/>
              <a:cs typeface="Segoe UI Light" panose="020B0502040204020203" pitchFamily="34" charset="0"/>
            </a:endParaRPr>
          </a:p>
          <a:p>
            <a:pPr lvl="0" defTabSz="779252" fontAlgn="base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1600" b="1" dirty="0" err="1">
                <a:solidFill>
                  <a:srgbClr val="181554"/>
                </a:solidFill>
                <a:latin typeface="Montserrat Light" panose="00000400000000000000" pitchFamily="2" charset="0"/>
                <a:cs typeface="Segoe UI Light" panose="020B0502040204020203" pitchFamily="34" charset="0"/>
              </a:rPr>
              <a:t>Essi</a:t>
            </a:r>
            <a:r>
              <a:rPr lang="en-US" sz="1600" b="1" dirty="0">
                <a:solidFill>
                  <a:srgbClr val="181554"/>
                </a:solidFill>
                <a:latin typeface="Montserrat Light" panose="00000400000000000000" pitchFamily="2" charset="0"/>
                <a:cs typeface="Segoe UI Light" panose="020B0502040204020203" pitchFamily="34" charset="0"/>
              </a:rPr>
              <a:t> Esimerkki | Associate, Tax &amp; Legal Services</a:t>
            </a:r>
            <a:br>
              <a:rPr lang="en-US" sz="1600" b="1" dirty="0">
                <a:solidFill>
                  <a:srgbClr val="181554"/>
                </a:solidFill>
                <a:latin typeface="Montserrat Light" panose="00000400000000000000" pitchFamily="2" charset="0"/>
                <a:cs typeface="Segoe UI Light" panose="020B0502040204020203" pitchFamily="34" charset="0"/>
              </a:rPr>
            </a:br>
            <a:r>
              <a:rPr lang="en-US" sz="1600" dirty="0">
                <a:solidFill>
                  <a:srgbClr val="181554"/>
                </a:solidFill>
                <a:latin typeface="Montserrat Light" panose="00000400000000000000" pitchFamily="2" charset="0"/>
                <a:cs typeface="Segoe UI Light" panose="020B0502040204020203" pitchFamily="34" charset="0"/>
              </a:rPr>
              <a:t>+358 XX XXX XXXX</a:t>
            </a:r>
            <a:br>
              <a:rPr lang="en-US" sz="1600" dirty="0">
                <a:solidFill>
                  <a:srgbClr val="181554"/>
                </a:solidFill>
                <a:latin typeface="Montserrat Light" panose="00000400000000000000" pitchFamily="2" charset="0"/>
                <a:cs typeface="Segoe UI Light" panose="020B0502040204020203" pitchFamily="34" charset="0"/>
              </a:rPr>
            </a:br>
            <a:r>
              <a:rPr lang="en-US" sz="1600" dirty="0">
                <a:solidFill>
                  <a:srgbClr val="181554"/>
                </a:solidFill>
                <a:latin typeface="Montserrat Light" panose="00000400000000000000" pitchFamily="2" charset="0"/>
                <a:cs typeface="Segoe UI Light" panose="020B0502040204020203" pitchFamily="34" charset="0"/>
              </a:rPr>
              <a:t>etunimi.sukunimi@aldersound.fi</a:t>
            </a:r>
          </a:p>
          <a:p>
            <a:pPr marL="0" marR="0" lvl="0" indent="0" defTabSz="779252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81554"/>
              </a:solidFill>
              <a:effectLst/>
              <a:uLnTx/>
              <a:uFillTx/>
              <a:latin typeface="Montserrat Light" panose="00000400000000000000" pitchFamily="2" charset="0"/>
              <a:cs typeface="Segoe UI Light" panose="020B0502040204020203" pitchFamily="34" charset="0"/>
            </a:endParaRPr>
          </a:p>
          <a:p>
            <a:pPr lvl="0" defTabSz="779252" fontAlgn="base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1600" b="1" dirty="0" err="1">
                <a:solidFill>
                  <a:srgbClr val="181554"/>
                </a:solidFill>
                <a:latin typeface="Montserrat Light" panose="00000400000000000000" pitchFamily="2" charset="0"/>
                <a:cs typeface="Segoe UI Light" panose="020B0502040204020203" pitchFamily="34" charset="0"/>
              </a:rPr>
              <a:t>Essi</a:t>
            </a:r>
            <a:r>
              <a:rPr lang="en-US" sz="1600" b="1" dirty="0">
                <a:solidFill>
                  <a:srgbClr val="181554"/>
                </a:solidFill>
                <a:latin typeface="Montserrat Light" panose="00000400000000000000" pitchFamily="2" charset="0"/>
                <a:cs typeface="Segoe UI Light" panose="020B0502040204020203" pitchFamily="34" charset="0"/>
              </a:rPr>
              <a:t> Esimerkki | Associate, Tax &amp; Legal Services</a:t>
            </a:r>
            <a:br>
              <a:rPr lang="en-US" sz="1600" b="1" dirty="0">
                <a:solidFill>
                  <a:srgbClr val="181554"/>
                </a:solidFill>
                <a:latin typeface="Montserrat Light" panose="00000400000000000000" pitchFamily="2" charset="0"/>
                <a:cs typeface="Segoe UI Light" panose="020B0502040204020203" pitchFamily="34" charset="0"/>
              </a:rPr>
            </a:br>
            <a:r>
              <a:rPr lang="en-US" sz="1600" dirty="0">
                <a:solidFill>
                  <a:srgbClr val="181554"/>
                </a:solidFill>
                <a:latin typeface="Montserrat Light" panose="00000400000000000000" pitchFamily="2" charset="0"/>
                <a:cs typeface="Segoe UI Light" panose="020B0502040204020203" pitchFamily="34" charset="0"/>
              </a:rPr>
              <a:t>+358 XX XXX XXXX</a:t>
            </a:r>
            <a:br>
              <a:rPr lang="en-US" sz="1600" dirty="0">
                <a:solidFill>
                  <a:srgbClr val="181554"/>
                </a:solidFill>
                <a:latin typeface="Montserrat Light" panose="00000400000000000000" pitchFamily="2" charset="0"/>
                <a:cs typeface="Segoe UI Light" panose="020B0502040204020203" pitchFamily="34" charset="0"/>
              </a:rPr>
            </a:br>
            <a:r>
              <a:rPr lang="en-US" sz="1600" dirty="0">
                <a:solidFill>
                  <a:srgbClr val="181554"/>
                </a:solidFill>
                <a:latin typeface="Montserrat Light" panose="00000400000000000000" pitchFamily="2" charset="0"/>
                <a:cs typeface="Segoe UI Light" panose="020B0502040204020203" pitchFamily="34" charset="0"/>
              </a:rPr>
              <a:t>etunimi.sukunimi@aldersound.fi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98F1FC5-8C85-415D-A6BA-A5A401027811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6385" y="1843220"/>
            <a:ext cx="3295727" cy="162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4082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1684">
          <p15:clr>
            <a:srgbClr val="FBAE40"/>
          </p15:clr>
        </p15:guide>
        <p15:guide id="4" orient="horz" pos="3135">
          <p15:clr>
            <a:srgbClr val="FBAE40"/>
          </p15:clr>
        </p15:guide>
        <p15:guide id="5" orient="horz" pos="3362">
          <p15:clr>
            <a:srgbClr val="FBAE40"/>
          </p15:clr>
        </p15:guide>
        <p15:guide id="6" pos="211">
          <p15:clr>
            <a:srgbClr val="FBAE40"/>
          </p15:clr>
        </p15:guide>
        <p15:guide id="7" pos="7469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88C3455-A1DF-4A8C-9B67-D3EEB4A37D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AF09B-E8D1-4A71-90CC-261051AE7BD3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2020-5FD4-462F-A02F-F48415BC5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239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_Empty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38228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kansi_raportti_sininen tausta 1">
    <p:bg>
      <p:bgPr>
        <a:solidFill>
          <a:srgbClr val="1815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44EA83-C0EE-4D23-8EE8-9CBBB156CF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7613" y="3045930"/>
            <a:ext cx="9576774" cy="766141"/>
          </a:xfrm>
          <a:prstGeom prst="rect">
            <a:avLst/>
          </a:prstGeom>
        </p:spPr>
      </p:pic>
      <p:sp>
        <p:nvSpPr>
          <p:cNvPr id="4" name="Tekstikehys 7">
            <a:extLst>
              <a:ext uri="{FF2B5EF4-FFF2-40B4-BE49-F238E27FC236}">
                <a16:creationId xmlns:a16="http://schemas.microsoft.com/office/drawing/2014/main" id="{4530E205-73EC-4340-B9DB-9ED06F1657C9}"/>
              </a:ext>
            </a:extLst>
          </p:cNvPr>
          <p:cNvSpPr txBox="1"/>
          <p:nvPr userDrawn="1"/>
        </p:nvSpPr>
        <p:spPr>
          <a:xfrm>
            <a:off x="274800" y="6353706"/>
            <a:ext cx="11642400" cy="169200"/>
          </a:xfrm>
          <a:prstGeom prst="rect">
            <a:avLst/>
          </a:prstGeom>
          <a:noFill/>
        </p:spPr>
        <p:txBody>
          <a:bodyPr wrap="none" lIns="72000" tIns="36000" rIns="72000" bIns="36000" rtlCol="0" anchor="ctr">
            <a:noAutofit/>
          </a:bodyPr>
          <a:lstStyle/>
          <a:p>
            <a:pPr marL="0" marR="0" lvl="0" indent="0" algn="ctr" defTabSz="779252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Bold" panose="00000800000000000000" pitchFamily="2" charset="0"/>
                <a:cs typeface="Segoe UI Light" panose="020B0502040204020203" pitchFamily="34" charset="0"/>
              </a:rPr>
              <a:t>aldersound.fi</a:t>
            </a:r>
          </a:p>
        </p:txBody>
      </p:sp>
    </p:spTree>
    <p:extLst>
      <p:ext uri="{BB962C8B-B14F-4D97-AF65-F5344CB8AC3E}">
        <p14:creationId xmlns:p14="http://schemas.microsoft.com/office/powerpoint/2010/main" val="40541659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16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AF09B-E8D1-4A71-90CC-261051AE7BD3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2020-5FD4-462F-A02F-F48415BC5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165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kansi_esitys_sininen tausta 1">
    <p:bg>
      <p:bgPr>
        <a:solidFill>
          <a:srgbClr val="1815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44EA83-C0EE-4D23-8EE8-9CBBB156CF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7613" y="3045930"/>
            <a:ext cx="9576774" cy="766141"/>
          </a:xfrm>
          <a:prstGeom prst="rect">
            <a:avLst/>
          </a:prstGeom>
        </p:spPr>
      </p:pic>
      <p:sp>
        <p:nvSpPr>
          <p:cNvPr id="4" name="Tekstikehys 7">
            <a:extLst>
              <a:ext uri="{FF2B5EF4-FFF2-40B4-BE49-F238E27FC236}">
                <a16:creationId xmlns:a16="http://schemas.microsoft.com/office/drawing/2014/main" id="{4530E205-73EC-4340-B9DB-9ED06F1657C9}"/>
              </a:ext>
            </a:extLst>
          </p:cNvPr>
          <p:cNvSpPr txBox="1"/>
          <p:nvPr userDrawn="1"/>
        </p:nvSpPr>
        <p:spPr>
          <a:xfrm>
            <a:off x="274800" y="6353706"/>
            <a:ext cx="11642400" cy="169200"/>
          </a:xfrm>
          <a:prstGeom prst="rect">
            <a:avLst/>
          </a:prstGeom>
          <a:noFill/>
        </p:spPr>
        <p:txBody>
          <a:bodyPr wrap="none" lIns="72000" tIns="36000" rIns="72000" bIns="36000" rtlCol="0" anchor="ctr">
            <a:noAutofit/>
          </a:bodyPr>
          <a:lstStyle/>
          <a:p>
            <a:pPr marL="0" marR="0" lvl="0" indent="0" algn="ctr" defTabSz="779252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Light" panose="00000400000000000000" pitchFamily="2" charset="0"/>
                <a:cs typeface="Segoe UI Light" panose="020B0502040204020203" pitchFamily="34" charset="0"/>
              </a:rPr>
              <a:t>Alder &amp; Sound  |  Eteläesplanadi 8, 00130 Helsinki  |  aldersound.fi</a:t>
            </a:r>
          </a:p>
        </p:txBody>
      </p:sp>
    </p:spTree>
    <p:extLst>
      <p:ext uri="{BB962C8B-B14F-4D97-AF65-F5344CB8AC3E}">
        <p14:creationId xmlns:p14="http://schemas.microsoft.com/office/powerpoint/2010/main" val="27296869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1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kansi_esitys_sininen tausta 2">
    <p:bg>
      <p:bgPr>
        <a:solidFill>
          <a:srgbClr val="1815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kehys 7">
            <a:extLst>
              <a:ext uri="{FF2B5EF4-FFF2-40B4-BE49-F238E27FC236}">
                <a16:creationId xmlns:a16="http://schemas.microsoft.com/office/drawing/2014/main" id="{4530E205-73EC-4340-B9DB-9ED06F1657C9}"/>
              </a:ext>
            </a:extLst>
          </p:cNvPr>
          <p:cNvSpPr txBox="1"/>
          <p:nvPr userDrawn="1"/>
        </p:nvSpPr>
        <p:spPr>
          <a:xfrm>
            <a:off x="274800" y="6353706"/>
            <a:ext cx="11642400" cy="169200"/>
          </a:xfrm>
          <a:prstGeom prst="rect">
            <a:avLst/>
          </a:prstGeom>
          <a:noFill/>
        </p:spPr>
        <p:txBody>
          <a:bodyPr wrap="none" lIns="72000" tIns="36000" rIns="72000" bIns="36000" rtlCol="0" anchor="ctr">
            <a:noAutofit/>
          </a:bodyPr>
          <a:lstStyle/>
          <a:p>
            <a:pPr marL="0" marR="0" lvl="0" indent="0" algn="ctr" defTabSz="779252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Light" panose="00000400000000000000" pitchFamily="2" charset="0"/>
                <a:cs typeface="Segoe UI Light" panose="020B0502040204020203" pitchFamily="34" charset="0"/>
              </a:rPr>
              <a:t>Alder &amp; Sound  |  Eteläesplanadi 8, 00130 Helsinki  |  aldersound.fi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61EB74-4108-4D1F-B579-2D598178F3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6000" y="2746890"/>
            <a:ext cx="9540000" cy="136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3661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411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kansi_esitys_valkoinen taus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812F07-642D-4DA8-BFC7-D01485E7DB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7619" y="3045930"/>
            <a:ext cx="9576762" cy="766141"/>
          </a:xfrm>
          <a:prstGeom prst="rect">
            <a:avLst/>
          </a:prstGeom>
        </p:spPr>
      </p:pic>
      <p:sp>
        <p:nvSpPr>
          <p:cNvPr id="4" name="Tekstikehys 7">
            <a:extLst>
              <a:ext uri="{FF2B5EF4-FFF2-40B4-BE49-F238E27FC236}">
                <a16:creationId xmlns:a16="http://schemas.microsoft.com/office/drawing/2014/main" id="{635CB402-548B-49E3-84C3-90717D0F0AD6}"/>
              </a:ext>
            </a:extLst>
          </p:cNvPr>
          <p:cNvSpPr txBox="1"/>
          <p:nvPr userDrawn="1"/>
        </p:nvSpPr>
        <p:spPr>
          <a:xfrm>
            <a:off x="804000" y="6353706"/>
            <a:ext cx="10584000" cy="169200"/>
          </a:xfrm>
          <a:prstGeom prst="rect">
            <a:avLst/>
          </a:prstGeom>
          <a:noFill/>
        </p:spPr>
        <p:txBody>
          <a:bodyPr wrap="none" lIns="72000" tIns="36000" rIns="72000" bIns="36000" rtlCol="0" anchor="ctr">
            <a:noAutofit/>
          </a:bodyPr>
          <a:lstStyle/>
          <a:p>
            <a:pPr marL="0" marR="0" lvl="0" indent="0" algn="ctr" defTabSz="779252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u="none" strike="noStrike" kern="1200" cap="none" spc="0" normalizeH="0" baseline="0" noProof="0" dirty="0">
                <a:ln>
                  <a:noFill/>
                </a:ln>
                <a:solidFill>
                  <a:srgbClr val="181554"/>
                </a:solidFill>
                <a:effectLst/>
                <a:uLnTx/>
                <a:uFillTx/>
                <a:latin typeface="Montserrat Light" panose="00000400000000000000" pitchFamily="2" charset="0"/>
                <a:cs typeface="Segoe UI Light" panose="020B0502040204020203" pitchFamily="34" charset="0"/>
              </a:rPr>
              <a:t>Alder &amp; Sound  |  Eteläesplanadi 8, 00130 Helsinki  |  aldersound.fi</a:t>
            </a:r>
          </a:p>
        </p:txBody>
      </p:sp>
    </p:spTree>
    <p:extLst>
      <p:ext uri="{BB962C8B-B14F-4D97-AF65-F5344CB8AC3E}">
        <p14:creationId xmlns:p14="http://schemas.microsoft.com/office/powerpoint/2010/main" val="723449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16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kansi_esitys_valkoinen taus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kehys 7">
            <a:extLst>
              <a:ext uri="{FF2B5EF4-FFF2-40B4-BE49-F238E27FC236}">
                <a16:creationId xmlns:a16="http://schemas.microsoft.com/office/drawing/2014/main" id="{635CB402-548B-49E3-84C3-90717D0F0AD6}"/>
              </a:ext>
            </a:extLst>
          </p:cNvPr>
          <p:cNvSpPr txBox="1"/>
          <p:nvPr userDrawn="1"/>
        </p:nvSpPr>
        <p:spPr>
          <a:xfrm>
            <a:off x="804000" y="6353706"/>
            <a:ext cx="10584000" cy="169200"/>
          </a:xfrm>
          <a:prstGeom prst="rect">
            <a:avLst/>
          </a:prstGeom>
          <a:noFill/>
        </p:spPr>
        <p:txBody>
          <a:bodyPr wrap="none" lIns="72000" tIns="36000" rIns="72000" bIns="36000" rtlCol="0" anchor="ctr">
            <a:noAutofit/>
          </a:bodyPr>
          <a:lstStyle/>
          <a:p>
            <a:pPr marL="0" marR="0" lvl="0" indent="0" algn="ctr" defTabSz="779252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u="none" strike="noStrike" kern="1200" cap="none" spc="0" normalizeH="0" baseline="0" noProof="0" dirty="0">
                <a:ln>
                  <a:noFill/>
                </a:ln>
                <a:solidFill>
                  <a:srgbClr val="181554"/>
                </a:solidFill>
                <a:effectLst/>
                <a:uLnTx/>
                <a:uFillTx/>
                <a:latin typeface="Montserrat Light" panose="00000400000000000000" pitchFamily="2" charset="0"/>
                <a:cs typeface="Segoe UI Light" panose="020B0502040204020203" pitchFamily="34" charset="0"/>
              </a:rPr>
              <a:t>Alder &amp; Sound  |  Eteläesplanadi 8, 00130 Helsinki  |  aldersound.fi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683B94-7C53-4980-8C24-D762A0E026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6000" y="2746890"/>
            <a:ext cx="9540000" cy="136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9122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ääotsikko_esitys_valkoinen taust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39FB4A85-A8D7-4421-AC8D-2682D1355B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8138" y="4565302"/>
            <a:ext cx="11515725" cy="156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0" indent="0" algn="ctr">
              <a:spcBef>
                <a:spcPts val="1200"/>
              </a:spcBef>
              <a:buNone/>
              <a:defRPr kumimoji="0" lang="en-US" sz="2000" b="0" i="0" u="none" strike="noStrike" cap="none" spc="0" normalizeH="0" baseline="0" dirty="0" smtClean="0">
                <a:ln>
                  <a:noFill/>
                </a:ln>
                <a:solidFill>
                  <a:srgbClr val="181554"/>
                </a:solidFill>
                <a:effectLst/>
                <a:uLnTx/>
                <a:uFillTx/>
                <a:latin typeface="Montserrat Medium" panose="00000600000000000000" pitchFamily="2" charset="0"/>
                <a:cs typeface="Segoe UI Light" panose="020B0502040204020203" pitchFamily="34" charset="0"/>
              </a:defRPr>
            </a:lvl1pPr>
          </a:lstStyle>
          <a:p>
            <a:pPr marL="228600" marR="0" lvl="0" indent="-22860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dirty="0"/>
              <a:t>[Esittäjän nimi] | [Titteli]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68D66F3-FB9B-4C76-87E7-F2EC818197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8138" y="3983040"/>
            <a:ext cx="11515725" cy="5651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0" indent="0" algn="ctr">
              <a:buNone/>
              <a:defRPr kumimoji="0" lang="en-US" sz="2000" b="0" i="0" u="none" strike="noStrike" cap="none" spc="0" normalizeH="0" baseline="0" dirty="0" smtClean="0">
                <a:ln>
                  <a:noFill/>
                </a:ln>
                <a:solidFill>
                  <a:srgbClr val="181554"/>
                </a:solidFill>
                <a:effectLst/>
                <a:uLnTx/>
                <a:uFillTx/>
                <a:latin typeface="Montserrat Medium" panose="00000600000000000000" pitchFamily="2" charset="0"/>
                <a:cs typeface="Segoe UI Light" panose="020B0502040204020203" pitchFamily="34" charset="0"/>
              </a:defRPr>
            </a:lvl1pPr>
          </a:lstStyle>
          <a:p>
            <a:pPr marL="228600" marR="0" lvl="0" indent="-22860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dirty="0"/>
              <a:t>Alaotsikko (esim. Breakfast at Alder &amp; </a:t>
            </a:r>
            <a:r>
              <a:rPr lang="fi-FI" dirty="0" err="1"/>
              <a:t>Sounds</a:t>
            </a:r>
            <a:r>
              <a:rPr lang="fi-FI" dirty="0"/>
              <a:t> tai A&amp;S Webinaari) | [PVM]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8BDE697E-7AB1-4A2A-80F1-010CD0E0D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1813130"/>
            <a:ext cx="11522075" cy="215341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>
                <a:solidFill>
                  <a:srgbClr val="181554"/>
                </a:solidFill>
                <a:latin typeface="Montserrat Bold" panose="00000800000000000000" pitchFamily="2" charset="0"/>
                <a:ea typeface="MingLiU-ExtB" panose="02020500000000000000" pitchFamily="18" charset="-12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Segoe UI Light" panose="020B0502040204020203" pitchFamily="34" charset="0"/>
              </a:rPr>
              <a:t>ESITYKSEN OTSIKKO; </a:t>
            </a:r>
            <a:br>
              <a:rPr kumimoji="0" lang="fi-FI" sz="7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Segoe UI Light" panose="020B0502040204020203" pitchFamily="34" charset="0"/>
              </a:rPr>
            </a:br>
            <a:r>
              <a:rPr kumimoji="0" lang="fi-FI" sz="7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Segoe UI Light" panose="020B0502040204020203" pitchFamily="34" charset="0"/>
              </a:rPr>
              <a:t>MAX. 2 RIVIÄ [ALL CAPS]</a:t>
            </a:r>
          </a:p>
        </p:txBody>
      </p:sp>
      <p:sp>
        <p:nvSpPr>
          <p:cNvPr id="9" name="Tekstikehys 7">
            <a:extLst>
              <a:ext uri="{FF2B5EF4-FFF2-40B4-BE49-F238E27FC236}">
                <a16:creationId xmlns:a16="http://schemas.microsoft.com/office/drawing/2014/main" id="{E011F853-DADB-4156-9FB1-61628936A2C8}"/>
              </a:ext>
            </a:extLst>
          </p:cNvPr>
          <p:cNvSpPr txBox="1"/>
          <p:nvPr userDrawn="1"/>
        </p:nvSpPr>
        <p:spPr>
          <a:xfrm>
            <a:off x="334963" y="6357079"/>
            <a:ext cx="4937514" cy="167546"/>
          </a:xfrm>
          <a:prstGeom prst="rect">
            <a:avLst/>
          </a:prstGeom>
          <a:noFill/>
        </p:spPr>
        <p:txBody>
          <a:bodyPr wrap="none" lIns="0" tIns="36000" rIns="72000" bIns="36000" rtlCol="0" anchor="ctr">
            <a:noAutofit/>
          </a:bodyPr>
          <a:lstStyle/>
          <a:p>
            <a:pPr lvl="0">
              <a:defRPr/>
            </a:pPr>
            <a:r>
              <a:rPr lang="fi-FI" sz="1200" dirty="0">
                <a:solidFill>
                  <a:srgbClr val="181554"/>
                </a:solidFill>
                <a:latin typeface="Montserrat Light" panose="00000400000000000000" pitchFamily="2" charset="0"/>
                <a:cs typeface="Segoe UI Light" panose="020B0502040204020203" pitchFamily="34" charset="0"/>
              </a:rPr>
              <a:t>Alder &amp; Sound  |  Eteläesplanadi 8, 00130 Helsinki  |  aldersound.fi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A2477B-16C7-405C-A948-6ED96E344F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10257" y="6368404"/>
            <a:ext cx="1644960" cy="13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9424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>
          <p15:clr>
            <a:srgbClr val="FBAE40"/>
          </p15:clr>
        </p15:guide>
        <p15:guide id="2" pos="211">
          <p15:clr>
            <a:srgbClr val="FBAE40"/>
          </p15:clr>
        </p15:guide>
        <p15:guide id="3" pos="7469">
          <p15:clr>
            <a:srgbClr val="FBAE40"/>
          </p15:clr>
        </p15:guide>
        <p15:guide id="4" orient="horz" pos="2500">
          <p15:clr>
            <a:srgbClr val="FBAE40"/>
          </p15:clr>
        </p15:guide>
        <p15:guide id="5" orient="horz" pos="2863">
          <p15:clr>
            <a:srgbClr val="FBAE40"/>
          </p15:clr>
        </p15:guide>
        <p15:guide id="6" orient="horz" pos="3861">
          <p15:clr>
            <a:srgbClr val="FBAE40"/>
          </p15:clr>
        </p15:guide>
        <p15:guide id="7" orient="horz" pos="411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ääotsikko_esitys_sininen tausta">
    <p:bg>
      <p:bgPr>
        <a:solidFill>
          <a:srgbClr val="1815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39FB4A85-A8D7-4421-AC8D-2682D1355B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8138" y="4565302"/>
            <a:ext cx="11515725" cy="156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0" indent="0" algn="ctr">
              <a:spcBef>
                <a:spcPts val="1200"/>
              </a:spcBef>
              <a:buNone/>
              <a:defRPr kumimoji="0" lang="en-US" sz="20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Medium" panose="00000600000000000000" pitchFamily="2" charset="0"/>
                <a:cs typeface="Segoe UI Light" panose="020B0502040204020203" pitchFamily="34" charset="0"/>
              </a:defRPr>
            </a:lvl1pPr>
          </a:lstStyle>
          <a:p>
            <a:pPr marL="228600" marR="0" lvl="0" indent="-22860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dirty="0"/>
              <a:t>[Esittäjän nimi] | [Titteli]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68D66F3-FB9B-4C76-87E7-F2EC818197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8138" y="3983040"/>
            <a:ext cx="11515725" cy="5651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0" indent="0" algn="ctr">
              <a:buNone/>
              <a:defRPr kumimoji="0" lang="en-US" sz="20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Medium" panose="00000600000000000000" pitchFamily="2" charset="0"/>
                <a:cs typeface="Segoe UI Light" panose="020B0502040204020203" pitchFamily="34" charset="0"/>
              </a:defRPr>
            </a:lvl1pPr>
          </a:lstStyle>
          <a:p>
            <a:pPr marL="228600" marR="0" lvl="0" indent="-22860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dirty="0"/>
              <a:t>Alaotsikko (esim. Breakfast at Alder &amp; </a:t>
            </a:r>
            <a:r>
              <a:rPr lang="fi-FI" dirty="0" err="1"/>
              <a:t>Sounds</a:t>
            </a:r>
            <a:r>
              <a:rPr lang="fi-FI" dirty="0"/>
              <a:t> tai A&amp;S Webinaari) | [PVM]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8BDE697E-7AB1-4A2A-80F1-010CD0E0D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1813130"/>
            <a:ext cx="11522075" cy="215341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>
                <a:solidFill>
                  <a:schemeClr val="bg1"/>
                </a:solidFill>
                <a:latin typeface="Montserrat Bold" panose="00000800000000000000" pitchFamily="2" charset="0"/>
                <a:ea typeface="MingLiU-ExtB" panose="02020500000000000000" pitchFamily="18" charset="-12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Segoe UI Light" panose="020B0502040204020203" pitchFamily="34" charset="0"/>
              </a:rPr>
              <a:t>ESITYKSEN OTSIKKO; </a:t>
            </a:r>
            <a:br>
              <a:rPr kumimoji="0" lang="fi-FI" sz="7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Segoe UI Light" panose="020B0502040204020203" pitchFamily="34" charset="0"/>
              </a:rPr>
            </a:br>
            <a:r>
              <a:rPr kumimoji="0" lang="fi-FI" sz="7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Segoe UI Light" panose="020B0502040204020203" pitchFamily="34" charset="0"/>
              </a:rPr>
              <a:t>MAX. 2 RIVIÄ [ALL CAPS]</a:t>
            </a:r>
          </a:p>
        </p:txBody>
      </p:sp>
      <p:sp>
        <p:nvSpPr>
          <p:cNvPr id="9" name="Tekstikehys 7">
            <a:extLst>
              <a:ext uri="{FF2B5EF4-FFF2-40B4-BE49-F238E27FC236}">
                <a16:creationId xmlns:a16="http://schemas.microsoft.com/office/drawing/2014/main" id="{E011F853-DADB-4156-9FB1-61628936A2C8}"/>
              </a:ext>
            </a:extLst>
          </p:cNvPr>
          <p:cNvSpPr txBox="1"/>
          <p:nvPr userDrawn="1"/>
        </p:nvSpPr>
        <p:spPr>
          <a:xfrm>
            <a:off x="334963" y="6357079"/>
            <a:ext cx="4937514" cy="167546"/>
          </a:xfrm>
          <a:prstGeom prst="rect">
            <a:avLst/>
          </a:prstGeom>
          <a:noFill/>
        </p:spPr>
        <p:txBody>
          <a:bodyPr wrap="none" lIns="0" tIns="36000" rIns="72000" bIns="36000" rtlCol="0" anchor="ctr">
            <a:noAutofit/>
          </a:bodyPr>
          <a:lstStyle/>
          <a:p>
            <a:pPr lvl="0">
              <a:defRPr/>
            </a:pPr>
            <a:r>
              <a:rPr lang="fi-FI" sz="1200" dirty="0">
                <a:solidFill>
                  <a:schemeClr val="bg1"/>
                </a:solidFill>
                <a:latin typeface="Montserrat Light" panose="00000400000000000000" pitchFamily="2" charset="0"/>
                <a:cs typeface="Segoe UI Light" panose="020B0502040204020203" pitchFamily="34" charset="0"/>
              </a:rPr>
              <a:t>Alder &amp; Sound  |  Eteläesplanadi 8, 00130 Helsinki  |  aldersound.fi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787283-826F-4164-8869-16047FA551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08252" y="6368243"/>
            <a:ext cx="1648970" cy="13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7036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>
          <p15:clr>
            <a:srgbClr val="FBAE40"/>
          </p15:clr>
        </p15:guide>
        <p15:guide id="2" pos="211">
          <p15:clr>
            <a:srgbClr val="FBAE40"/>
          </p15:clr>
        </p15:guide>
        <p15:guide id="3" pos="7469">
          <p15:clr>
            <a:srgbClr val="FBAE40"/>
          </p15:clr>
        </p15:guide>
        <p15:guide id="4" orient="horz" pos="2500">
          <p15:clr>
            <a:srgbClr val="FBAE40"/>
          </p15:clr>
        </p15:guide>
        <p15:guide id="5" orient="horz" pos="2863">
          <p15:clr>
            <a:srgbClr val="FBAE40"/>
          </p15:clr>
        </p15:guide>
        <p15:guide id="6" orient="horz" pos="3861">
          <p15:clr>
            <a:srgbClr val="FBAE40"/>
          </p15:clr>
        </p15:guide>
        <p15:guide id="7" orient="horz" pos="411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ääotsikko_esitys_kuva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F662EDD-BA4E-41E1-A217-16529E983F52}"/>
              </a:ext>
            </a:extLst>
          </p:cNvPr>
          <p:cNvSpPr/>
          <p:nvPr userDrawn="1"/>
        </p:nvSpPr>
        <p:spPr>
          <a:xfrm>
            <a:off x="2" y="4094"/>
            <a:ext cx="12191998" cy="6853906"/>
          </a:xfrm>
          <a:prstGeom prst="rect">
            <a:avLst/>
          </a:prstGeom>
          <a:solidFill>
            <a:srgbClr val="0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FI"/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39FB4A85-A8D7-4421-AC8D-2682D1355B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8138" y="4565302"/>
            <a:ext cx="11515725" cy="156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0" indent="0" algn="ctr">
              <a:spcBef>
                <a:spcPts val="1200"/>
              </a:spcBef>
              <a:buNone/>
              <a:defRPr kumimoji="0" lang="en-US" sz="20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Medium" panose="00000600000000000000" pitchFamily="2" charset="0"/>
                <a:cs typeface="Segoe UI Light" panose="020B0502040204020203" pitchFamily="34" charset="0"/>
              </a:defRPr>
            </a:lvl1pPr>
          </a:lstStyle>
          <a:p>
            <a:pPr marL="228600" marR="0" lvl="0" indent="-22860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dirty="0"/>
              <a:t>[Esittäjän nimi] | [Titteli]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68D66F3-FB9B-4C76-87E7-F2EC818197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8138" y="3983040"/>
            <a:ext cx="11515725" cy="5651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0" indent="0" algn="ctr">
              <a:buNone/>
              <a:defRPr kumimoji="0" lang="en-US" sz="20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Medium" panose="00000600000000000000" pitchFamily="2" charset="0"/>
                <a:cs typeface="Segoe UI Light" panose="020B0502040204020203" pitchFamily="34" charset="0"/>
              </a:defRPr>
            </a:lvl1pPr>
          </a:lstStyle>
          <a:p>
            <a:pPr marL="228600" marR="0" lvl="0" indent="-22860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dirty="0"/>
              <a:t>Alaotsikko (esim. Breakfast at Alder &amp; </a:t>
            </a:r>
            <a:r>
              <a:rPr lang="fi-FI" dirty="0" err="1"/>
              <a:t>Sounds</a:t>
            </a:r>
            <a:r>
              <a:rPr lang="fi-FI" dirty="0"/>
              <a:t> tai A&amp;S Webinaari) | [PVM]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8BDE697E-7AB1-4A2A-80F1-010CD0E0D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1813130"/>
            <a:ext cx="11522075" cy="215341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>
                <a:solidFill>
                  <a:schemeClr val="bg1"/>
                </a:solidFill>
                <a:latin typeface="Montserrat Bold" panose="00000800000000000000" pitchFamily="2" charset="0"/>
                <a:ea typeface="MingLiU-ExtB" panose="02020500000000000000" pitchFamily="18" charset="-12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Segoe UI Light" panose="020B0502040204020203" pitchFamily="34" charset="0"/>
              </a:rPr>
              <a:t>ESITYKSEN OTSIKKO; </a:t>
            </a:r>
            <a:br>
              <a:rPr kumimoji="0" lang="fi-FI" sz="7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Segoe UI Light" panose="020B0502040204020203" pitchFamily="34" charset="0"/>
              </a:rPr>
            </a:br>
            <a:r>
              <a:rPr kumimoji="0" lang="fi-FI" sz="7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Segoe UI Light" panose="020B0502040204020203" pitchFamily="34" charset="0"/>
              </a:rPr>
              <a:t>MAX. 2 RIVIÄ [ALL CAPS]</a:t>
            </a:r>
          </a:p>
        </p:txBody>
      </p:sp>
      <p:sp>
        <p:nvSpPr>
          <p:cNvPr id="10" name="Tekstikehys 7">
            <a:extLst>
              <a:ext uri="{FF2B5EF4-FFF2-40B4-BE49-F238E27FC236}">
                <a16:creationId xmlns:a16="http://schemas.microsoft.com/office/drawing/2014/main" id="{B2764108-DCDD-43A3-B3D3-5C08B7BAC7EA}"/>
              </a:ext>
            </a:extLst>
          </p:cNvPr>
          <p:cNvSpPr txBox="1"/>
          <p:nvPr userDrawn="1"/>
        </p:nvSpPr>
        <p:spPr>
          <a:xfrm>
            <a:off x="334963" y="6357079"/>
            <a:ext cx="4937514" cy="167546"/>
          </a:xfrm>
          <a:prstGeom prst="rect">
            <a:avLst/>
          </a:prstGeom>
          <a:noFill/>
        </p:spPr>
        <p:txBody>
          <a:bodyPr wrap="none" lIns="0" tIns="36000" rIns="72000" bIns="36000" rtlCol="0" anchor="ctr">
            <a:noAutofit/>
          </a:bodyPr>
          <a:lstStyle/>
          <a:p>
            <a:pPr lvl="0">
              <a:defRPr/>
            </a:pPr>
            <a:r>
              <a:rPr lang="fi-FI" sz="1200" dirty="0">
                <a:solidFill>
                  <a:schemeClr val="bg1"/>
                </a:solidFill>
                <a:latin typeface="Montserrat Light" panose="00000400000000000000" pitchFamily="2" charset="0"/>
                <a:cs typeface="Segoe UI Light" panose="020B0502040204020203" pitchFamily="34" charset="0"/>
              </a:rPr>
              <a:t>Alder &amp; Sound  |  Eteläesplanadi 8, 00130 Helsinki  |  aldersound.fi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8D82408-BA95-4478-9CD4-26CF5CC992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08252" y="6368243"/>
            <a:ext cx="1648970" cy="13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4143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>
          <p15:clr>
            <a:srgbClr val="FBAE40"/>
          </p15:clr>
        </p15:guide>
        <p15:guide id="2" pos="211">
          <p15:clr>
            <a:srgbClr val="FBAE40"/>
          </p15:clr>
        </p15:guide>
        <p15:guide id="3" pos="7469">
          <p15:clr>
            <a:srgbClr val="FBAE40"/>
          </p15:clr>
        </p15:guide>
        <p15:guide id="4" orient="horz" pos="2500">
          <p15:clr>
            <a:srgbClr val="FBAE40"/>
          </p15:clr>
        </p15:guide>
        <p15:guide id="5" orient="horz" pos="2863">
          <p15:clr>
            <a:srgbClr val="FBAE40"/>
          </p15:clr>
        </p15:guide>
        <p15:guide id="6" orient="horz" pos="3861">
          <p15:clr>
            <a:srgbClr val="FBAE40"/>
          </p15:clr>
        </p15:guide>
        <p15:guide id="7" orient="horz" pos="411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AF09B-E8D1-4A71-90CC-261051AE7BD3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72020-5FD4-462F-A02F-F48415BC5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35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150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4566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150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C51CEDB-6518-4763-8D09-202B809A83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12000" dirty="0">
                <a:solidFill>
                  <a:schemeClr val="bg1"/>
                </a:solidFill>
                <a:latin typeface="Montserrat Bold" panose="00000800000000000000" pitchFamily="2" charset="0"/>
                <a:cs typeface="Segoe UI Light" panose="020B0502040204020203" pitchFamily="34" charset="0"/>
              </a:rPr>
              <a:t>TEAM </a:t>
            </a:r>
            <a:r>
              <a:rPr lang="en-US" sz="12000" dirty="0">
                <a:solidFill>
                  <a:schemeClr val="bg1"/>
                </a:solidFill>
                <a:highlight>
                  <a:srgbClr val="FFFF00"/>
                </a:highlight>
                <a:latin typeface="Montserrat Bold" panose="00000800000000000000" pitchFamily="2" charset="0"/>
                <a:cs typeface="Segoe UI Light" panose="020B0502040204020203" pitchFamily="34" charset="0"/>
              </a:rPr>
              <a:t>XXX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03A2440C-0C29-42A2-B36A-77699BFB42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490787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Montserrat Bold" panose="00000800000000000000" pitchFamily="2" charset="0"/>
                <a:cs typeface="Segoe UI Light" panose="020B0502040204020203" pitchFamily="34" charset="0"/>
              </a:rPr>
              <a:t>Team members:</a:t>
            </a:r>
            <a:br>
              <a:rPr lang="en-US" b="1" dirty="0">
                <a:solidFill>
                  <a:schemeClr val="bg1"/>
                </a:solidFill>
                <a:latin typeface="Montserrat Bold" panose="00000800000000000000" pitchFamily="2" charset="0"/>
                <a:cs typeface="Segoe UI Light" panose="020B0502040204020203" pitchFamily="34" charset="0"/>
              </a:rPr>
            </a:br>
            <a:r>
              <a:rPr lang="en-US" dirty="0">
                <a:solidFill>
                  <a:schemeClr val="bg1"/>
                </a:solidFill>
                <a:latin typeface="Montserrat Light" panose="00000400000000000000" pitchFamily="2" charset="0"/>
                <a:cs typeface="Segoe UI Light" panose="020B0502040204020203" pitchFamily="34" charset="0"/>
              </a:rPr>
              <a:t>[NAME / Student ID]</a:t>
            </a:r>
            <a:br>
              <a:rPr lang="en-US" dirty="0">
                <a:solidFill>
                  <a:schemeClr val="bg1"/>
                </a:solidFill>
                <a:latin typeface="Montserrat Light" panose="00000400000000000000" pitchFamily="2" charset="0"/>
                <a:cs typeface="Segoe UI Light" panose="020B0502040204020203" pitchFamily="34" charset="0"/>
              </a:rPr>
            </a:br>
            <a:r>
              <a:rPr lang="en-US" dirty="0">
                <a:solidFill>
                  <a:schemeClr val="bg1"/>
                </a:solidFill>
                <a:latin typeface="Montserrat Light" panose="00000400000000000000" pitchFamily="2" charset="0"/>
                <a:cs typeface="Segoe UI Light" panose="020B0502040204020203" pitchFamily="34" charset="0"/>
              </a:rPr>
              <a:t>[NAME / Student ID]</a:t>
            </a:r>
            <a:br>
              <a:rPr lang="en-US" dirty="0">
                <a:solidFill>
                  <a:schemeClr val="bg1"/>
                </a:solidFill>
                <a:latin typeface="Montserrat Light" panose="00000400000000000000" pitchFamily="2" charset="0"/>
                <a:cs typeface="Segoe UI Light" panose="020B0502040204020203" pitchFamily="34" charset="0"/>
              </a:rPr>
            </a:br>
            <a:r>
              <a:rPr lang="en-US" dirty="0">
                <a:solidFill>
                  <a:schemeClr val="bg1"/>
                </a:solidFill>
                <a:latin typeface="Montserrat Light" panose="00000400000000000000" pitchFamily="2" charset="0"/>
                <a:cs typeface="Segoe UI Light" panose="020B0502040204020203" pitchFamily="34" charset="0"/>
              </a:rPr>
              <a:t>[NAME / Student ID]</a:t>
            </a:r>
            <a:br>
              <a:rPr lang="en-US" dirty="0">
                <a:solidFill>
                  <a:schemeClr val="bg1"/>
                </a:solidFill>
                <a:latin typeface="Montserrat Light" panose="00000400000000000000" pitchFamily="2" charset="0"/>
                <a:cs typeface="Segoe UI Light" panose="020B0502040204020203" pitchFamily="34" charset="0"/>
              </a:rPr>
            </a:br>
            <a:r>
              <a:rPr lang="en-US" dirty="0">
                <a:solidFill>
                  <a:schemeClr val="bg1"/>
                </a:solidFill>
                <a:latin typeface="Montserrat Light" panose="00000400000000000000" pitchFamily="2" charset="0"/>
                <a:cs typeface="Segoe UI Light" panose="020B0502040204020203" pitchFamily="34" charset="0"/>
              </a:rPr>
              <a:t>[NAME / Student ID]</a:t>
            </a:r>
            <a:br>
              <a:rPr lang="en-US" dirty="0">
                <a:solidFill>
                  <a:schemeClr val="bg1"/>
                </a:solidFill>
                <a:latin typeface="Montserrat Light" panose="00000400000000000000" pitchFamily="2" charset="0"/>
                <a:cs typeface="Segoe UI Light" panose="020B0502040204020203" pitchFamily="34" charset="0"/>
              </a:rPr>
            </a:br>
            <a:r>
              <a:rPr lang="en-US" dirty="0">
                <a:solidFill>
                  <a:schemeClr val="bg1"/>
                </a:solidFill>
                <a:latin typeface="Montserrat Light" panose="00000400000000000000" pitchFamily="2" charset="0"/>
                <a:cs typeface="Segoe UI Light" panose="020B0502040204020203" pitchFamily="34" charset="0"/>
              </a:rPr>
              <a:t>[NAME / Student ID]</a:t>
            </a:r>
          </a:p>
        </p:txBody>
      </p:sp>
    </p:spTree>
    <p:extLst>
      <p:ext uri="{BB962C8B-B14F-4D97-AF65-F5344CB8AC3E}">
        <p14:creationId xmlns:p14="http://schemas.microsoft.com/office/powerpoint/2010/main" val="4228940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1AD773D-2C50-494F-9FEB-C13F74CCA0D8}"/>
              </a:ext>
            </a:extLst>
          </p:cNvPr>
          <p:cNvSpPr/>
          <p:nvPr/>
        </p:nvSpPr>
        <p:spPr>
          <a:xfrm>
            <a:off x="10249829" y="6216930"/>
            <a:ext cx="1683799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Bauhaus 93" panose="04030905020B02020C02" pitchFamily="82" charset="0"/>
                <a:ea typeface="+mn-ea"/>
                <a:cs typeface="+mn-cs"/>
              </a:rPr>
              <a:t>Dragon Group</a:t>
            </a:r>
          </a:p>
        </p:txBody>
      </p:sp>
      <p:sp>
        <p:nvSpPr>
          <p:cNvPr id="2" name="Rectangle 1"/>
          <p:cNvSpPr/>
          <p:nvPr/>
        </p:nvSpPr>
        <p:spPr>
          <a:xfrm>
            <a:off x="341567" y="339364"/>
            <a:ext cx="10558020" cy="3959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>
                <a:solidFill>
                  <a:schemeClr val="tx1"/>
                </a:solidFill>
                <a:latin typeface="Montserrat Bold" panose="00000800000000000000" pitchFamily="2" charset="0"/>
                <a:cs typeface="Segoe UI Bold" panose="020B0802040204020203" pitchFamily="34" charset="0"/>
              </a:rPr>
              <a:t>Team </a:t>
            </a:r>
            <a:r>
              <a:rPr lang="en-US" sz="3000" dirty="0">
                <a:solidFill>
                  <a:schemeClr val="tx1"/>
                </a:solidFill>
                <a:highlight>
                  <a:srgbClr val="FFFF00"/>
                </a:highlight>
                <a:latin typeface="Montserrat Bold" panose="00000800000000000000" pitchFamily="2" charset="0"/>
                <a:cs typeface="Segoe UI Bold" panose="020B0802040204020203" pitchFamily="34" charset="0"/>
              </a:rPr>
              <a:t>XXX</a:t>
            </a:r>
            <a:r>
              <a:rPr lang="en-US" sz="3000" dirty="0">
                <a:solidFill>
                  <a:schemeClr val="tx1"/>
                </a:solidFill>
                <a:latin typeface="Montserrat Bold" panose="00000800000000000000" pitchFamily="2" charset="0"/>
                <a:cs typeface="Segoe UI Bold" panose="020B0802040204020203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Bold" panose="00000800000000000000" pitchFamily="2" charset="0"/>
                <a:cs typeface="Segoe UI Bold" panose="020B0802040204020203" pitchFamily="34" charset="0"/>
              </a:rPr>
              <a:t>| Key tax issues &amp; recommended actions</a:t>
            </a: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350994" y="771325"/>
            <a:ext cx="11515469" cy="432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150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anose="00000400000000000000" pitchFamily="2" charset="0"/>
                <a:cs typeface="Segoe UI Light" panose="020B0502040204020203" pitchFamily="34" charset="0"/>
              </a:rPr>
              <a:t>Below are summarized our findings related to key tax issues as well as recommended actions for mitigating such exposures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Montserrat Light" panose="00000400000000000000" pitchFamily="2" charset="0"/>
              <a:cs typeface="Segoe UI Light" panose="020B0502040204020203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9B76298-C13B-40EA-9213-7095AEC9E3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8163849"/>
              </p:ext>
            </p:extLst>
          </p:nvPr>
        </p:nvGraphicFramePr>
        <p:xfrm>
          <a:off x="334963" y="1268413"/>
          <a:ext cx="11515470" cy="4831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8490">
                  <a:extLst>
                    <a:ext uri="{9D8B030D-6E8A-4147-A177-3AD203B41FA5}">
                      <a16:colId xmlns:a16="http://schemas.microsoft.com/office/drawing/2014/main" val="2899793483"/>
                    </a:ext>
                  </a:extLst>
                </a:gridCol>
                <a:gridCol w="3838490">
                  <a:extLst>
                    <a:ext uri="{9D8B030D-6E8A-4147-A177-3AD203B41FA5}">
                      <a16:colId xmlns:a16="http://schemas.microsoft.com/office/drawing/2014/main" val="1461797083"/>
                    </a:ext>
                  </a:extLst>
                </a:gridCol>
                <a:gridCol w="3838490">
                  <a:extLst>
                    <a:ext uri="{9D8B030D-6E8A-4147-A177-3AD203B41FA5}">
                      <a16:colId xmlns:a16="http://schemas.microsoft.com/office/drawing/2014/main" val="3095562354"/>
                    </a:ext>
                  </a:extLst>
                </a:gridCol>
              </a:tblGrid>
              <a:tr h="572572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/>
                          </a:solidFill>
                          <a:latin typeface="Montserrat Bold" panose="00000800000000000000" pitchFamily="2" charset="0"/>
                          <a:cs typeface="Segoe UI Light" panose="020B0502040204020203" pitchFamily="34" charset="0"/>
                        </a:rPr>
                        <a:t>Operating </a:t>
                      </a:r>
                      <a:br>
                        <a:rPr lang="en-US" sz="1600" dirty="0">
                          <a:solidFill>
                            <a:schemeClr val="accent2"/>
                          </a:solidFill>
                          <a:latin typeface="Montserrat Bold" panose="00000800000000000000" pitchFamily="2" charset="0"/>
                          <a:cs typeface="Segoe UI Light" panose="020B0502040204020203" pitchFamily="34" charset="0"/>
                        </a:rPr>
                      </a:br>
                      <a:r>
                        <a:rPr lang="en-US" sz="1600" dirty="0">
                          <a:solidFill>
                            <a:schemeClr val="accent2"/>
                          </a:solidFill>
                          <a:latin typeface="Montserrat Bold" panose="00000800000000000000" pitchFamily="2" charset="0"/>
                          <a:cs typeface="Segoe UI Light" panose="020B0502040204020203" pitchFamily="34" charset="0"/>
                        </a:rPr>
                        <a:t>environment: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accent2"/>
                          </a:solidFill>
                          <a:latin typeface="Montserrat Bold" panose="00000800000000000000" pitchFamily="2" charset="0"/>
                          <a:cs typeface="Segoe UI Light" panose="020B0502040204020203" pitchFamily="34" charset="0"/>
                        </a:rPr>
                        <a:t>Permanent establishments </a:t>
                      </a:r>
                      <a:br>
                        <a:rPr lang="en-US" sz="1600" dirty="0">
                          <a:solidFill>
                            <a:schemeClr val="accent2"/>
                          </a:solidFill>
                          <a:latin typeface="Montserrat Bold" panose="00000800000000000000" pitchFamily="2" charset="0"/>
                          <a:cs typeface="Segoe UI Light" panose="020B0502040204020203" pitchFamily="34" charset="0"/>
                        </a:rPr>
                      </a:br>
                      <a:r>
                        <a:rPr lang="en-US" sz="1600" dirty="0">
                          <a:solidFill>
                            <a:schemeClr val="accent2"/>
                          </a:solidFill>
                          <a:latin typeface="Montserrat Bold" panose="00000800000000000000" pitchFamily="2" charset="0"/>
                          <a:cs typeface="Segoe UI Light" panose="020B0502040204020203" pitchFamily="34" charset="0"/>
                        </a:rPr>
                        <a:t>and global mobility: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D7D31"/>
                          </a:solidFill>
                          <a:effectLst/>
                          <a:uLnTx/>
                          <a:uFillTx/>
                          <a:latin typeface="Montserrat Bold" panose="00000800000000000000" pitchFamily="2" charset="0"/>
                          <a:ea typeface="+mn-ea"/>
                          <a:cs typeface="Segoe UI Light" panose="020B0502040204020203" pitchFamily="34" charset="0"/>
                        </a:rPr>
                        <a:t>Tax transparency &amp; </a:t>
                      </a:r>
                      <a:b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D7D31"/>
                          </a:solidFill>
                          <a:effectLst/>
                          <a:uLnTx/>
                          <a:uFillTx/>
                          <a:latin typeface="Montserrat Bold" panose="00000800000000000000" pitchFamily="2" charset="0"/>
                          <a:ea typeface="+mn-ea"/>
                          <a:cs typeface="Segoe UI Light" panose="020B0502040204020203" pitchFamily="34" charset="0"/>
                        </a:rPr>
                      </a:b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D7D31"/>
                          </a:solidFill>
                          <a:effectLst/>
                          <a:uLnTx/>
                          <a:uFillTx/>
                          <a:latin typeface="Montserrat Bold" panose="00000800000000000000" pitchFamily="2" charset="0"/>
                          <a:ea typeface="+mn-ea"/>
                          <a:cs typeface="Segoe UI Light" panose="020B0502040204020203" pitchFamily="34" charset="0"/>
                        </a:rPr>
                        <a:t>reporting: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2030126"/>
                  </a:ext>
                </a:extLst>
              </a:tr>
              <a:tr h="1836559"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buChar char=""/>
                      </a:pPr>
                      <a:r>
                        <a:rPr lang="en-US" sz="1400" dirty="0">
                          <a:latin typeface="Montserrat Light" panose="00000400000000000000" pitchFamily="2" charset="0"/>
                          <a:cs typeface="Segoe UI Light" panose="020B0502040204020203" pitchFamily="34" charset="0"/>
                        </a:rPr>
                        <a:t>[XXX]</a:t>
                      </a:r>
                    </a:p>
                    <a:p>
                      <a:pPr marL="2857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buChar char=""/>
                      </a:pPr>
                      <a:r>
                        <a:rPr lang="en-US" sz="1400" dirty="0">
                          <a:latin typeface="Montserrat Light" panose="00000400000000000000" pitchFamily="2" charset="0"/>
                          <a:cs typeface="Segoe UI Light" panose="020B0502040204020203" pitchFamily="34" charset="0"/>
                        </a:rPr>
                        <a:t>[XXX]</a:t>
                      </a:r>
                    </a:p>
                    <a:p>
                      <a:pPr marL="2857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buChar char=""/>
                      </a:pPr>
                      <a:r>
                        <a:rPr lang="en-US" sz="1400" dirty="0">
                          <a:latin typeface="Montserrat Light" panose="00000400000000000000" pitchFamily="2" charset="0"/>
                          <a:cs typeface="Segoe UI Light" panose="020B0502040204020203" pitchFamily="34" charset="0"/>
                        </a:rPr>
                        <a:t>[XXX]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buChar char=""/>
                      </a:pPr>
                      <a:r>
                        <a:rPr lang="en-US" sz="1400" dirty="0">
                          <a:latin typeface="Montserrat Light" panose="00000400000000000000" pitchFamily="2" charset="0"/>
                          <a:cs typeface="Segoe UI Light" panose="020B0502040204020203" pitchFamily="34" charset="0"/>
                        </a:rPr>
                        <a:t>[XXX]</a:t>
                      </a:r>
                    </a:p>
                    <a:p>
                      <a:pPr marL="2857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buChar char=""/>
                      </a:pPr>
                      <a:r>
                        <a:rPr lang="en-US" sz="1400" dirty="0">
                          <a:latin typeface="Montserrat Light" panose="00000400000000000000" pitchFamily="2" charset="0"/>
                          <a:cs typeface="Segoe UI Light" panose="020B0502040204020203" pitchFamily="34" charset="0"/>
                        </a:rPr>
                        <a:t>[XXX]</a:t>
                      </a:r>
                    </a:p>
                    <a:p>
                      <a:pPr marL="2857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buChar char=""/>
                      </a:pPr>
                      <a:r>
                        <a:rPr lang="en-US" sz="1400" dirty="0">
                          <a:latin typeface="Montserrat Light" panose="00000400000000000000" pitchFamily="2" charset="0"/>
                          <a:cs typeface="Segoe UI Light" panose="020B0502040204020203" pitchFamily="34" charset="0"/>
                        </a:rPr>
                        <a:t>[XXX]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buChar char=""/>
                      </a:pPr>
                      <a:r>
                        <a:rPr lang="en-US" sz="1400" dirty="0">
                          <a:latin typeface="Montserrat Light" panose="00000400000000000000" pitchFamily="2" charset="0"/>
                          <a:cs typeface="Segoe UI Light" panose="020B0502040204020203" pitchFamily="34" charset="0"/>
                        </a:rPr>
                        <a:t>[XXX]</a:t>
                      </a:r>
                    </a:p>
                    <a:p>
                      <a:pPr marL="2857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buChar char=""/>
                      </a:pPr>
                      <a:r>
                        <a:rPr lang="en-US" sz="1400" dirty="0">
                          <a:latin typeface="Montserrat Light" panose="00000400000000000000" pitchFamily="2" charset="0"/>
                          <a:cs typeface="Segoe UI Light" panose="020B0502040204020203" pitchFamily="34" charset="0"/>
                        </a:rPr>
                        <a:t>[XXX]</a:t>
                      </a:r>
                    </a:p>
                    <a:p>
                      <a:pPr marL="2857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buChar char=""/>
                      </a:pPr>
                      <a:r>
                        <a:rPr lang="en-US" sz="1400" dirty="0">
                          <a:latin typeface="Montserrat Light" panose="00000400000000000000" pitchFamily="2" charset="0"/>
                          <a:cs typeface="Segoe UI Light" panose="020B0502040204020203" pitchFamily="34" charset="0"/>
                        </a:rPr>
                        <a:t>[XXX]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7059138"/>
                  </a:ext>
                </a:extLst>
              </a:tr>
              <a:tr h="5725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D7D31"/>
                          </a:solidFill>
                          <a:effectLst/>
                          <a:uLnTx/>
                          <a:uFillTx/>
                          <a:latin typeface="Montserrat Bold" panose="00000800000000000000" pitchFamily="2" charset="0"/>
                          <a:ea typeface="+mn-ea"/>
                          <a:cs typeface="Segoe UI Light" panose="020B0502040204020203" pitchFamily="34" charset="0"/>
                        </a:rPr>
                        <a:t>International tax </a:t>
                      </a:r>
                      <a:b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D7D31"/>
                          </a:solidFill>
                          <a:effectLst/>
                          <a:uLnTx/>
                          <a:uFillTx/>
                          <a:latin typeface="Montserrat Bold" panose="00000800000000000000" pitchFamily="2" charset="0"/>
                          <a:ea typeface="+mn-ea"/>
                          <a:cs typeface="Segoe UI Light" panose="020B0502040204020203" pitchFamily="34" charset="0"/>
                        </a:rPr>
                      </a:b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D7D31"/>
                          </a:solidFill>
                          <a:effectLst/>
                          <a:uLnTx/>
                          <a:uFillTx/>
                          <a:latin typeface="Montserrat Bold" panose="00000800000000000000" pitchFamily="2" charset="0"/>
                          <a:ea typeface="+mn-ea"/>
                          <a:cs typeface="Segoe UI Light" panose="020B0502040204020203" pitchFamily="34" charset="0"/>
                        </a:rPr>
                        <a:t>developments: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D7D31"/>
                          </a:solidFill>
                          <a:effectLst/>
                          <a:uLnTx/>
                          <a:uFillTx/>
                          <a:latin typeface="Montserrat Bold" panose="00000800000000000000" pitchFamily="2" charset="0"/>
                          <a:ea typeface="+mn-ea"/>
                          <a:cs typeface="Segoe UI Light" panose="020B0502040204020203" pitchFamily="34" charset="0"/>
                        </a:rPr>
                        <a:t>Tax certainty and dispute prevention: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 Bold" panose="00000800000000000000" pitchFamily="2" charset="0"/>
                          <a:ea typeface="+mn-ea"/>
                          <a:cs typeface="Segoe UI Light" panose="020B0502040204020203" pitchFamily="34" charset="0"/>
                        </a:rPr>
                        <a:t>Recommended actions: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107449"/>
                  </a:ext>
                </a:extLst>
              </a:tr>
              <a:tr h="1836559"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buChar char=""/>
                      </a:pPr>
                      <a:r>
                        <a:rPr lang="en-US" sz="1400" dirty="0">
                          <a:latin typeface="Montserrat Light" panose="00000400000000000000" pitchFamily="2" charset="0"/>
                          <a:cs typeface="Segoe UI Light" panose="020B0502040204020203" pitchFamily="34" charset="0"/>
                        </a:rPr>
                        <a:t>[XXX]</a:t>
                      </a:r>
                    </a:p>
                    <a:p>
                      <a:pPr marL="2857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buChar char=""/>
                      </a:pPr>
                      <a:r>
                        <a:rPr lang="en-US" sz="1400" dirty="0">
                          <a:latin typeface="Montserrat Light" panose="00000400000000000000" pitchFamily="2" charset="0"/>
                          <a:cs typeface="Segoe UI Light" panose="020B0502040204020203" pitchFamily="34" charset="0"/>
                        </a:rPr>
                        <a:t>[XXX]</a:t>
                      </a:r>
                    </a:p>
                    <a:p>
                      <a:pPr marL="2857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buChar char=""/>
                      </a:pPr>
                      <a:r>
                        <a:rPr lang="en-US" sz="1400" dirty="0">
                          <a:latin typeface="Montserrat Light" panose="00000400000000000000" pitchFamily="2" charset="0"/>
                          <a:cs typeface="Segoe UI Light" panose="020B0502040204020203" pitchFamily="34" charset="0"/>
                        </a:rPr>
                        <a:t>[XXX]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buChar char=""/>
                      </a:pPr>
                      <a:r>
                        <a:rPr lang="en-US" sz="1400" dirty="0">
                          <a:latin typeface="Montserrat Light" panose="00000400000000000000" pitchFamily="2" charset="0"/>
                          <a:cs typeface="Segoe UI Light" panose="020B0502040204020203" pitchFamily="34" charset="0"/>
                        </a:rPr>
                        <a:t>[XXX]</a:t>
                      </a:r>
                    </a:p>
                    <a:p>
                      <a:pPr marL="2857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buChar char=""/>
                      </a:pPr>
                      <a:r>
                        <a:rPr lang="en-US" sz="1400" dirty="0">
                          <a:latin typeface="Montserrat Light" panose="00000400000000000000" pitchFamily="2" charset="0"/>
                          <a:cs typeface="Segoe UI Light" panose="020B0502040204020203" pitchFamily="34" charset="0"/>
                        </a:rPr>
                        <a:t>[XXX]</a:t>
                      </a:r>
                    </a:p>
                    <a:p>
                      <a:pPr marL="2857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buChar char=""/>
                      </a:pPr>
                      <a:r>
                        <a:rPr lang="en-US" sz="1400" dirty="0">
                          <a:latin typeface="Montserrat Light" panose="00000400000000000000" pitchFamily="2" charset="0"/>
                          <a:cs typeface="Segoe UI Light" panose="020B0502040204020203" pitchFamily="34" charset="0"/>
                        </a:rPr>
                        <a:t>[XXX]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Font typeface="+mj-lt"/>
                        <a:buAutoNum type="arabicParenR"/>
                      </a:pPr>
                      <a:r>
                        <a:rPr lang="en-US" sz="1400" dirty="0">
                          <a:latin typeface="Montserrat Light" panose="00000400000000000000" pitchFamily="2" charset="0"/>
                          <a:cs typeface="Segoe UI Light" panose="020B0502040204020203" pitchFamily="34" charset="0"/>
                        </a:rPr>
                        <a:t>[XXX]</a:t>
                      </a:r>
                    </a:p>
                    <a:p>
                      <a:pPr marL="34290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Font typeface="+mj-lt"/>
                        <a:buAutoNum type="arabicParenR"/>
                      </a:pPr>
                      <a:r>
                        <a:rPr lang="en-US" sz="1400" dirty="0">
                          <a:latin typeface="Montserrat Light" panose="00000400000000000000" pitchFamily="2" charset="0"/>
                          <a:cs typeface="Segoe UI Light" panose="020B0502040204020203" pitchFamily="34" charset="0"/>
                        </a:rPr>
                        <a:t>[XXX]</a:t>
                      </a:r>
                    </a:p>
                    <a:p>
                      <a:pPr marL="34290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Font typeface="+mj-lt"/>
                        <a:buAutoNum type="arabicParenR"/>
                      </a:pPr>
                      <a:r>
                        <a:rPr lang="en-US" sz="1400" dirty="0">
                          <a:latin typeface="Montserrat Light" panose="00000400000000000000" pitchFamily="2" charset="0"/>
                          <a:cs typeface="Segoe UI Light" panose="020B0502040204020203" pitchFamily="34" charset="0"/>
                        </a:rPr>
                        <a:t>[XXX]</a:t>
                      </a:r>
                    </a:p>
                    <a:p>
                      <a:pPr marL="34290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Font typeface="+mj-lt"/>
                        <a:buAutoNum type="arabicParenR"/>
                      </a:pPr>
                      <a:r>
                        <a:rPr lang="en-US" sz="1400" dirty="0">
                          <a:latin typeface="Montserrat Light" panose="00000400000000000000" pitchFamily="2" charset="0"/>
                          <a:cs typeface="Segoe UI Light" panose="020B0502040204020203" pitchFamily="34" charset="0"/>
                        </a:rPr>
                        <a:t>[XXX]</a:t>
                      </a:r>
                    </a:p>
                    <a:p>
                      <a:pPr marL="34290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Font typeface="+mj-lt"/>
                        <a:buAutoNum type="arabicParenR"/>
                      </a:pPr>
                      <a:r>
                        <a:rPr lang="en-US" sz="1400" dirty="0">
                          <a:latin typeface="Montserrat Light" panose="00000400000000000000" pitchFamily="2" charset="0"/>
                          <a:cs typeface="Segoe UI Light" panose="020B0502040204020203" pitchFamily="34" charset="0"/>
                        </a:rPr>
                        <a:t>[XXX]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978246"/>
                  </a:ext>
                </a:extLst>
              </a:tr>
            </a:tbl>
          </a:graphicData>
        </a:graphic>
      </p:graphicFrame>
      <p:sp>
        <p:nvSpPr>
          <p:cNvPr id="8" name="Tekstikehys 7">
            <a:extLst>
              <a:ext uri="{FF2B5EF4-FFF2-40B4-BE49-F238E27FC236}">
                <a16:creationId xmlns:a16="http://schemas.microsoft.com/office/drawing/2014/main" id="{061EEA6A-D1E3-491E-8E81-D1EFCBCDAF86}"/>
              </a:ext>
            </a:extLst>
          </p:cNvPr>
          <p:cNvSpPr txBox="1"/>
          <p:nvPr/>
        </p:nvSpPr>
        <p:spPr>
          <a:xfrm>
            <a:off x="337337" y="6350429"/>
            <a:ext cx="5112000" cy="167546"/>
          </a:xfrm>
          <a:prstGeom prst="rect">
            <a:avLst/>
          </a:prstGeom>
          <a:noFill/>
        </p:spPr>
        <p:txBody>
          <a:bodyPr wrap="none" lIns="0" tIns="36000" rIns="72000" bIns="36000" rtlCol="0" anchor="ctr">
            <a:noAutofit/>
          </a:bodyPr>
          <a:lstStyle/>
          <a:p>
            <a:pPr marL="0" marR="0" lvl="0" indent="0" algn="l" defTabSz="779252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anose="00000400000000000000" pitchFamily="2" charset="0"/>
                <a:cs typeface="Segoe UI Light" panose="020B0502040204020203" pitchFamily="34" charset="0"/>
              </a:rPr>
              <a:t>Aalto BIZ / 32E30001 Tax Challenges for Multinational Enterprises  | Case workshop on May 17, 2023 @ A&amp;S</a:t>
            </a:r>
          </a:p>
        </p:txBody>
      </p:sp>
    </p:spTree>
    <p:extLst>
      <p:ext uri="{BB962C8B-B14F-4D97-AF65-F5344CB8AC3E}">
        <p14:creationId xmlns:p14="http://schemas.microsoft.com/office/powerpoint/2010/main" val="386230360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sitys_huhtikuu 202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6F0D2728C1F8498A8E396ECC09A295" ma:contentTypeVersion="11" ma:contentTypeDescription="Create a new document." ma:contentTypeScope="" ma:versionID="91cdff24c7035979833b4aaef928fe98">
  <xsd:schema xmlns:xsd="http://www.w3.org/2001/XMLSchema" xmlns:xs="http://www.w3.org/2001/XMLSchema" xmlns:p="http://schemas.microsoft.com/office/2006/metadata/properties" xmlns:ns2="725302be-35b6-4c4d-8287-577a747cddf0" targetNamespace="http://schemas.microsoft.com/office/2006/metadata/properties" ma:root="true" ma:fieldsID="7c3a98d12d59920e311b8192c17c6c22" ns2:_="">
    <xsd:import namespace="725302be-35b6-4c4d-8287-577a747cdd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5302be-35b6-4c4d-8287-577a747cdd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635642-95CD-4214-BD41-740516A5A5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5302be-35b6-4c4d-8287-577a747cdd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5D4F950-5687-4B6A-B7A4-96B5CAFD3CF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F04CFC0-6034-4114-BFD0-BF1BDDD82A9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</Words>
  <Application>Microsoft Office PowerPoint</Application>
  <PresentationFormat>Widescreen</PresentationFormat>
  <Paragraphs>34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4" baseType="lpstr">
      <vt:lpstr>Arial</vt:lpstr>
      <vt:lpstr>Bauhaus 93</vt:lpstr>
      <vt:lpstr>Calibri</vt:lpstr>
      <vt:lpstr>Calibri Light</vt:lpstr>
      <vt:lpstr>Montserrat Bold</vt:lpstr>
      <vt:lpstr>Montserrat Light</vt:lpstr>
      <vt:lpstr>Montserrat Medium</vt:lpstr>
      <vt:lpstr>Segoe UI Light</vt:lpstr>
      <vt:lpstr>Wingdings</vt:lpstr>
      <vt:lpstr>Wingdings 3</vt:lpstr>
      <vt:lpstr>1_Office Theme</vt:lpstr>
      <vt:lpstr>Esitys_huhtikuu 2020</vt:lpstr>
      <vt:lpstr>TEAM XXX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2017-04-25T06:02:01Z</dcterms:created>
  <dcterms:modified xsi:type="dcterms:W3CDTF">2023-05-17T06:07:41Z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0x010100E06F0D2728C1F8498A8E396ECC09A295</vt:lpwstr>
  </property>
</Properties>
</file>