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sldIdLst>
    <p:sldId id="883" r:id="rId2"/>
    <p:sldId id="878" r:id="rId3"/>
    <p:sldId id="881" r:id="rId4"/>
    <p:sldId id="882" r:id="rId5"/>
    <p:sldId id="87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60" autoAdjust="0"/>
  </p:normalViewPr>
  <p:slideViewPr>
    <p:cSldViewPr snapToGrid="0">
      <p:cViewPr varScale="1">
        <p:scale>
          <a:sx n="100" d="100"/>
          <a:sy n="100" d="100"/>
        </p:scale>
        <p:origin x="10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66C46-837C-4EA3-814D-7478203F7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65AB7A-C247-4543-A944-EBCB25192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1CBC7-7D21-4EAD-AEAE-F06D19CE9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7CB3E-BF13-40D2-BCB1-9AB4AB50A5F2}" type="datetimeFigureOut">
              <a:rPr lang="en-US" smtClean="0"/>
              <a:t>3/14/24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3A63F-441F-4CF4-A736-502CBAB07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0ADDE-37A6-417C-B801-EFCBFAE2C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8E5BF-30EA-44E6-BF6C-C102470C5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5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9C4E9-C31B-4C6E-83FE-02E55E016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2A0760-CAF9-44E9-8699-76727D7F0B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EBC22-B9F1-4568-8F02-8A3E323A2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7CB3E-BF13-40D2-BCB1-9AB4AB50A5F2}" type="datetimeFigureOut">
              <a:rPr lang="en-US" smtClean="0"/>
              <a:t>3/14/24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6C113-5EEA-4EEC-AAC7-0623BA2BA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36510-4ADF-4FB4-841C-96E4DF0B8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8E5BF-30EA-44E6-BF6C-C102470C5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79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AC9084-6005-4DED-9159-E9A752F12F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85E9E7-D4F7-4B81-9EDB-FF997A96E4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0FE2E-24AC-4DF2-B437-AC7A61CA2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7CB3E-BF13-40D2-BCB1-9AB4AB50A5F2}" type="datetimeFigureOut">
              <a:rPr lang="en-US" smtClean="0"/>
              <a:t>3/14/24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1B0BF-4543-4E2B-B57A-990F9C850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7B806-F846-4F27-BCCA-4B50852D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8E5BF-30EA-44E6-BF6C-C102470C5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429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EC694-0BAF-468C-B3AB-5034E3DEE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C1A3D-C7D3-4051-B3C5-3F99099FC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F19C5-5D97-4E8A-9752-CA7677F88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7CB3E-BF13-40D2-BCB1-9AB4AB50A5F2}" type="datetimeFigureOut">
              <a:rPr lang="en-US" smtClean="0"/>
              <a:t>3/14/24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43965-7000-407E-9CBD-8208F6EA8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85AFD-7E67-4E83-8453-EE93CAE33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8E5BF-30EA-44E6-BF6C-C102470C5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0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931E3-6285-419F-8A39-CD617253C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079E6E-D029-46FD-8471-25D32EAF6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C351E-5A2D-4CE6-BEBC-AB9183AB7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7CB3E-BF13-40D2-BCB1-9AB4AB50A5F2}" type="datetimeFigureOut">
              <a:rPr lang="en-US" smtClean="0"/>
              <a:t>3/14/24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DAD84-83DD-41A5-9351-7E279C4F2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E10DE-3753-40BF-8D6D-A585BF8C3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8E5BF-30EA-44E6-BF6C-C102470C5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95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2A2E4-A850-42D6-8EFC-84B3FCE00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D078D-D097-4967-B3FB-F466E7020C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AAE63A-1F34-42D5-A291-D3A52498B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8DE789-2AB3-4C9A-BDB3-D7F7B5490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7CB3E-BF13-40D2-BCB1-9AB4AB50A5F2}" type="datetimeFigureOut">
              <a:rPr lang="en-US" smtClean="0"/>
              <a:t>3/14/24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B66DF8-37AC-4075-A9AE-34C5ED3E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88DDAE-C667-448D-9EED-92DA97170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8E5BF-30EA-44E6-BF6C-C102470C5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94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DEC41-30AD-47EE-97A2-6A722D049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50C81-D31D-4C01-BA90-0778692E2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68718B-6255-49D8-B1DF-8F84B460D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8733D6-03E3-4289-91A8-2B09FE54FE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F1FDFF-BD05-4723-8B2A-A9ACF32365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3452BD-9BB7-4051-82AC-A1B5A1C8D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7CB3E-BF13-40D2-BCB1-9AB4AB50A5F2}" type="datetimeFigureOut">
              <a:rPr lang="en-US" smtClean="0"/>
              <a:t>3/14/24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7D1340-E969-4A21-BD11-6B708C1AA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C3E94C-17BC-45D5-811E-3A7C1BB45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8E5BF-30EA-44E6-BF6C-C102470C5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03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F6171-F9F3-462B-9023-1835298C4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DC9D10-CBB5-41E3-8793-EE2D8C6C9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7CB3E-BF13-40D2-BCB1-9AB4AB50A5F2}" type="datetimeFigureOut">
              <a:rPr lang="en-US" smtClean="0"/>
              <a:t>3/14/24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4F99A2-B0A0-49F1-BD0B-9E82466E6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143B67-5603-4E4E-8BCD-B51475185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8E5BF-30EA-44E6-BF6C-C102470C5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52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0225ED-6381-4496-A5A0-09138E353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7CB3E-BF13-40D2-BCB1-9AB4AB50A5F2}" type="datetimeFigureOut">
              <a:rPr lang="en-US" smtClean="0"/>
              <a:t>3/14/24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5B261F-AB14-4FE8-BC28-512FFE716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2B44A7-66B1-47CD-9AD2-A588C4DA8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8E5BF-30EA-44E6-BF6C-C102470C5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75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CC2C5-6364-48D5-8692-7BE42DCC9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10F42-BA72-4FFC-AAC8-CFA5ACA14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6033BB-A3B2-493C-A160-E015B8ADFE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4F2060-755E-4366-92D0-241B8FC9C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7CB3E-BF13-40D2-BCB1-9AB4AB50A5F2}" type="datetimeFigureOut">
              <a:rPr lang="en-US" smtClean="0"/>
              <a:t>3/14/24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DBE7D6-CFD2-4A72-9659-12C567FF2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B7FFB2-FAF9-4908-B407-227B52872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8E5BF-30EA-44E6-BF6C-C102470C5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22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7EF71-83B7-41AC-B248-8CE6E433B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BDE3E3-0A8A-4251-AFDB-2EC4B032E0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D16C22-4DF5-4672-8531-752C8A160A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F802EC-219E-4216-9497-3F89EBCB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7CB3E-BF13-40D2-BCB1-9AB4AB50A5F2}" type="datetimeFigureOut">
              <a:rPr lang="en-US" smtClean="0"/>
              <a:t>3/14/24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7BC9B1-CA26-4C57-8B51-C09CEEA3D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D135F-F5BF-46B1-AE1B-712C26941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8E5BF-30EA-44E6-BF6C-C102470C5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70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6055DA-9FE1-4810-A039-2F69F27CB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190EA3-481C-4B75-89D3-04B48A6010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F7270-1640-4AF0-93B0-0ABCEEE12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7CB3E-BF13-40D2-BCB1-9AB4AB50A5F2}" type="datetimeFigureOut">
              <a:rPr lang="en-US" smtClean="0"/>
              <a:t>3/14/24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B3674-A25B-4046-8B44-B50364E194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D19F3-281B-4983-813F-FDDF458476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8E5BF-30EA-44E6-BF6C-C102470C5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9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D1D64-F1C9-E7C2-C0D6-1E88A2D09F74}"/>
              </a:ext>
            </a:extLst>
          </p:cNvPr>
          <p:cNvSpPr txBox="1">
            <a:spLocks/>
          </p:cNvSpPr>
          <p:nvPr/>
        </p:nvSpPr>
        <p:spPr>
          <a:xfrm>
            <a:off x="316991" y="1174819"/>
            <a:ext cx="11427705" cy="38603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3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really change the effectiveness of your thinking?</a:t>
            </a:r>
            <a:br>
              <a:rPr lang="en-US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28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D1D64-F1C9-E7C2-C0D6-1E88A2D09F74}"/>
              </a:ext>
            </a:extLst>
          </p:cNvPr>
          <p:cNvSpPr txBox="1">
            <a:spLocks/>
          </p:cNvSpPr>
          <p:nvPr/>
        </p:nvSpPr>
        <p:spPr>
          <a:xfrm>
            <a:off x="316991" y="1174819"/>
            <a:ext cx="6095683" cy="49528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Critically evaluating your ideas</a:t>
            </a:r>
            <a:br>
              <a:rPr lang="en-US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Sonja Hilavuo</a:t>
            </a:r>
            <a:b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Aalto Ventures Program</a:t>
            </a:r>
            <a:b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14, 2024</a:t>
            </a:r>
            <a:endParaRPr lang="en-US" sz="3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51C2FF-79D6-4AB9-16F1-9C9854D6B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8203" y="508588"/>
            <a:ext cx="3780228" cy="584082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12229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D1D64-F1C9-E7C2-C0D6-1E88A2D09F74}"/>
              </a:ext>
            </a:extLst>
          </p:cNvPr>
          <p:cNvSpPr txBox="1">
            <a:spLocks/>
          </p:cNvSpPr>
          <p:nvPr/>
        </p:nvSpPr>
        <p:spPr>
          <a:xfrm>
            <a:off x="316992" y="1174819"/>
            <a:ext cx="5626608" cy="45609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</a:rPr>
              <a:t>The starting point</a:t>
            </a:r>
            <a:br>
              <a:rPr lang="en-US" sz="6000" b="1" dirty="0">
                <a:solidFill>
                  <a:schemeClr val="bg1"/>
                </a:solidFill>
              </a:rPr>
            </a:br>
            <a:r>
              <a:rPr lang="en-US" sz="5300" b="1" dirty="0">
                <a:solidFill>
                  <a:schemeClr val="bg1"/>
                </a:solidFill>
              </a:rPr>
              <a:t>Understanding customers &amp; demand</a:t>
            </a:r>
            <a:br>
              <a:rPr lang="en-US" sz="3400" b="1" dirty="0">
                <a:solidFill>
                  <a:schemeClr val="bg1"/>
                </a:solidFill>
              </a:rPr>
            </a:br>
            <a:br>
              <a:rPr lang="en-US" sz="3400" b="1" dirty="0">
                <a:solidFill>
                  <a:schemeClr val="bg1"/>
                </a:solidFill>
              </a:rPr>
            </a:br>
            <a:br>
              <a:rPr lang="en-US" sz="3400" b="1" dirty="0">
                <a:solidFill>
                  <a:schemeClr val="bg1"/>
                </a:solidFill>
              </a:rPr>
            </a:br>
            <a:br>
              <a:rPr lang="en-US" sz="34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Sonja Hilavuo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Aalto Ventures Program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January 9, 2024</a:t>
            </a:r>
            <a:endParaRPr lang="en-US" sz="34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2077DE-BD22-5143-1DC9-98C538DC32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309932" y="1463566"/>
            <a:ext cx="5390224" cy="4823247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125643-31CA-FEAA-393D-00E520F55DD1}"/>
              </a:ext>
            </a:extLst>
          </p:cNvPr>
          <p:cNvSpPr txBox="1"/>
          <p:nvPr/>
        </p:nvSpPr>
        <p:spPr>
          <a:xfrm>
            <a:off x="5825055" y="1593497"/>
            <a:ext cx="6169231" cy="3671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Improves communication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Encourages parallel and lateral thinking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Enhances creativity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Facilitates decision-making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Saves time &amp; increases productivity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1EC4BD1-E755-8007-72EE-CF1FC98DAFD3}"/>
              </a:ext>
            </a:extLst>
          </p:cNvPr>
          <p:cNvSpPr txBox="1">
            <a:spLocks/>
          </p:cNvSpPr>
          <p:nvPr/>
        </p:nvSpPr>
        <p:spPr>
          <a:xfrm>
            <a:off x="309932" y="447759"/>
            <a:ext cx="11565809" cy="8271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b="1" dirty="0">
                <a:latin typeface="Arial" panose="020B0604020202020204" pitchFamily="34" charset="0"/>
                <a:cs typeface="Arial" panose="020B0604020202020204" pitchFamily="34" charset="0"/>
              </a:rPr>
              <a:t>Benefits of the 6 Thinking Hats -method</a:t>
            </a:r>
          </a:p>
        </p:txBody>
      </p:sp>
    </p:spTree>
    <p:extLst>
      <p:ext uri="{BB962C8B-B14F-4D97-AF65-F5344CB8AC3E}">
        <p14:creationId xmlns:p14="http://schemas.microsoft.com/office/powerpoint/2010/main" val="3720828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D1D64-F1C9-E7C2-C0D6-1E88A2D09F74}"/>
              </a:ext>
            </a:extLst>
          </p:cNvPr>
          <p:cNvSpPr txBox="1">
            <a:spLocks/>
          </p:cNvSpPr>
          <p:nvPr/>
        </p:nvSpPr>
        <p:spPr>
          <a:xfrm>
            <a:off x="316992" y="1174819"/>
            <a:ext cx="5626608" cy="45609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</a:rPr>
              <a:t>The starting point</a:t>
            </a:r>
            <a:br>
              <a:rPr lang="en-US" sz="6000" b="1" dirty="0">
                <a:solidFill>
                  <a:schemeClr val="bg1"/>
                </a:solidFill>
              </a:rPr>
            </a:br>
            <a:r>
              <a:rPr lang="en-US" sz="5300" b="1" dirty="0">
                <a:solidFill>
                  <a:schemeClr val="bg1"/>
                </a:solidFill>
              </a:rPr>
              <a:t>Understanding customers &amp; demand</a:t>
            </a:r>
            <a:br>
              <a:rPr lang="en-US" sz="3400" b="1" dirty="0">
                <a:solidFill>
                  <a:schemeClr val="bg1"/>
                </a:solidFill>
              </a:rPr>
            </a:br>
            <a:br>
              <a:rPr lang="en-US" sz="3400" b="1" dirty="0">
                <a:solidFill>
                  <a:schemeClr val="bg1"/>
                </a:solidFill>
              </a:rPr>
            </a:br>
            <a:br>
              <a:rPr lang="en-US" sz="3400" b="1" dirty="0">
                <a:solidFill>
                  <a:schemeClr val="bg1"/>
                </a:solidFill>
              </a:rPr>
            </a:br>
            <a:br>
              <a:rPr lang="en-US" sz="34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Sonja Hilavuo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Aalto Ventures Program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January 9, 2024</a:t>
            </a:r>
            <a:endParaRPr lang="en-US" sz="3400" b="1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1EC4BD1-E755-8007-72EE-CF1FC98DAFD3}"/>
              </a:ext>
            </a:extLst>
          </p:cNvPr>
          <p:cNvSpPr txBox="1">
            <a:spLocks/>
          </p:cNvSpPr>
          <p:nvPr/>
        </p:nvSpPr>
        <p:spPr>
          <a:xfrm>
            <a:off x="316992" y="301915"/>
            <a:ext cx="11565809" cy="8271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b="1" dirty="0">
                <a:latin typeface="Arial" panose="020B0604020202020204" pitchFamily="34" charset="0"/>
                <a:cs typeface="Arial" panose="020B0604020202020204" pitchFamily="34" charset="0"/>
              </a:rPr>
              <a:t>Positioning the hats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B169FD4-EA72-6D91-170F-20FC6EB99BB1}"/>
              </a:ext>
            </a:extLst>
          </p:cNvPr>
          <p:cNvGrpSpPr>
            <a:grpSpLocks/>
          </p:cNvGrpSpPr>
          <p:nvPr/>
        </p:nvGrpSpPr>
        <p:grpSpPr bwMode="auto">
          <a:xfrm>
            <a:off x="1517506" y="1750415"/>
            <a:ext cx="914400" cy="533400"/>
            <a:chOff x="234" y="866"/>
            <a:chExt cx="576" cy="336"/>
          </a:xfrm>
        </p:grpSpPr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06FD1265-5DEC-6104-2FD1-7682218615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" y="866"/>
              <a:ext cx="258" cy="33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62B726A3-51D7-AFFE-5BF2-B9D86F893C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" y="1102"/>
              <a:ext cx="576" cy="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1D6CE794-AB68-45C6-BCFB-26E747D4B76D}"/>
              </a:ext>
            </a:extLst>
          </p:cNvPr>
          <p:cNvGrpSpPr>
            <a:grpSpLocks/>
          </p:cNvGrpSpPr>
          <p:nvPr/>
        </p:nvGrpSpPr>
        <p:grpSpPr bwMode="auto">
          <a:xfrm>
            <a:off x="1517506" y="2582265"/>
            <a:ext cx="914400" cy="533400"/>
            <a:chOff x="234" y="866"/>
            <a:chExt cx="576" cy="336"/>
          </a:xfrm>
        </p:grpSpPr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022666B0-7F8E-16B3-BEDC-CF166E2FE9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" y="866"/>
              <a:ext cx="258" cy="33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9E3FD624-31C5-9037-2AB6-3E471BBCB9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" y="1102"/>
              <a:ext cx="576" cy="1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10">
            <a:extLst>
              <a:ext uri="{FF2B5EF4-FFF2-40B4-BE49-F238E27FC236}">
                <a16:creationId xmlns:a16="http://schemas.microsoft.com/office/drawing/2014/main" id="{872F2E1C-58E6-30A2-E510-EE419D5C00F3}"/>
              </a:ext>
            </a:extLst>
          </p:cNvPr>
          <p:cNvGrpSpPr>
            <a:grpSpLocks/>
          </p:cNvGrpSpPr>
          <p:nvPr/>
        </p:nvGrpSpPr>
        <p:grpSpPr bwMode="auto">
          <a:xfrm>
            <a:off x="1517506" y="3274415"/>
            <a:ext cx="914400" cy="533400"/>
            <a:chOff x="234" y="866"/>
            <a:chExt cx="576" cy="336"/>
          </a:xfrm>
        </p:grpSpPr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42FA51EE-D407-77E1-D88E-E34C746C7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" y="866"/>
              <a:ext cx="258" cy="3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F696B9FB-12AF-7C43-7C6B-231B43356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" y="1102"/>
              <a:ext cx="576" cy="1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13">
            <a:extLst>
              <a:ext uri="{FF2B5EF4-FFF2-40B4-BE49-F238E27FC236}">
                <a16:creationId xmlns:a16="http://schemas.microsoft.com/office/drawing/2014/main" id="{A816F626-B0F0-67DF-C516-3B2387E7B5D6}"/>
              </a:ext>
            </a:extLst>
          </p:cNvPr>
          <p:cNvGrpSpPr>
            <a:grpSpLocks/>
          </p:cNvGrpSpPr>
          <p:nvPr/>
        </p:nvGrpSpPr>
        <p:grpSpPr bwMode="auto">
          <a:xfrm>
            <a:off x="1517506" y="4009428"/>
            <a:ext cx="914400" cy="533400"/>
            <a:chOff x="234" y="866"/>
            <a:chExt cx="576" cy="336"/>
          </a:xfrm>
        </p:grpSpPr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34421FCC-8C32-562F-4F2A-8A4863AC3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" y="866"/>
              <a:ext cx="258" cy="33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636FBB7C-6209-4B31-A8F8-A41974F61D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" y="1102"/>
              <a:ext cx="576" cy="1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16">
            <a:extLst>
              <a:ext uri="{FF2B5EF4-FFF2-40B4-BE49-F238E27FC236}">
                <a16:creationId xmlns:a16="http://schemas.microsoft.com/office/drawing/2014/main" id="{A0446F72-BEC6-7A5C-1FB2-6BD0E607D49E}"/>
              </a:ext>
            </a:extLst>
          </p:cNvPr>
          <p:cNvGrpSpPr>
            <a:grpSpLocks/>
          </p:cNvGrpSpPr>
          <p:nvPr/>
        </p:nvGrpSpPr>
        <p:grpSpPr bwMode="auto">
          <a:xfrm>
            <a:off x="1517506" y="4785715"/>
            <a:ext cx="914400" cy="533400"/>
            <a:chOff x="234" y="866"/>
            <a:chExt cx="576" cy="336"/>
          </a:xfrm>
        </p:grpSpPr>
        <p:sp>
          <p:nvSpPr>
            <p:cNvPr id="19" name="Rectangle 17">
              <a:extLst>
                <a:ext uri="{FF2B5EF4-FFF2-40B4-BE49-F238E27FC236}">
                  <a16:creationId xmlns:a16="http://schemas.microsoft.com/office/drawing/2014/main" id="{F6BCC413-E03A-D030-79FB-374B2AFC4B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" y="866"/>
              <a:ext cx="258" cy="336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6C4DB6F5-5EB3-BAF2-9933-B8EBF09C0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" y="1102"/>
              <a:ext cx="576" cy="100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" name="Group 19">
            <a:extLst>
              <a:ext uri="{FF2B5EF4-FFF2-40B4-BE49-F238E27FC236}">
                <a16:creationId xmlns:a16="http://schemas.microsoft.com/office/drawing/2014/main" id="{6DAAC665-5A1F-A021-CC0D-0316AFB36688}"/>
              </a:ext>
            </a:extLst>
          </p:cNvPr>
          <p:cNvGrpSpPr>
            <a:grpSpLocks/>
          </p:cNvGrpSpPr>
          <p:nvPr/>
        </p:nvGrpSpPr>
        <p:grpSpPr bwMode="auto">
          <a:xfrm>
            <a:off x="1517506" y="5538190"/>
            <a:ext cx="914400" cy="533400"/>
            <a:chOff x="234" y="866"/>
            <a:chExt cx="576" cy="336"/>
          </a:xfrm>
        </p:grpSpPr>
        <p:sp>
          <p:nvSpPr>
            <p:cNvPr id="22" name="Rectangle 20">
              <a:extLst>
                <a:ext uri="{FF2B5EF4-FFF2-40B4-BE49-F238E27FC236}">
                  <a16:creationId xmlns:a16="http://schemas.microsoft.com/office/drawing/2014/main" id="{944A95DA-114D-2C70-9F50-4EB3116C6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" y="866"/>
              <a:ext cx="258" cy="336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21">
              <a:extLst>
                <a:ext uri="{FF2B5EF4-FFF2-40B4-BE49-F238E27FC236}">
                  <a16:creationId xmlns:a16="http://schemas.microsoft.com/office/drawing/2014/main" id="{0317C858-687E-A4A4-83AA-7A30EEB3A1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" y="1102"/>
              <a:ext cx="576" cy="100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id="{D9B811CE-A6D4-684C-AA4A-30B9558A1EA6}"/>
              </a:ext>
            </a:extLst>
          </p:cNvPr>
          <p:cNvSpPr txBox="1">
            <a:spLocks noChangeArrowheads="1"/>
          </p:cNvSpPr>
          <p:nvPr/>
        </p:nvSpPr>
        <p:spPr>
          <a:xfrm>
            <a:off x="3439065" y="1631157"/>
            <a:ext cx="7940324" cy="47565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en-US" b="1" dirty="0"/>
              <a:t>WHITE HAT</a:t>
            </a:r>
            <a:r>
              <a:rPr lang="en-US" altLang="en-US" dirty="0"/>
              <a:t> – objective, just facts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en-US" b="1" dirty="0"/>
              <a:t>RED HAT</a:t>
            </a:r>
            <a:r>
              <a:rPr lang="en-US" altLang="en-US" dirty="0"/>
              <a:t> – emotions, feelings, intuitions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en-US" b="1" dirty="0"/>
              <a:t>BLACK HAT</a:t>
            </a:r>
            <a:r>
              <a:rPr lang="en-US" altLang="en-US" dirty="0"/>
              <a:t> – risks, difficulties, negative assessment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en-US" b="1" dirty="0"/>
              <a:t>YELLOW HAT</a:t>
            </a:r>
            <a:r>
              <a:rPr lang="en-US" altLang="en-US" dirty="0"/>
              <a:t> – sunny, optimism, positive assessment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en-US" b="1" dirty="0"/>
              <a:t>GREEN HAT</a:t>
            </a:r>
            <a:r>
              <a:rPr lang="en-US" altLang="en-US" dirty="0"/>
              <a:t> –creativity, alternatives, new ideas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en-US" b="1" dirty="0"/>
              <a:t>BLUE HAT</a:t>
            </a:r>
            <a:r>
              <a:rPr lang="en-US" altLang="en-US" dirty="0"/>
              <a:t> – cool, organization, control &amp; monitoring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75586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ight bulb over people discussing">
            <a:extLst>
              <a:ext uri="{FF2B5EF4-FFF2-40B4-BE49-F238E27FC236}">
                <a16:creationId xmlns:a16="http://schemas.microsoft.com/office/drawing/2014/main" id="{F11FE85D-2734-6EFE-14C6-E6FC0DC074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5DEFFDB-ADE0-92C7-D0C3-4B0512B1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7" y="5424536"/>
            <a:ext cx="11210925" cy="92627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practice on your product ideas</a:t>
            </a:r>
            <a:b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25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164</Words>
  <Application>Microsoft Macintosh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Let’s practice on your product ideas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Sonja Hilavuo</dc:creator>
  <cp:lastModifiedBy>Kuikka Meri</cp:lastModifiedBy>
  <cp:revision>25</cp:revision>
  <dcterms:created xsi:type="dcterms:W3CDTF">2023-09-05T16:08:32Z</dcterms:created>
  <dcterms:modified xsi:type="dcterms:W3CDTF">2024-03-14T11:44:02Z</dcterms:modified>
</cp:coreProperties>
</file>