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6452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758" y="-96"/>
      </p:cViewPr>
      <p:guideLst>
        <p:guide orient="horz" pos="3127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46F-5EA3-4DD0-A62A-4A5D93D21E2D}" type="datetimeFigureOut">
              <a:rPr lang="fi-FI" smtClean="0"/>
              <a:pPr/>
              <a:t>27.4.2022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797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3963" y="9429750"/>
            <a:ext cx="28797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E01CD-3DD3-4F04-AE20-4EDE2C2AAB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924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27.4.2022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715907"/>
            <a:ext cx="531622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7961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430091"/>
            <a:ext cx="287961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994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DBA86B29-D8EF-4DBC-BC2D-E6AEDE3E70DD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 descr="aalto_f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1408" cy="1630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BAAA-DC1B-49F7-BD70-3EB5E77C19D9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FA59-C1FC-453C-854B-451EFFB09889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EEDF-BCED-41D6-9DF9-36322087F403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204F-E4C8-4D0B-A504-EFCA81D9CAC1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944-F3A1-4EB2-8265-944DC75FDAD4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009B3A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009B3A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fi-FI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115E7FC3-E054-4981-ABB1-6939CA2C98CA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3" name="Picture 12" descr="aalto_f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1408" cy="1630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CB9-5F79-4C32-958D-F2866C136539}" type="datetime1">
              <a:rPr lang="en-US" noProof="0" smtClean="0"/>
              <a:pPr/>
              <a:t>4/27/2022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3" name="Picture 12" descr="aalto_fin_alakulm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58840"/>
            <a:ext cx="2694432" cy="8991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98A952-51ED-4AB3-91F4-F3A38B879BE4}" type="datetime1">
              <a:rPr lang="en-US" noProof="0" smtClean="0"/>
              <a:pPr/>
              <a:t>4/27/2022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9" name="Picture 8" descr="aalto_fin_alakulm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5958840"/>
            <a:ext cx="2694432" cy="899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B3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Role</a:t>
            </a:r>
            <a:r>
              <a:rPr lang="fi-FI" dirty="0"/>
              <a:t> of the </a:t>
            </a:r>
            <a:r>
              <a:rPr lang="fi-FI" dirty="0" err="1"/>
              <a:t>leader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sz="1600" dirty="0"/>
          </a:p>
          <a:p>
            <a:r>
              <a:rPr lang="fi-FI" sz="1600" dirty="0" err="1"/>
              <a:t>Takes</a:t>
            </a:r>
            <a:r>
              <a:rPr lang="fi-FI" sz="1600" dirty="0"/>
              <a:t> </a:t>
            </a:r>
            <a:r>
              <a:rPr lang="fi-FI" sz="1600" dirty="0" err="1"/>
              <a:t>care</a:t>
            </a:r>
            <a:r>
              <a:rPr lang="fi-FI" sz="1600" dirty="0"/>
              <a:t> of the </a:t>
            </a:r>
            <a:r>
              <a:rPr lang="fi-FI" sz="1600" dirty="0" err="1"/>
              <a:t>process</a:t>
            </a:r>
            <a:r>
              <a:rPr lang="fi-FI" sz="1600" dirty="0"/>
              <a:t> (</a:t>
            </a:r>
            <a:r>
              <a:rPr lang="fi-FI" sz="1600" dirty="0" err="1"/>
              <a:t>goal</a:t>
            </a:r>
            <a:r>
              <a:rPr lang="fi-FI" sz="1600" dirty="0"/>
              <a:t>, </a:t>
            </a:r>
            <a:r>
              <a:rPr lang="fi-FI" sz="1600" dirty="0" err="1"/>
              <a:t>breaking</a:t>
            </a:r>
            <a:r>
              <a:rPr lang="fi-FI" sz="1600" dirty="0"/>
              <a:t> the </a:t>
            </a:r>
            <a:r>
              <a:rPr lang="fi-FI" sz="1600" dirty="0" err="1"/>
              <a:t>tasks</a:t>
            </a:r>
            <a:r>
              <a:rPr lang="fi-FI" sz="1600" dirty="0"/>
              <a:t> to </a:t>
            </a:r>
            <a:r>
              <a:rPr lang="fi-FI" sz="1600" dirty="0" err="1"/>
              <a:t>subtasks</a:t>
            </a:r>
            <a:r>
              <a:rPr lang="fi-FI" sz="1600" dirty="0"/>
              <a:t>, </a:t>
            </a:r>
            <a:r>
              <a:rPr lang="fi-FI" sz="1600" dirty="0" err="1"/>
              <a:t>keeps</a:t>
            </a:r>
            <a:r>
              <a:rPr lang="fi-FI" sz="1600" dirty="0"/>
              <a:t> </a:t>
            </a:r>
            <a:r>
              <a:rPr lang="fi-FI" sz="1600" dirty="0" err="1"/>
              <a:t>contact</a:t>
            </a:r>
            <a:r>
              <a:rPr lang="fi-FI" sz="1600" dirty="0"/>
              <a:t> with the </a:t>
            </a:r>
            <a:r>
              <a:rPr lang="fi-FI" sz="1600" dirty="0" err="1"/>
              <a:t>members</a:t>
            </a:r>
            <a:r>
              <a:rPr lang="fi-FI" sz="1600" dirty="0"/>
              <a:t>, </a:t>
            </a:r>
            <a:r>
              <a:rPr lang="fi-FI" sz="1600" dirty="0" err="1"/>
              <a:t>provides</a:t>
            </a:r>
            <a:r>
              <a:rPr lang="fi-FI" sz="1600" dirty="0"/>
              <a:t> feedback, </a:t>
            </a:r>
            <a:r>
              <a:rPr lang="fi-FI" sz="1600" dirty="0" err="1"/>
              <a:t>keeps</a:t>
            </a:r>
            <a:r>
              <a:rPr lang="fi-FI" sz="1600" dirty="0"/>
              <a:t> the </a:t>
            </a:r>
            <a:r>
              <a:rPr lang="fi-FI" sz="1600" dirty="0" err="1"/>
              <a:t>backlog</a:t>
            </a:r>
            <a:r>
              <a:rPr lang="fi-FI" sz="1600" dirty="0"/>
              <a:t> in </a:t>
            </a:r>
            <a:r>
              <a:rPr lang="fi-FI" sz="1600" dirty="0" err="1"/>
              <a:t>mind</a:t>
            </a:r>
            <a:r>
              <a:rPr lang="fi-FI" sz="1600" dirty="0"/>
              <a:t>, </a:t>
            </a:r>
            <a:r>
              <a:rPr lang="fi-FI" sz="1600" dirty="0" err="1"/>
              <a:t>informs</a:t>
            </a:r>
            <a:r>
              <a:rPr lang="fi-FI" sz="1600" dirty="0"/>
              <a:t> the </a:t>
            </a:r>
            <a:r>
              <a:rPr lang="fi-FI" sz="1600" dirty="0" err="1"/>
              <a:t>product</a:t>
            </a:r>
            <a:r>
              <a:rPr lang="fi-FI" sz="1600" dirty="0"/>
              <a:t> </a:t>
            </a:r>
            <a:r>
              <a:rPr lang="fi-FI" sz="1600" dirty="0" err="1"/>
              <a:t>owner</a:t>
            </a:r>
            <a:r>
              <a:rPr lang="fi-FI" sz="1600" dirty="0"/>
              <a:t> of the </a:t>
            </a:r>
            <a:r>
              <a:rPr lang="fi-FI" sz="1600" dirty="0" err="1"/>
              <a:t>results</a:t>
            </a:r>
            <a:r>
              <a:rPr lang="fi-FI" sz="1600" dirty="0"/>
              <a:t>)</a:t>
            </a:r>
          </a:p>
          <a:p>
            <a:r>
              <a:rPr lang="fi-FI" sz="1600" dirty="0" err="1"/>
              <a:t>Helps</a:t>
            </a:r>
            <a:r>
              <a:rPr lang="fi-FI" sz="1600" dirty="0"/>
              <a:t> the </a:t>
            </a:r>
            <a:r>
              <a:rPr lang="fi-FI" sz="1600" dirty="0" err="1"/>
              <a:t>team</a:t>
            </a:r>
            <a:r>
              <a:rPr lang="fi-FI" sz="1600" dirty="0"/>
              <a:t> </a:t>
            </a:r>
            <a:r>
              <a:rPr lang="fi-FI" sz="1600" dirty="0" err="1"/>
              <a:t>members</a:t>
            </a:r>
            <a:r>
              <a:rPr lang="fi-FI" sz="1600" dirty="0"/>
              <a:t> to </a:t>
            </a:r>
            <a:r>
              <a:rPr lang="fi-FI" sz="1600" dirty="0" err="1"/>
              <a:t>accomplish</a:t>
            </a:r>
            <a:r>
              <a:rPr lang="fi-FI" sz="1600" dirty="0"/>
              <a:t> </a:t>
            </a:r>
            <a:r>
              <a:rPr lang="fi-FI" sz="1600" dirty="0" err="1"/>
              <a:t>their</a:t>
            </a:r>
            <a:r>
              <a:rPr lang="fi-FI" sz="1600" dirty="0"/>
              <a:t> </a:t>
            </a:r>
            <a:r>
              <a:rPr lang="fi-FI" sz="1600" dirty="0" err="1"/>
              <a:t>tasks</a:t>
            </a:r>
            <a:endParaRPr lang="fi-FI" sz="1600" dirty="0"/>
          </a:p>
          <a:p>
            <a:r>
              <a:rPr lang="fi-FI" sz="1600" dirty="0" err="1"/>
              <a:t>Takes</a:t>
            </a:r>
            <a:r>
              <a:rPr lang="fi-FI" sz="1600" dirty="0"/>
              <a:t> </a:t>
            </a:r>
            <a:r>
              <a:rPr lang="fi-FI" sz="1600" dirty="0" err="1"/>
              <a:t>care</a:t>
            </a:r>
            <a:r>
              <a:rPr lang="fi-FI" sz="1600" dirty="0"/>
              <a:t> of </a:t>
            </a:r>
            <a:r>
              <a:rPr lang="fi-FI" sz="1600" dirty="0" err="1"/>
              <a:t>his/her</a:t>
            </a:r>
            <a:r>
              <a:rPr lang="fi-FI" sz="1600" dirty="0"/>
              <a:t> </a:t>
            </a:r>
            <a:r>
              <a:rPr lang="fi-FI" sz="1600" dirty="0" err="1"/>
              <a:t>own</a:t>
            </a:r>
            <a:r>
              <a:rPr lang="fi-FI" sz="1600" dirty="0"/>
              <a:t> </a:t>
            </a:r>
            <a:r>
              <a:rPr lang="fi-FI" sz="1600" dirty="0" err="1"/>
              <a:t>tasks</a:t>
            </a:r>
            <a:endParaRPr lang="fi-FI" sz="1600" dirty="0"/>
          </a:p>
          <a:p>
            <a:r>
              <a:rPr lang="fi-FI" sz="1600" dirty="0" err="1"/>
              <a:t>Keep</a:t>
            </a:r>
            <a:r>
              <a:rPr lang="fi-FI" sz="1600" dirty="0"/>
              <a:t> </a:t>
            </a:r>
            <a:r>
              <a:rPr lang="fi-FI" sz="1600" dirty="0" err="1"/>
              <a:t>contact</a:t>
            </a:r>
            <a:r>
              <a:rPr lang="fi-FI" sz="1600" dirty="0"/>
              <a:t> with the team / team </a:t>
            </a:r>
            <a:r>
              <a:rPr lang="fi-FI" sz="1600" dirty="0" err="1"/>
              <a:t>meeting</a:t>
            </a:r>
            <a:r>
              <a:rPr lang="fi-FI" sz="1600" dirty="0"/>
              <a:t> / </a:t>
            </a:r>
            <a:r>
              <a:rPr lang="fi-FI" sz="1600" dirty="0" err="1"/>
              <a:t>phone</a:t>
            </a:r>
            <a:r>
              <a:rPr lang="fi-FI" sz="1600" dirty="0"/>
              <a:t> / </a:t>
            </a:r>
            <a:r>
              <a:rPr lang="fi-FI" sz="1600" dirty="0" err="1"/>
              <a:t>email</a:t>
            </a:r>
            <a:r>
              <a:rPr lang="fi-FI" sz="1600" dirty="0"/>
              <a:t> (</a:t>
            </a:r>
            <a:r>
              <a:rPr lang="fi-FI" sz="1600" dirty="0" err="1"/>
              <a:t>weekly</a:t>
            </a:r>
            <a:r>
              <a:rPr lang="fi-FI" sz="1600" dirty="0"/>
              <a:t>)</a:t>
            </a:r>
          </a:p>
          <a:p>
            <a:pPr lvl="1"/>
            <a:r>
              <a:rPr lang="fi-FI" sz="1600" dirty="0" err="1"/>
              <a:t>What</a:t>
            </a:r>
            <a:r>
              <a:rPr lang="fi-FI" sz="1600" dirty="0"/>
              <a:t> </a:t>
            </a:r>
            <a:r>
              <a:rPr lang="fi-FI" sz="1600" dirty="0" err="1"/>
              <a:t>tasks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in </a:t>
            </a:r>
            <a:r>
              <a:rPr lang="fi-FI" sz="1600" dirty="0" err="1"/>
              <a:t>progress</a:t>
            </a:r>
            <a:r>
              <a:rPr lang="fi-FI" sz="1600" dirty="0"/>
              <a:t> / </a:t>
            </a:r>
            <a:r>
              <a:rPr lang="fi-FI" sz="1600" dirty="0" err="1"/>
              <a:t>completed</a:t>
            </a:r>
            <a:r>
              <a:rPr lang="fi-FI" sz="1600" dirty="0"/>
              <a:t>?</a:t>
            </a:r>
          </a:p>
          <a:p>
            <a:pPr lvl="1"/>
            <a:r>
              <a:rPr lang="fi-FI" sz="1600" dirty="0" err="1"/>
              <a:t>What</a:t>
            </a:r>
            <a:r>
              <a:rPr lang="fi-FI" sz="1600" dirty="0"/>
              <a:t> </a:t>
            </a:r>
            <a:r>
              <a:rPr lang="fi-FI" sz="1600" dirty="0" err="1"/>
              <a:t>goes</a:t>
            </a:r>
            <a:r>
              <a:rPr lang="fi-FI" sz="1600" dirty="0"/>
              <a:t> </a:t>
            </a:r>
            <a:r>
              <a:rPr lang="fi-FI" sz="1600" dirty="0" err="1"/>
              <a:t>well</a:t>
            </a:r>
            <a:endParaRPr lang="fi-FI" sz="1600" dirty="0"/>
          </a:p>
          <a:p>
            <a:pPr lvl="1"/>
            <a:r>
              <a:rPr lang="fi-FI" sz="1600" dirty="0" err="1"/>
              <a:t>Problems</a:t>
            </a:r>
            <a:r>
              <a:rPr lang="fi-FI" sz="1600" dirty="0"/>
              <a:t> </a:t>
            </a:r>
            <a:r>
              <a:rPr lang="fi-FI" sz="1600" dirty="0" err="1"/>
              <a:t>occurring</a:t>
            </a:r>
            <a:r>
              <a:rPr lang="fi-FI" sz="1600" dirty="0"/>
              <a:t>?</a:t>
            </a:r>
          </a:p>
          <a:p>
            <a:pPr lvl="1"/>
            <a:r>
              <a:rPr lang="fi-FI" sz="1600" dirty="0"/>
              <a:t>Help </a:t>
            </a:r>
            <a:r>
              <a:rPr lang="fi-FI" sz="1600" dirty="0" err="1"/>
              <a:t>needed</a:t>
            </a:r>
            <a:r>
              <a:rPr lang="fi-FI" sz="1600" dirty="0"/>
              <a:t>?</a:t>
            </a:r>
          </a:p>
          <a:p>
            <a:endParaRPr lang="fi-FI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663164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yliopisto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aalto_yliopisto</Template>
  <TotalTime>358</TotalTime>
  <Words>89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Symbol</vt:lpstr>
      <vt:lpstr>aalto_yliopisto</vt:lpstr>
      <vt:lpstr>Role of the leader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Petäjä Merita</dc:creator>
  <cp:lastModifiedBy>Martta Nieminen</cp:lastModifiedBy>
  <cp:revision>40</cp:revision>
  <cp:lastPrinted>2010-02-01T08:40:26Z</cp:lastPrinted>
  <dcterms:created xsi:type="dcterms:W3CDTF">2011-11-03T07:32:08Z</dcterms:created>
  <dcterms:modified xsi:type="dcterms:W3CDTF">2022-04-27T13:58:30Z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