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7" r:id="rId5"/>
    <p:sldId id="258" r:id="rId6"/>
    <p:sldId id="259" r:id="rId7"/>
    <p:sldId id="260" r:id="rId8"/>
    <p:sldId id="261" r:id="rId9"/>
    <p:sldId id="263" r:id="rId10"/>
    <p:sldId id="264" r:id="rId11"/>
    <p:sldId id="265" r:id="rId12"/>
    <p:sldId id="267" r:id="rId13"/>
    <p:sldId id="268" r:id="rId14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htinen Eeva" initials="LE" lastIdx="5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  <a:srgbClr val="FFFFFF"/>
    <a:srgbClr val="EF363B"/>
    <a:srgbClr val="00965E"/>
    <a:srgbClr val="EE353B"/>
    <a:srgbClr val="FF0000"/>
    <a:srgbClr val="FFC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0094" autoAdjust="0"/>
  </p:normalViewPr>
  <p:slideViewPr>
    <p:cSldViewPr snapToGrid="0" snapToObjects="1">
      <p:cViewPr varScale="1">
        <p:scale>
          <a:sx n="88" d="100"/>
          <a:sy n="88" d="100"/>
        </p:scale>
        <p:origin x="684" y="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402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A4654A-7DB0-4BE1-8B4B-6502AE33E1A0}" type="doc">
      <dgm:prSet loTypeId="urn:microsoft.com/office/officeart/2005/8/layout/chevron2" loCatId="list" qsTypeId="urn:microsoft.com/office/officeart/2005/8/quickstyle/simple5" qsCatId="simple" csTypeId="urn:microsoft.com/office/officeart/2005/8/colors/accent0_3" csCatId="mainScheme" phldr="1"/>
      <dgm:spPr/>
    </dgm:pt>
    <dgm:pt modelId="{108B7002-9F1D-400E-862F-29A21EF46284}">
      <dgm:prSet phldrT="[Text]"/>
      <dgm:spPr/>
      <dgm:t>
        <a:bodyPr/>
        <a:lstStyle/>
        <a:p>
          <a:r>
            <a:rPr lang="en-US"/>
            <a:t>1</a:t>
          </a:r>
        </a:p>
      </dgm:t>
    </dgm:pt>
    <dgm:pt modelId="{624AE838-D803-4368-BCDC-319E819C59A8}" type="parTrans" cxnId="{2EFE3991-A2D6-4781-AFE6-6BF3C63B3FCC}">
      <dgm:prSet/>
      <dgm:spPr/>
      <dgm:t>
        <a:bodyPr/>
        <a:lstStyle/>
        <a:p>
          <a:endParaRPr lang="en-US"/>
        </a:p>
      </dgm:t>
    </dgm:pt>
    <dgm:pt modelId="{43CF8911-C49E-4B23-9197-E53D952ABC79}" type="sibTrans" cxnId="{2EFE3991-A2D6-4781-AFE6-6BF3C63B3FCC}">
      <dgm:prSet/>
      <dgm:spPr/>
      <dgm:t>
        <a:bodyPr/>
        <a:lstStyle/>
        <a:p>
          <a:endParaRPr lang="en-US"/>
        </a:p>
      </dgm:t>
    </dgm:pt>
    <dgm:pt modelId="{2B7F1BE8-791A-4089-8858-BCEDDB66AD4E}">
      <dgm:prSet phldrT="[Text]"/>
      <dgm:spPr/>
      <dgm:t>
        <a:bodyPr/>
        <a:lstStyle/>
        <a:p>
          <a:r>
            <a:rPr lang="en-US"/>
            <a:t>5</a:t>
          </a:r>
        </a:p>
      </dgm:t>
    </dgm:pt>
    <dgm:pt modelId="{2C0564EB-23E0-433C-AFCB-767B7A478CE8}" type="parTrans" cxnId="{5B1E8E7E-303D-4F00-BDF5-3E5F8386C34A}">
      <dgm:prSet/>
      <dgm:spPr/>
      <dgm:t>
        <a:bodyPr/>
        <a:lstStyle/>
        <a:p>
          <a:endParaRPr lang="en-US"/>
        </a:p>
      </dgm:t>
    </dgm:pt>
    <dgm:pt modelId="{4AF56C74-8E3F-4F3E-9273-3B8B9EA563D8}" type="sibTrans" cxnId="{5B1E8E7E-303D-4F00-BDF5-3E5F8386C34A}">
      <dgm:prSet/>
      <dgm:spPr/>
      <dgm:t>
        <a:bodyPr/>
        <a:lstStyle/>
        <a:p>
          <a:endParaRPr lang="en-US"/>
        </a:p>
      </dgm:t>
    </dgm:pt>
    <dgm:pt modelId="{DD58024C-C6DD-4B3C-860B-8746A661F4BF}">
      <dgm:prSet phldrT="[Text]"/>
      <dgm:spPr/>
      <dgm:t>
        <a:bodyPr/>
        <a:lstStyle/>
        <a:p>
          <a:r>
            <a:rPr lang="en-US"/>
            <a:t>6</a:t>
          </a:r>
        </a:p>
      </dgm:t>
    </dgm:pt>
    <dgm:pt modelId="{E686FC3E-B587-42B8-B031-05A2E58E73C5}" type="parTrans" cxnId="{487CFB03-9464-4C2C-B8DF-84567EE02256}">
      <dgm:prSet/>
      <dgm:spPr/>
      <dgm:t>
        <a:bodyPr/>
        <a:lstStyle/>
        <a:p>
          <a:endParaRPr lang="en-US"/>
        </a:p>
      </dgm:t>
    </dgm:pt>
    <dgm:pt modelId="{7ADF9679-C84F-442D-AB89-D99AAEAF6A6A}" type="sibTrans" cxnId="{487CFB03-9464-4C2C-B8DF-84567EE02256}">
      <dgm:prSet/>
      <dgm:spPr/>
      <dgm:t>
        <a:bodyPr/>
        <a:lstStyle/>
        <a:p>
          <a:endParaRPr lang="en-US"/>
        </a:p>
      </dgm:t>
    </dgm:pt>
    <dgm:pt modelId="{3E2D9B1E-18CF-408B-93FB-20EB1CE0F011}">
      <dgm:prSet phldrT="[Text]"/>
      <dgm:spPr/>
      <dgm:t>
        <a:bodyPr/>
        <a:lstStyle/>
        <a:p>
          <a:r>
            <a:rPr lang="en-US"/>
            <a:t>2</a:t>
          </a:r>
        </a:p>
      </dgm:t>
    </dgm:pt>
    <dgm:pt modelId="{3384076D-7FE2-4D77-B916-BA9959F526C9}" type="parTrans" cxnId="{72E4BC29-3F7B-41DC-B466-5B674EA14029}">
      <dgm:prSet/>
      <dgm:spPr/>
      <dgm:t>
        <a:bodyPr/>
        <a:lstStyle/>
        <a:p>
          <a:endParaRPr lang="en-US"/>
        </a:p>
      </dgm:t>
    </dgm:pt>
    <dgm:pt modelId="{297F01DE-ED1E-4D5D-BD8D-C0498C67941B}" type="sibTrans" cxnId="{72E4BC29-3F7B-41DC-B466-5B674EA14029}">
      <dgm:prSet/>
      <dgm:spPr/>
      <dgm:t>
        <a:bodyPr/>
        <a:lstStyle/>
        <a:p>
          <a:endParaRPr lang="en-US"/>
        </a:p>
      </dgm:t>
    </dgm:pt>
    <dgm:pt modelId="{47B990B2-8327-448D-BC94-6587AF41EC23}">
      <dgm:prSet phldrT="[Text]"/>
      <dgm:spPr/>
      <dgm:t>
        <a:bodyPr/>
        <a:lstStyle/>
        <a:p>
          <a:r>
            <a:rPr lang="en-US"/>
            <a:t>3</a:t>
          </a:r>
        </a:p>
      </dgm:t>
    </dgm:pt>
    <dgm:pt modelId="{E8403553-AD28-4939-AE20-51CB9BAB1800}" type="parTrans" cxnId="{A9994B13-7795-4F4D-B3B6-B6AA18BF69AF}">
      <dgm:prSet/>
      <dgm:spPr/>
      <dgm:t>
        <a:bodyPr/>
        <a:lstStyle/>
        <a:p>
          <a:endParaRPr lang="en-US"/>
        </a:p>
      </dgm:t>
    </dgm:pt>
    <dgm:pt modelId="{613E1A59-0F9D-40B2-A422-6478E489F274}" type="sibTrans" cxnId="{A9994B13-7795-4F4D-B3B6-B6AA18BF69AF}">
      <dgm:prSet/>
      <dgm:spPr/>
      <dgm:t>
        <a:bodyPr/>
        <a:lstStyle/>
        <a:p>
          <a:endParaRPr lang="en-US"/>
        </a:p>
      </dgm:t>
    </dgm:pt>
    <dgm:pt modelId="{3703B5EB-B6A1-410A-92A5-6342C8610660}">
      <dgm:prSet phldrT="[Text]"/>
      <dgm:spPr/>
      <dgm:t>
        <a:bodyPr/>
        <a:lstStyle/>
        <a:p>
          <a:r>
            <a:rPr lang="en-US"/>
            <a:t>4</a:t>
          </a:r>
        </a:p>
      </dgm:t>
    </dgm:pt>
    <dgm:pt modelId="{1063A7A7-450F-41BF-A4E0-F6508B33CF59}" type="parTrans" cxnId="{2ACFE292-4ECC-43AA-94AE-9EF709EEE9FA}">
      <dgm:prSet/>
      <dgm:spPr/>
      <dgm:t>
        <a:bodyPr/>
        <a:lstStyle/>
        <a:p>
          <a:endParaRPr lang="en-US"/>
        </a:p>
      </dgm:t>
    </dgm:pt>
    <dgm:pt modelId="{6AD22EBB-15CB-4E1F-B8F3-61B83A398AE5}" type="sibTrans" cxnId="{2ACFE292-4ECC-43AA-94AE-9EF709EEE9FA}">
      <dgm:prSet/>
      <dgm:spPr/>
      <dgm:t>
        <a:bodyPr/>
        <a:lstStyle/>
        <a:p>
          <a:endParaRPr lang="en-US"/>
        </a:p>
      </dgm:t>
    </dgm:pt>
    <dgm:pt modelId="{55388297-097C-4FB1-BE7E-DEAD5BDE4C09}">
      <dgm:prSet/>
      <dgm:spPr/>
      <dgm:t>
        <a:bodyPr anchor="ctr"/>
        <a:lstStyle/>
        <a:p>
          <a:pPr>
            <a:buFont typeface="Arial" panose="020B0604020202020204" pitchFamily="34" charset="0"/>
            <a:buNone/>
          </a:pPr>
          <a:r>
            <a:rPr lang="en-US" dirty="0"/>
            <a:t>River water</a:t>
          </a:r>
        </a:p>
      </dgm:t>
    </dgm:pt>
    <dgm:pt modelId="{82E7B2E6-F67C-439C-BF46-FE76B073C91B}" type="parTrans" cxnId="{276909C7-3392-4502-8CA5-9FE8ACFA0C35}">
      <dgm:prSet/>
      <dgm:spPr/>
      <dgm:t>
        <a:bodyPr/>
        <a:lstStyle/>
        <a:p>
          <a:endParaRPr lang="en-US"/>
        </a:p>
      </dgm:t>
    </dgm:pt>
    <dgm:pt modelId="{AAF3D3C1-D098-4516-9B49-3EBC72DB0A8D}" type="sibTrans" cxnId="{276909C7-3392-4502-8CA5-9FE8ACFA0C35}">
      <dgm:prSet/>
      <dgm:spPr/>
      <dgm:t>
        <a:bodyPr/>
        <a:lstStyle/>
        <a:p>
          <a:endParaRPr lang="en-US"/>
        </a:p>
      </dgm:t>
    </dgm:pt>
    <dgm:pt modelId="{697B684A-425C-4CB4-8D20-070337164487}">
      <dgm:prSet/>
      <dgm:spPr/>
      <dgm:t>
        <a:bodyPr spcFirstLastPara="0" vert="horz" wrap="square" lIns="25400" tIns="76200" rIns="25400" bIns="25400" numCol="1" spcCol="1270" anchor="ctr" anchorCtr="0"/>
        <a:lstStyle/>
        <a:p>
          <a:pPr marL="0" indent="0">
            <a:buNone/>
          </a:pPr>
          <a:r>
            <a:rPr lang="en-US" dirty="0"/>
            <a:t> Lake water</a:t>
          </a:r>
        </a:p>
      </dgm:t>
    </dgm:pt>
    <dgm:pt modelId="{8B005DB3-CEEE-4D27-8E49-3555617D94E5}" type="parTrans" cxnId="{281F7F52-4165-492B-8935-3C96CE81FDDC}">
      <dgm:prSet/>
      <dgm:spPr/>
      <dgm:t>
        <a:bodyPr/>
        <a:lstStyle/>
        <a:p>
          <a:endParaRPr lang="en-US"/>
        </a:p>
      </dgm:t>
    </dgm:pt>
    <dgm:pt modelId="{6624BD2A-D531-4430-B34B-6F3BB1F9EB19}" type="sibTrans" cxnId="{281F7F52-4165-492B-8935-3C96CE81FDDC}">
      <dgm:prSet/>
      <dgm:spPr/>
      <dgm:t>
        <a:bodyPr/>
        <a:lstStyle/>
        <a:p>
          <a:endParaRPr lang="en-US"/>
        </a:p>
      </dgm:t>
    </dgm:pt>
    <dgm:pt modelId="{59B68D0F-4EFB-4472-8956-DEA755A99131}">
      <dgm:prSet/>
      <dgm:spPr/>
      <dgm:t>
        <a:bodyPr anchor="ctr"/>
        <a:lstStyle/>
        <a:p>
          <a:pPr marL="0" indent="0">
            <a:buNone/>
          </a:pPr>
          <a:r>
            <a:rPr lang="en-US" dirty="0"/>
            <a:t>Sea water</a:t>
          </a:r>
        </a:p>
      </dgm:t>
    </dgm:pt>
    <dgm:pt modelId="{3EC7999B-83AF-4997-86F2-D6BCED7D44EB}" type="parTrans" cxnId="{B83FE4B2-2FFE-4D73-A37E-0A852BB57CC4}">
      <dgm:prSet/>
      <dgm:spPr/>
      <dgm:t>
        <a:bodyPr/>
        <a:lstStyle/>
        <a:p>
          <a:endParaRPr lang="en-US"/>
        </a:p>
      </dgm:t>
    </dgm:pt>
    <dgm:pt modelId="{B15527BB-1176-4C38-B494-EAAB453FB432}" type="sibTrans" cxnId="{B83FE4B2-2FFE-4D73-A37E-0A852BB57CC4}">
      <dgm:prSet/>
      <dgm:spPr/>
      <dgm:t>
        <a:bodyPr/>
        <a:lstStyle/>
        <a:p>
          <a:endParaRPr lang="en-US"/>
        </a:p>
      </dgm:t>
    </dgm:pt>
    <dgm:pt modelId="{6A8F101F-300C-4E01-8E63-4A7BA3ED020A}">
      <dgm:prSet/>
      <dgm:spPr/>
      <dgm:t>
        <a:bodyPr anchor="ctr"/>
        <a:lstStyle/>
        <a:p>
          <a:pPr marL="0" indent="0">
            <a:buNone/>
          </a:pPr>
          <a:r>
            <a:rPr lang="en-US" dirty="0"/>
            <a:t>Spring water</a:t>
          </a:r>
        </a:p>
      </dgm:t>
    </dgm:pt>
    <dgm:pt modelId="{3B166AF8-6C84-48F7-AA3E-61C31D2F9F48}" type="parTrans" cxnId="{646D83A5-ADAE-4A44-AA7C-9BA72BCA9A4B}">
      <dgm:prSet/>
      <dgm:spPr/>
      <dgm:t>
        <a:bodyPr/>
        <a:lstStyle/>
        <a:p>
          <a:endParaRPr lang="en-US"/>
        </a:p>
      </dgm:t>
    </dgm:pt>
    <dgm:pt modelId="{CDE419DB-EC74-4AD2-9E9E-09642DB8B158}" type="sibTrans" cxnId="{646D83A5-ADAE-4A44-AA7C-9BA72BCA9A4B}">
      <dgm:prSet/>
      <dgm:spPr/>
      <dgm:t>
        <a:bodyPr/>
        <a:lstStyle/>
        <a:p>
          <a:endParaRPr lang="en-US"/>
        </a:p>
      </dgm:t>
    </dgm:pt>
    <dgm:pt modelId="{AB4F71F7-54EF-442D-A2F8-CFBC1B5B67B4}">
      <dgm:prSet/>
      <dgm:spPr/>
      <dgm:t>
        <a:bodyPr anchor="ctr"/>
        <a:lstStyle/>
        <a:p>
          <a:pPr marL="0" indent="0">
            <a:buNone/>
          </a:pPr>
          <a:r>
            <a:rPr lang="en-US" dirty="0"/>
            <a:t>Groundwater</a:t>
          </a:r>
        </a:p>
      </dgm:t>
    </dgm:pt>
    <dgm:pt modelId="{E5DED001-18B5-40E0-AC06-07BADDA47249}" type="parTrans" cxnId="{E43C2D45-4CB8-493A-8ABA-640024F3D2BF}">
      <dgm:prSet/>
      <dgm:spPr/>
      <dgm:t>
        <a:bodyPr/>
        <a:lstStyle/>
        <a:p>
          <a:endParaRPr lang="en-US"/>
        </a:p>
      </dgm:t>
    </dgm:pt>
    <dgm:pt modelId="{B6FCF81C-0FAC-48E4-81A1-DE00425F1A73}" type="sibTrans" cxnId="{E43C2D45-4CB8-493A-8ABA-640024F3D2BF}">
      <dgm:prSet/>
      <dgm:spPr/>
      <dgm:t>
        <a:bodyPr/>
        <a:lstStyle/>
        <a:p>
          <a:endParaRPr lang="en-US"/>
        </a:p>
      </dgm:t>
    </dgm:pt>
    <dgm:pt modelId="{42689678-0339-4E7E-B4FD-8C449B20C136}">
      <dgm:prSet/>
      <dgm:spPr/>
      <dgm:t>
        <a:bodyPr anchor="ctr"/>
        <a:lstStyle/>
        <a:p>
          <a:pPr marL="0" indent="0">
            <a:buNone/>
          </a:pPr>
          <a:r>
            <a:rPr lang="en-US" dirty="0"/>
            <a:t>Rainwater</a:t>
          </a:r>
        </a:p>
      </dgm:t>
    </dgm:pt>
    <dgm:pt modelId="{E00AAB84-E48E-49B8-855A-A64D75F35118}" type="parTrans" cxnId="{1BF6DF49-A954-4E01-8BCB-3FA69C22B2E8}">
      <dgm:prSet/>
      <dgm:spPr/>
      <dgm:t>
        <a:bodyPr/>
        <a:lstStyle/>
        <a:p>
          <a:endParaRPr lang="en-US"/>
        </a:p>
      </dgm:t>
    </dgm:pt>
    <dgm:pt modelId="{FF27EACC-6E7C-402D-BBB3-797701A03263}" type="sibTrans" cxnId="{1BF6DF49-A954-4E01-8BCB-3FA69C22B2E8}">
      <dgm:prSet/>
      <dgm:spPr/>
      <dgm:t>
        <a:bodyPr/>
        <a:lstStyle/>
        <a:p>
          <a:endParaRPr lang="en-US"/>
        </a:p>
      </dgm:t>
    </dgm:pt>
    <dgm:pt modelId="{EB33F870-E72C-41C2-A8D6-101D774BD589}" type="pres">
      <dgm:prSet presAssocID="{E3A4654A-7DB0-4BE1-8B4B-6502AE33E1A0}" presName="linearFlow" presStyleCnt="0">
        <dgm:presLayoutVars>
          <dgm:dir/>
          <dgm:animLvl val="lvl"/>
          <dgm:resizeHandles val="exact"/>
        </dgm:presLayoutVars>
      </dgm:prSet>
      <dgm:spPr/>
    </dgm:pt>
    <dgm:pt modelId="{9617DE2F-158B-4AD3-8A47-E82148D219D1}" type="pres">
      <dgm:prSet presAssocID="{108B7002-9F1D-400E-862F-29A21EF46284}" presName="composite" presStyleCnt="0"/>
      <dgm:spPr/>
    </dgm:pt>
    <dgm:pt modelId="{586000BB-C239-469A-B783-CF8FBA795BD1}" type="pres">
      <dgm:prSet presAssocID="{108B7002-9F1D-400E-862F-29A21EF46284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5E8B7128-6D56-4B3B-A087-88C6ADFDD04B}" type="pres">
      <dgm:prSet presAssocID="{108B7002-9F1D-400E-862F-29A21EF46284}" presName="descendantText" presStyleLbl="alignAcc1" presStyleIdx="0" presStyleCnt="6">
        <dgm:presLayoutVars>
          <dgm:bulletEnabled val="1"/>
        </dgm:presLayoutVars>
      </dgm:prSet>
      <dgm:spPr/>
    </dgm:pt>
    <dgm:pt modelId="{4A41B1CA-0E4A-4FC4-ABF8-91AE124224E3}" type="pres">
      <dgm:prSet presAssocID="{43CF8911-C49E-4B23-9197-E53D952ABC79}" presName="sp" presStyleCnt="0"/>
      <dgm:spPr/>
    </dgm:pt>
    <dgm:pt modelId="{E670C7EE-51E1-48E4-8E2E-0E92D7BE98CB}" type="pres">
      <dgm:prSet presAssocID="{3E2D9B1E-18CF-408B-93FB-20EB1CE0F011}" presName="composite" presStyleCnt="0"/>
      <dgm:spPr/>
    </dgm:pt>
    <dgm:pt modelId="{CBA4B17C-45B8-44DF-9575-E2A565DF0546}" type="pres">
      <dgm:prSet presAssocID="{3E2D9B1E-18CF-408B-93FB-20EB1CE0F011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B6CE1E02-0F88-4926-ACA9-A598187CD20D}" type="pres">
      <dgm:prSet presAssocID="{3E2D9B1E-18CF-408B-93FB-20EB1CE0F011}" presName="descendantText" presStyleLbl="alignAcc1" presStyleIdx="1" presStyleCnt="6" custScaleX="97049" custLinFactNeighborY="0">
        <dgm:presLayoutVars>
          <dgm:bulletEnabled val="1"/>
        </dgm:presLayoutVars>
      </dgm:prSet>
      <dgm:spPr/>
    </dgm:pt>
    <dgm:pt modelId="{2DAD0A32-BBA9-41BF-9E14-9C3EEDD83C93}" type="pres">
      <dgm:prSet presAssocID="{297F01DE-ED1E-4D5D-BD8D-C0498C67941B}" presName="sp" presStyleCnt="0"/>
      <dgm:spPr/>
    </dgm:pt>
    <dgm:pt modelId="{B5F5B6A5-C685-4C63-A68C-665DC2668185}" type="pres">
      <dgm:prSet presAssocID="{47B990B2-8327-448D-BC94-6587AF41EC23}" presName="composite" presStyleCnt="0"/>
      <dgm:spPr/>
    </dgm:pt>
    <dgm:pt modelId="{59CAD230-3215-44D7-8D63-FA95B6B52051}" type="pres">
      <dgm:prSet presAssocID="{47B990B2-8327-448D-BC94-6587AF41EC23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6E93B300-DC06-47E1-83EA-CE42E0A9F293}" type="pres">
      <dgm:prSet presAssocID="{47B990B2-8327-448D-BC94-6587AF41EC23}" presName="descendantText" presStyleLbl="alignAcc1" presStyleIdx="2" presStyleCnt="6">
        <dgm:presLayoutVars>
          <dgm:bulletEnabled val="1"/>
        </dgm:presLayoutVars>
      </dgm:prSet>
      <dgm:spPr/>
    </dgm:pt>
    <dgm:pt modelId="{30FCE5F1-930D-4167-95D1-86B374922D3C}" type="pres">
      <dgm:prSet presAssocID="{613E1A59-0F9D-40B2-A422-6478E489F274}" presName="sp" presStyleCnt="0"/>
      <dgm:spPr/>
    </dgm:pt>
    <dgm:pt modelId="{40383B3F-1B1E-4490-910E-48D95BB396A3}" type="pres">
      <dgm:prSet presAssocID="{3703B5EB-B6A1-410A-92A5-6342C8610660}" presName="composite" presStyleCnt="0"/>
      <dgm:spPr/>
    </dgm:pt>
    <dgm:pt modelId="{A9AF285A-725A-4305-B8A4-9A7B6BCB5B32}" type="pres">
      <dgm:prSet presAssocID="{3703B5EB-B6A1-410A-92A5-6342C8610660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7D533065-1B66-43CA-A071-E679B5BDC56F}" type="pres">
      <dgm:prSet presAssocID="{3703B5EB-B6A1-410A-92A5-6342C8610660}" presName="descendantText" presStyleLbl="alignAcc1" presStyleIdx="3" presStyleCnt="6">
        <dgm:presLayoutVars>
          <dgm:bulletEnabled val="1"/>
        </dgm:presLayoutVars>
      </dgm:prSet>
      <dgm:spPr/>
    </dgm:pt>
    <dgm:pt modelId="{695DDDB5-ACF6-482D-AF7C-B8657220D060}" type="pres">
      <dgm:prSet presAssocID="{6AD22EBB-15CB-4E1F-B8F3-61B83A398AE5}" presName="sp" presStyleCnt="0"/>
      <dgm:spPr/>
    </dgm:pt>
    <dgm:pt modelId="{44E1F23C-01D8-478C-8EBC-5E7FF18B736A}" type="pres">
      <dgm:prSet presAssocID="{2B7F1BE8-791A-4089-8858-BCEDDB66AD4E}" presName="composite" presStyleCnt="0"/>
      <dgm:spPr/>
    </dgm:pt>
    <dgm:pt modelId="{B9C0BEAC-CE1D-47F4-A81B-84572E7A4013}" type="pres">
      <dgm:prSet presAssocID="{2B7F1BE8-791A-4089-8858-BCEDDB66AD4E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9516F261-22C6-4EB8-AF0A-02FD871EB523}" type="pres">
      <dgm:prSet presAssocID="{2B7F1BE8-791A-4089-8858-BCEDDB66AD4E}" presName="descendantText" presStyleLbl="alignAcc1" presStyleIdx="4" presStyleCnt="6">
        <dgm:presLayoutVars>
          <dgm:bulletEnabled val="1"/>
        </dgm:presLayoutVars>
      </dgm:prSet>
      <dgm:spPr/>
    </dgm:pt>
    <dgm:pt modelId="{25861960-5766-43C7-BE7C-08550FF30743}" type="pres">
      <dgm:prSet presAssocID="{4AF56C74-8E3F-4F3E-9273-3B8B9EA563D8}" presName="sp" presStyleCnt="0"/>
      <dgm:spPr/>
    </dgm:pt>
    <dgm:pt modelId="{CD64B322-618C-48EE-A55F-0792C4A9EB2D}" type="pres">
      <dgm:prSet presAssocID="{DD58024C-C6DD-4B3C-860B-8746A661F4BF}" presName="composite" presStyleCnt="0"/>
      <dgm:spPr/>
    </dgm:pt>
    <dgm:pt modelId="{A204347F-64A4-4FB5-B46D-721715FEF620}" type="pres">
      <dgm:prSet presAssocID="{DD58024C-C6DD-4B3C-860B-8746A661F4BF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57E0FC93-D0A8-4945-9B19-1333782FC890}" type="pres">
      <dgm:prSet presAssocID="{DD58024C-C6DD-4B3C-860B-8746A661F4BF}" presName="descendantText" presStyleLbl="alignAcc1" presStyleIdx="5" presStyleCnt="6" custLinFactNeighborX="0">
        <dgm:presLayoutVars>
          <dgm:bulletEnabled val="1"/>
        </dgm:presLayoutVars>
      </dgm:prSet>
      <dgm:spPr/>
    </dgm:pt>
  </dgm:ptLst>
  <dgm:cxnLst>
    <dgm:cxn modelId="{2F0AD301-F272-4FC9-A840-0431C9371802}" type="presOf" srcId="{AB4F71F7-54EF-442D-A2F8-CFBC1B5B67B4}" destId="{9516F261-22C6-4EB8-AF0A-02FD871EB523}" srcOrd="0" destOrd="0" presId="urn:microsoft.com/office/officeart/2005/8/layout/chevron2"/>
    <dgm:cxn modelId="{487CFB03-9464-4C2C-B8DF-84567EE02256}" srcId="{E3A4654A-7DB0-4BE1-8B4B-6502AE33E1A0}" destId="{DD58024C-C6DD-4B3C-860B-8746A661F4BF}" srcOrd="5" destOrd="0" parTransId="{E686FC3E-B587-42B8-B031-05A2E58E73C5}" sibTransId="{7ADF9679-C84F-442D-AB89-D99AAEAF6A6A}"/>
    <dgm:cxn modelId="{A9994B13-7795-4F4D-B3B6-B6AA18BF69AF}" srcId="{E3A4654A-7DB0-4BE1-8B4B-6502AE33E1A0}" destId="{47B990B2-8327-448D-BC94-6587AF41EC23}" srcOrd="2" destOrd="0" parTransId="{E8403553-AD28-4939-AE20-51CB9BAB1800}" sibTransId="{613E1A59-0F9D-40B2-A422-6478E489F274}"/>
    <dgm:cxn modelId="{71E2451A-054E-40A8-BD97-C593720FCD57}" type="presOf" srcId="{697B684A-425C-4CB4-8D20-070337164487}" destId="{B6CE1E02-0F88-4926-ACA9-A598187CD20D}" srcOrd="0" destOrd="0" presId="urn:microsoft.com/office/officeart/2005/8/layout/chevron2"/>
    <dgm:cxn modelId="{72E4BC29-3F7B-41DC-B466-5B674EA14029}" srcId="{E3A4654A-7DB0-4BE1-8B4B-6502AE33E1A0}" destId="{3E2D9B1E-18CF-408B-93FB-20EB1CE0F011}" srcOrd="1" destOrd="0" parTransId="{3384076D-7FE2-4D77-B916-BA9959F526C9}" sibTransId="{297F01DE-ED1E-4D5D-BD8D-C0498C67941B}"/>
    <dgm:cxn modelId="{D429D832-DBBF-4383-B163-118EBDFA36AE}" type="presOf" srcId="{47B990B2-8327-448D-BC94-6587AF41EC23}" destId="{59CAD230-3215-44D7-8D63-FA95B6B52051}" srcOrd="0" destOrd="0" presId="urn:microsoft.com/office/officeart/2005/8/layout/chevron2"/>
    <dgm:cxn modelId="{E3200F3E-0E55-4D25-9860-946196EF999B}" type="presOf" srcId="{55388297-097C-4FB1-BE7E-DEAD5BDE4C09}" destId="{5E8B7128-6D56-4B3B-A087-88C6ADFDD04B}" srcOrd="0" destOrd="0" presId="urn:microsoft.com/office/officeart/2005/8/layout/chevron2"/>
    <dgm:cxn modelId="{B8DF6164-8A60-4817-8FBA-522CCD87255A}" type="presOf" srcId="{6A8F101F-300C-4E01-8E63-4A7BA3ED020A}" destId="{7D533065-1B66-43CA-A071-E679B5BDC56F}" srcOrd="0" destOrd="0" presId="urn:microsoft.com/office/officeart/2005/8/layout/chevron2"/>
    <dgm:cxn modelId="{E43C2D45-4CB8-493A-8ABA-640024F3D2BF}" srcId="{2B7F1BE8-791A-4089-8858-BCEDDB66AD4E}" destId="{AB4F71F7-54EF-442D-A2F8-CFBC1B5B67B4}" srcOrd="0" destOrd="0" parTransId="{E5DED001-18B5-40E0-AC06-07BADDA47249}" sibTransId="{B6FCF81C-0FAC-48E4-81A1-DE00425F1A73}"/>
    <dgm:cxn modelId="{C9305247-1323-4906-8C31-716F6E910F5F}" type="presOf" srcId="{2B7F1BE8-791A-4089-8858-BCEDDB66AD4E}" destId="{B9C0BEAC-CE1D-47F4-A81B-84572E7A4013}" srcOrd="0" destOrd="0" presId="urn:microsoft.com/office/officeart/2005/8/layout/chevron2"/>
    <dgm:cxn modelId="{1BF6DF49-A954-4E01-8BCB-3FA69C22B2E8}" srcId="{DD58024C-C6DD-4B3C-860B-8746A661F4BF}" destId="{42689678-0339-4E7E-B4FD-8C449B20C136}" srcOrd="0" destOrd="0" parTransId="{E00AAB84-E48E-49B8-855A-A64D75F35118}" sibTransId="{FF27EACC-6E7C-402D-BBB3-797701A03263}"/>
    <dgm:cxn modelId="{D2C5CE6A-CEBB-4954-AFD9-50A22675687F}" type="presOf" srcId="{42689678-0339-4E7E-B4FD-8C449B20C136}" destId="{57E0FC93-D0A8-4945-9B19-1333782FC890}" srcOrd="0" destOrd="0" presId="urn:microsoft.com/office/officeart/2005/8/layout/chevron2"/>
    <dgm:cxn modelId="{281F7F52-4165-492B-8935-3C96CE81FDDC}" srcId="{3E2D9B1E-18CF-408B-93FB-20EB1CE0F011}" destId="{697B684A-425C-4CB4-8D20-070337164487}" srcOrd="0" destOrd="0" parTransId="{8B005DB3-CEEE-4D27-8E49-3555617D94E5}" sibTransId="{6624BD2A-D531-4430-B34B-6F3BB1F9EB19}"/>
    <dgm:cxn modelId="{62126755-E900-4890-9769-A4F3CFBBE24C}" type="presOf" srcId="{DD58024C-C6DD-4B3C-860B-8746A661F4BF}" destId="{A204347F-64A4-4FB5-B46D-721715FEF620}" srcOrd="0" destOrd="0" presId="urn:microsoft.com/office/officeart/2005/8/layout/chevron2"/>
    <dgm:cxn modelId="{5B1E8E7E-303D-4F00-BDF5-3E5F8386C34A}" srcId="{E3A4654A-7DB0-4BE1-8B4B-6502AE33E1A0}" destId="{2B7F1BE8-791A-4089-8858-BCEDDB66AD4E}" srcOrd="4" destOrd="0" parTransId="{2C0564EB-23E0-433C-AFCB-767B7A478CE8}" sibTransId="{4AF56C74-8E3F-4F3E-9273-3B8B9EA563D8}"/>
    <dgm:cxn modelId="{2EFE3991-A2D6-4781-AFE6-6BF3C63B3FCC}" srcId="{E3A4654A-7DB0-4BE1-8B4B-6502AE33E1A0}" destId="{108B7002-9F1D-400E-862F-29A21EF46284}" srcOrd="0" destOrd="0" parTransId="{624AE838-D803-4368-BCDC-319E819C59A8}" sibTransId="{43CF8911-C49E-4B23-9197-E53D952ABC79}"/>
    <dgm:cxn modelId="{2ACFE292-4ECC-43AA-94AE-9EF709EEE9FA}" srcId="{E3A4654A-7DB0-4BE1-8B4B-6502AE33E1A0}" destId="{3703B5EB-B6A1-410A-92A5-6342C8610660}" srcOrd="3" destOrd="0" parTransId="{1063A7A7-450F-41BF-A4E0-F6508B33CF59}" sibTransId="{6AD22EBB-15CB-4E1F-B8F3-61B83A398AE5}"/>
    <dgm:cxn modelId="{646D83A5-ADAE-4A44-AA7C-9BA72BCA9A4B}" srcId="{3703B5EB-B6A1-410A-92A5-6342C8610660}" destId="{6A8F101F-300C-4E01-8E63-4A7BA3ED020A}" srcOrd="0" destOrd="0" parTransId="{3B166AF8-6C84-48F7-AA3E-61C31D2F9F48}" sibTransId="{CDE419DB-EC74-4AD2-9E9E-09642DB8B158}"/>
    <dgm:cxn modelId="{E1C831AA-ADE4-4511-B8B7-A9E10B4E7042}" type="presOf" srcId="{3E2D9B1E-18CF-408B-93FB-20EB1CE0F011}" destId="{CBA4B17C-45B8-44DF-9575-E2A565DF0546}" srcOrd="0" destOrd="0" presId="urn:microsoft.com/office/officeart/2005/8/layout/chevron2"/>
    <dgm:cxn modelId="{B83FE4B2-2FFE-4D73-A37E-0A852BB57CC4}" srcId="{47B990B2-8327-448D-BC94-6587AF41EC23}" destId="{59B68D0F-4EFB-4472-8956-DEA755A99131}" srcOrd="0" destOrd="0" parTransId="{3EC7999B-83AF-4997-86F2-D6BCED7D44EB}" sibTransId="{B15527BB-1176-4C38-B494-EAAB453FB432}"/>
    <dgm:cxn modelId="{8000F2BB-1665-4637-B8B1-39D451B91EDF}" type="presOf" srcId="{E3A4654A-7DB0-4BE1-8B4B-6502AE33E1A0}" destId="{EB33F870-E72C-41C2-A8D6-101D774BD589}" srcOrd="0" destOrd="0" presId="urn:microsoft.com/office/officeart/2005/8/layout/chevron2"/>
    <dgm:cxn modelId="{276909C7-3392-4502-8CA5-9FE8ACFA0C35}" srcId="{108B7002-9F1D-400E-862F-29A21EF46284}" destId="{55388297-097C-4FB1-BE7E-DEAD5BDE4C09}" srcOrd="0" destOrd="0" parTransId="{82E7B2E6-F67C-439C-BF46-FE76B073C91B}" sibTransId="{AAF3D3C1-D098-4516-9B49-3EBC72DB0A8D}"/>
    <dgm:cxn modelId="{D5038BCC-646A-4D8B-9448-1DAB69C89EBD}" type="presOf" srcId="{59B68D0F-4EFB-4472-8956-DEA755A99131}" destId="{6E93B300-DC06-47E1-83EA-CE42E0A9F293}" srcOrd="0" destOrd="0" presId="urn:microsoft.com/office/officeart/2005/8/layout/chevron2"/>
    <dgm:cxn modelId="{8C4E46D6-D127-4712-BC55-4931B6C1A82E}" type="presOf" srcId="{108B7002-9F1D-400E-862F-29A21EF46284}" destId="{586000BB-C239-469A-B783-CF8FBA795BD1}" srcOrd="0" destOrd="0" presId="urn:microsoft.com/office/officeart/2005/8/layout/chevron2"/>
    <dgm:cxn modelId="{7F1A32FE-A395-4169-A4C3-1AC1E9F55DAE}" type="presOf" srcId="{3703B5EB-B6A1-410A-92A5-6342C8610660}" destId="{A9AF285A-725A-4305-B8A4-9A7B6BCB5B32}" srcOrd="0" destOrd="0" presId="urn:microsoft.com/office/officeart/2005/8/layout/chevron2"/>
    <dgm:cxn modelId="{02A42234-71B7-4FAB-AF8B-191B38CCBACB}" type="presParOf" srcId="{EB33F870-E72C-41C2-A8D6-101D774BD589}" destId="{9617DE2F-158B-4AD3-8A47-E82148D219D1}" srcOrd="0" destOrd="0" presId="urn:microsoft.com/office/officeart/2005/8/layout/chevron2"/>
    <dgm:cxn modelId="{86B60698-4240-460B-96A5-B7AEE9F49A8A}" type="presParOf" srcId="{9617DE2F-158B-4AD3-8A47-E82148D219D1}" destId="{586000BB-C239-469A-B783-CF8FBA795BD1}" srcOrd="0" destOrd="0" presId="urn:microsoft.com/office/officeart/2005/8/layout/chevron2"/>
    <dgm:cxn modelId="{28C70238-3FC7-421A-AAD0-1EBD67B4ACFF}" type="presParOf" srcId="{9617DE2F-158B-4AD3-8A47-E82148D219D1}" destId="{5E8B7128-6D56-4B3B-A087-88C6ADFDD04B}" srcOrd="1" destOrd="0" presId="urn:microsoft.com/office/officeart/2005/8/layout/chevron2"/>
    <dgm:cxn modelId="{EAD596A1-0391-4087-AB7D-D4F72C81C682}" type="presParOf" srcId="{EB33F870-E72C-41C2-A8D6-101D774BD589}" destId="{4A41B1CA-0E4A-4FC4-ABF8-91AE124224E3}" srcOrd="1" destOrd="0" presId="urn:microsoft.com/office/officeart/2005/8/layout/chevron2"/>
    <dgm:cxn modelId="{E1CD1DE0-D9C2-4539-8E4D-C9AF30CD95E5}" type="presParOf" srcId="{EB33F870-E72C-41C2-A8D6-101D774BD589}" destId="{E670C7EE-51E1-48E4-8E2E-0E92D7BE98CB}" srcOrd="2" destOrd="0" presId="urn:microsoft.com/office/officeart/2005/8/layout/chevron2"/>
    <dgm:cxn modelId="{6D25F0EF-F8E9-4FA8-961C-8126B1A8E63C}" type="presParOf" srcId="{E670C7EE-51E1-48E4-8E2E-0E92D7BE98CB}" destId="{CBA4B17C-45B8-44DF-9575-E2A565DF0546}" srcOrd="0" destOrd="0" presId="urn:microsoft.com/office/officeart/2005/8/layout/chevron2"/>
    <dgm:cxn modelId="{8EC1B046-E51A-4CA2-A84F-EC3BAF57615E}" type="presParOf" srcId="{E670C7EE-51E1-48E4-8E2E-0E92D7BE98CB}" destId="{B6CE1E02-0F88-4926-ACA9-A598187CD20D}" srcOrd="1" destOrd="0" presId="urn:microsoft.com/office/officeart/2005/8/layout/chevron2"/>
    <dgm:cxn modelId="{4678225E-5985-4600-BED3-8C5B2FE00891}" type="presParOf" srcId="{EB33F870-E72C-41C2-A8D6-101D774BD589}" destId="{2DAD0A32-BBA9-41BF-9E14-9C3EEDD83C93}" srcOrd="3" destOrd="0" presId="urn:microsoft.com/office/officeart/2005/8/layout/chevron2"/>
    <dgm:cxn modelId="{BC5A0D93-D06F-4F6A-8524-F4B922EDB341}" type="presParOf" srcId="{EB33F870-E72C-41C2-A8D6-101D774BD589}" destId="{B5F5B6A5-C685-4C63-A68C-665DC2668185}" srcOrd="4" destOrd="0" presId="urn:microsoft.com/office/officeart/2005/8/layout/chevron2"/>
    <dgm:cxn modelId="{E423D8C0-0F7F-4306-B663-B7CDC41FABF3}" type="presParOf" srcId="{B5F5B6A5-C685-4C63-A68C-665DC2668185}" destId="{59CAD230-3215-44D7-8D63-FA95B6B52051}" srcOrd="0" destOrd="0" presId="urn:microsoft.com/office/officeart/2005/8/layout/chevron2"/>
    <dgm:cxn modelId="{94434C8E-0B73-44DD-AE2F-4C703B25F6C9}" type="presParOf" srcId="{B5F5B6A5-C685-4C63-A68C-665DC2668185}" destId="{6E93B300-DC06-47E1-83EA-CE42E0A9F293}" srcOrd="1" destOrd="0" presId="urn:microsoft.com/office/officeart/2005/8/layout/chevron2"/>
    <dgm:cxn modelId="{A7EAABB0-F783-4A71-AFB1-2E4DE126A899}" type="presParOf" srcId="{EB33F870-E72C-41C2-A8D6-101D774BD589}" destId="{30FCE5F1-930D-4167-95D1-86B374922D3C}" srcOrd="5" destOrd="0" presId="urn:microsoft.com/office/officeart/2005/8/layout/chevron2"/>
    <dgm:cxn modelId="{178B186F-11AD-4CBD-8071-45E926EB6BEE}" type="presParOf" srcId="{EB33F870-E72C-41C2-A8D6-101D774BD589}" destId="{40383B3F-1B1E-4490-910E-48D95BB396A3}" srcOrd="6" destOrd="0" presId="urn:microsoft.com/office/officeart/2005/8/layout/chevron2"/>
    <dgm:cxn modelId="{F1CB30B0-BB68-4DC6-98AA-5B7C392E3696}" type="presParOf" srcId="{40383B3F-1B1E-4490-910E-48D95BB396A3}" destId="{A9AF285A-725A-4305-B8A4-9A7B6BCB5B32}" srcOrd="0" destOrd="0" presId="urn:microsoft.com/office/officeart/2005/8/layout/chevron2"/>
    <dgm:cxn modelId="{0A3B4A40-2066-4C7C-A018-3AE6C2FD609B}" type="presParOf" srcId="{40383B3F-1B1E-4490-910E-48D95BB396A3}" destId="{7D533065-1B66-43CA-A071-E679B5BDC56F}" srcOrd="1" destOrd="0" presId="urn:microsoft.com/office/officeart/2005/8/layout/chevron2"/>
    <dgm:cxn modelId="{449837A7-B21F-4788-BBCC-812EFB2F7AFC}" type="presParOf" srcId="{EB33F870-E72C-41C2-A8D6-101D774BD589}" destId="{695DDDB5-ACF6-482D-AF7C-B8657220D060}" srcOrd="7" destOrd="0" presId="urn:microsoft.com/office/officeart/2005/8/layout/chevron2"/>
    <dgm:cxn modelId="{36EE2593-1FF6-4F88-8805-3F3CF6D87385}" type="presParOf" srcId="{EB33F870-E72C-41C2-A8D6-101D774BD589}" destId="{44E1F23C-01D8-478C-8EBC-5E7FF18B736A}" srcOrd="8" destOrd="0" presId="urn:microsoft.com/office/officeart/2005/8/layout/chevron2"/>
    <dgm:cxn modelId="{24D105EF-60DB-4EC2-B4A5-907EEB6C597B}" type="presParOf" srcId="{44E1F23C-01D8-478C-8EBC-5E7FF18B736A}" destId="{B9C0BEAC-CE1D-47F4-A81B-84572E7A4013}" srcOrd="0" destOrd="0" presId="urn:microsoft.com/office/officeart/2005/8/layout/chevron2"/>
    <dgm:cxn modelId="{6E8CCCDD-AB37-40D0-BB58-458863A137EA}" type="presParOf" srcId="{44E1F23C-01D8-478C-8EBC-5E7FF18B736A}" destId="{9516F261-22C6-4EB8-AF0A-02FD871EB523}" srcOrd="1" destOrd="0" presId="urn:microsoft.com/office/officeart/2005/8/layout/chevron2"/>
    <dgm:cxn modelId="{A44D4EB8-A429-4C55-BA2C-A4D3DD67B1D3}" type="presParOf" srcId="{EB33F870-E72C-41C2-A8D6-101D774BD589}" destId="{25861960-5766-43C7-BE7C-08550FF30743}" srcOrd="9" destOrd="0" presId="urn:microsoft.com/office/officeart/2005/8/layout/chevron2"/>
    <dgm:cxn modelId="{CBA84BCE-B838-4E8A-935B-31BD2E9ABDED}" type="presParOf" srcId="{EB33F870-E72C-41C2-A8D6-101D774BD589}" destId="{CD64B322-618C-48EE-A55F-0792C4A9EB2D}" srcOrd="10" destOrd="0" presId="urn:microsoft.com/office/officeart/2005/8/layout/chevron2"/>
    <dgm:cxn modelId="{619602AC-3F62-4B35-AA84-3CA80608540F}" type="presParOf" srcId="{CD64B322-618C-48EE-A55F-0792C4A9EB2D}" destId="{A204347F-64A4-4FB5-B46D-721715FEF620}" srcOrd="0" destOrd="0" presId="urn:microsoft.com/office/officeart/2005/8/layout/chevron2"/>
    <dgm:cxn modelId="{0FD46207-AB00-451A-8849-BB1FBCC3E5AC}" type="presParOf" srcId="{CD64B322-618C-48EE-A55F-0792C4A9EB2D}" destId="{57E0FC93-D0A8-4945-9B19-1333782FC89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1D258C-9FFE-4E65-B5CF-31F4C73EAF73}" type="doc">
      <dgm:prSet loTypeId="urn:microsoft.com/office/officeart/2005/8/layout/default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DE54F53-2AF2-4C8A-896B-8CD15E289772}">
      <dgm:prSet phldrT="[Text]"/>
      <dgm:spPr/>
      <dgm:t>
        <a:bodyPr/>
        <a:lstStyle/>
        <a:p>
          <a:r>
            <a:rPr lang="en-US" dirty="0"/>
            <a:t>1. pH</a:t>
          </a:r>
        </a:p>
      </dgm:t>
    </dgm:pt>
    <dgm:pt modelId="{836FD3C3-8785-4E09-B046-F7D8D53F5128}" type="parTrans" cxnId="{7C882D0F-A5C7-4DC5-B2BB-D6161B231F70}">
      <dgm:prSet/>
      <dgm:spPr/>
      <dgm:t>
        <a:bodyPr/>
        <a:lstStyle/>
        <a:p>
          <a:endParaRPr lang="en-US"/>
        </a:p>
      </dgm:t>
    </dgm:pt>
    <dgm:pt modelId="{A72ADF67-3A85-4A91-96DB-F4D34BC7B592}" type="sibTrans" cxnId="{7C882D0F-A5C7-4DC5-B2BB-D6161B231F70}">
      <dgm:prSet/>
      <dgm:spPr/>
      <dgm:t>
        <a:bodyPr/>
        <a:lstStyle/>
        <a:p>
          <a:endParaRPr lang="en-US"/>
        </a:p>
      </dgm:t>
    </dgm:pt>
    <dgm:pt modelId="{4E9AFDC8-DAB0-4EE4-ABAC-2E4C1FE8C658}">
      <dgm:prSet phldrT="[Text]"/>
      <dgm:spPr/>
      <dgm:t>
        <a:bodyPr/>
        <a:lstStyle/>
        <a:p>
          <a:r>
            <a:rPr lang="en-US" dirty="0"/>
            <a:t>2. Electrical conductivity</a:t>
          </a:r>
        </a:p>
      </dgm:t>
    </dgm:pt>
    <dgm:pt modelId="{6372B8A2-F98C-4263-828E-4EF3CE64FB76}" type="parTrans" cxnId="{0C609070-15F8-41B1-84CD-1F1B42B480DB}">
      <dgm:prSet/>
      <dgm:spPr/>
      <dgm:t>
        <a:bodyPr/>
        <a:lstStyle/>
        <a:p>
          <a:endParaRPr lang="en-US"/>
        </a:p>
      </dgm:t>
    </dgm:pt>
    <dgm:pt modelId="{0ED76819-1BCE-4B05-ABB5-28A48068A7B6}" type="sibTrans" cxnId="{0C609070-15F8-41B1-84CD-1F1B42B480DB}">
      <dgm:prSet/>
      <dgm:spPr/>
      <dgm:t>
        <a:bodyPr/>
        <a:lstStyle/>
        <a:p>
          <a:endParaRPr lang="en-US"/>
        </a:p>
      </dgm:t>
    </dgm:pt>
    <dgm:pt modelId="{36C250E4-DA82-47BE-AA0B-45C5A992A0B1}">
      <dgm:prSet phldrT="[Text]"/>
      <dgm:spPr/>
      <dgm:t>
        <a:bodyPr/>
        <a:lstStyle/>
        <a:p>
          <a:r>
            <a:rPr lang="en-US" dirty="0"/>
            <a:t>3. Turbidity</a:t>
          </a:r>
        </a:p>
      </dgm:t>
    </dgm:pt>
    <dgm:pt modelId="{FEC41018-B66D-46FB-9A84-08B6452CCDCF}" type="parTrans" cxnId="{9B755E73-0833-4BE0-B3C9-43B49FEB115A}">
      <dgm:prSet/>
      <dgm:spPr/>
      <dgm:t>
        <a:bodyPr/>
        <a:lstStyle/>
        <a:p>
          <a:endParaRPr lang="en-US"/>
        </a:p>
      </dgm:t>
    </dgm:pt>
    <dgm:pt modelId="{D375CEA1-353F-4A77-8A0E-9464C28FAAA5}" type="sibTrans" cxnId="{9B755E73-0833-4BE0-B3C9-43B49FEB115A}">
      <dgm:prSet/>
      <dgm:spPr/>
      <dgm:t>
        <a:bodyPr/>
        <a:lstStyle/>
        <a:p>
          <a:endParaRPr lang="en-US"/>
        </a:p>
      </dgm:t>
    </dgm:pt>
    <dgm:pt modelId="{240783A1-53CF-48DE-9AD5-7BAB0EBF6BA1}">
      <dgm:prSet phldrT="[Text]"/>
      <dgm:spPr/>
      <dgm:t>
        <a:bodyPr/>
        <a:lstStyle/>
        <a:p>
          <a:r>
            <a:rPr lang="en-US" dirty="0"/>
            <a:t>4. </a:t>
          </a:r>
          <a:r>
            <a:rPr lang="en-US" dirty="0" err="1"/>
            <a:t>Colour</a:t>
          </a:r>
          <a:endParaRPr lang="en-US" dirty="0"/>
        </a:p>
      </dgm:t>
    </dgm:pt>
    <dgm:pt modelId="{E27C7C25-D026-4212-AB2C-0683830E04C7}" type="parTrans" cxnId="{93991CDB-9728-4423-8C9C-D46D8CB71989}">
      <dgm:prSet/>
      <dgm:spPr/>
      <dgm:t>
        <a:bodyPr/>
        <a:lstStyle/>
        <a:p>
          <a:endParaRPr lang="en-US"/>
        </a:p>
      </dgm:t>
    </dgm:pt>
    <dgm:pt modelId="{02527486-1093-443B-90D2-1C529B20B2A1}" type="sibTrans" cxnId="{93991CDB-9728-4423-8C9C-D46D8CB71989}">
      <dgm:prSet/>
      <dgm:spPr/>
      <dgm:t>
        <a:bodyPr/>
        <a:lstStyle/>
        <a:p>
          <a:endParaRPr lang="en-US"/>
        </a:p>
      </dgm:t>
    </dgm:pt>
    <dgm:pt modelId="{A009C8B9-DBCF-42F1-8A50-D8AEDA96EC29}">
      <dgm:prSet phldrT="[Text]"/>
      <dgm:spPr/>
      <dgm:t>
        <a:bodyPr/>
        <a:lstStyle/>
        <a:p>
          <a:r>
            <a:rPr lang="en-US" dirty="0"/>
            <a:t>5. </a:t>
          </a:r>
          <a:r>
            <a:rPr lang="en-US" dirty="0" err="1"/>
            <a:t>COD</a:t>
          </a:r>
          <a:r>
            <a:rPr lang="en-US" baseline="-25000" dirty="0" err="1"/>
            <a:t>Mn</a:t>
          </a:r>
          <a:endParaRPr lang="en-US" baseline="-25000" dirty="0"/>
        </a:p>
      </dgm:t>
    </dgm:pt>
    <dgm:pt modelId="{2F4FF422-C474-42B5-B8B2-7CF2683701D6}" type="parTrans" cxnId="{DF68254D-7A81-48BE-9262-5B8BA68EBC5E}">
      <dgm:prSet/>
      <dgm:spPr/>
      <dgm:t>
        <a:bodyPr/>
        <a:lstStyle/>
        <a:p>
          <a:endParaRPr lang="en-US"/>
        </a:p>
      </dgm:t>
    </dgm:pt>
    <dgm:pt modelId="{24DF6BCB-FA1A-49D5-AEAE-5471CD45EF61}" type="sibTrans" cxnId="{DF68254D-7A81-48BE-9262-5B8BA68EBC5E}">
      <dgm:prSet/>
      <dgm:spPr/>
      <dgm:t>
        <a:bodyPr/>
        <a:lstStyle/>
        <a:p>
          <a:endParaRPr lang="en-US"/>
        </a:p>
      </dgm:t>
    </dgm:pt>
    <dgm:pt modelId="{6F932AFC-E65D-42F6-9A2B-1B580BCAF5E2}">
      <dgm:prSet phldrT="[Text]"/>
      <dgm:spPr/>
      <dgm:t>
        <a:bodyPr/>
        <a:lstStyle/>
        <a:p>
          <a:r>
            <a:rPr lang="en-US" dirty="0"/>
            <a:t>6. Hardness</a:t>
          </a:r>
          <a:endParaRPr lang="en-US" baseline="-25000" dirty="0"/>
        </a:p>
      </dgm:t>
    </dgm:pt>
    <dgm:pt modelId="{25A6867F-0051-4F42-BFDE-73B058F9F84E}" type="parTrans" cxnId="{4DB30913-8C48-4758-802F-282575145312}">
      <dgm:prSet/>
      <dgm:spPr/>
      <dgm:t>
        <a:bodyPr/>
        <a:lstStyle/>
        <a:p>
          <a:endParaRPr lang="en-US"/>
        </a:p>
      </dgm:t>
    </dgm:pt>
    <dgm:pt modelId="{9B0759B7-5E67-41EA-8C7D-C4DBAD696E2C}" type="sibTrans" cxnId="{4DB30913-8C48-4758-802F-282575145312}">
      <dgm:prSet/>
      <dgm:spPr/>
      <dgm:t>
        <a:bodyPr/>
        <a:lstStyle/>
        <a:p>
          <a:endParaRPr lang="en-US"/>
        </a:p>
      </dgm:t>
    </dgm:pt>
    <dgm:pt modelId="{9033FD42-AD90-4D59-87AF-5851DE4B00BE}">
      <dgm:prSet phldrT="[Text]"/>
      <dgm:spPr/>
      <dgm:t>
        <a:bodyPr/>
        <a:lstStyle/>
        <a:p>
          <a:r>
            <a:rPr lang="en-US" baseline="0" dirty="0"/>
            <a:t>7. Chloride</a:t>
          </a:r>
        </a:p>
      </dgm:t>
    </dgm:pt>
    <dgm:pt modelId="{CF1AEC18-3D72-4C36-AEB9-E28AEF044723}" type="parTrans" cxnId="{55D2D6B5-C4CC-4B6E-8A90-779C83484D4E}">
      <dgm:prSet/>
      <dgm:spPr/>
      <dgm:t>
        <a:bodyPr/>
        <a:lstStyle/>
        <a:p>
          <a:endParaRPr lang="en-US"/>
        </a:p>
      </dgm:t>
    </dgm:pt>
    <dgm:pt modelId="{457246CF-A38A-4056-AF60-AC65EB198F33}" type="sibTrans" cxnId="{55D2D6B5-C4CC-4B6E-8A90-779C83484D4E}">
      <dgm:prSet/>
      <dgm:spPr/>
      <dgm:t>
        <a:bodyPr/>
        <a:lstStyle/>
        <a:p>
          <a:endParaRPr lang="en-US"/>
        </a:p>
      </dgm:t>
    </dgm:pt>
    <dgm:pt modelId="{7B727DCC-1DF5-4BE3-9E4F-8E267E17A053}">
      <dgm:prSet phldrT="[Text]"/>
      <dgm:spPr/>
      <dgm:t>
        <a:bodyPr/>
        <a:lstStyle/>
        <a:p>
          <a:r>
            <a:rPr lang="en-US" baseline="0" dirty="0"/>
            <a:t>8. Nitrate</a:t>
          </a:r>
        </a:p>
      </dgm:t>
    </dgm:pt>
    <dgm:pt modelId="{C1500751-4FEA-4B45-BDFA-0C6D5AC7AF34}" type="parTrans" cxnId="{04F46BD2-F602-4CC9-A70A-5DA2ED537737}">
      <dgm:prSet/>
      <dgm:spPr/>
      <dgm:t>
        <a:bodyPr/>
        <a:lstStyle/>
        <a:p>
          <a:endParaRPr lang="en-US"/>
        </a:p>
      </dgm:t>
    </dgm:pt>
    <dgm:pt modelId="{943C5FE2-39AD-48F1-ABE1-49EEC0ECEEF0}" type="sibTrans" cxnId="{04F46BD2-F602-4CC9-A70A-5DA2ED537737}">
      <dgm:prSet/>
      <dgm:spPr/>
      <dgm:t>
        <a:bodyPr/>
        <a:lstStyle/>
        <a:p>
          <a:endParaRPr lang="en-US"/>
        </a:p>
      </dgm:t>
    </dgm:pt>
    <dgm:pt modelId="{0F08BB99-17CC-4FAD-81FE-F6C2419BD05B}">
      <dgm:prSet phldrT="[Text]"/>
      <dgm:spPr/>
      <dgm:t>
        <a:bodyPr/>
        <a:lstStyle/>
        <a:p>
          <a:r>
            <a:rPr lang="en-US" baseline="0" dirty="0"/>
            <a:t>9. Orthophosphate</a:t>
          </a:r>
        </a:p>
      </dgm:t>
    </dgm:pt>
    <dgm:pt modelId="{B3E7DB91-B508-4465-8294-521F34C42158}" type="parTrans" cxnId="{F01E78C8-9F8C-4F81-8D81-F21543C7BBCE}">
      <dgm:prSet/>
      <dgm:spPr/>
      <dgm:t>
        <a:bodyPr/>
        <a:lstStyle/>
        <a:p>
          <a:endParaRPr lang="en-US"/>
        </a:p>
      </dgm:t>
    </dgm:pt>
    <dgm:pt modelId="{A962E492-AF69-4F7A-83D1-90C936838116}" type="sibTrans" cxnId="{F01E78C8-9F8C-4F81-8D81-F21543C7BBCE}">
      <dgm:prSet/>
      <dgm:spPr/>
      <dgm:t>
        <a:bodyPr/>
        <a:lstStyle/>
        <a:p>
          <a:endParaRPr lang="en-US"/>
        </a:p>
      </dgm:t>
    </dgm:pt>
    <dgm:pt modelId="{FF496E74-6454-4F1C-BB74-26E1ECEE54B1}">
      <dgm:prSet phldrT="[Text]"/>
      <dgm:spPr/>
      <dgm:t>
        <a:bodyPr/>
        <a:lstStyle/>
        <a:p>
          <a:r>
            <a:rPr lang="en-US" baseline="0" dirty="0"/>
            <a:t>10. Heterotrophic bacteria</a:t>
          </a:r>
        </a:p>
      </dgm:t>
    </dgm:pt>
    <dgm:pt modelId="{CCC6ED3C-2EDB-4FB7-A0B1-F52150D36401}" type="parTrans" cxnId="{CBB17907-2187-468B-BA9C-9A46474F4A8F}">
      <dgm:prSet/>
      <dgm:spPr/>
      <dgm:t>
        <a:bodyPr/>
        <a:lstStyle/>
        <a:p>
          <a:endParaRPr lang="en-US"/>
        </a:p>
      </dgm:t>
    </dgm:pt>
    <dgm:pt modelId="{71B3886E-9C87-482B-86F6-6ED8DCD841C0}" type="sibTrans" cxnId="{CBB17907-2187-468B-BA9C-9A46474F4A8F}">
      <dgm:prSet/>
      <dgm:spPr/>
      <dgm:t>
        <a:bodyPr/>
        <a:lstStyle/>
        <a:p>
          <a:endParaRPr lang="en-US"/>
        </a:p>
      </dgm:t>
    </dgm:pt>
    <dgm:pt modelId="{A5FB834E-A12B-415C-B67D-547D2422FCA4}">
      <dgm:prSet phldrT="[Text]"/>
      <dgm:spPr/>
      <dgm:t>
        <a:bodyPr/>
        <a:lstStyle/>
        <a:p>
          <a:r>
            <a:rPr lang="en-US" baseline="0" dirty="0"/>
            <a:t>11. Coliform bacteria</a:t>
          </a:r>
        </a:p>
      </dgm:t>
    </dgm:pt>
    <dgm:pt modelId="{A987D17D-7C33-47F4-AC42-7C84019AF9C9}" type="parTrans" cxnId="{0EA697C8-E30A-441C-B89A-AA4F32A4A920}">
      <dgm:prSet/>
      <dgm:spPr/>
      <dgm:t>
        <a:bodyPr/>
        <a:lstStyle/>
        <a:p>
          <a:endParaRPr lang="en-US"/>
        </a:p>
      </dgm:t>
    </dgm:pt>
    <dgm:pt modelId="{F70969F6-E839-41BF-A217-71BCB6DC8C8D}" type="sibTrans" cxnId="{0EA697C8-E30A-441C-B89A-AA4F32A4A920}">
      <dgm:prSet/>
      <dgm:spPr/>
      <dgm:t>
        <a:bodyPr/>
        <a:lstStyle/>
        <a:p>
          <a:endParaRPr lang="en-US"/>
        </a:p>
      </dgm:t>
    </dgm:pt>
    <dgm:pt modelId="{24CCA738-ACAD-46C1-BDEF-643BFA341EE2}" type="pres">
      <dgm:prSet presAssocID="{A61D258C-9FFE-4E65-B5CF-31F4C73EAF73}" presName="diagram" presStyleCnt="0">
        <dgm:presLayoutVars>
          <dgm:dir/>
          <dgm:resizeHandles val="exact"/>
        </dgm:presLayoutVars>
      </dgm:prSet>
      <dgm:spPr/>
    </dgm:pt>
    <dgm:pt modelId="{6DC4A715-914D-46E7-BBB9-FF52A47402F4}" type="pres">
      <dgm:prSet presAssocID="{7DE54F53-2AF2-4C8A-896B-8CD15E289772}" presName="node" presStyleLbl="node1" presStyleIdx="0" presStyleCnt="11">
        <dgm:presLayoutVars>
          <dgm:bulletEnabled val="1"/>
        </dgm:presLayoutVars>
      </dgm:prSet>
      <dgm:spPr/>
    </dgm:pt>
    <dgm:pt modelId="{729EF270-A0E4-4413-941A-DE700D27BB31}" type="pres">
      <dgm:prSet presAssocID="{A72ADF67-3A85-4A91-96DB-F4D34BC7B592}" presName="sibTrans" presStyleCnt="0"/>
      <dgm:spPr/>
    </dgm:pt>
    <dgm:pt modelId="{E2BFBD2A-FA20-491B-A05C-15B3EEF86762}" type="pres">
      <dgm:prSet presAssocID="{4E9AFDC8-DAB0-4EE4-ABAC-2E4C1FE8C658}" presName="node" presStyleLbl="node1" presStyleIdx="1" presStyleCnt="11">
        <dgm:presLayoutVars>
          <dgm:bulletEnabled val="1"/>
        </dgm:presLayoutVars>
      </dgm:prSet>
      <dgm:spPr/>
    </dgm:pt>
    <dgm:pt modelId="{106D400F-E3D3-4639-A074-6BCCF7D66088}" type="pres">
      <dgm:prSet presAssocID="{0ED76819-1BCE-4B05-ABB5-28A48068A7B6}" presName="sibTrans" presStyleCnt="0"/>
      <dgm:spPr/>
    </dgm:pt>
    <dgm:pt modelId="{A97D5C99-6BEC-469E-81EB-8EC8FCB37283}" type="pres">
      <dgm:prSet presAssocID="{36C250E4-DA82-47BE-AA0B-45C5A992A0B1}" presName="node" presStyleLbl="node1" presStyleIdx="2" presStyleCnt="11">
        <dgm:presLayoutVars>
          <dgm:bulletEnabled val="1"/>
        </dgm:presLayoutVars>
      </dgm:prSet>
      <dgm:spPr/>
    </dgm:pt>
    <dgm:pt modelId="{57E0C619-41AF-4B0B-BDF4-9DD8CFCB72C0}" type="pres">
      <dgm:prSet presAssocID="{D375CEA1-353F-4A77-8A0E-9464C28FAAA5}" presName="sibTrans" presStyleCnt="0"/>
      <dgm:spPr/>
    </dgm:pt>
    <dgm:pt modelId="{06BD9EAF-47C8-4184-8053-219CD345FB83}" type="pres">
      <dgm:prSet presAssocID="{240783A1-53CF-48DE-9AD5-7BAB0EBF6BA1}" presName="node" presStyleLbl="node1" presStyleIdx="3" presStyleCnt="11">
        <dgm:presLayoutVars>
          <dgm:bulletEnabled val="1"/>
        </dgm:presLayoutVars>
      </dgm:prSet>
      <dgm:spPr/>
    </dgm:pt>
    <dgm:pt modelId="{BF2B2A56-164B-4DFF-ADCF-720C6627B5AF}" type="pres">
      <dgm:prSet presAssocID="{02527486-1093-443B-90D2-1C529B20B2A1}" presName="sibTrans" presStyleCnt="0"/>
      <dgm:spPr/>
    </dgm:pt>
    <dgm:pt modelId="{9AA4BF09-2277-4EA5-8279-0D47CBFF60AC}" type="pres">
      <dgm:prSet presAssocID="{A009C8B9-DBCF-42F1-8A50-D8AEDA96EC29}" presName="node" presStyleLbl="node1" presStyleIdx="4" presStyleCnt="11">
        <dgm:presLayoutVars>
          <dgm:bulletEnabled val="1"/>
        </dgm:presLayoutVars>
      </dgm:prSet>
      <dgm:spPr/>
    </dgm:pt>
    <dgm:pt modelId="{85638EFD-26E1-4AB9-AD06-23D65BFA7037}" type="pres">
      <dgm:prSet presAssocID="{24DF6BCB-FA1A-49D5-AEAE-5471CD45EF61}" presName="sibTrans" presStyleCnt="0"/>
      <dgm:spPr/>
    </dgm:pt>
    <dgm:pt modelId="{B5406406-D498-4C86-85D8-3F6992FD3742}" type="pres">
      <dgm:prSet presAssocID="{6F932AFC-E65D-42F6-9A2B-1B580BCAF5E2}" presName="node" presStyleLbl="node1" presStyleIdx="5" presStyleCnt="11">
        <dgm:presLayoutVars>
          <dgm:bulletEnabled val="1"/>
        </dgm:presLayoutVars>
      </dgm:prSet>
      <dgm:spPr/>
    </dgm:pt>
    <dgm:pt modelId="{535B5C60-9D96-49B4-8AD6-643E36355338}" type="pres">
      <dgm:prSet presAssocID="{9B0759B7-5E67-41EA-8C7D-C4DBAD696E2C}" presName="sibTrans" presStyleCnt="0"/>
      <dgm:spPr/>
    </dgm:pt>
    <dgm:pt modelId="{CB73A1E8-FB63-4E24-8DC9-CDD70157A09D}" type="pres">
      <dgm:prSet presAssocID="{9033FD42-AD90-4D59-87AF-5851DE4B00BE}" presName="node" presStyleLbl="node1" presStyleIdx="6" presStyleCnt="11">
        <dgm:presLayoutVars>
          <dgm:bulletEnabled val="1"/>
        </dgm:presLayoutVars>
      </dgm:prSet>
      <dgm:spPr/>
    </dgm:pt>
    <dgm:pt modelId="{A55545F1-2DEB-4953-8D11-84A1556DD0B1}" type="pres">
      <dgm:prSet presAssocID="{457246CF-A38A-4056-AF60-AC65EB198F33}" presName="sibTrans" presStyleCnt="0"/>
      <dgm:spPr/>
    </dgm:pt>
    <dgm:pt modelId="{F414D248-6052-4BE6-8B30-137B8C313D43}" type="pres">
      <dgm:prSet presAssocID="{7B727DCC-1DF5-4BE3-9E4F-8E267E17A053}" presName="node" presStyleLbl="node1" presStyleIdx="7" presStyleCnt="11">
        <dgm:presLayoutVars>
          <dgm:bulletEnabled val="1"/>
        </dgm:presLayoutVars>
      </dgm:prSet>
      <dgm:spPr/>
    </dgm:pt>
    <dgm:pt modelId="{B99001E1-F659-44EA-AD08-B3F6E678BE02}" type="pres">
      <dgm:prSet presAssocID="{943C5FE2-39AD-48F1-ABE1-49EEC0ECEEF0}" presName="sibTrans" presStyleCnt="0"/>
      <dgm:spPr/>
    </dgm:pt>
    <dgm:pt modelId="{A093D04D-7F5A-4927-8E8D-5A9845EB8C81}" type="pres">
      <dgm:prSet presAssocID="{0F08BB99-17CC-4FAD-81FE-F6C2419BD05B}" presName="node" presStyleLbl="node1" presStyleIdx="8" presStyleCnt="11">
        <dgm:presLayoutVars>
          <dgm:bulletEnabled val="1"/>
        </dgm:presLayoutVars>
      </dgm:prSet>
      <dgm:spPr/>
    </dgm:pt>
    <dgm:pt modelId="{D92B55A6-FD19-4383-9BB7-FE6D0D4A7EB0}" type="pres">
      <dgm:prSet presAssocID="{A962E492-AF69-4F7A-83D1-90C936838116}" presName="sibTrans" presStyleCnt="0"/>
      <dgm:spPr/>
    </dgm:pt>
    <dgm:pt modelId="{04FF3CF4-015F-488B-AD04-7B83FAB83EFE}" type="pres">
      <dgm:prSet presAssocID="{FF496E74-6454-4F1C-BB74-26E1ECEE54B1}" presName="node" presStyleLbl="node1" presStyleIdx="9" presStyleCnt="11">
        <dgm:presLayoutVars>
          <dgm:bulletEnabled val="1"/>
        </dgm:presLayoutVars>
      </dgm:prSet>
      <dgm:spPr/>
    </dgm:pt>
    <dgm:pt modelId="{44CB60E3-26A1-4AC1-ADD6-0FBA41FA83DC}" type="pres">
      <dgm:prSet presAssocID="{71B3886E-9C87-482B-86F6-6ED8DCD841C0}" presName="sibTrans" presStyleCnt="0"/>
      <dgm:spPr/>
    </dgm:pt>
    <dgm:pt modelId="{987F9C2E-96FF-46B2-8049-E14E18523827}" type="pres">
      <dgm:prSet presAssocID="{A5FB834E-A12B-415C-B67D-547D2422FCA4}" presName="node" presStyleLbl="node1" presStyleIdx="10" presStyleCnt="11">
        <dgm:presLayoutVars>
          <dgm:bulletEnabled val="1"/>
        </dgm:presLayoutVars>
      </dgm:prSet>
      <dgm:spPr/>
    </dgm:pt>
  </dgm:ptLst>
  <dgm:cxnLst>
    <dgm:cxn modelId="{CBB17907-2187-468B-BA9C-9A46474F4A8F}" srcId="{A61D258C-9FFE-4E65-B5CF-31F4C73EAF73}" destId="{FF496E74-6454-4F1C-BB74-26E1ECEE54B1}" srcOrd="9" destOrd="0" parTransId="{CCC6ED3C-2EDB-4FB7-A0B1-F52150D36401}" sibTransId="{71B3886E-9C87-482B-86F6-6ED8DCD841C0}"/>
    <dgm:cxn modelId="{7C882D0F-A5C7-4DC5-B2BB-D6161B231F70}" srcId="{A61D258C-9FFE-4E65-B5CF-31F4C73EAF73}" destId="{7DE54F53-2AF2-4C8A-896B-8CD15E289772}" srcOrd="0" destOrd="0" parTransId="{836FD3C3-8785-4E09-B046-F7D8D53F5128}" sibTransId="{A72ADF67-3A85-4A91-96DB-F4D34BC7B592}"/>
    <dgm:cxn modelId="{4DB30913-8C48-4758-802F-282575145312}" srcId="{A61D258C-9FFE-4E65-B5CF-31F4C73EAF73}" destId="{6F932AFC-E65D-42F6-9A2B-1B580BCAF5E2}" srcOrd="5" destOrd="0" parTransId="{25A6867F-0051-4F42-BFDE-73B058F9F84E}" sibTransId="{9B0759B7-5E67-41EA-8C7D-C4DBAD696E2C}"/>
    <dgm:cxn modelId="{C1369020-C2E4-4D36-8408-FE525E000FB7}" type="presOf" srcId="{7DE54F53-2AF2-4C8A-896B-8CD15E289772}" destId="{6DC4A715-914D-46E7-BBB9-FF52A47402F4}" srcOrd="0" destOrd="0" presId="urn:microsoft.com/office/officeart/2005/8/layout/default"/>
    <dgm:cxn modelId="{915CA836-2DAC-454D-8383-90B1E5C03153}" type="presOf" srcId="{36C250E4-DA82-47BE-AA0B-45C5A992A0B1}" destId="{A97D5C99-6BEC-469E-81EB-8EC8FCB37283}" srcOrd="0" destOrd="0" presId="urn:microsoft.com/office/officeart/2005/8/layout/default"/>
    <dgm:cxn modelId="{9731BE3D-FF88-4520-BCAE-52C3F4DC64BB}" type="presOf" srcId="{240783A1-53CF-48DE-9AD5-7BAB0EBF6BA1}" destId="{06BD9EAF-47C8-4184-8053-219CD345FB83}" srcOrd="0" destOrd="0" presId="urn:microsoft.com/office/officeart/2005/8/layout/default"/>
    <dgm:cxn modelId="{2FF6FE5E-019E-4399-83CB-33DFDCC98CE9}" type="presOf" srcId="{A61D258C-9FFE-4E65-B5CF-31F4C73EAF73}" destId="{24CCA738-ACAD-46C1-BDEF-643BFA341EE2}" srcOrd="0" destOrd="0" presId="urn:microsoft.com/office/officeart/2005/8/layout/default"/>
    <dgm:cxn modelId="{DF68254D-7A81-48BE-9262-5B8BA68EBC5E}" srcId="{A61D258C-9FFE-4E65-B5CF-31F4C73EAF73}" destId="{A009C8B9-DBCF-42F1-8A50-D8AEDA96EC29}" srcOrd="4" destOrd="0" parTransId="{2F4FF422-C474-42B5-B8B2-7CF2683701D6}" sibTransId="{24DF6BCB-FA1A-49D5-AEAE-5471CD45EF61}"/>
    <dgm:cxn modelId="{0C609070-15F8-41B1-84CD-1F1B42B480DB}" srcId="{A61D258C-9FFE-4E65-B5CF-31F4C73EAF73}" destId="{4E9AFDC8-DAB0-4EE4-ABAC-2E4C1FE8C658}" srcOrd="1" destOrd="0" parTransId="{6372B8A2-F98C-4263-828E-4EF3CE64FB76}" sibTransId="{0ED76819-1BCE-4B05-ABB5-28A48068A7B6}"/>
    <dgm:cxn modelId="{D319C450-EA1B-450F-B7FB-380B8F990EEB}" type="presOf" srcId="{7B727DCC-1DF5-4BE3-9E4F-8E267E17A053}" destId="{F414D248-6052-4BE6-8B30-137B8C313D43}" srcOrd="0" destOrd="0" presId="urn:microsoft.com/office/officeart/2005/8/layout/default"/>
    <dgm:cxn modelId="{9B755E73-0833-4BE0-B3C9-43B49FEB115A}" srcId="{A61D258C-9FFE-4E65-B5CF-31F4C73EAF73}" destId="{36C250E4-DA82-47BE-AA0B-45C5A992A0B1}" srcOrd="2" destOrd="0" parTransId="{FEC41018-B66D-46FB-9A84-08B6452CCDCF}" sibTransId="{D375CEA1-353F-4A77-8A0E-9464C28FAAA5}"/>
    <dgm:cxn modelId="{9A3F1C55-DC22-475C-9040-4F475929ABD2}" type="presOf" srcId="{0F08BB99-17CC-4FAD-81FE-F6C2419BD05B}" destId="{A093D04D-7F5A-4927-8E8D-5A9845EB8C81}" srcOrd="0" destOrd="0" presId="urn:microsoft.com/office/officeart/2005/8/layout/default"/>
    <dgm:cxn modelId="{B77FB881-B265-4C54-B72A-E4C775193FBC}" type="presOf" srcId="{A5FB834E-A12B-415C-B67D-547D2422FCA4}" destId="{987F9C2E-96FF-46B2-8049-E14E18523827}" srcOrd="0" destOrd="0" presId="urn:microsoft.com/office/officeart/2005/8/layout/default"/>
    <dgm:cxn modelId="{55D2D6B5-C4CC-4B6E-8A90-779C83484D4E}" srcId="{A61D258C-9FFE-4E65-B5CF-31F4C73EAF73}" destId="{9033FD42-AD90-4D59-87AF-5851DE4B00BE}" srcOrd="6" destOrd="0" parTransId="{CF1AEC18-3D72-4C36-AEB9-E28AEF044723}" sibTransId="{457246CF-A38A-4056-AF60-AC65EB198F33}"/>
    <dgm:cxn modelId="{F01E78C8-9F8C-4F81-8D81-F21543C7BBCE}" srcId="{A61D258C-9FFE-4E65-B5CF-31F4C73EAF73}" destId="{0F08BB99-17CC-4FAD-81FE-F6C2419BD05B}" srcOrd="8" destOrd="0" parTransId="{B3E7DB91-B508-4465-8294-521F34C42158}" sibTransId="{A962E492-AF69-4F7A-83D1-90C936838116}"/>
    <dgm:cxn modelId="{0EA697C8-E30A-441C-B89A-AA4F32A4A920}" srcId="{A61D258C-9FFE-4E65-B5CF-31F4C73EAF73}" destId="{A5FB834E-A12B-415C-B67D-547D2422FCA4}" srcOrd="10" destOrd="0" parTransId="{A987D17D-7C33-47F4-AC42-7C84019AF9C9}" sibTransId="{F70969F6-E839-41BF-A217-71BCB6DC8C8D}"/>
    <dgm:cxn modelId="{04F46BD2-F602-4CC9-A70A-5DA2ED537737}" srcId="{A61D258C-9FFE-4E65-B5CF-31F4C73EAF73}" destId="{7B727DCC-1DF5-4BE3-9E4F-8E267E17A053}" srcOrd="7" destOrd="0" parTransId="{C1500751-4FEA-4B45-BDFA-0C6D5AC7AF34}" sibTransId="{943C5FE2-39AD-48F1-ABE1-49EEC0ECEEF0}"/>
    <dgm:cxn modelId="{5732A6D4-EB6D-444B-8FDB-1580F29CE92F}" type="presOf" srcId="{FF496E74-6454-4F1C-BB74-26E1ECEE54B1}" destId="{04FF3CF4-015F-488B-AD04-7B83FAB83EFE}" srcOrd="0" destOrd="0" presId="urn:microsoft.com/office/officeart/2005/8/layout/default"/>
    <dgm:cxn modelId="{93991CDB-9728-4423-8C9C-D46D8CB71989}" srcId="{A61D258C-9FFE-4E65-B5CF-31F4C73EAF73}" destId="{240783A1-53CF-48DE-9AD5-7BAB0EBF6BA1}" srcOrd="3" destOrd="0" parTransId="{E27C7C25-D026-4212-AB2C-0683830E04C7}" sibTransId="{02527486-1093-443B-90D2-1C529B20B2A1}"/>
    <dgm:cxn modelId="{AC9C10DF-5C52-49A8-92C7-ADBE63E01401}" type="presOf" srcId="{4E9AFDC8-DAB0-4EE4-ABAC-2E4C1FE8C658}" destId="{E2BFBD2A-FA20-491B-A05C-15B3EEF86762}" srcOrd="0" destOrd="0" presId="urn:microsoft.com/office/officeart/2005/8/layout/default"/>
    <dgm:cxn modelId="{6230DCE8-647B-4632-B1FA-EFDB9F78DA72}" type="presOf" srcId="{A009C8B9-DBCF-42F1-8A50-D8AEDA96EC29}" destId="{9AA4BF09-2277-4EA5-8279-0D47CBFF60AC}" srcOrd="0" destOrd="0" presId="urn:microsoft.com/office/officeart/2005/8/layout/default"/>
    <dgm:cxn modelId="{1B9054EC-6A87-4C0D-9038-D2EC4C467BC3}" type="presOf" srcId="{6F932AFC-E65D-42F6-9A2B-1B580BCAF5E2}" destId="{B5406406-D498-4C86-85D8-3F6992FD3742}" srcOrd="0" destOrd="0" presId="urn:microsoft.com/office/officeart/2005/8/layout/default"/>
    <dgm:cxn modelId="{EC8650F6-C5A6-4796-92B1-AF9B3DAEA1F5}" type="presOf" srcId="{9033FD42-AD90-4D59-87AF-5851DE4B00BE}" destId="{CB73A1E8-FB63-4E24-8DC9-CDD70157A09D}" srcOrd="0" destOrd="0" presId="urn:microsoft.com/office/officeart/2005/8/layout/default"/>
    <dgm:cxn modelId="{E483DCB9-3AFB-4D08-B829-5BAED4F66DE4}" type="presParOf" srcId="{24CCA738-ACAD-46C1-BDEF-643BFA341EE2}" destId="{6DC4A715-914D-46E7-BBB9-FF52A47402F4}" srcOrd="0" destOrd="0" presId="urn:microsoft.com/office/officeart/2005/8/layout/default"/>
    <dgm:cxn modelId="{B248AD43-583D-45F1-B3FD-90AD008C1E3D}" type="presParOf" srcId="{24CCA738-ACAD-46C1-BDEF-643BFA341EE2}" destId="{729EF270-A0E4-4413-941A-DE700D27BB31}" srcOrd="1" destOrd="0" presId="urn:microsoft.com/office/officeart/2005/8/layout/default"/>
    <dgm:cxn modelId="{5C341595-79B6-4426-8A02-9F4D092624D7}" type="presParOf" srcId="{24CCA738-ACAD-46C1-BDEF-643BFA341EE2}" destId="{E2BFBD2A-FA20-491B-A05C-15B3EEF86762}" srcOrd="2" destOrd="0" presId="urn:microsoft.com/office/officeart/2005/8/layout/default"/>
    <dgm:cxn modelId="{E3FD16CD-5430-477A-9B5B-EE079FF2D9B9}" type="presParOf" srcId="{24CCA738-ACAD-46C1-BDEF-643BFA341EE2}" destId="{106D400F-E3D3-4639-A074-6BCCF7D66088}" srcOrd="3" destOrd="0" presId="urn:microsoft.com/office/officeart/2005/8/layout/default"/>
    <dgm:cxn modelId="{7CF087ED-F30D-45DD-9C28-229FDBC8FA3D}" type="presParOf" srcId="{24CCA738-ACAD-46C1-BDEF-643BFA341EE2}" destId="{A97D5C99-6BEC-469E-81EB-8EC8FCB37283}" srcOrd="4" destOrd="0" presId="urn:microsoft.com/office/officeart/2005/8/layout/default"/>
    <dgm:cxn modelId="{FD2BBBE3-A862-4CAB-AAD7-F4D26F0D4B9D}" type="presParOf" srcId="{24CCA738-ACAD-46C1-BDEF-643BFA341EE2}" destId="{57E0C619-41AF-4B0B-BDF4-9DD8CFCB72C0}" srcOrd="5" destOrd="0" presId="urn:microsoft.com/office/officeart/2005/8/layout/default"/>
    <dgm:cxn modelId="{B594DFBC-4341-4493-B0C3-0B2F9520FF68}" type="presParOf" srcId="{24CCA738-ACAD-46C1-BDEF-643BFA341EE2}" destId="{06BD9EAF-47C8-4184-8053-219CD345FB83}" srcOrd="6" destOrd="0" presId="urn:microsoft.com/office/officeart/2005/8/layout/default"/>
    <dgm:cxn modelId="{A7DCE58D-4A90-4E20-8C15-A4C9C90A8593}" type="presParOf" srcId="{24CCA738-ACAD-46C1-BDEF-643BFA341EE2}" destId="{BF2B2A56-164B-4DFF-ADCF-720C6627B5AF}" srcOrd="7" destOrd="0" presId="urn:microsoft.com/office/officeart/2005/8/layout/default"/>
    <dgm:cxn modelId="{50F6A477-8186-4866-881C-C84E3196D323}" type="presParOf" srcId="{24CCA738-ACAD-46C1-BDEF-643BFA341EE2}" destId="{9AA4BF09-2277-4EA5-8279-0D47CBFF60AC}" srcOrd="8" destOrd="0" presId="urn:microsoft.com/office/officeart/2005/8/layout/default"/>
    <dgm:cxn modelId="{22C1DC9D-F05B-4084-B053-38BEA4C28BE8}" type="presParOf" srcId="{24CCA738-ACAD-46C1-BDEF-643BFA341EE2}" destId="{85638EFD-26E1-4AB9-AD06-23D65BFA7037}" srcOrd="9" destOrd="0" presId="urn:microsoft.com/office/officeart/2005/8/layout/default"/>
    <dgm:cxn modelId="{9F7FECB8-966C-45B4-B249-B64103CEEBBA}" type="presParOf" srcId="{24CCA738-ACAD-46C1-BDEF-643BFA341EE2}" destId="{B5406406-D498-4C86-85D8-3F6992FD3742}" srcOrd="10" destOrd="0" presId="urn:microsoft.com/office/officeart/2005/8/layout/default"/>
    <dgm:cxn modelId="{27A2354E-9A80-4BA4-A064-479861773C01}" type="presParOf" srcId="{24CCA738-ACAD-46C1-BDEF-643BFA341EE2}" destId="{535B5C60-9D96-49B4-8AD6-643E36355338}" srcOrd="11" destOrd="0" presId="urn:microsoft.com/office/officeart/2005/8/layout/default"/>
    <dgm:cxn modelId="{461BA43F-D430-4405-A6A3-16C4C549AC63}" type="presParOf" srcId="{24CCA738-ACAD-46C1-BDEF-643BFA341EE2}" destId="{CB73A1E8-FB63-4E24-8DC9-CDD70157A09D}" srcOrd="12" destOrd="0" presId="urn:microsoft.com/office/officeart/2005/8/layout/default"/>
    <dgm:cxn modelId="{EDD6E8C7-8B2D-43F6-B820-B28DD0D2CCB3}" type="presParOf" srcId="{24CCA738-ACAD-46C1-BDEF-643BFA341EE2}" destId="{A55545F1-2DEB-4953-8D11-84A1556DD0B1}" srcOrd="13" destOrd="0" presId="urn:microsoft.com/office/officeart/2005/8/layout/default"/>
    <dgm:cxn modelId="{2ADDD349-D14D-40AA-909F-9F1AA930B7DE}" type="presParOf" srcId="{24CCA738-ACAD-46C1-BDEF-643BFA341EE2}" destId="{F414D248-6052-4BE6-8B30-137B8C313D43}" srcOrd="14" destOrd="0" presId="urn:microsoft.com/office/officeart/2005/8/layout/default"/>
    <dgm:cxn modelId="{9E045BA4-C02D-4747-B445-6A79183FF9C5}" type="presParOf" srcId="{24CCA738-ACAD-46C1-BDEF-643BFA341EE2}" destId="{B99001E1-F659-44EA-AD08-B3F6E678BE02}" srcOrd="15" destOrd="0" presId="urn:microsoft.com/office/officeart/2005/8/layout/default"/>
    <dgm:cxn modelId="{50BFF603-CD90-4492-A813-C7D3039280A8}" type="presParOf" srcId="{24CCA738-ACAD-46C1-BDEF-643BFA341EE2}" destId="{A093D04D-7F5A-4927-8E8D-5A9845EB8C81}" srcOrd="16" destOrd="0" presId="urn:microsoft.com/office/officeart/2005/8/layout/default"/>
    <dgm:cxn modelId="{A5CDF88C-D0A0-477C-A8A7-22AF1A2943B9}" type="presParOf" srcId="{24CCA738-ACAD-46C1-BDEF-643BFA341EE2}" destId="{D92B55A6-FD19-4383-9BB7-FE6D0D4A7EB0}" srcOrd="17" destOrd="0" presId="urn:microsoft.com/office/officeart/2005/8/layout/default"/>
    <dgm:cxn modelId="{C4347BCC-08C0-4D84-BFE2-F3145905A5B4}" type="presParOf" srcId="{24CCA738-ACAD-46C1-BDEF-643BFA341EE2}" destId="{04FF3CF4-015F-488B-AD04-7B83FAB83EFE}" srcOrd="18" destOrd="0" presId="urn:microsoft.com/office/officeart/2005/8/layout/default"/>
    <dgm:cxn modelId="{7A25C2D6-0752-4332-9669-D90C8E7F8BCD}" type="presParOf" srcId="{24CCA738-ACAD-46C1-BDEF-643BFA341EE2}" destId="{44CB60E3-26A1-4AC1-ADD6-0FBA41FA83DC}" srcOrd="19" destOrd="0" presId="urn:microsoft.com/office/officeart/2005/8/layout/default"/>
    <dgm:cxn modelId="{5E32D4E1-DEEA-47DE-8079-29A05D5E6B8D}" type="presParOf" srcId="{24CCA738-ACAD-46C1-BDEF-643BFA341EE2}" destId="{987F9C2E-96FF-46B2-8049-E14E18523827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99171A-55F9-47C4-B259-DA70CF49707B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201613D-C1CE-4F9F-A0D4-5C89CF24D548}">
      <dgm:prSet phldrT="[Text]"/>
      <dgm:spPr/>
      <dgm:t>
        <a:bodyPr/>
        <a:lstStyle/>
        <a:p>
          <a:r>
            <a:rPr lang="en-US" dirty="0"/>
            <a:t>Analysis &amp; device instructions next to each device</a:t>
          </a:r>
        </a:p>
      </dgm:t>
    </dgm:pt>
    <dgm:pt modelId="{2D09DED5-D7C7-45B7-A038-571EA05CA9DB}" type="parTrans" cxnId="{DB67BFC5-F41E-4657-A521-99D8CEF3454E}">
      <dgm:prSet/>
      <dgm:spPr/>
      <dgm:t>
        <a:bodyPr/>
        <a:lstStyle/>
        <a:p>
          <a:endParaRPr lang="en-US"/>
        </a:p>
      </dgm:t>
    </dgm:pt>
    <dgm:pt modelId="{72DF1992-533C-4F08-819B-22D6F03A53C9}" type="sibTrans" cxnId="{DB67BFC5-F41E-4657-A521-99D8CEF3454E}">
      <dgm:prSet/>
      <dgm:spPr/>
      <dgm:t>
        <a:bodyPr/>
        <a:lstStyle/>
        <a:p>
          <a:endParaRPr lang="en-US"/>
        </a:p>
      </dgm:t>
    </dgm:pt>
    <dgm:pt modelId="{66CA72CD-D80A-431F-AE22-39F2BC559DE6}">
      <dgm:prSet phldrT="[Text]"/>
      <dgm:spPr/>
      <dgm:t>
        <a:bodyPr/>
        <a:lstStyle/>
        <a:p>
          <a:r>
            <a:rPr lang="en-US" dirty="0"/>
            <a:t>Staff can help any time if needed</a:t>
          </a:r>
        </a:p>
      </dgm:t>
    </dgm:pt>
    <dgm:pt modelId="{F92371C1-933C-4BA4-AB23-2B169A07E8BC}" type="parTrans" cxnId="{957868E0-6705-4FDE-B19F-A8FFE7D9B387}">
      <dgm:prSet/>
      <dgm:spPr/>
      <dgm:t>
        <a:bodyPr/>
        <a:lstStyle/>
        <a:p>
          <a:endParaRPr lang="en-US"/>
        </a:p>
      </dgm:t>
    </dgm:pt>
    <dgm:pt modelId="{259B59E7-195B-49B2-B7F9-078A3900D8E8}" type="sibTrans" cxnId="{957868E0-6705-4FDE-B19F-A8FFE7D9B387}">
      <dgm:prSet/>
      <dgm:spPr/>
      <dgm:t>
        <a:bodyPr/>
        <a:lstStyle/>
        <a:p>
          <a:endParaRPr lang="en-US"/>
        </a:p>
      </dgm:t>
    </dgm:pt>
    <dgm:pt modelId="{B57196EB-7548-4C44-8D81-F98A2BF258BE}">
      <dgm:prSet phldrT="[Text]"/>
      <dgm:spPr/>
      <dgm:t>
        <a:bodyPr/>
        <a:lstStyle/>
        <a:p>
          <a:r>
            <a:rPr lang="en-US" dirty="0"/>
            <a:t>Write down results in joint </a:t>
          </a:r>
          <a:r>
            <a:rPr lang="en-US" u="sng" dirty="0"/>
            <a:t>excel file</a:t>
          </a:r>
        </a:p>
      </dgm:t>
    </dgm:pt>
    <dgm:pt modelId="{1593B349-558C-4207-9E46-FDFEE29D23ED}" type="parTrans" cxnId="{6AA97F08-7174-4F30-ABE9-FD520E295D6B}">
      <dgm:prSet/>
      <dgm:spPr/>
      <dgm:t>
        <a:bodyPr/>
        <a:lstStyle/>
        <a:p>
          <a:endParaRPr lang="en-US"/>
        </a:p>
      </dgm:t>
    </dgm:pt>
    <dgm:pt modelId="{9FC0A865-0D02-426D-9F05-0BED5CFAB9E9}" type="sibTrans" cxnId="{6AA97F08-7174-4F30-ABE9-FD520E295D6B}">
      <dgm:prSet/>
      <dgm:spPr/>
      <dgm:t>
        <a:bodyPr/>
        <a:lstStyle/>
        <a:p>
          <a:endParaRPr lang="en-US"/>
        </a:p>
      </dgm:t>
    </dgm:pt>
    <dgm:pt modelId="{13FE588D-4399-47E1-A670-B465DE929B8E}">
      <dgm:prSet phldrT="[Text]"/>
      <dgm:spPr/>
      <dgm:t>
        <a:bodyPr/>
        <a:lstStyle/>
        <a:p>
          <a:r>
            <a:rPr lang="en-US" dirty="0"/>
            <a:t>Use your own and other group results to deduct your mystery water</a:t>
          </a:r>
        </a:p>
      </dgm:t>
    </dgm:pt>
    <dgm:pt modelId="{787F83CD-3D39-41E4-8BDE-A163F74508E7}" type="parTrans" cxnId="{B42D5827-DED5-4E91-9C05-5449382FFC9D}">
      <dgm:prSet/>
      <dgm:spPr/>
      <dgm:t>
        <a:bodyPr/>
        <a:lstStyle/>
        <a:p>
          <a:endParaRPr lang="en-US"/>
        </a:p>
      </dgm:t>
    </dgm:pt>
    <dgm:pt modelId="{D9F1B66E-7CFB-4D11-88E6-28449CF3FC18}" type="sibTrans" cxnId="{B42D5827-DED5-4E91-9C05-5449382FFC9D}">
      <dgm:prSet/>
      <dgm:spPr/>
      <dgm:t>
        <a:bodyPr/>
        <a:lstStyle/>
        <a:p>
          <a:endParaRPr lang="en-US"/>
        </a:p>
      </dgm:t>
    </dgm:pt>
    <dgm:pt modelId="{6F95FE01-E08F-4914-96A0-7F7A88212C4A}" type="pres">
      <dgm:prSet presAssocID="{2E99171A-55F9-47C4-B259-DA70CF49707B}" presName="diagram" presStyleCnt="0">
        <dgm:presLayoutVars>
          <dgm:dir/>
          <dgm:resizeHandles val="exact"/>
        </dgm:presLayoutVars>
      </dgm:prSet>
      <dgm:spPr/>
    </dgm:pt>
    <dgm:pt modelId="{CC9BACC9-C00B-4E0E-A9B3-2BC632349466}" type="pres">
      <dgm:prSet presAssocID="{B201613D-C1CE-4F9F-A0D4-5C89CF24D548}" presName="node" presStyleLbl="node1" presStyleIdx="0" presStyleCnt="4">
        <dgm:presLayoutVars>
          <dgm:bulletEnabled val="1"/>
        </dgm:presLayoutVars>
      </dgm:prSet>
      <dgm:spPr/>
    </dgm:pt>
    <dgm:pt modelId="{D9D8BDCE-DE40-4A27-AD7A-AFF1EDA264F9}" type="pres">
      <dgm:prSet presAssocID="{72DF1992-533C-4F08-819B-22D6F03A53C9}" presName="sibTrans" presStyleCnt="0"/>
      <dgm:spPr/>
    </dgm:pt>
    <dgm:pt modelId="{147BA0D6-290E-4FFA-BEE7-F6DC510EEAE2}" type="pres">
      <dgm:prSet presAssocID="{66CA72CD-D80A-431F-AE22-39F2BC559DE6}" presName="node" presStyleLbl="node1" presStyleIdx="1" presStyleCnt="4">
        <dgm:presLayoutVars>
          <dgm:bulletEnabled val="1"/>
        </dgm:presLayoutVars>
      </dgm:prSet>
      <dgm:spPr/>
    </dgm:pt>
    <dgm:pt modelId="{F3460D4A-B1B0-4B2F-A58C-1676A8A9F258}" type="pres">
      <dgm:prSet presAssocID="{259B59E7-195B-49B2-B7F9-078A3900D8E8}" presName="sibTrans" presStyleCnt="0"/>
      <dgm:spPr/>
    </dgm:pt>
    <dgm:pt modelId="{0D7426C1-AB38-450F-BD7A-1B53F799F55C}" type="pres">
      <dgm:prSet presAssocID="{B57196EB-7548-4C44-8D81-F98A2BF258BE}" presName="node" presStyleLbl="node1" presStyleIdx="2" presStyleCnt="4">
        <dgm:presLayoutVars>
          <dgm:bulletEnabled val="1"/>
        </dgm:presLayoutVars>
      </dgm:prSet>
      <dgm:spPr/>
    </dgm:pt>
    <dgm:pt modelId="{99D29E32-F9E9-49EE-AC8F-61EF5F565847}" type="pres">
      <dgm:prSet presAssocID="{9FC0A865-0D02-426D-9F05-0BED5CFAB9E9}" presName="sibTrans" presStyleCnt="0"/>
      <dgm:spPr/>
    </dgm:pt>
    <dgm:pt modelId="{E54542D1-C9A3-4153-9C27-F31F7CBE6B08}" type="pres">
      <dgm:prSet presAssocID="{13FE588D-4399-47E1-A670-B465DE929B8E}" presName="node" presStyleLbl="node1" presStyleIdx="3" presStyleCnt="4">
        <dgm:presLayoutVars>
          <dgm:bulletEnabled val="1"/>
        </dgm:presLayoutVars>
      </dgm:prSet>
      <dgm:spPr/>
    </dgm:pt>
  </dgm:ptLst>
  <dgm:cxnLst>
    <dgm:cxn modelId="{6AA97F08-7174-4F30-ABE9-FD520E295D6B}" srcId="{2E99171A-55F9-47C4-B259-DA70CF49707B}" destId="{B57196EB-7548-4C44-8D81-F98A2BF258BE}" srcOrd="2" destOrd="0" parTransId="{1593B349-558C-4207-9E46-FDFEE29D23ED}" sibTransId="{9FC0A865-0D02-426D-9F05-0BED5CFAB9E9}"/>
    <dgm:cxn modelId="{DEDE9D10-8D1B-4377-9BFA-944A13917B21}" type="presOf" srcId="{2E99171A-55F9-47C4-B259-DA70CF49707B}" destId="{6F95FE01-E08F-4914-96A0-7F7A88212C4A}" srcOrd="0" destOrd="0" presId="urn:microsoft.com/office/officeart/2005/8/layout/default"/>
    <dgm:cxn modelId="{CC81341C-28F6-441D-9A7B-175F9CC74DAD}" type="presOf" srcId="{B201613D-C1CE-4F9F-A0D4-5C89CF24D548}" destId="{CC9BACC9-C00B-4E0E-A9B3-2BC632349466}" srcOrd="0" destOrd="0" presId="urn:microsoft.com/office/officeart/2005/8/layout/default"/>
    <dgm:cxn modelId="{B42D5827-DED5-4E91-9C05-5449382FFC9D}" srcId="{2E99171A-55F9-47C4-B259-DA70CF49707B}" destId="{13FE588D-4399-47E1-A670-B465DE929B8E}" srcOrd="3" destOrd="0" parTransId="{787F83CD-3D39-41E4-8BDE-A163F74508E7}" sibTransId="{D9F1B66E-7CFB-4D11-88E6-28449CF3FC18}"/>
    <dgm:cxn modelId="{1198002C-898C-4632-B914-5B234827676B}" type="presOf" srcId="{B57196EB-7548-4C44-8D81-F98A2BF258BE}" destId="{0D7426C1-AB38-450F-BD7A-1B53F799F55C}" srcOrd="0" destOrd="0" presId="urn:microsoft.com/office/officeart/2005/8/layout/default"/>
    <dgm:cxn modelId="{7937045A-E7D7-4352-BDBC-0E4A5A99EE9B}" type="presOf" srcId="{66CA72CD-D80A-431F-AE22-39F2BC559DE6}" destId="{147BA0D6-290E-4FFA-BEE7-F6DC510EEAE2}" srcOrd="0" destOrd="0" presId="urn:microsoft.com/office/officeart/2005/8/layout/default"/>
    <dgm:cxn modelId="{96F45C7C-75EE-47C3-ACB0-342974E7570A}" type="presOf" srcId="{13FE588D-4399-47E1-A670-B465DE929B8E}" destId="{E54542D1-C9A3-4153-9C27-F31F7CBE6B08}" srcOrd="0" destOrd="0" presId="urn:microsoft.com/office/officeart/2005/8/layout/default"/>
    <dgm:cxn modelId="{DB67BFC5-F41E-4657-A521-99D8CEF3454E}" srcId="{2E99171A-55F9-47C4-B259-DA70CF49707B}" destId="{B201613D-C1CE-4F9F-A0D4-5C89CF24D548}" srcOrd="0" destOrd="0" parTransId="{2D09DED5-D7C7-45B7-A038-571EA05CA9DB}" sibTransId="{72DF1992-533C-4F08-819B-22D6F03A53C9}"/>
    <dgm:cxn modelId="{957868E0-6705-4FDE-B19F-A8FFE7D9B387}" srcId="{2E99171A-55F9-47C4-B259-DA70CF49707B}" destId="{66CA72CD-D80A-431F-AE22-39F2BC559DE6}" srcOrd="1" destOrd="0" parTransId="{F92371C1-933C-4BA4-AB23-2B169A07E8BC}" sibTransId="{259B59E7-195B-49B2-B7F9-078A3900D8E8}"/>
    <dgm:cxn modelId="{5FE2512C-6C99-4BF6-90E0-2A4E34D30B72}" type="presParOf" srcId="{6F95FE01-E08F-4914-96A0-7F7A88212C4A}" destId="{CC9BACC9-C00B-4E0E-A9B3-2BC632349466}" srcOrd="0" destOrd="0" presId="urn:microsoft.com/office/officeart/2005/8/layout/default"/>
    <dgm:cxn modelId="{D0648BB6-6C07-464C-9149-04850F5A6FE6}" type="presParOf" srcId="{6F95FE01-E08F-4914-96A0-7F7A88212C4A}" destId="{D9D8BDCE-DE40-4A27-AD7A-AFF1EDA264F9}" srcOrd="1" destOrd="0" presId="urn:microsoft.com/office/officeart/2005/8/layout/default"/>
    <dgm:cxn modelId="{5F1CAB36-DB9C-4504-8933-8FBD55641836}" type="presParOf" srcId="{6F95FE01-E08F-4914-96A0-7F7A88212C4A}" destId="{147BA0D6-290E-4FFA-BEE7-F6DC510EEAE2}" srcOrd="2" destOrd="0" presId="urn:microsoft.com/office/officeart/2005/8/layout/default"/>
    <dgm:cxn modelId="{3085841C-D40E-49BF-991C-31C45DA72A80}" type="presParOf" srcId="{6F95FE01-E08F-4914-96A0-7F7A88212C4A}" destId="{F3460D4A-B1B0-4B2F-A58C-1676A8A9F258}" srcOrd="3" destOrd="0" presId="urn:microsoft.com/office/officeart/2005/8/layout/default"/>
    <dgm:cxn modelId="{4AFB4A20-AFAC-4757-9DBA-F98A066E5B9E}" type="presParOf" srcId="{6F95FE01-E08F-4914-96A0-7F7A88212C4A}" destId="{0D7426C1-AB38-450F-BD7A-1B53F799F55C}" srcOrd="4" destOrd="0" presId="urn:microsoft.com/office/officeart/2005/8/layout/default"/>
    <dgm:cxn modelId="{556F6AFF-21C3-4040-B9A2-FA31F16B0B2A}" type="presParOf" srcId="{6F95FE01-E08F-4914-96A0-7F7A88212C4A}" destId="{99D29E32-F9E9-49EE-AC8F-61EF5F565847}" srcOrd="5" destOrd="0" presId="urn:microsoft.com/office/officeart/2005/8/layout/default"/>
    <dgm:cxn modelId="{DC6BF109-7035-4513-AA91-01D430D1A2CB}" type="presParOf" srcId="{6F95FE01-E08F-4914-96A0-7F7A88212C4A}" destId="{E54542D1-C9A3-4153-9C27-F31F7CBE6B08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99171A-55F9-47C4-B259-DA70CF49707B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201613D-C1CE-4F9F-A0D4-5C89CF24D548}">
      <dgm:prSet phldrT="[Text]"/>
      <dgm:spPr/>
      <dgm:t>
        <a:bodyPr/>
        <a:lstStyle/>
        <a:p>
          <a:r>
            <a:rPr lang="en-US" dirty="0"/>
            <a:t>Trying out analyses in lab environment</a:t>
          </a:r>
        </a:p>
      </dgm:t>
    </dgm:pt>
    <dgm:pt modelId="{2D09DED5-D7C7-45B7-A038-571EA05CA9DB}" type="parTrans" cxnId="{DB67BFC5-F41E-4657-A521-99D8CEF3454E}">
      <dgm:prSet/>
      <dgm:spPr/>
      <dgm:t>
        <a:bodyPr/>
        <a:lstStyle/>
        <a:p>
          <a:endParaRPr lang="en-US"/>
        </a:p>
      </dgm:t>
    </dgm:pt>
    <dgm:pt modelId="{72DF1992-533C-4F08-819B-22D6F03A53C9}" type="sibTrans" cxnId="{DB67BFC5-F41E-4657-A521-99D8CEF3454E}">
      <dgm:prSet/>
      <dgm:spPr/>
      <dgm:t>
        <a:bodyPr/>
        <a:lstStyle/>
        <a:p>
          <a:endParaRPr lang="en-US"/>
        </a:p>
      </dgm:t>
    </dgm:pt>
    <dgm:pt modelId="{66CA72CD-D80A-431F-AE22-39F2BC559DE6}">
      <dgm:prSet phldrT="[Text]"/>
      <dgm:spPr/>
      <dgm:t>
        <a:bodyPr/>
        <a:lstStyle/>
        <a:p>
          <a:r>
            <a:rPr lang="en-US" dirty="0"/>
            <a:t>Understanding uncertainties related to the measurements</a:t>
          </a:r>
        </a:p>
      </dgm:t>
    </dgm:pt>
    <dgm:pt modelId="{F92371C1-933C-4BA4-AB23-2B169A07E8BC}" type="parTrans" cxnId="{957868E0-6705-4FDE-B19F-A8FFE7D9B387}">
      <dgm:prSet/>
      <dgm:spPr/>
      <dgm:t>
        <a:bodyPr/>
        <a:lstStyle/>
        <a:p>
          <a:endParaRPr lang="en-US"/>
        </a:p>
      </dgm:t>
    </dgm:pt>
    <dgm:pt modelId="{259B59E7-195B-49B2-B7F9-078A3900D8E8}" type="sibTrans" cxnId="{957868E0-6705-4FDE-B19F-A8FFE7D9B387}">
      <dgm:prSet/>
      <dgm:spPr/>
      <dgm:t>
        <a:bodyPr/>
        <a:lstStyle/>
        <a:p>
          <a:endParaRPr lang="en-US"/>
        </a:p>
      </dgm:t>
    </dgm:pt>
    <dgm:pt modelId="{B57196EB-7548-4C44-8D81-F98A2BF258BE}">
      <dgm:prSet phldrT="[Text]"/>
      <dgm:spPr/>
      <dgm:t>
        <a:bodyPr/>
        <a:lstStyle/>
        <a:p>
          <a:r>
            <a:rPr lang="en-US" u="none" dirty="0"/>
            <a:t>Discovering </a:t>
          </a:r>
          <a:r>
            <a:rPr lang="en-US" u="none" baseline="0" dirty="0"/>
            <a:t>differences in natural water quality</a:t>
          </a:r>
          <a:endParaRPr lang="en-US" u="none" dirty="0"/>
        </a:p>
      </dgm:t>
    </dgm:pt>
    <dgm:pt modelId="{1593B349-558C-4207-9E46-FDFEE29D23ED}" type="parTrans" cxnId="{6AA97F08-7174-4F30-ABE9-FD520E295D6B}">
      <dgm:prSet/>
      <dgm:spPr/>
      <dgm:t>
        <a:bodyPr/>
        <a:lstStyle/>
        <a:p>
          <a:endParaRPr lang="en-US"/>
        </a:p>
      </dgm:t>
    </dgm:pt>
    <dgm:pt modelId="{9FC0A865-0D02-426D-9F05-0BED5CFAB9E9}" type="sibTrans" cxnId="{6AA97F08-7174-4F30-ABE9-FD520E295D6B}">
      <dgm:prSet/>
      <dgm:spPr/>
      <dgm:t>
        <a:bodyPr/>
        <a:lstStyle/>
        <a:p>
          <a:endParaRPr lang="en-US"/>
        </a:p>
      </dgm:t>
    </dgm:pt>
    <dgm:pt modelId="{6F95FE01-E08F-4914-96A0-7F7A88212C4A}" type="pres">
      <dgm:prSet presAssocID="{2E99171A-55F9-47C4-B259-DA70CF49707B}" presName="diagram" presStyleCnt="0">
        <dgm:presLayoutVars>
          <dgm:dir/>
          <dgm:resizeHandles val="exact"/>
        </dgm:presLayoutVars>
      </dgm:prSet>
      <dgm:spPr/>
    </dgm:pt>
    <dgm:pt modelId="{CC9BACC9-C00B-4E0E-A9B3-2BC632349466}" type="pres">
      <dgm:prSet presAssocID="{B201613D-C1CE-4F9F-A0D4-5C89CF24D548}" presName="node" presStyleLbl="node1" presStyleIdx="0" presStyleCnt="3">
        <dgm:presLayoutVars>
          <dgm:bulletEnabled val="1"/>
        </dgm:presLayoutVars>
      </dgm:prSet>
      <dgm:spPr/>
    </dgm:pt>
    <dgm:pt modelId="{D9D8BDCE-DE40-4A27-AD7A-AFF1EDA264F9}" type="pres">
      <dgm:prSet presAssocID="{72DF1992-533C-4F08-819B-22D6F03A53C9}" presName="sibTrans" presStyleCnt="0"/>
      <dgm:spPr/>
    </dgm:pt>
    <dgm:pt modelId="{147BA0D6-290E-4FFA-BEE7-F6DC510EEAE2}" type="pres">
      <dgm:prSet presAssocID="{66CA72CD-D80A-431F-AE22-39F2BC559DE6}" presName="node" presStyleLbl="node1" presStyleIdx="1" presStyleCnt="3">
        <dgm:presLayoutVars>
          <dgm:bulletEnabled val="1"/>
        </dgm:presLayoutVars>
      </dgm:prSet>
      <dgm:spPr/>
    </dgm:pt>
    <dgm:pt modelId="{F3460D4A-B1B0-4B2F-A58C-1676A8A9F258}" type="pres">
      <dgm:prSet presAssocID="{259B59E7-195B-49B2-B7F9-078A3900D8E8}" presName="sibTrans" presStyleCnt="0"/>
      <dgm:spPr/>
    </dgm:pt>
    <dgm:pt modelId="{0D7426C1-AB38-450F-BD7A-1B53F799F55C}" type="pres">
      <dgm:prSet presAssocID="{B57196EB-7548-4C44-8D81-F98A2BF258BE}" presName="node" presStyleLbl="node1" presStyleIdx="2" presStyleCnt="3">
        <dgm:presLayoutVars>
          <dgm:bulletEnabled val="1"/>
        </dgm:presLayoutVars>
      </dgm:prSet>
      <dgm:spPr/>
    </dgm:pt>
  </dgm:ptLst>
  <dgm:cxnLst>
    <dgm:cxn modelId="{6AA97F08-7174-4F30-ABE9-FD520E295D6B}" srcId="{2E99171A-55F9-47C4-B259-DA70CF49707B}" destId="{B57196EB-7548-4C44-8D81-F98A2BF258BE}" srcOrd="2" destOrd="0" parTransId="{1593B349-558C-4207-9E46-FDFEE29D23ED}" sibTransId="{9FC0A865-0D02-426D-9F05-0BED5CFAB9E9}"/>
    <dgm:cxn modelId="{DEDE9D10-8D1B-4377-9BFA-944A13917B21}" type="presOf" srcId="{2E99171A-55F9-47C4-B259-DA70CF49707B}" destId="{6F95FE01-E08F-4914-96A0-7F7A88212C4A}" srcOrd="0" destOrd="0" presId="urn:microsoft.com/office/officeart/2005/8/layout/default"/>
    <dgm:cxn modelId="{CC81341C-28F6-441D-9A7B-175F9CC74DAD}" type="presOf" srcId="{B201613D-C1CE-4F9F-A0D4-5C89CF24D548}" destId="{CC9BACC9-C00B-4E0E-A9B3-2BC632349466}" srcOrd="0" destOrd="0" presId="urn:microsoft.com/office/officeart/2005/8/layout/default"/>
    <dgm:cxn modelId="{1198002C-898C-4632-B914-5B234827676B}" type="presOf" srcId="{B57196EB-7548-4C44-8D81-F98A2BF258BE}" destId="{0D7426C1-AB38-450F-BD7A-1B53F799F55C}" srcOrd="0" destOrd="0" presId="urn:microsoft.com/office/officeart/2005/8/layout/default"/>
    <dgm:cxn modelId="{7937045A-E7D7-4352-BDBC-0E4A5A99EE9B}" type="presOf" srcId="{66CA72CD-D80A-431F-AE22-39F2BC559DE6}" destId="{147BA0D6-290E-4FFA-BEE7-F6DC510EEAE2}" srcOrd="0" destOrd="0" presId="urn:microsoft.com/office/officeart/2005/8/layout/default"/>
    <dgm:cxn modelId="{DB67BFC5-F41E-4657-A521-99D8CEF3454E}" srcId="{2E99171A-55F9-47C4-B259-DA70CF49707B}" destId="{B201613D-C1CE-4F9F-A0D4-5C89CF24D548}" srcOrd="0" destOrd="0" parTransId="{2D09DED5-D7C7-45B7-A038-571EA05CA9DB}" sibTransId="{72DF1992-533C-4F08-819B-22D6F03A53C9}"/>
    <dgm:cxn modelId="{957868E0-6705-4FDE-B19F-A8FFE7D9B387}" srcId="{2E99171A-55F9-47C4-B259-DA70CF49707B}" destId="{66CA72CD-D80A-431F-AE22-39F2BC559DE6}" srcOrd="1" destOrd="0" parTransId="{F92371C1-933C-4BA4-AB23-2B169A07E8BC}" sibTransId="{259B59E7-195B-49B2-B7F9-078A3900D8E8}"/>
    <dgm:cxn modelId="{5FE2512C-6C99-4BF6-90E0-2A4E34D30B72}" type="presParOf" srcId="{6F95FE01-E08F-4914-96A0-7F7A88212C4A}" destId="{CC9BACC9-C00B-4E0E-A9B3-2BC632349466}" srcOrd="0" destOrd="0" presId="urn:microsoft.com/office/officeart/2005/8/layout/default"/>
    <dgm:cxn modelId="{D0648BB6-6C07-464C-9149-04850F5A6FE6}" type="presParOf" srcId="{6F95FE01-E08F-4914-96A0-7F7A88212C4A}" destId="{D9D8BDCE-DE40-4A27-AD7A-AFF1EDA264F9}" srcOrd="1" destOrd="0" presId="urn:microsoft.com/office/officeart/2005/8/layout/default"/>
    <dgm:cxn modelId="{5F1CAB36-DB9C-4504-8933-8FBD55641836}" type="presParOf" srcId="{6F95FE01-E08F-4914-96A0-7F7A88212C4A}" destId="{147BA0D6-290E-4FFA-BEE7-F6DC510EEAE2}" srcOrd="2" destOrd="0" presId="urn:microsoft.com/office/officeart/2005/8/layout/default"/>
    <dgm:cxn modelId="{3085841C-D40E-49BF-991C-31C45DA72A80}" type="presParOf" srcId="{6F95FE01-E08F-4914-96A0-7F7A88212C4A}" destId="{F3460D4A-B1B0-4B2F-A58C-1676A8A9F258}" srcOrd="3" destOrd="0" presId="urn:microsoft.com/office/officeart/2005/8/layout/default"/>
    <dgm:cxn modelId="{4AFB4A20-AFAC-4757-9DBA-F98A066E5B9E}" type="presParOf" srcId="{6F95FE01-E08F-4914-96A0-7F7A88212C4A}" destId="{0D7426C1-AB38-450F-BD7A-1B53F799F55C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930AC5E-46CD-4212-BBD8-5EB43B830C9B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233334E-427A-4E36-B812-5D78871B1F60}">
      <dgm:prSet phldrT="[Text]"/>
      <dgm:spPr/>
      <dgm:t>
        <a:bodyPr/>
        <a:lstStyle/>
        <a:p>
          <a:r>
            <a:rPr lang="en-US" dirty="0"/>
            <a:t>Present calculated results of all your analyses</a:t>
          </a:r>
        </a:p>
      </dgm:t>
    </dgm:pt>
    <dgm:pt modelId="{F5DE8FEB-2B1F-4BC5-94A1-99E348B5C9E4}" type="parTrans" cxnId="{B1E83D5E-4625-45AB-8B8F-C5480F1E016E}">
      <dgm:prSet/>
      <dgm:spPr/>
      <dgm:t>
        <a:bodyPr/>
        <a:lstStyle/>
        <a:p>
          <a:endParaRPr lang="en-US"/>
        </a:p>
      </dgm:t>
    </dgm:pt>
    <dgm:pt modelId="{E7429E6C-5804-4AEF-A495-7B98970DE70B}" type="sibTrans" cxnId="{B1E83D5E-4625-45AB-8B8F-C5480F1E016E}">
      <dgm:prSet/>
      <dgm:spPr/>
      <dgm:t>
        <a:bodyPr/>
        <a:lstStyle/>
        <a:p>
          <a:endParaRPr lang="en-US"/>
        </a:p>
      </dgm:t>
    </dgm:pt>
    <dgm:pt modelId="{570CAF5E-1346-4354-B68B-700EA41A6256}">
      <dgm:prSet phldrT="[Text]"/>
      <dgm:spPr/>
      <dgm:t>
        <a:bodyPr/>
        <a:lstStyle/>
        <a:p>
          <a:r>
            <a:rPr lang="en-US" dirty="0"/>
            <a:t>You do not have to consider other group’s work (if you do not want to)</a:t>
          </a:r>
        </a:p>
      </dgm:t>
    </dgm:pt>
    <dgm:pt modelId="{318AE33E-61AA-4BD8-975F-51E5D8A6115D}" type="parTrans" cxnId="{0D675428-3A45-472E-9C5F-C27669843DF5}">
      <dgm:prSet/>
      <dgm:spPr/>
      <dgm:t>
        <a:bodyPr/>
        <a:lstStyle/>
        <a:p>
          <a:endParaRPr lang="en-US"/>
        </a:p>
      </dgm:t>
    </dgm:pt>
    <dgm:pt modelId="{DBE54E70-BDD8-4639-AA62-32D1DF9E5941}" type="sibTrans" cxnId="{0D675428-3A45-472E-9C5F-C27669843DF5}">
      <dgm:prSet/>
      <dgm:spPr/>
      <dgm:t>
        <a:bodyPr/>
        <a:lstStyle/>
        <a:p>
          <a:endParaRPr lang="en-US"/>
        </a:p>
      </dgm:t>
    </dgm:pt>
    <dgm:pt modelId="{9858C6D6-D278-46B7-90E6-50F964556958}">
      <dgm:prSet phldrT="[Text]"/>
      <dgm:spPr/>
      <dgm:t>
        <a:bodyPr/>
        <a:lstStyle/>
        <a:p>
          <a:r>
            <a:rPr lang="en-US" dirty="0"/>
            <a:t>Reveal which water sample you think you have based on results &amp; literature</a:t>
          </a:r>
        </a:p>
      </dgm:t>
    </dgm:pt>
    <dgm:pt modelId="{F6C2B7F1-1C8D-40EA-A291-5D7C68695D1E}" type="parTrans" cxnId="{E10D0086-6855-47DE-81B6-C709205000D8}">
      <dgm:prSet/>
      <dgm:spPr/>
      <dgm:t>
        <a:bodyPr/>
        <a:lstStyle/>
        <a:p>
          <a:endParaRPr lang="en-US"/>
        </a:p>
      </dgm:t>
    </dgm:pt>
    <dgm:pt modelId="{DDA64802-830C-49EE-93DB-A0734740889E}" type="sibTrans" cxnId="{E10D0086-6855-47DE-81B6-C709205000D8}">
      <dgm:prSet/>
      <dgm:spPr/>
      <dgm:t>
        <a:bodyPr/>
        <a:lstStyle/>
        <a:p>
          <a:endParaRPr lang="en-US"/>
        </a:p>
      </dgm:t>
    </dgm:pt>
    <dgm:pt modelId="{5BD5FA34-B0B7-41AC-A230-89A58058BF0B}">
      <dgm:prSet phldrT="[Text]"/>
      <dgm:spPr/>
      <dgm:t>
        <a:bodyPr/>
        <a:lstStyle/>
        <a:p>
          <a:r>
            <a:rPr lang="en-US" dirty="0"/>
            <a:t>Max. 10 minutes per presentation with following feedback</a:t>
          </a:r>
        </a:p>
      </dgm:t>
    </dgm:pt>
    <dgm:pt modelId="{ED62ACC5-BFC6-4BB9-8FD4-5A6D982A7323}" type="parTrans" cxnId="{5EFF0570-84BF-4EF7-ADC9-FEE4799F3C72}">
      <dgm:prSet/>
      <dgm:spPr/>
      <dgm:t>
        <a:bodyPr/>
        <a:lstStyle/>
        <a:p>
          <a:endParaRPr lang="en-US"/>
        </a:p>
      </dgm:t>
    </dgm:pt>
    <dgm:pt modelId="{A97F5D43-0DC2-44AB-B79F-007BE008184C}" type="sibTrans" cxnId="{5EFF0570-84BF-4EF7-ADC9-FEE4799F3C72}">
      <dgm:prSet/>
      <dgm:spPr/>
      <dgm:t>
        <a:bodyPr/>
        <a:lstStyle/>
        <a:p>
          <a:endParaRPr lang="en-US"/>
        </a:p>
      </dgm:t>
    </dgm:pt>
    <dgm:pt modelId="{1F734615-EEE6-4811-A527-C75AB11B8A31}">
      <dgm:prSet phldrT="[Text]"/>
      <dgm:spPr/>
      <dgm:t>
        <a:bodyPr/>
        <a:lstStyle/>
        <a:p>
          <a:r>
            <a:rPr lang="en-US" dirty="0"/>
            <a:t>20% of week grade</a:t>
          </a:r>
        </a:p>
      </dgm:t>
    </dgm:pt>
    <dgm:pt modelId="{42F33589-35BD-4064-B201-DACE16B4CF7A}" type="parTrans" cxnId="{556F41B6-F0DB-45B1-9B13-86DCDD5F866A}">
      <dgm:prSet/>
      <dgm:spPr/>
      <dgm:t>
        <a:bodyPr/>
        <a:lstStyle/>
        <a:p>
          <a:endParaRPr lang="en-US"/>
        </a:p>
      </dgm:t>
    </dgm:pt>
    <dgm:pt modelId="{3501D061-0A0B-466E-A139-040E4A57760B}" type="sibTrans" cxnId="{556F41B6-F0DB-45B1-9B13-86DCDD5F866A}">
      <dgm:prSet/>
      <dgm:spPr/>
      <dgm:t>
        <a:bodyPr/>
        <a:lstStyle/>
        <a:p>
          <a:endParaRPr lang="en-US"/>
        </a:p>
      </dgm:t>
    </dgm:pt>
    <dgm:pt modelId="{FFD8FF4F-D4B0-49E2-B358-4327C8C7EF56}" type="pres">
      <dgm:prSet presAssocID="{3930AC5E-46CD-4212-BBD8-5EB43B830C9B}" presName="linear" presStyleCnt="0">
        <dgm:presLayoutVars>
          <dgm:dir/>
          <dgm:animLvl val="lvl"/>
          <dgm:resizeHandles val="exact"/>
        </dgm:presLayoutVars>
      </dgm:prSet>
      <dgm:spPr/>
    </dgm:pt>
    <dgm:pt modelId="{2006D8B5-C7B6-4F56-A6DB-C2CB5831D86C}" type="pres">
      <dgm:prSet presAssocID="{E233334E-427A-4E36-B812-5D78871B1F60}" presName="parentLin" presStyleCnt="0"/>
      <dgm:spPr/>
    </dgm:pt>
    <dgm:pt modelId="{B38049DB-5EF2-431D-B374-599C79F12103}" type="pres">
      <dgm:prSet presAssocID="{E233334E-427A-4E36-B812-5D78871B1F60}" presName="parentLeftMargin" presStyleLbl="node1" presStyleIdx="0" presStyleCnt="5"/>
      <dgm:spPr/>
    </dgm:pt>
    <dgm:pt modelId="{447BDEF9-1FEC-4B53-A073-407FE8B19ECE}" type="pres">
      <dgm:prSet presAssocID="{E233334E-427A-4E36-B812-5D78871B1F6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9F50138A-215F-49CF-A9D7-405BCDAF97D4}" type="pres">
      <dgm:prSet presAssocID="{E233334E-427A-4E36-B812-5D78871B1F60}" presName="negativeSpace" presStyleCnt="0"/>
      <dgm:spPr/>
    </dgm:pt>
    <dgm:pt modelId="{A637B3D7-EF31-400D-A53D-4170A541B6BF}" type="pres">
      <dgm:prSet presAssocID="{E233334E-427A-4E36-B812-5D78871B1F60}" presName="childText" presStyleLbl="conFgAcc1" presStyleIdx="0" presStyleCnt="5">
        <dgm:presLayoutVars>
          <dgm:bulletEnabled val="1"/>
        </dgm:presLayoutVars>
      </dgm:prSet>
      <dgm:spPr/>
    </dgm:pt>
    <dgm:pt modelId="{71392AB0-BA65-4845-AD9A-2B1C4203F881}" type="pres">
      <dgm:prSet presAssocID="{E7429E6C-5804-4AEF-A495-7B98970DE70B}" presName="spaceBetweenRectangles" presStyleCnt="0"/>
      <dgm:spPr/>
    </dgm:pt>
    <dgm:pt modelId="{E438B3C1-5428-415E-BF95-228CF82568C6}" type="pres">
      <dgm:prSet presAssocID="{570CAF5E-1346-4354-B68B-700EA41A6256}" presName="parentLin" presStyleCnt="0"/>
      <dgm:spPr/>
    </dgm:pt>
    <dgm:pt modelId="{E2DD78E8-9333-449D-9A1A-60E41CEC4085}" type="pres">
      <dgm:prSet presAssocID="{570CAF5E-1346-4354-B68B-700EA41A6256}" presName="parentLeftMargin" presStyleLbl="node1" presStyleIdx="0" presStyleCnt="5"/>
      <dgm:spPr/>
    </dgm:pt>
    <dgm:pt modelId="{9B2CBE00-6DBF-4B0D-B860-83DF9F28B405}" type="pres">
      <dgm:prSet presAssocID="{570CAF5E-1346-4354-B68B-700EA41A625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267A2C9-3558-4AE7-B858-4EF868BAC4A6}" type="pres">
      <dgm:prSet presAssocID="{570CAF5E-1346-4354-B68B-700EA41A6256}" presName="negativeSpace" presStyleCnt="0"/>
      <dgm:spPr/>
    </dgm:pt>
    <dgm:pt modelId="{C050B1A7-F8ED-4328-B3CA-6BF0945C8AF2}" type="pres">
      <dgm:prSet presAssocID="{570CAF5E-1346-4354-B68B-700EA41A6256}" presName="childText" presStyleLbl="conFgAcc1" presStyleIdx="1" presStyleCnt="5">
        <dgm:presLayoutVars>
          <dgm:bulletEnabled val="1"/>
        </dgm:presLayoutVars>
      </dgm:prSet>
      <dgm:spPr/>
    </dgm:pt>
    <dgm:pt modelId="{77C05BF7-91B6-4216-AF98-A17202A1EF59}" type="pres">
      <dgm:prSet presAssocID="{DBE54E70-BDD8-4639-AA62-32D1DF9E5941}" presName="spaceBetweenRectangles" presStyleCnt="0"/>
      <dgm:spPr/>
    </dgm:pt>
    <dgm:pt modelId="{4B13CB1A-940C-489A-B03E-E3CAE82A7C51}" type="pres">
      <dgm:prSet presAssocID="{9858C6D6-D278-46B7-90E6-50F964556958}" presName="parentLin" presStyleCnt="0"/>
      <dgm:spPr/>
    </dgm:pt>
    <dgm:pt modelId="{1C1C1953-8E66-4242-89BB-77FF96BDE591}" type="pres">
      <dgm:prSet presAssocID="{9858C6D6-D278-46B7-90E6-50F964556958}" presName="parentLeftMargin" presStyleLbl="node1" presStyleIdx="1" presStyleCnt="5"/>
      <dgm:spPr/>
    </dgm:pt>
    <dgm:pt modelId="{4D4991CA-6FCB-4B6E-9FC0-E9E839CA00BF}" type="pres">
      <dgm:prSet presAssocID="{9858C6D6-D278-46B7-90E6-50F96455695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6FC16B5D-BCA1-4C41-87E2-5CD7966B8F8C}" type="pres">
      <dgm:prSet presAssocID="{9858C6D6-D278-46B7-90E6-50F964556958}" presName="negativeSpace" presStyleCnt="0"/>
      <dgm:spPr/>
    </dgm:pt>
    <dgm:pt modelId="{D7CE7985-97FB-4772-99B1-6FFAC1DFC4D9}" type="pres">
      <dgm:prSet presAssocID="{9858C6D6-D278-46B7-90E6-50F964556958}" presName="childText" presStyleLbl="conFgAcc1" presStyleIdx="2" presStyleCnt="5">
        <dgm:presLayoutVars>
          <dgm:bulletEnabled val="1"/>
        </dgm:presLayoutVars>
      </dgm:prSet>
      <dgm:spPr/>
    </dgm:pt>
    <dgm:pt modelId="{41AB6082-4EDC-4BE8-ADCB-56ABBC067196}" type="pres">
      <dgm:prSet presAssocID="{DDA64802-830C-49EE-93DB-A0734740889E}" presName="spaceBetweenRectangles" presStyleCnt="0"/>
      <dgm:spPr/>
    </dgm:pt>
    <dgm:pt modelId="{9B4F3DE5-489E-412B-ABB4-6D5A0E02A818}" type="pres">
      <dgm:prSet presAssocID="{5BD5FA34-B0B7-41AC-A230-89A58058BF0B}" presName="parentLin" presStyleCnt="0"/>
      <dgm:spPr/>
    </dgm:pt>
    <dgm:pt modelId="{ABAF3DBB-70F3-4F88-B566-0E96F6BDFD61}" type="pres">
      <dgm:prSet presAssocID="{5BD5FA34-B0B7-41AC-A230-89A58058BF0B}" presName="parentLeftMargin" presStyleLbl="node1" presStyleIdx="2" presStyleCnt="5"/>
      <dgm:spPr/>
    </dgm:pt>
    <dgm:pt modelId="{87F8E534-75FD-445B-B9B2-47BE3248A38E}" type="pres">
      <dgm:prSet presAssocID="{5BD5FA34-B0B7-41AC-A230-89A58058BF0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712ACB2-0453-4EC9-B982-B4CCB5CD42E8}" type="pres">
      <dgm:prSet presAssocID="{5BD5FA34-B0B7-41AC-A230-89A58058BF0B}" presName="negativeSpace" presStyleCnt="0"/>
      <dgm:spPr/>
    </dgm:pt>
    <dgm:pt modelId="{1115A6F5-4CF9-4003-B1BC-2C361E82C042}" type="pres">
      <dgm:prSet presAssocID="{5BD5FA34-B0B7-41AC-A230-89A58058BF0B}" presName="childText" presStyleLbl="conFgAcc1" presStyleIdx="3" presStyleCnt="5">
        <dgm:presLayoutVars>
          <dgm:bulletEnabled val="1"/>
        </dgm:presLayoutVars>
      </dgm:prSet>
      <dgm:spPr/>
    </dgm:pt>
    <dgm:pt modelId="{04539D2E-ED8A-4E97-8BAD-80CE795E5E90}" type="pres">
      <dgm:prSet presAssocID="{A97F5D43-0DC2-44AB-B79F-007BE008184C}" presName="spaceBetweenRectangles" presStyleCnt="0"/>
      <dgm:spPr/>
    </dgm:pt>
    <dgm:pt modelId="{43BECC89-D6CA-49A5-A68C-2F4DD4E1C925}" type="pres">
      <dgm:prSet presAssocID="{1F734615-EEE6-4811-A527-C75AB11B8A31}" presName="parentLin" presStyleCnt="0"/>
      <dgm:spPr/>
    </dgm:pt>
    <dgm:pt modelId="{C3F2DC7A-DEBB-46BA-AC1D-06C596D5E3D4}" type="pres">
      <dgm:prSet presAssocID="{1F734615-EEE6-4811-A527-C75AB11B8A31}" presName="parentLeftMargin" presStyleLbl="node1" presStyleIdx="3" presStyleCnt="5"/>
      <dgm:spPr/>
    </dgm:pt>
    <dgm:pt modelId="{F49A178E-AED2-4032-BF9E-0E4A28F103FD}" type="pres">
      <dgm:prSet presAssocID="{1F734615-EEE6-4811-A527-C75AB11B8A31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831A2DBF-3059-4439-B5EB-92317FFC1BE6}" type="pres">
      <dgm:prSet presAssocID="{1F734615-EEE6-4811-A527-C75AB11B8A31}" presName="negativeSpace" presStyleCnt="0"/>
      <dgm:spPr/>
    </dgm:pt>
    <dgm:pt modelId="{0DBF7462-668B-4B5A-B1BD-8A0827909015}" type="pres">
      <dgm:prSet presAssocID="{1F734615-EEE6-4811-A527-C75AB11B8A31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9218F608-73DD-4DBB-9FE0-BCD8CDF3893F}" type="presOf" srcId="{5BD5FA34-B0B7-41AC-A230-89A58058BF0B}" destId="{87F8E534-75FD-445B-B9B2-47BE3248A38E}" srcOrd="1" destOrd="0" presId="urn:microsoft.com/office/officeart/2005/8/layout/list1"/>
    <dgm:cxn modelId="{246E5E21-AB06-4B9B-A82A-69451C714A21}" type="presOf" srcId="{570CAF5E-1346-4354-B68B-700EA41A6256}" destId="{9B2CBE00-6DBF-4B0D-B860-83DF9F28B405}" srcOrd="1" destOrd="0" presId="urn:microsoft.com/office/officeart/2005/8/layout/list1"/>
    <dgm:cxn modelId="{0D675428-3A45-472E-9C5F-C27669843DF5}" srcId="{3930AC5E-46CD-4212-BBD8-5EB43B830C9B}" destId="{570CAF5E-1346-4354-B68B-700EA41A6256}" srcOrd="1" destOrd="0" parTransId="{318AE33E-61AA-4BD8-975F-51E5D8A6115D}" sibTransId="{DBE54E70-BDD8-4639-AA62-32D1DF9E5941}"/>
    <dgm:cxn modelId="{B1E83D5E-4625-45AB-8B8F-C5480F1E016E}" srcId="{3930AC5E-46CD-4212-BBD8-5EB43B830C9B}" destId="{E233334E-427A-4E36-B812-5D78871B1F60}" srcOrd="0" destOrd="0" parTransId="{F5DE8FEB-2B1F-4BC5-94A1-99E348B5C9E4}" sibTransId="{E7429E6C-5804-4AEF-A495-7B98970DE70B}"/>
    <dgm:cxn modelId="{FEF8E44F-3235-4762-8FD7-EA70402A01F1}" type="presOf" srcId="{9858C6D6-D278-46B7-90E6-50F964556958}" destId="{1C1C1953-8E66-4242-89BB-77FF96BDE591}" srcOrd="0" destOrd="0" presId="urn:microsoft.com/office/officeart/2005/8/layout/list1"/>
    <dgm:cxn modelId="{5EFF0570-84BF-4EF7-ADC9-FEE4799F3C72}" srcId="{3930AC5E-46CD-4212-BBD8-5EB43B830C9B}" destId="{5BD5FA34-B0B7-41AC-A230-89A58058BF0B}" srcOrd="3" destOrd="0" parTransId="{ED62ACC5-BFC6-4BB9-8FD4-5A6D982A7323}" sibTransId="{A97F5D43-0DC2-44AB-B79F-007BE008184C}"/>
    <dgm:cxn modelId="{F2CCB072-0E16-41F9-93BC-6EDA11FD48C5}" type="presOf" srcId="{E233334E-427A-4E36-B812-5D78871B1F60}" destId="{447BDEF9-1FEC-4B53-A073-407FE8B19ECE}" srcOrd="1" destOrd="0" presId="urn:microsoft.com/office/officeart/2005/8/layout/list1"/>
    <dgm:cxn modelId="{4406455A-C72F-4207-B4A6-23774DA625CA}" type="presOf" srcId="{5BD5FA34-B0B7-41AC-A230-89A58058BF0B}" destId="{ABAF3DBB-70F3-4F88-B566-0E96F6BDFD61}" srcOrd="0" destOrd="0" presId="urn:microsoft.com/office/officeart/2005/8/layout/list1"/>
    <dgm:cxn modelId="{76B92F7B-94B4-4346-9619-DAA189C584D4}" type="presOf" srcId="{1F734615-EEE6-4811-A527-C75AB11B8A31}" destId="{F49A178E-AED2-4032-BF9E-0E4A28F103FD}" srcOrd="1" destOrd="0" presId="urn:microsoft.com/office/officeart/2005/8/layout/list1"/>
    <dgm:cxn modelId="{E10D0086-6855-47DE-81B6-C709205000D8}" srcId="{3930AC5E-46CD-4212-BBD8-5EB43B830C9B}" destId="{9858C6D6-D278-46B7-90E6-50F964556958}" srcOrd="2" destOrd="0" parTransId="{F6C2B7F1-1C8D-40EA-A291-5D7C68695D1E}" sibTransId="{DDA64802-830C-49EE-93DB-A0734740889E}"/>
    <dgm:cxn modelId="{31C2DB97-07C4-4A37-B8AE-C03A90632A3C}" type="presOf" srcId="{3930AC5E-46CD-4212-BBD8-5EB43B830C9B}" destId="{FFD8FF4F-D4B0-49E2-B358-4327C8C7EF56}" srcOrd="0" destOrd="0" presId="urn:microsoft.com/office/officeart/2005/8/layout/list1"/>
    <dgm:cxn modelId="{556F41B6-F0DB-45B1-9B13-86DCDD5F866A}" srcId="{3930AC5E-46CD-4212-BBD8-5EB43B830C9B}" destId="{1F734615-EEE6-4811-A527-C75AB11B8A31}" srcOrd="4" destOrd="0" parTransId="{42F33589-35BD-4064-B201-DACE16B4CF7A}" sibTransId="{3501D061-0A0B-466E-A139-040E4A57760B}"/>
    <dgm:cxn modelId="{CCD8A2D4-7465-4131-A518-673BCF3C1E2F}" type="presOf" srcId="{9858C6D6-D278-46B7-90E6-50F964556958}" destId="{4D4991CA-6FCB-4B6E-9FC0-E9E839CA00BF}" srcOrd="1" destOrd="0" presId="urn:microsoft.com/office/officeart/2005/8/layout/list1"/>
    <dgm:cxn modelId="{891CDAD6-1178-4453-8FBE-2024FC939AA0}" type="presOf" srcId="{1F734615-EEE6-4811-A527-C75AB11B8A31}" destId="{C3F2DC7A-DEBB-46BA-AC1D-06C596D5E3D4}" srcOrd="0" destOrd="0" presId="urn:microsoft.com/office/officeart/2005/8/layout/list1"/>
    <dgm:cxn modelId="{72C915EC-B218-48E0-9E20-16003FDD12F5}" type="presOf" srcId="{570CAF5E-1346-4354-B68B-700EA41A6256}" destId="{E2DD78E8-9333-449D-9A1A-60E41CEC4085}" srcOrd="0" destOrd="0" presId="urn:microsoft.com/office/officeart/2005/8/layout/list1"/>
    <dgm:cxn modelId="{28CB55F4-4514-4BCE-BECA-FED0EF0F366B}" type="presOf" srcId="{E233334E-427A-4E36-B812-5D78871B1F60}" destId="{B38049DB-5EF2-431D-B374-599C79F12103}" srcOrd="0" destOrd="0" presId="urn:microsoft.com/office/officeart/2005/8/layout/list1"/>
    <dgm:cxn modelId="{2831E100-64AA-4AA9-850F-5B0648FE047B}" type="presParOf" srcId="{FFD8FF4F-D4B0-49E2-B358-4327C8C7EF56}" destId="{2006D8B5-C7B6-4F56-A6DB-C2CB5831D86C}" srcOrd="0" destOrd="0" presId="urn:microsoft.com/office/officeart/2005/8/layout/list1"/>
    <dgm:cxn modelId="{F301680F-DAD7-4F29-9795-C2FD8B636A14}" type="presParOf" srcId="{2006D8B5-C7B6-4F56-A6DB-C2CB5831D86C}" destId="{B38049DB-5EF2-431D-B374-599C79F12103}" srcOrd="0" destOrd="0" presId="urn:microsoft.com/office/officeart/2005/8/layout/list1"/>
    <dgm:cxn modelId="{82A0E660-6534-4CAA-8C53-59344F80B10A}" type="presParOf" srcId="{2006D8B5-C7B6-4F56-A6DB-C2CB5831D86C}" destId="{447BDEF9-1FEC-4B53-A073-407FE8B19ECE}" srcOrd="1" destOrd="0" presId="urn:microsoft.com/office/officeart/2005/8/layout/list1"/>
    <dgm:cxn modelId="{E63BE8DC-B2D3-40C7-BEEB-63D107DF7C2E}" type="presParOf" srcId="{FFD8FF4F-D4B0-49E2-B358-4327C8C7EF56}" destId="{9F50138A-215F-49CF-A9D7-405BCDAF97D4}" srcOrd="1" destOrd="0" presId="urn:microsoft.com/office/officeart/2005/8/layout/list1"/>
    <dgm:cxn modelId="{BAD9785E-210C-4339-94C9-B17CC07608F5}" type="presParOf" srcId="{FFD8FF4F-D4B0-49E2-B358-4327C8C7EF56}" destId="{A637B3D7-EF31-400D-A53D-4170A541B6BF}" srcOrd="2" destOrd="0" presId="urn:microsoft.com/office/officeart/2005/8/layout/list1"/>
    <dgm:cxn modelId="{5EDB9CF2-37E1-4666-901F-B03214DF1D8E}" type="presParOf" srcId="{FFD8FF4F-D4B0-49E2-B358-4327C8C7EF56}" destId="{71392AB0-BA65-4845-AD9A-2B1C4203F881}" srcOrd="3" destOrd="0" presId="urn:microsoft.com/office/officeart/2005/8/layout/list1"/>
    <dgm:cxn modelId="{3CA7D3E7-CD25-4F49-9B2F-04B952436C03}" type="presParOf" srcId="{FFD8FF4F-D4B0-49E2-B358-4327C8C7EF56}" destId="{E438B3C1-5428-415E-BF95-228CF82568C6}" srcOrd="4" destOrd="0" presId="urn:microsoft.com/office/officeart/2005/8/layout/list1"/>
    <dgm:cxn modelId="{DE07EF75-547B-4C4B-9DC8-53CBF44DB1B5}" type="presParOf" srcId="{E438B3C1-5428-415E-BF95-228CF82568C6}" destId="{E2DD78E8-9333-449D-9A1A-60E41CEC4085}" srcOrd="0" destOrd="0" presId="urn:microsoft.com/office/officeart/2005/8/layout/list1"/>
    <dgm:cxn modelId="{B7EDB589-AFE4-4E23-9799-C2EB1DA49B99}" type="presParOf" srcId="{E438B3C1-5428-415E-BF95-228CF82568C6}" destId="{9B2CBE00-6DBF-4B0D-B860-83DF9F28B405}" srcOrd="1" destOrd="0" presId="urn:microsoft.com/office/officeart/2005/8/layout/list1"/>
    <dgm:cxn modelId="{EF987ACE-D425-4836-9D34-0B5CF55DA329}" type="presParOf" srcId="{FFD8FF4F-D4B0-49E2-B358-4327C8C7EF56}" destId="{0267A2C9-3558-4AE7-B858-4EF868BAC4A6}" srcOrd="5" destOrd="0" presId="urn:microsoft.com/office/officeart/2005/8/layout/list1"/>
    <dgm:cxn modelId="{25953557-939C-4FDB-86BC-98DB186FF1FB}" type="presParOf" srcId="{FFD8FF4F-D4B0-49E2-B358-4327C8C7EF56}" destId="{C050B1A7-F8ED-4328-B3CA-6BF0945C8AF2}" srcOrd="6" destOrd="0" presId="urn:microsoft.com/office/officeart/2005/8/layout/list1"/>
    <dgm:cxn modelId="{ACEA2C18-2431-4B34-BCD7-3C314FA7C15A}" type="presParOf" srcId="{FFD8FF4F-D4B0-49E2-B358-4327C8C7EF56}" destId="{77C05BF7-91B6-4216-AF98-A17202A1EF59}" srcOrd="7" destOrd="0" presId="urn:microsoft.com/office/officeart/2005/8/layout/list1"/>
    <dgm:cxn modelId="{803638DD-F412-4E6C-86DB-901E45785AF1}" type="presParOf" srcId="{FFD8FF4F-D4B0-49E2-B358-4327C8C7EF56}" destId="{4B13CB1A-940C-489A-B03E-E3CAE82A7C51}" srcOrd="8" destOrd="0" presId="urn:microsoft.com/office/officeart/2005/8/layout/list1"/>
    <dgm:cxn modelId="{9775C6A3-42F9-4507-8F6F-5B4DD171B3BF}" type="presParOf" srcId="{4B13CB1A-940C-489A-B03E-E3CAE82A7C51}" destId="{1C1C1953-8E66-4242-89BB-77FF96BDE591}" srcOrd="0" destOrd="0" presId="urn:microsoft.com/office/officeart/2005/8/layout/list1"/>
    <dgm:cxn modelId="{DA3C35D5-B0A1-40FC-983F-45C8AF466DFF}" type="presParOf" srcId="{4B13CB1A-940C-489A-B03E-E3CAE82A7C51}" destId="{4D4991CA-6FCB-4B6E-9FC0-E9E839CA00BF}" srcOrd="1" destOrd="0" presId="urn:microsoft.com/office/officeart/2005/8/layout/list1"/>
    <dgm:cxn modelId="{A8701E9D-CE43-4377-BC87-316D235544E2}" type="presParOf" srcId="{FFD8FF4F-D4B0-49E2-B358-4327C8C7EF56}" destId="{6FC16B5D-BCA1-4C41-87E2-5CD7966B8F8C}" srcOrd="9" destOrd="0" presId="urn:microsoft.com/office/officeart/2005/8/layout/list1"/>
    <dgm:cxn modelId="{3C1A86AC-9E3D-4884-A056-78370B2B1459}" type="presParOf" srcId="{FFD8FF4F-D4B0-49E2-B358-4327C8C7EF56}" destId="{D7CE7985-97FB-4772-99B1-6FFAC1DFC4D9}" srcOrd="10" destOrd="0" presId="urn:microsoft.com/office/officeart/2005/8/layout/list1"/>
    <dgm:cxn modelId="{2854FAAC-3426-4A2C-84B6-CE1DB2EF60F5}" type="presParOf" srcId="{FFD8FF4F-D4B0-49E2-B358-4327C8C7EF56}" destId="{41AB6082-4EDC-4BE8-ADCB-56ABBC067196}" srcOrd="11" destOrd="0" presId="urn:microsoft.com/office/officeart/2005/8/layout/list1"/>
    <dgm:cxn modelId="{6BF31CE4-7EA8-4B5A-B530-343D99B09559}" type="presParOf" srcId="{FFD8FF4F-D4B0-49E2-B358-4327C8C7EF56}" destId="{9B4F3DE5-489E-412B-ABB4-6D5A0E02A818}" srcOrd="12" destOrd="0" presId="urn:microsoft.com/office/officeart/2005/8/layout/list1"/>
    <dgm:cxn modelId="{964529FD-E5CB-43C8-B253-5596A3199E7C}" type="presParOf" srcId="{9B4F3DE5-489E-412B-ABB4-6D5A0E02A818}" destId="{ABAF3DBB-70F3-4F88-B566-0E96F6BDFD61}" srcOrd="0" destOrd="0" presId="urn:microsoft.com/office/officeart/2005/8/layout/list1"/>
    <dgm:cxn modelId="{43B6BA17-3056-48DF-9EDA-2FC6856B91DF}" type="presParOf" srcId="{9B4F3DE5-489E-412B-ABB4-6D5A0E02A818}" destId="{87F8E534-75FD-445B-B9B2-47BE3248A38E}" srcOrd="1" destOrd="0" presId="urn:microsoft.com/office/officeart/2005/8/layout/list1"/>
    <dgm:cxn modelId="{2452D786-BD69-4C64-8935-207BE8917EB6}" type="presParOf" srcId="{FFD8FF4F-D4B0-49E2-B358-4327C8C7EF56}" destId="{7712ACB2-0453-4EC9-B982-B4CCB5CD42E8}" srcOrd="13" destOrd="0" presId="urn:microsoft.com/office/officeart/2005/8/layout/list1"/>
    <dgm:cxn modelId="{EDBD8D58-8B86-4C6D-AC93-43C6CA8D8593}" type="presParOf" srcId="{FFD8FF4F-D4B0-49E2-B358-4327C8C7EF56}" destId="{1115A6F5-4CF9-4003-B1BC-2C361E82C042}" srcOrd="14" destOrd="0" presId="urn:microsoft.com/office/officeart/2005/8/layout/list1"/>
    <dgm:cxn modelId="{FB75BD29-2DAE-4322-8FC4-1EE5DAB97A01}" type="presParOf" srcId="{FFD8FF4F-D4B0-49E2-B358-4327C8C7EF56}" destId="{04539D2E-ED8A-4E97-8BAD-80CE795E5E90}" srcOrd="15" destOrd="0" presId="urn:microsoft.com/office/officeart/2005/8/layout/list1"/>
    <dgm:cxn modelId="{7EF5CD66-0A76-454D-9FD2-86A783DE77ED}" type="presParOf" srcId="{FFD8FF4F-D4B0-49E2-B358-4327C8C7EF56}" destId="{43BECC89-D6CA-49A5-A68C-2F4DD4E1C925}" srcOrd="16" destOrd="0" presId="urn:microsoft.com/office/officeart/2005/8/layout/list1"/>
    <dgm:cxn modelId="{43768ABD-BE37-4EE5-8C99-1B4272C4B540}" type="presParOf" srcId="{43BECC89-D6CA-49A5-A68C-2F4DD4E1C925}" destId="{C3F2DC7A-DEBB-46BA-AC1D-06C596D5E3D4}" srcOrd="0" destOrd="0" presId="urn:microsoft.com/office/officeart/2005/8/layout/list1"/>
    <dgm:cxn modelId="{F011DEFD-E1C8-473B-BBE1-75B3BB6B11E8}" type="presParOf" srcId="{43BECC89-D6CA-49A5-A68C-2F4DD4E1C925}" destId="{F49A178E-AED2-4032-BF9E-0E4A28F103FD}" srcOrd="1" destOrd="0" presId="urn:microsoft.com/office/officeart/2005/8/layout/list1"/>
    <dgm:cxn modelId="{FFEF2E1C-8150-48B7-8D0A-8ECAE5568DA6}" type="presParOf" srcId="{FFD8FF4F-D4B0-49E2-B358-4327C8C7EF56}" destId="{831A2DBF-3059-4439-B5EB-92317FFC1BE6}" srcOrd="17" destOrd="0" presId="urn:microsoft.com/office/officeart/2005/8/layout/list1"/>
    <dgm:cxn modelId="{BB6FCF5E-1D7D-4043-B64E-DF86060B81D6}" type="presParOf" srcId="{FFD8FF4F-D4B0-49E2-B358-4327C8C7EF56}" destId="{0DBF7462-668B-4B5A-B1BD-8A0827909015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930AC5E-46CD-4212-BBD8-5EB43B830C9B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233334E-427A-4E36-B812-5D78871B1F60}">
      <dgm:prSet phldrT="[Text]"/>
      <dgm:spPr/>
      <dgm:t>
        <a:bodyPr/>
        <a:lstStyle/>
        <a:p>
          <a:r>
            <a:rPr lang="en-US" dirty="0"/>
            <a:t>Laboratory report should have following sections: introduction, theory, methods, results and discussion</a:t>
          </a:r>
        </a:p>
      </dgm:t>
    </dgm:pt>
    <dgm:pt modelId="{F5DE8FEB-2B1F-4BC5-94A1-99E348B5C9E4}" type="parTrans" cxnId="{B1E83D5E-4625-45AB-8B8F-C5480F1E016E}">
      <dgm:prSet/>
      <dgm:spPr/>
      <dgm:t>
        <a:bodyPr/>
        <a:lstStyle/>
        <a:p>
          <a:endParaRPr lang="en-US"/>
        </a:p>
      </dgm:t>
    </dgm:pt>
    <dgm:pt modelId="{E7429E6C-5804-4AEF-A495-7B98970DE70B}" type="sibTrans" cxnId="{B1E83D5E-4625-45AB-8B8F-C5480F1E016E}">
      <dgm:prSet/>
      <dgm:spPr/>
      <dgm:t>
        <a:bodyPr/>
        <a:lstStyle/>
        <a:p>
          <a:endParaRPr lang="en-US"/>
        </a:p>
      </dgm:t>
    </dgm:pt>
    <dgm:pt modelId="{570CAF5E-1346-4354-B68B-700EA41A6256}">
      <dgm:prSet phldrT="[Text]"/>
      <dgm:spPr/>
      <dgm:t>
        <a:bodyPr/>
        <a:lstStyle/>
        <a:p>
          <a:r>
            <a:rPr lang="en-US" dirty="0"/>
            <a:t>Please keep the report concise</a:t>
          </a:r>
        </a:p>
      </dgm:t>
    </dgm:pt>
    <dgm:pt modelId="{318AE33E-61AA-4BD8-975F-51E5D8A6115D}" type="parTrans" cxnId="{0D675428-3A45-472E-9C5F-C27669843DF5}">
      <dgm:prSet/>
      <dgm:spPr/>
      <dgm:t>
        <a:bodyPr/>
        <a:lstStyle/>
        <a:p>
          <a:endParaRPr lang="en-US"/>
        </a:p>
      </dgm:t>
    </dgm:pt>
    <dgm:pt modelId="{DBE54E70-BDD8-4639-AA62-32D1DF9E5941}" type="sibTrans" cxnId="{0D675428-3A45-472E-9C5F-C27669843DF5}">
      <dgm:prSet/>
      <dgm:spPr/>
      <dgm:t>
        <a:bodyPr/>
        <a:lstStyle/>
        <a:p>
          <a:endParaRPr lang="en-US"/>
        </a:p>
      </dgm:t>
    </dgm:pt>
    <dgm:pt modelId="{9858C6D6-D278-46B7-90E6-50F964556958}">
      <dgm:prSet phldrT="[Text]"/>
      <dgm:spPr/>
      <dgm:t>
        <a:bodyPr/>
        <a:lstStyle/>
        <a:p>
          <a:r>
            <a:rPr lang="en-US" dirty="0"/>
            <a:t>Report</a:t>
          </a:r>
          <a:r>
            <a:rPr lang="en-US" baseline="0" dirty="0"/>
            <a:t> can be changed based on the presentation feedback</a:t>
          </a:r>
          <a:endParaRPr lang="en-US" dirty="0"/>
        </a:p>
      </dgm:t>
    </dgm:pt>
    <dgm:pt modelId="{F6C2B7F1-1C8D-40EA-A291-5D7C68695D1E}" type="parTrans" cxnId="{E10D0086-6855-47DE-81B6-C709205000D8}">
      <dgm:prSet/>
      <dgm:spPr/>
      <dgm:t>
        <a:bodyPr/>
        <a:lstStyle/>
        <a:p>
          <a:endParaRPr lang="en-US"/>
        </a:p>
      </dgm:t>
    </dgm:pt>
    <dgm:pt modelId="{DDA64802-830C-49EE-93DB-A0734740889E}" type="sibTrans" cxnId="{E10D0086-6855-47DE-81B6-C709205000D8}">
      <dgm:prSet/>
      <dgm:spPr/>
      <dgm:t>
        <a:bodyPr/>
        <a:lstStyle/>
        <a:p>
          <a:endParaRPr lang="en-US"/>
        </a:p>
      </dgm:t>
    </dgm:pt>
    <dgm:pt modelId="{1F734615-EEE6-4811-A527-C75AB11B8A31}">
      <dgm:prSet phldrT="[Text]"/>
      <dgm:spPr/>
      <dgm:t>
        <a:bodyPr/>
        <a:lstStyle/>
        <a:p>
          <a:r>
            <a:rPr lang="en-US" dirty="0"/>
            <a:t>80% of week grade</a:t>
          </a:r>
        </a:p>
      </dgm:t>
    </dgm:pt>
    <dgm:pt modelId="{42F33589-35BD-4064-B201-DACE16B4CF7A}" type="parTrans" cxnId="{556F41B6-F0DB-45B1-9B13-86DCDD5F866A}">
      <dgm:prSet/>
      <dgm:spPr/>
      <dgm:t>
        <a:bodyPr/>
        <a:lstStyle/>
        <a:p>
          <a:endParaRPr lang="en-US"/>
        </a:p>
      </dgm:t>
    </dgm:pt>
    <dgm:pt modelId="{3501D061-0A0B-466E-A139-040E4A57760B}" type="sibTrans" cxnId="{556F41B6-F0DB-45B1-9B13-86DCDD5F866A}">
      <dgm:prSet/>
      <dgm:spPr/>
      <dgm:t>
        <a:bodyPr/>
        <a:lstStyle/>
        <a:p>
          <a:endParaRPr lang="en-US"/>
        </a:p>
      </dgm:t>
    </dgm:pt>
    <dgm:pt modelId="{FFD8FF4F-D4B0-49E2-B358-4327C8C7EF56}" type="pres">
      <dgm:prSet presAssocID="{3930AC5E-46CD-4212-BBD8-5EB43B830C9B}" presName="linear" presStyleCnt="0">
        <dgm:presLayoutVars>
          <dgm:dir/>
          <dgm:animLvl val="lvl"/>
          <dgm:resizeHandles val="exact"/>
        </dgm:presLayoutVars>
      </dgm:prSet>
      <dgm:spPr/>
    </dgm:pt>
    <dgm:pt modelId="{2006D8B5-C7B6-4F56-A6DB-C2CB5831D86C}" type="pres">
      <dgm:prSet presAssocID="{E233334E-427A-4E36-B812-5D78871B1F60}" presName="parentLin" presStyleCnt="0"/>
      <dgm:spPr/>
    </dgm:pt>
    <dgm:pt modelId="{B38049DB-5EF2-431D-B374-599C79F12103}" type="pres">
      <dgm:prSet presAssocID="{E233334E-427A-4E36-B812-5D78871B1F60}" presName="parentLeftMargin" presStyleLbl="node1" presStyleIdx="0" presStyleCnt="4"/>
      <dgm:spPr/>
    </dgm:pt>
    <dgm:pt modelId="{447BDEF9-1FEC-4B53-A073-407FE8B19ECE}" type="pres">
      <dgm:prSet presAssocID="{E233334E-427A-4E36-B812-5D78871B1F6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F50138A-215F-49CF-A9D7-405BCDAF97D4}" type="pres">
      <dgm:prSet presAssocID="{E233334E-427A-4E36-B812-5D78871B1F60}" presName="negativeSpace" presStyleCnt="0"/>
      <dgm:spPr/>
    </dgm:pt>
    <dgm:pt modelId="{A637B3D7-EF31-400D-A53D-4170A541B6BF}" type="pres">
      <dgm:prSet presAssocID="{E233334E-427A-4E36-B812-5D78871B1F60}" presName="childText" presStyleLbl="conFgAcc1" presStyleIdx="0" presStyleCnt="4">
        <dgm:presLayoutVars>
          <dgm:bulletEnabled val="1"/>
        </dgm:presLayoutVars>
      </dgm:prSet>
      <dgm:spPr/>
    </dgm:pt>
    <dgm:pt modelId="{71392AB0-BA65-4845-AD9A-2B1C4203F881}" type="pres">
      <dgm:prSet presAssocID="{E7429E6C-5804-4AEF-A495-7B98970DE70B}" presName="spaceBetweenRectangles" presStyleCnt="0"/>
      <dgm:spPr/>
    </dgm:pt>
    <dgm:pt modelId="{E438B3C1-5428-415E-BF95-228CF82568C6}" type="pres">
      <dgm:prSet presAssocID="{570CAF5E-1346-4354-B68B-700EA41A6256}" presName="parentLin" presStyleCnt="0"/>
      <dgm:spPr/>
    </dgm:pt>
    <dgm:pt modelId="{E2DD78E8-9333-449D-9A1A-60E41CEC4085}" type="pres">
      <dgm:prSet presAssocID="{570CAF5E-1346-4354-B68B-700EA41A6256}" presName="parentLeftMargin" presStyleLbl="node1" presStyleIdx="0" presStyleCnt="4"/>
      <dgm:spPr/>
    </dgm:pt>
    <dgm:pt modelId="{9B2CBE00-6DBF-4B0D-B860-83DF9F28B405}" type="pres">
      <dgm:prSet presAssocID="{570CAF5E-1346-4354-B68B-700EA41A625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267A2C9-3558-4AE7-B858-4EF868BAC4A6}" type="pres">
      <dgm:prSet presAssocID="{570CAF5E-1346-4354-B68B-700EA41A6256}" presName="negativeSpace" presStyleCnt="0"/>
      <dgm:spPr/>
    </dgm:pt>
    <dgm:pt modelId="{C050B1A7-F8ED-4328-B3CA-6BF0945C8AF2}" type="pres">
      <dgm:prSet presAssocID="{570CAF5E-1346-4354-B68B-700EA41A6256}" presName="childText" presStyleLbl="conFgAcc1" presStyleIdx="1" presStyleCnt="4">
        <dgm:presLayoutVars>
          <dgm:bulletEnabled val="1"/>
        </dgm:presLayoutVars>
      </dgm:prSet>
      <dgm:spPr/>
    </dgm:pt>
    <dgm:pt modelId="{77C05BF7-91B6-4216-AF98-A17202A1EF59}" type="pres">
      <dgm:prSet presAssocID="{DBE54E70-BDD8-4639-AA62-32D1DF9E5941}" presName="spaceBetweenRectangles" presStyleCnt="0"/>
      <dgm:spPr/>
    </dgm:pt>
    <dgm:pt modelId="{4B13CB1A-940C-489A-B03E-E3CAE82A7C51}" type="pres">
      <dgm:prSet presAssocID="{9858C6D6-D278-46B7-90E6-50F964556958}" presName="parentLin" presStyleCnt="0"/>
      <dgm:spPr/>
    </dgm:pt>
    <dgm:pt modelId="{1C1C1953-8E66-4242-89BB-77FF96BDE591}" type="pres">
      <dgm:prSet presAssocID="{9858C6D6-D278-46B7-90E6-50F964556958}" presName="parentLeftMargin" presStyleLbl="node1" presStyleIdx="1" presStyleCnt="4"/>
      <dgm:spPr/>
    </dgm:pt>
    <dgm:pt modelId="{4D4991CA-6FCB-4B6E-9FC0-E9E839CA00BF}" type="pres">
      <dgm:prSet presAssocID="{9858C6D6-D278-46B7-90E6-50F96455695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FC16B5D-BCA1-4C41-87E2-5CD7966B8F8C}" type="pres">
      <dgm:prSet presAssocID="{9858C6D6-D278-46B7-90E6-50F964556958}" presName="negativeSpace" presStyleCnt="0"/>
      <dgm:spPr/>
    </dgm:pt>
    <dgm:pt modelId="{D7CE7985-97FB-4772-99B1-6FFAC1DFC4D9}" type="pres">
      <dgm:prSet presAssocID="{9858C6D6-D278-46B7-90E6-50F964556958}" presName="childText" presStyleLbl="conFgAcc1" presStyleIdx="2" presStyleCnt="4">
        <dgm:presLayoutVars>
          <dgm:bulletEnabled val="1"/>
        </dgm:presLayoutVars>
      </dgm:prSet>
      <dgm:spPr/>
    </dgm:pt>
    <dgm:pt modelId="{41AB6082-4EDC-4BE8-ADCB-56ABBC067196}" type="pres">
      <dgm:prSet presAssocID="{DDA64802-830C-49EE-93DB-A0734740889E}" presName="spaceBetweenRectangles" presStyleCnt="0"/>
      <dgm:spPr/>
    </dgm:pt>
    <dgm:pt modelId="{43BECC89-D6CA-49A5-A68C-2F4DD4E1C925}" type="pres">
      <dgm:prSet presAssocID="{1F734615-EEE6-4811-A527-C75AB11B8A31}" presName="parentLin" presStyleCnt="0"/>
      <dgm:spPr/>
    </dgm:pt>
    <dgm:pt modelId="{C3F2DC7A-DEBB-46BA-AC1D-06C596D5E3D4}" type="pres">
      <dgm:prSet presAssocID="{1F734615-EEE6-4811-A527-C75AB11B8A31}" presName="parentLeftMargin" presStyleLbl="node1" presStyleIdx="2" presStyleCnt="4"/>
      <dgm:spPr/>
    </dgm:pt>
    <dgm:pt modelId="{F49A178E-AED2-4032-BF9E-0E4A28F103FD}" type="pres">
      <dgm:prSet presAssocID="{1F734615-EEE6-4811-A527-C75AB11B8A31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831A2DBF-3059-4439-B5EB-92317FFC1BE6}" type="pres">
      <dgm:prSet presAssocID="{1F734615-EEE6-4811-A527-C75AB11B8A31}" presName="negativeSpace" presStyleCnt="0"/>
      <dgm:spPr/>
    </dgm:pt>
    <dgm:pt modelId="{0DBF7462-668B-4B5A-B1BD-8A0827909015}" type="pres">
      <dgm:prSet presAssocID="{1F734615-EEE6-4811-A527-C75AB11B8A31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46E5E21-AB06-4B9B-A82A-69451C714A21}" type="presOf" srcId="{570CAF5E-1346-4354-B68B-700EA41A6256}" destId="{9B2CBE00-6DBF-4B0D-B860-83DF9F28B405}" srcOrd="1" destOrd="0" presId="urn:microsoft.com/office/officeart/2005/8/layout/list1"/>
    <dgm:cxn modelId="{0D675428-3A45-472E-9C5F-C27669843DF5}" srcId="{3930AC5E-46CD-4212-BBD8-5EB43B830C9B}" destId="{570CAF5E-1346-4354-B68B-700EA41A6256}" srcOrd="1" destOrd="0" parTransId="{318AE33E-61AA-4BD8-975F-51E5D8A6115D}" sibTransId="{DBE54E70-BDD8-4639-AA62-32D1DF9E5941}"/>
    <dgm:cxn modelId="{B1E83D5E-4625-45AB-8B8F-C5480F1E016E}" srcId="{3930AC5E-46CD-4212-BBD8-5EB43B830C9B}" destId="{E233334E-427A-4E36-B812-5D78871B1F60}" srcOrd="0" destOrd="0" parTransId="{F5DE8FEB-2B1F-4BC5-94A1-99E348B5C9E4}" sibTransId="{E7429E6C-5804-4AEF-A495-7B98970DE70B}"/>
    <dgm:cxn modelId="{FEF8E44F-3235-4762-8FD7-EA70402A01F1}" type="presOf" srcId="{9858C6D6-D278-46B7-90E6-50F964556958}" destId="{1C1C1953-8E66-4242-89BB-77FF96BDE591}" srcOrd="0" destOrd="0" presId="urn:microsoft.com/office/officeart/2005/8/layout/list1"/>
    <dgm:cxn modelId="{F2CCB072-0E16-41F9-93BC-6EDA11FD48C5}" type="presOf" srcId="{E233334E-427A-4E36-B812-5D78871B1F60}" destId="{447BDEF9-1FEC-4B53-A073-407FE8B19ECE}" srcOrd="1" destOrd="0" presId="urn:microsoft.com/office/officeart/2005/8/layout/list1"/>
    <dgm:cxn modelId="{76B92F7B-94B4-4346-9619-DAA189C584D4}" type="presOf" srcId="{1F734615-EEE6-4811-A527-C75AB11B8A31}" destId="{F49A178E-AED2-4032-BF9E-0E4A28F103FD}" srcOrd="1" destOrd="0" presId="urn:microsoft.com/office/officeart/2005/8/layout/list1"/>
    <dgm:cxn modelId="{E10D0086-6855-47DE-81B6-C709205000D8}" srcId="{3930AC5E-46CD-4212-BBD8-5EB43B830C9B}" destId="{9858C6D6-D278-46B7-90E6-50F964556958}" srcOrd="2" destOrd="0" parTransId="{F6C2B7F1-1C8D-40EA-A291-5D7C68695D1E}" sibTransId="{DDA64802-830C-49EE-93DB-A0734740889E}"/>
    <dgm:cxn modelId="{31C2DB97-07C4-4A37-B8AE-C03A90632A3C}" type="presOf" srcId="{3930AC5E-46CD-4212-BBD8-5EB43B830C9B}" destId="{FFD8FF4F-D4B0-49E2-B358-4327C8C7EF56}" srcOrd="0" destOrd="0" presId="urn:microsoft.com/office/officeart/2005/8/layout/list1"/>
    <dgm:cxn modelId="{556F41B6-F0DB-45B1-9B13-86DCDD5F866A}" srcId="{3930AC5E-46CD-4212-BBD8-5EB43B830C9B}" destId="{1F734615-EEE6-4811-A527-C75AB11B8A31}" srcOrd="3" destOrd="0" parTransId="{42F33589-35BD-4064-B201-DACE16B4CF7A}" sibTransId="{3501D061-0A0B-466E-A139-040E4A57760B}"/>
    <dgm:cxn modelId="{CCD8A2D4-7465-4131-A518-673BCF3C1E2F}" type="presOf" srcId="{9858C6D6-D278-46B7-90E6-50F964556958}" destId="{4D4991CA-6FCB-4B6E-9FC0-E9E839CA00BF}" srcOrd="1" destOrd="0" presId="urn:microsoft.com/office/officeart/2005/8/layout/list1"/>
    <dgm:cxn modelId="{891CDAD6-1178-4453-8FBE-2024FC939AA0}" type="presOf" srcId="{1F734615-EEE6-4811-A527-C75AB11B8A31}" destId="{C3F2DC7A-DEBB-46BA-AC1D-06C596D5E3D4}" srcOrd="0" destOrd="0" presId="urn:microsoft.com/office/officeart/2005/8/layout/list1"/>
    <dgm:cxn modelId="{72C915EC-B218-48E0-9E20-16003FDD12F5}" type="presOf" srcId="{570CAF5E-1346-4354-B68B-700EA41A6256}" destId="{E2DD78E8-9333-449D-9A1A-60E41CEC4085}" srcOrd="0" destOrd="0" presId="urn:microsoft.com/office/officeart/2005/8/layout/list1"/>
    <dgm:cxn modelId="{28CB55F4-4514-4BCE-BECA-FED0EF0F366B}" type="presOf" srcId="{E233334E-427A-4E36-B812-5D78871B1F60}" destId="{B38049DB-5EF2-431D-B374-599C79F12103}" srcOrd="0" destOrd="0" presId="urn:microsoft.com/office/officeart/2005/8/layout/list1"/>
    <dgm:cxn modelId="{2831E100-64AA-4AA9-850F-5B0648FE047B}" type="presParOf" srcId="{FFD8FF4F-D4B0-49E2-B358-4327C8C7EF56}" destId="{2006D8B5-C7B6-4F56-A6DB-C2CB5831D86C}" srcOrd="0" destOrd="0" presId="urn:microsoft.com/office/officeart/2005/8/layout/list1"/>
    <dgm:cxn modelId="{F301680F-DAD7-4F29-9795-C2FD8B636A14}" type="presParOf" srcId="{2006D8B5-C7B6-4F56-A6DB-C2CB5831D86C}" destId="{B38049DB-5EF2-431D-B374-599C79F12103}" srcOrd="0" destOrd="0" presId="urn:microsoft.com/office/officeart/2005/8/layout/list1"/>
    <dgm:cxn modelId="{82A0E660-6534-4CAA-8C53-59344F80B10A}" type="presParOf" srcId="{2006D8B5-C7B6-4F56-A6DB-C2CB5831D86C}" destId="{447BDEF9-1FEC-4B53-A073-407FE8B19ECE}" srcOrd="1" destOrd="0" presId="urn:microsoft.com/office/officeart/2005/8/layout/list1"/>
    <dgm:cxn modelId="{E63BE8DC-B2D3-40C7-BEEB-63D107DF7C2E}" type="presParOf" srcId="{FFD8FF4F-D4B0-49E2-B358-4327C8C7EF56}" destId="{9F50138A-215F-49CF-A9D7-405BCDAF97D4}" srcOrd="1" destOrd="0" presId="urn:microsoft.com/office/officeart/2005/8/layout/list1"/>
    <dgm:cxn modelId="{BAD9785E-210C-4339-94C9-B17CC07608F5}" type="presParOf" srcId="{FFD8FF4F-D4B0-49E2-B358-4327C8C7EF56}" destId="{A637B3D7-EF31-400D-A53D-4170A541B6BF}" srcOrd="2" destOrd="0" presId="urn:microsoft.com/office/officeart/2005/8/layout/list1"/>
    <dgm:cxn modelId="{5EDB9CF2-37E1-4666-901F-B03214DF1D8E}" type="presParOf" srcId="{FFD8FF4F-D4B0-49E2-B358-4327C8C7EF56}" destId="{71392AB0-BA65-4845-AD9A-2B1C4203F881}" srcOrd="3" destOrd="0" presId="urn:microsoft.com/office/officeart/2005/8/layout/list1"/>
    <dgm:cxn modelId="{3CA7D3E7-CD25-4F49-9B2F-04B952436C03}" type="presParOf" srcId="{FFD8FF4F-D4B0-49E2-B358-4327C8C7EF56}" destId="{E438B3C1-5428-415E-BF95-228CF82568C6}" srcOrd="4" destOrd="0" presId="urn:microsoft.com/office/officeart/2005/8/layout/list1"/>
    <dgm:cxn modelId="{DE07EF75-547B-4C4B-9DC8-53CBF44DB1B5}" type="presParOf" srcId="{E438B3C1-5428-415E-BF95-228CF82568C6}" destId="{E2DD78E8-9333-449D-9A1A-60E41CEC4085}" srcOrd="0" destOrd="0" presId="urn:microsoft.com/office/officeart/2005/8/layout/list1"/>
    <dgm:cxn modelId="{B7EDB589-AFE4-4E23-9799-C2EB1DA49B99}" type="presParOf" srcId="{E438B3C1-5428-415E-BF95-228CF82568C6}" destId="{9B2CBE00-6DBF-4B0D-B860-83DF9F28B405}" srcOrd="1" destOrd="0" presId="urn:microsoft.com/office/officeart/2005/8/layout/list1"/>
    <dgm:cxn modelId="{EF987ACE-D425-4836-9D34-0B5CF55DA329}" type="presParOf" srcId="{FFD8FF4F-D4B0-49E2-B358-4327C8C7EF56}" destId="{0267A2C9-3558-4AE7-B858-4EF868BAC4A6}" srcOrd="5" destOrd="0" presId="urn:microsoft.com/office/officeart/2005/8/layout/list1"/>
    <dgm:cxn modelId="{25953557-939C-4FDB-86BC-98DB186FF1FB}" type="presParOf" srcId="{FFD8FF4F-D4B0-49E2-B358-4327C8C7EF56}" destId="{C050B1A7-F8ED-4328-B3CA-6BF0945C8AF2}" srcOrd="6" destOrd="0" presId="urn:microsoft.com/office/officeart/2005/8/layout/list1"/>
    <dgm:cxn modelId="{ACEA2C18-2431-4B34-BCD7-3C314FA7C15A}" type="presParOf" srcId="{FFD8FF4F-D4B0-49E2-B358-4327C8C7EF56}" destId="{77C05BF7-91B6-4216-AF98-A17202A1EF59}" srcOrd="7" destOrd="0" presId="urn:microsoft.com/office/officeart/2005/8/layout/list1"/>
    <dgm:cxn modelId="{803638DD-F412-4E6C-86DB-901E45785AF1}" type="presParOf" srcId="{FFD8FF4F-D4B0-49E2-B358-4327C8C7EF56}" destId="{4B13CB1A-940C-489A-B03E-E3CAE82A7C51}" srcOrd="8" destOrd="0" presId="urn:microsoft.com/office/officeart/2005/8/layout/list1"/>
    <dgm:cxn modelId="{9775C6A3-42F9-4507-8F6F-5B4DD171B3BF}" type="presParOf" srcId="{4B13CB1A-940C-489A-B03E-E3CAE82A7C51}" destId="{1C1C1953-8E66-4242-89BB-77FF96BDE591}" srcOrd="0" destOrd="0" presId="urn:microsoft.com/office/officeart/2005/8/layout/list1"/>
    <dgm:cxn modelId="{DA3C35D5-B0A1-40FC-983F-45C8AF466DFF}" type="presParOf" srcId="{4B13CB1A-940C-489A-B03E-E3CAE82A7C51}" destId="{4D4991CA-6FCB-4B6E-9FC0-E9E839CA00BF}" srcOrd="1" destOrd="0" presId="urn:microsoft.com/office/officeart/2005/8/layout/list1"/>
    <dgm:cxn modelId="{A8701E9D-CE43-4377-BC87-316D235544E2}" type="presParOf" srcId="{FFD8FF4F-D4B0-49E2-B358-4327C8C7EF56}" destId="{6FC16B5D-BCA1-4C41-87E2-5CD7966B8F8C}" srcOrd="9" destOrd="0" presId="urn:microsoft.com/office/officeart/2005/8/layout/list1"/>
    <dgm:cxn modelId="{3C1A86AC-9E3D-4884-A056-78370B2B1459}" type="presParOf" srcId="{FFD8FF4F-D4B0-49E2-B358-4327C8C7EF56}" destId="{D7CE7985-97FB-4772-99B1-6FFAC1DFC4D9}" srcOrd="10" destOrd="0" presId="urn:microsoft.com/office/officeart/2005/8/layout/list1"/>
    <dgm:cxn modelId="{2854FAAC-3426-4A2C-84B6-CE1DB2EF60F5}" type="presParOf" srcId="{FFD8FF4F-D4B0-49E2-B358-4327C8C7EF56}" destId="{41AB6082-4EDC-4BE8-ADCB-56ABBC067196}" srcOrd="11" destOrd="0" presId="urn:microsoft.com/office/officeart/2005/8/layout/list1"/>
    <dgm:cxn modelId="{7EF5CD66-0A76-454D-9FD2-86A783DE77ED}" type="presParOf" srcId="{FFD8FF4F-D4B0-49E2-B358-4327C8C7EF56}" destId="{43BECC89-D6CA-49A5-A68C-2F4DD4E1C925}" srcOrd="12" destOrd="0" presId="urn:microsoft.com/office/officeart/2005/8/layout/list1"/>
    <dgm:cxn modelId="{43768ABD-BE37-4EE5-8C99-1B4272C4B540}" type="presParOf" srcId="{43BECC89-D6CA-49A5-A68C-2F4DD4E1C925}" destId="{C3F2DC7A-DEBB-46BA-AC1D-06C596D5E3D4}" srcOrd="0" destOrd="0" presId="urn:microsoft.com/office/officeart/2005/8/layout/list1"/>
    <dgm:cxn modelId="{F011DEFD-E1C8-473B-BBE1-75B3BB6B11E8}" type="presParOf" srcId="{43BECC89-D6CA-49A5-A68C-2F4DD4E1C925}" destId="{F49A178E-AED2-4032-BF9E-0E4A28F103FD}" srcOrd="1" destOrd="0" presId="urn:microsoft.com/office/officeart/2005/8/layout/list1"/>
    <dgm:cxn modelId="{FFEF2E1C-8150-48B7-8D0A-8ECAE5568DA6}" type="presParOf" srcId="{FFD8FF4F-D4B0-49E2-B358-4327C8C7EF56}" destId="{831A2DBF-3059-4439-B5EB-92317FFC1BE6}" srcOrd="13" destOrd="0" presId="urn:microsoft.com/office/officeart/2005/8/layout/list1"/>
    <dgm:cxn modelId="{BB6FCF5E-1D7D-4043-B64E-DF86060B81D6}" type="presParOf" srcId="{FFD8FF4F-D4B0-49E2-B358-4327C8C7EF56}" destId="{0DBF7462-668B-4B5A-B1BD-8A082790901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6000BB-C239-469A-B783-CF8FBA795BD1}">
      <dsp:nvSpPr>
        <dsp:cNvPr id="0" name=""/>
        <dsp:cNvSpPr/>
      </dsp:nvSpPr>
      <dsp:spPr>
        <a:xfrm rot="5400000">
          <a:off x="-89961" y="90830"/>
          <a:ext cx="599744" cy="419820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1</a:t>
          </a:r>
        </a:p>
      </dsp:txBody>
      <dsp:txXfrm rot="-5400000">
        <a:off x="1" y="210778"/>
        <a:ext cx="419820" cy="179924"/>
      </dsp:txXfrm>
    </dsp:sp>
    <dsp:sp modelId="{5E8B7128-6D56-4B3B-A087-88C6ADFDD04B}">
      <dsp:nvSpPr>
        <dsp:cNvPr id="0" name=""/>
        <dsp:cNvSpPr/>
      </dsp:nvSpPr>
      <dsp:spPr>
        <a:xfrm rot="5400000">
          <a:off x="1837628" y="-1416938"/>
          <a:ext cx="389833" cy="3225449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1900" kern="1200" dirty="0"/>
            <a:t>River water</a:t>
          </a:r>
        </a:p>
      </dsp:txBody>
      <dsp:txXfrm rot="-5400000">
        <a:off x="419820" y="19900"/>
        <a:ext cx="3206419" cy="351773"/>
      </dsp:txXfrm>
    </dsp:sp>
    <dsp:sp modelId="{CBA4B17C-45B8-44DF-9575-E2A565DF0546}">
      <dsp:nvSpPr>
        <dsp:cNvPr id="0" name=""/>
        <dsp:cNvSpPr/>
      </dsp:nvSpPr>
      <dsp:spPr>
        <a:xfrm rot="5400000">
          <a:off x="-89961" y="586211"/>
          <a:ext cx="599744" cy="419820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2</a:t>
          </a:r>
        </a:p>
      </dsp:txBody>
      <dsp:txXfrm rot="-5400000">
        <a:off x="1" y="706159"/>
        <a:ext cx="419820" cy="179924"/>
      </dsp:txXfrm>
    </dsp:sp>
    <dsp:sp modelId="{B6CE1E02-0F88-4926-ACA9-A598187CD20D}">
      <dsp:nvSpPr>
        <dsp:cNvPr id="0" name=""/>
        <dsp:cNvSpPr/>
      </dsp:nvSpPr>
      <dsp:spPr>
        <a:xfrm rot="5400000">
          <a:off x="1837628" y="-873966"/>
          <a:ext cx="389833" cy="3130266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ctr" anchorCtr="0">
          <a:noAutofit/>
        </a:bodyPr>
        <a:lstStyle/>
        <a:p>
          <a:pPr marL="0" lvl="1" indent="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900" kern="1200" dirty="0"/>
            <a:t> Lake water</a:t>
          </a:r>
        </a:p>
      </dsp:txBody>
      <dsp:txXfrm rot="-5400000">
        <a:off x="467412" y="515280"/>
        <a:ext cx="3111236" cy="351773"/>
      </dsp:txXfrm>
    </dsp:sp>
    <dsp:sp modelId="{59CAD230-3215-44D7-8D63-FA95B6B52051}">
      <dsp:nvSpPr>
        <dsp:cNvPr id="0" name=""/>
        <dsp:cNvSpPr/>
      </dsp:nvSpPr>
      <dsp:spPr>
        <a:xfrm rot="5400000">
          <a:off x="-89961" y="1081592"/>
          <a:ext cx="599744" cy="419820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3</a:t>
          </a:r>
        </a:p>
      </dsp:txBody>
      <dsp:txXfrm rot="-5400000">
        <a:off x="1" y="1201540"/>
        <a:ext cx="419820" cy="179924"/>
      </dsp:txXfrm>
    </dsp:sp>
    <dsp:sp modelId="{6E93B300-DC06-47E1-83EA-CE42E0A9F293}">
      <dsp:nvSpPr>
        <dsp:cNvPr id="0" name=""/>
        <dsp:cNvSpPr/>
      </dsp:nvSpPr>
      <dsp:spPr>
        <a:xfrm rot="5400000">
          <a:off x="1837628" y="-426177"/>
          <a:ext cx="389833" cy="3225449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0" lvl="1" indent="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900" kern="1200" dirty="0"/>
            <a:t>Sea water</a:t>
          </a:r>
        </a:p>
      </dsp:txBody>
      <dsp:txXfrm rot="-5400000">
        <a:off x="419820" y="1010661"/>
        <a:ext cx="3206419" cy="351773"/>
      </dsp:txXfrm>
    </dsp:sp>
    <dsp:sp modelId="{A9AF285A-725A-4305-B8A4-9A7B6BCB5B32}">
      <dsp:nvSpPr>
        <dsp:cNvPr id="0" name=""/>
        <dsp:cNvSpPr/>
      </dsp:nvSpPr>
      <dsp:spPr>
        <a:xfrm rot="5400000">
          <a:off x="-89961" y="1576972"/>
          <a:ext cx="599744" cy="419820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4</a:t>
          </a:r>
        </a:p>
      </dsp:txBody>
      <dsp:txXfrm rot="-5400000">
        <a:off x="1" y="1696920"/>
        <a:ext cx="419820" cy="179924"/>
      </dsp:txXfrm>
    </dsp:sp>
    <dsp:sp modelId="{7D533065-1B66-43CA-A071-E679B5BDC56F}">
      <dsp:nvSpPr>
        <dsp:cNvPr id="0" name=""/>
        <dsp:cNvSpPr/>
      </dsp:nvSpPr>
      <dsp:spPr>
        <a:xfrm rot="5400000">
          <a:off x="1837628" y="69203"/>
          <a:ext cx="389833" cy="3225449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0" lvl="1" indent="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900" kern="1200" dirty="0"/>
            <a:t>Spring water</a:t>
          </a:r>
        </a:p>
      </dsp:txBody>
      <dsp:txXfrm rot="-5400000">
        <a:off x="419820" y="1506041"/>
        <a:ext cx="3206419" cy="351773"/>
      </dsp:txXfrm>
    </dsp:sp>
    <dsp:sp modelId="{B9C0BEAC-CE1D-47F4-A81B-84572E7A4013}">
      <dsp:nvSpPr>
        <dsp:cNvPr id="0" name=""/>
        <dsp:cNvSpPr/>
      </dsp:nvSpPr>
      <dsp:spPr>
        <a:xfrm rot="5400000">
          <a:off x="-89961" y="2072353"/>
          <a:ext cx="599744" cy="419820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5</a:t>
          </a:r>
        </a:p>
      </dsp:txBody>
      <dsp:txXfrm rot="-5400000">
        <a:off x="1" y="2192301"/>
        <a:ext cx="419820" cy="179924"/>
      </dsp:txXfrm>
    </dsp:sp>
    <dsp:sp modelId="{9516F261-22C6-4EB8-AF0A-02FD871EB523}">
      <dsp:nvSpPr>
        <dsp:cNvPr id="0" name=""/>
        <dsp:cNvSpPr/>
      </dsp:nvSpPr>
      <dsp:spPr>
        <a:xfrm rot="5400000">
          <a:off x="1837628" y="564584"/>
          <a:ext cx="389833" cy="3225449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0" lvl="1" indent="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900" kern="1200" dirty="0"/>
            <a:t>Groundwater</a:t>
          </a:r>
        </a:p>
      </dsp:txBody>
      <dsp:txXfrm rot="-5400000">
        <a:off x="419820" y="2001422"/>
        <a:ext cx="3206419" cy="351773"/>
      </dsp:txXfrm>
    </dsp:sp>
    <dsp:sp modelId="{A204347F-64A4-4FB5-B46D-721715FEF620}">
      <dsp:nvSpPr>
        <dsp:cNvPr id="0" name=""/>
        <dsp:cNvSpPr/>
      </dsp:nvSpPr>
      <dsp:spPr>
        <a:xfrm rot="5400000">
          <a:off x="-89961" y="2567734"/>
          <a:ext cx="599744" cy="419820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6</a:t>
          </a:r>
        </a:p>
      </dsp:txBody>
      <dsp:txXfrm rot="-5400000">
        <a:off x="1" y="2687682"/>
        <a:ext cx="419820" cy="179924"/>
      </dsp:txXfrm>
    </dsp:sp>
    <dsp:sp modelId="{57E0FC93-D0A8-4945-9B19-1333782FC890}">
      <dsp:nvSpPr>
        <dsp:cNvPr id="0" name=""/>
        <dsp:cNvSpPr/>
      </dsp:nvSpPr>
      <dsp:spPr>
        <a:xfrm rot="5400000">
          <a:off x="1837628" y="1059965"/>
          <a:ext cx="389833" cy="3225449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0" lvl="1" indent="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900" kern="1200" dirty="0"/>
            <a:t>Rainwater</a:t>
          </a:r>
        </a:p>
      </dsp:txBody>
      <dsp:txXfrm rot="-5400000">
        <a:off x="419820" y="2496803"/>
        <a:ext cx="3206419" cy="3517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C4A715-914D-46E7-BBB9-FF52A47402F4}">
      <dsp:nvSpPr>
        <dsp:cNvPr id="0" name=""/>
        <dsp:cNvSpPr/>
      </dsp:nvSpPr>
      <dsp:spPr>
        <a:xfrm>
          <a:off x="98123" y="649"/>
          <a:ext cx="1537193" cy="922316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1. pH</a:t>
          </a:r>
        </a:p>
      </dsp:txBody>
      <dsp:txXfrm>
        <a:off x="98123" y="649"/>
        <a:ext cx="1537193" cy="922316"/>
      </dsp:txXfrm>
    </dsp:sp>
    <dsp:sp modelId="{E2BFBD2A-FA20-491B-A05C-15B3EEF86762}">
      <dsp:nvSpPr>
        <dsp:cNvPr id="0" name=""/>
        <dsp:cNvSpPr/>
      </dsp:nvSpPr>
      <dsp:spPr>
        <a:xfrm>
          <a:off x="1789036" y="649"/>
          <a:ext cx="1537193" cy="922316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2. Electrical conductivity</a:t>
          </a:r>
        </a:p>
      </dsp:txBody>
      <dsp:txXfrm>
        <a:off x="1789036" y="649"/>
        <a:ext cx="1537193" cy="922316"/>
      </dsp:txXfrm>
    </dsp:sp>
    <dsp:sp modelId="{A97D5C99-6BEC-469E-81EB-8EC8FCB37283}">
      <dsp:nvSpPr>
        <dsp:cNvPr id="0" name=""/>
        <dsp:cNvSpPr/>
      </dsp:nvSpPr>
      <dsp:spPr>
        <a:xfrm>
          <a:off x="3479949" y="649"/>
          <a:ext cx="1537193" cy="922316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3. Turbidity</a:t>
          </a:r>
        </a:p>
      </dsp:txBody>
      <dsp:txXfrm>
        <a:off x="3479949" y="649"/>
        <a:ext cx="1537193" cy="922316"/>
      </dsp:txXfrm>
    </dsp:sp>
    <dsp:sp modelId="{06BD9EAF-47C8-4184-8053-219CD345FB83}">
      <dsp:nvSpPr>
        <dsp:cNvPr id="0" name=""/>
        <dsp:cNvSpPr/>
      </dsp:nvSpPr>
      <dsp:spPr>
        <a:xfrm>
          <a:off x="5170862" y="649"/>
          <a:ext cx="1537193" cy="922316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4. </a:t>
          </a:r>
          <a:r>
            <a:rPr lang="en-US" sz="1500" kern="1200" dirty="0" err="1"/>
            <a:t>Colour</a:t>
          </a:r>
          <a:endParaRPr lang="en-US" sz="1500" kern="1200" dirty="0"/>
        </a:p>
      </dsp:txBody>
      <dsp:txXfrm>
        <a:off x="5170862" y="649"/>
        <a:ext cx="1537193" cy="922316"/>
      </dsp:txXfrm>
    </dsp:sp>
    <dsp:sp modelId="{9AA4BF09-2277-4EA5-8279-0D47CBFF60AC}">
      <dsp:nvSpPr>
        <dsp:cNvPr id="0" name=""/>
        <dsp:cNvSpPr/>
      </dsp:nvSpPr>
      <dsp:spPr>
        <a:xfrm>
          <a:off x="6861776" y="649"/>
          <a:ext cx="1537193" cy="922316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5. </a:t>
          </a:r>
          <a:r>
            <a:rPr lang="en-US" sz="1500" kern="1200" dirty="0" err="1"/>
            <a:t>COD</a:t>
          </a:r>
          <a:r>
            <a:rPr lang="en-US" sz="1500" kern="1200" baseline="-25000" dirty="0" err="1"/>
            <a:t>Mn</a:t>
          </a:r>
          <a:endParaRPr lang="en-US" sz="1500" kern="1200" baseline="-25000" dirty="0"/>
        </a:p>
      </dsp:txBody>
      <dsp:txXfrm>
        <a:off x="6861776" y="649"/>
        <a:ext cx="1537193" cy="922316"/>
      </dsp:txXfrm>
    </dsp:sp>
    <dsp:sp modelId="{B5406406-D498-4C86-85D8-3F6992FD3742}">
      <dsp:nvSpPr>
        <dsp:cNvPr id="0" name=""/>
        <dsp:cNvSpPr/>
      </dsp:nvSpPr>
      <dsp:spPr>
        <a:xfrm>
          <a:off x="98123" y="1076684"/>
          <a:ext cx="1537193" cy="922316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6. Hardness</a:t>
          </a:r>
          <a:endParaRPr lang="en-US" sz="1500" kern="1200" baseline="-25000" dirty="0"/>
        </a:p>
      </dsp:txBody>
      <dsp:txXfrm>
        <a:off x="98123" y="1076684"/>
        <a:ext cx="1537193" cy="922316"/>
      </dsp:txXfrm>
    </dsp:sp>
    <dsp:sp modelId="{CB73A1E8-FB63-4E24-8DC9-CDD70157A09D}">
      <dsp:nvSpPr>
        <dsp:cNvPr id="0" name=""/>
        <dsp:cNvSpPr/>
      </dsp:nvSpPr>
      <dsp:spPr>
        <a:xfrm>
          <a:off x="1789036" y="1076684"/>
          <a:ext cx="1537193" cy="922316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baseline="0" dirty="0"/>
            <a:t>7. Chloride</a:t>
          </a:r>
        </a:p>
      </dsp:txBody>
      <dsp:txXfrm>
        <a:off x="1789036" y="1076684"/>
        <a:ext cx="1537193" cy="922316"/>
      </dsp:txXfrm>
    </dsp:sp>
    <dsp:sp modelId="{F414D248-6052-4BE6-8B30-137B8C313D43}">
      <dsp:nvSpPr>
        <dsp:cNvPr id="0" name=""/>
        <dsp:cNvSpPr/>
      </dsp:nvSpPr>
      <dsp:spPr>
        <a:xfrm>
          <a:off x="3479949" y="1076684"/>
          <a:ext cx="1537193" cy="922316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baseline="0" dirty="0"/>
            <a:t>8. Nitrate</a:t>
          </a:r>
        </a:p>
      </dsp:txBody>
      <dsp:txXfrm>
        <a:off x="3479949" y="1076684"/>
        <a:ext cx="1537193" cy="922316"/>
      </dsp:txXfrm>
    </dsp:sp>
    <dsp:sp modelId="{A093D04D-7F5A-4927-8E8D-5A9845EB8C81}">
      <dsp:nvSpPr>
        <dsp:cNvPr id="0" name=""/>
        <dsp:cNvSpPr/>
      </dsp:nvSpPr>
      <dsp:spPr>
        <a:xfrm>
          <a:off x="5170862" y="1076684"/>
          <a:ext cx="1537193" cy="922316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baseline="0" dirty="0"/>
            <a:t>9. Orthophosphate</a:t>
          </a:r>
        </a:p>
      </dsp:txBody>
      <dsp:txXfrm>
        <a:off x="5170862" y="1076684"/>
        <a:ext cx="1537193" cy="922316"/>
      </dsp:txXfrm>
    </dsp:sp>
    <dsp:sp modelId="{04FF3CF4-015F-488B-AD04-7B83FAB83EFE}">
      <dsp:nvSpPr>
        <dsp:cNvPr id="0" name=""/>
        <dsp:cNvSpPr/>
      </dsp:nvSpPr>
      <dsp:spPr>
        <a:xfrm>
          <a:off x="6861776" y="1076684"/>
          <a:ext cx="1537193" cy="922316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baseline="0" dirty="0"/>
            <a:t>10. Heterotrophic bacteria</a:t>
          </a:r>
        </a:p>
      </dsp:txBody>
      <dsp:txXfrm>
        <a:off x="6861776" y="1076684"/>
        <a:ext cx="1537193" cy="922316"/>
      </dsp:txXfrm>
    </dsp:sp>
    <dsp:sp modelId="{987F9C2E-96FF-46B2-8049-E14E18523827}">
      <dsp:nvSpPr>
        <dsp:cNvPr id="0" name=""/>
        <dsp:cNvSpPr/>
      </dsp:nvSpPr>
      <dsp:spPr>
        <a:xfrm>
          <a:off x="3479949" y="2152720"/>
          <a:ext cx="1537193" cy="922316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baseline="0" dirty="0"/>
            <a:t>11. Coliform bacteria</a:t>
          </a:r>
        </a:p>
      </dsp:txBody>
      <dsp:txXfrm>
        <a:off x="3479949" y="2152720"/>
        <a:ext cx="1537193" cy="9223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9BACC9-C00B-4E0E-A9B3-2BC632349466}">
      <dsp:nvSpPr>
        <dsp:cNvPr id="0" name=""/>
        <dsp:cNvSpPr/>
      </dsp:nvSpPr>
      <dsp:spPr>
        <a:xfrm>
          <a:off x="680" y="74496"/>
          <a:ext cx="2653938" cy="159236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Analysis &amp; device instructions next to each device</a:t>
          </a:r>
        </a:p>
      </dsp:txBody>
      <dsp:txXfrm>
        <a:off x="680" y="74496"/>
        <a:ext cx="2653938" cy="1592363"/>
      </dsp:txXfrm>
    </dsp:sp>
    <dsp:sp modelId="{147BA0D6-290E-4FFA-BEE7-F6DC510EEAE2}">
      <dsp:nvSpPr>
        <dsp:cNvPr id="0" name=""/>
        <dsp:cNvSpPr/>
      </dsp:nvSpPr>
      <dsp:spPr>
        <a:xfrm>
          <a:off x="2920012" y="74496"/>
          <a:ext cx="2653938" cy="159236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Staff can help any time if needed</a:t>
          </a:r>
        </a:p>
      </dsp:txBody>
      <dsp:txXfrm>
        <a:off x="2920012" y="74496"/>
        <a:ext cx="2653938" cy="1592363"/>
      </dsp:txXfrm>
    </dsp:sp>
    <dsp:sp modelId="{0D7426C1-AB38-450F-BD7A-1B53F799F55C}">
      <dsp:nvSpPr>
        <dsp:cNvPr id="0" name=""/>
        <dsp:cNvSpPr/>
      </dsp:nvSpPr>
      <dsp:spPr>
        <a:xfrm>
          <a:off x="680" y="1932253"/>
          <a:ext cx="2653938" cy="159236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Write down results in joint </a:t>
          </a:r>
          <a:r>
            <a:rPr lang="en-US" sz="2300" u="sng" kern="1200" dirty="0"/>
            <a:t>excel file</a:t>
          </a:r>
        </a:p>
      </dsp:txBody>
      <dsp:txXfrm>
        <a:off x="680" y="1932253"/>
        <a:ext cx="2653938" cy="1592363"/>
      </dsp:txXfrm>
    </dsp:sp>
    <dsp:sp modelId="{E54542D1-C9A3-4153-9C27-F31F7CBE6B08}">
      <dsp:nvSpPr>
        <dsp:cNvPr id="0" name=""/>
        <dsp:cNvSpPr/>
      </dsp:nvSpPr>
      <dsp:spPr>
        <a:xfrm>
          <a:off x="2920012" y="1932253"/>
          <a:ext cx="2653938" cy="159236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Use your own and other group results to deduct your mystery water</a:t>
          </a:r>
        </a:p>
      </dsp:txBody>
      <dsp:txXfrm>
        <a:off x="2920012" y="1932253"/>
        <a:ext cx="2653938" cy="15923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9BACC9-C00B-4E0E-A9B3-2BC632349466}">
      <dsp:nvSpPr>
        <dsp:cNvPr id="0" name=""/>
        <dsp:cNvSpPr/>
      </dsp:nvSpPr>
      <dsp:spPr>
        <a:xfrm>
          <a:off x="680" y="74496"/>
          <a:ext cx="2653938" cy="159236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Trying out analyses in lab environment</a:t>
          </a:r>
        </a:p>
      </dsp:txBody>
      <dsp:txXfrm>
        <a:off x="680" y="74496"/>
        <a:ext cx="2653938" cy="1592363"/>
      </dsp:txXfrm>
    </dsp:sp>
    <dsp:sp modelId="{147BA0D6-290E-4FFA-BEE7-F6DC510EEAE2}">
      <dsp:nvSpPr>
        <dsp:cNvPr id="0" name=""/>
        <dsp:cNvSpPr/>
      </dsp:nvSpPr>
      <dsp:spPr>
        <a:xfrm>
          <a:off x="2920012" y="74496"/>
          <a:ext cx="2653938" cy="159236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Understanding uncertainties related to the measurements</a:t>
          </a:r>
        </a:p>
      </dsp:txBody>
      <dsp:txXfrm>
        <a:off x="2920012" y="74496"/>
        <a:ext cx="2653938" cy="1592363"/>
      </dsp:txXfrm>
    </dsp:sp>
    <dsp:sp modelId="{0D7426C1-AB38-450F-BD7A-1B53F799F55C}">
      <dsp:nvSpPr>
        <dsp:cNvPr id="0" name=""/>
        <dsp:cNvSpPr/>
      </dsp:nvSpPr>
      <dsp:spPr>
        <a:xfrm>
          <a:off x="1460346" y="1932253"/>
          <a:ext cx="2653938" cy="159236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u="none" kern="1200" dirty="0"/>
            <a:t>Discovering </a:t>
          </a:r>
          <a:r>
            <a:rPr lang="en-US" sz="2600" u="none" kern="1200" baseline="0" dirty="0"/>
            <a:t>differences in natural water quality</a:t>
          </a:r>
          <a:endParaRPr lang="en-US" sz="2600" u="none" kern="1200" dirty="0"/>
        </a:p>
      </dsp:txBody>
      <dsp:txXfrm>
        <a:off x="1460346" y="1932253"/>
        <a:ext cx="2653938" cy="159236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37B3D7-EF31-400D-A53D-4170A541B6BF}">
      <dsp:nvSpPr>
        <dsp:cNvPr id="0" name=""/>
        <dsp:cNvSpPr/>
      </dsp:nvSpPr>
      <dsp:spPr>
        <a:xfrm>
          <a:off x="0" y="249538"/>
          <a:ext cx="8636926" cy="327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7BDEF9-1FEC-4B53-A073-407FE8B19ECE}">
      <dsp:nvSpPr>
        <dsp:cNvPr id="0" name=""/>
        <dsp:cNvSpPr/>
      </dsp:nvSpPr>
      <dsp:spPr>
        <a:xfrm>
          <a:off x="431846" y="57658"/>
          <a:ext cx="6045848" cy="3837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519" tIns="0" rIns="228519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Present calculated results of all your analyses</a:t>
          </a:r>
        </a:p>
      </dsp:txBody>
      <dsp:txXfrm>
        <a:off x="450580" y="76392"/>
        <a:ext cx="6008380" cy="346292"/>
      </dsp:txXfrm>
    </dsp:sp>
    <dsp:sp modelId="{C050B1A7-F8ED-4328-B3CA-6BF0945C8AF2}">
      <dsp:nvSpPr>
        <dsp:cNvPr id="0" name=""/>
        <dsp:cNvSpPr/>
      </dsp:nvSpPr>
      <dsp:spPr>
        <a:xfrm>
          <a:off x="0" y="839218"/>
          <a:ext cx="8636926" cy="327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2CBE00-6DBF-4B0D-B860-83DF9F28B405}">
      <dsp:nvSpPr>
        <dsp:cNvPr id="0" name=""/>
        <dsp:cNvSpPr/>
      </dsp:nvSpPr>
      <dsp:spPr>
        <a:xfrm>
          <a:off x="431846" y="647338"/>
          <a:ext cx="6045848" cy="3837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519" tIns="0" rIns="228519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You do not have to consider other group’s work (if you do not want to)</a:t>
          </a:r>
        </a:p>
      </dsp:txBody>
      <dsp:txXfrm>
        <a:off x="450580" y="666072"/>
        <a:ext cx="6008380" cy="346292"/>
      </dsp:txXfrm>
    </dsp:sp>
    <dsp:sp modelId="{D7CE7985-97FB-4772-99B1-6FFAC1DFC4D9}">
      <dsp:nvSpPr>
        <dsp:cNvPr id="0" name=""/>
        <dsp:cNvSpPr/>
      </dsp:nvSpPr>
      <dsp:spPr>
        <a:xfrm>
          <a:off x="0" y="1428898"/>
          <a:ext cx="8636926" cy="327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4991CA-6FCB-4B6E-9FC0-E9E839CA00BF}">
      <dsp:nvSpPr>
        <dsp:cNvPr id="0" name=""/>
        <dsp:cNvSpPr/>
      </dsp:nvSpPr>
      <dsp:spPr>
        <a:xfrm>
          <a:off x="431846" y="1237018"/>
          <a:ext cx="6045848" cy="3837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519" tIns="0" rIns="228519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Reveal which water sample you think you have based on results &amp; literature</a:t>
          </a:r>
        </a:p>
      </dsp:txBody>
      <dsp:txXfrm>
        <a:off x="450580" y="1255752"/>
        <a:ext cx="6008380" cy="346292"/>
      </dsp:txXfrm>
    </dsp:sp>
    <dsp:sp modelId="{1115A6F5-4CF9-4003-B1BC-2C361E82C042}">
      <dsp:nvSpPr>
        <dsp:cNvPr id="0" name=""/>
        <dsp:cNvSpPr/>
      </dsp:nvSpPr>
      <dsp:spPr>
        <a:xfrm>
          <a:off x="0" y="2018579"/>
          <a:ext cx="8636926" cy="327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F8E534-75FD-445B-B9B2-47BE3248A38E}">
      <dsp:nvSpPr>
        <dsp:cNvPr id="0" name=""/>
        <dsp:cNvSpPr/>
      </dsp:nvSpPr>
      <dsp:spPr>
        <a:xfrm>
          <a:off x="431846" y="1826699"/>
          <a:ext cx="6045848" cy="3837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519" tIns="0" rIns="228519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Max. 10 minutes per presentation with following feedback</a:t>
          </a:r>
        </a:p>
      </dsp:txBody>
      <dsp:txXfrm>
        <a:off x="450580" y="1845433"/>
        <a:ext cx="6008380" cy="346292"/>
      </dsp:txXfrm>
    </dsp:sp>
    <dsp:sp modelId="{0DBF7462-668B-4B5A-B1BD-8A0827909015}">
      <dsp:nvSpPr>
        <dsp:cNvPr id="0" name=""/>
        <dsp:cNvSpPr/>
      </dsp:nvSpPr>
      <dsp:spPr>
        <a:xfrm>
          <a:off x="0" y="2608258"/>
          <a:ext cx="8636926" cy="327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9A178E-AED2-4032-BF9E-0E4A28F103FD}">
      <dsp:nvSpPr>
        <dsp:cNvPr id="0" name=""/>
        <dsp:cNvSpPr/>
      </dsp:nvSpPr>
      <dsp:spPr>
        <a:xfrm>
          <a:off x="431846" y="2416379"/>
          <a:ext cx="6045848" cy="3837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519" tIns="0" rIns="228519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20% of week grade</a:t>
          </a:r>
        </a:p>
      </dsp:txBody>
      <dsp:txXfrm>
        <a:off x="450580" y="2435113"/>
        <a:ext cx="6008380" cy="34629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37B3D7-EF31-400D-A53D-4170A541B6BF}">
      <dsp:nvSpPr>
        <dsp:cNvPr id="0" name=""/>
        <dsp:cNvSpPr/>
      </dsp:nvSpPr>
      <dsp:spPr>
        <a:xfrm>
          <a:off x="0" y="447442"/>
          <a:ext cx="8636926" cy="453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7BDEF9-1FEC-4B53-A073-407FE8B19ECE}">
      <dsp:nvSpPr>
        <dsp:cNvPr id="0" name=""/>
        <dsp:cNvSpPr/>
      </dsp:nvSpPr>
      <dsp:spPr>
        <a:xfrm>
          <a:off x="431846" y="181762"/>
          <a:ext cx="6045848" cy="5313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519" tIns="0" rIns="22851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Laboratory report should have following sections: introduction, theory, methods, results and discussion</a:t>
          </a:r>
        </a:p>
      </dsp:txBody>
      <dsp:txXfrm>
        <a:off x="457785" y="207701"/>
        <a:ext cx="5993970" cy="479482"/>
      </dsp:txXfrm>
    </dsp:sp>
    <dsp:sp modelId="{C050B1A7-F8ED-4328-B3CA-6BF0945C8AF2}">
      <dsp:nvSpPr>
        <dsp:cNvPr id="0" name=""/>
        <dsp:cNvSpPr/>
      </dsp:nvSpPr>
      <dsp:spPr>
        <a:xfrm>
          <a:off x="0" y="1263923"/>
          <a:ext cx="8636926" cy="453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2CBE00-6DBF-4B0D-B860-83DF9F28B405}">
      <dsp:nvSpPr>
        <dsp:cNvPr id="0" name=""/>
        <dsp:cNvSpPr/>
      </dsp:nvSpPr>
      <dsp:spPr>
        <a:xfrm>
          <a:off x="431846" y="998243"/>
          <a:ext cx="6045848" cy="5313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519" tIns="0" rIns="22851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Please keep the report concise</a:t>
          </a:r>
        </a:p>
      </dsp:txBody>
      <dsp:txXfrm>
        <a:off x="457785" y="1024182"/>
        <a:ext cx="5993970" cy="479482"/>
      </dsp:txXfrm>
    </dsp:sp>
    <dsp:sp modelId="{D7CE7985-97FB-4772-99B1-6FFAC1DFC4D9}">
      <dsp:nvSpPr>
        <dsp:cNvPr id="0" name=""/>
        <dsp:cNvSpPr/>
      </dsp:nvSpPr>
      <dsp:spPr>
        <a:xfrm>
          <a:off x="0" y="2080403"/>
          <a:ext cx="8636926" cy="453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4991CA-6FCB-4B6E-9FC0-E9E839CA00BF}">
      <dsp:nvSpPr>
        <dsp:cNvPr id="0" name=""/>
        <dsp:cNvSpPr/>
      </dsp:nvSpPr>
      <dsp:spPr>
        <a:xfrm>
          <a:off x="431846" y="1814723"/>
          <a:ext cx="6045848" cy="5313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519" tIns="0" rIns="22851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Report</a:t>
          </a:r>
          <a:r>
            <a:rPr lang="en-US" sz="1800" kern="1200" baseline="0" dirty="0"/>
            <a:t> can be changed based on the presentation feedback</a:t>
          </a:r>
          <a:endParaRPr lang="en-US" sz="1800" kern="1200" dirty="0"/>
        </a:p>
      </dsp:txBody>
      <dsp:txXfrm>
        <a:off x="457785" y="1840662"/>
        <a:ext cx="5993970" cy="479482"/>
      </dsp:txXfrm>
    </dsp:sp>
    <dsp:sp modelId="{0DBF7462-668B-4B5A-B1BD-8A0827909015}">
      <dsp:nvSpPr>
        <dsp:cNvPr id="0" name=""/>
        <dsp:cNvSpPr/>
      </dsp:nvSpPr>
      <dsp:spPr>
        <a:xfrm>
          <a:off x="0" y="2896883"/>
          <a:ext cx="8636926" cy="453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9A178E-AED2-4032-BF9E-0E4A28F103FD}">
      <dsp:nvSpPr>
        <dsp:cNvPr id="0" name=""/>
        <dsp:cNvSpPr/>
      </dsp:nvSpPr>
      <dsp:spPr>
        <a:xfrm>
          <a:off x="431846" y="2631203"/>
          <a:ext cx="6045848" cy="5313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519" tIns="0" rIns="22851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80% of week grade</a:t>
          </a:r>
        </a:p>
      </dsp:txBody>
      <dsp:txXfrm>
        <a:off x="457785" y="2657142"/>
        <a:ext cx="5993970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CC29D-C729-694F-A788-B5007BCA57F6}" type="datetimeFigureOut">
              <a:rPr lang="en-US" smtClean="0"/>
              <a:t>21.9.2023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0BB66-2831-4C42-9675-9DAB39629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43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AFD53-F29D-C94E-BF8B-0D8B7431C954}" type="datetimeFigureOut">
              <a:rPr lang="en-US" smtClean="0"/>
              <a:t>21.9.2023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64E42-DED0-9246-9B1B-B67105F62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9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335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://www.aalto.fi/snapchat/" TargetMode="External"/><Relationship Id="rId3" Type="http://schemas.openxmlformats.org/officeDocument/2006/relationships/hyperlink" Target="https://www.linkedin.com/school/aalto-university/" TargetMode="External"/><Relationship Id="rId7" Type="http://schemas.openxmlformats.org/officeDocument/2006/relationships/hyperlink" Target="https://www.youtube.com/user/aaltouniversity" TargetMode="External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hyperlink" Target="https://www.facebook.com/AaltoUniversitySchoolOfEngineering" TargetMode="External"/><Relationship Id="rId5" Type="http://schemas.openxmlformats.org/officeDocument/2006/relationships/hyperlink" Target="https://twitter.com/AaltoENG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hyperlink" Target="https://www.instagram.com/aalto.eng/" TargetMode="External"/><Relationship Id="rId1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Header Slid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noProof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31800" y="1638135"/>
            <a:ext cx="7948556" cy="663264"/>
          </a:xfrm>
          <a:prstGeom prst="rect">
            <a:avLst/>
          </a:prstGeom>
        </p:spPr>
        <p:txBody>
          <a:bodyPr lIns="0" rIns="0" anchor="b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1800" y="2571750"/>
            <a:ext cx="7998597" cy="501388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0"/>
              <a:t>No Image - Sub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5966372" y="4215388"/>
            <a:ext cx="2464025" cy="294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5966372" y="4509807"/>
            <a:ext cx="2464025" cy="294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0"/>
              <a:t>Date</a:t>
            </a:r>
          </a:p>
        </p:txBody>
      </p:sp>
      <p:pic>
        <p:nvPicPr>
          <p:cNvPr id="4" name="Kuva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9500"/>
            <a:ext cx="2044059" cy="16740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295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Process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4503" y="27708"/>
            <a:ext cx="8489928" cy="99589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0"/>
              <a:t>Body slide title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7A6B884-331F-40FA-8908-119224136FDB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noProof="0"/>
              <a:t>dd.mm.yyyy</a:t>
            </a:r>
            <a:endParaRPr lang="en-GB" noProof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749CABA-9FF3-45EA-9953-7B719CB699D9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noProof="0"/>
              <a:t>Your text here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F271C0B-E7D3-474B-A483-3CBA7656076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25" name="Kuva 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700"/>
            <a:ext cx="2149762" cy="856800"/>
          </a:xfrm>
          <a:prstGeom prst="rect">
            <a:avLst/>
          </a:prstGeom>
        </p:spPr>
      </p:pic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484FEC7F-8A8D-4E78-9A9C-6EA8A225180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0831" y="2440262"/>
            <a:ext cx="1539000" cy="1980000"/>
          </a:xfrm>
          <a:prstGeom prst="rect">
            <a:avLst/>
          </a:prstGeom>
        </p:spPr>
        <p:txBody>
          <a:bodyPr lIns="0" tIns="0" rIns="0" bIns="0"/>
          <a:lstStyle>
            <a:lvl1pPr marL="81000" indent="-81000" algn="l" defTabSz="514436" rtl="0" eaLnBrk="1" latinLnBrk="0" hangingPunct="1">
              <a:lnSpc>
                <a:spcPct val="100000"/>
              </a:lnSpc>
              <a:buFont typeface="Arial" charset="0"/>
              <a:buChar char="•"/>
              <a:defRPr sz="1400" b="1">
                <a:solidFill>
                  <a:schemeClr val="bg1"/>
                </a:solidFill>
              </a:defRPr>
            </a:lvl1pPr>
            <a:lvl2pPr marL="0" indent="0">
              <a:lnSpc>
                <a:spcPts val="1500"/>
              </a:lnSpc>
              <a:buNone/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  <a:lvl3pPr>
              <a:buClr>
                <a:schemeClr val="bg1"/>
              </a:buClr>
              <a:defRPr sz="788">
                <a:solidFill>
                  <a:schemeClr val="bg1"/>
                </a:solidFill>
              </a:defRPr>
            </a:lvl3pPr>
          </a:lstStyle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r>
              <a:rPr lang="en-GB" noProof="0"/>
              <a:t>Add text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9C2120AB-465D-46EB-B0F3-04D7E17B0E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30003" y="2440262"/>
            <a:ext cx="1539000" cy="1980000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GB" noProof="0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en-GB" noProof="0"/>
          </a:p>
        </p:txBody>
      </p:sp>
      <p:sp>
        <p:nvSpPr>
          <p:cNvPr id="21" name="Text Placeholder 23">
            <a:extLst>
              <a:ext uri="{FF2B5EF4-FFF2-40B4-BE49-F238E27FC236}">
                <a16:creationId xmlns:a16="http://schemas.microsoft.com/office/drawing/2014/main" id="{D91203A2-73F8-4653-B617-8CD25E2D494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2331" y="1202897"/>
            <a:ext cx="1116000" cy="11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GB" noProof="0"/>
              <a:t>2014</a:t>
            </a:r>
          </a:p>
        </p:txBody>
      </p:sp>
      <p:sp>
        <p:nvSpPr>
          <p:cNvPr id="30" name="Text Placeholder 23">
            <a:extLst>
              <a:ext uri="{FF2B5EF4-FFF2-40B4-BE49-F238E27FC236}">
                <a16:creationId xmlns:a16="http://schemas.microsoft.com/office/drawing/2014/main" id="{BD97996D-BB9A-463C-91CD-4054C93224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41503" y="1202897"/>
            <a:ext cx="1116000" cy="11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GB" noProof="0"/>
              <a:t>2015</a:t>
            </a:r>
          </a:p>
        </p:txBody>
      </p:sp>
      <p:sp>
        <p:nvSpPr>
          <p:cNvPr id="31" name="Text Placeholder 23">
            <a:extLst>
              <a:ext uri="{FF2B5EF4-FFF2-40B4-BE49-F238E27FC236}">
                <a16:creationId xmlns:a16="http://schemas.microsoft.com/office/drawing/2014/main" id="{E4F9278A-E28A-4314-A062-155C2A60DC4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80675" y="1202897"/>
            <a:ext cx="1116000" cy="11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GB" noProof="0"/>
              <a:t>2016</a:t>
            </a:r>
          </a:p>
        </p:txBody>
      </p:sp>
      <p:sp>
        <p:nvSpPr>
          <p:cNvPr id="32" name="Text Placeholder 23">
            <a:extLst>
              <a:ext uri="{FF2B5EF4-FFF2-40B4-BE49-F238E27FC236}">
                <a16:creationId xmlns:a16="http://schemas.microsoft.com/office/drawing/2014/main" id="{B6C8AF9C-2E55-4238-A387-17EBA86CCCC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9847" y="1202897"/>
            <a:ext cx="1116000" cy="11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GB" noProof="0"/>
              <a:t>2017</a:t>
            </a:r>
          </a:p>
        </p:txBody>
      </p:sp>
      <p:sp>
        <p:nvSpPr>
          <p:cNvPr id="33" name="Text Placeholder 23">
            <a:extLst>
              <a:ext uri="{FF2B5EF4-FFF2-40B4-BE49-F238E27FC236}">
                <a16:creationId xmlns:a16="http://schemas.microsoft.com/office/drawing/2014/main" id="{F3B7B52A-9637-4638-B2B7-9782ABF5266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59018" y="1202897"/>
            <a:ext cx="1116000" cy="11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GB" noProof="0"/>
              <a:t>2018</a:t>
            </a:r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8082E4C1-8BDE-4D70-B9E4-668AE44A982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69175" y="2440262"/>
            <a:ext cx="1539000" cy="1980000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GB" noProof="0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en-GB" noProof="0"/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F5AA2366-534A-40FD-880B-F5415AC0F2A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08347" y="2440262"/>
            <a:ext cx="1539000" cy="1980000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GB" noProof="0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en-GB" noProof="0"/>
          </a:p>
        </p:txBody>
      </p: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81EA92D5-579F-4952-B34F-02645D848C0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47518" y="2440262"/>
            <a:ext cx="1539000" cy="1980000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GB" noProof="0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en-GB" noProof="0"/>
          </a:p>
        </p:txBody>
      </p:sp>
    </p:spTree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Process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9F47391-4AC0-4F7E-BFA1-6D69FD7843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FEF0705C-E100-4768-B5FA-237B27E15CFD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dd.mm.yyyy</a:t>
            </a:r>
            <a:endParaRPr lang="en-GB" noProof="0" dirty="0"/>
          </a:p>
        </p:txBody>
      </p:sp>
      <p:sp>
        <p:nvSpPr>
          <p:cNvPr id="17" name="Alatunnisteen paikkamerkki 1">
            <a:extLst>
              <a:ext uri="{FF2B5EF4-FFF2-40B4-BE49-F238E27FC236}">
                <a16:creationId xmlns:a16="http://schemas.microsoft.com/office/drawing/2014/main" id="{84C2D171-9BD9-4BE0-A001-56E7273902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28264"/>
            <a:ext cx="8497093" cy="11366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0" dirty="0"/>
              <a:t>Body slide title</a:t>
            </a:r>
          </a:p>
        </p:txBody>
      </p:sp>
      <p:pic>
        <p:nvPicPr>
          <p:cNvPr id="21" name="Kuva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700"/>
            <a:ext cx="2238235" cy="856800"/>
          </a:xfrm>
          <a:prstGeom prst="rect">
            <a:avLst/>
          </a:prstGeom>
        </p:spPr>
      </p:pic>
      <p:sp>
        <p:nvSpPr>
          <p:cNvPr id="18" name="Text Placeholder 23">
            <a:extLst>
              <a:ext uri="{FF2B5EF4-FFF2-40B4-BE49-F238E27FC236}">
                <a16:creationId xmlns:a16="http://schemas.microsoft.com/office/drawing/2014/main" id="{8649FD23-85BF-4469-84E5-95059BE0EC1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5754" y="1202400"/>
            <a:ext cx="1116000" cy="1116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8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GB" noProof="1"/>
              <a:t>1</a:t>
            </a:r>
          </a:p>
        </p:txBody>
      </p:sp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A111CBE3-841C-4BE8-8873-0EABDA67BB9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43548" y="1202400"/>
            <a:ext cx="1116000" cy="1116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8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GB" noProof="1"/>
              <a:t>2</a:t>
            </a:r>
          </a:p>
        </p:txBody>
      </p:sp>
      <p:sp>
        <p:nvSpPr>
          <p:cNvPr id="20" name="Text Placeholder 23">
            <a:extLst>
              <a:ext uri="{FF2B5EF4-FFF2-40B4-BE49-F238E27FC236}">
                <a16:creationId xmlns:a16="http://schemas.microsoft.com/office/drawing/2014/main" id="{5EBDE355-B73D-4B36-BBFC-4889BDB081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81342" y="1202400"/>
            <a:ext cx="1116000" cy="1116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8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GB" noProof="1"/>
              <a:t>3</a:t>
            </a:r>
          </a:p>
        </p:txBody>
      </p:sp>
      <p:sp>
        <p:nvSpPr>
          <p:cNvPr id="22" name="Text Placeholder 23">
            <a:extLst>
              <a:ext uri="{FF2B5EF4-FFF2-40B4-BE49-F238E27FC236}">
                <a16:creationId xmlns:a16="http://schemas.microsoft.com/office/drawing/2014/main" id="{6CA43CBE-461F-4CAF-8EEE-1C358DE1B6B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9136" y="1202400"/>
            <a:ext cx="1116000" cy="1116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8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GB" noProof="1"/>
              <a:t>4</a:t>
            </a:r>
          </a:p>
        </p:txBody>
      </p:sp>
      <p:sp>
        <p:nvSpPr>
          <p:cNvPr id="23" name="Text Placeholder 23">
            <a:extLst>
              <a:ext uri="{FF2B5EF4-FFF2-40B4-BE49-F238E27FC236}">
                <a16:creationId xmlns:a16="http://schemas.microsoft.com/office/drawing/2014/main" id="{1052EC55-372D-477B-BD87-240CA6DA2CC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56931" y="1202400"/>
            <a:ext cx="1116000" cy="1116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8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GB" noProof="1"/>
              <a:t>5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B4630FDA-6D68-470D-9E28-8176D2A9511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94254" y="2440800"/>
            <a:ext cx="1539000" cy="1980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1"/>
              <a:t>Point 1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35D7B507-B4F7-4338-AB4D-95EB80539B15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2032048" y="2440800"/>
            <a:ext cx="1539000" cy="1980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1"/>
              <a:t>Point 2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05FD843E-47CB-4F34-BCD7-899497F3DF30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3769842" y="2440800"/>
            <a:ext cx="1539000" cy="1980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1"/>
              <a:t>Point 3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495B204F-E8BA-4503-8BE8-82E08766CF3B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5507636" y="2440800"/>
            <a:ext cx="1539000" cy="1980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1"/>
              <a:t>Point 4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83BB1E5F-CE58-41D2-953A-4F307B931013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7245431" y="2440800"/>
            <a:ext cx="1539000" cy="1980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1"/>
              <a:t>Point 4</a:t>
            </a:r>
          </a:p>
        </p:txBody>
      </p:sp>
    </p:spTree>
    <p:extLst>
      <p:ext uri="{BB962C8B-B14F-4D97-AF65-F5344CB8AC3E}">
        <p14:creationId xmlns:p14="http://schemas.microsoft.com/office/powerpoint/2010/main" val="4012048773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Closing slide - Social media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20" noProof="0"/>
          </a:p>
        </p:txBody>
      </p:sp>
      <p:sp>
        <p:nvSpPr>
          <p:cNvPr id="12" name="Otsikko 1"/>
          <p:cNvSpPr txBox="1">
            <a:spLocks/>
          </p:cNvSpPr>
          <p:nvPr userDrawn="1"/>
        </p:nvSpPr>
        <p:spPr>
          <a:xfrm>
            <a:off x="3717365" y="3568351"/>
            <a:ext cx="1709289" cy="36435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 kern="1200" spc="-100">
                <a:solidFill>
                  <a:srgbClr val="FFFFFF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en-GB" sz="1800" spc="0" baseline="0" noProof="0" dirty="0">
                <a:latin typeface="Arial"/>
                <a:cs typeface="Arial"/>
              </a:rPr>
              <a:t>aalto.fi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B67CF44B-9D5D-46DC-B676-986416FB83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6388" y="1364641"/>
            <a:ext cx="5995987" cy="1306097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rgbClr val="FFFFFF"/>
                </a:solidFill>
                <a:latin typeface="+mj-lt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 noProof="0"/>
              <a:t>Add text</a:t>
            </a:r>
          </a:p>
        </p:txBody>
      </p:sp>
      <p:pic>
        <p:nvPicPr>
          <p:cNvPr id="15" name="Kuva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9500"/>
            <a:ext cx="2044059" cy="1674000"/>
          </a:xfrm>
          <a:prstGeom prst="rect">
            <a:avLst/>
          </a:prstGeom>
        </p:spPr>
      </p:pic>
      <p:grpSp>
        <p:nvGrpSpPr>
          <p:cNvPr id="13" name="Group 14">
            <a:extLst>
              <a:ext uri="{FF2B5EF4-FFF2-40B4-BE49-F238E27FC236}">
                <a16:creationId xmlns:a16="http://schemas.microsoft.com/office/drawing/2014/main" id="{ADBF80FE-8805-4AE8-B576-EF66777D42E1}"/>
              </a:ext>
            </a:extLst>
          </p:cNvPr>
          <p:cNvGrpSpPr/>
          <p:nvPr userDrawn="1"/>
        </p:nvGrpSpPr>
        <p:grpSpPr>
          <a:xfrm>
            <a:off x="3080871" y="2835656"/>
            <a:ext cx="2982257" cy="419100"/>
            <a:chOff x="3079396" y="2265361"/>
            <a:chExt cx="2982257" cy="419100"/>
          </a:xfrm>
        </p:grpSpPr>
        <p:pic>
          <p:nvPicPr>
            <p:cNvPr id="14" name="Picture 5">
              <a:hlinkClick r:id="rId3"/>
              <a:extLst>
                <a:ext uri="{FF2B5EF4-FFF2-40B4-BE49-F238E27FC236}">
                  <a16:creationId xmlns:a16="http://schemas.microsoft.com/office/drawing/2014/main" id="{453384AA-C1D4-42B6-A2A6-4043AEED6E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42553" y="2265361"/>
              <a:ext cx="419100" cy="419100"/>
            </a:xfrm>
            <a:prstGeom prst="rect">
              <a:avLst/>
            </a:prstGeom>
          </p:spPr>
        </p:pic>
        <p:pic>
          <p:nvPicPr>
            <p:cNvPr id="17" name="Picture 6">
              <a:hlinkClick r:id="rId5"/>
              <a:extLst>
                <a:ext uri="{FF2B5EF4-FFF2-40B4-BE49-F238E27FC236}">
                  <a16:creationId xmlns:a16="http://schemas.microsoft.com/office/drawing/2014/main" id="{146E026A-8C5D-4960-99F7-16AA13F2BD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19898" y="2265361"/>
              <a:ext cx="419100" cy="419100"/>
            </a:xfrm>
            <a:prstGeom prst="rect">
              <a:avLst/>
            </a:prstGeom>
          </p:spPr>
        </p:pic>
        <p:pic>
          <p:nvPicPr>
            <p:cNvPr id="18" name="Picture 7">
              <a:hlinkClick r:id="rId7"/>
              <a:extLst>
                <a:ext uri="{FF2B5EF4-FFF2-40B4-BE49-F238E27FC236}">
                  <a16:creationId xmlns:a16="http://schemas.microsoft.com/office/drawing/2014/main" id="{E80B40F2-58E8-4910-AE2B-12AD755995E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627449" y="2265361"/>
              <a:ext cx="419100" cy="419100"/>
            </a:xfrm>
            <a:prstGeom prst="rect">
              <a:avLst/>
            </a:prstGeom>
          </p:spPr>
        </p:pic>
        <p:pic>
          <p:nvPicPr>
            <p:cNvPr id="19" name="Picture 8">
              <a:hlinkClick r:id="rId9"/>
              <a:extLst>
                <a:ext uri="{FF2B5EF4-FFF2-40B4-BE49-F238E27FC236}">
                  <a16:creationId xmlns:a16="http://schemas.microsoft.com/office/drawing/2014/main" id="{B10D37AA-2F55-462F-8F08-2AD10DB563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612347" y="2265361"/>
              <a:ext cx="419100" cy="419100"/>
            </a:xfrm>
            <a:prstGeom prst="rect">
              <a:avLst/>
            </a:prstGeom>
          </p:spPr>
        </p:pic>
        <p:pic>
          <p:nvPicPr>
            <p:cNvPr id="20" name="Picture 9">
              <a:hlinkClick r:id="rId11"/>
              <a:extLst>
                <a:ext uri="{FF2B5EF4-FFF2-40B4-BE49-F238E27FC236}">
                  <a16:creationId xmlns:a16="http://schemas.microsoft.com/office/drawing/2014/main" id="{58BF1755-14FA-4702-94C9-CE826DB3CD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079396" y="2265361"/>
              <a:ext cx="444500" cy="419100"/>
            </a:xfrm>
            <a:prstGeom prst="rect">
              <a:avLst/>
            </a:prstGeom>
          </p:spPr>
        </p:pic>
        <p:pic>
          <p:nvPicPr>
            <p:cNvPr id="21" name="Picture 11">
              <a:hlinkClick r:id="rId13"/>
              <a:extLst>
                <a:ext uri="{FF2B5EF4-FFF2-40B4-BE49-F238E27FC236}">
                  <a16:creationId xmlns:a16="http://schemas.microsoft.com/office/drawing/2014/main" id="{199306F2-CB97-4213-8036-627134F5B8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135000" y="2265361"/>
              <a:ext cx="419100" cy="419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7427772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1807" userDrawn="1">
          <p15:clr>
            <a:srgbClr val="FBAE40"/>
          </p15:clr>
        </p15:guide>
        <p15:guide id="2" orient="horz" pos="202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Header Slide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013" noProof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398" y="896699"/>
            <a:ext cx="3869137" cy="570773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398" y="1781298"/>
            <a:ext cx="3869137" cy="3516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0"/>
              <a:t>Sub Headline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398" y="2794132"/>
            <a:ext cx="3869137" cy="2944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398" y="3088551"/>
            <a:ext cx="3869137" cy="32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0"/>
              <a:t>Date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564419" y="0"/>
            <a:ext cx="4579582" cy="51435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i="0" baseline="0">
                <a:solidFill>
                  <a:schemeClr val="bg1"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 noProof="0"/>
              <a:t>Click icon to add image.</a:t>
            </a:r>
          </a:p>
          <a:p>
            <a:r>
              <a:rPr lang="en-GB" noProof="0"/>
              <a:t>Fit the image to frame </a:t>
            </a:r>
            <a:br>
              <a:rPr lang="en-GB" noProof="0"/>
            </a:br>
            <a:r>
              <a:rPr lang="en-GB" noProof="0"/>
              <a:t>by choosing: </a:t>
            </a:r>
            <a:br>
              <a:rPr lang="en-GB" noProof="0"/>
            </a:br>
            <a:r>
              <a:rPr lang="en-GB" noProof="0"/>
              <a:t>crop&gt;fit / rajaa&gt;sovita</a:t>
            </a:r>
          </a:p>
        </p:txBody>
      </p:sp>
      <p:pic>
        <p:nvPicPr>
          <p:cNvPr id="17" name="Kuva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9500"/>
            <a:ext cx="2044059" cy="1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8619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Body slide - 1 wid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28" y="28438"/>
            <a:ext cx="8492897" cy="9995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0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28" y="1241467"/>
            <a:ext cx="8492897" cy="304946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71463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0"/>
              <a:t>Your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C366827-B13F-41D2-9BB1-86D6952FE74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noProof="0"/>
              <a:t>dd.mm.yyyy</a:t>
            </a:r>
            <a:endParaRPr lang="en-GB" noProof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081CECA-2419-49BC-A865-E26F838DFB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noProof="0"/>
              <a:t>Your text here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5CA6814-F1E3-4289-929D-E2AEACCAF6C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7" name="Kuva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700"/>
            <a:ext cx="2238235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419491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27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orient="horz" pos="84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Body slide - 2 text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880" y="26955"/>
            <a:ext cx="8497093" cy="101629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0"/>
              <a:t>Body slide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87339" y="1347789"/>
            <a:ext cx="4150122" cy="2936212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0"/>
              <a:t>Your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706541" y="1347789"/>
            <a:ext cx="4078684" cy="2936212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0"/>
              <a:t>Your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ACE9B33-D0C7-4AF1-A02A-1559773A78A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noProof="0"/>
              <a:t>dd.mm.yyyy</a:t>
            </a:r>
            <a:endParaRPr lang="en-GB" noProof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F7430A1-7AEB-4722-97B3-51719F60574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noProof="0"/>
              <a:t>Your text here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5B56DD1-CE07-4F8B-9EEB-5CFC86C5CCF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12" name="Kuva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700"/>
            <a:ext cx="2238235" cy="8568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27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pos="181" userDrawn="1">
          <p15:clr>
            <a:srgbClr val="FBAE40"/>
          </p15:clr>
        </p15:guide>
        <p15:guide id="9" orient="horz" pos="84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Body slide - Black tex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793" y="0"/>
            <a:ext cx="4433207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bg1">
                    <a:lumMod val="85000"/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 noProof="0"/>
              <a:t>Click icon to add image</a:t>
            </a:r>
            <a:br>
              <a:rPr lang="en-GB" noProof="0"/>
            </a:br>
            <a:br>
              <a:rPr lang="en-GB" noProof="0"/>
            </a:br>
            <a:r>
              <a:rPr lang="en-GB" noProof="0"/>
              <a:t>Fit the image to frame </a:t>
            </a:r>
            <a:br>
              <a:rPr lang="en-GB" noProof="0"/>
            </a:br>
            <a:r>
              <a:rPr lang="en-GB" noProof="0"/>
              <a:t>by choosing: </a:t>
            </a:r>
            <a:br>
              <a:rPr lang="en-GB" noProof="0"/>
            </a:br>
            <a:r>
              <a:rPr lang="en-GB" noProof="0"/>
              <a:t>crop&gt;fit / rajaa&gt;sovita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8" y="1358537"/>
            <a:ext cx="4052221" cy="29254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smtClean="0"/>
            </a:lvl1pPr>
            <a:lvl2pPr marL="342900" indent="0">
              <a:buFontTx/>
              <a:buNone/>
              <a:defRPr sz="2100"/>
            </a:lvl2pPr>
            <a:lvl3pPr marL="628650" indent="0">
              <a:buFontTx/>
              <a:buNone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0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34800"/>
            <a:ext cx="4052221" cy="10414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0"/>
              <a:t>Body slide title</a:t>
            </a: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noProof="0"/>
              <a:t>dd.mm.yyyy</a:t>
            </a:r>
            <a:endParaRPr lang="en-GB" noProof="0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noProof="0"/>
              <a:t>Your text here</a:t>
            </a:r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14" name="Kuva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700"/>
            <a:ext cx="2238235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15586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Divider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013" noProof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793" y="0"/>
            <a:ext cx="4433207" cy="51435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baseline="0">
                <a:solidFill>
                  <a:schemeClr val="bg1"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 noProof="0"/>
              <a:t>Click icon to add image.</a:t>
            </a:r>
            <a:br>
              <a:rPr lang="en-GB" noProof="0"/>
            </a:br>
            <a:br>
              <a:rPr lang="en-GB" noProof="0"/>
            </a:br>
            <a:r>
              <a:rPr lang="en-GB" noProof="0"/>
              <a:t>Fit the image to frame </a:t>
            </a:r>
            <a:br>
              <a:rPr lang="en-GB" noProof="0"/>
            </a:br>
            <a:r>
              <a:rPr lang="en-GB" noProof="0"/>
              <a:t>by choosing: </a:t>
            </a:r>
            <a:br>
              <a:rPr lang="en-GB" noProof="0"/>
            </a:br>
            <a:r>
              <a:rPr lang="en-GB" noProof="0"/>
              <a:t>crop&gt;fit / rajaa&gt;sovita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noProof="0"/>
              <a:t>dd.mm.yyyy</a:t>
            </a:r>
            <a:endParaRPr lang="en-GB" noProof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noProof="0"/>
              <a:t>Your text here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19113"/>
            <a:ext cx="4218160" cy="3767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Lorem ipsum dolor sit amet, consectetur adipiscing elit. Maecenas velit velit, consequat eget ullamcorper a, maximus ac ex.</a:t>
            </a:r>
          </a:p>
        </p:txBody>
      </p:sp>
      <p:pic>
        <p:nvPicPr>
          <p:cNvPr id="7" name="Kuva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700"/>
            <a:ext cx="2149762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16079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066" y="1"/>
            <a:ext cx="9144000" cy="51434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noProof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755650" y="1759425"/>
            <a:ext cx="7669159" cy="1352265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0"/>
              <a:t>Divider – Headline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7C6C481-D72C-4B89-AA19-AC91EB21FEF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noProof="0"/>
              <a:t>dd.mm.yyyy</a:t>
            </a:r>
            <a:endParaRPr lang="en-GB" noProof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A81A4FB-6563-4C02-8A9B-51D830F1EAB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noProof="0"/>
              <a:t>Your text here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F6A7C93-158F-48BA-8E95-EC2109A4B4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13" name="Kuva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700"/>
            <a:ext cx="2149762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549555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Body slide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28435"/>
            <a:ext cx="8497093" cy="1007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0"/>
              <a:t>Body slide title </a:t>
            </a:r>
          </a:p>
        </p:txBody>
      </p:sp>
      <p:sp>
        <p:nvSpPr>
          <p:cNvPr id="6" name="Table Placeholder 12">
            <a:extLst>
              <a:ext uri="{FF2B5EF4-FFF2-40B4-BE49-F238E27FC236}">
                <a16:creationId xmlns:a16="http://schemas.microsoft.com/office/drawing/2014/main" id="{D90CC8CD-0F46-F240-AF4E-99DE2A9ECF91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38" y="1208314"/>
            <a:ext cx="8497093" cy="30756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GB" noProof="0"/>
              <a:t>Click icon to add table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4CDEE4-AFAC-4BB1-B02E-FDE939F20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2C686F0-0C1B-46BD-9DE7-A93BAA6AC8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dd.mm.yyyy</a:t>
            </a:r>
            <a:endParaRPr lang="en-GB" noProof="0"/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4338FCB4-9412-423F-84B9-91EDDBA25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Your text here</a:t>
            </a:r>
          </a:p>
        </p:txBody>
      </p:sp>
      <p:pic>
        <p:nvPicPr>
          <p:cNvPr id="13" name="Kuva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700"/>
            <a:ext cx="2238235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564110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3100" userDrawn="1">
          <p15:clr>
            <a:srgbClr val="FBAE40"/>
          </p15:clr>
        </p15:guide>
        <p15:guide id="4" pos="5534" userDrawn="1">
          <p15:clr>
            <a:srgbClr val="FBAE40"/>
          </p15:clr>
        </p15:guide>
        <p15:guide id="5" orient="horz" pos="327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Body slide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28435"/>
            <a:ext cx="8497093" cy="1007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0"/>
              <a:t>Body slide title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4CDEE4-AFAC-4BB1-B02E-FDE939F20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2C686F0-0C1B-46BD-9DE7-A93BAA6AC8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dd.mm.yyyy</a:t>
            </a:r>
            <a:endParaRPr lang="en-GB" noProof="0"/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4338FCB4-9412-423F-84B9-91EDDBA25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Your text here</a:t>
            </a:r>
          </a:p>
        </p:txBody>
      </p:sp>
      <p:pic>
        <p:nvPicPr>
          <p:cNvPr id="13" name="Kuva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700"/>
            <a:ext cx="2238235" cy="856800"/>
          </a:xfrm>
          <a:prstGeom prst="rect">
            <a:avLst/>
          </a:prstGeom>
        </p:spPr>
      </p:pic>
      <p:sp>
        <p:nvSpPr>
          <p:cNvPr id="10" name="Chart Placeholder 2">
            <a:extLst>
              <a:ext uri="{FF2B5EF4-FFF2-40B4-BE49-F238E27FC236}">
                <a16:creationId xmlns:a16="http://schemas.microsoft.com/office/drawing/2014/main" id="{D7244ECF-C777-4CD7-87DA-E41E2B0AEC5D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287338" y="1208314"/>
            <a:ext cx="8497093" cy="3078386"/>
          </a:xfrm>
          <a:prstGeom prst="rect">
            <a:avLst/>
          </a:prstGeom>
        </p:spPr>
        <p:txBody>
          <a:bodyPr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>
                <a:solidFill>
                  <a:schemeClr val="tx1">
                    <a:alpha val="17000"/>
                  </a:schemeClr>
                </a:solidFill>
              </a:defRPr>
            </a:lvl1pPr>
          </a:lstStyle>
          <a:p>
            <a:r>
              <a:rPr lang="en-GB" noProof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680694001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3100" userDrawn="1">
          <p15:clr>
            <a:srgbClr val="FBAE40"/>
          </p15:clr>
        </p15:guide>
        <p15:guide id="4" pos="5534" userDrawn="1">
          <p15:clr>
            <a:srgbClr val="FBAE40"/>
          </p15:clr>
        </p15:guide>
        <p15:guide id="5" orient="horz" pos="327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dd.mm.yyyy</a:t>
            </a:r>
            <a:endParaRPr lang="en-GB" noProof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C150BC1-EEBC-48B9-AEAE-962A54F46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83375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0" r:id="rId2"/>
    <p:sldLayoutId id="2147483704" r:id="rId3"/>
    <p:sldLayoutId id="2147483707" r:id="rId4"/>
    <p:sldLayoutId id="2147483694" r:id="rId5"/>
    <p:sldLayoutId id="2147483695" r:id="rId6"/>
    <p:sldLayoutId id="2147483702" r:id="rId7"/>
    <p:sldLayoutId id="2147483701" r:id="rId8"/>
    <p:sldLayoutId id="2147483715" r:id="rId9"/>
    <p:sldLayoutId id="2147483691" r:id="rId10"/>
    <p:sldLayoutId id="2147483699" r:id="rId11"/>
    <p:sldLayoutId id="2147483679" r:id="rId12"/>
  </p:sldLayoutIdLst>
  <p:transition spd="slow">
    <p:push dir="u"/>
  </p:transition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1" userDrawn="1">
          <p15:clr>
            <a:srgbClr val="F26B43"/>
          </p15:clr>
        </p15:guide>
        <p15:guide id="3" orient="horz" pos="32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llpaperflare.com/beakers-for-science-with-water-photo-backgrounds-school-education-wallpaper-aanbz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llpaperflare.com/beakers-for-science-with-water-photo-backgrounds-school-education-wallpaper-aanbz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https://www.pexels.com/photo/petaled-flowers-with-dew-drops-on-close-up-photography-132419/" TargetMode="External"/><Relationship Id="rId7" Type="http://schemas.openxmlformats.org/officeDocument/2006/relationships/diagramColors" Target="../diagrams/colors1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hyperlink" Target="https://pixabay.com/en/background-art-abstract-watercolor-2579719/" TargetMode="External"/><Relationship Id="rId7" Type="http://schemas.openxmlformats.org/officeDocument/2006/relationships/diagramColors" Target="../diagrams/colors2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hyperlink" Target="https://pixabay.com/en/background-art-abstract-watercolor-2579719/" TargetMode="External"/><Relationship Id="rId7" Type="http://schemas.openxmlformats.org/officeDocument/2006/relationships/diagramColors" Target="../diagrams/colors3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hyperlink" Target="https://www.pexels.com/photo/petaled-flowers-with-dew-drops-on-close-up-photography-132419/" TargetMode="External"/><Relationship Id="rId7" Type="http://schemas.openxmlformats.org/officeDocument/2006/relationships/diagramColors" Target="../diagrams/colors4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background-art-abstract-watercolor-2687925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hyperlink" Target="https://www.wallpaperflare.com/search?wallpaper=chemistry" TargetMode="External"/><Relationship Id="rId7" Type="http://schemas.openxmlformats.org/officeDocument/2006/relationships/diagramColors" Target="../diagrams/colors5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hyperlink" Target="https://www.wallpaperflare.com/search?wallpaper=chemistry" TargetMode="External"/><Relationship Id="rId7" Type="http://schemas.openxmlformats.org/officeDocument/2006/relationships/diagramColors" Target="../diagrams/colors6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fi-FI" sz="3800" dirty="0"/>
            </a:br>
            <a:r>
              <a:rPr lang="fi-FI" sz="2800" dirty="0"/>
              <a:t>Water &amp; environmental quality</a:t>
            </a:r>
            <a:endParaRPr lang="fi-FI" sz="380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i-FI" dirty="0"/>
              <a:t>Laboratory analysis</a:t>
            </a:r>
          </a:p>
          <a:p>
            <a:r>
              <a:rPr lang="lv-LV" dirty="0"/>
              <a:t>«</a:t>
            </a:r>
            <a:r>
              <a:rPr lang="en-US" dirty="0"/>
              <a:t>Mystery waters</a:t>
            </a:r>
            <a:r>
              <a:rPr lang="lv-LV" dirty="0"/>
              <a:t>»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11"/>
          </p:nvPr>
        </p:nvSpPr>
        <p:spPr>
          <a:xfrm>
            <a:off x="442398" y="3552122"/>
            <a:ext cx="3869137" cy="294419"/>
          </a:xfrm>
        </p:spPr>
        <p:txBody>
          <a:bodyPr/>
          <a:lstStyle/>
          <a:p>
            <a:r>
              <a:rPr lang="fi-FI" dirty="0"/>
              <a:t>26.09.2023</a:t>
            </a:r>
          </a:p>
        </p:txBody>
      </p:sp>
      <p:pic>
        <p:nvPicPr>
          <p:cNvPr id="9" name="Picture Placeholder 8" descr="Microscope with lab glassware">
            <a:extLst>
              <a:ext uri="{FF2B5EF4-FFF2-40B4-BE49-F238E27FC236}">
                <a16:creationId xmlns:a16="http://schemas.microsoft.com/office/drawing/2014/main" id="{5008B30C-1153-05BF-96BF-82C83C1018B0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/>
          <a:srcRect l="20326" r="20326"/>
          <a:stretch>
            <a:fillRect/>
          </a:stretch>
        </p:blipFill>
        <p:spPr/>
      </p:pic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44D42085-CC57-854B-9151-3C66E83D1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42398" y="1588362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0309634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066F7A-4DCA-F8FA-4113-A349E51B31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4380" y="859501"/>
            <a:ext cx="4566414" cy="342450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sz="1800" b="0" dirty="0"/>
              <a:t>Attend the lab according to the schedule</a:t>
            </a:r>
          </a:p>
          <a:p>
            <a:pPr marL="457200" indent="-457200">
              <a:buAutoNum type="arabicPeriod"/>
            </a:pPr>
            <a:r>
              <a:rPr lang="en-US" sz="1800" b="0" dirty="0"/>
              <a:t>Complete lab measurements</a:t>
            </a:r>
          </a:p>
          <a:p>
            <a:pPr marL="457200" indent="-457200">
              <a:buAutoNum type="arabicPeriod"/>
            </a:pPr>
            <a:r>
              <a:rPr lang="en-US" sz="1800" b="0" dirty="0"/>
              <a:t>Make a guess of natural water source </a:t>
            </a:r>
          </a:p>
          <a:p>
            <a:pPr marL="457200" indent="-457200">
              <a:buAutoNum type="arabicPeriod"/>
            </a:pPr>
            <a:r>
              <a:rPr lang="en-US" sz="1800" b="0" dirty="0"/>
              <a:t>Present your guess on Fri (29</a:t>
            </a:r>
            <a:r>
              <a:rPr lang="en-US" sz="1800" b="0" baseline="30000" dirty="0"/>
              <a:t>th</a:t>
            </a:r>
            <a:r>
              <a:rPr lang="en-US" sz="1800" b="0" dirty="0"/>
              <a:t>)</a:t>
            </a:r>
          </a:p>
          <a:p>
            <a:pPr marL="457200" indent="-457200">
              <a:buAutoNum type="arabicPeriod"/>
            </a:pPr>
            <a:r>
              <a:rPr lang="en-US" sz="1800" b="0" dirty="0"/>
              <a:t>Prepare a short report by Wed (04</a:t>
            </a:r>
            <a:r>
              <a:rPr lang="en-US" sz="1800" b="0" baseline="30000" dirty="0"/>
              <a:t>th</a:t>
            </a:r>
            <a:r>
              <a:rPr lang="en-US" sz="1800" b="0" dirty="0"/>
              <a:t> October)</a:t>
            </a:r>
          </a:p>
          <a:p>
            <a:endParaRPr lang="en-US" sz="1800" b="0" dirty="0"/>
          </a:p>
          <a:p>
            <a:r>
              <a:rPr lang="en-US" sz="1800" b="0" dirty="0"/>
              <a:t>Questions?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B10B77-8AEE-5A72-2518-EC274472F889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144380" y="256626"/>
            <a:ext cx="4566414" cy="602874"/>
          </a:xfrm>
        </p:spPr>
        <p:txBody>
          <a:bodyPr/>
          <a:lstStyle/>
          <a:p>
            <a:r>
              <a:rPr lang="en-US" sz="2600" dirty="0"/>
              <a:t>Summary</a:t>
            </a:r>
          </a:p>
        </p:txBody>
      </p:sp>
      <p:pic>
        <p:nvPicPr>
          <p:cNvPr id="11" name="Picture Placeholder 10" descr="A picture containing bottle&#10;&#10;Description automatically generated">
            <a:extLst>
              <a:ext uri="{FF2B5EF4-FFF2-40B4-BE49-F238E27FC236}">
                <a16:creationId xmlns:a16="http://schemas.microsoft.com/office/drawing/2014/main" id="{AAF38A2D-CFC7-34D3-CCF5-159F4876172B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8671" r="33829"/>
          <a:stretch/>
        </p:blipFill>
        <p:spPr>
          <a:xfrm>
            <a:off x="4853752" y="0"/>
            <a:ext cx="4290249" cy="5143500"/>
          </a:xfr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6C22496-DE0D-85D5-4405-B88B92D660B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GB" noProof="0" smtClean="0">
                <a:solidFill>
                  <a:schemeClr val="bg1"/>
                </a:solidFill>
              </a:rPr>
              <a:pPr/>
              <a:t>10</a:t>
            </a:fld>
            <a:endParaRPr lang="en-GB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223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066F7A-4DCA-F8FA-4113-A349E51B31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7338" y="859501"/>
            <a:ext cx="4052221" cy="342450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sz="2000" b="0" dirty="0"/>
              <a:t>Attend the lab according to the group work schedule.</a:t>
            </a:r>
          </a:p>
          <a:p>
            <a:pPr marL="457200" indent="-457200">
              <a:buAutoNum type="arabicPeriod"/>
            </a:pPr>
            <a:r>
              <a:rPr lang="en-US" sz="2000" b="0" dirty="0"/>
              <a:t>Complete lab measurements and make a guess of mystery water based on results and literature.</a:t>
            </a:r>
          </a:p>
          <a:p>
            <a:pPr marL="457200" indent="-457200">
              <a:buAutoNum type="arabicPeriod"/>
            </a:pPr>
            <a:r>
              <a:rPr lang="en-US" sz="2000" b="0" dirty="0"/>
              <a:t>Present your guess in the seminar on Friday (29.09.23)</a:t>
            </a:r>
          </a:p>
          <a:p>
            <a:pPr marL="457200" indent="-457200">
              <a:buAutoNum type="arabicPeriod"/>
            </a:pPr>
            <a:r>
              <a:rPr lang="en-US" sz="2000" b="0" dirty="0"/>
              <a:t>Prepare a short report by Wednesday (04.10.23)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B10B77-8AEE-5A72-2518-EC274472F889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144380" y="256626"/>
            <a:ext cx="4566414" cy="602874"/>
          </a:xfrm>
        </p:spPr>
        <p:txBody>
          <a:bodyPr/>
          <a:lstStyle/>
          <a:p>
            <a:r>
              <a:rPr lang="en-US" sz="2600" dirty="0"/>
              <a:t>Tasks of the weekly exercise</a:t>
            </a:r>
          </a:p>
        </p:txBody>
      </p:sp>
      <p:pic>
        <p:nvPicPr>
          <p:cNvPr id="11" name="Picture Placeholder 10" descr="A picture containing bottle&#10;&#10;Description automatically generated">
            <a:extLst>
              <a:ext uri="{FF2B5EF4-FFF2-40B4-BE49-F238E27FC236}">
                <a16:creationId xmlns:a16="http://schemas.microsoft.com/office/drawing/2014/main" id="{AAF38A2D-CFC7-34D3-CCF5-159F4876172B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8671" r="33829"/>
          <a:stretch/>
        </p:blipFill>
        <p:spPr>
          <a:xfrm>
            <a:off x="4710794" y="0"/>
            <a:ext cx="4433207" cy="5143500"/>
          </a:xfr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6C22496-DE0D-85D5-4405-B88B92D660B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GB" noProof="0" smtClean="0">
                <a:solidFill>
                  <a:schemeClr val="bg1"/>
                </a:solidFill>
              </a:rPr>
              <a:pPr/>
              <a:t>2</a:t>
            </a:fld>
            <a:endParaRPr lang="en-GB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34438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0E2E9267-BA91-EEEF-ACB1-7BFD6F3246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E889A1-E9BC-7720-E3D9-615EC0BEA7E7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86447" y="190021"/>
            <a:ext cx="5607771" cy="69200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Mystery waters</a:t>
            </a:r>
          </a:p>
        </p:txBody>
      </p:sp>
      <p:graphicFrame>
        <p:nvGraphicFramePr>
          <p:cNvPr id="13" name="Chart Placeholder 7">
            <a:extLst>
              <a:ext uri="{FF2B5EF4-FFF2-40B4-BE49-F238E27FC236}">
                <a16:creationId xmlns:a16="http://schemas.microsoft.com/office/drawing/2014/main" id="{CF1ECE78-E07F-38A6-6135-948185DED5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9581859"/>
              </p:ext>
            </p:extLst>
          </p:nvPr>
        </p:nvGraphicFramePr>
        <p:xfrm>
          <a:off x="287338" y="1032557"/>
          <a:ext cx="3645270" cy="3078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1A1AE66A-997C-839E-D48D-B1D8B4B518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762217"/>
            <a:ext cx="2057400" cy="172823"/>
          </a:xfrm>
        </p:spPr>
        <p:txBody>
          <a:bodyPr/>
          <a:lstStyle/>
          <a:p>
            <a:fld id="{28F7F04C-F568-F649-A2AE-EA61C66B69B4}" type="slidenum">
              <a:rPr lang="en-GB" noProof="0" smtClean="0">
                <a:solidFill>
                  <a:schemeClr val="tx2"/>
                </a:solidFill>
              </a:rPr>
              <a:pPr/>
              <a:t>3</a:t>
            </a:fld>
            <a:endParaRPr lang="en-GB" noProof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65724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82BFD430-3782-E588-5993-3A46F6708D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8576D644-094C-CFBB-E9B3-57382BD1324A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87338" y="228152"/>
            <a:ext cx="8497093" cy="831065"/>
          </a:xfrm>
        </p:spPr>
        <p:txBody>
          <a:bodyPr/>
          <a:lstStyle/>
          <a:p>
            <a:pPr algn="ctr"/>
            <a:r>
              <a:rPr lang="en-US" dirty="0"/>
              <a:t>Available analysis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0493BE-F1DA-64D6-639F-D6F07BC927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28F7F04C-F568-F649-A2AE-EA61C66B69B4}" type="slidenum">
              <a:rPr lang="en-GB" noProof="0" smtClean="0"/>
              <a:pPr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en-GB" noProof="0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B21F6D4D-993D-AAA2-2EA0-80B5098B33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2011822"/>
              </p:ext>
            </p:extLst>
          </p:nvPr>
        </p:nvGraphicFramePr>
        <p:xfrm>
          <a:off x="287338" y="1208314"/>
          <a:ext cx="8497093" cy="3075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5049577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FD2D536B-F090-4A22-77E0-73BDC9EA2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2397F1-12FE-55FF-A4DC-A64797A08A0C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323453" y="284924"/>
            <a:ext cx="8497093" cy="717522"/>
          </a:xfrm>
        </p:spPr>
        <p:txBody>
          <a:bodyPr/>
          <a:lstStyle/>
          <a:p>
            <a:pPr algn="ctr"/>
            <a:r>
              <a:rPr lang="en-US" dirty="0"/>
              <a:t>Lab visit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E47193-9CF5-5A47-39DF-CB53EE1D2F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F7F04C-F568-F649-A2AE-EA61C66B69B4}" type="slidenum">
              <a:rPr lang="en-GB" noProof="0" smtClean="0"/>
              <a:pPr/>
              <a:t>5</a:t>
            </a:fld>
            <a:endParaRPr lang="en-GB" noProof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CFEAC8F-9140-3C60-DB9C-60EF18CC73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2837891"/>
              </p:ext>
            </p:extLst>
          </p:nvPr>
        </p:nvGraphicFramePr>
        <p:xfrm>
          <a:off x="1784683" y="1125981"/>
          <a:ext cx="5574632" cy="3599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0751145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54AD059-DE45-5B7C-F834-95820D7BBD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2397F1-12FE-55FF-A4DC-A64797A08A0C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323453" y="284924"/>
            <a:ext cx="8497093" cy="717522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The idea of water quality exercise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E47193-9CF5-5A47-39DF-CB53EE1D2F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F7F04C-F568-F649-A2AE-EA61C66B69B4}" type="slidenum">
              <a:rPr lang="en-GB" noProof="0" smtClean="0"/>
              <a:pPr/>
              <a:t>6</a:t>
            </a:fld>
            <a:endParaRPr lang="en-GB" noProof="0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CFEAC8F-9140-3C60-DB9C-60EF18CC73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437815"/>
              </p:ext>
            </p:extLst>
          </p:nvPr>
        </p:nvGraphicFramePr>
        <p:xfrm>
          <a:off x="1641809" y="1125981"/>
          <a:ext cx="5574632" cy="3599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4890787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8504798F-1942-C18B-C1D7-31CF2ABF12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72E4EE6-CD44-0C82-6CC4-478E75520464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43303" y="58426"/>
            <a:ext cx="8492897" cy="581162"/>
          </a:xfrm>
        </p:spPr>
        <p:txBody>
          <a:bodyPr/>
          <a:lstStyle/>
          <a:p>
            <a:pPr algn="ctr"/>
            <a:r>
              <a:rPr lang="en-US" sz="2800" dirty="0"/>
              <a:t>Schedule of the week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4B8F71-74B3-0903-8E49-044342D738E6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218171" y="593103"/>
            <a:ext cx="6428508" cy="4550397"/>
          </a:xfrm>
        </p:spPr>
        <p:txBody>
          <a:bodyPr/>
          <a:lstStyle/>
          <a:p>
            <a:pPr marL="0" indent="0" algn="l">
              <a:buNone/>
            </a:pPr>
            <a:r>
              <a:rPr lang="en-US" sz="1350" i="0" dirty="0">
                <a:effectLst/>
                <a:cs typeface="Arial" panose="020B0604020202020204" pitchFamily="34" charset="0"/>
              </a:rPr>
              <a:t>Tuesday </a:t>
            </a:r>
            <a:r>
              <a:rPr lang="en-US" sz="1350" dirty="0">
                <a:cs typeface="Arial" panose="020B0604020202020204" pitchFamily="34" charset="0"/>
              </a:rPr>
              <a:t>26</a:t>
            </a:r>
            <a:r>
              <a:rPr lang="en-US" sz="1350" i="0" dirty="0">
                <a:effectLst/>
                <a:cs typeface="Arial" panose="020B0604020202020204" pitchFamily="34" charset="0"/>
              </a:rPr>
              <a:t>.09.</a:t>
            </a:r>
            <a:endParaRPr lang="en-US" sz="1350" b="0" i="0" dirty="0">
              <a:effectLst/>
              <a:cs typeface="Arial" panose="020B0604020202020204" pitchFamily="34" charset="0"/>
            </a:endParaRPr>
          </a:p>
          <a:p>
            <a:pPr marL="0" indent="0" algn="l">
              <a:spcBef>
                <a:spcPts val="600"/>
              </a:spcBef>
              <a:buNone/>
            </a:pPr>
            <a:r>
              <a:rPr lang="en-US" sz="1350" b="0" i="0" dirty="0">
                <a:effectLst/>
                <a:cs typeface="Arial" panose="020B0604020202020204" pitchFamily="34" charset="0"/>
              </a:rPr>
              <a:t>9:00 - 9:30 Introduction of the laboratory work (</a:t>
            </a:r>
            <a:r>
              <a:rPr lang="en-US" sz="1350" b="0" i="0" dirty="0" err="1">
                <a:effectLst/>
                <a:cs typeface="Arial" panose="020B0604020202020204" pitchFamily="34" charset="0"/>
              </a:rPr>
              <a:t>Tietotie</a:t>
            </a:r>
            <a:r>
              <a:rPr lang="en-US" sz="1350" b="0" i="0" dirty="0">
                <a:effectLst/>
                <a:cs typeface="Arial" panose="020B0604020202020204" pitchFamily="34" charset="0"/>
              </a:rPr>
              <a:t> 1 E – </a:t>
            </a:r>
            <a:r>
              <a:rPr lang="en-US" sz="1350" b="0" i="0" dirty="0" err="1">
                <a:effectLst/>
                <a:cs typeface="Arial" panose="020B0604020202020204" pitchFamily="34" charset="0"/>
              </a:rPr>
              <a:t>Otaniemi</a:t>
            </a:r>
            <a:r>
              <a:rPr lang="en-US" sz="1350" b="0" i="0" dirty="0">
                <a:effectLst/>
                <a:cs typeface="Arial" panose="020B0604020202020204" pitchFamily="34" charset="0"/>
              </a:rPr>
              <a:t>)</a:t>
            </a:r>
          </a:p>
          <a:p>
            <a:pPr marL="0" indent="0" algn="l">
              <a:spcBef>
                <a:spcPts val="0"/>
              </a:spcBef>
              <a:buNone/>
            </a:pPr>
            <a:br>
              <a:rPr lang="en-US" sz="1350" b="0" i="0" dirty="0">
                <a:effectLst/>
                <a:cs typeface="Arial" panose="020B0604020202020204" pitchFamily="34" charset="0"/>
              </a:rPr>
            </a:br>
            <a:r>
              <a:rPr lang="en-US" sz="1350" b="0" i="0" dirty="0">
                <a:effectLst/>
                <a:cs typeface="Arial" panose="020B0604020202020204" pitchFamily="34" charset="0"/>
              </a:rPr>
              <a:t>Laboratory analysis sessions for groups 1-2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1350" b="0" i="0" dirty="0">
                <a:effectLst/>
                <a:cs typeface="Arial" panose="020B0604020202020204" pitchFamily="34" charset="0"/>
              </a:rPr>
              <a:t>9:30 - 12:00 Group 1 @ Water Building (Tietotie 1 E, </a:t>
            </a:r>
            <a:r>
              <a:rPr lang="en-US" sz="1350" b="0" i="0" dirty="0" err="1">
                <a:effectLst/>
                <a:cs typeface="Arial" panose="020B0604020202020204" pitchFamily="34" charset="0"/>
              </a:rPr>
              <a:t>Otaniemi</a:t>
            </a:r>
            <a:r>
              <a:rPr lang="en-US" sz="1350" b="0" i="0" dirty="0">
                <a:effectLst/>
                <a:cs typeface="Arial" panose="020B0604020202020204" pitchFamily="34" charset="0"/>
              </a:rPr>
              <a:t>)</a:t>
            </a:r>
            <a:br>
              <a:rPr lang="en-US" sz="1350" b="0" i="0" dirty="0">
                <a:effectLst/>
                <a:cs typeface="Arial" panose="020B0604020202020204" pitchFamily="34" charset="0"/>
              </a:rPr>
            </a:br>
            <a:r>
              <a:rPr lang="en-US" sz="1350" b="0" i="0" dirty="0">
                <a:effectLst/>
                <a:cs typeface="Arial" panose="020B0604020202020204" pitchFamily="34" charset="0"/>
              </a:rPr>
              <a:t>13:00 - 15:30 Group 2 @ Water Building (Tietotie 1 E, </a:t>
            </a:r>
            <a:r>
              <a:rPr lang="en-US" sz="1350" b="0" i="0" dirty="0" err="1">
                <a:effectLst/>
                <a:cs typeface="Arial" panose="020B0604020202020204" pitchFamily="34" charset="0"/>
              </a:rPr>
              <a:t>Otaniemi</a:t>
            </a:r>
            <a:r>
              <a:rPr lang="en-US" sz="1350" b="0" i="0" dirty="0">
                <a:effectLst/>
                <a:cs typeface="Arial" panose="020B0604020202020204" pitchFamily="34" charset="0"/>
              </a:rPr>
              <a:t>)</a:t>
            </a:r>
            <a:br>
              <a:rPr lang="en-US" sz="1350" b="0" i="0" dirty="0">
                <a:effectLst/>
                <a:cs typeface="Arial" panose="020B0604020202020204" pitchFamily="34" charset="0"/>
              </a:rPr>
            </a:br>
            <a:endParaRPr lang="en-US" sz="1350" b="0" i="0" dirty="0">
              <a:effectLst/>
              <a:cs typeface="Arial" panose="020B0604020202020204" pitchFamily="34" charset="0"/>
            </a:endParaRPr>
          </a:p>
          <a:p>
            <a:pPr marL="0" indent="0" algn="l">
              <a:spcBef>
                <a:spcPts val="0"/>
              </a:spcBef>
              <a:buNone/>
            </a:pPr>
            <a:r>
              <a:rPr lang="en-US" sz="1350" i="0" dirty="0">
                <a:effectLst/>
                <a:cs typeface="Arial" panose="020B0604020202020204" pitchFamily="34" charset="0"/>
              </a:rPr>
              <a:t>Wednesday </a:t>
            </a:r>
            <a:r>
              <a:rPr lang="en-US" sz="1350" dirty="0">
                <a:cs typeface="Arial" panose="020B0604020202020204" pitchFamily="34" charset="0"/>
              </a:rPr>
              <a:t>27</a:t>
            </a:r>
            <a:r>
              <a:rPr lang="en-US" sz="1350" i="0" dirty="0">
                <a:effectLst/>
                <a:cs typeface="Arial" panose="020B0604020202020204" pitchFamily="34" charset="0"/>
              </a:rPr>
              <a:t>.09.</a:t>
            </a:r>
            <a:endParaRPr lang="en-US" sz="1350" b="0" i="0" dirty="0">
              <a:effectLst/>
              <a:cs typeface="Arial" panose="020B0604020202020204" pitchFamily="34" charset="0"/>
            </a:endParaRPr>
          </a:p>
          <a:p>
            <a:pPr marL="0" indent="0" algn="l">
              <a:spcBef>
                <a:spcPts val="0"/>
              </a:spcBef>
              <a:buNone/>
            </a:pPr>
            <a:r>
              <a:rPr lang="en-US" sz="1350" b="0" i="0" dirty="0">
                <a:effectLst/>
                <a:cs typeface="Arial" panose="020B0604020202020204" pitchFamily="34" charset="0"/>
              </a:rPr>
              <a:t>Laboratory analysis sessions for groups 3-4</a:t>
            </a:r>
            <a:br>
              <a:rPr lang="en-US" sz="1350" b="0" i="0" dirty="0">
                <a:effectLst/>
                <a:cs typeface="Arial" panose="020B0604020202020204" pitchFamily="34" charset="0"/>
              </a:rPr>
            </a:br>
            <a:r>
              <a:rPr lang="en-US" sz="1350" b="0" i="0" dirty="0">
                <a:effectLst/>
                <a:cs typeface="Arial" panose="020B0604020202020204" pitchFamily="34" charset="0"/>
              </a:rPr>
              <a:t>9:00 - 11:30 Group 3 @ Water Building (Tietotie 1 E, </a:t>
            </a:r>
            <a:r>
              <a:rPr lang="en-US" sz="1350" b="0" i="0" dirty="0" err="1">
                <a:effectLst/>
                <a:cs typeface="Arial" panose="020B0604020202020204" pitchFamily="34" charset="0"/>
              </a:rPr>
              <a:t>Otaniemi</a:t>
            </a:r>
            <a:r>
              <a:rPr lang="en-US" sz="1350" b="0" dirty="0">
                <a:cs typeface="Arial" panose="020B0604020202020204" pitchFamily="34" charset="0"/>
              </a:rPr>
              <a:t>)</a:t>
            </a:r>
            <a:br>
              <a:rPr lang="en-US" sz="1350" b="0" i="0" dirty="0">
                <a:effectLst/>
                <a:cs typeface="Arial" panose="020B0604020202020204" pitchFamily="34" charset="0"/>
              </a:rPr>
            </a:br>
            <a:r>
              <a:rPr lang="en-US" sz="1350" b="0" i="0" dirty="0">
                <a:effectLst/>
                <a:cs typeface="Arial" panose="020B0604020202020204" pitchFamily="34" charset="0"/>
              </a:rPr>
              <a:t>12:30 - 15:00 Group 4 @ Water Building (Tietotie 1 E, </a:t>
            </a:r>
            <a:r>
              <a:rPr lang="en-US" sz="1350" b="0" i="0" dirty="0" err="1">
                <a:effectLst/>
                <a:cs typeface="Arial" panose="020B0604020202020204" pitchFamily="34" charset="0"/>
              </a:rPr>
              <a:t>Otaniemi</a:t>
            </a:r>
            <a:r>
              <a:rPr lang="en-US" sz="1350" b="0" i="0" dirty="0">
                <a:effectLst/>
                <a:cs typeface="Arial" panose="020B0604020202020204" pitchFamily="34" charset="0"/>
              </a:rPr>
              <a:t>)</a:t>
            </a:r>
            <a:br>
              <a:rPr lang="en-US" sz="1350" b="0" i="0" dirty="0">
                <a:effectLst/>
                <a:cs typeface="Arial" panose="020B0604020202020204" pitchFamily="34" charset="0"/>
              </a:rPr>
            </a:br>
            <a:br>
              <a:rPr lang="en-US" sz="1350" b="0" i="0" dirty="0">
                <a:effectLst/>
                <a:cs typeface="Arial" panose="020B0604020202020204" pitchFamily="34" charset="0"/>
              </a:rPr>
            </a:br>
            <a:r>
              <a:rPr lang="en-US" sz="1350" i="0" dirty="0">
                <a:effectLst/>
                <a:cs typeface="Arial" panose="020B0604020202020204" pitchFamily="34" charset="0"/>
              </a:rPr>
              <a:t>Thursday 28.09.</a:t>
            </a:r>
            <a:endParaRPr lang="en-US" sz="1350" b="0" i="0" dirty="0">
              <a:effectLst/>
              <a:cs typeface="Arial" panose="020B0604020202020204" pitchFamily="34" charset="0"/>
            </a:endParaRPr>
          </a:p>
          <a:p>
            <a:pPr marL="0" indent="0" algn="l">
              <a:spcBef>
                <a:spcPts val="0"/>
              </a:spcBef>
              <a:buNone/>
            </a:pPr>
            <a:r>
              <a:rPr lang="en-US" sz="1350" b="0" dirty="0">
                <a:cs typeface="Arial" panose="020B0604020202020204" pitchFamily="34" charset="0"/>
              </a:rPr>
              <a:t>Laboratory analysis sessions for groups 5-6</a:t>
            </a:r>
            <a:br>
              <a:rPr lang="en-US" sz="1350" b="0" i="0" dirty="0">
                <a:effectLst/>
                <a:cs typeface="Arial" panose="020B0604020202020204" pitchFamily="34" charset="0"/>
              </a:rPr>
            </a:br>
            <a:r>
              <a:rPr lang="en-US" sz="1350" b="0" i="0" dirty="0">
                <a:effectLst/>
                <a:cs typeface="Arial" panose="020B0604020202020204" pitchFamily="34" charset="0"/>
              </a:rPr>
              <a:t>9:00 - 11:30 Group 5 @ Water Building (Tietotie 1 E, </a:t>
            </a:r>
            <a:r>
              <a:rPr lang="en-US" sz="1350" b="0" i="0" dirty="0" err="1">
                <a:effectLst/>
                <a:cs typeface="Arial" panose="020B0604020202020204" pitchFamily="34" charset="0"/>
              </a:rPr>
              <a:t>Otaniemi</a:t>
            </a:r>
            <a:r>
              <a:rPr lang="en-US" sz="1350" b="0" i="0" dirty="0">
                <a:effectLst/>
                <a:cs typeface="Arial" panose="020B0604020202020204" pitchFamily="34" charset="0"/>
              </a:rPr>
              <a:t>)</a:t>
            </a:r>
            <a:br>
              <a:rPr lang="en-US" sz="1350" b="0" i="0" dirty="0">
                <a:effectLst/>
                <a:cs typeface="Arial" panose="020B0604020202020204" pitchFamily="34" charset="0"/>
              </a:rPr>
            </a:br>
            <a:r>
              <a:rPr lang="en-US" sz="1350" b="0" i="0" dirty="0">
                <a:effectLst/>
                <a:cs typeface="Arial" panose="020B0604020202020204" pitchFamily="34" charset="0"/>
              </a:rPr>
              <a:t>12:30 - 15:00 Group 6 @ Water Building (Tietotie 1 E, </a:t>
            </a:r>
            <a:r>
              <a:rPr lang="en-US" sz="1350" b="0" i="0" dirty="0" err="1">
                <a:effectLst/>
                <a:cs typeface="Arial" panose="020B0604020202020204" pitchFamily="34" charset="0"/>
              </a:rPr>
              <a:t>Otaniemi</a:t>
            </a:r>
            <a:r>
              <a:rPr lang="en-US" sz="1350" b="0" i="0" dirty="0">
                <a:effectLst/>
                <a:cs typeface="Arial" panose="020B0604020202020204" pitchFamily="34" charset="0"/>
              </a:rPr>
              <a:t>)</a:t>
            </a:r>
            <a:br>
              <a:rPr lang="en-US" sz="1350" b="0" i="0" dirty="0">
                <a:effectLst/>
                <a:cs typeface="Arial" panose="020B0604020202020204" pitchFamily="34" charset="0"/>
              </a:rPr>
            </a:br>
            <a:endParaRPr lang="en-US" sz="1350" b="0" i="0" dirty="0">
              <a:effectLst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en-US" sz="1350" i="0" dirty="0">
                <a:effectLst/>
                <a:cs typeface="Arial" panose="020B0604020202020204" pitchFamily="34" charset="0"/>
              </a:rPr>
              <a:t>Friday </a:t>
            </a:r>
            <a:r>
              <a:rPr lang="en-US" sz="1350" dirty="0">
                <a:cs typeface="Arial" panose="020B0604020202020204" pitchFamily="34" charset="0"/>
              </a:rPr>
              <a:t>29</a:t>
            </a:r>
            <a:r>
              <a:rPr lang="en-US" sz="1350" i="0" dirty="0">
                <a:effectLst/>
                <a:cs typeface="Arial" panose="020B0604020202020204" pitchFamily="34" charset="0"/>
              </a:rPr>
              <a:t>.09.</a:t>
            </a:r>
            <a:endParaRPr lang="en-US" sz="1350" b="0" i="0" dirty="0">
              <a:effectLst/>
              <a:cs typeface="Arial" panose="020B0604020202020204" pitchFamily="34" charset="0"/>
            </a:endParaRPr>
          </a:p>
          <a:p>
            <a:pPr marL="0" indent="0" algn="l">
              <a:spcBef>
                <a:spcPts val="0"/>
              </a:spcBef>
              <a:buNone/>
            </a:pPr>
            <a:r>
              <a:rPr lang="en-US" sz="1350" b="0" i="0" dirty="0">
                <a:effectLst/>
                <a:cs typeface="Arial" panose="020B0604020202020204" pitchFamily="34" charset="0"/>
              </a:rPr>
              <a:t>Morning: Finalization of the laboratory analysis presentations</a:t>
            </a:r>
            <a:br>
              <a:rPr lang="en-US" sz="1350" b="0" i="0" dirty="0">
                <a:effectLst/>
                <a:cs typeface="Arial" panose="020B0604020202020204" pitchFamily="34" charset="0"/>
              </a:rPr>
            </a:br>
            <a:r>
              <a:rPr lang="en-US" sz="1350" b="0" i="0" dirty="0">
                <a:effectLst/>
                <a:cs typeface="Arial" panose="020B0604020202020204" pitchFamily="34" charset="0"/>
              </a:rPr>
              <a:t>13:00 - 16:00 Presentations of laboratory analysis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E04298-1C5D-387B-CD4B-EDE7E8D6BA5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GB" noProof="0" smtClean="0"/>
              <a:pPr/>
              <a:t>7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7116352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wall, indoor, several&#10;&#10;Description automatically generated">
            <a:extLst>
              <a:ext uri="{FF2B5EF4-FFF2-40B4-BE49-F238E27FC236}">
                <a16:creationId xmlns:a16="http://schemas.microsoft.com/office/drawing/2014/main" id="{CF798A1B-CEEE-725B-25A2-D087F2E04C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2192CB1-89A6-B251-2F92-4247BDD94D4D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92328" y="259690"/>
            <a:ext cx="8492897" cy="705488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Presentation (Friday 29</a:t>
            </a:r>
            <a:r>
              <a:rPr lang="en-US" sz="3600" baseline="30000" dirty="0">
                <a:solidFill>
                  <a:schemeClr val="bg1"/>
                </a:solidFill>
              </a:rPr>
              <a:t>th</a:t>
            </a:r>
            <a:r>
              <a:rPr lang="en-US" sz="3600" dirty="0">
                <a:solidFill>
                  <a:schemeClr val="bg1"/>
                </a:solidFill>
              </a:rPr>
              <a:t> September)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01034F-8B51-8C3B-F946-F192DB66823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GB" noProof="0" smtClean="0">
                <a:solidFill>
                  <a:schemeClr val="bg1"/>
                </a:solidFill>
              </a:rPr>
              <a:pPr/>
              <a:t>8</a:t>
            </a:fld>
            <a:endParaRPr lang="en-GB" noProof="0" dirty="0">
              <a:solidFill>
                <a:schemeClr val="bg1"/>
              </a:solidFill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41FA6B4-CD02-1330-3570-E3F4CEC594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5128815"/>
              </p:ext>
            </p:extLst>
          </p:nvPr>
        </p:nvGraphicFramePr>
        <p:xfrm>
          <a:off x="292329" y="931470"/>
          <a:ext cx="8636926" cy="2993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2325752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wall, indoor, several&#10;&#10;Description automatically generated">
            <a:extLst>
              <a:ext uri="{FF2B5EF4-FFF2-40B4-BE49-F238E27FC236}">
                <a16:creationId xmlns:a16="http://schemas.microsoft.com/office/drawing/2014/main" id="{CF798A1B-CEEE-725B-25A2-D087F2E04C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2192CB1-89A6-B251-2F92-4247BDD94D4D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92328" y="259690"/>
            <a:ext cx="8492897" cy="705488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Report (Wednesday 04</a:t>
            </a:r>
            <a:r>
              <a:rPr lang="en-US" sz="3600" baseline="30000" dirty="0">
                <a:solidFill>
                  <a:schemeClr val="bg1"/>
                </a:solidFill>
              </a:rPr>
              <a:t>th</a:t>
            </a:r>
            <a:r>
              <a:rPr lang="en-US" sz="3600" dirty="0">
                <a:solidFill>
                  <a:schemeClr val="bg1"/>
                </a:solidFill>
              </a:rPr>
              <a:t> October)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01034F-8B51-8C3B-F946-F192DB66823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GB" noProof="0" smtClean="0">
                <a:solidFill>
                  <a:schemeClr val="bg1"/>
                </a:solidFill>
              </a:rPr>
              <a:pPr/>
              <a:t>9</a:t>
            </a:fld>
            <a:endParaRPr lang="en-GB" noProof="0" dirty="0">
              <a:solidFill>
                <a:schemeClr val="bg1"/>
              </a:solidFill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41FA6B4-CD02-1330-3570-E3F4CEC594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9622835"/>
              </p:ext>
            </p:extLst>
          </p:nvPr>
        </p:nvGraphicFramePr>
        <p:xfrm>
          <a:off x="292329" y="931470"/>
          <a:ext cx="8636926" cy="3532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73580612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-teema">
  <a:themeElements>
    <a:clrScheme name="Mukautettu 11">
      <a:dk1>
        <a:sysClr val="windowText" lastClr="000000"/>
      </a:dk1>
      <a:lt1>
        <a:sysClr val="window" lastClr="FFFFFF"/>
      </a:lt1>
      <a:dk2>
        <a:srgbClr val="BB16A3"/>
      </a:dk2>
      <a:lt2>
        <a:srgbClr val="D673C8"/>
      </a:lt2>
      <a:accent1>
        <a:srgbClr val="0C0C0C"/>
      </a:accent1>
      <a:accent2>
        <a:srgbClr val="595959"/>
      </a:accent2>
      <a:accent3>
        <a:srgbClr val="A5A5A5"/>
      </a:accent3>
      <a:accent4>
        <a:srgbClr val="D8D8D8"/>
      </a:accent4>
      <a:accent5>
        <a:srgbClr val="F2F2F2"/>
      </a:accent5>
      <a:accent6>
        <a:srgbClr val="FFFFF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lto_ENG_169_EN.pptx" id="{D74F065A-4BCC-41B9-868B-DFF316E81F4C}" vid="{A3A6B9A7-024E-4D34-BA87-A857888401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D8067A49724945B01A3FCDF2E7485D" ma:contentTypeVersion="2" ma:contentTypeDescription="Create a new document." ma:contentTypeScope="" ma:versionID="018ac5e784e32aed0794ad18ccdee6a2">
  <xsd:schema xmlns:xsd="http://www.w3.org/2001/XMLSchema" xmlns:xs="http://www.w3.org/2001/XMLSchema" xmlns:p="http://schemas.microsoft.com/office/2006/metadata/properties" xmlns:ns2="1f75d104-e856-40ea-a1e1-b25d46133343" targetNamespace="http://schemas.microsoft.com/office/2006/metadata/properties" ma:root="true" ma:fieldsID="d141ec57cbfff1fab7480baa61827cc3" ns2:_="">
    <xsd:import namespace="1f75d104-e856-40ea-a1e1-b25d461333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75d104-e856-40ea-a1e1-b25d461333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29900C-402E-4F95-B7F1-C7DC60FCE41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E2A64F5-7419-4AC0-9F38-12FD80D13C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75d104-e856-40ea-a1e1-b25d461333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BC71B62-5B98-44ED-B2B4-7A65A6F456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Aalto_ENG_169_EN</Template>
  <TotalTime>305</TotalTime>
  <Words>491</Words>
  <Application>Microsoft Office PowerPoint</Application>
  <PresentationFormat>On-screen Show (16:9)</PresentationFormat>
  <Paragraphs>82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Arial</vt:lpstr>
      <vt:lpstr>Calibri</vt:lpstr>
      <vt:lpstr>Office-teema</vt:lpstr>
      <vt:lpstr> Water &amp; environmental quality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Golovko Ksenija</dc:creator>
  <cp:lastModifiedBy>Larsson Timo</cp:lastModifiedBy>
  <cp:revision>34</cp:revision>
  <dcterms:created xsi:type="dcterms:W3CDTF">2022-09-18T17:12:18Z</dcterms:created>
  <dcterms:modified xsi:type="dcterms:W3CDTF">2023-09-21T12:47:26Z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0x01010077D8067A49724945B01A3FCDF2E7485D</vt:lpwstr>
  </property>
</Properties>
</file>