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344" r:id="rId4"/>
    <p:sldId id="345" r:id="rId5"/>
    <p:sldId id="346" r:id="rId6"/>
    <p:sldId id="347" r:id="rId7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03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476A1-18DC-C64D-979A-095E2353C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5AF90F-9C96-DE4C-93EE-C1BE86EFF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F5393-5414-6D49-A924-644173A0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ED3DF-5E5D-E447-9393-F8B14563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80A9F-9822-FA47-88D5-608F4BC9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135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24886-BB9D-8B42-96A2-A417E452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8D3CE-358C-9E4D-AC7D-1A9BDEC68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C4DD5-8185-4E45-B42F-50FD8F52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D2B3B-D1A1-0448-8158-7C6531A6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0BE84-07BE-0247-B880-AD5951C6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0133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8A97D-88B6-BC48-9D10-9894DA9BF3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A88EA-21B2-5D4B-947F-3C4CBB8F5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0514D-9039-9D43-A606-D3B2FD0B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23CBB-1DC6-3E45-A229-EF525224F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67E71-2D92-6949-AAA0-0C156BF3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799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743F-CE84-1D4C-92B0-FCE302C71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8E272-4A73-2C4B-B526-577DFCADF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3B7D0-DCB7-1346-A71F-46E646EA1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F7F89-3E15-2140-BB62-A047C7E74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DC508-57D3-5842-9F68-7214BB41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3759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AEBB0-4B5C-6E4F-9BD8-B6B5C190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A9EA6-5986-FA4A-BFDC-82E64C8E6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AE043-6F97-BF4A-B940-30FF2A7A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EA97C-3AC0-CA4A-9A73-3B89DB0B7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6814-8838-644E-8196-5A011290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8412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58D6E-9619-124C-9233-F3334B0F9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9E34D-B898-D842-89CC-7D88F2EB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94D63-9C18-7B4D-8082-141B01923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26660-8D42-594C-BAD1-B9B1FA7D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65181-3872-994A-B31F-D0DCE82BE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CAE68-02CE-6A40-8D54-32D12165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0728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CFC91-46D8-1D46-AA69-07EF74EC5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88073-4760-924D-B53C-C841A111D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30053-28C5-7C4A-901F-0B0EB17E2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729B9F-06EC-1C4E-9F28-30084C8DE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699598-8A54-AE46-A515-2C83A388B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531D0E-52E2-F741-9198-B69F9C57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77923B-DF5F-7349-85E4-6183A138D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F94EC0-EB2D-E346-A084-7AF764EE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50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96A9-6685-994D-A30D-93F7770B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BBA68B-CEE3-3541-B5B9-4DA0D2D8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1A0495-CDDD-4349-8022-5E28F10E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10E71-31D5-3B47-B656-C23A7FC5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161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08D63C-B44D-E84A-831E-B9CC49AB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27E475-D533-8A4C-B442-6661DD24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C6852-1951-B74C-BFB4-71E0D563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6449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FD459-C701-6244-9948-C417001AA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A4F1B-D34E-9E44-8CF6-DB6BAADED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FEE57-F5D3-1942-89B2-2787AA82A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52C1F-403A-1440-8ACB-AC1C53CDD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BD69A-4338-F040-B9D5-CEA69662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17B1B-73BF-AA44-812A-B91038149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988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F1BAC-ADA3-D649-9003-32C1B0713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722CF0-8D6A-184D-B28D-53184DB41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4E7CE-953F-C24E-B102-8F8DAC09B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3F580-A857-E241-8616-13394B0E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F55B3-A132-484C-83BB-FD9CB6F2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CEB58-CF0E-E844-98E7-6A62760D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197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14E22-CF65-774A-93D9-EF70C559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FB4B5-D2A8-3649-854B-ABC7CC6ED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059DB-F5DD-3147-BF12-DFB53DCA8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675A2-435B-2348-A812-D0099F384A0D}" type="datetimeFigureOut">
              <a:rPr lang="en-FI" smtClean="0"/>
              <a:t>11.10.2023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781E9-7E70-5F48-B5D6-4AAE5EF4B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69DCC-680C-6149-9CD7-18E86EDDD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723A-A1FB-2C45-A031-5642A904384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0271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2851" y="5969285"/>
            <a:ext cx="8566297" cy="60617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Your names (indicate clearly if someone missing)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A9AB38-D8D8-4DB7-B156-FF9570C96A1F}"/>
              </a:ext>
            </a:extLst>
          </p:cNvPr>
          <p:cNvSpPr txBox="1">
            <a:spLocks/>
          </p:cNvSpPr>
          <p:nvPr/>
        </p:nvSpPr>
        <p:spPr>
          <a:xfrm>
            <a:off x="456682" y="3927069"/>
            <a:ext cx="11168008" cy="89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Synthesis for WAT-E1100 course week 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662F43-7487-5840-865A-CC97403E38E8}"/>
              </a:ext>
            </a:extLst>
          </p:cNvPr>
          <p:cNvSpPr txBox="1"/>
          <p:nvPr/>
        </p:nvSpPr>
        <p:spPr>
          <a:xfrm>
            <a:off x="4274049" y="1500027"/>
            <a:ext cx="353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I" i="1" dirty="0"/>
              <a:t>Add image(s) about your week here</a:t>
            </a:r>
          </a:p>
        </p:txBody>
      </p:sp>
    </p:spTree>
    <p:extLst>
      <p:ext uri="{BB962C8B-B14F-4D97-AF65-F5344CB8AC3E}">
        <p14:creationId xmlns:p14="http://schemas.microsoft.com/office/powerpoint/2010/main" val="24046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Weekly theme: XXX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00735" y="2828835"/>
            <a:ext cx="779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Synthesise your weekly theme here: </a:t>
            </a:r>
          </a:p>
          <a:p>
            <a:pPr algn="ctr"/>
            <a:r>
              <a:rPr lang="en-FI" i="1" dirty="0"/>
              <a:t>you can use as many slides as you need but keep it clear and concise</a:t>
            </a:r>
          </a:p>
          <a:p>
            <a:pPr algn="ctr"/>
            <a:endParaRPr lang="en-FI" i="1" dirty="0"/>
          </a:p>
          <a:p>
            <a:pPr algn="ctr"/>
            <a:r>
              <a:rPr lang="en-FI" i="1" dirty="0"/>
              <a:t>Use synthesising text, but also figures and other visualisations, </a:t>
            </a:r>
            <a:br>
              <a:rPr lang="en-FI" i="1" dirty="0"/>
            </a:br>
            <a:r>
              <a:rPr lang="en-FI" i="1" dirty="0"/>
              <a:t>so that your presentation is easy to follow </a:t>
            </a:r>
          </a:p>
        </p:txBody>
      </p:sp>
    </p:spTree>
    <p:extLst>
      <p:ext uri="{BB962C8B-B14F-4D97-AF65-F5344CB8AC3E}">
        <p14:creationId xmlns:p14="http://schemas.microsoft.com/office/powerpoint/2010/main" val="201710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Weekly method: XXX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815119"/>
            <a:ext cx="779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Synthesise your weekly method here: </a:t>
            </a:r>
            <a:br>
              <a:rPr lang="en-FI" i="1" dirty="0"/>
            </a:br>
            <a:r>
              <a:rPr lang="en-FI" i="1" dirty="0"/>
              <a:t>you can use as many slides as you need but keep it clear and concise</a:t>
            </a:r>
          </a:p>
          <a:p>
            <a:pPr algn="ctr"/>
            <a:endParaRPr lang="en-FI" i="1" dirty="0"/>
          </a:p>
          <a:p>
            <a:pPr algn="ctr"/>
            <a:r>
              <a:rPr lang="en-FI" i="1" dirty="0"/>
              <a:t>Use synthesising text, but also figures and other visualisations, </a:t>
            </a:r>
            <a:br>
              <a:rPr lang="en-FI" i="1" dirty="0"/>
            </a:br>
            <a:r>
              <a:rPr lang="en-FI" i="1" dirty="0"/>
              <a:t>so that your presentation is easy to follow </a:t>
            </a:r>
          </a:p>
        </p:txBody>
      </p:sp>
    </p:spTree>
    <p:extLst>
      <p:ext uri="{BB962C8B-B14F-4D97-AF65-F5344CB8AC3E}">
        <p14:creationId xmlns:p14="http://schemas.microsoft.com/office/powerpoint/2010/main" val="287640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Weekly context: XXX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753474"/>
            <a:ext cx="779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If your week had a context, synthesise it here: </a:t>
            </a:r>
            <a:br>
              <a:rPr lang="en-FI" i="1" dirty="0"/>
            </a:br>
            <a:r>
              <a:rPr lang="en-FI" i="1" dirty="0"/>
              <a:t>you can use as many slides as you need but keep it clear and concise</a:t>
            </a:r>
          </a:p>
          <a:p>
            <a:pPr algn="ctr"/>
            <a:endParaRPr lang="en-FI" i="1" dirty="0"/>
          </a:p>
          <a:p>
            <a:pPr algn="ctr"/>
            <a:r>
              <a:rPr lang="en-FI" i="1" dirty="0"/>
              <a:t>Use synthesising text, but also figures and other visualisations, </a:t>
            </a:r>
            <a:br>
              <a:rPr lang="en-FI" i="1" dirty="0"/>
            </a:br>
            <a:r>
              <a:rPr lang="en-FI" i="1" dirty="0"/>
              <a:t>so that your presentation is easy to follow </a:t>
            </a:r>
          </a:p>
        </p:txBody>
      </p:sp>
    </p:spTree>
    <p:extLst>
      <p:ext uri="{BB962C8B-B14F-4D97-AF65-F5344CB8AC3E}">
        <p14:creationId xmlns:p14="http://schemas.microsoft.com/office/powerpoint/2010/main" val="248705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General notes on the week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753474"/>
            <a:ext cx="77905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Write here general notes about the week</a:t>
            </a:r>
          </a:p>
          <a:p>
            <a:pPr marL="285750" indent="-285750" algn="ctr">
              <a:buFont typeface="Wingdings" pitchFamily="2" charset="2"/>
              <a:buChar char="à"/>
            </a:pPr>
            <a:endParaRPr lang="en-FI" i="1" dirty="0">
              <a:sym typeface="Wingdings" pitchFamily="2" charset="2"/>
            </a:endParaRP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>
                <a:sym typeface="Wingdings" pitchFamily="2" charset="2"/>
              </a:rPr>
              <a:t>W</a:t>
            </a:r>
            <a:r>
              <a:rPr lang="en-FI" i="1" dirty="0"/>
              <a:t>hat worked and what not?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What was special about this week?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Other points you want to raise?</a:t>
            </a:r>
          </a:p>
          <a:p>
            <a:pPr algn="ctr"/>
            <a:endParaRPr lang="en-FI" i="1" dirty="0"/>
          </a:p>
          <a:p>
            <a:pPr algn="ctr"/>
            <a:endParaRPr lang="en-FI" i="1" dirty="0"/>
          </a:p>
        </p:txBody>
      </p:sp>
    </p:spTree>
    <p:extLst>
      <p:ext uri="{BB962C8B-B14F-4D97-AF65-F5344CB8AC3E}">
        <p14:creationId xmlns:p14="http://schemas.microsoft.com/office/powerpoint/2010/main" val="422728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A21-8280-7F45-A109-9BB2BBEA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6" y="77448"/>
            <a:ext cx="10515600" cy="1325563"/>
          </a:xfrm>
        </p:spPr>
        <p:txBody>
          <a:bodyPr/>
          <a:lstStyle/>
          <a:p>
            <a:r>
              <a:rPr lang="en-FI" b="1" dirty="0">
                <a:solidFill>
                  <a:schemeClr val="accent1">
                    <a:lumMod val="75000"/>
                  </a:schemeClr>
                </a:solidFill>
              </a:rPr>
              <a:t>Link to WAT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A10E5-80AD-AA4E-B91D-188CEA98BFC6}"/>
              </a:ext>
            </a:extLst>
          </p:cNvPr>
          <p:cNvSpPr txBox="1"/>
          <p:nvPr/>
        </p:nvSpPr>
        <p:spPr>
          <a:xfrm>
            <a:off x="2278145" y="2753474"/>
            <a:ext cx="77905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I" i="1" dirty="0"/>
              <a:t>Write here a short view on how this week and its theme and method (+ possible context) links to the field of water and environmental engineering, </a:t>
            </a:r>
            <a:br>
              <a:rPr lang="en-FI" i="1" dirty="0"/>
            </a:br>
            <a:r>
              <a:rPr lang="en-FI" i="1" dirty="0"/>
              <a:t>and to the three study themes of our WAT Master’s Programme</a:t>
            </a:r>
          </a:p>
          <a:p>
            <a:pPr marL="285750" indent="-285750" algn="ctr">
              <a:buFont typeface="Wingdings" pitchFamily="2" charset="2"/>
              <a:buChar char="à"/>
            </a:pPr>
            <a:endParaRPr lang="en-FI" i="1" dirty="0">
              <a:sym typeface="Wingdings" pitchFamily="2" charset="2"/>
            </a:endParaRP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Which study theme the week mainly links to?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Is the weekly theme general or more specific?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FI" i="1" dirty="0"/>
              <a:t>How is the weekly method relevant in our field?</a:t>
            </a:r>
          </a:p>
          <a:p>
            <a:pPr algn="ctr"/>
            <a:endParaRPr lang="en-FI" i="1" dirty="0"/>
          </a:p>
          <a:p>
            <a:pPr algn="ctr"/>
            <a:endParaRPr lang="en-FI" i="1" dirty="0"/>
          </a:p>
        </p:txBody>
      </p:sp>
    </p:spTree>
    <p:extLst>
      <p:ext uri="{BB962C8B-B14F-4D97-AF65-F5344CB8AC3E}">
        <p14:creationId xmlns:p14="http://schemas.microsoft.com/office/powerpoint/2010/main" val="324223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269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Weekly theme: XXX</vt:lpstr>
      <vt:lpstr>Weekly method: XXX</vt:lpstr>
      <vt:lpstr>Weekly context: XXX</vt:lpstr>
      <vt:lpstr>General notes on the week</vt:lpstr>
      <vt:lpstr>Link to WAT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Keskinen Marko</dc:creator>
  <cp:lastModifiedBy>Keskinen Marko</cp:lastModifiedBy>
  <cp:revision>8</cp:revision>
  <dcterms:created xsi:type="dcterms:W3CDTF">2022-10-17T06:29:09Z</dcterms:created>
  <dcterms:modified xsi:type="dcterms:W3CDTF">2023-10-11T14:17:52Z</dcterms:modified>
</cp:coreProperties>
</file>