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7" r:id="rId2"/>
    <p:sldId id="259" r:id="rId3"/>
    <p:sldId id="260" r:id="rId4"/>
    <p:sldId id="261" r:id="rId5"/>
    <p:sldId id="263" r:id="rId6"/>
    <p:sldId id="264" r:id="rId7"/>
    <p:sldId id="265" r:id="rId8"/>
    <p:sldId id="266" r:id="rId9"/>
    <p:sldId id="267" r:id="rId10"/>
    <p:sldId id="268" r:id="rId11"/>
    <p:sldId id="269" r:id="rId12"/>
    <p:sldId id="271" r:id="rId13"/>
    <p:sldId id="272" r:id="rId14"/>
    <p:sldId id="273" r:id="rId15"/>
    <p:sldId id="285" r:id="rId16"/>
    <p:sldId id="274" r:id="rId17"/>
    <p:sldId id="277" r:id="rId18"/>
    <p:sldId id="278" r:id="rId19"/>
    <p:sldId id="279" r:id="rId20"/>
    <p:sldId id="280" r:id="rId21"/>
    <p:sldId id="281" r:id="rId22"/>
    <p:sldId id="282" r:id="rId23"/>
    <p:sldId id="283" r:id="rId24"/>
    <p:sldId id="284" r:id="rId25"/>
    <p:sldId id="275" r:id="rId26"/>
    <p:sldId id="292" r:id="rId27"/>
    <p:sldId id="286" r:id="rId28"/>
    <p:sldId id="290" r:id="rId29"/>
    <p:sldId id="276" r:id="rId30"/>
    <p:sldId id="288" r:id="rId31"/>
    <p:sldId id="289" r:id="rId32"/>
    <p:sldId id="291" r:id="rId33"/>
    <p:sldId id="287" r:id="rId34"/>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tinen Eeva" initials="LE" lastIdx="5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FFFFFF"/>
    <a:srgbClr val="EF363B"/>
    <a:srgbClr val="00965E"/>
    <a:srgbClr val="EE353B"/>
    <a:srgbClr val="FF00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884F20-1CFB-4B21-95DF-E9E3D2D420EE}" v="60" dt="2023-06-30T12:42:47.556"/>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094" autoAdjust="0"/>
  </p:normalViewPr>
  <p:slideViewPr>
    <p:cSldViewPr snapToGrid="0" snapToObjects="1">
      <p:cViewPr varScale="1">
        <p:scale>
          <a:sx n="167" d="100"/>
          <a:sy n="167" d="100"/>
        </p:scale>
        <p:origin x="1506" y="1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402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hti Kari" userId="36da0b4e-ffb6-4ca7-b0df-7050f80cf785" providerId="ADAL" clId="{BD884F20-1CFB-4B21-95DF-E9E3D2D420EE}"/>
    <pc:docChg chg="undo custSel addSld delSld modSld">
      <pc:chgData name="Lehti Kari" userId="36da0b4e-ffb6-4ca7-b0df-7050f80cf785" providerId="ADAL" clId="{BD884F20-1CFB-4B21-95DF-E9E3D2D420EE}" dt="2023-06-30T12:52:16.607" v="5992" actId="403"/>
      <pc:docMkLst>
        <pc:docMk/>
      </pc:docMkLst>
      <pc:sldChg chg="modSp mod">
        <pc:chgData name="Lehti Kari" userId="36da0b4e-ffb6-4ca7-b0df-7050f80cf785" providerId="ADAL" clId="{BD884F20-1CFB-4B21-95DF-E9E3D2D420EE}" dt="2023-06-30T12:27:57.298" v="4975" actId="20577"/>
        <pc:sldMkLst>
          <pc:docMk/>
          <pc:sldMk cId="693559977" sldId="259"/>
        </pc:sldMkLst>
        <pc:spChg chg="mod">
          <ac:chgData name="Lehti Kari" userId="36da0b4e-ffb6-4ca7-b0df-7050f80cf785" providerId="ADAL" clId="{BD884F20-1CFB-4B21-95DF-E9E3D2D420EE}" dt="2023-06-30T08:40:04.193" v="0" actId="20577"/>
          <ac:spMkLst>
            <pc:docMk/>
            <pc:sldMk cId="693559977" sldId="259"/>
            <ac:spMk id="3" creationId="{3629DAB7-3960-5FE3-E5BF-897140E1F41F}"/>
          </ac:spMkLst>
        </pc:spChg>
        <pc:spChg chg="mod">
          <ac:chgData name="Lehti Kari" userId="36da0b4e-ffb6-4ca7-b0df-7050f80cf785" providerId="ADAL" clId="{BD884F20-1CFB-4B21-95DF-E9E3D2D420EE}" dt="2023-06-30T08:40:04.736" v="1" actId="20577"/>
          <ac:spMkLst>
            <pc:docMk/>
            <pc:sldMk cId="693559977" sldId="259"/>
            <ac:spMk id="4" creationId="{64B0D34D-57F3-FC96-7D24-E909A1D51090}"/>
          </ac:spMkLst>
        </pc:spChg>
        <pc:spChg chg="mod">
          <ac:chgData name="Lehti Kari" userId="36da0b4e-ffb6-4ca7-b0df-7050f80cf785" providerId="ADAL" clId="{BD884F20-1CFB-4B21-95DF-E9E3D2D420EE}" dt="2023-06-30T08:40:05.608" v="2" actId="20577"/>
          <ac:spMkLst>
            <pc:docMk/>
            <pc:sldMk cId="693559977" sldId="259"/>
            <ac:spMk id="5" creationId="{5234DEB4-F499-1A8F-BCA5-557F12A9A915}"/>
          </ac:spMkLst>
        </pc:spChg>
        <pc:spChg chg="mod">
          <ac:chgData name="Lehti Kari" userId="36da0b4e-ffb6-4ca7-b0df-7050f80cf785" providerId="ADAL" clId="{BD884F20-1CFB-4B21-95DF-E9E3D2D420EE}" dt="2023-06-30T08:40:06.456" v="3" actId="20577"/>
          <ac:spMkLst>
            <pc:docMk/>
            <pc:sldMk cId="693559977" sldId="259"/>
            <ac:spMk id="6" creationId="{A8DF3732-D73C-898E-399C-89C3FF95C722}"/>
          </ac:spMkLst>
        </pc:spChg>
        <pc:spChg chg="mod">
          <ac:chgData name="Lehti Kari" userId="36da0b4e-ffb6-4ca7-b0df-7050f80cf785" providerId="ADAL" clId="{BD884F20-1CFB-4B21-95DF-E9E3D2D420EE}" dt="2023-06-30T08:40:07.567" v="4" actId="20577"/>
          <ac:spMkLst>
            <pc:docMk/>
            <pc:sldMk cId="693559977" sldId="259"/>
            <ac:spMk id="7" creationId="{51375488-F725-7CC6-4A40-A7B22BE4CC82}"/>
          </ac:spMkLst>
        </pc:spChg>
        <pc:spChg chg="mod">
          <ac:chgData name="Lehti Kari" userId="36da0b4e-ffb6-4ca7-b0df-7050f80cf785" providerId="ADAL" clId="{BD884F20-1CFB-4B21-95DF-E9E3D2D420EE}" dt="2023-06-30T12:27:57.298" v="4975" actId="20577"/>
          <ac:spMkLst>
            <pc:docMk/>
            <pc:sldMk cId="693559977" sldId="259"/>
            <ac:spMk id="12" creationId="{9719CFCF-1483-715E-1726-D13437C64BBE}"/>
          </ac:spMkLst>
        </pc:spChg>
      </pc:sldChg>
      <pc:sldChg chg="modSp mod">
        <pc:chgData name="Lehti Kari" userId="36da0b4e-ffb6-4ca7-b0df-7050f80cf785" providerId="ADAL" clId="{BD884F20-1CFB-4B21-95DF-E9E3D2D420EE}" dt="2023-06-30T08:51:04.852" v="361" actId="404"/>
        <pc:sldMkLst>
          <pc:docMk/>
          <pc:sldMk cId="1393526774" sldId="260"/>
        </pc:sldMkLst>
        <pc:spChg chg="mod">
          <ac:chgData name="Lehti Kari" userId="36da0b4e-ffb6-4ca7-b0df-7050f80cf785" providerId="ADAL" clId="{BD884F20-1CFB-4B21-95DF-E9E3D2D420EE}" dt="2023-06-30T08:51:04.852" v="361" actId="404"/>
          <ac:spMkLst>
            <pc:docMk/>
            <pc:sldMk cId="1393526774" sldId="260"/>
            <ac:spMk id="2" creationId="{45EA679B-E1A0-EDA9-A72B-7CDDF6F6BFA3}"/>
          </ac:spMkLst>
        </pc:spChg>
      </pc:sldChg>
      <pc:sldChg chg="addSp modSp new mod">
        <pc:chgData name="Lehti Kari" userId="36da0b4e-ffb6-4ca7-b0df-7050f80cf785" providerId="ADAL" clId="{BD884F20-1CFB-4B21-95DF-E9E3D2D420EE}" dt="2023-06-30T09:02:49.183" v="717" actId="790"/>
        <pc:sldMkLst>
          <pc:docMk/>
          <pc:sldMk cId="396730534" sldId="261"/>
        </pc:sldMkLst>
        <pc:spChg chg="mod">
          <ac:chgData name="Lehti Kari" userId="36da0b4e-ffb6-4ca7-b0df-7050f80cf785" providerId="ADAL" clId="{BD884F20-1CFB-4B21-95DF-E9E3D2D420EE}" dt="2023-06-30T08:58:23.166" v="394" actId="20577"/>
          <ac:spMkLst>
            <pc:docMk/>
            <pc:sldMk cId="396730534" sldId="261"/>
            <ac:spMk id="2" creationId="{B913E85B-1BF7-65D2-FBDE-2A053494A4FC}"/>
          </ac:spMkLst>
        </pc:spChg>
        <pc:spChg chg="mod">
          <ac:chgData name="Lehti Kari" userId="36da0b4e-ffb6-4ca7-b0df-7050f80cf785" providerId="ADAL" clId="{BD884F20-1CFB-4B21-95DF-E9E3D2D420EE}" dt="2023-06-30T09:02:49.183" v="717" actId="790"/>
          <ac:spMkLst>
            <pc:docMk/>
            <pc:sldMk cId="396730534" sldId="261"/>
            <ac:spMk id="3" creationId="{A2CD2780-C14B-86AA-8013-D9402D34D68F}"/>
          </ac:spMkLst>
        </pc:spChg>
        <pc:picChg chg="add mod">
          <ac:chgData name="Lehti Kari" userId="36da0b4e-ffb6-4ca7-b0df-7050f80cf785" providerId="ADAL" clId="{BD884F20-1CFB-4B21-95DF-E9E3D2D420EE}" dt="2023-06-30T08:58:50.431" v="399" actId="1076"/>
          <ac:picMkLst>
            <pc:docMk/>
            <pc:sldMk cId="396730534" sldId="261"/>
            <ac:picMk id="5" creationId="{FFE91D2F-A27E-A934-B611-262964B2A61C}"/>
          </ac:picMkLst>
        </pc:picChg>
      </pc:sldChg>
      <pc:sldChg chg="delSp modSp add del mod">
        <pc:chgData name="Lehti Kari" userId="36da0b4e-ffb6-4ca7-b0df-7050f80cf785" providerId="ADAL" clId="{BD884F20-1CFB-4B21-95DF-E9E3D2D420EE}" dt="2023-06-30T09:04:20.540" v="730" actId="47"/>
        <pc:sldMkLst>
          <pc:docMk/>
          <pc:sldMk cId="2171167504" sldId="262"/>
        </pc:sldMkLst>
        <pc:spChg chg="mod">
          <ac:chgData name="Lehti Kari" userId="36da0b4e-ffb6-4ca7-b0df-7050f80cf785" providerId="ADAL" clId="{BD884F20-1CFB-4B21-95DF-E9E3D2D420EE}" dt="2023-06-30T09:04:15.949" v="728" actId="20577"/>
          <ac:spMkLst>
            <pc:docMk/>
            <pc:sldMk cId="2171167504" sldId="262"/>
            <ac:spMk id="2" creationId="{B913E85B-1BF7-65D2-FBDE-2A053494A4FC}"/>
          </ac:spMkLst>
        </pc:spChg>
        <pc:picChg chg="del">
          <ac:chgData name="Lehti Kari" userId="36da0b4e-ffb6-4ca7-b0df-7050f80cf785" providerId="ADAL" clId="{BD884F20-1CFB-4B21-95DF-E9E3D2D420EE}" dt="2023-06-30T09:03:43.693" v="719" actId="478"/>
          <ac:picMkLst>
            <pc:docMk/>
            <pc:sldMk cId="2171167504" sldId="262"/>
            <ac:picMk id="5" creationId="{FFE91D2F-A27E-A934-B611-262964B2A61C}"/>
          </ac:picMkLst>
        </pc:picChg>
      </pc:sldChg>
      <pc:sldChg chg="modSp new mod">
        <pc:chgData name="Lehti Kari" userId="36da0b4e-ffb6-4ca7-b0df-7050f80cf785" providerId="ADAL" clId="{BD884F20-1CFB-4B21-95DF-E9E3D2D420EE}" dt="2023-06-30T09:06:45.903" v="794" actId="20577"/>
        <pc:sldMkLst>
          <pc:docMk/>
          <pc:sldMk cId="2032807050" sldId="263"/>
        </pc:sldMkLst>
        <pc:spChg chg="mod">
          <ac:chgData name="Lehti Kari" userId="36da0b4e-ffb6-4ca7-b0df-7050f80cf785" providerId="ADAL" clId="{BD884F20-1CFB-4B21-95DF-E9E3D2D420EE}" dt="2023-06-30T09:04:35.556" v="777" actId="20577"/>
          <ac:spMkLst>
            <pc:docMk/>
            <pc:sldMk cId="2032807050" sldId="263"/>
            <ac:spMk id="2" creationId="{EBAC7605-C25D-4147-AA7D-A2115F9D3B0A}"/>
          </ac:spMkLst>
        </pc:spChg>
        <pc:spChg chg="mod">
          <ac:chgData name="Lehti Kari" userId="36da0b4e-ffb6-4ca7-b0df-7050f80cf785" providerId="ADAL" clId="{BD884F20-1CFB-4B21-95DF-E9E3D2D420EE}" dt="2023-06-30T09:06:45.903" v="794" actId="20577"/>
          <ac:spMkLst>
            <pc:docMk/>
            <pc:sldMk cId="2032807050" sldId="263"/>
            <ac:spMk id="3" creationId="{5823C9E0-6366-3A3A-8852-CF7F94C92932}"/>
          </ac:spMkLst>
        </pc:spChg>
      </pc:sldChg>
      <pc:sldChg chg="modSp add mod modNotesTx">
        <pc:chgData name="Lehti Kari" userId="36da0b4e-ffb6-4ca7-b0df-7050f80cf785" providerId="ADAL" clId="{BD884F20-1CFB-4B21-95DF-E9E3D2D420EE}" dt="2023-06-30T09:24:31.394" v="1254" actId="313"/>
        <pc:sldMkLst>
          <pc:docMk/>
          <pc:sldMk cId="1871781774" sldId="264"/>
        </pc:sldMkLst>
        <pc:spChg chg="mod">
          <ac:chgData name="Lehti Kari" userId="36da0b4e-ffb6-4ca7-b0df-7050f80cf785" providerId="ADAL" clId="{BD884F20-1CFB-4B21-95DF-E9E3D2D420EE}" dt="2023-06-30T09:12:13.541" v="837" actId="20577"/>
          <ac:spMkLst>
            <pc:docMk/>
            <pc:sldMk cId="1871781774" sldId="264"/>
            <ac:spMk id="2" creationId="{EBAC7605-C25D-4147-AA7D-A2115F9D3B0A}"/>
          </ac:spMkLst>
        </pc:spChg>
        <pc:spChg chg="mod">
          <ac:chgData name="Lehti Kari" userId="36da0b4e-ffb6-4ca7-b0df-7050f80cf785" providerId="ADAL" clId="{BD884F20-1CFB-4B21-95DF-E9E3D2D420EE}" dt="2023-06-30T09:23:29.064" v="1249" actId="20577"/>
          <ac:spMkLst>
            <pc:docMk/>
            <pc:sldMk cId="1871781774" sldId="264"/>
            <ac:spMk id="3" creationId="{5823C9E0-6366-3A3A-8852-CF7F94C92932}"/>
          </ac:spMkLst>
        </pc:spChg>
      </pc:sldChg>
      <pc:sldChg chg="modSp add mod">
        <pc:chgData name="Lehti Kari" userId="36da0b4e-ffb6-4ca7-b0df-7050f80cf785" providerId="ADAL" clId="{BD884F20-1CFB-4B21-95DF-E9E3D2D420EE}" dt="2023-06-30T09:40:27.129" v="1259" actId="20577"/>
        <pc:sldMkLst>
          <pc:docMk/>
          <pc:sldMk cId="1577384084" sldId="265"/>
        </pc:sldMkLst>
        <pc:spChg chg="mod">
          <ac:chgData name="Lehti Kari" userId="36da0b4e-ffb6-4ca7-b0df-7050f80cf785" providerId="ADAL" clId="{BD884F20-1CFB-4B21-95DF-E9E3D2D420EE}" dt="2023-06-30T09:18:47.976" v="1059" actId="20577"/>
          <ac:spMkLst>
            <pc:docMk/>
            <pc:sldMk cId="1577384084" sldId="265"/>
            <ac:spMk id="2" creationId="{EBAC7605-C25D-4147-AA7D-A2115F9D3B0A}"/>
          </ac:spMkLst>
        </pc:spChg>
        <pc:spChg chg="mod">
          <ac:chgData name="Lehti Kari" userId="36da0b4e-ffb6-4ca7-b0df-7050f80cf785" providerId="ADAL" clId="{BD884F20-1CFB-4B21-95DF-E9E3D2D420EE}" dt="2023-06-30T09:40:27.129" v="1259" actId="20577"/>
          <ac:spMkLst>
            <pc:docMk/>
            <pc:sldMk cId="1577384084" sldId="265"/>
            <ac:spMk id="3" creationId="{5823C9E0-6366-3A3A-8852-CF7F94C92932}"/>
          </ac:spMkLst>
        </pc:spChg>
      </pc:sldChg>
      <pc:sldChg chg="modSp add mod modNotesTx">
        <pc:chgData name="Lehti Kari" userId="36da0b4e-ffb6-4ca7-b0df-7050f80cf785" providerId="ADAL" clId="{BD884F20-1CFB-4B21-95DF-E9E3D2D420EE}" dt="2023-06-30T09:50:37.071" v="1315"/>
        <pc:sldMkLst>
          <pc:docMk/>
          <pc:sldMk cId="3210369308" sldId="266"/>
        </pc:sldMkLst>
        <pc:spChg chg="mod">
          <ac:chgData name="Lehti Kari" userId="36da0b4e-ffb6-4ca7-b0df-7050f80cf785" providerId="ADAL" clId="{BD884F20-1CFB-4B21-95DF-E9E3D2D420EE}" dt="2023-06-30T09:44:48.161" v="1287" actId="20577"/>
          <ac:spMkLst>
            <pc:docMk/>
            <pc:sldMk cId="3210369308" sldId="266"/>
            <ac:spMk id="2" creationId="{EBAC7605-C25D-4147-AA7D-A2115F9D3B0A}"/>
          </ac:spMkLst>
        </pc:spChg>
        <pc:spChg chg="mod">
          <ac:chgData name="Lehti Kari" userId="36da0b4e-ffb6-4ca7-b0df-7050f80cf785" providerId="ADAL" clId="{BD884F20-1CFB-4B21-95DF-E9E3D2D420EE}" dt="2023-06-30T09:50:37.071" v="1315"/>
          <ac:spMkLst>
            <pc:docMk/>
            <pc:sldMk cId="3210369308" sldId="266"/>
            <ac:spMk id="3" creationId="{5823C9E0-6366-3A3A-8852-CF7F94C92932}"/>
          </ac:spMkLst>
        </pc:spChg>
      </pc:sldChg>
      <pc:sldChg chg="modSp add mod modNotesTx">
        <pc:chgData name="Lehti Kari" userId="36da0b4e-ffb6-4ca7-b0df-7050f80cf785" providerId="ADAL" clId="{BD884F20-1CFB-4B21-95DF-E9E3D2D420EE}" dt="2023-06-30T09:52:44.023" v="1463" actId="20577"/>
        <pc:sldMkLst>
          <pc:docMk/>
          <pc:sldMk cId="3530122424" sldId="267"/>
        </pc:sldMkLst>
        <pc:spChg chg="mod">
          <ac:chgData name="Lehti Kari" userId="36da0b4e-ffb6-4ca7-b0df-7050f80cf785" providerId="ADAL" clId="{BD884F20-1CFB-4B21-95DF-E9E3D2D420EE}" dt="2023-06-30T09:51:20.297" v="1335" actId="20577"/>
          <ac:spMkLst>
            <pc:docMk/>
            <pc:sldMk cId="3530122424" sldId="267"/>
            <ac:spMk id="2" creationId="{EBAC7605-C25D-4147-AA7D-A2115F9D3B0A}"/>
          </ac:spMkLst>
        </pc:spChg>
        <pc:spChg chg="mod">
          <ac:chgData name="Lehti Kari" userId="36da0b4e-ffb6-4ca7-b0df-7050f80cf785" providerId="ADAL" clId="{BD884F20-1CFB-4B21-95DF-E9E3D2D420EE}" dt="2023-06-30T09:52:23.809" v="1361" actId="20577"/>
          <ac:spMkLst>
            <pc:docMk/>
            <pc:sldMk cId="3530122424" sldId="267"/>
            <ac:spMk id="3" creationId="{5823C9E0-6366-3A3A-8852-CF7F94C92932}"/>
          </ac:spMkLst>
        </pc:spChg>
      </pc:sldChg>
      <pc:sldChg chg="addSp delSp modSp add mod modClrScheme chgLayout modNotesTx">
        <pc:chgData name="Lehti Kari" userId="36da0b4e-ffb6-4ca7-b0df-7050f80cf785" providerId="ADAL" clId="{BD884F20-1CFB-4B21-95DF-E9E3D2D420EE}" dt="2023-06-30T10:22:23.166" v="2104" actId="18131"/>
        <pc:sldMkLst>
          <pc:docMk/>
          <pc:sldMk cId="1630076316" sldId="268"/>
        </pc:sldMkLst>
        <pc:spChg chg="mod ord">
          <ac:chgData name="Lehti Kari" userId="36da0b4e-ffb6-4ca7-b0df-7050f80cf785" providerId="ADAL" clId="{BD884F20-1CFB-4B21-95DF-E9E3D2D420EE}" dt="2023-06-30T10:21:49.825" v="2100" actId="404"/>
          <ac:spMkLst>
            <pc:docMk/>
            <pc:sldMk cId="1630076316" sldId="268"/>
            <ac:spMk id="2" creationId="{EBAC7605-C25D-4147-AA7D-A2115F9D3B0A}"/>
          </ac:spMkLst>
        </pc:spChg>
        <pc:spChg chg="mod ord">
          <ac:chgData name="Lehti Kari" userId="36da0b4e-ffb6-4ca7-b0df-7050f80cf785" providerId="ADAL" clId="{BD884F20-1CFB-4B21-95DF-E9E3D2D420EE}" dt="2023-06-30T10:21:36.519" v="2092" actId="255"/>
          <ac:spMkLst>
            <pc:docMk/>
            <pc:sldMk cId="1630076316" sldId="268"/>
            <ac:spMk id="3" creationId="{5823C9E0-6366-3A3A-8852-CF7F94C92932}"/>
          </ac:spMkLst>
        </pc:spChg>
        <pc:spChg chg="add del mod ord">
          <ac:chgData name="Lehti Kari" userId="36da0b4e-ffb6-4ca7-b0df-7050f80cf785" providerId="ADAL" clId="{BD884F20-1CFB-4B21-95DF-E9E3D2D420EE}" dt="2023-06-30T10:21:16.495" v="2084" actId="700"/>
          <ac:spMkLst>
            <pc:docMk/>
            <pc:sldMk cId="1630076316" sldId="268"/>
            <ac:spMk id="4" creationId="{CFA854B8-5D93-15C0-A91E-A7F3D9AB137F}"/>
          </ac:spMkLst>
        </pc:spChg>
        <pc:spChg chg="add del mod ord">
          <ac:chgData name="Lehti Kari" userId="36da0b4e-ffb6-4ca7-b0df-7050f80cf785" providerId="ADAL" clId="{BD884F20-1CFB-4B21-95DF-E9E3D2D420EE}" dt="2023-06-30T10:21:14.500" v="2083" actId="700"/>
          <ac:spMkLst>
            <pc:docMk/>
            <pc:sldMk cId="1630076316" sldId="268"/>
            <ac:spMk id="5" creationId="{278EF114-0533-55FB-4A92-A48DA0EA53DA}"/>
          </ac:spMkLst>
        </pc:spChg>
        <pc:spChg chg="add del mod ord">
          <ac:chgData name="Lehti Kari" userId="36da0b4e-ffb6-4ca7-b0df-7050f80cf785" providerId="ADAL" clId="{BD884F20-1CFB-4B21-95DF-E9E3D2D420EE}" dt="2023-06-30T10:22:13.994" v="2101" actId="931"/>
          <ac:spMkLst>
            <pc:docMk/>
            <pc:sldMk cId="1630076316" sldId="268"/>
            <ac:spMk id="6" creationId="{F03B0E2C-8EAB-85B0-E7EC-8C680933FCEF}"/>
          </ac:spMkLst>
        </pc:spChg>
        <pc:picChg chg="add mod modCrop">
          <ac:chgData name="Lehti Kari" userId="36da0b4e-ffb6-4ca7-b0df-7050f80cf785" providerId="ADAL" clId="{BD884F20-1CFB-4B21-95DF-E9E3D2D420EE}" dt="2023-06-30T10:22:23.166" v="2104" actId="18131"/>
          <ac:picMkLst>
            <pc:docMk/>
            <pc:sldMk cId="1630076316" sldId="268"/>
            <ac:picMk id="8" creationId="{5EF296D9-1CAF-DD8A-4E7F-3EBFFDD0A64C}"/>
          </ac:picMkLst>
        </pc:picChg>
      </pc:sldChg>
      <pc:sldChg chg="modSp add mod">
        <pc:chgData name="Lehti Kari" userId="36da0b4e-ffb6-4ca7-b0df-7050f80cf785" providerId="ADAL" clId="{BD884F20-1CFB-4B21-95DF-E9E3D2D420EE}" dt="2023-06-30T09:58:46.873" v="1609" actId="20577"/>
        <pc:sldMkLst>
          <pc:docMk/>
          <pc:sldMk cId="3721760952" sldId="269"/>
        </pc:sldMkLst>
        <pc:spChg chg="mod">
          <ac:chgData name="Lehti Kari" userId="36da0b4e-ffb6-4ca7-b0df-7050f80cf785" providerId="ADAL" clId="{BD884F20-1CFB-4B21-95DF-E9E3D2D420EE}" dt="2023-06-30T09:57:58.231" v="1567" actId="6549"/>
          <ac:spMkLst>
            <pc:docMk/>
            <pc:sldMk cId="3721760952" sldId="269"/>
            <ac:spMk id="2" creationId="{EBAC7605-C25D-4147-AA7D-A2115F9D3B0A}"/>
          </ac:spMkLst>
        </pc:spChg>
        <pc:spChg chg="mod">
          <ac:chgData name="Lehti Kari" userId="36da0b4e-ffb6-4ca7-b0df-7050f80cf785" providerId="ADAL" clId="{BD884F20-1CFB-4B21-95DF-E9E3D2D420EE}" dt="2023-06-30T09:58:46.873" v="1609" actId="20577"/>
          <ac:spMkLst>
            <pc:docMk/>
            <pc:sldMk cId="3721760952" sldId="269"/>
            <ac:spMk id="3" creationId="{5823C9E0-6366-3A3A-8852-CF7F94C92932}"/>
          </ac:spMkLst>
        </pc:spChg>
      </pc:sldChg>
      <pc:sldChg chg="modSp add mod">
        <pc:chgData name="Lehti Kari" userId="36da0b4e-ffb6-4ca7-b0df-7050f80cf785" providerId="ADAL" clId="{BD884F20-1CFB-4B21-95DF-E9E3D2D420EE}" dt="2023-06-30T09:59:42.663" v="1644" actId="20577"/>
        <pc:sldMkLst>
          <pc:docMk/>
          <pc:sldMk cId="967920562" sldId="270"/>
        </pc:sldMkLst>
        <pc:spChg chg="mod">
          <ac:chgData name="Lehti Kari" userId="36da0b4e-ffb6-4ca7-b0df-7050f80cf785" providerId="ADAL" clId="{BD884F20-1CFB-4B21-95DF-E9E3D2D420EE}" dt="2023-06-30T09:59:42.663" v="1644" actId="20577"/>
          <ac:spMkLst>
            <pc:docMk/>
            <pc:sldMk cId="967920562" sldId="270"/>
            <ac:spMk id="2" creationId="{EBAC7605-C25D-4147-AA7D-A2115F9D3B0A}"/>
          </ac:spMkLst>
        </pc:spChg>
      </pc:sldChg>
      <pc:sldChg chg="modSp add mod modNotesTx">
        <pc:chgData name="Lehti Kari" userId="36da0b4e-ffb6-4ca7-b0df-7050f80cf785" providerId="ADAL" clId="{BD884F20-1CFB-4B21-95DF-E9E3D2D420EE}" dt="2023-06-30T10:00:45.305" v="1744" actId="20577"/>
        <pc:sldMkLst>
          <pc:docMk/>
          <pc:sldMk cId="4291064777" sldId="271"/>
        </pc:sldMkLst>
        <pc:spChg chg="mod">
          <ac:chgData name="Lehti Kari" userId="36da0b4e-ffb6-4ca7-b0df-7050f80cf785" providerId="ADAL" clId="{BD884F20-1CFB-4B21-95DF-E9E3D2D420EE}" dt="2023-06-30T10:00:41.817" v="1742" actId="20577"/>
          <ac:spMkLst>
            <pc:docMk/>
            <pc:sldMk cId="4291064777" sldId="271"/>
            <ac:spMk id="3" creationId="{5823C9E0-6366-3A3A-8852-CF7F94C92932}"/>
          </ac:spMkLst>
        </pc:spChg>
      </pc:sldChg>
      <pc:sldChg chg="addSp delSp modSp new mod">
        <pc:chgData name="Lehti Kari" userId="36da0b4e-ffb6-4ca7-b0df-7050f80cf785" providerId="ADAL" clId="{BD884F20-1CFB-4B21-95DF-E9E3D2D420EE}" dt="2023-06-30T10:10:05.113" v="1899" actId="6549"/>
        <pc:sldMkLst>
          <pc:docMk/>
          <pc:sldMk cId="1590295612" sldId="272"/>
        </pc:sldMkLst>
        <pc:spChg chg="del">
          <ac:chgData name="Lehti Kari" userId="36da0b4e-ffb6-4ca7-b0df-7050f80cf785" providerId="ADAL" clId="{BD884F20-1CFB-4B21-95DF-E9E3D2D420EE}" dt="2023-06-30T10:06:55.129" v="1746" actId="931"/>
          <ac:spMkLst>
            <pc:docMk/>
            <pc:sldMk cId="1590295612" sldId="272"/>
            <ac:spMk id="2" creationId="{821E437C-CEAE-42F4-1BF9-9A5F9550D4EA}"/>
          </ac:spMkLst>
        </pc:spChg>
        <pc:spChg chg="mod">
          <ac:chgData name="Lehti Kari" userId="36da0b4e-ffb6-4ca7-b0df-7050f80cf785" providerId="ADAL" clId="{BD884F20-1CFB-4B21-95DF-E9E3D2D420EE}" dt="2023-06-30T10:10:05.113" v="1899" actId="6549"/>
          <ac:spMkLst>
            <pc:docMk/>
            <pc:sldMk cId="1590295612" sldId="272"/>
            <ac:spMk id="3" creationId="{4A050B47-3706-3019-4110-8C4DE5711D48}"/>
          </ac:spMkLst>
        </pc:spChg>
        <pc:spChg chg="mod">
          <ac:chgData name="Lehti Kari" userId="36da0b4e-ffb6-4ca7-b0df-7050f80cf785" providerId="ADAL" clId="{BD884F20-1CFB-4B21-95DF-E9E3D2D420EE}" dt="2023-06-30T10:07:07.697" v="1752" actId="20577"/>
          <ac:spMkLst>
            <pc:docMk/>
            <pc:sldMk cId="1590295612" sldId="272"/>
            <ac:spMk id="4" creationId="{FA29A3BD-3DDF-72A3-5043-7B6887DF3627}"/>
          </ac:spMkLst>
        </pc:spChg>
        <pc:picChg chg="add mod">
          <ac:chgData name="Lehti Kari" userId="36da0b4e-ffb6-4ca7-b0df-7050f80cf785" providerId="ADAL" clId="{BD884F20-1CFB-4B21-95DF-E9E3D2D420EE}" dt="2023-06-30T10:06:58.529" v="1748" actId="962"/>
          <ac:picMkLst>
            <pc:docMk/>
            <pc:sldMk cId="1590295612" sldId="272"/>
            <ac:picMk id="6" creationId="{AC9D8F8C-545C-8C91-FFAD-917F054AC4AB}"/>
          </ac:picMkLst>
        </pc:picChg>
      </pc:sldChg>
      <pc:sldChg chg="modSp new mod">
        <pc:chgData name="Lehti Kari" userId="36da0b4e-ffb6-4ca7-b0df-7050f80cf785" providerId="ADAL" clId="{BD884F20-1CFB-4B21-95DF-E9E3D2D420EE}" dt="2023-06-30T12:40:01.073" v="5247" actId="6549"/>
        <pc:sldMkLst>
          <pc:docMk/>
          <pc:sldMk cId="2177791512" sldId="273"/>
        </pc:sldMkLst>
        <pc:spChg chg="mod">
          <ac:chgData name="Lehti Kari" userId="36da0b4e-ffb6-4ca7-b0df-7050f80cf785" providerId="ADAL" clId="{BD884F20-1CFB-4B21-95DF-E9E3D2D420EE}" dt="2023-06-30T10:12:44.437" v="1931" actId="20577"/>
          <ac:spMkLst>
            <pc:docMk/>
            <pc:sldMk cId="2177791512" sldId="273"/>
            <ac:spMk id="2" creationId="{F311D1CC-BA28-FEFA-A3A9-7B3D8D82E3C5}"/>
          </ac:spMkLst>
        </pc:spChg>
        <pc:spChg chg="mod">
          <ac:chgData name="Lehti Kari" userId="36da0b4e-ffb6-4ca7-b0df-7050f80cf785" providerId="ADAL" clId="{BD884F20-1CFB-4B21-95DF-E9E3D2D420EE}" dt="2023-06-30T12:40:01.073" v="5247" actId="6549"/>
          <ac:spMkLst>
            <pc:docMk/>
            <pc:sldMk cId="2177791512" sldId="273"/>
            <ac:spMk id="3" creationId="{C1FDB150-A403-C9DC-3DFB-623738E659F1}"/>
          </ac:spMkLst>
        </pc:spChg>
      </pc:sldChg>
      <pc:sldChg chg="addSp delSp modSp new mod">
        <pc:chgData name="Lehti Kari" userId="36da0b4e-ffb6-4ca7-b0df-7050f80cf785" providerId="ADAL" clId="{BD884F20-1CFB-4B21-95DF-E9E3D2D420EE}" dt="2023-06-30T10:35:29.462" v="2293" actId="21"/>
        <pc:sldMkLst>
          <pc:docMk/>
          <pc:sldMk cId="267061287" sldId="274"/>
        </pc:sldMkLst>
        <pc:spChg chg="del">
          <ac:chgData name="Lehti Kari" userId="36da0b4e-ffb6-4ca7-b0df-7050f80cf785" providerId="ADAL" clId="{BD884F20-1CFB-4B21-95DF-E9E3D2D420EE}" dt="2023-06-30T10:27:48.982" v="2148" actId="931"/>
          <ac:spMkLst>
            <pc:docMk/>
            <pc:sldMk cId="267061287" sldId="274"/>
            <ac:spMk id="2" creationId="{34DCD8E3-EBFB-3E1F-2E70-CDEAE29F6F0B}"/>
          </ac:spMkLst>
        </pc:spChg>
        <pc:spChg chg="mod">
          <ac:chgData name="Lehti Kari" userId="36da0b4e-ffb6-4ca7-b0df-7050f80cf785" providerId="ADAL" clId="{BD884F20-1CFB-4B21-95DF-E9E3D2D420EE}" dt="2023-06-30T10:35:29.462" v="2293" actId="21"/>
          <ac:spMkLst>
            <pc:docMk/>
            <pc:sldMk cId="267061287" sldId="274"/>
            <ac:spMk id="3" creationId="{A42C39DD-BD20-4845-118A-D80EA75EEC50}"/>
          </ac:spMkLst>
        </pc:spChg>
        <pc:spChg chg="mod">
          <ac:chgData name="Lehti Kari" userId="36da0b4e-ffb6-4ca7-b0df-7050f80cf785" providerId="ADAL" clId="{BD884F20-1CFB-4B21-95DF-E9E3D2D420EE}" dt="2023-06-30T10:33:44.060" v="2194" actId="404"/>
          <ac:spMkLst>
            <pc:docMk/>
            <pc:sldMk cId="267061287" sldId="274"/>
            <ac:spMk id="4" creationId="{9D5D4C79-E5D0-0AA0-EC40-AEBAEF83F88D}"/>
          </ac:spMkLst>
        </pc:spChg>
        <pc:picChg chg="add mod modCrop">
          <ac:chgData name="Lehti Kari" userId="36da0b4e-ffb6-4ca7-b0df-7050f80cf785" providerId="ADAL" clId="{BD884F20-1CFB-4B21-95DF-E9E3D2D420EE}" dt="2023-06-30T10:28:45.740" v="2152" actId="18131"/>
          <ac:picMkLst>
            <pc:docMk/>
            <pc:sldMk cId="267061287" sldId="274"/>
            <ac:picMk id="6" creationId="{6346848C-817E-B443-D5D5-F34E53690EA0}"/>
          </ac:picMkLst>
        </pc:picChg>
      </pc:sldChg>
      <pc:sldChg chg="addSp delSp modSp add mod">
        <pc:chgData name="Lehti Kari" userId="36da0b4e-ffb6-4ca7-b0df-7050f80cf785" providerId="ADAL" clId="{BD884F20-1CFB-4B21-95DF-E9E3D2D420EE}" dt="2023-06-30T12:22:35.513" v="4895" actId="20577"/>
        <pc:sldMkLst>
          <pc:docMk/>
          <pc:sldMk cId="212939460" sldId="275"/>
        </pc:sldMkLst>
        <pc:spChg chg="del">
          <ac:chgData name="Lehti Kari" userId="36da0b4e-ffb6-4ca7-b0df-7050f80cf785" providerId="ADAL" clId="{BD884F20-1CFB-4B21-95DF-E9E3D2D420EE}" dt="2023-06-30T12:12:59.717" v="4272" actId="478"/>
          <ac:spMkLst>
            <pc:docMk/>
            <pc:sldMk cId="212939460" sldId="275"/>
            <ac:spMk id="2" creationId="{34DCD8E3-EBFB-3E1F-2E70-CDEAE29F6F0B}"/>
          </ac:spMkLst>
        </pc:spChg>
        <pc:spChg chg="mod">
          <ac:chgData name="Lehti Kari" userId="36da0b4e-ffb6-4ca7-b0df-7050f80cf785" providerId="ADAL" clId="{BD884F20-1CFB-4B21-95DF-E9E3D2D420EE}" dt="2023-06-30T12:22:35.513" v="4895" actId="20577"/>
          <ac:spMkLst>
            <pc:docMk/>
            <pc:sldMk cId="212939460" sldId="275"/>
            <ac:spMk id="3" creationId="{A42C39DD-BD20-4845-118A-D80EA75EEC50}"/>
          </ac:spMkLst>
        </pc:spChg>
        <pc:spChg chg="mod">
          <ac:chgData name="Lehti Kari" userId="36da0b4e-ffb6-4ca7-b0df-7050f80cf785" providerId="ADAL" clId="{BD884F20-1CFB-4B21-95DF-E9E3D2D420EE}" dt="2023-06-30T10:25:54.781" v="2129" actId="20577"/>
          <ac:spMkLst>
            <pc:docMk/>
            <pc:sldMk cId="212939460" sldId="275"/>
            <ac:spMk id="4" creationId="{9D5D4C79-E5D0-0AA0-EC40-AEBAEF83F88D}"/>
          </ac:spMkLst>
        </pc:spChg>
        <pc:spChg chg="add mod">
          <ac:chgData name="Lehti Kari" userId="36da0b4e-ffb6-4ca7-b0df-7050f80cf785" providerId="ADAL" clId="{BD884F20-1CFB-4B21-95DF-E9E3D2D420EE}" dt="2023-06-30T12:12:50.227" v="4270" actId="1076"/>
          <ac:spMkLst>
            <pc:docMk/>
            <pc:sldMk cId="212939460" sldId="275"/>
            <ac:spMk id="8" creationId="{8B6CD98E-2AF3-2AC4-43C5-38A1AA299AF4}"/>
          </ac:spMkLst>
        </pc:spChg>
        <pc:spChg chg="add mod">
          <ac:chgData name="Lehti Kari" userId="36da0b4e-ffb6-4ca7-b0df-7050f80cf785" providerId="ADAL" clId="{BD884F20-1CFB-4B21-95DF-E9E3D2D420EE}" dt="2023-06-30T12:12:50.227" v="4270" actId="1076"/>
          <ac:spMkLst>
            <pc:docMk/>
            <pc:sldMk cId="212939460" sldId="275"/>
            <ac:spMk id="9" creationId="{E86E7400-7F74-2FB7-8F0C-DC1B1E262A26}"/>
          </ac:spMkLst>
        </pc:spChg>
        <pc:spChg chg="add mod">
          <ac:chgData name="Lehti Kari" userId="36da0b4e-ffb6-4ca7-b0df-7050f80cf785" providerId="ADAL" clId="{BD884F20-1CFB-4B21-95DF-E9E3D2D420EE}" dt="2023-06-30T12:22:04.866" v="4857" actId="14100"/>
          <ac:spMkLst>
            <pc:docMk/>
            <pc:sldMk cId="212939460" sldId="275"/>
            <ac:spMk id="10" creationId="{9F269BD6-95CE-779B-B66F-C697E73C2106}"/>
          </ac:spMkLst>
        </pc:spChg>
        <pc:picChg chg="add del mod modCrop">
          <ac:chgData name="Lehti Kari" userId="36da0b4e-ffb6-4ca7-b0df-7050f80cf785" providerId="ADAL" clId="{BD884F20-1CFB-4B21-95DF-E9E3D2D420EE}" dt="2023-06-30T12:08:53.005" v="4062" actId="478"/>
          <ac:picMkLst>
            <pc:docMk/>
            <pc:sldMk cId="212939460" sldId="275"/>
            <ac:picMk id="5" creationId="{2CC6A567-614E-A672-1BFA-CD42A6478BC2}"/>
          </ac:picMkLst>
        </pc:picChg>
        <pc:picChg chg="add mod">
          <ac:chgData name="Lehti Kari" userId="36da0b4e-ffb6-4ca7-b0df-7050f80cf785" providerId="ADAL" clId="{BD884F20-1CFB-4B21-95DF-E9E3D2D420EE}" dt="2023-06-30T12:12:50.227" v="4270" actId="1076"/>
          <ac:picMkLst>
            <pc:docMk/>
            <pc:sldMk cId="212939460" sldId="275"/>
            <ac:picMk id="7" creationId="{98449493-4B09-3BE2-E762-4718A8CE8330}"/>
          </ac:picMkLst>
        </pc:picChg>
      </pc:sldChg>
      <pc:sldChg chg="addSp delSp modSp add mod modClrScheme chgLayout">
        <pc:chgData name="Lehti Kari" userId="36da0b4e-ffb6-4ca7-b0df-7050f80cf785" providerId="ADAL" clId="{BD884F20-1CFB-4B21-95DF-E9E3D2D420EE}" dt="2023-06-30T12:34:40.010" v="5141" actId="14100"/>
        <pc:sldMkLst>
          <pc:docMk/>
          <pc:sldMk cId="1349715545" sldId="276"/>
        </pc:sldMkLst>
        <pc:spChg chg="del">
          <ac:chgData name="Lehti Kari" userId="36da0b4e-ffb6-4ca7-b0df-7050f80cf785" providerId="ADAL" clId="{BD884F20-1CFB-4B21-95DF-E9E3D2D420EE}" dt="2023-06-30T12:31:56.711" v="5034" actId="700"/>
          <ac:spMkLst>
            <pc:docMk/>
            <pc:sldMk cId="1349715545" sldId="276"/>
            <ac:spMk id="2" creationId="{34DCD8E3-EBFB-3E1F-2E70-CDEAE29F6F0B}"/>
          </ac:spMkLst>
        </pc:spChg>
        <pc:spChg chg="del mod ord">
          <ac:chgData name="Lehti Kari" userId="36da0b4e-ffb6-4ca7-b0df-7050f80cf785" providerId="ADAL" clId="{BD884F20-1CFB-4B21-95DF-E9E3D2D420EE}" dt="2023-06-30T12:31:56.711" v="5034" actId="700"/>
          <ac:spMkLst>
            <pc:docMk/>
            <pc:sldMk cId="1349715545" sldId="276"/>
            <ac:spMk id="3" creationId="{A42C39DD-BD20-4845-118A-D80EA75EEC50}"/>
          </ac:spMkLst>
        </pc:spChg>
        <pc:spChg chg="del mod ord">
          <ac:chgData name="Lehti Kari" userId="36da0b4e-ffb6-4ca7-b0df-7050f80cf785" providerId="ADAL" clId="{BD884F20-1CFB-4B21-95DF-E9E3D2D420EE}" dt="2023-06-30T12:32:04.610" v="5037" actId="478"/>
          <ac:spMkLst>
            <pc:docMk/>
            <pc:sldMk cId="1349715545" sldId="276"/>
            <ac:spMk id="4" creationId="{9D5D4C79-E5D0-0AA0-EC40-AEBAEF83F88D}"/>
          </ac:spMkLst>
        </pc:spChg>
        <pc:spChg chg="add mod ord">
          <ac:chgData name="Lehti Kari" userId="36da0b4e-ffb6-4ca7-b0df-7050f80cf785" providerId="ADAL" clId="{BD884F20-1CFB-4B21-95DF-E9E3D2D420EE}" dt="2023-06-30T12:34:40.010" v="5141" actId="14100"/>
          <ac:spMkLst>
            <pc:docMk/>
            <pc:sldMk cId="1349715545" sldId="276"/>
            <ac:spMk id="5" creationId="{06FF54AA-52A9-3627-A321-6CA8678CDC70}"/>
          </ac:spMkLst>
        </pc:spChg>
        <pc:spChg chg="add mod">
          <ac:chgData name="Lehti Kari" userId="36da0b4e-ffb6-4ca7-b0df-7050f80cf785" providerId="ADAL" clId="{BD884F20-1CFB-4B21-95DF-E9E3D2D420EE}" dt="2023-06-30T12:33:40.497" v="5131" actId="20577"/>
          <ac:spMkLst>
            <pc:docMk/>
            <pc:sldMk cId="1349715545" sldId="276"/>
            <ac:spMk id="6" creationId="{3322EF93-A3BD-79D0-B3A9-C332B11CB7A3}"/>
          </ac:spMkLst>
        </pc:spChg>
        <pc:picChg chg="add mod">
          <ac:chgData name="Lehti Kari" userId="36da0b4e-ffb6-4ca7-b0df-7050f80cf785" providerId="ADAL" clId="{BD884F20-1CFB-4B21-95DF-E9E3D2D420EE}" dt="2023-06-30T12:32:48.265" v="5044" actId="14100"/>
          <ac:picMkLst>
            <pc:docMk/>
            <pc:sldMk cId="1349715545" sldId="276"/>
            <ac:picMk id="7" creationId="{BF2DDBCE-29D8-D405-AE18-3FE0C0DFA1E7}"/>
          </ac:picMkLst>
        </pc:picChg>
      </pc:sldChg>
      <pc:sldChg chg="modSp add mod">
        <pc:chgData name="Lehti Kari" userId="36da0b4e-ffb6-4ca7-b0df-7050f80cf785" providerId="ADAL" clId="{BD884F20-1CFB-4B21-95DF-E9E3D2D420EE}" dt="2023-06-30T10:43:33.600" v="2421" actId="20577"/>
        <pc:sldMkLst>
          <pc:docMk/>
          <pc:sldMk cId="709852457" sldId="277"/>
        </pc:sldMkLst>
        <pc:spChg chg="mod">
          <ac:chgData name="Lehti Kari" userId="36da0b4e-ffb6-4ca7-b0df-7050f80cf785" providerId="ADAL" clId="{BD884F20-1CFB-4B21-95DF-E9E3D2D420EE}" dt="2023-06-30T10:35:23.690" v="2292" actId="20577"/>
          <ac:spMkLst>
            <pc:docMk/>
            <pc:sldMk cId="709852457" sldId="277"/>
            <ac:spMk id="2" creationId="{F311D1CC-BA28-FEFA-A3A9-7B3D8D82E3C5}"/>
          </ac:spMkLst>
        </pc:spChg>
        <pc:spChg chg="mod">
          <ac:chgData name="Lehti Kari" userId="36da0b4e-ffb6-4ca7-b0df-7050f80cf785" providerId="ADAL" clId="{BD884F20-1CFB-4B21-95DF-E9E3D2D420EE}" dt="2023-06-30T10:43:33.600" v="2421" actId="20577"/>
          <ac:spMkLst>
            <pc:docMk/>
            <pc:sldMk cId="709852457" sldId="277"/>
            <ac:spMk id="3" creationId="{C1FDB150-A403-C9DC-3DFB-623738E659F1}"/>
          </ac:spMkLst>
        </pc:spChg>
      </pc:sldChg>
      <pc:sldChg chg="addSp delSp modSp add mod">
        <pc:chgData name="Lehti Kari" userId="36da0b4e-ffb6-4ca7-b0df-7050f80cf785" providerId="ADAL" clId="{BD884F20-1CFB-4B21-95DF-E9E3D2D420EE}" dt="2023-06-30T10:58:50.550" v="2635" actId="20577"/>
        <pc:sldMkLst>
          <pc:docMk/>
          <pc:sldMk cId="3342954407" sldId="278"/>
        </pc:sldMkLst>
        <pc:spChg chg="mod">
          <ac:chgData name="Lehti Kari" userId="36da0b4e-ffb6-4ca7-b0df-7050f80cf785" providerId="ADAL" clId="{BD884F20-1CFB-4B21-95DF-E9E3D2D420EE}" dt="2023-06-30T10:50:09.382" v="2465" actId="404"/>
          <ac:spMkLst>
            <pc:docMk/>
            <pc:sldMk cId="3342954407" sldId="278"/>
            <ac:spMk id="2" creationId="{F311D1CC-BA28-FEFA-A3A9-7B3D8D82E3C5}"/>
          </ac:spMkLst>
        </pc:spChg>
        <pc:spChg chg="mod">
          <ac:chgData name="Lehti Kari" userId="36da0b4e-ffb6-4ca7-b0df-7050f80cf785" providerId="ADAL" clId="{BD884F20-1CFB-4B21-95DF-E9E3D2D420EE}" dt="2023-06-30T10:58:50.550" v="2635" actId="20577"/>
          <ac:spMkLst>
            <pc:docMk/>
            <pc:sldMk cId="3342954407" sldId="278"/>
            <ac:spMk id="3" creationId="{C1FDB150-A403-C9DC-3DFB-623738E659F1}"/>
          </ac:spMkLst>
        </pc:spChg>
        <pc:picChg chg="add mod">
          <ac:chgData name="Lehti Kari" userId="36da0b4e-ffb6-4ca7-b0df-7050f80cf785" providerId="ADAL" clId="{BD884F20-1CFB-4B21-95DF-E9E3D2D420EE}" dt="2023-06-30T10:53:58.644" v="2476" actId="14100"/>
          <ac:picMkLst>
            <pc:docMk/>
            <pc:sldMk cId="3342954407" sldId="278"/>
            <ac:picMk id="4" creationId="{79053A40-BBBD-3DC9-5A2B-3C2646A5984C}"/>
          </ac:picMkLst>
        </pc:picChg>
        <pc:picChg chg="add del mod">
          <ac:chgData name="Lehti Kari" userId="36da0b4e-ffb6-4ca7-b0df-7050f80cf785" providerId="ADAL" clId="{BD884F20-1CFB-4B21-95DF-E9E3D2D420EE}" dt="2023-06-30T10:56:42.628" v="2489" actId="478"/>
          <ac:picMkLst>
            <pc:docMk/>
            <pc:sldMk cId="3342954407" sldId="278"/>
            <ac:picMk id="5" creationId="{0EA2202A-93F6-B16F-B5DF-8F0A165C45B9}"/>
          </ac:picMkLst>
        </pc:picChg>
        <pc:picChg chg="add mod">
          <ac:chgData name="Lehti Kari" userId="36da0b4e-ffb6-4ca7-b0df-7050f80cf785" providerId="ADAL" clId="{BD884F20-1CFB-4B21-95DF-E9E3D2D420EE}" dt="2023-06-30T10:56:53.786" v="2492" actId="1076"/>
          <ac:picMkLst>
            <pc:docMk/>
            <pc:sldMk cId="3342954407" sldId="278"/>
            <ac:picMk id="7" creationId="{1AC65994-6225-0AB2-0940-576A39841605}"/>
          </ac:picMkLst>
        </pc:picChg>
      </pc:sldChg>
      <pc:sldChg chg="addSp delSp modSp add mod">
        <pc:chgData name="Lehti Kari" userId="36da0b4e-ffb6-4ca7-b0df-7050f80cf785" providerId="ADAL" clId="{BD884F20-1CFB-4B21-95DF-E9E3D2D420EE}" dt="2023-06-30T11:17:49.714" v="2920" actId="21"/>
        <pc:sldMkLst>
          <pc:docMk/>
          <pc:sldMk cId="1948534558" sldId="279"/>
        </pc:sldMkLst>
        <pc:spChg chg="mod">
          <ac:chgData name="Lehti Kari" userId="36da0b4e-ffb6-4ca7-b0df-7050f80cf785" providerId="ADAL" clId="{BD884F20-1CFB-4B21-95DF-E9E3D2D420EE}" dt="2023-06-30T11:00:12.650" v="2656" actId="20577"/>
          <ac:spMkLst>
            <pc:docMk/>
            <pc:sldMk cId="1948534558" sldId="279"/>
            <ac:spMk id="2" creationId="{F311D1CC-BA28-FEFA-A3A9-7B3D8D82E3C5}"/>
          </ac:spMkLst>
        </pc:spChg>
        <pc:spChg chg="mod">
          <ac:chgData name="Lehti Kari" userId="36da0b4e-ffb6-4ca7-b0df-7050f80cf785" providerId="ADAL" clId="{BD884F20-1CFB-4B21-95DF-E9E3D2D420EE}" dt="2023-06-30T11:17:06.799" v="2891" actId="20577"/>
          <ac:spMkLst>
            <pc:docMk/>
            <pc:sldMk cId="1948534558" sldId="279"/>
            <ac:spMk id="3" creationId="{C1FDB150-A403-C9DC-3DFB-623738E659F1}"/>
          </ac:spMkLst>
        </pc:spChg>
        <pc:spChg chg="add del">
          <ac:chgData name="Lehti Kari" userId="36da0b4e-ffb6-4ca7-b0df-7050f80cf785" providerId="ADAL" clId="{BD884F20-1CFB-4B21-95DF-E9E3D2D420EE}" dt="2023-06-30T11:06:17.482" v="2793" actId="11529"/>
          <ac:spMkLst>
            <pc:docMk/>
            <pc:sldMk cId="1948534558" sldId="279"/>
            <ac:spMk id="8" creationId="{B1C7E566-C991-D732-39C6-CB844AAF4D80}"/>
          </ac:spMkLst>
        </pc:spChg>
        <pc:spChg chg="add del">
          <ac:chgData name="Lehti Kari" userId="36da0b4e-ffb6-4ca7-b0df-7050f80cf785" providerId="ADAL" clId="{BD884F20-1CFB-4B21-95DF-E9E3D2D420EE}" dt="2023-06-30T11:06:29.769" v="2796" actId="11529"/>
          <ac:spMkLst>
            <pc:docMk/>
            <pc:sldMk cId="1948534558" sldId="279"/>
            <ac:spMk id="9" creationId="{6F68E4DF-EAD7-4976-973A-728B0D695A93}"/>
          </ac:spMkLst>
        </pc:spChg>
        <pc:spChg chg="add mod">
          <ac:chgData name="Lehti Kari" userId="36da0b4e-ffb6-4ca7-b0df-7050f80cf785" providerId="ADAL" clId="{BD884F20-1CFB-4B21-95DF-E9E3D2D420EE}" dt="2023-06-30T11:06:55.951" v="2802" actId="1076"/>
          <ac:spMkLst>
            <pc:docMk/>
            <pc:sldMk cId="1948534558" sldId="279"/>
            <ac:spMk id="10" creationId="{232A76A4-408B-4288-1E1A-FEED7E1B24A4}"/>
          </ac:spMkLst>
        </pc:spChg>
        <pc:spChg chg="add del mod">
          <ac:chgData name="Lehti Kari" userId="36da0b4e-ffb6-4ca7-b0df-7050f80cf785" providerId="ADAL" clId="{BD884F20-1CFB-4B21-95DF-E9E3D2D420EE}" dt="2023-06-30T11:17:49.714" v="2920" actId="21"/>
          <ac:spMkLst>
            <pc:docMk/>
            <pc:sldMk cId="1948534558" sldId="279"/>
            <ac:spMk id="11" creationId="{25319B51-6D85-8730-4725-929FDB7C4CD0}"/>
          </ac:spMkLst>
        </pc:spChg>
        <pc:picChg chg="del">
          <ac:chgData name="Lehti Kari" userId="36da0b4e-ffb6-4ca7-b0df-7050f80cf785" providerId="ADAL" clId="{BD884F20-1CFB-4B21-95DF-E9E3D2D420EE}" dt="2023-06-30T11:00:21.569" v="2658" actId="478"/>
          <ac:picMkLst>
            <pc:docMk/>
            <pc:sldMk cId="1948534558" sldId="279"/>
            <ac:picMk id="4" creationId="{79053A40-BBBD-3DC9-5A2B-3C2646A5984C}"/>
          </ac:picMkLst>
        </pc:picChg>
        <pc:picChg chg="add mod modCrop">
          <ac:chgData name="Lehti Kari" userId="36da0b4e-ffb6-4ca7-b0df-7050f80cf785" providerId="ADAL" clId="{BD884F20-1CFB-4B21-95DF-E9E3D2D420EE}" dt="2023-06-30T11:06:36.610" v="2798" actId="208"/>
          <ac:picMkLst>
            <pc:docMk/>
            <pc:sldMk cId="1948534558" sldId="279"/>
            <ac:picMk id="6" creationId="{48DB416D-D073-199B-DDFE-A00F77FE9174}"/>
          </ac:picMkLst>
        </pc:picChg>
        <pc:picChg chg="del">
          <ac:chgData name="Lehti Kari" userId="36da0b4e-ffb6-4ca7-b0df-7050f80cf785" providerId="ADAL" clId="{BD884F20-1CFB-4B21-95DF-E9E3D2D420EE}" dt="2023-06-30T11:00:20.778" v="2657" actId="478"/>
          <ac:picMkLst>
            <pc:docMk/>
            <pc:sldMk cId="1948534558" sldId="279"/>
            <ac:picMk id="7" creationId="{1AC65994-6225-0AB2-0940-576A39841605}"/>
          </ac:picMkLst>
        </pc:picChg>
      </pc:sldChg>
      <pc:sldChg chg="addSp delSp modSp add mod">
        <pc:chgData name="Lehti Kari" userId="36da0b4e-ffb6-4ca7-b0df-7050f80cf785" providerId="ADAL" clId="{BD884F20-1CFB-4B21-95DF-E9E3D2D420EE}" dt="2023-06-30T11:30:57.685" v="3075" actId="20577"/>
        <pc:sldMkLst>
          <pc:docMk/>
          <pc:sldMk cId="28913602" sldId="280"/>
        </pc:sldMkLst>
        <pc:spChg chg="mod">
          <ac:chgData name="Lehti Kari" userId="36da0b4e-ffb6-4ca7-b0df-7050f80cf785" providerId="ADAL" clId="{BD884F20-1CFB-4B21-95DF-E9E3D2D420EE}" dt="2023-06-30T11:18:05.883" v="2922" actId="14100"/>
          <ac:spMkLst>
            <pc:docMk/>
            <pc:sldMk cId="28913602" sldId="280"/>
            <ac:spMk id="2" creationId="{F311D1CC-BA28-FEFA-A3A9-7B3D8D82E3C5}"/>
          </ac:spMkLst>
        </pc:spChg>
        <pc:spChg chg="mod">
          <ac:chgData name="Lehti Kari" userId="36da0b4e-ffb6-4ca7-b0df-7050f80cf785" providerId="ADAL" clId="{BD884F20-1CFB-4B21-95DF-E9E3D2D420EE}" dt="2023-06-30T11:30:57.685" v="3075" actId="20577"/>
          <ac:spMkLst>
            <pc:docMk/>
            <pc:sldMk cId="28913602" sldId="280"/>
            <ac:spMk id="3" creationId="{C1FDB150-A403-C9DC-3DFB-623738E659F1}"/>
          </ac:spMkLst>
        </pc:spChg>
        <pc:spChg chg="add mod">
          <ac:chgData name="Lehti Kari" userId="36da0b4e-ffb6-4ca7-b0df-7050f80cf785" providerId="ADAL" clId="{BD884F20-1CFB-4B21-95DF-E9E3D2D420EE}" dt="2023-06-30T11:18:17.852" v="2925" actId="14100"/>
          <ac:spMkLst>
            <pc:docMk/>
            <pc:sldMk cId="28913602" sldId="280"/>
            <ac:spMk id="7" creationId="{AE0E88A5-C313-5A60-DD49-3197F85374AC}"/>
          </ac:spMkLst>
        </pc:spChg>
        <pc:spChg chg="del">
          <ac:chgData name="Lehti Kari" userId="36da0b4e-ffb6-4ca7-b0df-7050f80cf785" providerId="ADAL" clId="{BD884F20-1CFB-4B21-95DF-E9E3D2D420EE}" dt="2023-06-30T11:17:43.444" v="2917" actId="478"/>
          <ac:spMkLst>
            <pc:docMk/>
            <pc:sldMk cId="28913602" sldId="280"/>
            <ac:spMk id="10" creationId="{232A76A4-408B-4288-1E1A-FEED7E1B24A4}"/>
          </ac:spMkLst>
        </pc:spChg>
        <pc:spChg chg="del">
          <ac:chgData name="Lehti Kari" userId="36da0b4e-ffb6-4ca7-b0df-7050f80cf785" providerId="ADAL" clId="{BD884F20-1CFB-4B21-95DF-E9E3D2D420EE}" dt="2023-06-30T11:17:44.445" v="2918" actId="478"/>
          <ac:spMkLst>
            <pc:docMk/>
            <pc:sldMk cId="28913602" sldId="280"/>
            <ac:spMk id="11" creationId="{25319B51-6D85-8730-4725-929FDB7C4CD0}"/>
          </ac:spMkLst>
        </pc:spChg>
        <pc:picChg chg="add mod">
          <ac:chgData name="Lehti Kari" userId="36da0b4e-ffb6-4ca7-b0df-7050f80cf785" providerId="ADAL" clId="{BD884F20-1CFB-4B21-95DF-E9E3D2D420EE}" dt="2023-06-30T11:18:00.091" v="2921" actId="1076"/>
          <ac:picMkLst>
            <pc:docMk/>
            <pc:sldMk cId="28913602" sldId="280"/>
            <ac:picMk id="5" creationId="{1F0A7510-0BF5-0D47-4FC2-EFD53C0DD118}"/>
          </ac:picMkLst>
        </pc:picChg>
        <pc:picChg chg="del">
          <ac:chgData name="Lehti Kari" userId="36da0b4e-ffb6-4ca7-b0df-7050f80cf785" providerId="ADAL" clId="{BD884F20-1CFB-4B21-95DF-E9E3D2D420EE}" dt="2023-06-30T11:17:40.933" v="2916" actId="478"/>
          <ac:picMkLst>
            <pc:docMk/>
            <pc:sldMk cId="28913602" sldId="280"/>
            <ac:picMk id="6" creationId="{48DB416D-D073-199B-DDFE-A00F77FE9174}"/>
          </ac:picMkLst>
        </pc:picChg>
      </pc:sldChg>
      <pc:sldChg chg="addSp delSp modSp add mod">
        <pc:chgData name="Lehti Kari" userId="36da0b4e-ffb6-4ca7-b0df-7050f80cf785" providerId="ADAL" clId="{BD884F20-1CFB-4B21-95DF-E9E3D2D420EE}" dt="2023-06-30T11:35:28.729" v="3137" actId="14100"/>
        <pc:sldMkLst>
          <pc:docMk/>
          <pc:sldMk cId="2936507878" sldId="281"/>
        </pc:sldMkLst>
        <pc:spChg chg="mod">
          <ac:chgData name="Lehti Kari" userId="36da0b4e-ffb6-4ca7-b0df-7050f80cf785" providerId="ADAL" clId="{BD884F20-1CFB-4B21-95DF-E9E3D2D420EE}" dt="2023-06-30T11:35:28.729" v="3137" actId="14100"/>
          <ac:spMkLst>
            <pc:docMk/>
            <pc:sldMk cId="2936507878" sldId="281"/>
            <ac:spMk id="2" creationId="{F311D1CC-BA28-FEFA-A3A9-7B3D8D82E3C5}"/>
          </ac:spMkLst>
        </pc:spChg>
        <pc:spChg chg="mod">
          <ac:chgData name="Lehti Kari" userId="36da0b4e-ffb6-4ca7-b0df-7050f80cf785" providerId="ADAL" clId="{BD884F20-1CFB-4B21-95DF-E9E3D2D420EE}" dt="2023-06-30T11:33:48.163" v="3114" actId="14100"/>
          <ac:spMkLst>
            <pc:docMk/>
            <pc:sldMk cId="2936507878" sldId="281"/>
            <ac:spMk id="3" creationId="{C1FDB150-A403-C9DC-3DFB-623738E659F1}"/>
          </ac:spMkLst>
        </pc:spChg>
        <pc:spChg chg="add mod">
          <ac:chgData name="Lehti Kari" userId="36da0b4e-ffb6-4ca7-b0df-7050f80cf785" providerId="ADAL" clId="{BD884F20-1CFB-4B21-95DF-E9E3D2D420EE}" dt="2023-06-30T11:35:07.731" v="3135" actId="20577"/>
          <ac:spMkLst>
            <pc:docMk/>
            <pc:sldMk cId="2936507878" sldId="281"/>
            <ac:spMk id="6" creationId="{74BC20C9-09A3-10C7-F94F-8D41C3FA0B6C}"/>
          </ac:spMkLst>
        </pc:spChg>
        <pc:spChg chg="del">
          <ac:chgData name="Lehti Kari" userId="36da0b4e-ffb6-4ca7-b0df-7050f80cf785" providerId="ADAL" clId="{BD884F20-1CFB-4B21-95DF-E9E3D2D420EE}" dt="2023-06-30T11:32:25.348" v="3104" actId="478"/>
          <ac:spMkLst>
            <pc:docMk/>
            <pc:sldMk cId="2936507878" sldId="281"/>
            <ac:spMk id="7" creationId="{AE0E88A5-C313-5A60-DD49-3197F85374AC}"/>
          </ac:spMkLst>
        </pc:spChg>
        <pc:picChg chg="add mod">
          <ac:chgData name="Lehti Kari" userId="36da0b4e-ffb6-4ca7-b0df-7050f80cf785" providerId="ADAL" clId="{BD884F20-1CFB-4B21-95DF-E9E3D2D420EE}" dt="2023-06-30T11:34:02.386" v="3117" actId="14100"/>
          <ac:picMkLst>
            <pc:docMk/>
            <pc:sldMk cId="2936507878" sldId="281"/>
            <ac:picMk id="4" creationId="{AA94A8E4-90ED-00A4-7664-46F242397C0F}"/>
          </ac:picMkLst>
        </pc:picChg>
        <pc:picChg chg="del">
          <ac:chgData name="Lehti Kari" userId="36da0b4e-ffb6-4ca7-b0df-7050f80cf785" providerId="ADAL" clId="{BD884F20-1CFB-4B21-95DF-E9E3D2D420EE}" dt="2023-06-30T11:32:21.181" v="3103" actId="478"/>
          <ac:picMkLst>
            <pc:docMk/>
            <pc:sldMk cId="2936507878" sldId="281"/>
            <ac:picMk id="5" creationId="{1F0A7510-0BF5-0D47-4FC2-EFD53C0DD118}"/>
          </ac:picMkLst>
        </pc:picChg>
        <pc:picChg chg="add mod">
          <ac:chgData name="Lehti Kari" userId="36da0b4e-ffb6-4ca7-b0df-7050f80cf785" providerId="ADAL" clId="{BD884F20-1CFB-4B21-95DF-E9E3D2D420EE}" dt="2023-06-30T11:34:58.130" v="3134" actId="14100"/>
          <ac:picMkLst>
            <pc:docMk/>
            <pc:sldMk cId="2936507878" sldId="281"/>
            <ac:picMk id="8" creationId="{C7FCEFA3-0DFF-F8B1-6201-7B163FC54760}"/>
          </ac:picMkLst>
        </pc:picChg>
      </pc:sldChg>
      <pc:sldChg chg="addSp delSp modSp add mod">
        <pc:chgData name="Lehti Kari" userId="36da0b4e-ffb6-4ca7-b0df-7050f80cf785" providerId="ADAL" clId="{BD884F20-1CFB-4B21-95DF-E9E3D2D420EE}" dt="2023-06-30T11:44:59.636" v="3386" actId="20577"/>
        <pc:sldMkLst>
          <pc:docMk/>
          <pc:sldMk cId="213230133" sldId="282"/>
        </pc:sldMkLst>
        <pc:spChg chg="mod">
          <ac:chgData name="Lehti Kari" userId="36da0b4e-ffb6-4ca7-b0df-7050f80cf785" providerId="ADAL" clId="{BD884F20-1CFB-4B21-95DF-E9E3D2D420EE}" dt="2023-06-30T11:36:05.826" v="3147" actId="20577"/>
          <ac:spMkLst>
            <pc:docMk/>
            <pc:sldMk cId="213230133" sldId="282"/>
            <ac:spMk id="2" creationId="{F311D1CC-BA28-FEFA-A3A9-7B3D8D82E3C5}"/>
          </ac:spMkLst>
        </pc:spChg>
        <pc:spChg chg="del">
          <ac:chgData name="Lehti Kari" userId="36da0b4e-ffb6-4ca7-b0df-7050f80cf785" providerId="ADAL" clId="{BD884F20-1CFB-4B21-95DF-E9E3D2D420EE}" dt="2023-06-30T11:36:39.540" v="3148" actId="478"/>
          <ac:spMkLst>
            <pc:docMk/>
            <pc:sldMk cId="213230133" sldId="282"/>
            <ac:spMk id="3" creationId="{C1FDB150-A403-C9DC-3DFB-623738E659F1}"/>
          </ac:spMkLst>
        </pc:spChg>
        <pc:spChg chg="del">
          <ac:chgData name="Lehti Kari" userId="36da0b4e-ffb6-4ca7-b0df-7050f80cf785" providerId="ADAL" clId="{BD884F20-1CFB-4B21-95DF-E9E3D2D420EE}" dt="2023-06-30T11:36:39.540" v="3148" actId="478"/>
          <ac:spMkLst>
            <pc:docMk/>
            <pc:sldMk cId="213230133" sldId="282"/>
            <ac:spMk id="6" creationId="{74BC20C9-09A3-10C7-F94F-8D41C3FA0B6C}"/>
          </ac:spMkLst>
        </pc:spChg>
        <pc:spChg chg="add del mod">
          <ac:chgData name="Lehti Kari" userId="36da0b4e-ffb6-4ca7-b0df-7050f80cf785" providerId="ADAL" clId="{BD884F20-1CFB-4B21-95DF-E9E3D2D420EE}" dt="2023-06-30T11:36:41.752" v="3149" actId="478"/>
          <ac:spMkLst>
            <pc:docMk/>
            <pc:sldMk cId="213230133" sldId="282"/>
            <ac:spMk id="7" creationId="{7C111B98-EB3B-7C7F-D3EF-79E61AD8458F}"/>
          </ac:spMkLst>
        </pc:spChg>
        <pc:spChg chg="add mod">
          <ac:chgData name="Lehti Kari" userId="36da0b4e-ffb6-4ca7-b0df-7050f80cf785" providerId="ADAL" clId="{BD884F20-1CFB-4B21-95DF-E9E3D2D420EE}" dt="2023-06-30T11:44:59.636" v="3386" actId="20577"/>
          <ac:spMkLst>
            <pc:docMk/>
            <pc:sldMk cId="213230133" sldId="282"/>
            <ac:spMk id="9" creationId="{390298D3-B455-DBDF-2D75-632C461EB728}"/>
          </ac:spMkLst>
        </pc:spChg>
        <pc:spChg chg="add del mod">
          <ac:chgData name="Lehti Kari" userId="36da0b4e-ffb6-4ca7-b0df-7050f80cf785" providerId="ADAL" clId="{BD884F20-1CFB-4B21-95DF-E9E3D2D420EE}" dt="2023-06-30T11:44:36.055" v="3360"/>
          <ac:spMkLst>
            <pc:docMk/>
            <pc:sldMk cId="213230133" sldId="282"/>
            <ac:spMk id="13" creationId="{FD85E70F-4AE1-177E-85CA-D453E9D5D092}"/>
          </ac:spMkLst>
        </pc:spChg>
        <pc:picChg chg="del">
          <ac:chgData name="Lehti Kari" userId="36da0b4e-ffb6-4ca7-b0df-7050f80cf785" providerId="ADAL" clId="{BD884F20-1CFB-4B21-95DF-E9E3D2D420EE}" dt="2023-06-30T11:36:39.540" v="3148" actId="478"/>
          <ac:picMkLst>
            <pc:docMk/>
            <pc:sldMk cId="213230133" sldId="282"/>
            <ac:picMk id="4" creationId="{AA94A8E4-90ED-00A4-7664-46F242397C0F}"/>
          </ac:picMkLst>
        </pc:picChg>
        <pc:picChg chg="del">
          <ac:chgData name="Lehti Kari" userId="36da0b4e-ffb6-4ca7-b0df-7050f80cf785" providerId="ADAL" clId="{BD884F20-1CFB-4B21-95DF-E9E3D2D420EE}" dt="2023-06-30T11:36:39.540" v="3148" actId="478"/>
          <ac:picMkLst>
            <pc:docMk/>
            <pc:sldMk cId="213230133" sldId="282"/>
            <ac:picMk id="8" creationId="{C7FCEFA3-0DFF-F8B1-6201-7B163FC54760}"/>
          </ac:picMkLst>
        </pc:picChg>
        <pc:picChg chg="add mod">
          <ac:chgData name="Lehti Kari" userId="36da0b4e-ffb6-4ca7-b0df-7050f80cf785" providerId="ADAL" clId="{BD884F20-1CFB-4B21-95DF-E9E3D2D420EE}" dt="2023-06-30T11:37:19.873" v="3156" actId="1076"/>
          <ac:picMkLst>
            <pc:docMk/>
            <pc:sldMk cId="213230133" sldId="282"/>
            <ac:picMk id="10" creationId="{9D4AEC71-7891-9B02-FA37-44BA9CDC60CF}"/>
          </ac:picMkLst>
        </pc:picChg>
        <pc:picChg chg="add mod">
          <ac:chgData name="Lehti Kari" userId="36da0b4e-ffb6-4ca7-b0df-7050f80cf785" providerId="ADAL" clId="{BD884F20-1CFB-4B21-95DF-E9E3D2D420EE}" dt="2023-06-30T11:37:28.319" v="3157" actId="1076"/>
          <ac:picMkLst>
            <pc:docMk/>
            <pc:sldMk cId="213230133" sldId="282"/>
            <ac:picMk id="11" creationId="{E0D7D98F-A2B1-6077-FD50-2AF55E63E83B}"/>
          </ac:picMkLst>
        </pc:picChg>
        <pc:picChg chg="add mod">
          <ac:chgData name="Lehti Kari" userId="36da0b4e-ffb6-4ca7-b0df-7050f80cf785" providerId="ADAL" clId="{BD884F20-1CFB-4B21-95DF-E9E3D2D420EE}" dt="2023-06-30T11:37:31.830" v="3158" actId="1076"/>
          <ac:picMkLst>
            <pc:docMk/>
            <pc:sldMk cId="213230133" sldId="282"/>
            <ac:picMk id="12" creationId="{1348AB24-8171-BD59-3DD3-C65592967AC6}"/>
          </ac:picMkLst>
        </pc:picChg>
        <pc:picChg chg="add del mod">
          <ac:chgData name="Lehti Kari" userId="36da0b4e-ffb6-4ca7-b0df-7050f80cf785" providerId="ADAL" clId="{BD884F20-1CFB-4B21-95DF-E9E3D2D420EE}" dt="2023-06-30T11:44:36.055" v="3360"/>
          <ac:picMkLst>
            <pc:docMk/>
            <pc:sldMk cId="213230133" sldId="282"/>
            <ac:picMk id="14" creationId="{FA9C8848-E3CF-DDB2-977F-5EC431430D8E}"/>
          </ac:picMkLst>
        </pc:picChg>
        <pc:picChg chg="add del mod">
          <ac:chgData name="Lehti Kari" userId="36da0b4e-ffb6-4ca7-b0df-7050f80cf785" providerId="ADAL" clId="{BD884F20-1CFB-4B21-95DF-E9E3D2D420EE}" dt="2023-06-30T11:44:36.055" v="3360"/>
          <ac:picMkLst>
            <pc:docMk/>
            <pc:sldMk cId="213230133" sldId="282"/>
            <ac:picMk id="15" creationId="{3E39B724-26F8-27DD-4B97-F36582DB9E48}"/>
          </ac:picMkLst>
        </pc:picChg>
        <pc:picChg chg="add del mod">
          <ac:chgData name="Lehti Kari" userId="36da0b4e-ffb6-4ca7-b0df-7050f80cf785" providerId="ADAL" clId="{BD884F20-1CFB-4B21-95DF-E9E3D2D420EE}" dt="2023-06-30T11:44:36.055" v="3360"/>
          <ac:picMkLst>
            <pc:docMk/>
            <pc:sldMk cId="213230133" sldId="282"/>
            <ac:picMk id="16" creationId="{86E6099A-E7C1-529F-4A9E-B9A9388EEEA4}"/>
          </ac:picMkLst>
        </pc:picChg>
      </pc:sldChg>
      <pc:sldChg chg="addSp delSp modSp add mod modNotesTx">
        <pc:chgData name="Lehti Kari" userId="36da0b4e-ffb6-4ca7-b0df-7050f80cf785" providerId="ADAL" clId="{BD884F20-1CFB-4B21-95DF-E9E3D2D420EE}" dt="2023-06-30T11:48:51.522" v="3729" actId="1076"/>
        <pc:sldMkLst>
          <pc:docMk/>
          <pc:sldMk cId="2326374550" sldId="283"/>
        </pc:sldMkLst>
        <pc:spChg chg="mod">
          <ac:chgData name="Lehti Kari" userId="36da0b4e-ffb6-4ca7-b0df-7050f80cf785" providerId="ADAL" clId="{BD884F20-1CFB-4B21-95DF-E9E3D2D420EE}" dt="2023-06-30T11:41:49.630" v="3265" actId="20577"/>
          <ac:spMkLst>
            <pc:docMk/>
            <pc:sldMk cId="2326374550" sldId="283"/>
            <ac:spMk id="2" creationId="{F311D1CC-BA28-FEFA-A3A9-7B3D8D82E3C5}"/>
          </ac:spMkLst>
        </pc:spChg>
        <pc:spChg chg="add mod">
          <ac:chgData name="Lehti Kari" userId="36da0b4e-ffb6-4ca7-b0df-7050f80cf785" providerId="ADAL" clId="{BD884F20-1CFB-4B21-95DF-E9E3D2D420EE}" dt="2023-06-30T11:48:51.522" v="3729" actId="1076"/>
          <ac:spMkLst>
            <pc:docMk/>
            <pc:sldMk cId="2326374550" sldId="283"/>
            <ac:spMk id="4" creationId="{0DDFDD0A-E3F3-C30A-9C11-5AC49CE60488}"/>
          </ac:spMkLst>
        </pc:spChg>
        <pc:spChg chg="del">
          <ac:chgData name="Lehti Kari" userId="36da0b4e-ffb6-4ca7-b0df-7050f80cf785" providerId="ADAL" clId="{BD884F20-1CFB-4B21-95DF-E9E3D2D420EE}" dt="2023-06-30T11:45:12.954" v="3387" actId="478"/>
          <ac:spMkLst>
            <pc:docMk/>
            <pc:sldMk cId="2326374550" sldId="283"/>
            <ac:spMk id="9" creationId="{390298D3-B455-DBDF-2D75-632C461EB728}"/>
          </ac:spMkLst>
        </pc:spChg>
        <pc:picChg chg="add mod">
          <ac:chgData name="Lehti Kari" userId="36da0b4e-ffb6-4ca7-b0df-7050f80cf785" providerId="ADAL" clId="{BD884F20-1CFB-4B21-95DF-E9E3D2D420EE}" dt="2023-06-30T11:48:51.522" v="3729" actId="1076"/>
          <ac:picMkLst>
            <pc:docMk/>
            <pc:sldMk cId="2326374550" sldId="283"/>
            <ac:picMk id="3" creationId="{34C42ED0-FEB4-014A-EA3A-9DBA9476A8E7}"/>
          </ac:picMkLst>
        </pc:picChg>
        <pc:picChg chg="del">
          <ac:chgData name="Lehti Kari" userId="36da0b4e-ffb6-4ca7-b0df-7050f80cf785" providerId="ADAL" clId="{BD884F20-1CFB-4B21-95DF-E9E3D2D420EE}" dt="2023-06-30T11:45:12.954" v="3387" actId="478"/>
          <ac:picMkLst>
            <pc:docMk/>
            <pc:sldMk cId="2326374550" sldId="283"/>
            <ac:picMk id="10" creationId="{9D4AEC71-7891-9B02-FA37-44BA9CDC60CF}"/>
          </ac:picMkLst>
        </pc:picChg>
        <pc:picChg chg="del">
          <ac:chgData name="Lehti Kari" userId="36da0b4e-ffb6-4ca7-b0df-7050f80cf785" providerId="ADAL" clId="{BD884F20-1CFB-4B21-95DF-E9E3D2D420EE}" dt="2023-06-30T11:45:12.954" v="3387" actId="478"/>
          <ac:picMkLst>
            <pc:docMk/>
            <pc:sldMk cId="2326374550" sldId="283"/>
            <ac:picMk id="11" creationId="{E0D7D98F-A2B1-6077-FD50-2AF55E63E83B}"/>
          </ac:picMkLst>
        </pc:picChg>
        <pc:picChg chg="del">
          <ac:chgData name="Lehti Kari" userId="36da0b4e-ffb6-4ca7-b0df-7050f80cf785" providerId="ADAL" clId="{BD884F20-1CFB-4B21-95DF-E9E3D2D420EE}" dt="2023-06-30T11:45:12.954" v="3387" actId="478"/>
          <ac:picMkLst>
            <pc:docMk/>
            <pc:sldMk cId="2326374550" sldId="283"/>
            <ac:picMk id="12" creationId="{1348AB24-8171-BD59-3DD3-C65592967AC6}"/>
          </ac:picMkLst>
        </pc:picChg>
      </pc:sldChg>
      <pc:sldChg chg="addSp delSp modSp add mod modNotesTx">
        <pc:chgData name="Lehti Kari" userId="36da0b4e-ffb6-4ca7-b0df-7050f80cf785" providerId="ADAL" clId="{BD884F20-1CFB-4B21-95DF-E9E3D2D420EE}" dt="2023-06-30T12:02:52.118" v="4034" actId="20577"/>
        <pc:sldMkLst>
          <pc:docMk/>
          <pc:sldMk cId="650328290" sldId="284"/>
        </pc:sldMkLst>
        <pc:spChg chg="mod">
          <ac:chgData name="Lehti Kari" userId="36da0b4e-ffb6-4ca7-b0df-7050f80cf785" providerId="ADAL" clId="{BD884F20-1CFB-4B21-95DF-E9E3D2D420EE}" dt="2023-06-30T11:49:15.338" v="3763" actId="20577"/>
          <ac:spMkLst>
            <pc:docMk/>
            <pc:sldMk cId="650328290" sldId="284"/>
            <ac:spMk id="2" creationId="{F311D1CC-BA28-FEFA-A3A9-7B3D8D82E3C5}"/>
          </ac:spMkLst>
        </pc:spChg>
        <pc:spChg chg="del">
          <ac:chgData name="Lehti Kari" userId="36da0b4e-ffb6-4ca7-b0df-7050f80cf785" providerId="ADAL" clId="{BD884F20-1CFB-4B21-95DF-E9E3D2D420EE}" dt="2023-06-30T11:53:31.617" v="3765" actId="478"/>
          <ac:spMkLst>
            <pc:docMk/>
            <pc:sldMk cId="650328290" sldId="284"/>
            <ac:spMk id="4" creationId="{0DDFDD0A-E3F3-C30A-9C11-5AC49CE60488}"/>
          </ac:spMkLst>
        </pc:spChg>
        <pc:spChg chg="add mod">
          <ac:chgData name="Lehti Kari" userId="36da0b4e-ffb6-4ca7-b0df-7050f80cf785" providerId="ADAL" clId="{BD884F20-1CFB-4B21-95DF-E9E3D2D420EE}" dt="2023-06-30T12:02:52.118" v="4034" actId="20577"/>
          <ac:spMkLst>
            <pc:docMk/>
            <pc:sldMk cId="650328290" sldId="284"/>
            <ac:spMk id="6" creationId="{A3D7FD6C-1E2F-6200-6813-14F8A8AC36E5}"/>
          </ac:spMkLst>
        </pc:spChg>
        <pc:spChg chg="add mod">
          <ac:chgData name="Lehti Kari" userId="36da0b4e-ffb6-4ca7-b0df-7050f80cf785" providerId="ADAL" clId="{BD884F20-1CFB-4B21-95DF-E9E3D2D420EE}" dt="2023-06-30T11:59:59.734" v="3784" actId="20577"/>
          <ac:spMkLst>
            <pc:docMk/>
            <pc:sldMk cId="650328290" sldId="284"/>
            <ac:spMk id="7" creationId="{38A54D31-EE75-8F7A-BC36-13DED7B47D19}"/>
          </ac:spMkLst>
        </pc:spChg>
        <pc:spChg chg="add mod">
          <ac:chgData name="Lehti Kari" userId="36da0b4e-ffb6-4ca7-b0df-7050f80cf785" providerId="ADAL" clId="{BD884F20-1CFB-4B21-95DF-E9E3D2D420EE}" dt="2023-06-30T12:00:42.589" v="3792" actId="14100"/>
          <ac:spMkLst>
            <pc:docMk/>
            <pc:sldMk cId="650328290" sldId="284"/>
            <ac:spMk id="8" creationId="{B08209B5-37A4-9C8C-F5D4-E0346DB08160}"/>
          </ac:spMkLst>
        </pc:spChg>
        <pc:spChg chg="add mod">
          <ac:chgData name="Lehti Kari" userId="36da0b4e-ffb6-4ca7-b0df-7050f80cf785" providerId="ADAL" clId="{BD884F20-1CFB-4B21-95DF-E9E3D2D420EE}" dt="2023-06-30T12:00:59.477" v="3796" actId="14100"/>
          <ac:spMkLst>
            <pc:docMk/>
            <pc:sldMk cId="650328290" sldId="284"/>
            <ac:spMk id="9" creationId="{1BADC1A3-B5E1-DA82-7FAE-D835C984A54A}"/>
          </ac:spMkLst>
        </pc:spChg>
        <pc:spChg chg="add mod">
          <ac:chgData name="Lehti Kari" userId="36da0b4e-ffb6-4ca7-b0df-7050f80cf785" providerId="ADAL" clId="{BD884F20-1CFB-4B21-95DF-E9E3D2D420EE}" dt="2023-06-30T12:01:09.830" v="3800" actId="14100"/>
          <ac:spMkLst>
            <pc:docMk/>
            <pc:sldMk cId="650328290" sldId="284"/>
            <ac:spMk id="10" creationId="{85E4F850-6016-3E80-8FF0-54DCCAFE4AC2}"/>
          </ac:spMkLst>
        </pc:spChg>
        <pc:picChg chg="del">
          <ac:chgData name="Lehti Kari" userId="36da0b4e-ffb6-4ca7-b0df-7050f80cf785" providerId="ADAL" clId="{BD884F20-1CFB-4B21-95DF-E9E3D2D420EE}" dt="2023-06-30T11:53:29.607" v="3764" actId="478"/>
          <ac:picMkLst>
            <pc:docMk/>
            <pc:sldMk cId="650328290" sldId="284"/>
            <ac:picMk id="3" creationId="{34C42ED0-FEB4-014A-EA3A-9DBA9476A8E7}"/>
          </ac:picMkLst>
        </pc:picChg>
        <pc:picChg chg="add mod">
          <ac:chgData name="Lehti Kari" userId="36da0b4e-ffb6-4ca7-b0df-7050f80cf785" providerId="ADAL" clId="{BD884F20-1CFB-4B21-95DF-E9E3D2D420EE}" dt="2023-06-30T12:00:32.209" v="3790" actId="1076"/>
          <ac:picMkLst>
            <pc:docMk/>
            <pc:sldMk cId="650328290" sldId="284"/>
            <ac:picMk id="5" creationId="{0BDFB435-62F5-B65C-3C5E-49DCF4455871}"/>
          </ac:picMkLst>
        </pc:picChg>
      </pc:sldChg>
      <pc:sldChg chg="add del">
        <pc:chgData name="Lehti Kari" userId="36da0b4e-ffb6-4ca7-b0df-7050f80cf785" providerId="ADAL" clId="{BD884F20-1CFB-4B21-95DF-E9E3D2D420EE}" dt="2023-06-30T12:03:26.809" v="4036"/>
        <pc:sldMkLst>
          <pc:docMk/>
          <pc:sldMk cId="659919785" sldId="285"/>
        </pc:sldMkLst>
      </pc:sldChg>
      <pc:sldChg chg="modSp add mod">
        <pc:chgData name="Lehti Kari" userId="36da0b4e-ffb6-4ca7-b0df-7050f80cf785" providerId="ADAL" clId="{BD884F20-1CFB-4B21-95DF-E9E3D2D420EE}" dt="2023-06-30T12:33:07.995" v="5091" actId="20577"/>
        <pc:sldMkLst>
          <pc:docMk/>
          <pc:sldMk cId="2172327923" sldId="285"/>
        </pc:sldMkLst>
        <pc:spChg chg="mod">
          <ac:chgData name="Lehti Kari" userId="36da0b4e-ffb6-4ca7-b0df-7050f80cf785" providerId="ADAL" clId="{BD884F20-1CFB-4B21-95DF-E9E3D2D420EE}" dt="2023-06-30T12:17:09.348" v="4678" actId="20577"/>
          <ac:spMkLst>
            <pc:docMk/>
            <pc:sldMk cId="2172327923" sldId="285"/>
            <ac:spMk id="2" creationId="{F311D1CC-BA28-FEFA-A3A9-7B3D8D82E3C5}"/>
          </ac:spMkLst>
        </pc:spChg>
        <pc:spChg chg="mod">
          <ac:chgData name="Lehti Kari" userId="36da0b4e-ffb6-4ca7-b0df-7050f80cf785" providerId="ADAL" clId="{BD884F20-1CFB-4B21-95DF-E9E3D2D420EE}" dt="2023-06-30T12:33:07.995" v="5091" actId="20577"/>
          <ac:spMkLst>
            <pc:docMk/>
            <pc:sldMk cId="2172327923" sldId="285"/>
            <ac:spMk id="3" creationId="{C1FDB150-A403-C9DC-3DFB-623738E659F1}"/>
          </ac:spMkLst>
        </pc:spChg>
      </pc:sldChg>
      <pc:sldChg chg="add del">
        <pc:chgData name="Lehti Kari" userId="36da0b4e-ffb6-4ca7-b0df-7050f80cf785" providerId="ADAL" clId="{BD884F20-1CFB-4B21-95DF-E9E3D2D420EE}" dt="2023-06-30T12:23:36.827" v="4897" actId="2890"/>
        <pc:sldMkLst>
          <pc:docMk/>
          <pc:sldMk cId="3502300524" sldId="286"/>
        </pc:sldMkLst>
      </pc:sldChg>
      <pc:sldChg chg="addSp delSp modSp new mod">
        <pc:chgData name="Lehti Kari" userId="36da0b4e-ffb6-4ca7-b0df-7050f80cf785" providerId="ADAL" clId="{BD884F20-1CFB-4B21-95DF-E9E3D2D420EE}" dt="2023-06-30T12:25:21.554" v="4949" actId="18131"/>
        <pc:sldMkLst>
          <pc:docMk/>
          <pc:sldMk cId="4168127557" sldId="286"/>
        </pc:sldMkLst>
        <pc:spChg chg="del">
          <ac:chgData name="Lehti Kari" userId="36da0b4e-ffb6-4ca7-b0df-7050f80cf785" providerId="ADAL" clId="{BD884F20-1CFB-4B21-95DF-E9E3D2D420EE}" dt="2023-06-30T12:25:06.409" v="4945" actId="931"/>
          <ac:spMkLst>
            <pc:docMk/>
            <pc:sldMk cId="4168127557" sldId="286"/>
            <ac:spMk id="2" creationId="{00945DBB-0B14-2A86-EF97-7E96631E8477}"/>
          </ac:spMkLst>
        </pc:spChg>
        <pc:spChg chg="mod">
          <ac:chgData name="Lehti Kari" userId="36da0b4e-ffb6-4ca7-b0df-7050f80cf785" providerId="ADAL" clId="{BD884F20-1CFB-4B21-95DF-E9E3D2D420EE}" dt="2023-06-30T12:24:17.166" v="4944" actId="12"/>
          <ac:spMkLst>
            <pc:docMk/>
            <pc:sldMk cId="4168127557" sldId="286"/>
            <ac:spMk id="3" creationId="{11968916-79E7-1D36-EC88-6465DC5191BE}"/>
          </ac:spMkLst>
        </pc:spChg>
        <pc:spChg chg="mod">
          <ac:chgData name="Lehti Kari" userId="36da0b4e-ffb6-4ca7-b0df-7050f80cf785" providerId="ADAL" clId="{BD884F20-1CFB-4B21-95DF-E9E3D2D420EE}" dt="2023-06-30T12:24:05.562" v="4939" actId="404"/>
          <ac:spMkLst>
            <pc:docMk/>
            <pc:sldMk cId="4168127557" sldId="286"/>
            <ac:spMk id="4" creationId="{750F984A-0021-DFE0-B408-6A9435381468}"/>
          </ac:spMkLst>
        </pc:spChg>
        <pc:picChg chg="add mod modCrop">
          <ac:chgData name="Lehti Kari" userId="36da0b4e-ffb6-4ca7-b0df-7050f80cf785" providerId="ADAL" clId="{BD884F20-1CFB-4B21-95DF-E9E3D2D420EE}" dt="2023-06-30T12:25:21.554" v="4949" actId="18131"/>
          <ac:picMkLst>
            <pc:docMk/>
            <pc:sldMk cId="4168127557" sldId="286"/>
            <ac:picMk id="6" creationId="{F476A4E5-016B-D22D-F617-BBA1B1D85D0A}"/>
          </ac:picMkLst>
        </pc:picChg>
      </pc:sldChg>
      <pc:sldChg chg="new del">
        <pc:chgData name="Lehti Kari" userId="36da0b4e-ffb6-4ca7-b0df-7050f80cf785" providerId="ADAL" clId="{BD884F20-1CFB-4B21-95DF-E9E3D2D420EE}" dt="2023-06-30T12:23:45.948" v="4899" actId="47"/>
        <pc:sldMkLst>
          <pc:docMk/>
          <pc:sldMk cId="4241255912" sldId="286"/>
        </pc:sldMkLst>
      </pc:sldChg>
      <pc:sldChg chg="addSp modSp new mod">
        <pc:chgData name="Lehti Kari" userId="36da0b4e-ffb6-4ca7-b0df-7050f80cf785" providerId="ADAL" clId="{BD884F20-1CFB-4B21-95DF-E9E3D2D420EE}" dt="2023-06-30T12:30:32.425" v="5033" actId="732"/>
        <pc:sldMkLst>
          <pc:docMk/>
          <pc:sldMk cId="2956909458" sldId="287"/>
        </pc:sldMkLst>
        <pc:spChg chg="mod">
          <ac:chgData name="Lehti Kari" userId="36da0b4e-ffb6-4ca7-b0df-7050f80cf785" providerId="ADAL" clId="{BD884F20-1CFB-4B21-95DF-E9E3D2D420EE}" dt="2023-06-30T12:29:58.394" v="5028" actId="20577"/>
          <ac:spMkLst>
            <pc:docMk/>
            <pc:sldMk cId="2956909458" sldId="287"/>
            <ac:spMk id="2" creationId="{93CC33F6-7FD0-17AD-4C3C-3281198AB17B}"/>
          </ac:spMkLst>
        </pc:spChg>
        <pc:picChg chg="add mod modCrop">
          <ac:chgData name="Lehti Kari" userId="36da0b4e-ffb6-4ca7-b0df-7050f80cf785" providerId="ADAL" clId="{BD884F20-1CFB-4B21-95DF-E9E3D2D420EE}" dt="2023-06-30T12:30:32.425" v="5033" actId="732"/>
          <ac:picMkLst>
            <pc:docMk/>
            <pc:sldMk cId="2956909458" sldId="287"/>
            <ac:picMk id="4" creationId="{D1ADCDA2-100E-91BB-67F3-1BA50F7EF9E4}"/>
          </ac:picMkLst>
        </pc:picChg>
      </pc:sldChg>
      <pc:sldChg chg="addSp delSp modSp add mod">
        <pc:chgData name="Lehti Kari" userId="36da0b4e-ffb6-4ca7-b0df-7050f80cf785" providerId="ADAL" clId="{BD884F20-1CFB-4B21-95DF-E9E3D2D420EE}" dt="2023-06-30T12:35:39.754" v="5156" actId="1076"/>
        <pc:sldMkLst>
          <pc:docMk/>
          <pc:sldMk cId="754823101" sldId="288"/>
        </pc:sldMkLst>
        <pc:spChg chg="add mod">
          <ac:chgData name="Lehti Kari" userId="36da0b4e-ffb6-4ca7-b0df-7050f80cf785" providerId="ADAL" clId="{BD884F20-1CFB-4B21-95DF-E9E3D2D420EE}" dt="2023-06-30T12:35:23.889" v="5153" actId="20577"/>
          <ac:spMkLst>
            <pc:docMk/>
            <pc:sldMk cId="754823101" sldId="288"/>
            <ac:spMk id="2" creationId="{5EF92C88-F80C-0FAA-EA0B-E20126DF2C09}"/>
          </ac:spMkLst>
        </pc:spChg>
        <pc:spChg chg="mod">
          <ac:chgData name="Lehti Kari" userId="36da0b4e-ffb6-4ca7-b0df-7050f80cf785" providerId="ADAL" clId="{BD884F20-1CFB-4B21-95DF-E9E3D2D420EE}" dt="2023-06-30T12:35:17.760" v="5151" actId="14100"/>
          <ac:spMkLst>
            <pc:docMk/>
            <pc:sldMk cId="754823101" sldId="288"/>
            <ac:spMk id="5" creationId="{06FF54AA-52A9-3627-A321-6CA8678CDC70}"/>
          </ac:spMkLst>
        </pc:spChg>
        <pc:spChg chg="del">
          <ac:chgData name="Lehti Kari" userId="36da0b4e-ffb6-4ca7-b0df-7050f80cf785" providerId="ADAL" clId="{BD884F20-1CFB-4B21-95DF-E9E3D2D420EE}" dt="2023-06-30T12:34:15.585" v="5133" actId="478"/>
          <ac:spMkLst>
            <pc:docMk/>
            <pc:sldMk cId="754823101" sldId="288"/>
            <ac:spMk id="6" creationId="{3322EF93-A3BD-79D0-B3A9-C332B11CB7A3}"/>
          </ac:spMkLst>
        </pc:spChg>
        <pc:picChg chg="add mod">
          <ac:chgData name="Lehti Kari" userId="36da0b4e-ffb6-4ca7-b0df-7050f80cf785" providerId="ADAL" clId="{BD884F20-1CFB-4B21-95DF-E9E3D2D420EE}" dt="2023-06-30T12:35:39.754" v="5156" actId="1076"/>
          <ac:picMkLst>
            <pc:docMk/>
            <pc:sldMk cId="754823101" sldId="288"/>
            <ac:picMk id="3" creationId="{53FDC19C-8321-C040-387A-FB27446A168E}"/>
          </ac:picMkLst>
        </pc:picChg>
        <pc:picChg chg="del">
          <ac:chgData name="Lehti Kari" userId="36da0b4e-ffb6-4ca7-b0df-7050f80cf785" providerId="ADAL" clId="{BD884F20-1CFB-4B21-95DF-E9E3D2D420EE}" dt="2023-06-30T12:34:16.185" v="5134" actId="478"/>
          <ac:picMkLst>
            <pc:docMk/>
            <pc:sldMk cId="754823101" sldId="288"/>
            <ac:picMk id="7" creationId="{BF2DDBCE-29D8-D405-AE18-3FE0C0DFA1E7}"/>
          </ac:picMkLst>
        </pc:picChg>
      </pc:sldChg>
      <pc:sldChg chg="addSp delSp modSp add mod modNotesTx">
        <pc:chgData name="Lehti Kari" userId="36da0b4e-ffb6-4ca7-b0df-7050f80cf785" providerId="ADAL" clId="{BD884F20-1CFB-4B21-95DF-E9E3D2D420EE}" dt="2023-06-30T12:44:02.905" v="5342" actId="20577"/>
        <pc:sldMkLst>
          <pc:docMk/>
          <pc:sldMk cId="821256321" sldId="289"/>
        </pc:sldMkLst>
        <pc:spChg chg="del">
          <ac:chgData name="Lehti Kari" userId="36da0b4e-ffb6-4ca7-b0df-7050f80cf785" providerId="ADAL" clId="{BD884F20-1CFB-4B21-95DF-E9E3D2D420EE}" dt="2023-06-30T12:35:51.769" v="5158" actId="478"/>
          <ac:spMkLst>
            <pc:docMk/>
            <pc:sldMk cId="821256321" sldId="289"/>
            <ac:spMk id="2" creationId="{5EF92C88-F80C-0FAA-EA0B-E20126DF2C09}"/>
          </ac:spMkLst>
        </pc:spChg>
        <pc:spChg chg="add mod">
          <ac:chgData name="Lehti Kari" userId="36da0b4e-ffb6-4ca7-b0df-7050f80cf785" providerId="ADAL" clId="{BD884F20-1CFB-4B21-95DF-E9E3D2D420EE}" dt="2023-06-30T12:36:52.282" v="5174" actId="20577"/>
          <ac:spMkLst>
            <pc:docMk/>
            <pc:sldMk cId="821256321" sldId="289"/>
            <ac:spMk id="4" creationId="{412BEC0F-6CB0-8DFE-ED02-7905CBC4382E}"/>
          </ac:spMkLst>
        </pc:spChg>
        <pc:spChg chg="mod">
          <ac:chgData name="Lehti Kari" userId="36da0b4e-ffb6-4ca7-b0df-7050f80cf785" providerId="ADAL" clId="{BD884F20-1CFB-4B21-95DF-E9E3D2D420EE}" dt="2023-06-30T12:43:09.889" v="5326" actId="20577"/>
          <ac:spMkLst>
            <pc:docMk/>
            <pc:sldMk cId="821256321" sldId="289"/>
            <ac:spMk id="5" creationId="{06FF54AA-52A9-3627-A321-6CA8678CDC70}"/>
          </ac:spMkLst>
        </pc:spChg>
        <pc:picChg chg="del">
          <ac:chgData name="Lehti Kari" userId="36da0b4e-ffb6-4ca7-b0df-7050f80cf785" providerId="ADAL" clId="{BD884F20-1CFB-4B21-95DF-E9E3D2D420EE}" dt="2023-06-30T12:35:51.769" v="5158" actId="478"/>
          <ac:picMkLst>
            <pc:docMk/>
            <pc:sldMk cId="821256321" sldId="289"/>
            <ac:picMk id="3" creationId="{53FDC19C-8321-C040-387A-FB27446A168E}"/>
          </ac:picMkLst>
        </pc:picChg>
        <pc:picChg chg="add mod">
          <ac:chgData name="Lehti Kari" userId="36da0b4e-ffb6-4ca7-b0df-7050f80cf785" providerId="ADAL" clId="{BD884F20-1CFB-4B21-95DF-E9E3D2D420EE}" dt="2023-06-30T12:36:48.290" v="5173" actId="1076"/>
          <ac:picMkLst>
            <pc:docMk/>
            <pc:sldMk cId="821256321" sldId="289"/>
            <ac:picMk id="6" creationId="{38839882-CC0A-05AE-5911-7D8F3192E791}"/>
          </ac:picMkLst>
        </pc:picChg>
      </pc:sldChg>
      <pc:sldChg chg="addSp delSp modSp add mod">
        <pc:chgData name="Lehti Kari" userId="36da0b4e-ffb6-4ca7-b0df-7050f80cf785" providerId="ADAL" clId="{BD884F20-1CFB-4B21-95DF-E9E3D2D420EE}" dt="2023-06-30T12:42:49.204" v="5324" actId="962"/>
        <pc:sldMkLst>
          <pc:docMk/>
          <pc:sldMk cId="4010490189" sldId="290"/>
        </pc:sldMkLst>
        <pc:spChg chg="add del">
          <ac:chgData name="Lehti Kari" userId="36da0b4e-ffb6-4ca7-b0df-7050f80cf785" providerId="ADAL" clId="{BD884F20-1CFB-4B21-95DF-E9E3D2D420EE}" dt="2023-06-30T12:41:57.094" v="5309"/>
          <ac:spMkLst>
            <pc:docMk/>
            <pc:sldMk cId="4010490189" sldId="290"/>
            <ac:spMk id="2" creationId="{0A994CBC-D965-5868-4874-B04ECC92ED19}"/>
          </ac:spMkLst>
        </pc:spChg>
        <pc:spChg chg="mod">
          <ac:chgData name="Lehti Kari" userId="36da0b4e-ffb6-4ca7-b0df-7050f80cf785" providerId="ADAL" clId="{BD884F20-1CFB-4B21-95DF-E9E3D2D420EE}" dt="2023-06-30T12:42:09.666" v="5316" actId="404"/>
          <ac:spMkLst>
            <pc:docMk/>
            <pc:sldMk cId="4010490189" sldId="290"/>
            <ac:spMk id="3" creationId="{11968916-79E7-1D36-EC88-6465DC5191BE}"/>
          </ac:spMkLst>
        </pc:spChg>
        <pc:spChg chg="mod">
          <ac:chgData name="Lehti Kari" userId="36da0b4e-ffb6-4ca7-b0df-7050f80cf785" providerId="ADAL" clId="{BD884F20-1CFB-4B21-95DF-E9E3D2D420EE}" dt="2023-06-30T12:41:50.218" v="5307" actId="404"/>
          <ac:spMkLst>
            <pc:docMk/>
            <pc:sldMk cId="4010490189" sldId="290"/>
            <ac:spMk id="4" creationId="{750F984A-0021-DFE0-B408-6A9435381468}"/>
          </ac:spMkLst>
        </pc:spChg>
        <pc:spChg chg="add del mod">
          <ac:chgData name="Lehti Kari" userId="36da0b4e-ffb6-4ca7-b0df-7050f80cf785" providerId="ADAL" clId="{BD884F20-1CFB-4B21-95DF-E9E3D2D420EE}" dt="2023-06-30T12:42:23.390" v="5318" actId="931"/>
          <ac:spMkLst>
            <pc:docMk/>
            <pc:sldMk cId="4010490189" sldId="290"/>
            <ac:spMk id="7" creationId="{334133A4-5C2B-229D-6FEE-331899D1E619}"/>
          </ac:spMkLst>
        </pc:spChg>
        <pc:spChg chg="add del mod">
          <ac:chgData name="Lehti Kari" userId="36da0b4e-ffb6-4ca7-b0df-7050f80cf785" providerId="ADAL" clId="{BD884F20-1CFB-4B21-95DF-E9E3D2D420EE}" dt="2023-06-30T12:42:47.555" v="5322" actId="931"/>
          <ac:spMkLst>
            <pc:docMk/>
            <pc:sldMk cId="4010490189" sldId="290"/>
            <ac:spMk id="11" creationId="{B18A9A00-928D-C173-468B-6CBD90C58519}"/>
          </ac:spMkLst>
        </pc:spChg>
        <pc:picChg chg="del">
          <ac:chgData name="Lehti Kari" userId="36da0b4e-ffb6-4ca7-b0df-7050f80cf785" providerId="ADAL" clId="{BD884F20-1CFB-4B21-95DF-E9E3D2D420EE}" dt="2023-06-30T12:42:15.705" v="5317" actId="478"/>
          <ac:picMkLst>
            <pc:docMk/>
            <pc:sldMk cId="4010490189" sldId="290"/>
            <ac:picMk id="6" creationId="{F476A4E5-016B-D22D-F617-BBA1B1D85D0A}"/>
          </ac:picMkLst>
        </pc:picChg>
        <pc:picChg chg="add del mod">
          <ac:chgData name="Lehti Kari" userId="36da0b4e-ffb6-4ca7-b0df-7050f80cf785" providerId="ADAL" clId="{BD884F20-1CFB-4B21-95DF-E9E3D2D420EE}" dt="2023-06-30T12:42:28.105" v="5321" actId="478"/>
          <ac:picMkLst>
            <pc:docMk/>
            <pc:sldMk cId="4010490189" sldId="290"/>
            <ac:picMk id="9" creationId="{1FD6264E-21F3-FD1E-B732-849071A7D1E8}"/>
          </ac:picMkLst>
        </pc:picChg>
        <pc:picChg chg="add mod">
          <ac:chgData name="Lehti Kari" userId="36da0b4e-ffb6-4ca7-b0df-7050f80cf785" providerId="ADAL" clId="{BD884F20-1CFB-4B21-95DF-E9E3D2D420EE}" dt="2023-06-30T12:42:49.204" v="5324" actId="962"/>
          <ac:picMkLst>
            <pc:docMk/>
            <pc:sldMk cId="4010490189" sldId="290"/>
            <ac:picMk id="13" creationId="{58A73352-EBB7-14A2-2D9C-84237B5768FC}"/>
          </ac:picMkLst>
        </pc:picChg>
      </pc:sldChg>
      <pc:sldChg chg="modSp new mod">
        <pc:chgData name="Lehti Kari" userId="36da0b4e-ffb6-4ca7-b0df-7050f80cf785" providerId="ADAL" clId="{BD884F20-1CFB-4B21-95DF-E9E3D2D420EE}" dt="2023-06-30T12:52:16.607" v="5992" actId="403"/>
        <pc:sldMkLst>
          <pc:docMk/>
          <pc:sldMk cId="3858949269" sldId="291"/>
        </pc:sldMkLst>
        <pc:spChg chg="mod">
          <ac:chgData name="Lehti Kari" userId="36da0b4e-ffb6-4ca7-b0df-7050f80cf785" providerId="ADAL" clId="{BD884F20-1CFB-4B21-95DF-E9E3D2D420EE}" dt="2023-06-30T12:48:56.872" v="5401" actId="404"/>
          <ac:spMkLst>
            <pc:docMk/>
            <pc:sldMk cId="3858949269" sldId="291"/>
            <ac:spMk id="2" creationId="{00E91BA7-9276-161F-1896-FD2B435552A4}"/>
          </ac:spMkLst>
        </pc:spChg>
        <pc:spChg chg="mod">
          <ac:chgData name="Lehti Kari" userId="36da0b4e-ffb6-4ca7-b0df-7050f80cf785" providerId="ADAL" clId="{BD884F20-1CFB-4B21-95DF-E9E3D2D420EE}" dt="2023-06-30T12:52:16.607" v="5992" actId="403"/>
          <ac:spMkLst>
            <pc:docMk/>
            <pc:sldMk cId="3858949269" sldId="291"/>
            <ac:spMk id="3" creationId="{5CFA5934-8CFA-18B8-E43E-4323160F6FF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CC29D-C729-694F-A788-B5007BCA57F6}" type="datetimeFigureOut">
              <a:rPr lang="en-US" smtClean="0"/>
              <a:t>18.8.2023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AFD53-F29D-C94E-BF8B-0D8B7431C954}" type="datetimeFigureOut">
              <a:rPr lang="en-US" smtClean="0"/>
              <a:t>18.8.2023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DF164E42-DED0-9246-9B1B-B67105F62D49}" type="slidenum">
              <a:rPr lang="en-US" smtClean="0"/>
              <a:t>1</a:t>
            </a:fld>
            <a:endParaRPr lang="en-US"/>
          </a:p>
        </p:txBody>
      </p:sp>
    </p:spTree>
    <p:extLst>
      <p:ext uri="{BB962C8B-B14F-4D97-AF65-F5344CB8AC3E}">
        <p14:creationId xmlns:p14="http://schemas.microsoft.com/office/powerpoint/2010/main" val="58633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164E42-DED0-9246-9B1B-B67105F62D49}" type="slidenum">
              <a:rPr lang="en-US" smtClean="0"/>
              <a:t>24</a:t>
            </a:fld>
            <a:endParaRPr lang="en-US"/>
          </a:p>
        </p:txBody>
      </p:sp>
    </p:spTree>
    <p:extLst>
      <p:ext uri="{BB962C8B-B14F-4D97-AF65-F5344CB8AC3E}">
        <p14:creationId xmlns:p14="http://schemas.microsoft.com/office/powerpoint/2010/main" val="3201971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dirty="0"/>
              <a:t>Voit myös siirtyä ilmoittautumisnäkymään suoraan sivun yläreunaan tulleen ponnahdusikkunan </a:t>
            </a:r>
            <a:r>
              <a:rPr lang="fi-FI" i="1" dirty="0"/>
              <a:t>Siirry ilmoittautumiseen</a:t>
            </a:r>
            <a:r>
              <a:rPr lang="fi-FI" dirty="0"/>
              <a:t> -linkkiä klikkaamalla.</a:t>
            </a:r>
            <a:endParaRPr lang="en-US" dirty="0"/>
          </a:p>
        </p:txBody>
      </p:sp>
      <p:sp>
        <p:nvSpPr>
          <p:cNvPr id="4" name="Slide Number Placeholder 3"/>
          <p:cNvSpPr>
            <a:spLocks noGrp="1"/>
          </p:cNvSpPr>
          <p:nvPr>
            <p:ph type="sldNum" sz="quarter" idx="5"/>
          </p:nvPr>
        </p:nvSpPr>
        <p:spPr/>
        <p:txBody>
          <a:bodyPr/>
          <a:lstStyle/>
          <a:p>
            <a:fld id="{DF164E42-DED0-9246-9B1B-B67105F62D49}" type="slidenum">
              <a:rPr lang="en-US" smtClean="0"/>
              <a:t>31</a:t>
            </a:fld>
            <a:endParaRPr lang="en-US"/>
          </a:p>
        </p:txBody>
      </p:sp>
    </p:spTree>
    <p:extLst>
      <p:ext uri="{BB962C8B-B14F-4D97-AF65-F5344CB8AC3E}">
        <p14:creationId xmlns:p14="http://schemas.microsoft.com/office/powerpoint/2010/main" val="63129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Rakenne</a:t>
            </a:r>
            <a:r>
              <a:rPr lang="en-US" dirty="0"/>
              <a:t> </a:t>
            </a:r>
            <a:r>
              <a:rPr lang="en-US" dirty="0" err="1"/>
              <a:t>selkeä</a:t>
            </a:r>
            <a:r>
              <a:rPr lang="en-US" dirty="0"/>
              <a:t> </a:t>
            </a:r>
            <a:r>
              <a:rPr lang="en-US" dirty="0" err="1"/>
              <a:t>Sisussa</a:t>
            </a:r>
            <a:endParaRPr lang="en-US" dirty="0"/>
          </a:p>
        </p:txBody>
      </p:sp>
      <p:sp>
        <p:nvSpPr>
          <p:cNvPr id="4" name="Slide Number Placeholder 3"/>
          <p:cNvSpPr>
            <a:spLocks noGrp="1"/>
          </p:cNvSpPr>
          <p:nvPr>
            <p:ph type="sldNum" sz="quarter" idx="5"/>
          </p:nvPr>
        </p:nvSpPr>
        <p:spPr/>
        <p:txBody>
          <a:bodyPr/>
          <a:lstStyle/>
          <a:p>
            <a:fld id="{DF164E42-DED0-9246-9B1B-B67105F62D49}" type="slidenum">
              <a:rPr lang="en-US" smtClean="0"/>
              <a:t>3</a:t>
            </a:fld>
            <a:endParaRPr lang="en-US"/>
          </a:p>
        </p:txBody>
      </p:sp>
    </p:spTree>
    <p:extLst>
      <p:ext uri="{BB962C8B-B14F-4D97-AF65-F5344CB8AC3E}">
        <p14:creationId xmlns:p14="http://schemas.microsoft.com/office/powerpoint/2010/main" val="1166226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”Lisäksi jos opiskelijalle määrittyy suomi tai ruotsi koulusivistyskieleksi, mutta </a:t>
            </a:r>
            <a:r>
              <a:rPr lang="fi-FI" b="1" dirty="0"/>
              <a:t>hänellä ei ole suoritettuna vaadittua lukion oppimäärää toisen kotimaisen kielen opintoja (vähintään 5 kurssia toisen kotimaisen kielen opintoja</a:t>
            </a:r>
            <a:r>
              <a:rPr lang="fi-FI" dirty="0"/>
              <a:t>)” voi hakea vapautusta toisen kotimaisen kielen opintojen suorittamisesta. Tällöin pitää suorittaa tilalla 2 op jonkin muun kielen opintoja.</a:t>
            </a:r>
            <a:endParaRPr lang="en-US" dirty="0"/>
          </a:p>
        </p:txBody>
      </p:sp>
      <p:sp>
        <p:nvSpPr>
          <p:cNvPr id="4" name="Slide Number Placeholder 3"/>
          <p:cNvSpPr>
            <a:spLocks noGrp="1"/>
          </p:cNvSpPr>
          <p:nvPr>
            <p:ph type="sldNum" sz="quarter" idx="5"/>
          </p:nvPr>
        </p:nvSpPr>
        <p:spPr/>
        <p:txBody>
          <a:bodyPr/>
          <a:lstStyle/>
          <a:p>
            <a:fld id="{DF164E42-DED0-9246-9B1B-B67105F62D49}" type="slidenum">
              <a:rPr lang="en-US" smtClean="0"/>
              <a:t>6</a:t>
            </a:fld>
            <a:endParaRPr lang="en-US"/>
          </a:p>
        </p:txBody>
      </p:sp>
    </p:spTree>
    <p:extLst>
      <p:ext uri="{BB962C8B-B14F-4D97-AF65-F5344CB8AC3E}">
        <p14:creationId xmlns:p14="http://schemas.microsoft.com/office/powerpoint/2010/main" val="63043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”Opiskelijalla on lisäksi oikeus halutessaan saada tenttikysymykset suomeksi ja ruotsiksi sekä vastata tentissä suomeksi tai ruotsiksi kun kurssin opetuskieli on suomi tai ruotsi. Tämä oikeus saada tenttikysymykset suomeksi ja ruotsiksi sekä vastata tentissä suomeksi tai ruotsiksi ei koske kursseja, joista luennoidaan vuosittain toisensa korvaavat toteutukset sekä suomeksi että ruotsiksi”</a:t>
            </a:r>
            <a:endParaRPr lang="en-US" dirty="0"/>
          </a:p>
        </p:txBody>
      </p:sp>
      <p:sp>
        <p:nvSpPr>
          <p:cNvPr id="4" name="Slide Number Placeholder 3"/>
          <p:cNvSpPr>
            <a:spLocks noGrp="1"/>
          </p:cNvSpPr>
          <p:nvPr>
            <p:ph type="sldNum" sz="quarter" idx="5"/>
          </p:nvPr>
        </p:nvSpPr>
        <p:spPr/>
        <p:txBody>
          <a:bodyPr/>
          <a:lstStyle/>
          <a:p>
            <a:fld id="{DF164E42-DED0-9246-9B1B-B67105F62D49}" type="slidenum">
              <a:rPr lang="en-US" smtClean="0"/>
              <a:t>8</a:t>
            </a:fld>
            <a:endParaRPr lang="en-US"/>
          </a:p>
        </p:txBody>
      </p:sp>
    </p:spTree>
    <p:extLst>
      <p:ext uri="{BB962C8B-B14F-4D97-AF65-F5344CB8AC3E}">
        <p14:creationId xmlns:p14="http://schemas.microsoft.com/office/powerpoint/2010/main" val="1195032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Vapaasti</a:t>
            </a:r>
            <a:r>
              <a:rPr lang="en-US" dirty="0"/>
              <a:t> </a:t>
            </a:r>
            <a:r>
              <a:rPr lang="en-US" dirty="0" err="1"/>
              <a:t>valittavien</a:t>
            </a:r>
            <a:r>
              <a:rPr lang="en-US" dirty="0"/>
              <a:t> </a:t>
            </a:r>
            <a:r>
              <a:rPr lang="en-US" dirty="0" err="1"/>
              <a:t>määrän</a:t>
            </a:r>
            <a:r>
              <a:rPr lang="en-US" dirty="0"/>
              <a:t> </a:t>
            </a:r>
            <a:r>
              <a:rPr lang="en-US" dirty="0" err="1"/>
              <a:t>huomioon</a:t>
            </a:r>
            <a:r>
              <a:rPr lang="en-US" dirty="0"/>
              <a:t> </a:t>
            </a:r>
            <a:r>
              <a:rPr lang="en-US" dirty="0" err="1"/>
              <a:t>ottaminen</a:t>
            </a:r>
            <a:r>
              <a:rPr lang="en-US" dirty="0"/>
              <a:t> </a:t>
            </a:r>
            <a:r>
              <a:rPr lang="en-US" dirty="0" err="1"/>
              <a:t>mahd</a:t>
            </a:r>
            <a:r>
              <a:rPr lang="en-US" dirty="0"/>
              <a:t>. </a:t>
            </a:r>
            <a:r>
              <a:rPr lang="en-US" dirty="0" err="1"/>
              <a:t>Sisun</a:t>
            </a:r>
            <a:r>
              <a:rPr lang="en-US" dirty="0"/>
              <a:t> </a:t>
            </a:r>
            <a:r>
              <a:rPr lang="en-US" dirty="0" err="1"/>
              <a:t>vapaan</a:t>
            </a:r>
            <a:r>
              <a:rPr lang="en-US" dirty="0"/>
              <a:t> </a:t>
            </a:r>
            <a:r>
              <a:rPr lang="en-US" dirty="0" err="1"/>
              <a:t>muokkauksen</a:t>
            </a:r>
            <a:r>
              <a:rPr lang="en-US" dirty="0"/>
              <a:t> </a:t>
            </a:r>
            <a:r>
              <a:rPr lang="en-US" dirty="0" err="1"/>
              <a:t>tilassa</a:t>
            </a:r>
            <a:endParaRPr lang="en-US" dirty="0"/>
          </a:p>
        </p:txBody>
      </p:sp>
      <p:sp>
        <p:nvSpPr>
          <p:cNvPr id="4" name="Slide Number Placeholder 3"/>
          <p:cNvSpPr>
            <a:spLocks noGrp="1"/>
          </p:cNvSpPr>
          <p:nvPr>
            <p:ph type="sldNum" sz="quarter" idx="5"/>
          </p:nvPr>
        </p:nvSpPr>
        <p:spPr/>
        <p:txBody>
          <a:bodyPr/>
          <a:lstStyle/>
          <a:p>
            <a:fld id="{DF164E42-DED0-9246-9B1B-B67105F62D49}" type="slidenum">
              <a:rPr lang="en-US" smtClean="0"/>
              <a:t>9</a:t>
            </a:fld>
            <a:endParaRPr lang="en-US"/>
          </a:p>
        </p:txBody>
      </p:sp>
    </p:spTree>
    <p:extLst>
      <p:ext uri="{BB962C8B-B14F-4D97-AF65-F5344CB8AC3E}">
        <p14:creationId xmlns:p14="http://schemas.microsoft.com/office/powerpoint/2010/main" val="4285391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164E42-DED0-9246-9B1B-B67105F62D49}" type="slidenum">
              <a:rPr lang="en-US" smtClean="0"/>
              <a:t>10</a:t>
            </a:fld>
            <a:endParaRPr lang="en-US"/>
          </a:p>
        </p:txBody>
      </p:sp>
    </p:spTree>
    <p:extLst>
      <p:ext uri="{BB962C8B-B14F-4D97-AF65-F5344CB8AC3E}">
        <p14:creationId xmlns:p14="http://schemas.microsoft.com/office/powerpoint/2010/main" val="679272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Älä</a:t>
            </a:r>
            <a:r>
              <a:rPr lang="en-US" dirty="0"/>
              <a:t> </a:t>
            </a:r>
            <a:r>
              <a:rPr lang="en-US" dirty="0" err="1"/>
              <a:t>stressaa</a:t>
            </a:r>
            <a:r>
              <a:rPr lang="en-US" dirty="0"/>
              <a:t> </a:t>
            </a:r>
            <a:r>
              <a:rPr lang="en-US" dirty="0" err="1"/>
              <a:t>myöskään</a:t>
            </a:r>
            <a:r>
              <a:rPr lang="en-US" dirty="0"/>
              <a:t> </a:t>
            </a:r>
            <a:r>
              <a:rPr lang="en-US" dirty="0" err="1"/>
              <a:t>vaihdosta</a:t>
            </a:r>
            <a:r>
              <a:rPr lang="en-US" dirty="0"/>
              <a:t>, </a:t>
            </a:r>
            <a:r>
              <a:rPr lang="en-US" dirty="0" err="1"/>
              <a:t>lisätinfoa</a:t>
            </a:r>
            <a:r>
              <a:rPr lang="en-US" dirty="0"/>
              <a:t> </a:t>
            </a:r>
            <a:r>
              <a:rPr lang="en-US" dirty="0" err="1"/>
              <a:t>vaihtoon</a:t>
            </a:r>
            <a:r>
              <a:rPr lang="en-US" dirty="0"/>
              <a:t> </a:t>
            </a:r>
            <a:r>
              <a:rPr lang="en-US" dirty="0" err="1"/>
              <a:t>lähdöstä</a:t>
            </a:r>
            <a:r>
              <a:rPr lang="en-US" dirty="0"/>
              <a:t> 1. </a:t>
            </a:r>
            <a:r>
              <a:rPr lang="en-US" dirty="0" err="1"/>
              <a:t>vuoden</a:t>
            </a:r>
            <a:r>
              <a:rPr lang="en-US" dirty="0"/>
              <a:t> </a:t>
            </a:r>
            <a:r>
              <a:rPr lang="en-US" dirty="0" err="1"/>
              <a:t>keväällä</a:t>
            </a:r>
            <a:endParaRPr lang="en-US" dirty="0"/>
          </a:p>
        </p:txBody>
      </p:sp>
      <p:sp>
        <p:nvSpPr>
          <p:cNvPr id="4" name="Slide Number Placeholder 3"/>
          <p:cNvSpPr>
            <a:spLocks noGrp="1"/>
          </p:cNvSpPr>
          <p:nvPr>
            <p:ph type="sldNum" sz="quarter" idx="5"/>
          </p:nvPr>
        </p:nvSpPr>
        <p:spPr/>
        <p:txBody>
          <a:bodyPr/>
          <a:lstStyle/>
          <a:p>
            <a:fld id="{DF164E42-DED0-9246-9B1B-B67105F62D49}" type="slidenum">
              <a:rPr lang="en-US" smtClean="0"/>
              <a:t>11</a:t>
            </a:fld>
            <a:endParaRPr lang="en-US"/>
          </a:p>
        </p:txBody>
      </p:sp>
    </p:spTree>
    <p:extLst>
      <p:ext uri="{BB962C8B-B14F-4D97-AF65-F5344CB8AC3E}">
        <p14:creationId xmlns:p14="http://schemas.microsoft.com/office/powerpoint/2010/main" val="334325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i-FI" sz="900" dirty="0"/>
              <a:t>Paras tapa löytää muita kuin kielikursseja Aallosta on sivuainehaku</a:t>
            </a:r>
            <a:endParaRPr lang="fi-FI" sz="900" dirty="0">
              <a:latin typeface="+mn-lt"/>
            </a:endParaRPr>
          </a:p>
        </p:txBody>
      </p:sp>
      <p:sp>
        <p:nvSpPr>
          <p:cNvPr id="4" name="Slide Number Placeholder 3"/>
          <p:cNvSpPr>
            <a:spLocks noGrp="1"/>
          </p:cNvSpPr>
          <p:nvPr>
            <p:ph type="sldNum" sz="quarter" idx="5"/>
          </p:nvPr>
        </p:nvSpPr>
        <p:spPr/>
        <p:txBody>
          <a:bodyPr/>
          <a:lstStyle/>
          <a:p>
            <a:fld id="{DF164E42-DED0-9246-9B1B-B67105F62D49}" type="slidenum">
              <a:rPr lang="en-US" smtClean="0"/>
              <a:t>12</a:t>
            </a:fld>
            <a:endParaRPr lang="en-US"/>
          </a:p>
        </p:txBody>
      </p:sp>
    </p:spTree>
    <p:extLst>
      <p:ext uri="{BB962C8B-B14F-4D97-AF65-F5344CB8AC3E}">
        <p14:creationId xmlns:p14="http://schemas.microsoft.com/office/powerpoint/2010/main" val="343097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dirty="0">
                <a:latin typeface="Arial" panose="020B0604020202020204" pitchFamily="34" charset="0"/>
                <a:cs typeface="Arial" panose="020B0604020202020204" pitchFamily="34" charset="0"/>
              </a:rPr>
              <a:t>Huom. Erityisesti esim. Bioinformaatioteknologian ja CHEM solu- ja molekyylibiologian kurssit, jotka ovat osin keskenään päällekkäisiä.</a:t>
            </a:r>
            <a:endParaRPr lang="en-US" dirty="0"/>
          </a:p>
        </p:txBody>
      </p:sp>
      <p:sp>
        <p:nvSpPr>
          <p:cNvPr id="4" name="Slide Number Placeholder 3"/>
          <p:cNvSpPr>
            <a:spLocks noGrp="1"/>
          </p:cNvSpPr>
          <p:nvPr>
            <p:ph type="sldNum" sz="quarter" idx="5"/>
          </p:nvPr>
        </p:nvSpPr>
        <p:spPr/>
        <p:txBody>
          <a:bodyPr/>
          <a:lstStyle/>
          <a:p>
            <a:fld id="{DF164E42-DED0-9246-9B1B-B67105F62D49}" type="slidenum">
              <a:rPr lang="en-US" smtClean="0"/>
              <a:t>23</a:t>
            </a:fld>
            <a:endParaRPr lang="en-US"/>
          </a:p>
        </p:txBody>
      </p:sp>
    </p:spTree>
    <p:extLst>
      <p:ext uri="{BB962C8B-B14F-4D97-AF65-F5344CB8AC3E}">
        <p14:creationId xmlns:p14="http://schemas.microsoft.com/office/powerpoint/2010/main" val="3737212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www.aalto.fi/snapchat/" TargetMode="External"/><Relationship Id="rId3" Type="http://schemas.openxmlformats.org/officeDocument/2006/relationships/hyperlink" Target="https://www.linkedin.com/school/aalto-university/" TargetMode="External"/><Relationship Id="rId7" Type="http://schemas.openxmlformats.org/officeDocument/2006/relationships/hyperlink" Target="https://www.youtube.com/user/aaltouniversity" TargetMode="External"/><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facebook.com/AaltoCHEM" TargetMode="External"/><Relationship Id="rId5" Type="http://schemas.openxmlformats.org/officeDocument/2006/relationships/hyperlink" Target="https://twitter.com/aaltouniversity"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hyperlink" Target="https://instagram.com/aaltochem" TargetMode="External"/><Relationship Id="rId1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noProof="0"/>
          </a:p>
        </p:txBody>
      </p:sp>
      <p:sp>
        <p:nvSpPr>
          <p:cNvPr id="7" name="Text Placeholder 3"/>
          <p:cNvSpPr>
            <a:spLocks noGrp="1"/>
          </p:cNvSpPr>
          <p:nvPr>
            <p:ph type="body" sz="half" idx="11" hasCustomPrompt="1"/>
          </p:nvPr>
        </p:nvSpPr>
        <p:spPr>
          <a:xfrm>
            <a:off x="431800" y="1638135"/>
            <a:ext cx="7948556" cy="663264"/>
          </a:xfrm>
          <a:prstGeom prst="rect">
            <a:avLst/>
          </a:prstGeom>
        </p:spPr>
        <p:txBody>
          <a:bodyPr lIns="0" rIns="0" anchor="b"/>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Headline</a:t>
            </a:r>
          </a:p>
        </p:txBody>
      </p:sp>
      <p:sp>
        <p:nvSpPr>
          <p:cNvPr id="8" name="Text Placeholder 3"/>
          <p:cNvSpPr>
            <a:spLocks noGrp="1"/>
          </p:cNvSpPr>
          <p:nvPr>
            <p:ph type="body" sz="half" idx="2" hasCustomPrompt="1"/>
          </p:nvPr>
        </p:nvSpPr>
        <p:spPr>
          <a:xfrm>
            <a:off x="431800" y="2571750"/>
            <a:ext cx="7998597" cy="501388"/>
          </a:xfrm>
          <a:prstGeom prst="rect">
            <a:avLst/>
          </a:prstGeom>
        </p:spPr>
        <p:txBody>
          <a:bodyPr lIns="0" r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No Image - Sub</a:t>
            </a:r>
          </a:p>
        </p:txBody>
      </p:sp>
      <p:sp>
        <p:nvSpPr>
          <p:cNvPr id="9" name="Text Placeholder 3"/>
          <p:cNvSpPr>
            <a:spLocks noGrp="1"/>
          </p:cNvSpPr>
          <p:nvPr>
            <p:ph type="body" sz="half" idx="12" hasCustomPrompt="1"/>
          </p:nvPr>
        </p:nvSpPr>
        <p:spPr>
          <a:xfrm>
            <a:off x="5966372" y="4215388"/>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Name</a:t>
            </a:r>
          </a:p>
        </p:txBody>
      </p:sp>
      <p:sp>
        <p:nvSpPr>
          <p:cNvPr id="11" name="Text Placeholder 3"/>
          <p:cNvSpPr>
            <a:spLocks noGrp="1"/>
          </p:cNvSpPr>
          <p:nvPr>
            <p:ph type="body" sz="half" idx="13" hasCustomPrompt="1"/>
          </p:nvPr>
        </p:nvSpPr>
        <p:spPr>
          <a:xfrm>
            <a:off x="5966372" y="4509807"/>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Date</a:t>
            </a:r>
          </a:p>
        </p:txBody>
      </p:sp>
      <p:pic>
        <p:nvPicPr>
          <p:cNvPr id="6" name="Kuva 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64976"/>
            <a:ext cx="1678472" cy="1674000"/>
          </a:xfrm>
          <a:prstGeom prst="rect">
            <a:avLst/>
          </a:prstGeom>
        </p:spPr>
      </p:pic>
    </p:spTree>
  </p:cSld>
  <p:clrMapOvr>
    <a:masterClrMapping/>
  </p:clrMapOvr>
  <p:extLst>
    <p:ext uri="{DCECCB84-F9BA-43D5-87BE-67443E8EF086}">
      <p15:sldGuideLst xmlns:p15="http://schemas.microsoft.com/office/powerpoint/2012/main">
        <p15:guide id="1" orient="horz" pos="29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rocess slide">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27708"/>
            <a:ext cx="8489928" cy="995897"/>
          </a:xfrm>
          <a:prstGeom prst="rect">
            <a:avLst/>
          </a:prstGeom>
        </p:spPr>
        <p:txBody>
          <a:bodyPr lIns="0" tIns="0" rIns="0" bIns="0"/>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Body slide title</a:t>
            </a:r>
            <a:endParaRPr lang="fi-FI" dirty="0"/>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rgbClr val="FFFFFF"/>
                </a:solidFill>
              </a:defRPr>
            </a:lvl1pPr>
          </a:lstStyle>
          <a:p>
            <a:r>
              <a:rPr lang="fi-FI" dirty="0" err="1"/>
              <a:t>dd.mm</a:t>
            </a:r>
            <a:r>
              <a:rPr lang="fi-FI" err="1"/>
              <a:t>.</a:t>
            </a:r>
            <a:r>
              <a:rPr lang="fi-FI"/>
              <a:t>yyyy</a:t>
            </a:r>
            <a:endParaRPr lang="fi-FI" dirty="0"/>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rgbClr val="FFFFFF"/>
                </a:solidFill>
              </a:defRPr>
            </a:lvl1pPr>
          </a:lstStyle>
          <a:p>
            <a:fld id="{28F7F04C-F568-F649-A2AE-EA61C66B69B4}" type="slidenum">
              <a:rPr lang="fi-FI" smtClean="0"/>
              <a:pPr/>
              <a:t>‹#›</a:t>
            </a:fld>
            <a:endParaRPr lang="fi-FI" dirty="0"/>
          </a:p>
        </p:txBody>
      </p:sp>
      <p:pic>
        <p:nvPicPr>
          <p:cNvPr id="25" name="Kuva 2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3" y="4280350"/>
            <a:ext cx="1896426" cy="856800"/>
          </a:xfrm>
          <a:prstGeom prst="rect">
            <a:avLst/>
          </a:prstGeom>
        </p:spPr>
      </p:pic>
      <p:sp>
        <p:nvSpPr>
          <p:cNvPr id="19" name="Text Placeholder 5">
            <a:extLst>
              <a:ext uri="{FF2B5EF4-FFF2-40B4-BE49-F238E27FC236}">
                <a16:creationId xmlns:a16="http://schemas.microsoft.com/office/drawing/2014/main" id="{7020AF12-D56E-498E-A377-D75A7129263D}"/>
              </a:ext>
            </a:extLst>
          </p:cNvPr>
          <p:cNvSpPr>
            <a:spLocks noGrp="1"/>
          </p:cNvSpPr>
          <p:nvPr>
            <p:ph type="body" sz="quarter" idx="11" hasCustomPrompt="1"/>
          </p:nvPr>
        </p:nvSpPr>
        <p:spPr>
          <a:xfrm>
            <a:off x="290831" y="2440262"/>
            <a:ext cx="1539000" cy="1980000"/>
          </a:xfrm>
          <a:prstGeom prst="rect">
            <a:avLst/>
          </a:prstGeom>
        </p:spPr>
        <p:txBody>
          <a:bodyPr lIns="0" tIns="0" rIns="0" bIns="0"/>
          <a:lstStyle>
            <a:lvl1pPr marL="81000" indent="-81000" algn="l" defTabSz="514436" rtl="0" eaLnBrk="1" latinLnBrk="0" hangingPunct="1">
              <a:lnSpc>
                <a:spcPct val="1000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1000" lvl="0" indent="-81000" algn="l" defTabSz="514436" rtl="0" eaLnBrk="1" latinLnBrk="0" hangingPunct="1">
              <a:lnSpc>
                <a:spcPts val="975"/>
              </a:lnSpc>
              <a:buFont typeface="Arial" charset="0"/>
              <a:buChar char="•"/>
            </a:pPr>
            <a:r>
              <a:rPr lang="fi-FI" noProof="1"/>
              <a:t>Add text</a:t>
            </a:r>
          </a:p>
        </p:txBody>
      </p:sp>
      <p:sp>
        <p:nvSpPr>
          <p:cNvPr id="20" name="Text Placeholder 5">
            <a:extLst>
              <a:ext uri="{FF2B5EF4-FFF2-40B4-BE49-F238E27FC236}">
                <a16:creationId xmlns:a16="http://schemas.microsoft.com/office/drawing/2014/main" id="{55DA4A6F-F7A1-4411-8BAA-C580374FD438}"/>
              </a:ext>
            </a:extLst>
          </p:cNvPr>
          <p:cNvSpPr>
            <a:spLocks noGrp="1"/>
          </p:cNvSpPr>
          <p:nvPr>
            <p:ph type="body" sz="quarter" idx="12" hasCustomPrompt="1"/>
          </p:nvPr>
        </p:nvSpPr>
        <p:spPr>
          <a:xfrm>
            <a:off x="2030003"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noProof="1"/>
              <a:t>Add text</a:t>
            </a:r>
          </a:p>
          <a:p>
            <a:pPr marL="81000" lvl="0" indent="-81000" algn="l" defTabSz="514436" rtl="0" eaLnBrk="1" latinLnBrk="0" hangingPunct="1">
              <a:lnSpc>
                <a:spcPts val="975"/>
              </a:lnSpc>
              <a:buFont typeface="Arial" charset="0"/>
              <a:buChar char="•"/>
            </a:pPr>
            <a:endParaRPr lang="fi-FI" noProof="1"/>
          </a:p>
        </p:txBody>
      </p:sp>
      <p:sp>
        <p:nvSpPr>
          <p:cNvPr id="21" name="Text Placeholder 23">
            <a:extLst>
              <a:ext uri="{FF2B5EF4-FFF2-40B4-BE49-F238E27FC236}">
                <a16:creationId xmlns:a16="http://schemas.microsoft.com/office/drawing/2014/main" id="{0ED4C40C-12FC-4759-BFA3-562AD20FCB66}"/>
              </a:ext>
            </a:extLst>
          </p:cNvPr>
          <p:cNvSpPr>
            <a:spLocks noGrp="1"/>
          </p:cNvSpPr>
          <p:nvPr>
            <p:ph type="body" sz="quarter" idx="16" hasCustomPrompt="1"/>
          </p:nvPr>
        </p:nvSpPr>
        <p:spPr>
          <a:xfrm>
            <a:off x="502331"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2014</a:t>
            </a:r>
          </a:p>
        </p:txBody>
      </p:sp>
      <p:sp>
        <p:nvSpPr>
          <p:cNvPr id="30" name="Text Placeholder 23">
            <a:extLst>
              <a:ext uri="{FF2B5EF4-FFF2-40B4-BE49-F238E27FC236}">
                <a16:creationId xmlns:a16="http://schemas.microsoft.com/office/drawing/2014/main" id="{F8D91076-1BC2-425C-83A2-DF76E9C9E3E2}"/>
              </a:ext>
            </a:extLst>
          </p:cNvPr>
          <p:cNvSpPr>
            <a:spLocks noGrp="1"/>
          </p:cNvSpPr>
          <p:nvPr>
            <p:ph type="body" sz="quarter" idx="17" hasCustomPrompt="1"/>
          </p:nvPr>
        </p:nvSpPr>
        <p:spPr>
          <a:xfrm>
            <a:off x="2241503"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2015</a:t>
            </a:r>
          </a:p>
        </p:txBody>
      </p:sp>
      <p:sp>
        <p:nvSpPr>
          <p:cNvPr id="31" name="Text Placeholder 23">
            <a:extLst>
              <a:ext uri="{FF2B5EF4-FFF2-40B4-BE49-F238E27FC236}">
                <a16:creationId xmlns:a16="http://schemas.microsoft.com/office/drawing/2014/main" id="{EDF5BDC8-1016-4ED3-9356-4CA7AB8ED5C5}"/>
              </a:ext>
            </a:extLst>
          </p:cNvPr>
          <p:cNvSpPr>
            <a:spLocks noGrp="1"/>
          </p:cNvSpPr>
          <p:nvPr>
            <p:ph type="body" sz="quarter" idx="18" hasCustomPrompt="1"/>
          </p:nvPr>
        </p:nvSpPr>
        <p:spPr>
          <a:xfrm>
            <a:off x="3980675"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2016</a:t>
            </a:r>
          </a:p>
        </p:txBody>
      </p:sp>
      <p:sp>
        <p:nvSpPr>
          <p:cNvPr id="32" name="Text Placeholder 23">
            <a:extLst>
              <a:ext uri="{FF2B5EF4-FFF2-40B4-BE49-F238E27FC236}">
                <a16:creationId xmlns:a16="http://schemas.microsoft.com/office/drawing/2014/main" id="{25CD4944-698A-4652-8D6A-B43E4043A2C1}"/>
              </a:ext>
            </a:extLst>
          </p:cNvPr>
          <p:cNvSpPr>
            <a:spLocks noGrp="1"/>
          </p:cNvSpPr>
          <p:nvPr>
            <p:ph type="body" sz="quarter" idx="19" hasCustomPrompt="1"/>
          </p:nvPr>
        </p:nvSpPr>
        <p:spPr>
          <a:xfrm>
            <a:off x="5719847"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2017</a:t>
            </a:r>
          </a:p>
        </p:txBody>
      </p:sp>
      <p:sp>
        <p:nvSpPr>
          <p:cNvPr id="33" name="Text Placeholder 23">
            <a:extLst>
              <a:ext uri="{FF2B5EF4-FFF2-40B4-BE49-F238E27FC236}">
                <a16:creationId xmlns:a16="http://schemas.microsoft.com/office/drawing/2014/main" id="{28C59DAC-54CA-4CD0-95BE-D2E13DC9494E}"/>
              </a:ext>
            </a:extLst>
          </p:cNvPr>
          <p:cNvSpPr>
            <a:spLocks noGrp="1"/>
          </p:cNvSpPr>
          <p:nvPr>
            <p:ph type="body" sz="quarter" idx="20" hasCustomPrompt="1"/>
          </p:nvPr>
        </p:nvSpPr>
        <p:spPr>
          <a:xfrm>
            <a:off x="7459018"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2018</a:t>
            </a:r>
          </a:p>
        </p:txBody>
      </p:sp>
      <p:sp>
        <p:nvSpPr>
          <p:cNvPr id="34" name="Text Placeholder 5">
            <a:extLst>
              <a:ext uri="{FF2B5EF4-FFF2-40B4-BE49-F238E27FC236}">
                <a16:creationId xmlns:a16="http://schemas.microsoft.com/office/drawing/2014/main" id="{92E4FCA0-E14A-40FE-9832-27594DF7DCE5}"/>
              </a:ext>
            </a:extLst>
          </p:cNvPr>
          <p:cNvSpPr>
            <a:spLocks noGrp="1"/>
          </p:cNvSpPr>
          <p:nvPr>
            <p:ph type="body" sz="quarter" idx="23" hasCustomPrompt="1"/>
          </p:nvPr>
        </p:nvSpPr>
        <p:spPr>
          <a:xfrm>
            <a:off x="3769175"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noProof="1"/>
              <a:t>Add text</a:t>
            </a:r>
          </a:p>
          <a:p>
            <a:pPr marL="81000" lvl="0" indent="-81000" algn="l" defTabSz="514436" rtl="0" eaLnBrk="1" latinLnBrk="0" hangingPunct="1">
              <a:lnSpc>
                <a:spcPts val="975"/>
              </a:lnSpc>
              <a:buFont typeface="Arial" charset="0"/>
              <a:buChar char="•"/>
            </a:pPr>
            <a:endParaRPr lang="fi-FI" noProof="1"/>
          </a:p>
        </p:txBody>
      </p:sp>
      <p:sp>
        <p:nvSpPr>
          <p:cNvPr id="35" name="Text Placeholder 5">
            <a:extLst>
              <a:ext uri="{FF2B5EF4-FFF2-40B4-BE49-F238E27FC236}">
                <a16:creationId xmlns:a16="http://schemas.microsoft.com/office/drawing/2014/main" id="{42C2588E-1720-4DA9-865C-DAA0C40D91F9}"/>
              </a:ext>
            </a:extLst>
          </p:cNvPr>
          <p:cNvSpPr>
            <a:spLocks noGrp="1"/>
          </p:cNvSpPr>
          <p:nvPr>
            <p:ph type="body" sz="quarter" idx="24" hasCustomPrompt="1"/>
          </p:nvPr>
        </p:nvSpPr>
        <p:spPr>
          <a:xfrm>
            <a:off x="5508347"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noProof="1"/>
              <a:t>Add text</a:t>
            </a:r>
          </a:p>
          <a:p>
            <a:pPr marL="81000" lvl="0" indent="-81000" algn="l" defTabSz="514436" rtl="0" eaLnBrk="1" latinLnBrk="0" hangingPunct="1">
              <a:lnSpc>
                <a:spcPts val="975"/>
              </a:lnSpc>
              <a:buFont typeface="Arial" charset="0"/>
              <a:buChar char="•"/>
            </a:pPr>
            <a:endParaRPr lang="fi-FI" noProof="1"/>
          </a:p>
        </p:txBody>
      </p:sp>
      <p:sp>
        <p:nvSpPr>
          <p:cNvPr id="36" name="Text Placeholder 5">
            <a:extLst>
              <a:ext uri="{FF2B5EF4-FFF2-40B4-BE49-F238E27FC236}">
                <a16:creationId xmlns:a16="http://schemas.microsoft.com/office/drawing/2014/main" id="{5C3C98BA-790B-49C2-A3A0-D5A46D34747A}"/>
              </a:ext>
            </a:extLst>
          </p:cNvPr>
          <p:cNvSpPr>
            <a:spLocks noGrp="1"/>
          </p:cNvSpPr>
          <p:nvPr>
            <p:ph type="body" sz="quarter" idx="25" hasCustomPrompt="1"/>
          </p:nvPr>
        </p:nvSpPr>
        <p:spPr>
          <a:xfrm>
            <a:off x="7247518"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noProof="1"/>
              <a:t>Add text</a:t>
            </a:r>
          </a:p>
          <a:p>
            <a:pPr marL="81000" lvl="0" indent="-81000" algn="l" defTabSz="514436" rtl="0" eaLnBrk="1" latinLnBrk="0" hangingPunct="1">
              <a:lnSpc>
                <a:spcPts val="975"/>
              </a:lnSpc>
              <a:buFont typeface="Arial" charset="0"/>
              <a:buChar char="•"/>
            </a:pPr>
            <a:endParaRPr lang="fi-FI" noProof="1"/>
          </a:p>
        </p:txBody>
      </p:sp>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rocess slide - White">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fi-FI" smtClean="0"/>
              <a:pPr/>
              <a:t>‹#›</a:t>
            </a:fld>
            <a:endParaRPr lang="fi-FI" dirty="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dirty="0" err="1"/>
              <a:t>dd.mm</a:t>
            </a:r>
            <a:r>
              <a:rPr lang="fi-FI" err="1"/>
              <a:t>.</a:t>
            </a:r>
            <a:r>
              <a:rPr lang="fi-FI"/>
              <a:t>yyyy</a:t>
            </a:r>
            <a:endParaRPr lang="fi-FI" dirty="0"/>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
        <p:nvSpPr>
          <p:cNvPr id="11" name="Text Placeholder 3"/>
          <p:cNvSpPr>
            <a:spLocks noGrp="1"/>
          </p:cNvSpPr>
          <p:nvPr>
            <p:ph type="body" sz="half" idx="10" hasCustomPrompt="1"/>
          </p:nvPr>
        </p:nvSpPr>
        <p:spPr>
          <a:xfrm>
            <a:off x="287338" y="28264"/>
            <a:ext cx="8497093" cy="1136681"/>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Body slide title </a:t>
            </a:r>
            <a:endParaRPr lang="fi-FI" dirty="0"/>
          </a:p>
        </p:txBody>
      </p:sp>
      <p:pic>
        <p:nvPicPr>
          <p:cNvPr id="21" name="Kuva 20">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2" y="4284577"/>
            <a:ext cx="1982704" cy="856800"/>
          </a:xfrm>
          <a:prstGeom prst="rect">
            <a:avLst/>
          </a:prstGeom>
        </p:spPr>
      </p:pic>
      <p:sp>
        <p:nvSpPr>
          <p:cNvPr id="18" name="Text Placeholder 23">
            <a:extLst>
              <a:ext uri="{FF2B5EF4-FFF2-40B4-BE49-F238E27FC236}">
                <a16:creationId xmlns:a16="http://schemas.microsoft.com/office/drawing/2014/main" id="{ED6F545C-CF14-4968-B28F-C6C6E8DF0104}"/>
              </a:ext>
            </a:extLst>
          </p:cNvPr>
          <p:cNvSpPr>
            <a:spLocks noGrp="1"/>
          </p:cNvSpPr>
          <p:nvPr>
            <p:ph type="body" sz="quarter" idx="16" hasCustomPrompt="1"/>
          </p:nvPr>
        </p:nvSpPr>
        <p:spPr>
          <a:xfrm>
            <a:off x="505754"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1</a:t>
            </a:r>
          </a:p>
        </p:txBody>
      </p:sp>
      <p:sp>
        <p:nvSpPr>
          <p:cNvPr id="19" name="Text Placeholder 23">
            <a:extLst>
              <a:ext uri="{FF2B5EF4-FFF2-40B4-BE49-F238E27FC236}">
                <a16:creationId xmlns:a16="http://schemas.microsoft.com/office/drawing/2014/main" id="{A22CFE27-58F2-46EB-A47E-334338DDA6A1}"/>
              </a:ext>
            </a:extLst>
          </p:cNvPr>
          <p:cNvSpPr>
            <a:spLocks noGrp="1"/>
          </p:cNvSpPr>
          <p:nvPr>
            <p:ph type="body" sz="quarter" idx="17" hasCustomPrompt="1"/>
          </p:nvPr>
        </p:nvSpPr>
        <p:spPr>
          <a:xfrm>
            <a:off x="2243548"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2</a:t>
            </a:r>
          </a:p>
        </p:txBody>
      </p:sp>
      <p:sp>
        <p:nvSpPr>
          <p:cNvPr id="20" name="Text Placeholder 23">
            <a:extLst>
              <a:ext uri="{FF2B5EF4-FFF2-40B4-BE49-F238E27FC236}">
                <a16:creationId xmlns:a16="http://schemas.microsoft.com/office/drawing/2014/main" id="{6D24326F-C4D0-4374-8124-48A029037704}"/>
              </a:ext>
            </a:extLst>
          </p:cNvPr>
          <p:cNvSpPr>
            <a:spLocks noGrp="1"/>
          </p:cNvSpPr>
          <p:nvPr>
            <p:ph type="body" sz="quarter" idx="18" hasCustomPrompt="1"/>
          </p:nvPr>
        </p:nvSpPr>
        <p:spPr>
          <a:xfrm>
            <a:off x="3981342"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3</a:t>
            </a:r>
          </a:p>
        </p:txBody>
      </p:sp>
      <p:sp>
        <p:nvSpPr>
          <p:cNvPr id="22" name="Text Placeholder 23">
            <a:extLst>
              <a:ext uri="{FF2B5EF4-FFF2-40B4-BE49-F238E27FC236}">
                <a16:creationId xmlns:a16="http://schemas.microsoft.com/office/drawing/2014/main" id="{AA97E32F-E941-44C3-B777-B885E9B17A05}"/>
              </a:ext>
            </a:extLst>
          </p:cNvPr>
          <p:cNvSpPr>
            <a:spLocks noGrp="1"/>
          </p:cNvSpPr>
          <p:nvPr>
            <p:ph type="body" sz="quarter" idx="19" hasCustomPrompt="1"/>
          </p:nvPr>
        </p:nvSpPr>
        <p:spPr>
          <a:xfrm>
            <a:off x="5719136"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4</a:t>
            </a:r>
          </a:p>
        </p:txBody>
      </p:sp>
      <p:sp>
        <p:nvSpPr>
          <p:cNvPr id="23" name="Text Placeholder 23">
            <a:extLst>
              <a:ext uri="{FF2B5EF4-FFF2-40B4-BE49-F238E27FC236}">
                <a16:creationId xmlns:a16="http://schemas.microsoft.com/office/drawing/2014/main" id="{D24C122A-D487-49E8-928F-6817DA867420}"/>
              </a:ext>
            </a:extLst>
          </p:cNvPr>
          <p:cNvSpPr>
            <a:spLocks noGrp="1"/>
          </p:cNvSpPr>
          <p:nvPr>
            <p:ph type="body" sz="quarter" idx="20" hasCustomPrompt="1"/>
          </p:nvPr>
        </p:nvSpPr>
        <p:spPr>
          <a:xfrm>
            <a:off x="7456931"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fi-FI" noProof="1"/>
              <a:t>5</a:t>
            </a:r>
          </a:p>
        </p:txBody>
      </p:sp>
      <p:sp>
        <p:nvSpPr>
          <p:cNvPr id="25" name="Text Placeholder 3">
            <a:extLst>
              <a:ext uri="{FF2B5EF4-FFF2-40B4-BE49-F238E27FC236}">
                <a16:creationId xmlns:a16="http://schemas.microsoft.com/office/drawing/2014/main" id="{9265E130-2B28-4DE8-8442-5AC98BA95F79}"/>
              </a:ext>
            </a:extLst>
          </p:cNvPr>
          <p:cNvSpPr>
            <a:spLocks noGrp="1"/>
          </p:cNvSpPr>
          <p:nvPr>
            <p:ph type="body" sz="half" idx="2" hasCustomPrompt="1"/>
          </p:nvPr>
        </p:nvSpPr>
        <p:spPr>
          <a:xfrm>
            <a:off x="294254"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1</a:t>
            </a:r>
          </a:p>
        </p:txBody>
      </p:sp>
      <p:sp>
        <p:nvSpPr>
          <p:cNvPr id="30" name="Text Placeholder 3">
            <a:extLst>
              <a:ext uri="{FF2B5EF4-FFF2-40B4-BE49-F238E27FC236}">
                <a16:creationId xmlns:a16="http://schemas.microsoft.com/office/drawing/2014/main" id="{2D2ED6EB-2B70-4EDB-8B4B-6410DF2E76C1}"/>
              </a:ext>
            </a:extLst>
          </p:cNvPr>
          <p:cNvSpPr>
            <a:spLocks noGrp="1"/>
          </p:cNvSpPr>
          <p:nvPr>
            <p:ph type="body" sz="half" idx="21" hasCustomPrompt="1"/>
          </p:nvPr>
        </p:nvSpPr>
        <p:spPr>
          <a:xfrm>
            <a:off x="2032048"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2</a:t>
            </a:r>
          </a:p>
        </p:txBody>
      </p:sp>
      <p:sp>
        <p:nvSpPr>
          <p:cNvPr id="31" name="Text Placeholder 3">
            <a:extLst>
              <a:ext uri="{FF2B5EF4-FFF2-40B4-BE49-F238E27FC236}">
                <a16:creationId xmlns:a16="http://schemas.microsoft.com/office/drawing/2014/main" id="{5EA22680-71AE-4B13-9B6D-0F761EFEF142}"/>
              </a:ext>
            </a:extLst>
          </p:cNvPr>
          <p:cNvSpPr>
            <a:spLocks noGrp="1"/>
          </p:cNvSpPr>
          <p:nvPr>
            <p:ph type="body" sz="half" idx="22" hasCustomPrompt="1"/>
          </p:nvPr>
        </p:nvSpPr>
        <p:spPr>
          <a:xfrm>
            <a:off x="3769842"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3</a:t>
            </a:r>
          </a:p>
        </p:txBody>
      </p:sp>
      <p:sp>
        <p:nvSpPr>
          <p:cNvPr id="32" name="Text Placeholder 3">
            <a:extLst>
              <a:ext uri="{FF2B5EF4-FFF2-40B4-BE49-F238E27FC236}">
                <a16:creationId xmlns:a16="http://schemas.microsoft.com/office/drawing/2014/main" id="{E1717070-6133-4D92-8601-79223D59D4DB}"/>
              </a:ext>
            </a:extLst>
          </p:cNvPr>
          <p:cNvSpPr>
            <a:spLocks noGrp="1"/>
          </p:cNvSpPr>
          <p:nvPr>
            <p:ph type="body" sz="half" idx="23" hasCustomPrompt="1"/>
          </p:nvPr>
        </p:nvSpPr>
        <p:spPr>
          <a:xfrm>
            <a:off x="5507636"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4</a:t>
            </a:r>
          </a:p>
        </p:txBody>
      </p:sp>
      <p:sp>
        <p:nvSpPr>
          <p:cNvPr id="38" name="Text Placeholder 3">
            <a:extLst>
              <a:ext uri="{FF2B5EF4-FFF2-40B4-BE49-F238E27FC236}">
                <a16:creationId xmlns:a16="http://schemas.microsoft.com/office/drawing/2014/main" id="{E42015ED-4580-48C4-9F34-38E3E96BA9F2}"/>
              </a:ext>
            </a:extLst>
          </p:cNvPr>
          <p:cNvSpPr>
            <a:spLocks noGrp="1"/>
          </p:cNvSpPr>
          <p:nvPr>
            <p:ph type="body" sz="half" idx="24" hasCustomPrompt="1"/>
          </p:nvPr>
        </p:nvSpPr>
        <p:spPr>
          <a:xfrm>
            <a:off x="7245431"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1"/>
              <a:t>Point 4</a:t>
            </a:r>
          </a:p>
        </p:txBody>
      </p:sp>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Closing slide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a:p>
        </p:txBody>
      </p:sp>
      <p:sp>
        <p:nvSpPr>
          <p:cNvPr id="16" name="Tekstin paikkamerkki 2">
            <a:extLst>
              <a:ext uri="{FF2B5EF4-FFF2-40B4-BE49-F238E27FC236}">
                <a16:creationId xmlns:a16="http://schemas.microsoft.com/office/drawing/2014/main" id="{B67CF44B-9D5D-46DC-B676-986416FB8384}"/>
              </a:ext>
            </a:extLst>
          </p:cNvPr>
          <p:cNvSpPr>
            <a:spLocks noGrp="1"/>
          </p:cNvSpPr>
          <p:nvPr>
            <p:ph type="body" sz="quarter" idx="10" hasCustomPrompt="1"/>
          </p:nvPr>
        </p:nvSpPr>
        <p:spPr>
          <a:xfrm>
            <a:off x="1576388" y="1364641"/>
            <a:ext cx="5995987" cy="1306097"/>
          </a:xfrm>
          <a:prstGeom prst="rect">
            <a:avLst/>
          </a:prstGeom>
        </p:spPr>
        <p:txBody>
          <a:bodyPr anchor="b" anchorCtr="0"/>
          <a:lstStyle>
            <a:lvl1pPr marL="0" indent="0" algn="ctr">
              <a:lnSpc>
                <a:spcPct val="100000"/>
              </a:lnSpc>
              <a:buNone/>
              <a:defRPr sz="4000" b="1">
                <a:solidFill>
                  <a:srgbClr val="FFFFFF"/>
                </a:solidFill>
                <a:latin typeface="+mj-lt"/>
              </a:defRPr>
            </a:lvl1pPr>
            <a:lvl2pPr marL="342900" indent="0">
              <a:buNone/>
              <a:defRPr/>
            </a:lvl2pPr>
          </a:lstStyle>
          <a:p>
            <a:pPr lvl="0"/>
            <a:r>
              <a:rPr lang="fi-FI" dirty="0"/>
              <a:t>Add text</a:t>
            </a:r>
          </a:p>
        </p:txBody>
      </p:sp>
      <p:pic>
        <p:nvPicPr>
          <p:cNvPr id="19" name="Kuva 18">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64976"/>
            <a:ext cx="1678472" cy="1674000"/>
          </a:xfrm>
          <a:prstGeom prst="rect">
            <a:avLst/>
          </a:prstGeom>
        </p:spPr>
      </p:pic>
      <p:sp>
        <p:nvSpPr>
          <p:cNvPr id="13" name="Otsikko 1">
            <a:extLst>
              <a:ext uri="{FF2B5EF4-FFF2-40B4-BE49-F238E27FC236}">
                <a16:creationId xmlns:a16="http://schemas.microsoft.com/office/drawing/2014/main" id="{47549577-46BE-47A5-B0FD-2E560D9BBFE5}"/>
              </a:ext>
            </a:extLst>
          </p:cNvPr>
          <p:cNvSpPr txBox="1">
            <a:spLocks/>
          </p:cNvSpPr>
          <p:nvPr userDrawn="1"/>
        </p:nvSpPr>
        <p:spPr>
          <a:xfrm>
            <a:off x="3717365" y="3568351"/>
            <a:ext cx="1709289" cy="364352"/>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sv-FI" sz="1800" spc="0" baseline="0" noProof="0" dirty="0">
                <a:latin typeface="Arial"/>
                <a:cs typeface="Arial"/>
              </a:rPr>
              <a:t>aalto.fi</a:t>
            </a:r>
          </a:p>
        </p:txBody>
      </p:sp>
      <p:grpSp>
        <p:nvGrpSpPr>
          <p:cNvPr id="14" name="Group 14">
            <a:extLst>
              <a:ext uri="{FF2B5EF4-FFF2-40B4-BE49-F238E27FC236}">
                <a16:creationId xmlns:a16="http://schemas.microsoft.com/office/drawing/2014/main" id="{921A8E31-30D7-44E9-AB14-DA4E6E080DFC}"/>
              </a:ext>
            </a:extLst>
          </p:cNvPr>
          <p:cNvGrpSpPr/>
          <p:nvPr userDrawn="1"/>
        </p:nvGrpSpPr>
        <p:grpSpPr>
          <a:xfrm>
            <a:off x="3080871" y="2840217"/>
            <a:ext cx="2982257" cy="419100"/>
            <a:chOff x="3079396" y="2265361"/>
            <a:chExt cx="2982257" cy="419100"/>
          </a:xfrm>
        </p:grpSpPr>
        <p:pic>
          <p:nvPicPr>
            <p:cNvPr id="15" name="Picture 5">
              <a:hlinkClick r:id="rId3"/>
              <a:extLst>
                <a:ext uri="{FF2B5EF4-FFF2-40B4-BE49-F238E27FC236}">
                  <a16:creationId xmlns:a16="http://schemas.microsoft.com/office/drawing/2014/main" id="{871D5BC1-FCE8-4152-BC72-99BE82724D56}"/>
                </a:ext>
              </a:extLst>
            </p:cNvPr>
            <p:cNvPicPr>
              <a:picLocks noChangeAspect="1"/>
            </p:cNvPicPr>
            <p:nvPr/>
          </p:nvPicPr>
          <p:blipFill>
            <a:blip r:embed="rId4"/>
            <a:stretch>
              <a:fillRect/>
            </a:stretch>
          </p:blipFill>
          <p:spPr>
            <a:xfrm>
              <a:off x="5642553" y="2265361"/>
              <a:ext cx="419100" cy="419100"/>
            </a:xfrm>
            <a:prstGeom prst="rect">
              <a:avLst/>
            </a:prstGeom>
          </p:spPr>
        </p:pic>
        <p:pic>
          <p:nvPicPr>
            <p:cNvPr id="17" name="Picture 6">
              <a:hlinkClick r:id="rId5"/>
              <a:extLst>
                <a:ext uri="{FF2B5EF4-FFF2-40B4-BE49-F238E27FC236}">
                  <a16:creationId xmlns:a16="http://schemas.microsoft.com/office/drawing/2014/main" id="{BB8E0826-320B-40DE-8186-F670118134AF}"/>
                </a:ext>
              </a:extLst>
            </p:cNvPr>
            <p:cNvPicPr>
              <a:picLocks noChangeAspect="1"/>
            </p:cNvPicPr>
            <p:nvPr/>
          </p:nvPicPr>
          <p:blipFill>
            <a:blip r:embed="rId6"/>
            <a:stretch>
              <a:fillRect/>
            </a:stretch>
          </p:blipFill>
          <p:spPr>
            <a:xfrm>
              <a:off x="4119898" y="2265361"/>
              <a:ext cx="419100" cy="419100"/>
            </a:xfrm>
            <a:prstGeom prst="rect">
              <a:avLst/>
            </a:prstGeom>
          </p:spPr>
        </p:pic>
        <p:pic>
          <p:nvPicPr>
            <p:cNvPr id="18" name="Picture 7">
              <a:hlinkClick r:id="rId7"/>
              <a:extLst>
                <a:ext uri="{FF2B5EF4-FFF2-40B4-BE49-F238E27FC236}">
                  <a16:creationId xmlns:a16="http://schemas.microsoft.com/office/drawing/2014/main" id="{BF3DABAB-CE5C-4C53-9A1A-067362F20E3E}"/>
                </a:ext>
              </a:extLst>
            </p:cNvPr>
            <p:cNvPicPr>
              <a:picLocks noChangeAspect="1"/>
            </p:cNvPicPr>
            <p:nvPr/>
          </p:nvPicPr>
          <p:blipFill>
            <a:blip r:embed="rId8"/>
            <a:stretch>
              <a:fillRect/>
            </a:stretch>
          </p:blipFill>
          <p:spPr>
            <a:xfrm>
              <a:off x="4627449" y="2265361"/>
              <a:ext cx="419100" cy="419100"/>
            </a:xfrm>
            <a:prstGeom prst="rect">
              <a:avLst/>
            </a:prstGeom>
          </p:spPr>
        </p:pic>
        <p:pic>
          <p:nvPicPr>
            <p:cNvPr id="20" name="Picture 8">
              <a:hlinkClick r:id="rId9"/>
              <a:extLst>
                <a:ext uri="{FF2B5EF4-FFF2-40B4-BE49-F238E27FC236}">
                  <a16:creationId xmlns:a16="http://schemas.microsoft.com/office/drawing/2014/main" id="{32905B0C-5720-48C0-84A9-A75503CD7B31}"/>
                </a:ext>
              </a:extLst>
            </p:cNvPr>
            <p:cNvPicPr>
              <a:picLocks noChangeAspect="1"/>
            </p:cNvPicPr>
            <p:nvPr/>
          </p:nvPicPr>
          <p:blipFill>
            <a:blip r:embed="rId10"/>
            <a:stretch>
              <a:fillRect/>
            </a:stretch>
          </p:blipFill>
          <p:spPr>
            <a:xfrm>
              <a:off x="3612347" y="2265361"/>
              <a:ext cx="419100" cy="419100"/>
            </a:xfrm>
            <a:prstGeom prst="rect">
              <a:avLst/>
            </a:prstGeom>
          </p:spPr>
        </p:pic>
        <p:pic>
          <p:nvPicPr>
            <p:cNvPr id="21" name="Picture 9">
              <a:hlinkClick r:id="rId11"/>
              <a:extLst>
                <a:ext uri="{FF2B5EF4-FFF2-40B4-BE49-F238E27FC236}">
                  <a16:creationId xmlns:a16="http://schemas.microsoft.com/office/drawing/2014/main" id="{16DA1C8D-301B-4468-BF24-5AEDD94EB038}"/>
                </a:ext>
              </a:extLst>
            </p:cNvPr>
            <p:cNvPicPr>
              <a:picLocks noChangeAspect="1"/>
            </p:cNvPicPr>
            <p:nvPr/>
          </p:nvPicPr>
          <p:blipFill>
            <a:blip r:embed="rId12"/>
            <a:stretch>
              <a:fillRect/>
            </a:stretch>
          </p:blipFill>
          <p:spPr>
            <a:xfrm>
              <a:off x="3079396" y="2265361"/>
              <a:ext cx="444500" cy="419100"/>
            </a:xfrm>
            <a:prstGeom prst="rect">
              <a:avLst/>
            </a:prstGeom>
          </p:spPr>
        </p:pic>
        <p:pic>
          <p:nvPicPr>
            <p:cNvPr id="22" name="Picture 11">
              <a:hlinkClick r:id="rId13"/>
              <a:extLst>
                <a:ext uri="{FF2B5EF4-FFF2-40B4-BE49-F238E27FC236}">
                  <a16:creationId xmlns:a16="http://schemas.microsoft.com/office/drawing/2014/main" id="{C8340BA9-9FAD-4A93-AA19-92ACCFC8BE80}"/>
                </a:ext>
              </a:extLst>
            </p:cNvPr>
            <p:cNvPicPr>
              <a:picLocks noChangeAspect="1"/>
            </p:cNvPicPr>
            <p:nvPr/>
          </p:nvPicPr>
          <p:blipFill>
            <a:blip r:embed="rId14"/>
            <a:stretch>
              <a:fillRect/>
            </a:stretch>
          </p:blipFill>
          <p:spPr>
            <a:xfrm>
              <a:off x="5135000" y="2265361"/>
              <a:ext cx="419100" cy="419100"/>
            </a:xfrm>
            <a:prstGeom prst="rect">
              <a:avLst/>
            </a:prstGeom>
          </p:spPr>
        </p:pic>
      </p:grpSp>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15:guide id="1" orient="horz" pos="1807" userDrawn="1">
          <p15:clr>
            <a:srgbClr val="FBAE40"/>
          </p15:clr>
        </p15:guide>
        <p15:guide id="2" orient="horz" pos="20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i-FI" sz="1013" noProof="0"/>
          </a:p>
        </p:txBody>
      </p:sp>
      <p:sp>
        <p:nvSpPr>
          <p:cNvPr id="9" name="Title 8"/>
          <p:cNvSpPr>
            <a:spLocks noGrp="1"/>
          </p:cNvSpPr>
          <p:nvPr>
            <p:ph type="title" hasCustomPrompt="1"/>
          </p:nvPr>
        </p:nvSpPr>
        <p:spPr>
          <a:xfrm>
            <a:off x="442398" y="896699"/>
            <a:ext cx="3869137" cy="570773"/>
          </a:xfrm>
          <a:prstGeom prst="rect">
            <a:avLst/>
          </a:prstGeom>
        </p:spPr>
        <p:txBody>
          <a:bodyPr lIns="0" tIns="0" rIns="0" bIns="0" anchor="b"/>
          <a:lstStyle>
            <a:lvl1pPr>
              <a:lnSpc>
                <a:spcPct val="100000"/>
              </a:lnSpc>
              <a:defRPr sz="4000" b="1" baseline="0">
                <a:solidFill>
                  <a:schemeClr val="bg1"/>
                </a:solidFill>
              </a:defRPr>
            </a:lvl1pPr>
          </a:lstStyle>
          <a:p>
            <a:r>
              <a:rPr lang="fi-FI" noProof="0"/>
              <a:t>Headline</a:t>
            </a:r>
          </a:p>
        </p:txBody>
      </p:sp>
      <p:sp>
        <p:nvSpPr>
          <p:cNvPr id="13" name="Text Placeholder 3"/>
          <p:cNvSpPr>
            <a:spLocks noGrp="1"/>
          </p:cNvSpPr>
          <p:nvPr>
            <p:ph type="body" sz="half" idx="2" hasCustomPrompt="1"/>
          </p:nvPr>
        </p:nvSpPr>
        <p:spPr>
          <a:xfrm>
            <a:off x="442398" y="1781298"/>
            <a:ext cx="3869137" cy="351692"/>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Sub Headline</a:t>
            </a:r>
          </a:p>
        </p:txBody>
      </p:sp>
      <p:sp>
        <p:nvSpPr>
          <p:cNvPr id="12" name="Text Placeholder 3"/>
          <p:cNvSpPr>
            <a:spLocks noGrp="1"/>
          </p:cNvSpPr>
          <p:nvPr>
            <p:ph type="body" sz="half" idx="11" hasCustomPrompt="1"/>
          </p:nvPr>
        </p:nvSpPr>
        <p:spPr>
          <a:xfrm>
            <a:off x="442398" y="2794132"/>
            <a:ext cx="3869137" cy="294419"/>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Name</a:t>
            </a:r>
          </a:p>
        </p:txBody>
      </p:sp>
      <p:sp>
        <p:nvSpPr>
          <p:cNvPr id="16" name="Text Placeholder 3"/>
          <p:cNvSpPr>
            <a:spLocks noGrp="1"/>
          </p:cNvSpPr>
          <p:nvPr>
            <p:ph type="body" sz="half" idx="12" hasCustomPrompt="1"/>
          </p:nvPr>
        </p:nvSpPr>
        <p:spPr>
          <a:xfrm>
            <a:off x="442398" y="3088551"/>
            <a:ext cx="3869137" cy="324054"/>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Date</a:t>
            </a:r>
          </a:p>
        </p:txBody>
      </p:sp>
      <p:sp>
        <p:nvSpPr>
          <p:cNvPr id="14" name="Picture Placeholder 2"/>
          <p:cNvSpPr>
            <a:spLocks noGrp="1"/>
          </p:cNvSpPr>
          <p:nvPr>
            <p:ph type="pic" idx="13" hasCustomPrompt="1"/>
          </p:nvPr>
        </p:nvSpPr>
        <p:spPr>
          <a:xfrm>
            <a:off x="4564419" y="0"/>
            <a:ext cx="4579582"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noProof="0"/>
              <a:t>Click icon to add image.</a:t>
            </a:r>
          </a:p>
          <a:p>
            <a:r>
              <a:rPr lang="fi-FI" noProof="0"/>
              <a:t>Fit the image to frame </a:t>
            </a:r>
            <a:br>
              <a:rPr lang="fi-FI" noProof="0"/>
            </a:br>
            <a:r>
              <a:rPr lang="fi-FI" noProof="0"/>
              <a:t>by choosing: </a:t>
            </a:r>
            <a:br>
              <a:rPr lang="fi-FI" noProof="0"/>
            </a:br>
            <a:r>
              <a:rPr lang="fi-FI" noProof="0"/>
              <a:t>crop&gt;fit / rajaa&gt;sovita</a:t>
            </a:r>
          </a:p>
        </p:txBody>
      </p:sp>
      <p:pic>
        <p:nvPicPr>
          <p:cNvPr id="19" name="Kuva 18">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64976"/>
            <a:ext cx="1678472" cy="1674000"/>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28" y="28438"/>
            <a:ext cx="8492897" cy="999574"/>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28" y="1241467"/>
            <a:ext cx="8492897" cy="304946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0" name="Kuva 9">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2" y="4284577"/>
            <a:ext cx="1982704" cy="856800"/>
          </a:xfrm>
          <a:prstGeom prst="rect">
            <a:avLst/>
          </a:prstGeom>
        </p:spPr>
      </p:pic>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orient="horz" pos="84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 2 text columns ">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880" y="26955"/>
            <a:ext cx="8497093" cy="1016294"/>
          </a:xfrm>
          <a:prstGeom prst="rect">
            <a:avLst/>
          </a:prstGeom>
        </p:spPr>
        <p:txBody>
          <a:bodyPr lIns="0" tIns="0" rIns="0" bIns="0" anchor="t"/>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13" name="Text Placeholder 3"/>
          <p:cNvSpPr>
            <a:spLocks noGrp="1"/>
          </p:cNvSpPr>
          <p:nvPr>
            <p:ph type="body" sz="half" idx="11" hasCustomPrompt="1"/>
          </p:nvPr>
        </p:nvSpPr>
        <p:spPr>
          <a:xfrm>
            <a:off x="287339" y="1347789"/>
            <a:ext cx="4150122" cy="2936212"/>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1" name="Text Placeholder 3"/>
          <p:cNvSpPr>
            <a:spLocks noGrp="1"/>
          </p:cNvSpPr>
          <p:nvPr>
            <p:ph type="body" sz="half" idx="12" hasCustomPrompt="1"/>
          </p:nvPr>
        </p:nvSpPr>
        <p:spPr>
          <a:xfrm>
            <a:off x="4706541" y="1347789"/>
            <a:ext cx="4078684" cy="2936212"/>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a:t>dd.mm.yyyy</a:t>
            </a:r>
            <a:endParaRPr lang="en-US" dirty="0"/>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US" smtClean="0"/>
              <a:pPr/>
              <a:t>‹#›</a:t>
            </a:fld>
            <a:endParaRPr lang="en-US" dirty="0"/>
          </a:p>
        </p:txBody>
      </p:sp>
      <p:pic>
        <p:nvPicPr>
          <p:cNvPr id="15" name="Kuva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2" y="4284577"/>
            <a:ext cx="1982704" cy="856800"/>
          </a:xfrm>
          <a:prstGeom prst="rect">
            <a:avLst/>
          </a:prstGeom>
        </p:spPr>
      </p:pic>
    </p:spTree>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pos="181" userDrawn="1">
          <p15:clr>
            <a:srgbClr val="FBAE40"/>
          </p15:clr>
        </p15:guide>
        <p15:guide id="9" orient="horz" pos="84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4710793" y="0"/>
            <a:ext cx="4433207" cy="51435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dirty="0" err="1"/>
              <a:t>Click</a:t>
            </a:r>
            <a:r>
              <a:rPr lang="fi-FI" dirty="0"/>
              <a:t> </a:t>
            </a:r>
            <a:r>
              <a:rPr lang="fi-FI" dirty="0" err="1"/>
              <a:t>icon</a:t>
            </a:r>
            <a:r>
              <a:rPr lang="fi-FI" dirty="0"/>
              <a:t> to </a:t>
            </a:r>
            <a:r>
              <a:rPr lang="fi-FI" dirty="0" err="1"/>
              <a:t>add</a:t>
            </a:r>
            <a:r>
              <a:rPr lang="fi-FI" dirty="0"/>
              <a:t> image</a:t>
            </a:r>
            <a:br>
              <a:rPr lang="fi-FI" dirty="0"/>
            </a:br>
            <a:br>
              <a:rPr lang="fi-FI" dirty="0"/>
            </a:br>
            <a:r>
              <a:rPr lang="fi-FI" dirty="0" err="1"/>
              <a:t>Fit</a:t>
            </a:r>
            <a:r>
              <a:rPr lang="fi-FI" dirty="0"/>
              <a:t> the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Text Placeholder 3"/>
          <p:cNvSpPr>
            <a:spLocks noGrp="1"/>
          </p:cNvSpPr>
          <p:nvPr>
            <p:ph type="body" sz="half" idx="2" hasCustomPrompt="1"/>
          </p:nvPr>
        </p:nvSpPr>
        <p:spPr>
          <a:xfrm>
            <a:off x="287338" y="1358537"/>
            <a:ext cx="4052221" cy="2925463"/>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38" y="34800"/>
            <a:ext cx="4052221" cy="104147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6" name="Päivämäärän paikkamerkki 5"/>
          <p:cNvSpPr>
            <a:spLocks noGrp="1"/>
          </p:cNvSpPr>
          <p:nvPr>
            <p:ph type="dt" sz="half" idx="12"/>
          </p:nvPr>
        </p:nvSpPr>
        <p:spPr/>
        <p:txBody>
          <a:bodyPr/>
          <a:lstStyle/>
          <a:p>
            <a:r>
              <a:rPr lang="fi-FI"/>
              <a:t>dd.mm.yyyy</a:t>
            </a:r>
            <a:endParaRPr lang="en-US" dirty="0"/>
          </a:p>
        </p:txBody>
      </p:sp>
      <p:sp>
        <p:nvSpPr>
          <p:cNvPr id="9" name="Alatunnisteen paikkamerkki 8"/>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10" name="Dian numeron paikkamerkki 9"/>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6" name="Kuva 1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2" y="4284577"/>
            <a:ext cx="1982704" cy="856800"/>
          </a:xfrm>
          <a:prstGeom prst="rect">
            <a:avLst/>
          </a:prstGeom>
        </p:spPr>
      </p:pic>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Divider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p>
        </p:txBody>
      </p:sp>
      <p:sp>
        <p:nvSpPr>
          <p:cNvPr id="6" name="Picture Placeholder 2"/>
          <p:cNvSpPr>
            <a:spLocks noGrp="1"/>
          </p:cNvSpPr>
          <p:nvPr>
            <p:ph type="pic" idx="11" hasCustomPrompt="1"/>
          </p:nvPr>
        </p:nvSpPr>
        <p:spPr>
          <a:xfrm>
            <a:off x="4710793" y="0"/>
            <a:ext cx="4433207"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image.</a:t>
            </a:r>
            <a:br>
              <a:rPr lang="en-US" dirty="0"/>
            </a:br>
            <a:br>
              <a:rPr lang="en-US" dirty="0"/>
            </a:br>
            <a:r>
              <a:rPr lang="fi-FI" dirty="0" err="1"/>
              <a:t>Fit</a:t>
            </a:r>
            <a:r>
              <a:rPr lang="fi-FI" dirty="0"/>
              <a:t> </a:t>
            </a:r>
            <a:r>
              <a:rPr lang="fi-FI" dirty="0" err="1"/>
              <a:t>the</a:t>
            </a:r>
            <a:r>
              <a:rPr lang="fi-FI" dirty="0"/>
              <a:t> image to </a:t>
            </a:r>
            <a:r>
              <a:rPr lang="fi-FI" dirty="0" err="1"/>
              <a:t>frame</a:t>
            </a:r>
            <a:r>
              <a:rPr lang="fi-FI" dirty="0"/>
              <a:t> </a:t>
            </a:r>
            <a:br>
              <a:rPr lang="fi-FI" dirty="0"/>
            </a:br>
            <a:r>
              <a:rPr lang="fi-FI" dirty="0" err="1"/>
              <a:t>by</a:t>
            </a:r>
            <a:r>
              <a:rPr lang="fi-FI" dirty="0"/>
              <a:t> </a:t>
            </a:r>
            <a:r>
              <a:rPr lang="fi-FI" dirty="0" err="1"/>
              <a:t>choosing</a:t>
            </a:r>
            <a:r>
              <a:rPr lang="fi-FI" dirty="0"/>
              <a:t>: </a:t>
            </a:r>
            <a:br>
              <a:rPr lang="fi-FI" dirty="0"/>
            </a:br>
            <a:r>
              <a:rPr lang="fi-FI" dirty="0" err="1"/>
              <a:t>crop</a:t>
            </a:r>
            <a:r>
              <a:rPr lang="fi-FI" dirty="0"/>
              <a:t>&gt;</a:t>
            </a:r>
            <a:r>
              <a:rPr lang="fi-FI" dirty="0" err="1"/>
              <a:t>fit</a:t>
            </a:r>
            <a:r>
              <a:rPr lang="fi-FI" dirty="0"/>
              <a:t> / rajaa&gt;sovita</a:t>
            </a:r>
            <a:endParaRPr lang="en-US" dirty="0"/>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a:t>dd.mm.yyyy</a:t>
            </a:r>
            <a:endParaRPr lang="en-US" dirty="0"/>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3" y="4280350"/>
            <a:ext cx="1896426" cy="856800"/>
          </a:xfrm>
          <a:prstGeom prst="rect">
            <a:avLst/>
          </a:prstGeom>
        </p:spPr>
      </p:pic>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p:spTree>
      <p:nvGrpSpPr>
        <p:cNvPr id="1" name=""/>
        <p:cNvGrpSpPr/>
        <p:nvPr/>
      </p:nvGrpSpPr>
      <p:grpSpPr>
        <a:xfrm>
          <a:off x="0" y="0"/>
          <a:ext cx="0" cy="0"/>
          <a:chOff x="0" y="0"/>
          <a:chExt cx="0" cy="0"/>
        </a:xfrm>
      </p:grpSpPr>
      <p:sp>
        <p:nvSpPr>
          <p:cNvPr id="5" name="Rectangle 4"/>
          <p:cNvSpPr/>
          <p:nvPr userDrawn="1"/>
        </p:nvSpPr>
        <p:spPr>
          <a:xfrm>
            <a:off x="-1066"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755650" y="1759425"/>
            <a:ext cx="7669159" cy="1352265"/>
          </a:xfrm>
          <a:prstGeom prst="rect">
            <a:avLst/>
          </a:prstGeom>
        </p:spPr>
        <p:txBody>
          <a:bodyPr lIns="0" rIns="0"/>
          <a:lstStyle>
            <a:lvl1pPr marL="0" indent="0" algn="l">
              <a:lnSpc>
                <a:spcPct val="100000"/>
              </a:lnSpc>
              <a:spcBef>
                <a:spcPts val="0"/>
              </a:spcBef>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fi-FI"/>
              <a:t>dd.mm.yyyy</a:t>
            </a:r>
            <a:endParaRPr lang="en-US" dirty="0"/>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3" y="4280350"/>
            <a:ext cx="1896426" cy="856800"/>
          </a:xfrm>
          <a:prstGeom prst="rect">
            <a:avLst/>
          </a:prstGeom>
        </p:spPr>
      </p:pic>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Body slide - Tabl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38" y="28435"/>
            <a:ext cx="8497093" cy="100705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38" y="1208314"/>
            <a:ext cx="8497093" cy="3075686"/>
          </a:xfrm>
          <a:prstGeom prst="rect">
            <a:avLst/>
          </a:prstGeom>
        </p:spPr>
        <p:txBody>
          <a:bodyPr/>
          <a:lstStyle>
            <a:lvl1pPr marL="0" indent="0" algn="ctr">
              <a:buNone/>
              <a:defRPr b="1">
                <a:solidFill>
                  <a:schemeClr val="bg1">
                    <a:lumMod val="85000"/>
                  </a:schemeClr>
                </a:solidFill>
              </a:defRPr>
            </a:lvl1pPr>
          </a:lstStyle>
          <a:p>
            <a:r>
              <a:rPr lang="fi-FI" noProof="0"/>
              <a:t>Click icon to add table</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fi-FI" noProof="0" smtClean="0"/>
              <a:pPr/>
              <a:t>‹#›</a:t>
            </a:fld>
            <a:endParaRPr lang="fi-FI" noProof="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noProof="0"/>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noProof="0"/>
              <a:t>Your text here</a:t>
            </a:r>
          </a:p>
        </p:txBody>
      </p:sp>
      <p:pic>
        <p:nvPicPr>
          <p:cNvPr id="15" name="Kuva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2" y="4284577"/>
            <a:ext cx="1982704" cy="856800"/>
          </a:xfrm>
          <a:prstGeom prst="rect">
            <a:avLst/>
          </a:prstGeom>
        </p:spPr>
      </p:pic>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100" userDrawn="1">
          <p15:clr>
            <a:srgbClr val="FBAE40"/>
          </p15:clr>
        </p15:guide>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Chart">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38" y="28435"/>
            <a:ext cx="8497093" cy="100705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noProof="0"/>
              <a:t>Body slide title </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fi-FI" noProof="0" smtClean="0"/>
              <a:pPr/>
              <a:t>‹#›</a:t>
            </a:fld>
            <a:endParaRPr lang="fi-FI" noProof="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noProof="0"/>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noProof="0"/>
              <a:t>Your text here</a:t>
            </a:r>
          </a:p>
        </p:txBody>
      </p:sp>
      <p:pic>
        <p:nvPicPr>
          <p:cNvPr id="15" name="Kuva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2" y="4284577"/>
            <a:ext cx="1982704" cy="856800"/>
          </a:xfrm>
          <a:prstGeom prst="rect">
            <a:avLst/>
          </a:prstGeom>
        </p:spPr>
      </p:pic>
      <p:sp>
        <p:nvSpPr>
          <p:cNvPr id="10" name="Chart Placeholder 2">
            <a:extLst>
              <a:ext uri="{FF2B5EF4-FFF2-40B4-BE49-F238E27FC236}">
                <a16:creationId xmlns:a16="http://schemas.microsoft.com/office/drawing/2014/main" id="{FB6F1C06-C3A1-42BC-A79E-CE731FBA5A30}"/>
              </a:ext>
            </a:extLst>
          </p:cNvPr>
          <p:cNvSpPr>
            <a:spLocks noGrp="1"/>
          </p:cNvSpPr>
          <p:nvPr>
            <p:ph type="chart" sz="quarter" idx="12" hasCustomPrompt="1"/>
          </p:nvPr>
        </p:nvSpPr>
        <p:spPr>
          <a:xfrm>
            <a:off x="287338" y="1208314"/>
            <a:ext cx="8497093" cy="3075686"/>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fi-FI" noProof="0"/>
              <a:t>Click icon to add chart</a:t>
            </a:r>
          </a:p>
        </p:txBody>
      </p:sp>
    </p:spTree>
    <p:extLst>
      <p:ext uri="{BB962C8B-B14F-4D97-AF65-F5344CB8AC3E}">
        <p14:creationId xmlns:p14="http://schemas.microsoft.com/office/powerpoint/2010/main" val="666450711"/>
      </p:ext>
    </p:extLst>
  </p:cSld>
  <p:clrMapOvr>
    <a:masterClrMapping/>
  </p:clrMapOvr>
  <p:extLst>
    <p:ext uri="{DCECCB84-F9BA-43D5-87BE-67443E8EF086}">
      <p15:sldGuideLst xmlns:p15="http://schemas.microsoft.com/office/powerpoint/2012/main">
        <p15:guide id="1" orient="horz" pos="3100" userDrawn="1">
          <p15:clr>
            <a:srgbClr val="FBAE40"/>
          </p15:clr>
        </p15:guide>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4" name="Date Placeholder 3"/>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a:t>dd.mm.yyyy</a:t>
            </a:r>
            <a:endParaRPr lang="en-US" dirty="0"/>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err="1"/>
              <a:t>Your</a:t>
            </a:r>
            <a:r>
              <a:rPr lang="fi-FI" dirty="0"/>
              <a:t> text </a:t>
            </a:r>
            <a:r>
              <a:rPr lang="fi-FI" dirty="0" err="1"/>
              <a:t>here</a:t>
            </a:r>
            <a:endParaRPr lang="fi-FI" dirty="0"/>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04" r:id="rId3"/>
    <p:sldLayoutId id="2147483707" r:id="rId4"/>
    <p:sldLayoutId id="2147483694" r:id="rId5"/>
    <p:sldLayoutId id="2147483695" r:id="rId6"/>
    <p:sldLayoutId id="2147483702" r:id="rId7"/>
    <p:sldLayoutId id="2147483701" r:id="rId8"/>
    <p:sldLayoutId id="2147483715" r:id="rId9"/>
    <p:sldLayoutId id="2147483691" r:id="rId10"/>
    <p:sldLayoutId id="2147483699" r:id="rId11"/>
    <p:sldLayoutId id="2147483679" r:id="rId12"/>
  </p:sldLayoutIdLst>
  <p:hf sldNum="0" hdr="0" ftr="0" dt="0"/>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3" orient="horz" pos="32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aalto.fi/fi/ohjelmat/kemian-tekniikan-kandidaattiohjelma/opetussuunnitelma-2022-2024#2-paaainee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aalto.fi/fi/sivuainee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www.aalto.fi/fi/sivuaineet/sivuaine-toisessa-yliopistossa-vain-chemin-opiskelijoille" TargetMode="External"/><Relationship Id="rId4" Type="http://schemas.openxmlformats.org/officeDocument/2006/relationships/hyperlink" Target="https://www.aalto.fi/fi/sivuaineet/kansainvalinen-sivuaine-vain-chemin-opiskelijoill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sisu.aalto.fi/" TargetMode="External"/><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s://www.aalto.fi/fi/hakemukset-ohjeet-ja-saannot/sisun-yleistoiminnot#1-ajoitus" TargetMode="External"/><Relationship Id="rId3" Type="http://schemas.openxmlformats.org/officeDocument/2006/relationships/hyperlink" Target="https://www.aalto.fi/fi/hakemukset-ohjeet-ja-saannot/sisun-yleistoiminnot#5-omat-tiedot" TargetMode="External"/><Relationship Id="rId7" Type="http://schemas.openxmlformats.org/officeDocument/2006/relationships/hyperlink" Target="https://www.aalto.fi/fi/hakemukset-ohjeet-ja-saannot/opintojen-rakenne-sisussa#5-vapaan-muokkauksen-tila" TargetMode="External"/><Relationship Id="rId2" Type="http://schemas.openxmlformats.org/officeDocument/2006/relationships/hyperlink" Target="https://www.aalto.fi/fi/hakemukset-ohjeet-ja-saannot/sisu-ohjeiden-etusivu" TargetMode="External"/><Relationship Id="rId1" Type="http://schemas.openxmlformats.org/officeDocument/2006/relationships/slideLayout" Target="../slideLayouts/slideLayout3.xml"/><Relationship Id="rId6" Type="http://schemas.openxmlformats.org/officeDocument/2006/relationships/hyperlink" Target="https://www.aalto.fi/fi/hakemukset-ohjeet-ja-saannot/opintojen-rakenne-sisussa#2-opintokokonaisuuden-tila" TargetMode="External"/><Relationship Id="rId5" Type="http://schemas.openxmlformats.org/officeDocument/2006/relationships/hyperlink" Target="https://www.aalto.fi/fi/hakemukset-ohjeet-ja-saannot/opintojen-rakenne-sisussa#1-opintojaksojen-vastaavuudet" TargetMode="External"/><Relationship Id="rId4" Type="http://schemas.openxmlformats.org/officeDocument/2006/relationships/hyperlink" Target="https://www.aalto.fi/fi/hakemukset-ohjeet-ja-saannot/pikaohje-opintosuunnitelman-luomiseksi-sisussa" TargetMode="External"/><Relationship Id="rId9" Type="http://schemas.openxmlformats.org/officeDocument/2006/relationships/hyperlink" Target="https://www.aalto.fi/fi/hakemukset-ohjeet-ja-saannot/pikaohje-opetukseen-ilmoittautumiseksi-sisuss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mailto:kandi-neuvojat-chem@aalto.fi" TargetMode="External"/><Relationship Id="rId2" Type="http://schemas.openxmlformats.org/officeDocument/2006/relationships/hyperlink" Target="https://www.aalto.fi/fi/ohjelmat/kemian-tekniikan-kandidaattiohjelma/yhteystiedot#0-opintoneuvola"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aalto.fi/fi/sivuainee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s://www.aalto.fi/fi/hakemukset-ohjeet-ja-saannot/sisun-yleistoiminnot#3-opintokalenteri"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mycourses.aalto.fi/course/search.php?search=l%C3%A4ht%C3%B6tasotesti"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aalto.fi/fi/kieli-ja-viestintaopinnot/koulusivistyskieli"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aalto.fi/fi/kieli-ja-viestintaopinnot/opetus#0-kieliopinnot-aalto-yliopistossa" TargetMode="External"/><Relationship Id="rId2" Type="http://schemas.openxmlformats.org/officeDocument/2006/relationships/hyperlink" Target="https://www.aalto.fi/fi/kieli-ja-viestintaopinnot/kandidaatin-tutkinnon-kieli-ja-viestintaopinnot" TargetMode="External"/><Relationship Id="rId1" Type="http://schemas.openxmlformats.org/officeDocument/2006/relationships/slideLayout" Target="../slideLayouts/slideLayout3.xml"/><Relationship Id="rId5" Type="http://schemas.openxmlformats.org/officeDocument/2006/relationships/hyperlink" Target="https://mycourses.aalto.fi/course/view.php?id=11146#section-0" TargetMode="External"/><Relationship Id="rId4" Type="http://schemas.openxmlformats.org/officeDocument/2006/relationships/hyperlink" Target="https://www.aalto.fi/fi/kieli-ja-viestintaopinnot/kielen-tai-viestinnan-opintokokonaisuude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aalto.fi/fi/hakemukset-ohjeet-ja-saannot/aalto-yliopiston-yleiset-opetusta-ja-opiskelua-koskevat-saannot-voimassa-182021-alkaen#36-25---tentit--29-3-2016-"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aalto.fi/fi/muut-opinnot/university-wide-studie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600" dirty="0"/>
              <a:t>HOPS ja ilmoittautumiset</a:t>
            </a:r>
          </a:p>
        </p:txBody>
      </p:sp>
      <p:sp>
        <p:nvSpPr>
          <p:cNvPr id="3" name="Tekstin paikkamerkki 2"/>
          <p:cNvSpPr>
            <a:spLocks noGrp="1"/>
          </p:cNvSpPr>
          <p:nvPr>
            <p:ph type="body" sz="half" idx="2"/>
          </p:nvPr>
        </p:nvSpPr>
        <p:spPr/>
        <p:txBody>
          <a:bodyPr/>
          <a:lstStyle/>
          <a:p>
            <a:r>
              <a:rPr lang="fi-FI" dirty="0"/>
              <a:t>Opintojen suunnittelu lyhyesti</a:t>
            </a:r>
          </a:p>
        </p:txBody>
      </p:sp>
      <p:sp>
        <p:nvSpPr>
          <p:cNvPr id="4" name="Tekstin paikkamerkki 3"/>
          <p:cNvSpPr>
            <a:spLocks noGrp="1"/>
          </p:cNvSpPr>
          <p:nvPr>
            <p:ph type="body" sz="half" idx="11"/>
          </p:nvPr>
        </p:nvSpPr>
        <p:spPr/>
        <p:txBody>
          <a:bodyPr/>
          <a:lstStyle/>
          <a:p>
            <a:r>
              <a:rPr lang="fi-FI" dirty="0"/>
              <a:t>Kari Lehti</a:t>
            </a:r>
          </a:p>
        </p:txBody>
      </p:sp>
      <p:sp>
        <p:nvSpPr>
          <p:cNvPr id="5" name="Tekstin paikkamerkki 4"/>
          <p:cNvSpPr>
            <a:spLocks noGrp="1"/>
          </p:cNvSpPr>
          <p:nvPr>
            <p:ph type="body" sz="half" idx="12"/>
          </p:nvPr>
        </p:nvSpPr>
        <p:spPr/>
        <p:txBody>
          <a:bodyPr/>
          <a:lstStyle/>
          <a:p>
            <a:r>
              <a:rPr lang="fi-FI" dirty="0"/>
              <a:t>30.8.2023</a:t>
            </a:r>
          </a:p>
        </p:txBody>
      </p:sp>
      <p:pic>
        <p:nvPicPr>
          <p:cNvPr id="9" name="Picture Placeholder 8" descr="A group of people with laptops&#10;&#10;Description automatically generated with low confidence">
            <a:extLst>
              <a:ext uri="{FF2B5EF4-FFF2-40B4-BE49-F238E27FC236}">
                <a16:creationId xmlns:a16="http://schemas.microsoft.com/office/drawing/2014/main" id="{0C91E614-C157-A692-09AF-00C7B768ABFD}"/>
              </a:ext>
            </a:extLst>
          </p:cNvPr>
          <p:cNvPicPr>
            <a:picLocks noGrp="1" noChangeAspect="1"/>
          </p:cNvPicPr>
          <p:nvPr>
            <p:ph type="pic" idx="13"/>
          </p:nvPr>
        </p:nvPicPr>
        <p:blipFill rotWithShape="1">
          <a:blip r:embed="rId3"/>
          <a:srcRect l="-163" t="-48288" r="1707" b="-48288"/>
          <a:stretch/>
        </p:blipFill>
        <p:spPr>
          <a:xfrm>
            <a:off x="4564419" y="0"/>
            <a:ext cx="4579582" cy="5143500"/>
          </a:xfrm>
        </p:spPr>
      </p:pic>
      <p:cxnSp>
        <p:nvCxnSpPr>
          <p:cNvPr id="7" name="Suora yhdysviiva 6">
            <a:extLst>
              <a:ext uri="{FF2B5EF4-FFF2-40B4-BE49-F238E27FC236}">
                <a16:creationId xmlns:a16="http://schemas.microsoft.com/office/drawing/2014/main" id="{44D42085-CC57-854B-9151-3C66E83D17EE}"/>
              </a:ext>
            </a:extLst>
          </p:cNvPr>
          <p:cNvCxnSpPr/>
          <p:nvPr/>
        </p:nvCxnSpPr>
        <p:spPr>
          <a:xfrm>
            <a:off x="442398" y="1588362"/>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0309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few people in lab coats&#10;&#10;Description automatically generated with low confidence">
            <a:extLst>
              <a:ext uri="{FF2B5EF4-FFF2-40B4-BE49-F238E27FC236}">
                <a16:creationId xmlns:a16="http://schemas.microsoft.com/office/drawing/2014/main" id="{5EF296D9-1CAF-DD8A-4E7F-3EBFFDD0A64C}"/>
              </a:ext>
            </a:extLst>
          </p:cNvPr>
          <p:cNvPicPr>
            <a:picLocks noGrp="1" noChangeAspect="1"/>
          </p:cNvPicPr>
          <p:nvPr>
            <p:ph type="pic" idx="11"/>
          </p:nvPr>
        </p:nvPicPr>
        <p:blipFill rotWithShape="1">
          <a:blip r:embed="rId3"/>
          <a:srcRect t="677" r="42524" b="-677"/>
          <a:stretch/>
        </p:blipFill>
        <p:spPr>
          <a:xfrm>
            <a:off x="4710793" y="0"/>
            <a:ext cx="4433207" cy="5143500"/>
          </a:xfrm>
        </p:spPr>
      </p:pic>
      <p:sp>
        <p:nvSpPr>
          <p:cNvPr id="2" name="Text Placeholder 1">
            <a:extLst>
              <a:ext uri="{FF2B5EF4-FFF2-40B4-BE49-F238E27FC236}">
                <a16:creationId xmlns:a16="http://schemas.microsoft.com/office/drawing/2014/main" id="{EBAC7605-C25D-4147-AA7D-A2115F9D3B0A}"/>
              </a:ext>
            </a:extLst>
          </p:cNvPr>
          <p:cNvSpPr>
            <a:spLocks noGrp="1"/>
          </p:cNvSpPr>
          <p:nvPr>
            <p:ph type="body" sz="half" idx="2"/>
          </p:nvPr>
        </p:nvSpPr>
        <p:spPr/>
        <p:txBody>
          <a:bodyPr/>
          <a:lstStyle/>
          <a:p>
            <a:pPr marL="342900" indent="-342900">
              <a:spcBef>
                <a:spcPts val="600"/>
              </a:spcBef>
              <a:buFont typeface="Arial" panose="020B0604020202020204" pitchFamily="34" charset="0"/>
              <a:buChar char="•"/>
            </a:pPr>
            <a:r>
              <a:rPr lang="fi-FI" sz="1400" dirty="0">
                <a:latin typeface="+mn-lt"/>
              </a:rPr>
              <a:t>Kolme pääainetta:</a:t>
            </a:r>
          </a:p>
          <a:p>
            <a:pPr marL="685800" lvl="1" indent="-342900">
              <a:spcBef>
                <a:spcPts val="600"/>
              </a:spcBef>
              <a:buFont typeface="Arial" panose="020B0604020202020204" pitchFamily="34" charset="0"/>
              <a:buChar char="•"/>
            </a:pPr>
            <a:r>
              <a:rPr lang="fi-FI" sz="1400" dirty="0">
                <a:latin typeface="+mn-lt"/>
              </a:rPr>
              <a:t>Biotuotteet</a:t>
            </a:r>
            <a:endParaRPr lang="fi-FI" sz="1400" dirty="0"/>
          </a:p>
          <a:p>
            <a:pPr marL="685800" lvl="1" indent="-342900">
              <a:spcBef>
                <a:spcPts val="600"/>
              </a:spcBef>
              <a:buFont typeface="Arial" panose="020B0604020202020204" pitchFamily="34" charset="0"/>
              <a:buChar char="•"/>
            </a:pPr>
            <a:r>
              <a:rPr lang="fi-FI" sz="1400" dirty="0">
                <a:latin typeface="+mn-lt"/>
              </a:rPr>
              <a:t>Kemia ja materiaalitiede</a:t>
            </a:r>
          </a:p>
          <a:p>
            <a:pPr marL="685800" lvl="1" indent="-342900">
              <a:spcBef>
                <a:spcPts val="600"/>
              </a:spcBef>
              <a:buFont typeface="Arial" panose="020B0604020202020204" pitchFamily="34" charset="0"/>
              <a:buChar char="•"/>
            </a:pPr>
            <a:r>
              <a:rPr lang="fi-FI" sz="1400" dirty="0">
                <a:latin typeface="+mn-lt"/>
              </a:rPr>
              <a:t>Kemian tekniikka ja prosessit</a:t>
            </a:r>
          </a:p>
          <a:p>
            <a:pPr marL="342900" indent="-342900">
              <a:spcBef>
                <a:spcPts val="600"/>
              </a:spcBef>
              <a:buFont typeface="Arial" panose="020B0604020202020204" pitchFamily="34" charset="0"/>
              <a:buChar char="•"/>
            </a:pPr>
            <a:r>
              <a:rPr lang="fi-FI" sz="1400" dirty="0">
                <a:latin typeface="+mn-lt"/>
              </a:rPr>
              <a:t>Kandidaatintyö ja -seminaari osa pääaineen opintoja</a:t>
            </a:r>
          </a:p>
          <a:p>
            <a:pPr marL="342900" indent="-342900">
              <a:spcBef>
                <a:spcPts val="600"/>
              </a:spcBef>
              <a:buFont typeface="Arial" panose="020B0604020202020204" pitchFamily="34" charset="0"/>
              <a:buChar char="•"/>
            </a:pPr>
            <a:r>
              <a:rPr lang="fi-FI" sz="1400" dirty="0">
                <a:latin typeface="+mn-lt"/>
              </a:rPr>
              <a:t>Pääaineen voit valita vapaasti; valinta tehdään ensimmäisen opiskeluvuoden toukokuussa osana ABC-kurssia.</a:t>
            </a:r>
          </a:p>
          <a:p>
            <a:pPr marL="342900" indent="-342900">
              <a:spcBef>
                <a:spcPts val="600"/>
              </a:spcBef>
              <a:buFont typeface="Arial" panose="020B0604020202020204" pitchFamily="34" charset="0"/>
              <a:buChar char="•"/>
            </a:pPr>
            <a:r>
              <a:rPr lang="fi-FI" sz="1400" dirty="0">
                <a:latin typeface="+mn-lt"/>
                <a:hlinkClick r:id="rId4"/>
              </a:rPr>
              <a:t>Pääaineiden tiedot Opiskelijan oppaassa</a:t>
            </a:r>
            <a:endParaRPr lang="fi-FI" sz="1400" dirty="0">
              <a:latin typeface="+mn-lt"/>
            </a:endParaRPr>
          </a:p>
          <a:p>
            <a:pPr marL="342900" indent="-342900">
              <a:spcBef>
                <a:spcPts val="600"/>
              </a:spcBef>
              <a:buFont typeface="Arial" panose="020B0604020202020204" pitchFamily="34" charset="0"/>
              <a:buChar char="•"/>
            </a:pPr>
            <a:endParaRPr lang="fi-FI" sz="1400" dirty="0">
              <a:latin typeface="+mn-lt"/>
            </a:endParaRPr>
          </a:p>
          <a:p>
            <a:pPr marL="342900" indent="-342900">
              <a:spcBef>
                <a:spcPts val="600"/>
              </a:spcBef>
              <a:buFont typeface="Arial" panose="020B0604020202020204" pitchFamily="34" charset="0"/>
              <a:buChar char="•"/>
            </a:pPr>
            <a:endParaRPr lang="fi-FI" sz="1400" dirty="0">
              <a:latin typeface="+mn-lt"/>
            </a:endParaRPr>
          </a:p>
          <a:p>
            <a:endParaRPr lang="en-US" sz="3200" dirty="0"/>
          </a:p>
        </p:txBody>
      </p:sp>
      <p:sp>
        <p:nvSpPr>
          <p:cNvPr id="3" name="Text Placeholder 2">
            <a:extLst>
              <a:ext uri="{FF2B5EF4-FFF2-40B4-BE49-F238E27FC236}">
                <a16:creationId xmlns:a16="http://schemas.microsoft.com/office/drawing/2014/main" id="{5823C9E0-6366-3A3A-8852-CF7F94C92932}"/>
              </a:ext>
            </a:extLst>
          </p:cNvPr>
          <p:cNvSpPr>
            <a:spLocks noGrp="1"/>
          </p:cNvSpPr>
          <p:nvPr>
            <p:ph type="body" sz="half" idx="10"/>
          </p:nvPr>
        </p:nvSpPr>
        <p:spPr/>
        <p:txBody>
          <a:bodyPr/>
          <a:lstStyle/>
          <a:p>
            <a:pPr>
              <a:spcBef>
                <a:spcPts val="600"/>
              </a:spcBef>
            </a:pPr>
            <a:r>
              <a:rPr lang="en-US" sz="3200" dirty="0" err="1"/>
              <a:t>Tutkinnon</a:t>
            </a:r>
            <a:r>
              <a:rPr lang="en-US" sz="3200" dirty="0"/>
              <a:t> </a:t>
            </a:r>
            <a:r>
              <a:rPr lang="en-US" sz="3200" dirty="0" err="1"/>
              <a:t>rakenne</a:t>
            </a:r>
            <a:r>
              <a:rPr lang="en-US" sz="3200" dirty="0"/>
              <a:t>: </a:t>
            </a:r>
            <a:r>
              <a:rPr lang="en-US" sz="3200" dirty="0" err="1"/>
              <a:t>Pääaine</a:t>
            </a:r>
            <a:r>
              <a:rPr lang="en-US" sz="3200" dirty="0"/>
              <a:t> 70 op</a:t>
            </a:r>
            <a:endParaRPr lang="fi-FI" sz="3200" dirty="0">
              <a:latin typeface="+mn-lt"/>
            </a:endParaRPr>
          </a:p>
        </p:txBody>
      </p:sp>
    </p:spTree>
    <p:extLst>
      <p:ext uri="{BB962C8B-B14F-4D97-AF65-F5344CB8AC3E}">
        <p14:creationId xmlns:p14="http://schemas.microsoft.com/office/powerpoint/2010/main" val="1630076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C7605-C25D-4147-AA7D-A2115F9D3B0A}"/>
              </a:ext>
            </a:extLst>
          </p:cNvPr>
          <p:cNvSpPr>
            <a:spLocks noGrp="1"/>
          </p:cNvSpPr>
          <p:nvPr>
            <p:ph type="body" sz="half" idx="10"/>
          </p:nvPr>
        </p:nvSpPr>
        <p:spPr/>
        <p:txBody>
          <a:bodyPr/>
          <a:lstStyle/>
          <a:p>
            <a:r>
              <a:rPr lang="en-US" sz="3600" dirty="0" err="1"/>
              <a:t>Tutkinnon</a:t>
            </a:r>
            <a:r>
              <a:rPr lang="en-US" sz="3600" dirty="0"/>
              <a:t> </a:t>
            </a:r>
            <a:r>
              <a:rPr lang="en-US" sz="3600" dirty="0" err="1"/>
              <a:t>rakenne</a:t>
            </a:r>
            <a:r>
              <a:rPr lang="en-US" sz="3600" dirty="0"/>
              <a:t>: </a:t>
            </a:r>
            <a:r>
              <a:rPr lang="en-US" sz="3600" dirty="0" err="1"/>
              <a:t>Sivuaine</a:t>
            </a:r>
            <a:r>
              <a:rPr lang="en-US" sz="3600" dirty="0"/>
              <a:t> 20-25 op</a:t>
            </a:r>
          </a:p>
        </p:txBody>
      </p:sp>
      <p:sp>
        <p:nvSpPr>
          <p:cNvPr id="3" name="Text Placeholder 2">
            <a:extLst>
              <a:ext uri="{FF2B5EF4-FFF2-40B4-BE49-F238E27FC236}">
                <a16:creationId xmlns:a16="http://schemas.microsoft.com/office/drawing/2014/main" id="{5823C9E0-6366-3A3A-8852-CF7F94C92932}"/>
              </a:ext>
            </a:extLst>
          </p:cNvPr>
          <p:cNvSpPr>
            <a:spLocks noGrp="1"/>
          </p:cNvSpPr>
          <p:nvPr>
            <p:ph type="body" sz="half" idx="11"/>
          </p:nvPr>
        </p:nvSpPr>
        <p:spPr/>
        <p:txBody>
          <a:bodyPr/>
          <a:lstStyle/>
          <a:p>
            <a:pPr marL="342900" indent="-342900">
              <a:spcBef>
                <a:spcPts val="600"/>
              </a:spcBef>
              <a:buFont typeface="Arial" panose="020B0604020202020204" pitchFamily="34" charset="0"/>
              <a:buChar char="•"/>
            </a:pPr>
            <a:r>
              <a:rPr lang="fi-FI" sz="1600" dirty="0">
                <a:latin typeface="+mn-lt"/>
              </a:rPr>
              <a:t>Suoritetaan 2. ja 3. opiskeluvuoden aikana</a:t>
            </a:r>
            <a:r>
              <a:rPr lang="fi-FI" sz="1600" dirty="0"/>
              <a:t> – älä stressaa valinnasta 1. vuoden aikana</a:t>
            </a:r>
            <a:endParaRPr lang="fi-FI" sz="1600" dirty="0">
              <a:latin typeface="+mn-lt"/>
            </a:endParaRPr>
          </a:p>
          <a:p>
            <a:pPr marL="342900" indent="-342900">
              <a:spcBef>
                <a:spcPts val="600"/>
              </a:spcBef>
              <a:buFont typeface="Arial" panose="020B0604020202020204" pitchFamily="34" charset="0"/>
              <a:buChar char="•"/>
            </a:pPr>
            <a:r>
              <a:rPr lang="fi-FI" sz="1600" dirty="0">
                <a:latin typeface="+mn-lt"/>
              </a:rPr>
              <a:t>Huomioi mahdolliset esitiedot ja muut ehdot: kaikkia sivuaineita ei pysty suorittamaan yhdessä vuodessa</a:t>
            </a:r>
          </a:p>
          <a:p>
            <a:pPr marL="342900" indent="-342900">
              <a:spcBef>
                <a:spcPts val="600"/>
              </a:spcBef>
              <a:buFont typeface="Arial" panose="020B0604020202020204" pitchFamily="34" charset="0"/>
              <a:buChar char="•"/>
            </a:pPr>
            <a:r>
              <a:rPr lang="fi-FI" sz="1600" dirty="0">
                <a:latin typeface="+mn-lt"/>
                <a:hlinkClick r:id="rId3"/>
              </a:rPr>
              <a:t>Sivuaineet Opiskelijan oppaassa</a:t>
            </a:r>
            <a:endParaRPr lang="fi-FI" sz="1600" dirty="0">
              <a:latin typeface="+mn-lt"/>
            </a:endParaRPr>
          </a:p>
          <a:p>
            <a:pPr marL="342900" indent="-342900">
              <a:spcBef>
                <a:spcPts val="600"/>
              </a:spcBef>
              <a:buFont typeface="Arial" panose="020B0604020202020204" pitchFamily="34" charset="0"/>
              <a:buChar char="•"/>
            </a:pPr>
            <a:r>
              <a:rPr lang="fi-FI" sz="1600" dirty="0">
                <a:latin typeface="+mn-lt"/>
              </a:rPr>
              <a:t>Tekniikan koulujen sivuaineisiin pääosin vapaa pääsy</a:t>
            </a:r>
          </a:p>
          <a:p>
            <a:pPr marL="342900" indent="-342900">
              <a:spcBef>
                <a:spcPts val="600"/>
              </a:spcBef>
              <a:buFont typeface="Arial" panose="020B0604020202020204" pitchFamily="34" charset="0"/>
              <a:buChar char="•"/>
            </a:pPr>
            <a:r>
              <a:rPr lang="fi-FI" sz="1600" dirty="0">
                <a:latin typeface="+mn-lt"/>
              </a:rPr>
              <a:t>Osaan BIZ &amp; ARTS sivuaineista haku</a:t>
            </a:r>
          </a:p>
          <a:p>
            <a:pPr marL="342900" indent="-342900">
              <a:spcBef>
                <a:spcPts val="600"/>
              </a:spcBef>
              <a:buFont typeface="Arial" panose="020B0604020202020204" pitchFamily="34" charset="0"/>
              <a:buChar char="•"/>
            </a:pPr>
            <a:r>
              <a:rPr lang="fi-FI" sz="1600" dirty="0">
                <a:latin typeface="+mn-lt"/>
                <a:hlinkClick r:id="rId4"/>
              </a:rPr>
              <a:t>Kansainvälinen sivuaine</a:t>
            </a:r>
            <a:r>
              <a:rPr lang="fi-FI" sz="1600" dirty="0">
                <a:latin typeface="+mn-lt"/>
              </a:rPr>
              <a:t> mahdollista suorittaa vaihdon yhteydessä</a:t>
            </a:r>
          </a:p>
          <a:p>
            <a:pPr marL="342900" indent="-342900">
              <a:spcBef>
                <a:spcPts val="600"/>
              </a:spcBef>
              <a:buFont typeface="Arial" panose="020B0604020202020204" pitchFamily="34" charset="0"/>
              <a:buChar char="•"/>
            </a:pPr>
            <a:r>
              <a:rPr lang="fi-FI" sz="1600" dirty="0">
                <a:latin typeface="+mn-lt"/>
                <a:hlinkClick r:id="rId5"/>
              </a:rPr>
              <a:t>Sivuaine muista suomalaisista yliopistoista</a:t>
            </a:r>
            <a:endParaRPr lang="fi-FI" sz="1600" dirty="0">
              <a:latin typeface="+mn-lt"/>
            </a:endParaRPr>
          </a:p>
          <a:p>
            <a:pPr marL="342900" indent="-342900">
              <a:spcBef>
                <a:spcPts val="600"/>
              </a:spcBef>
              <a:buFont typeface="Arial" panose="020B0604020202020204" pitchFamily="34" charset="0"/>
              <a:buChar char="•"/>
            </a:pPr>
            <a:endParaRPr lang="fi-FI" sz="1600" dirty="0">
              <a:latin typeface="+mn-lt"/>
            </a:endParaRPr>
          </a:p>
        </p:txBody>
      </p:sp>
    </p:spTree>
    <p:extLst>
      <p:ext uri="{BB962C8B-B14F-4D97-AF65-F5344CB8AC3E}">
        <p14:creationId xmlns:p14="http://schemas.microsoft.com/office/powerpoint/2010/main" val="3721760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C7605-C25D-4147-AA7D-A2115F9D3B0A}"/>
              </a:ext>
            </a:extLst>
          </p:cNvPr>
          <p:cNvSpPr>
            <a:spLocks noGrp="1"/>
          </p:cNvSpPr>
          <p:nvPr>
            <p:ph type="body" sz="half" idx="10"/>
          </p:nvPr>
        </p:nvSpPr>
        <p:spPr/>
        <p:txBody>
          <a:bodyPr/>
          <a:lstStyle/>
          <a:p>
            <a:r>
              <a:rPr lang="en-US" sz="3600" dirty="0" err="1"/>
              <a:t>Tutkinnon</a:t>
            </a:r>
            <a:r>
              <a:rPr lang="en-US" sz="3600" dirty="0"/>
              <a:t> </a:t>
            </a:r>
            <a:r>
              <a:rPr lang="en-US" sz="3600" dirty="0" err="1"/>
              <a:t>rakenne</a:t>
            </a:r>
            <a:r>
              <a:rPr lang="en-US" sz="3600" dirty="0"/>
              <a:t>: </a:t>
            </a:r>
            <a:r>
              <a:rPr lang="en-US" sz="3600" dirty="0" err="1"/>
              <a:t>Vapaasti</a:t>
            </a:r>
            <a:r>
              <a:rPr lang="en-US" sz="3600" dirty="0"/>
              <a:t> </a:t>
            </a:r>
            <a:r>
              <a:rPr lang="en-US" sz="3600" dirty="0" err="1"/>
              <a:t>valittavat</a:t>
            </a:r>
            <a:r>
              <a:rPr lang="en-US" sz="3600" dirty="0"/>
              <a:t> </a:t>
            </a:r>
            <a:r>
              <a:rPr lang="en-US" sz="3600" dirty="0" err="1"/>
              <a:t>opinnot</a:t>
            </a:r>
            <a:r>
              <a:rPr lang="en-US" sz="3600" dirty="0"/>
              <a:t> 15-20 op</a:t>
            </a:r>
          </a:p>
        </p:txBody>
      </p:sp>
      <p:sp>
        <p:nvSpPr>
          <p:cNvPr id="3" name="Text Placeholder 2">
            <a:extLst>
              <a:ext uri="{FF2B5EF4-FFF2-40B4-BE49-F238E27FC236}">
                <a16:creationId xmlns:a16="http://schemas.microsoft.com/office/drawing/2014/main" id="{5823C9E0-6366-3A3A-8852-CF7F94C92932}"/>
              </a:ext>
            </a:extLst>
          </p:cNvPr>
          <p:cNvSpPr>
            <a:spLocks noGrp="1"/>
          </p:cNvSpPr>
          <p:nvPr>
            <p:ph type="body" sz="half" idx="11"/>
          </p:nvPr>
        </p:nvSpPr>
        <p:spPr/>
        <p:txBody>
          <a:bodyPr/>
          <a:lstStyle/>
          <a:p>
            <a:pPr>
              <a:spcBef>
                <a:spcPts val="600"/>
              </a:spcBef>
            </a:pPr>
            <a:r>
              <a:rPr lang="fi-FI" sz="1600" dirty="0">
                <a:latin typeface="+mn-lt"/>
              </a:rPr>
              <a:t>Valitse vapaasti oman kiinnostuksen mukaan!</a:t>
            </a:r>
          </a:p>
          <a:p>
            <a:pPr marL="342900" indent="-342900">
              <a:spcBef>
                <a:spcPts val="600"/>
              </a:spcBef>
              <a:buFont typeface="Arial" panose="020B0604020202020204" pitchFamily="34" charset="0"/>
              <a:buChar char="•"/>
            </a:pPr>
            <a:r>
              <a:rPr lang="fi-FI" sz="1600" dirty="0">
                <a:latin typeface="+mn-lt"/>
              </a:rPr>
              <a:t>Pääainetta tukevat opinnot</a:t>
            </a:r>
          </a:p>
          <a:p>
            <a:pPr marL="342900" indent="-342900">
              <a:spcBef>
                <a:spcPts val="600"/>
              </a:spcBef>
              <a:buFont typeface="Arial" panose="020B0604020202020204" pitchFamily="34" charset="0"/>
              <a:buChar char="•"/>
            </a:pPr>
            <a:r>
              <a:rPr lang="fi-FI" sz="1600" dirty="0">
                <a:latin typeface="+mn-lt"/>
              </a:rPr>
              <a:t>Sivuainetta tukevat opinnot</a:t>
            </a:r>
          </a:p>
          <a:p>
            <a:pPr marL="342900" indent="-342900">
              <a:spcBef>
                <a:spcPts val="600"/>
              </a:spcBef>
              <a:buFont typeface="Arial" panose="020B0604020202020204" pitchFamily="34" charset="0"/>
              <a:buChar char="•"/>
            </a:pPr>
            <a:r>
              <a:rPr lang="fi-FI" sz="1600" dirty="0">
                <a:latin typeface="+mn-lt"/>
              </a:rPr>
              <a:t>Kieliä</a:t>
            </a:r>
          </a:p>
          <a:p>
            <a:pPr marL="342900" indent="-342900">
              <a:spcBef>
                <a:spcPts val="600"/>
              </a:spcBef>
              <a:buFont typeface="Arial" panose="020B0604020202020204" pitchFamily="34" charset="0"/>
              <a:buChar char="•"/>
            </a:pPr>
            <a:r>
              <a:rPr lang="fi-FI" sz="1600" dirty="0">
                <a:latin typeface="+mn-lt"/>
              </a:rPr>
              <a:t>Ulkomailla suoritetut vaihto-opinnot</a:t>
            </a:r>
          </a:p>
        </p:txBody>
      </p:sp>
    </p:spTree>
    <p:extLst>
      <p:ext uri="{BB962C8B-B14F-4D97-AF65-F5344CB8AC3E}">
        <p14:creationId xmlns:p14="http://schemas.microsoft.com/office/powerpoint/2010/main" val="4291064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in a bathtub in a field&#10;&#10;Description automatically generated">
            <a:extLst>
              <a:ext uri="{FF2B5EF4-FFF2-40B4-BE49-F238E27FC236}">
                <a16:creationId xmlns:a16="http://schemas.microsoft.com/office/drawing/2014/main" id="{AC9D8F8C-545C-8C91-FFAD-917F054AC4AB}"/>
              </a:ext>
            </a:extLst>
          </p:cNvPr>
          <p:cNvPicPr>
            <a:picLocks noGrp="1" noChangeAspect="1"/>
          </p:cNvPicPr>
          <p:nvPr>
            <p:ph type="pic" idx="11"/>
          </p:nvPr>
        </p:nvPicPr>
        <p:blipFill>
          <a:blip r:embed="rId2"/>
          <a:srcRect l="6898" r="6898"/>
          <a:stretch>
            <a:fillRect/>
          </a:stretch>
        </p:blipFill>
        <p:spPr/>
      </p:pic>
      <p:sp>
        <p:nvSpPr>
          <p:cNvPr id="3" name="Text Placeholder 2">
            <a:extLst>
              <a:ext uri="{FF2B5EF4-FFF2-40B4-BE49-F238E27FC236}">
                <a16:creationId xmlns:a16="http://schemas.microsoft.com/office/drawing/2014/main" id="{4A050B47-3706-3019-4110-8C4DE5711D48}"/>
              </a:ext>
            </a:extLst>
          </p:cNvPr>
          <p:cNvSpPr>
            <a:spLocks noGrp="1"/>
          </p:cNvSpPr>
          <p:nvPr>
            <p:ph type="body" sz="half" idx="2"/>
          </p:nvPr>
        </p:nvSpPr>
        <p:spPr/>
        <p:txBody>
          <a:bodyPr/>
          <a:lstStyle/>
          <a:p>
            <a:pPr marL="342900" indent="-342900">
              <a:buFont typeface="Arial" panose="020B0604020202020204" pitchFamily="34" charset="0"/>
              <a:buChar char="•"/>
            </a:pPr>
            <a:r>
              <a:rPr lang="fi-FI" dirty="0"/>
              <a:t>Opetuksen ja opiskelun ydintietojärjestelmä Sisu</a:t>
            </a:r>
          </a:p>
          <a:p>
            <a:pPr marL="342900" indent="-342900">
              <a:buFont typeface="Arial" panose="020B0604020202020204" pitchFamily="34" charset="0"/>
              <a:buChar char="•"/>
            </a:pPr>
            <a:r>
              <a:rPr lang="fi-FI" dirty="0">
                <a:hlinkClick r:id="rId3"/>
              </a:rPr>
              <a:t>https://sisu.aalto.fi</a:t>
            </a:r>
            <a:r>
              <a:rPr lang="fi-FI" dirty="0"/>
              <a:t> </a:t>
            </a:r>
          </a:p>
          <a:p>
            <a:pPr marL="342900" indent="-342900">
              <a:buFont typeface="Arial" panose="020B0604020202020204" pitchFamily="34" charset="0"/>
              <a:buChar char="•"/>
            </a:pPr>
            <a:r>
              <a:rPr lang="fi-FI" dirty="0"/>
              <a:t>HOPS eli Henkilökohtainen Opintosuunnitelma</a:t>
            </a:r>
          </a:p>
          <a:p>
            <a:pPr marL="342900" indent="-342900">
              <a:buFont typeface="Arial" panose="020B0604020202020204" pitchFamily="34" charset="0"/>
              <a:buChar char="•"/>
            </a:pPr>
            <a:r>
              <a:rPr lang="fi-FI" dirty="0"/>
              <a:t>Kursseille ilmoittautuminen</a:t>
            </a:r>
          </a:p>
          <a:p>
            <a:pPr marL="342900" indent="-342900">
              <a:buFont typeface="Arial" panose="020B0604020202020204" pitchFamily="34" charset="0"/>
              <a:buChar char="•"/>
            </a:pPr>
            <a:r>
              <a:rPr lang="fi-FI" dirty="0"/>
              <a:t>Omat perustiedot</a:t>
            </a:r>
            <a:endParaRPr lang="en-US" dirty="0"/>
          </a:p>
        </p:txBody>
      </p:sp>
      <p:sp>
        <p:nvSpPr>
          <p:cNvPr id="4" name="Text Placeholder 3">
            <a:extLst>
              <a:ext uri="{FF2B5EF4-FFF2-40B4-BE49-F238E27FC236}">
                <a16:creationId xmlns:a16="http://schemas.microsoft.com/office/drawing/2014/main" id="{FA29A3BD-3DDF-72A3-5043-7B6887DF3627}"/>
              </a:ext>
            </a:extLst>
          </p:cNvPr>
          <p:cNvSpPr>
            <a:spLocks noGrp="1"/>
          </p:cNvSpPr>
          <p:nvPr>
            <p:ph type="body" sz="half" idx="10"/>
          </p:nvPr>
        </p:nvSpPr>
        <p:spPr/>
        <p:txBody>
          <a:bodyPr/>
          <a:lstStyle/>
          <a:p>
            <a:r>
              <a:rPr lang="en-US" dirty="0"/>
              <a:t>Sisu</a:t>
            </a:r>
          </a:p>
        </p:txBody>
      </p:sp>
    </p:spTree>
    <p:extLst>
      <p:ext uri="{BB962C8B-B14F-4D97-AF65-F5344CB8AC3E}">
        <p14:creationId xmlns:p14="http://schemas.microsoft.com/office/powerpoint/2010/main" val="1590295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1D1CC-BA28-FEFA-A3A9-7B3D8D82E3C5}"/>
              </a:ext>
            </a:extLst>
          </p:cNvPr>
          <p:cNvSpPr>
            <a:spLocks noGrp="1"/>
          </p:cNvSpPr>
          <p:nvPr>
            <p:ph type="body" sz="half" idx="10"/>
          </p:nvPr>
        </p:nvSpPr>
        <p:spPr/>
        <p:txBody>
          <a:bodyPr/>
          <a:lstStyle/>
          <a:p>
            <a:r>
              <a:rPr lang="en-US" dirty="0"/>
              <a:t>Sisu: </a:t>
            </a:r>
            <a:r>
              <a:rPr lang="en-US" dirty="0" err="1"/>
              <a:t>linkkejä</a:t>
            </a:r>
            <a:r>
              <a:rPr lang="en-US" dirty="0"/>
              <a:t> </a:t>
            </a:r>
            <a:r>
              <a:rPr lang="en-US" dirty="0" err="1"/>
              <a:t>ohjeisiin</a:t>
            </a:r>
            <a:endParaRPr lang="en-US" dirty="0"/>
          </a:p>
        </p:txBody>
      </p:sp>
      <p:sp>
        <p:nvSpPr>
          <p:cNvPr id="3" name="Text Placeholder 2">
            <a:extLst>
              <a:ext uri="{FF2B5EF4-FFF2-40B4-BE49-F238E27FC236}">
                <a16:creationId xmlns:a16="http://schemas.microsoft.com/office/drawing/2014/main" id="{C1FDB150-A403-C9DC-3DFB-623738E659F1}"/>
              </a:ext>
            </a:extLst>
          </p:cNvPr>
          <p:cNvSpPr>
            <a:spLocks noGrp="1"/>
          </p:cNvSpPr>
          <p:nvPr>
            <p:ph type="body" sz="half" idx="11"/>
          </p:nvPr>
        </p:nvSpPr>
        <p:spPr/>
        <p:txBody>
          <a:bodyPr/>
          <a:lstStyle/>
          <a:p>
            <a:r>
              <a:rPr lang="en-US" sz="1800" dirty="0">
                <a:hlinkClick r:id="rId2"/>
              </a:rPr>
              <a:t>Sisu-</a:t>
            </a:r>
            <a:r>
              <a:rPr lang="en-US" sz="1800" dirty="0" err="1">
                <a:hlinkClick r:id="rId2"/>
              </a:rPr>
              <a:t>ohjeiden</a:t>
            </a:r>
            <a:r>
              <a:rPr lang="en-US" sz="1800" dirty="0">
                <a:hlinkClick r:id="rId2"/>
              </a:rPr>
              <a:t> </a:t>
            </a:r>
            <a:r>
              <a:rPr lang="en-US" sz="1800" dirty="0" err="1">
                <a:hlinkClick r:id="rId2"/>
              </a:rPr>
              <a:t>etusivu</a:t>
            </a:r>
            <a:endParaRPr lang="en-US" sz="1800" dirty="0"/>
          </a:p>
          <a:p>
            <a:r>
              <a:rPr lang="en-US" sz="1800" dirty="0">
                <a:hlinkClick r:id="rId3"/>
              </a:rPr>
              <a:t>Omat </a:t>
            </a:r>
            <a:r>
              <a:rPr lang="en-US" sz="1800" dirty="0" err="1">
                <a:hlinkClick r:id="rId3"/>
              </a:rPr>
              <a:t>tiedot</a:t>
            </a:r>
            <a:endParaRPr lang="en-US" sz="1800" dirty="0"/>
          </a:p>
          <a:p>
            <a:r>
              <a:rPr lang="en-US" sz="1800" dirty="0" err="1">
                <a:hlinkClick r:id="rId4"/>
              </a:rPr>
              <a:t>Opintosuunnitelman</a:t>
            </a:r>
            <a:r>
              <a:rPr lang="en-US" sz="1800" dirty="0">
                <a:hlinkClick r:id="rId4"/>
              </a:rPr>
              <a:t> (HOPS) </a:t>
            </a:r>
            <a:r>
              <a:rPr lang="en-US" sz="1800" dirty="0" err="1">
                <a:hlinkClick r:id="rId4"/>
              </a:rPr>
              <a:t>tekeminen</a:t>
            </a:r>
            <a:endParaRPr lang="en-US" sz="1800" dirty="0"/>
          </a:p>
          <a:p>
            <a:r>
              <a:rPr lang="en-US" sz="1800" dirty="0" err="1">
                <a:hlinkClick r:id="rId5"/>
              </a:rPr>
              <a:t>Kurssien</a:t>
            </a:r>
            <a:r>
              <a:rPr lang="en-US" sz="1800" dirty="0">
                <a:hlinkClick r:id="rId5"/>
              </a:rPr>
              <a:t> </a:t>
            </a:r>
            <a:r>
              <a:rPr lang="en-US" sz="1800" dirty="0" err="1">
                <a:hlinkClick r:id="rId5"/>
              </a:rPr>
              <a:t>vastaavuudet</a:t>
            </a:r>
            <a:endParaRPr lang="en-US" sz="1800" dirty="0"/>
          </a:p>
          <a:p>
            <a:r>
              <a:rPr lang="en-US" sz="1800" dirty="0" err="1">
                <a:hlinkClick r:id="rId6"/>
              </a:rPr>
              <a:t>Opintosuunnitelman</a:t>
            </a:r>
            <a:r>
              <a:rPr lang="en-US" sz="1800" dirty="0">
                <a:hlinkClick r:id="rId6"/>
              </a:rPr>
              <a:t> </a:t>
            </a:r>
            <a:r>
              <a:rPr lang="en-US" sz="1800" dirty="0" err="1">
                <a:hlinkClick r:id="rId6"/>
              </a:rPr>
              <a:t>hyväksyttäminen</a:t>
            </a:r>
            <a:r>
              <a:rPr lang="en-US" sz="1800" dirty="0">
                <a:hlinkClick r:id="rId6"/>
              </a:rPr>
              <a:t> (</a:t>
            </a:r>
            <a:r>
              <a:rPr lang="en-US" sz="1800" dirty="0" err="1">
                <a:hlinkClick r:id="rId6"/>
              </a:rPr>
              <a:t>Vaatii</a:t>
            </a:r>
            <a:r>
              <a:rPr lang="en-US" sz="1800" dirty="0">
                <a:hlinkClick r:id="rId6"/>
              </a:rPr>
              <a:t> </a:t>
            </a:r>
            <a:r>
              <a:rPr lang="en-US" sz="1800" dirty="0" err="1">
                <a:hlinkClick r:id="rId6"/>
              </a:rPr>
              <a:t>erillistä</a:t>
            </a:r>
            <a:r>
              <a:rPr lang="en-US" sz="1800" dirty="0">
                <a:hlinkClick r:id="rId6"/>
              </a:rPr>
              <a:t> </a:t>
            </a:r>
            <a:r>
              <a:rPr lang="en-US" sz="1800" dirty="0" err="1">
                <a:hlinkClick r:id="rId6"/>
              </a:rPr>
              <a:t>hyväksyntää</a:t>
            </a:r>
            <a:r>
              <a:rPr lang="en-US" sz="1800" dirty="0">
                <a:hlinkClick r:id="rId6"/>
              </a:rPr>
              <a:t>)</a:t>
            </a:r>
            <a:endParaRPr lang="en-US" sz="1800" dirty="0"/>
          </a:p>
          <a:p>
            <a:r>
              <a:rPr lang="en-US" sz="1800" dirty="0" err="1">
                <a:hlinkClick r:id="rId7"/>
              </a:rPr>
              <a:t>Vapaan</a:t>
            </a:r>
            <a:r>
              <a:rPr lang="en-US" sz="1800" dirty="0">
                <a:hlinkClick r:id="rId7"/>
              </a:rPr>
              <a:t> </a:t>
            </a:r>
            <a:r>
              <a:rPr lang="en-US" sz="1800" dirty="0" err="1">
                <a:hlinkClick r:id="rId7"/>
              </a:rPr>
              <a:t>muokkauksen</a:t>
            </a:r>
            <a:r>
              <a:rPr lang="en-US" sz="1800" dirty="0">
                <a:hlinkClick r:id="rId7"/>
              </a:rPr>
              <a:t> </a:t>
            </a:r>
            <a:r>
              <a:rPr lang="en-US" sz="1800" dirty="0" err="1">
                <a:hlinkClick r:id="rId7"/>
              </a:rPr>
              <a:t>tila</a:t>
            </a:r>
            <a:endParaRPr lang="en-US" sz="1800" dirty="0"/>
          </a:p>
          <a:p>
            <a:r>
              <a:rPr lang="en-US" sz="1800" dirty="0" err="1">
                <a:hlinkClick r:id="rId8"/>
              </a:rPr>
              <a:t>Opintojen</a:t>
            </a:r>
            <a:r>
              <a:rPr lang="en-US" sz="1800" dirty="0">
                <a:hlinkClick r:id="rId8"/>
              </a:rPr>
              <a:t> </a:t>
            </a:r>
            <a:r>
              <a:rPr lang="en-US" sz="1800" dirty="0" err="1">
                <a:hlinkClick r:id="rId8"/>
              </a:rPr>
              <a:t>ajoitus</a:t>
            </a:r>
            <a:r>
              <a:rPr lang="en-US" sz="1800" dirty="0">
                <a:hlinkClick r:id="rId8"/>
              </a:rPr>
              <a:t> </a:t>
            </a:r>
            <a:r>
              <a:rPr lang="en-US" sz="1800" dirty="0" err="1">
                <a:hlinkClick r:id="rId8"/>
              </a:rPr>
              <a:t>aikajanalle</a:t>
            </a:r>
            <a:r>
              <a:rPr lang="en-US" sz="1800" dirty="0">
                <a:hlinkClick r:id="rId8"/>
              </a:rPr>
              <a:t> ja </a:t>
            </a:r>
            <a:r>
              <a:rPr lang="en-US" sz="1800" dirty="0" err="1">
                <a:hlinkClick r:id="rId8"/>
              </a:rPr>
              <a:t>malliajoitus</a:t>
            </a:r>
            <a:endParaRPr lang="en-US" sz="1800" dirty="0"/>
          </a:p>
          <a:p>
            <a:r>
              <a:rPr lang="en-US" sz="1800" dirty="0" err="1">
                <a:hlinkClick r:id="rId9"/>
              </a:rPr>
              <a:t>Ilmoittautuminen</a:t>
            </a:r>
            <a:endParaRPr lang="en-US" sz="1800" dirty="0"/>
          </a:p>
        </p:txBody>
      </p:sp>
    </p:spTree>
    <p:extLst>
      <p:ext uri="{BB962C8B-B14F-4D97-AF65-F5344CB8AC3E}">
        <p14:creationId xmlns:p14="http://schemas.microsoft.com/office/powerpoint/2010/main" val="2177791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1D1CC-BA28-FEFA-A3A9-7B3D8D82E3C5}"/>
              </a:ext>
            </a:extLst>
          </p:cNvPr>
          <p:cNvSpPr>
            <a:spLocks noGrp="1"/>
          </p:cNvSpPr>
          <p:nvPr>
            <p:ph type="body" sz="half" idx="10"/>
          </p:nvPr>
        </p:nvSpPr>
        <p:spPr/>
        <p:txBody>
          <a:bodyPr/>
          <a:lstStyle/>
          <a:p>
            <a:r>
              <a:rPr lang="en-US" dirty="0"/>
              <a:t>Sisu: </a:t>
            </a:r>
            <a:r>
              <a:rPr lang="en-US" dirty="0" err="1"/>
              <a:t>pikavinkkejä</a:t>
            </a:r>
            <a:r>
              <a:rPr lang="en-US" dirty="0"/>
              <a:t> </a:t>
            </a:r>
            <a:r>
              <a:rPr lang="en-US" dirty="0" err="1"/>
              <a:t>kurssiesitteestä</a:t>
            </a:r>
            <a:endParaRPr lang="en-US" dirty="0"/>
          </a:p>
        </p:txBody>
      </p:sp>
      <p:sp>
        <p:nvSpPr>
          <p:cNvPr id="3" name="Text Placeholder 2">
            <a:extLst>
              <a:ext uri="{FF2B5EF4-FFF2-40B4-BE49-F238E27FC236}">
                <a16:creationId xmlns:a16="http://schemas.microsoft.com/office/drawing/2014/main" id="{C1FDB150-A403-C9DC-3DFB-623738E659F1}"/>
              </a:ext>
            </a:extLst>
          </p:cNvPr>
          <p:cNvSpPr>
            <a:spLocks noGrp="1"/>
          </p:cNvSpPr>
          <p:nvPr>
            <p:ph type="body" sz="half" idx="11"/>
          </p:nvPr>
        </p:nvSpPr>
        <p:spPr/>
        <p:txBody>
          <a:bodyPr/>
          <a:lstStyle/>
          <a:p>
            <a:pPr marL="342900" indent="-342900">
              <a:buFont typeface="Arial" panose="020B0604020202020204" pitchFamily="34" charset="0"/>
              <a:buChar char="•"/>
            </a:pPr>
            <a:r>
              <a:rPr lang="fi-FI" dirty="0"/>
              <a:t>Saat esiin kurssin tai opintokokonaisuuden tietoja klikkaamalla sen koodia</a:t>
            </a:r>
          </a:p>
          <a:p>
            <a:pPr marL="342900" indent="-342900">
              <a:buFont typeface="Arial" panose="020B0604020202020204" pitchFamily="34" charset="0"/>
              <a:buChar char="•"/>
            </a:pPr>
            <a:r>
              <a:rPr lang="fi-FI" dirty="0"/>
              <a:t>Ilmoittautuminen tehdään kurssiesitteen kautta</a:t>
            </a:r>
          </a:p>
          <a:p>
            <a:pPr marL="342900" indent="-342900">
              <a:buFont typeface="Arial" panose="020B0604020202020204" pitchFamily="34" charset="0"/>
              <a:buChar char="•"/>
            </a:pPr>
            <a:r>
              <a:rPr lang="en-US" dirty="0"/>
              <a:t>Jos </a:t>
            </a:r>
            <a:r>
              <a:rPr lang="en-US" dirty="0" err="1"/>
              <a:t>kurssille</a:t>
            </a:r>
            <a:r>
              <a:rPr lang="en-US" dirty="0"/>
              <a:t> on </a:t>
            </a:r>
            <a:r>
              <a:rPr lang="en-US" dirty="0" err="1"/>
              <a:t>merkitty</a:t>
            </a:r>
            <a:r>
              <a:rPr lang="en-US" dirty="0"/>
              <a:t> </a:t>
            </a:r>
            <a:r>
              <a:rPr lang="en-US" dirty="0" err="1"/>
              <a:t>suoria</a:t>
            </a:r>
            <a:r>
              <a:rPr lang="en-US" dirty="0"/>
              <a:t> </a:t>
            </a:r>
            <a:r>
              <a:rPr lang="en-US" dirty="0" err="1"/>
              <a:t>vastaavuuksia</a:t>
            </a:r>
            <a:r>
              <a:rPr lang="en-US" dirty="0"/>
              <a:t> (</a:t>
            </a:r>
            <a:r>
              <a:rPr lang="en-US" dirty="0" err="1"/>
              <a:t>esim</a:t>
            </a:r>
            <a:r>
              <a:rPr lang="en-US" dirty="0"/>
              <a:t>. </a:t>
            </a:r>
            <a:r>
              <a:rPr lang="en-US" dirty="0" err="1"/>
              <a:t>toisen</a:t>
            </a:r>
            <a:r>
              <a:rPr lang="en-US" dirty="0"/>
              <a:t> </a:t>
            </a:r>
            <a:r>
              <a:rPr lang="en-US" dirty="0" err="1"/>
              <a:t>korkeakoulun</a:t>
            </a:r>
            <a:r>
              <a:rPr lang="en-US" dirty="0"/>
              <a:t> </a:t>
            </a:r>
            <a:r>
              <a:rPr lang="en-US" dirty="0" err="1"/>
              <a:t>matematiikan</a:t>
            </a:r>
            <a:r>
              <a:rPr lang="en-US" dirty="0"/>
              <a:t> </a:t>
            </a:r>
            <a:r>
              <a:rPr lang="en-US" dirty="0" err="1"/>
              <a:t>kurssi</a:t>
            </a:r>
            <a:r>
              <a:rPr lang="en-US" dirty="0"/>
              <a:t> tai </a:t>
            </a:r>
            <a:r>
              <a:rPr lang="en-US" dirty="0" err="1"/>
              <a:t>ruotsinkielinen</a:t>
            </a:r>
            <a:r>
              <a:rPr lang="en-US" dirty="0"/>
              <a:t> </a:t>
            </a:r>
            <a:r>
              <a:rPr lang="en-US" dirty="0" err="1"/>
              <a:t>elektromagnetismin</a:t>
            </a:r>
            <a:r>
              <a:rPr lang="en-US" dirty="0"/>
              <a:t> </a:t>
            </a:r>
            <a:r>
              <a:rPr lang="en-US" dirty="0" err="1"/>
              <a:t>kurssi</a:t>
            </a:r>
            <a:r>
              <a:rPr lang="en-US" dirty="0"/>
              <a:t>), </a:t>
            </a:r>
            <a:r>
              <a:rPr lang="en-US" dirty="0" err="1"/>
              <a:t>löydät</a:t>
            </a:r>
            <a:r>
              <a:rPr lang="en-US" dirty="0"/>
              <a:t> ne </a:t>
            </a:r>
            <a:r>
              <a:rPr lang="en-US" dirty="0" err="1"/>
              <a:t>kurssiesitteen</a:t>
            </a:r>
            <a:r>
              <a:rPr lang="en-US" dirty="0"/>
              <a:t> </a:t>
            </a:r>
            <a:r>
              <a:rPr lang="en-US" dirty="0" err="1"/>
              <a:t>välilehdeltä</a:t>
            </a:r>
            <a:r>
              <a:rPr lang="en-US" dirty="0"/>
              <a:t> </a:t>
            </a:r>
            <a:r>
              <a:rPr lang="en-US" dirty="0" err="1"/>
              <a:t>Korvaavuudet</a:t>
            </a:r>
            <a:r>
              <a:rPr lang="en-US" dirty="0"/>
              <a:t>.</a:t>
            </a:r>
          </a:p>
          <a:p>
            <a:pPr marL="342900" indent="-342900">
              <a:buFont typeface="Arial" panose="020B0604020202020204" pitchFamily="34" charset="0"/>
              <a:buChar char="•"/>
            </a:pPr>
            <a:r>
              <a:rPr lang="en-US" dirty="0" err="1"/>
              <a:t>Pidä</a:t>
            </a:r>
            <a:r>
              <a:rPr lang="en-US" dirty="0"/>
              <a:t> </a:t>
            </a:r>
            <a:r>
              <a:rPr lang="en-US" dirty="0" err="1"/>
              <a:t>silmällä</a:t>
            </a:r>
            <a:r>
              <a:rPr lang="en-US" dirty="0"/>
              <a:t> </a:t>
            </a:r>
            <a:r>
              <a:rPr lang="en-US" dirty="0" err="1"/>
              <a:t>kurssin</a:t>
            </a:r>
            <a:r>
              <a:rPr lang="en-US" dirty="0"/>
              <a:t> </a:t>
            </a:r>
            <a:r>
              <a:rPr lang="en-US" dirty="0" err="1"/>
              <a:t>versiota</a:t>
            </a:r>
            <a:r>
              <a:rPr lang="en-US" dirty="0"/>
              <a:t> (</a:t>
            </a:r>
            <a:r>
              <a:rPr lang="en-US" dirty="0" err="1"/>
              <a:t>tärkeä</a:t>
            </a:r>
            <a:r>
              <a:rPr lang="en-US" dirty="0"/>
              <a:t> mm. </a:t>
            </a:r>
            <a:r>
              <a:rPr lang="en-US" dirty="0" err="1"/>
              <a:t>ilmoittautuessa</a:t>
            </a:r>
            <a:r>
              <a:rPr lang="en-US" dirty="0"/>
              <a:t>)</a:t>
            </a:r>
          </a:p>
        </p:txBody>
      </p:sp>
    </p:spTree>
    <p:extLst>
      <p:ext uri="{BB962C8B-B14F-4D97-AF65-F5344CB8AC3E}">
        <p14:creationId xmlns:p14="http://schemas.microsoft.com/office/powerpoint/2010/main" val="2172327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logo, clipart, symbol, graphics&#10;&#10;Description automatically generated">
            <a:extLst>
              <a:ext uri="{FF2B5EF4-FFF2-40B4-BE49-F238E27FC236}">
                <a16:creationId xmlns:a16="http://schemas.microsoft.com/office/drawing/2014/main" id="{6346848C-817E-B443-D5D5-F34E53690EA0}"/>
              </a:ext>
            </a:extLst>
          </p:cNvPr>
          <p:cNvPicPr>
            <a:picLocks noGrp="1" noChangeAspect="1"/>
          </p:cNvPicPr>
          <p:nvPr>
            <p:ph type="pic" idx="11"/>
          </p:nvPr>
        </p:nvPicPr>
        <p:blipFill rotWithShape="1">
          <a:blip r:embed="rId2"/>
          <a:srcRect l="-16761" t="-2623" r="-17678" b="-3540"/>
          <a:stretch/>
        </p:blipFill>
        <p:spPr>
          <a:xfrm>
            <a:off x="4710793" y="0"/>
            <a:ext cx="4433207" cy="5143500"/>
          </a:xfrm>
        </p:spPr>
      </p:pic>
      <p:sp>
        <p:nvSpPr>
          <p:cNvPr id="3" name="Text Placeholder 2">
            <a:extLst>
              <a:ext uri="{FF2B5EF4-FFF2-40B4-BE49-F238E27FC236}">
                <a16:creationId xmlns:a16="http://schemas.microsoft.com/office/drawing/2014/main" id="{A42C39DD-BD20-4845-118A-D80EA75EEC50}"/>
              </a:ext>
            </a:extLst>
          </p:cNvPr>
          <p:cNvSpPr>
            <a:spLocks noGrp="1"/>
          </p:cNvSpPr>
          <p:nvPr>
            <p:ph type="body" sz="half" idx="2"/>
          </p:nvPr>
        </p:nvSpPr>
        <p:spPr/>
        <p:txBody>
          <a:bodyPr/>
          <a:lstStyle/>
          <a:p>
            <a:pPr marL="285750" indent="-285750">
              <a:buFont typeface="Arial" panose="020B0604020202020204" pitchFamily="34" charset="0"/>
              <a:buChar char="•"/>
            </a:pPr>
            <a:r>
              <a:rPr lang="fi-FI" sz="1800" dirty="0"/>
              <a:t>Jotta kursseille voi ilmoittautua, tulee niiden ensin olla oikein </a:t>
            </a:r>
            <a:r>
              <a:rPr lang="fi-FI" sz="1800" dirty="0" err="1"/>
              <a:t>HOPSissasi</a:t>
            </a:r>
            <a:r>
              <a:rPr lang="fi-FI" sz="1800" dirty="0"/>
              <a:t>.</a:t>
            </a:r>
          </a:p>
          <a:p>
            <a:pPr marL="285750" indent="-285750">
              <a:buFont typeface="Arial" panose="020B0604020202020204" pitchFamily="34" charset="0"/>
              <a:buChar char="•"/>
            </a:pPr>
            <a:r>
              <a:rPr lang="fi-FI" sz="1800" dirty="0"/>
              <a:t>Tänään ensimmäinen versio; päivityksiä tarvittaessa</a:t>
            </a:r>
          </a:p>
          <a:p>
            <a:pPr marL="628650" lvl="1" indent="-285750">
              <a:buFont typeface="Arial" panose="020B0604020202020204" pitchFamily="34" charset="0"/>
              <a:buChar char="•"/>
            </a:pPr>
            <a:r>
              <a:rPr lang="fi-FI" sz="1800" dirty="0"/>
              <a:t>Hyvä pitää HOPS ajan tasalla opintojen edetessä. </a:t>
            </a:r>
          </a:p>
        </p:txBody>
      </p:sp>
      <p:sp>
        <p:nvSpPr>
          <p:cNvPr id="4" name="Text Placeholder 3">
            <a:extLst>
              <a:ext uri="{FF2B5EF4-FFF2-40B4-BE49-F238E27FC236}">
                <a16:creationId xmlns:a16="http://schemas.microsoft.com/office/drawing/2014/main" id="{9D5D4C79-E5D0-0AA0-EC40-AEBAEF83F88D}"/>
              </a:ext>
            </a:extLst>
          </p:cNvPr>
          <p:cNvSpPr>
            <a:spLocks noGrp="1"/>
          </p:cNvSpPr>
          <p:nvPr>
            <p:ph type="body" sz="half" idx="10"/>
          </p:nvPr>
        </p:nvSpPr>
        <p:spPr/>
        <p:txBody>
          <a:bodyPr/>
          <a:lstStyle/>
          <a:p>
            <a:r>
              <a:rPr lang="en-US" sz="3600" dirty="0" err="1"/>
              <a:t>Kurssien</a:t>
            </a:r>
            <a:r>
              <a:rPr lang="en-US" sz="3600" dirty="0"/>
              <a:t> </a:t>
            </a:r>
            <a:r>
              <a:rPr lang="en-US" sz="3600" dirty="0" err="1"/>
              <a:t>valinta</a:t>
            </a:r>
            <a:r>
              <a:rPr lang="en-US" sz="3600" dirty="0"/>
              <a:t> </a:t>
            </a:r>
            <a:r>
              <a:rPr lang="en-US" sz="3600" dirty="0" err="1"/>
              <a:t>HOPSiin</a:t>
            </a:r>
            <a:endParaRPr lang="en-US" sz="3600" dirty="0"/>
          </a:p>
        </p:txBody>
      </p:sp>
    </p:spTree>
    <p:extLst>
      <p:ext uri="{BB962C8B-B14F-4D97-AF65-F5344CB8AC3E}">
        <p14:creationId xmlns:p14="http://schemas.microsoft.com/office/powerpoint/2010/main" val="267061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1D1CC-BA28-FEFA-A3A9-7B3D8D82E3C5}"/>
              </a:ext>
            </a:extLst>
          </p:cNvPr>
          <p:cNvSpPr>
            <a:spLocks noGrp="1"/>
          </p:cNvSpPr>
          <p:nvPr>
            <p:ph type="body" sz="half" idx="10"/>
          </p:nvPr>
        </p:nvSpPr>
        <p:spPr/>
        <p:txBody>
          <a:bodyPr/>
          <a:lstStyle/>
          <a:p>
            <a:r>
              <a:rPr lang="en-US" dirty="0" err="1"/>
              <a:t>Kurssien</a:t>
            </a:r>
            <a:r>
              <a:rPr lang="en-US" dirty="0"/>
              <a:t> </a:t>
            </a:r>
            <a:r>
              <a:rPr lang="en-US" dirty="0" err="1"/>
              <a:t>valinta</a:t>
            </a:r>
            <a:r>
              <a:rPr lang="en-US" dirty="0"/>
              <a:t> </a:t>
            </a:r>
            <a:r>
              <a:rPr lang="en-US" dirty="0" err="1"/>
              <a:t>HOPSiin</a:t>
            </a:r>
            <a:endParaRPr lang="en-US" dirty="0"/>
          </a:p>
        </p:txBody>
      </p:sp>
      <p:sp>
        <p:nvSpPr>
          <p:cNvPr id="3" name="Text Placeholder 2">
            <a:extLst>
              <a:ext uri="{FF2B5EF4-FFF2-40B4-BE49-F238E27FC236}">
                <a16:creationId xmlns:a16="http://schemas.microsoft.com/office/drawing/2014/main" id="{C1FDB150-A403-C9DC-3DFB-623738E659F1}"/>
              </a:ext>
            </a:extLst>
          </p:cNvPr>
          <p:cNvSpPr>
            <a:spLocks noGrp="1"/>
          </p:cNvSpPr>
          <p:nvPr>
            <p:ph type="body" sz="half" idx="11"/>
          </p:nvPr>
        </p:nvSpPr>
        <p:spPr/>
        <p:txBody>
          <a:bodyPr/>
          <a:lstStyle/>
          <a:p>
            <a:pPr marL="285750" indent="-285750">
              <a:buFont typeface="Arial" panose="020B0604020202020204" pitchFamily="34" charset="0"/>
              <a:buChar char="•"/>
            </a:pPr>
            <a:r>
              <a:rPr lang="fi-FI" sz="1800" dirty="0"/>
              <a:t>Hae hyväksyntää niille osioille, joille Sisu ilmoittaa hyväksyntää tarvittavan sitten kun uskot, että kokonaisuus on valmiiksi suunniteltu.</a:t>
            </a:r>
          </a:p>
          <a:p>
            <a:pPr marL="628650" lvl="1" indent="-285750">
              <a:buFont typeface="Arial" panose="020B0604020202020204" pitchFamily="34" charset="0"/>
              <a:buChar char="•"/>
            </a:pPr>
            <a:r>
              <a:rPr lang="fi-FI" sz="1800" dirty="0"/>
              <a:t>Päivityksiä ja muutoksia voi tehdä tämän jälkeenkin. </a:t>
            </a:r>
          </a:p>
          <a:p>
            <a:pPr indent="-285750">
              <a:buFont typeface="Arial" panose="020B0604020202020204" pitchFamily="34" charset="0"/>
              <a:buChar char="•"/>
            </a:pPr>
            <a:r>
              <a:rPr lang="fi-FI" sz="1800" dirty="0"/>
              <a:t>Lopullinen versio haettaessa valmistumista.</a:t>
            </a:r>
          </a:p>
          <a:p>
            <a:pPr lvl="1" indent="-285750"/>
            <a:r>
              <a:rPr lang="fi-FI" sz="1800" dirty="0"/>
              <a:t>Valmistuessa </a:t>
            </a:r>
            <a:r>
              <a:rPr lang="fi-FI" sz="1800" dirty="0" err="1"/>
              <a:t>HOPSin</a:t>
            </a:r>
            <a:r>
              <a:rPr lang="fi-FI" sz="1800" dirty="0"/>
              <a:t> tulee olla kunnossa, sillä todistus generoituu opintosuunnitelmasi pohjalta.</a:t>
            </a:r>
          </a:p>
          <a:p>
            <a:pPr marL="285750" indent="-285750">
              <a:buFont typeface="Arial" panose="020B0604020202020204" pitchFamily="34" charset="0"/>
              <a:buChar char="•"/>
            </a:pPr>
            <a:r>
              <a:rPr lang="fi-FI" sz="1800" dirty="0"/>
              <a:t>Ohjeita löytyy Sisu-ohjeista; apuja voi pyytää myös opintoneuvojilta, ks. </a:t>
            </a:r>
            <a:r>
              <a:rPr lang="fi-FI" sz="1800" dirty="0">
                <a:hlinkClick r:id="rId2"/>
              </a:rPr>
              <a:t>kandiohjelman yhteystiedot</a:t>
            </a:r>
            <a:endParaRPr lang="fi-FI" sz="1800" dirty="0"/>
          </a:p>
          <a:p>
            <a:pPr marL="285750" indent="-285750">
              <a:buFont typeface="Arial" panose="020B0604020202020204" pitchFamily="34" charset="0"/>
              <a:buChar char="•"/>
            </a:pPr>
            <a:r>
              <a:rPr lang="fi-FI" sz="1800" dirty="0"/>
              <a:t>Ota yhteyttä sähköpostilla </a:t>
            </a:r>
            <a:r>
              <a:rPr lang="fi-FI" sz="1800" dirty="0">
                <a:hlinkClick r:id="rId3"/>
              </a:rPr>
              <a:t>kandi-neuvojat-chem@aalto.fi</a:t>
            </a:r>
            <a:r>
              <a:rPr lang="fi-FI" sz="1800" dirty="0"/>
              <a:t> tai käy opintoneuvolassa vastaanottoaikana.</a:t>
            </a:r>
            <a:endParaRPr lang="en-US" sz="1800" dirty="0"/>
          </a:p>
          <a:p>
            <a:endParaRPr lang="en-US" dirty="0"/>
          </a:p>
        </p:txBody>
      </p:sp>
    </p:spTree>
    <p:extLst>
      <p:ext uri="{BB962C8B-B14F-4D97-AF65-F5344CB8AC3E}">
        <p14:creationId xmlns:p14="http://schemas.microsoft.com/office/powerpoint/2010/main" val="709852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1D1CC-BA28-FEFA-A3A9-7B3D8D82E3C5}"/>
              </a:ext>
            </a:extLst>
          </p:cNvPr>
          <p:cNvSpPr>
            <a:spLocks noGrp="1"/>
          </p:cNvSpPr>
          <p:nvPr>
            <p:ph type="body" sz="half" idx="10"/>
          </p:nvPr>
        </p:nvSpPr>
        <p:spPr/>
        <p:txBody>
          <a:bodyPr/>
          <a:lstStyle/>
          <a:p>
            <a:r>
              <a:rPr lang="en-US" sz="3200" dirty="0" err="1"/>
              <a:t>Kurssien</a:t>
            </a:r>
            <a:r>
              <a:rPr lang="en-US" sz="3200" dirty="0"/>
              <a:t> </a:t>
            </a:r>
            <a:r>
              <a:rPr lang="en-US" sz="3200" dirty="0" err="1"/>
              <a:t>valinta</a:t>
            </a:r>
            <a:r>
              <a:rPr lang="en-US" sz="3200" dirty="0"/>
              <a:t> </a:t>
            </a:r>
            <a:r>
              <a:rPr lang="en-US" sz="3200" dirty="0" err="1"/>
              <a:t>HOPSiin</a:t>
            </a:r>
            <a:r>
              <a:rPr lang="en-US" sz="3200" dirty="0"/>
              <a:t>: </a:t>
            </a:r>
            <a:r>
              <a:rPr lang="en-US" sz="3200" dirty="0" err="1"/>
              <a:t>uuden</a:t>
            </a:r>
            <a:r>
              <a:rPr lang="en-US" sz="3200" dirty="0"/>
              <a:t> </a:t>
            </a:r>
            <a:r>
              <a:rPr lang="en-US" sz="3200" dirty="0" err="1"/>
              <a:t>opintosuunnitelman</a:t>
            </a:r>
            <a:r>
              <a:rPr lang="en-US" sz="3200" dirty="0"/>
              <a:t> </a:t>
            </a:r>
            <a:r>
              <a:rPr lang="en-US" sz="3200" dirty="0" err="1"/>
              <a:t>luominen</a:t>
            </a:r>
            <a:endParaRPr lang="en-US" sz="3200" dirty="0"/>
          </a:p>
        </p:txBody>
      </p:sp>
      <p:sp>
        <p:nvSpPr>
          <p:cNvPr id="3" name="Text Placeholder 2">
            <a:extLst>
              <a:ext uri="{FF2B5EF4-FFF2-40B4-BE49-F238E27FC236}">
                <a16:creationId xmlns:a16="http://schemas.microsoft.com/office/drawing/2014/main" id="{C1FDB150-A403-C9DC-3DFB-623738E659F1}"/>
              </a:ext>
            </a:extLst>
          </p:cNvPr>
          <p:cNvSpPr>
            <a:spLocks noGrp="1"/>
          </p:cNvSpPr>
          <p:nvPr>
            <p:ph type="body" sz="half" idx="11"/>
          </p:nvPr>
        </p:nvSpPr>
        <p:spPr>
          <a:xfrm>
            <a:off x="292328" y="2091690"/>
            <a:ext cx="4851171" cy="2199237"/>
          </a:xfrm>
        </p:spPr>
        <p:txBody>
          <a:bodyPr/>
          <a:lstStyle/>
          <a:p>
            <a:pPr marL="268288" indent="-268288">
              <a:buFont typeface="+mj-lt"/>
              <a:buAutoNum type="arabicPeriod"/>
            </a:pPr>
            <a:r>
              <a:rPr lang="fi-FI" sz="1200" dirty="0">
                <a:latin typeface="Arial" panose="020B0604020202020204" pitchFamily="34" charset="0"/>
                <a:cs typeface="Arial" panose="020B0604020202020204" pitchFamily="34" charset="0"/>
              </a:rPr>
              <a:t>Aloita opintosuunnitelman tekeminen ylävalikon kohdasta </a:t>
            </a:r>
            <a:r>
              <a:rPr lang="fi-FI" sz="1200" i="1" dirty="0">
                <a:latin typeface="Arial" panose="020B0604020202020204" pitchFamily="34" charset="0"/>
                <a:cs typeface="Arial" panose="020B0604020202020204" pitchFamily="34" charset="0"/>
              </a:rPr>
              <a:t>Opintojen rakenne</a:t>
            </a:r>
            <a:endParaRPr lang="fi-FI" sz="1200" dirty="0">
              <a:latin typeface="Arial" panose="020B0604020202020204" pitchFamily="34" charset="0"/>
              <a:cs typeface="Arial" panose="020B0604020202020204" pitchFamily="34" charset="0"/>
            </a:endParaRPr>
          </a:p>
          <a:p>
            <a:pPr marL="268288" indent="-268288">
              <a:buFont typeface="+mj-lt"/>
              <a:buAutoNum type="arabicPeriod"/>
            </a:pPr>
            <a:r>
              <a:rPr lang="fi-FI" sz="1200" dirty="0">
                <a:latin typeface="Arial" panose="020B0604020202020204" pitchFamily="34" charset="0"/>
                <a:cs typeface="Arial" panose="020B0604020202020204" pitchFamily="34" charset="0"/>
              </a:rPr>
              <a:t>Aloita ikkunassa </a:t>
            </a:r>
            <a:r>
              <a:rPr lang="fi-FI" sz="1200" i="1" dirty="0">
                <a:latin typeface="Arial" panose="020B0604020202020204" pitchFamily="34" charset="0"/>
                <a:cs typeface="Arial" panose="020B0604020202020204" pitchFamily="34" charset="0"/>
              </a:rPr>
              <a:t>Luo uusi opintosuunnitelma</a:t>
            </a:r>
            <a:r>
              <a:rPr lang="fi-FI" sz="1200" dirty="0">
                <a:latin typeface="Arial" panose="020B0604020202020204" pitchFamily="34" charset="0"/>
                <a:cs typeface="Arial" panose="020B0604020202020204" pitchFamily="34" charset="0"/>
              </a:rPr>
              <a:t> tai valitse </a:t>
            </a:r>
            <a:r>
              <a:rPr lang="fi-FI" sz="1200" i="1" dirty="0">
                <a:latin typeface="Arial" panose="020B0604020202020204" pitchFamily="34" charset="0"/>
                <a:cs typeface="Arial" panose="020B0604020202020204" pitchFamily="34" charset="0"/>
              </a:rPr>
              <a:t>Uusi opintosuunnitelma</a:t>
            </a:r>
            <a:r>
              <a:rPr lang="fi-FI" sz="1200" dirty="0">
                <a:latin typeface="Arial" panose="020B0604020202020204" pitchFamily="34" charset="0"/>
                <a:cs typeface="Arial" panose="020B0604020202020204" pitchFamily="34" charset="0"/>
              </a:rPr>
              <a:t> </a:t>
            </a:r>
          </a:p>
          <a:p>
            <a:pPr marL="268288" indent="-268288">
              <a:buFont typeface="+mj-lt"/>
              <a:buAutoNum type="arabicPeriod"/>
            </a:pPr>
            <a:r>
              <a:rPr lang="fi-FI" sz="1200" dirty="0">
                <a:latin typeface="Arial" panose="020B0604020202020204" pitchFamily="34" charset="0"/>
                <a:cs typeface="Arial" panose="020B0604020202020204" pitchFamily="34" charset="0"/>
              </a:rPr>
              <a:t>Valitse opintosuunnitelmasi pohjaksi oikea koulutus </a:t>
            </a:r>
            <a:r>
              <a:rPr lang="en-US" sz="1200" dirty="0">
                <a:latin typeface="Arial" panose="020B0604020202020204" pitchFamily="34" charset="0"/>
                <a:cs typeface="Arial" panose="020B0604020202020204" pitchFamily="34" charset="0"/>
                <a:sym typeface="Wingdings" panose="05000000000000000000" pitchFamily="2" charset="2"/>
              </a:rPr>
              <a:t></a:t>
            </a:r>
            <a:br>
              <a:rPr lang="fi-FI" sz="1200" dirty="0">
                <a:latin typeface="Arial" panose="020B0604020202020204" pitchFamily="34" charset="0"/>
                <a:cs typeface="Arial" panose="020B0604020202020204" pitchFamily="34" charset="0"/>
                <a:sym typeface="Wingdings" panose="05000000000000000000" pitchFamily="2" charset="2"/>
              </a:rPr>
            </a:br>
            <a:r>
              <a:rPr lang="fi-FI" sz="1200" b="1" dirty="0">
                <a:latin typeface="Arial" panose="020B0604020202020204" pitchFamily="34" charset="0"/>
                <a:cs typeface="Arial" panose="020B0604020202020204" pitchFamily="34" charset="0"/>
              </a:rPr>
              <a:t>Kemian tekniikan kandidaatti ja diplomi-insinööri</a:t>
            </a:r>
          </a:p>
          <a:p>
            <a:pPr marL="268288" indent="-268288">
              <a:buFont typeface="+mj-lt"/>
              <a:buAutoNum type="arabicPeriod"/>
            </a:pPr>
            <a:r>
              <a:rPr lang="fi-FI" sz="1200" dirty="0">
                <a:latin typeface="Arial" panose="020B0604020202020204" pitchFamily="34" charset="0"/>
                <a:cs typeface="Arial" panose="020B0604020202020204" pitchFamily="34" charset="0"/>
              </a:rPr>
              <a:t>Valitse opetussuunnitelmakausi </a:t>
            </a:r>
            <a:r>
              <a:rPr lang="en-US" sz="1200" dirty="0">
                <a:latin typeface="Arial" panose="020B0604020202020204" pitchFamily="34" charset="0"/>
                <a:cs typeface="Arial" panose="020B0604020202020204" pitchFamily="34" charset="0"/>
                <a:sym typeface="Wingdings" panose="05000000000000000000" pitchFamily="2" charset="2"/>
              </a:rPr>
              <a:t> </a:t>
            </a:r>
            <a:r>
              <a:rPr lang="en-US" sz="1200" b="1" dirty="0">
                <a:latin typeface="Arial" panose="020B0604020202020204" pitchFamily="34" charset="0"/>
                <a:cs typeface="Arial" panose="020B0604020202020204" pitchFamily="34" charset="0"/>
                <a:sym typeface="Wingdings" panose="05000000000000000000" pitchFamily="2" charset="2"/>
              </a:rPr>
              <a:t>2023-2024</a:t>
            </a:r>
          </a:p>
          <a:p>
            <a:pPr marL="268288" indent="-268288">
              <a:buFont typeface="+mj-lt"/>
              <a:buAutoNum type="arabicPeriod"/>
            </a:pPr>
            <a:r>
              <a:rPr lang="en-US" sz="1200" dirty="0">
                <a:latin typeface="Arial" panose="020B0604020202020204" pitchFamily="34" charset="0"/>
                <a:cs typeface="Arial" panose="020B0604020202020204" pitchFamily="34" charset="0"/>
                <a:sym typeface="Wingdings" panose="05000000000000000000" pitchFamily="2" charset="2"/>
              </a:rPr>
              <a:t>Anna </a:t>
            </a:r>
            <a:r>
              <a:rPr lang="en-US" sz="1200" dirty="0" err="1">
                <a:latin typeface="Arial" panose="020B0604020202020204" pitchFamily="34" charset="0"/>
                <a:cs typeface="Arial" panose="020B0604020202020204" pitchFamily="34" charset="0"/>
                <a:sym typeface="Wingdings" panose="05000000000000000000" pitchFamily="2" charset="2"/>
              </a:rPr>
              <a:t>suunnitelmalle</a:t>
            </a:r>
            <a:r>
              <a:rPr lang="en-US" sz="1200" dirty="0">
                <a:latin typeface="Arial" panose="020B0604020202020204" pitchFamily="34" charset="0"/>
                <a:cs typeface="Arial" panose="020B0604020202020204" pitchFamily="34" charset="0"/>
                <a:sym typeface="Wingdings" panose="05000000000000000000" pitchFamily="2" charset="2"/>
              </a:rPr>
              <a:t> </a:t>
            </a:r>
            <a:r>
              <a:rPr lang="en-US" sz="1200" dirty="0" err="1">
                <a:latin typeface="Arial" panose="020B0604020202020204" pitchFamily="34" charset="0"/>
                <a:cs typeface="Arial" panose="020B0604020202020204" pitchFamily="34" charset="0"/>
                <a:sym typeface="Wingdings" panose="05000000000000000000" pitchFamily="2" charset="2"/>
              </a:rPr>
              <a:t>haluamasi</a:t>
            </a:r>
            <a:r>
              <a:rPr lang="en-US" sz="1200" dirty="0">
                <a:latin typeface="Arial" panose="020B0604020202020204" pitchFamily="34" charset="0"/>
                <a:cs typeface="Arial" panose="020B0604020202020204" pitchFamily="34" charset="0"/>
                <a:sym typeface="Wingdings" panose="05000000000000000000" pitchFamily="2" charset="2"/>
              </a:rPr>
              <a:t> </a:t>
            </a:r>
            <a:r>
              <a:rPr lang="en-US" sz="1200" dirty="0" err="1">
                <a:latin typeface="Arial" panose="020B0604020202020204" pitchFamily="34" charset="0"/>
                <a:cs typeface="Arial" panose="020B0604020202020204" pitchFamily="34" charset="0"/>
                <a:sym typeface="Wingdings" panose="05000000000000000000" pitchFamily="2" charset="2"/>
              </a:rPr>
              <a:t>nimi</a:t>
            </a:r>
            <a:r>
              <a:rPr lang="en-US" sz="1200" dirty="0">
                <a:latin typeface="Arial" panose="020B0604020202020204" pitchFamily="34" charset="0"/>
                <a:cs typeface="Arial" panose="020B0604020202020204" pitchFamily="34" charset="0"/>
                <a:sym typeface="Wingdings" panose="05000000000000000000" pitchFamily="2" charset="2"/>
              </a:rPr>
              <a:t>. </a:t>
            </a:r>
            <a:r>
              <a:rPr lang="en-US" sz="1200" dirty="0" err="1">
                <a:latin typeface="Arial" panose="020B0604020202020204" pitchFamily="34" charset="0"/>
                <a:cs typeface="Arial" panose="020B0604020202020204" pitchFamily="34" charset="0"/>
                <a:sym typeface="Wingdings" panose="05000000000000000000" pitchFamily="2" charset="2"/>
              </a:rPr>
              <a:t>Järjestelmä</a:t>
            </a:r>
            <a:r>
              <a:rPr lang="en-US" sz="1200" dirty="0">
                <a:latin typeface="Arial" panose="020B0604020202020204" pitchFamily="34" charset="0"/>
                <a:cs typeface="Arial" panose="020B0604020202020204" pitchFamily="34" charset="0"/>
                <a:sym typeface="Wingdings" panose="05000000000000000000" pitchFamily="2" charset="2"/>
              </a:rPr>
              <a:t> </a:t>
            </a:r>
            <a:r>
              <a:rPr lang="en-US" sz="1200" dirty="0" err="1">
                <a:latin typeface="Arial" panose="020B0604020202020204" pitchFamily="34" charset="0"/>
                <a:cs typeface="Arial" panose="020B0604020202020204" pitchFamily="34" charset="0"/>
                <a:sym typeface="Wingdings" panose="05000000000000000000" pitchFamily="2" charset="2"/>
              </a:rPr>
              <a:t>ehdottaa</a:t>
            </a:r>
            <a:r>
              <a:rPr lang="en-US" sz="1200" dirty="0">
                <a:latin typeface="Arial" panose="020B0604020202020204" pitchFamily="34" charset="0"/>
                <a:cs typeface="Arial" panose="020B0604020202020204" pitchFamily="34" charset="0"/>
                <a:sym typeface="Wingdings" panose="05000000000000000000" pitchFamily="2" charset="2"/>
              </a:rPr>
              <a:t> </a:t>
            </a:r>
            <a:r>
              <a:rPr lang="en-US" sz="1200" dirty="0" err="1">
                <a:latin typeface="Arial" panose="020B0604020202020204" pitchFamily="34" charset="0"/>
                <a:cs typeface="Arial" panose="020B0604020202020204" pitchFamily="34" charset="0"/>
                <a:sym typeface="Wingdings" panose="05000000000000000000" pitchFamily="2" charset="2"/>
              </a:rPr>
              <a:t>nimeksi</a:t>
            </a:r>
            <a:r>
              <a:rPr lang="en-US" sz="1200" dirty="0">
                <a:latin typeface="Arial" panose="020B0604020202020204" pitchFamily="34" charset="0"/>
                <a:cs typeface="Arial" panose="020B0604020202020204" pitchFamily="34" charset="0"/>
                <a:sym typeface="Wingdings" panose="05000000000000000000" pitchFamily="2" charset="2"/>
              </a:rPr>
              <a:t> “</a:t>
            </a:r>
            <a:r>
              <a:rPr lang="en-US" sz="1200" dirty="0" err="1">
                <a:latin typeface="Arial" panose="020B0604020202020204" pitchFamily="34" charset="0"/>
                <a:cs typeface="Arial" panose="020B0604020202020204" pitchFamily="34" charset="0"/>
                <a:sym typeface="Wingdings" panose="05000000000000000000" pitchFamily="2" charset="2"/>
              </a:rPr>
              <a:t>Opintosuunnitelmani</a:t>
            </a:r>
            <a:r>
              <a:rPr lang="en-US" sz="1200" dirty="0">
                <a:latin typeface="Arial" panose="020B0604020202020204" pitchFamily="34" charset="0"/>
                <a:cs typeface="Arial" panose="020B0604020202020204" pitchFamily="34" charset="0"/>
                <a:sym typeface="Wingdings" panose="05000000000000000000" pitchFamily="2" charset="2"/>
              </a:rPr>
              <a:t>” ja </a:t>
            </a:r>
            <a:r>
              <a:rPr lang="en-US" sz="1200" dirty="0" err="1">
                <a:latin typeface="Arial" panose="020B0604020202020204" pitchFamily="34" charset="0"/>
                <a:cs typeface="Arial" panose="020B0604020202020204" pitchFamily="34" charset="0"/>
                <a:sym typeface="Wingdings" panose="05000000000000000000" pitchFamily="2" charset="2"/>
              </a:rPr>
              <a:t>sen</a:t>
            </a:r>
            <a:r>
              <a:rPr lang="en-US" sz="1200" dirty="0">
                <a:latin typeface="Arial" panose="020B0604020202020204" pitchFamily="34" charset="0"/>
                <a:cs typeface="Arial" panose="020B0604020202020204" pitchFamily="34" charset="0"/>
                <a:sym typeface="Wingdings" panose="05000000000000000000" pitchFamily="2" charset="2"/>
              </a:rPr>
              <a:t> </a:t>
            </a:r>
            <a:r>
              <a:rPr lang="en-US" sz="1200" dirty="0" err="1">
                <a:latin typeface="Arial" panose="020B0604020202020204" pitchFamily="34" charset="0"/>
                <a:cs typeface="Arial" panose="020B0604020202020204" pitchFamily="34" charset="0"/>
                <a:sym typeface="Wingdings" panose="05000000000000000000" pitchFamily="2" charset="2"/>
              </a:rPr>
              <a:t>hetkinen</a:t>
            </a:r>
            <a:r>
              <a:rPr lang="en-US" sz="1200" dirty="0">
                <a:latin typeface="Arial" panose="020B0604020202020204" pitchFamily="34" charset="0"/>
                <a:cs typeface="Arial" panose="020B0604020202020204" pitchFamily="34" charset="0"/>
                <a:sym typeface="Wingdings" panose="05000000000000000000" pitchFamily="2" charset="2"/>
              </a:rPr>
              <a:t> </a:t>
            </a:r>
            <a:r>
              <a:rPr lang="en-US" sz="1200" dirty="0" err="1">
                <a:latin typeface="Arial" panose="020B0604020202020204" pitchFamily="34" charset="0"/>
                <a:cs typeface="Arial" panose="020B0604020202020204" pitchFamily="34" charset="0"/>
                <a:sym typeface="Wingdings" panose="05000000000000000000" pitchFamily="2" charset="2"/>
              </a:rPr>
              <a:t>päivä</a:t>
            </a:r>
            <a:r>
              <a:rPr lang="en-US" sz="1200" dirty="0">
                <a:latin typeface="Arial" panose="020B0604020202020204" pitchFamily="34" charset="0"/>
                <a:cs typeface="Arial" panose="020B0604020202020204" pitchFamily="34" charset="0"/>
                <a:sym typeface="Wingdings" panose="05000000000000000000" pitchFamily="2" charset="2"/>
              </a:rPr>
              <a:t>.</a:t>
            </a:r>
          </a:p>
          <a:p>
            <a:pPr marL="268288" indent="-268288"/>
            <a:endParaRPr lang="en-US" sz="1200" dirty="0"/>
          </a:p>
        </p:txBody>
      </p:sp>
      <p:pic>
        <p:nvPicPr>
          <p:cNvPr id="4" name="Picture 3">
            <a:extLst>
              <a:ext uri="{FF2B5EF4-FFF2-40B4-BE49-F238E27FC236}">
                <a16:creationId xmlns:a16="http://schemas.microsoft.com/office/drawing/2014/main" id="{79053A40-BBBD-3DC9-5A2B-3C2646A59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28" y="1028013"/>
            <a:ext cx="2919502" cy="945010"/>
          </a:xfrm>
          <a:prstGeom prst="rect">
            <a:avLst/>
          </a:prstGeom>
          <a:ln>
            <a:solidFill>
              <a:schemeClr val="tx1"/>
            </a:solidFill>
          </a:ln>
        </p:spPr>
      </p:pic>
      <p:pic>
        <p:nvPicPr>
          <p:cNvPr id="7" name="Picture 6">
            <a:extLst>
              <a:ext uri="{FF2B5EF4-FFF2-40B4-BE49-F238E27FC236}">
                <a16:creationId xmlns:a16="http://schemas.microsoft.com/office/drawing/2014/main" id="{1AC65994-6225-0AB2-0940-576A39841605}"/>
              </a:ext>
            </a:extLst>
          </p:cNvPr>
          <p:cNvPicPr>
            <a:picLocks noChangeAspect="1"/>
          </p:cNvPicPr>
          <p:nvPr/>
        </p:nvPicPr>
        <p:blipFill>
          <a:blip r:embed="rId3"/>
          <a:stretch>
            <a:fillRect/>
          </a:stretch>
        </p:blipFill>
        <p:spPr>
          <a:xfrm>
            <a:off x="5237553" y="1028012"/>
            <a:ext cx="3906447" cy="4115488"/>
          </a:xfrm>
          <a:prstGeom prst="rect">
            <a:avLst/>
          </a:prstGeom>
        </p:spPr>
      </p:pic>
    </p:spTree>
    <p:extLst>
      <p:ext uri="{BB962C8B-B14F-4D97-AF65-F5344CB8AC3E}">
        <p14:creationId xmlns:p14="http://schemas.microsoft.com/office/powerpoint/2010/main" val="3342954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1D1CC-BA28-FEFA-A3A9-7B3D8D82E3C5}"/>
              </a:ext>
            </a:extLst>
          </p:cNvPr>
          <p:cNvSpPr>
            <a:spLocks noGrp="1"/>
          </p:cNvSpPr>
          <p:nvPr>
            <p:ph type="body" sz="half" idx="10"/>
          </p:nvPr>
        </p:nvSpPr>
        <p:spPr/>
        <p:txBody>
          <a:bodyPr/>
          <a:lstStyle/>
          <a:p>
            <a:r>
              <a:rPr lang="en-US" sz="3200" dirty="0" err="1"/>
              <a:t>Kurssien</a:t>
            </a:r>
            <a:r>
              <a:rPr lang="en-US" sz="3200" dirty="0"/>
              <a:t> </a:t>
            </a:r>
            <a:r>
              <a:rPr lang="en-US" sz="3200" dirty="0" err="1"/>
              <a:t>valinta</a:t>
            </a:r>
            <a:r>
              <a:rPr lang="en-US" sz="3200" dirty="0"/>
              <a:t> </a:t>
            </a:r>
            <a:r>
              <a:rPr lang="en-US" sz="3200" dirty="0" err="1"/>
              <a:t>HOPSiin</a:t>
            </a:r>
            <a:r>
              <a:rPr lang="en-US" sz="3200" dirty="0"/>
              <a:t>: </a:t>
            </a:r>
            <a:r>
              <a:rPr lang="en-US" sz="3200" dirty="0" err="1"/>
              <a:t>valintojen</a:t>
            </a:r>
            <a:r>
              <a:rPr lang="en-US" sz="3200" dirty="0"/>
              <a:t> </a:t>
            </a:r>
            <a:r>
              <a:rPr lang="en-US" sz="3200" dirty="0" err="1"/>
              <a:t>tekeminen</a:t>
            </a:r>
            <a:endParaRPr lang="en-US" sz="3200" dirty="0"/>
          </a:p>
        </p:txBody>
      </p:sp>
      <p:sp>
        <p:nvSpPr>
          <p:cNvPr id="3" name="Text Placeholder 2">
            <a:extLst>
              <a:ext uri="{FF2B5EF4-FFF2-40B4-BE49-F238E27FC236}">
                <a16:creationId xmlns:a16="http://schemas.microsoft.com/office/drawing/2014/main" id="{C1FDB150-A403-C9DC-3DFB-623738E659F1}"/>
              </a:ext>
            </a:extLst>
          </p:cNvPr>
          <p:cNvSpPr>
            <a:spLocks noGrp="1"/>
          </p:cNvSpPr>
          <p:nvPr>
            <p:ph type="body" sz="half" idx="11"/>
          </p:nvPr>
        </p:nvSpPr>
        <p:spPr>
          <a:xfrm>
            <a:off x="292328" y="1331595"/>
            <a:ext cx="3182392" cy="3074670"/>
          </a:xfrm>
        </p:spPr>
        <p:txBody>
          <a:bodyPr/>
          <a:lstStyle/>
          <a:p>
            <a:pPr marL="171450" indent="-171450">
              <a:buFont typeface="Arial" panose="020B0604020202020204" pitchFamily="34" charset="0"/>
              <a:buChar char="•"/>
            </a:pPr>
            <a:r>
              <a:rPr lang="fi-FI" sz="1400" dirty="0">
                <a:latin typeface="Arial" panose="020B0604020202020204" pitchFamily="34" charset="0"/>
                <a:cs typeface="Arial" panose="020B0604020202020204" pitchFamily="34" charset="0"/>
              </a:rPr>
              <a:t>Klikkaa tutkintorakenteessa sen kohdan otsikkoa, jonka sisältöä haluat tarkastella tarkemmin tai johon haluat tehdä valintoja.</a:t>
            </a:r>
          </a:p>
          <a:p>
            <a:pPr marL="171450" indent="-171450">
              <a:buFont typeface="Arial" panose="020B0604020202020204" pitchFamily="34" charset="0"/>
              <a:buChar char="•"/>
            </a:pPr>
            <a:r>
              <a:rPr lang="fi-FI" sz="1400" dirty="0">
                <a:latin typeface="Arial" panose="020B0604020202020204" pitchFamily="34" charset="0"/>
                <a:cs typeface="Arial" panose="020B0604020202020204" pitchFamily="34" charset="0"/>
              </a:rPr>
              <a:t>Tämän jälkeen näet valittavissa olevat opinnot ja voit tehdä valintoja.</a:t>
            </a:r>
          </a:p>
          <a:p>
            <a:pPr marL="171450" indent="-171450">
              <a:buFont typeface="Arial" panose="020B0604020202020204" pitchFamily="34" charset="0"/>
              <a:buChar char="•"/>
            </a:pPr>
            <a:r>
              <a:rPr lang="fi-FI" sz="1400" dirty="0">
                <a:latin typeface="Arial" panose="020B0604020202020204" pitchFamily="34" charset="0"/>
                <a:cs typeface="Arial" panose="020B0604020202020204" pitchFamily="34" charset="0"/>
              </a:rPr>
              <a:t>Huomaa valintoja koskevat säännöt kurssien valintaikkunan yläreunassa</a:t>
            </a:r>
          </a:p>
          <a:p>
            <a:pPr marL="171450" indent="-171450">
              <a:buFont typeface="Arial" panose="020B0604020202020204" pitchFamily="34" charset="0"/>
              <a:buChar char="•"/>
            </a:pPr>
            <a:r>
              <a:rPr lang="fi-FI" sz="1400" dirty="0">
                <a:latin typeface="Arial" panose="020B0604020202020204" pitchFamily="34" charset="0"/>
                <a:cs typeface="Arial" panose="020B0604020202020204" pitchFamily="34" charset="0"/>
              </a:rPr>
              <a:t>Perusopintojen rakenne on </a:t>
            </a:r>
            <a:r>
              <a:rPr lang="fi-FI" sz="1400" dirty="0" err="1">
                <a:latin typeface="Arial" panose="020B0604020202020204" pitchFamily="34" charset="0"/>
                <a:cs typeface="Arial" panose="020B0604020202020204" pitchFamily="34" charset="0"/>
              </a:rPr>
              <a:t>HOPSissa</a:t>
            </a:r>
            <a:r>
              <a:rPr lang="fi-FI" sz="1400" dirty="0">
                <a:latin typeface="Arial" panose="020B0604020202020204" pitchFamily="34" charset="0"/>
                <a:cs typeface="Arial" panose="020B0604020202020204" pitchFamily="34" charset="0"/>
              </a:rPr>
              <a:t> valmiina, pakolliset kurssit valittuna</a:t>
            </a:r>
          </a:p>
        </p:txBody>
      </p:sp>
      <p:pic>
        <p:nvPicPr>
          <p:cNvPr id="6" name="Picture 5">
            <a:extLst>
              <a:ext uri="{FF2B5EF4-FFF2-40B4-BE49-F238E27FC236}">
                <a16:creationId xmlns:a16="http://schemas.microsoft.com/office/drawing/2014/main" id="{48DB416D-D073-199B-DDFE-A00F77FE9174}"/>
              </a:ext>
            </a:extLst>
          </p:cNvPr>
          <p:cNvPicPr>
            <a:picLocks noChangeAspect="1"/>
          </p:cNvPicPr>
          <p:nvPr/>
        </p:nvPicPr>
        <p:blipFill>
          <a:blip r:embed="rId2"/>
          <a:stretch>
            <a:fillRect/>
          </a:stretch>
        </p:blipFill>
        <p:spPr>
          <a:xfrm>
            <a:off x="3566160" y="1331595"/>
            <a:ext cx="5577840" cy="2539453"/>
          </a:xfrm>
          <a:prstGeom prst="rect">
            <a:avLst/>
          </a:prstGeom>
        </p:spPr>
      </p:pic>
      <p:sp>
        <p:nvSpPr>
          <p:cNvPr id="10" name="Oval 9">
            <a:extLst>
              <a:ext uri="{FF2B5EF4-FFF2-40B4-BE49-F238E27FC236}">
                <a16:creationId xmlns:a16="http://schemas.microsoft.com/office/drawing/2014/main" id="{232A76A4-408B-4288-1E1A-FEED7E1B24A4}"/>
              </a:ext>
            </a:extLst>
          </p:cNvPr>
          <p:cNvSpPr/>
          <p:nvPr/>
        </p:nvSpPr>
        <p:spPr>
          <a:xfrm>
            <a:off x="7600950" y="1456981"/>
            <a:ext cx="1634490" cy="777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534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CEC736-4D5B-DC6D-A852-624A7BFA88A8}"/>
              </a:ext>
            </a:extLst>
          </p:cNvPr>
          <p:cNvSpPr>
            <a:spLocks noGrp="1"/>
          </p:cNvSpPr>
          <p:nvPr>
            <p:ph type="body" sz="half" idx="10"/>
          </p:nvPr>
        </p:nvSpPr>
        <p:spPr/>
        <p:txBody>
          <a:bodyPr/>
          <a:lstStyle/>
          <a:p>
            <a:r>
              <a:rPr lang="en-US" dirty="0" err="1"/>
              <a:t>Tänään</a:t>
            </a:r>
            <a:r>
              <a:rPr lang="en-US" dirty="0"/>
              <a:t> </a:t>
            </a:r>
            <a:r>
              <a:rPr lang="en-US" dirty="0" err="1"/>
              <a:t>käydään</a:t>
            </a:r>
            <a:r>
              <a:rPr lang="en-US" dirty="0"/>
              <a:t> </a:t>
            </a:r>
            <a:r>
              <a:rPr lang="en-US" dirty="0" err="1"/>
              <a:t>läpi</a:t>
            </a:r>
            <a:endParaRPr lang="en-US" dirty="0"/>
          </a:p>
        </p:txBody>
      </p:sp>
      <p:sp>
        <p:nvSpPr>
          <p:cNvPr id="3" name="Text Placeholder 2">
            <a:extLst>
              <a:ext uri="{FF2B5EF4-FFF2-40B4-BE49-F238E27FC236}">
                <a16:creationId xmlns:a16="http://schemas.microsoft.com/office/drawing/2014/main" id="{3629DAB7-3960-5FE3-E5BF-897140E1F41F}"/>
              </a:ext>
            </a:extLst>
          </p:cNvPr>
          <p:cNvSpPr>
            <a:spLocks noGrp="1"/>
          </p:cNvSpPr>
          <p:nvPr>
            <p:ph type="body" sz="quarter" idx="16"/>
          </p:nvPr>
        </p:nvSpPr>
        <p:spPr/>
        <p:txBody>
          <a:bodyPr/>
          <a:lstStyle/>
          <a:p>
            <a:r>
              <a:rPr lang="en-US" dirty="0"/>
              <a:t>1</a:t>
            </a:r>
          </a:p>
        </p:txBody>
      </p:sp>
      <p:sp>
        <p:nvSpPr>
          <p:cNvPr id="4" name="Text Placeholder 3">
            <a:extLst>
              <a:ext uri="{FF2B5EF4-FFF2-40B4-BE49-F238E27FC236}">
                <a16:creationId xmlns:a16="http://schemas.microsoft.com/office/drawing/2014/main" id="{64B0D34D-57F3-FC96-7D24-E909A1D51090}"/>
              </a:ext>
            </a:extLst>
          </p:cNvPr>
          <p:cNvSpPr>
            <a:spLocks noGrp="1"/>
          </p:cNvSpPr>
          <p:nvPr>
            <p:ph type="body" sz="quarter" idx="17"/>
          </p:nvPr>
        </p:nvSpPr>
        <p:spPr/>
        <p:txBody>
          <a:bodyPr/>
          <a:lstStyle/>
          <a:p>
            <a:r>
              <a:rPr lang="en-US" dirty="0"/>
              <a:t>2</a:t>
            </a:r>
          </a:p>
        </p:txBody>
      </p:sp>
      <p:sp>
        <p:nvSpPr>
          <p:cNvPr id="5" name="Text Placeholder 4">
            <a:extLst>
              <a:ext uri="{FF2B5EF4-FFF2-40B4-BE49-F238E27FC236}">
                <a16:creationId xmlns:a16="http://schemas.microsoft.com/office/drawing/2014/main" id="{5234DEB4-F499-1A8F-BCA5-557F12A9A915}"/>
              </a:ext>
            </a:extLst>
          </p:cNvPr>
          <p:cNvSpPr>
            <a:spLocks noGrp="1"/>
          </p:cNvSpPr>
          <p:nvPr>
            <p:ph type="body" sz="quarter" idx="18"/>
          </p:nvPr>
        </p:nvSpPr>
        <p:spPr/>
        <p:txBody>
          <a:bodyPr/>
          <a:lstStyle/>
          <a:p>
            <a:r>
              <a:rPr lang="en-US" dirty="0"/>
              <a:t>3</a:t>
            </a:r>
          </a:p>
        </p:txBody>
      </p:sp>
      <p:sp>
        <p:nvSpPr>
          <p:cNvPr id="6" name="Text Placeholder 5">
            <a:extLst>
              <a:ext uri="{FF2B5EF4-FFF2-40B4-BE49-F238E27FC236}">
                <a16:creationId xmlns:a16="http://schemas.microsoft.com/office/drawing/2014/main" id="{A8DF3732-D73C-898E-399C-89C3FF95C722}"/>
              </a:ext>
            </a:extLst>
          </p:cNvPr>
          <p:cNvSpPr>
            <a:spLocks noGrp="1"/>
          </p:cNvSpPr>
          <p:nvPr>
            <p:ph type="body" sz="quarter" idx="19"/>
          </p:nvPr>
        </p:nvSpPr>
        <p:spPr/>
        <p:txBody>
          <a:bodyPr/>
          <a:lstStyle/>
          <a:p>
            <a:r>
              <a:rPr lang="en-US" dirty="0"/>
              <a:t>4</a:t>
            </a:r>
          </a:p>
        </p:txBody>
      </p:sp>
      <p:sp>
        <p:nvSpPr>
          <p:cNvPr id="7" name="Text Placeholder 6">
            <a:extLst>
              <a:ext uri="{FF2B5EF4-FFF2-40B4-BE49-F238E27FC236}">
                <a16:creationId xmlns:a16="http://schemas.microsoft.com/office/drawing/2014/main" id="{51375488-F725-7CC6-4A40-A7B22BE4CC82}"/>
              </a:ext>
            </a:extLst>
          </p:cNvPr>
          <p:cNvSpPr>
            <a:spLocks noGrp="1"/>
          </p:cNvSpPr>
          <p:nvPr>
            <p:ph type="body" sz="quarter" idx="20"/>
          </p:nvPr>
        </p:nvSpPr>
        <p:spPr/>
        <p:txBody>
          <a:bodyPr/>
          <a:lstStyle/>
          <a:p>
            <a:r>
              <a:rPr lang="en-US" dirty="0"/>
              <a:t>5</a:t>
            </a:r>
          </a:p>
        </p:txBody>
      </p:sp>
      <p:sp>
        <p:nvSpPr>
          <p:cNvPr id="8" name="Text Placeholder 7">
            <a:extLst>
              <a:ext uri="{FF2B5EF4-FFF2-40B4-BE49-F238E27FC236}">
                <a16:creationId xmlns:a16="http://schemas.microsoft.com/office/drawing/2014/main" id="{B24217AD-15D4-9BC7-8960-CF71D26137FB}"/>
              </a:ext>
            </a:extLst>
          </p:cNvPr>
          <p:cNvSpPr>
            <a:spLocks noGrp="1"/>
          </p:cNvSpPr>
          <p:nvPr>
            <p:ph type="body" sz="half" idx="2"/>
          </p:nvPr>
        </p:nvSpPr>
        <p:spPr>
          <a:xfrm>
            <a:off x="294254" y="2440800"/>
            <a:ext cx="1539000" cy="1980000"/>
          </a:xfrm>
        </p:spPr>
        <p:txBody>
          <a:bodyPr/>
          <a:lstStyle/>
          <a:p>
            <a:pPr algn="ctr"/>
            <a:r>
              <a:rPr lang="en-US" dirty="0" err="1"/>
              <a:t>Tutkinnon</a:t>
            </a:r>
            <a:r>
              <a:rPr lang="en-US" dirty="0"/>
              <a:t> </a:t>
            </a:r>
            <a:r>
              <a:rPr lang="en-US" dirty="0" err="1"/>
              <a:t>rakenne</a:t>
            </a:r>
            <a:endParaRPr lang="en-US" dirty="0"/>
          </a:p>
        </p:txBody>
      </p:sp>
      <p:sp>
        <p:nvSpPr>
          <p:cNvPr id="9" name="Text Placeholder 8">
            <a:extLst>
              <a:ext uri="{FF2B5EF4-FFF2-40B4-BE49-F238E27FC236}">
                <a16:creationId xmlns:a16="http://schemas.microsoft.com/office/drawing/2014/main" id="{FBEA3BF7-2C05-4865-569C-8F1A247CBB4F}"/>
              </a:ext>
            </a:extLst>
          </p:cNvPr>
          <p:cNvSpPr>
            <a:spLocks noGrp="1"/>
          </p:cNvSpPr>
          <p:nvPr>
            <p:ph type="body" sz="half" idx="21"/>
          </p:nvPr>
        </p:nvSpPr>
        <p:spPr/>
        <p:txBody>
          <a:bodyPr/>
          <a:lstStyle/>
          <a:p>
            <a:pPr algn="ctr"/>
            <a:r>
              <a:rPr lang="en-US" dirty="0"/>
              <a:t>Sisu</a:t>
            </a:r>
          </a:p>
        </p:txBody>
      </p:sp>
      <p:sp>
        <p:nvSpPr>
          <p:cNvPr id="10" name="Text Placeholder 9">
            <a:extLst>
              <a:ext uri="{FF2B5EF4-FFF2-40B4-BE49-F238E27FC236}">
                <a16:creationId xmlns:a16="http://schemas.microsoft.com/office/drawing/2014/main" id="{FC9C17F7-20B4-58D2-0881-95BF6F7AB129}"/>
              </a:ext>
            </a:extLst>
          </p:cNvPr>
          <p:cNvSpPr>
            <a:spLocks noGrp="1"/>
          </p:cNvSpPr>
          <p:nvPr>
            <p:ph type="body" sz="half" idx="22"/>
          </p:nvPr>
        </p:nvSpPr>
        <p:spPr/>
        <p:txBody>
          <a:bodyPr/>
          <a:lstStyle/>
          <a:p>
            <a:pPr algn="ctr"/>
            <a:r>
              <a:rPr lang="en-US" dirty="0" err="1"/>
              <a:t>Kurssien</a:t>
            </a:r>
            <a:r>
              <a:rPr lang="en-US" dirty="0"/>
              <a:t> </a:t>
            </a:r>
            <a:r>
              <a:rPr lang="en-US" dirty="0" err="1"/>
              <a:t>valinta</a:t>
            </a:r>
            <a:endParaRPr lang="en-US" dirty="0"/>
          </a:p>
        </p:txBody>
      </p:sp>
      <p:sp>
        <p:nvSpPr>
          <p:cNvPr id="11" name="Text Placeholder 10">
            <a:extLst>
              <a:ext uri="{FF2B5EF4-FFF2-40B4-BE49-F238E27FC236}">
                <a16:creationId xmlns:a16="http://schemas.microsoft.com/office/drawing/2014/main" id="{DE1E6DC7-A54E-4144-CB6F-CDA2629841D0}"/>
              </a:ext>
            </a:extLst>
          </p:cNvPr>
          <p:cNvSpPr>
            <a:spLocks noGrp="1"/>
          </p:cNvSpPr>
          <p:nvPr>
            <p:ph type="body" sz="half" idx="23"/>
          </p:nvPr>
        </p:nvSpPr>
        <p:spPr/>
        <p:txBody>
          <a:bodyPr/>
          <a:lstStyle/>
          <a:p>
            <a:pPr algn="ctr"/>
            <a:r>
              <a:rPr lang="en-US" dirty="0" err="1"/>
              <a:t>Ajoitus</a:t>
            </a:r>
            <a:endParaRPr lang="en-US" dirty="0"/>
          </a:p>
        </p:txBody>
      </p:sp>
      <p:sp>
        <p:nvSpPr>
          <p:cNvPr id="12" name="Text Placeholder 11">
            <a:extLst>
              <a:ext uri="{FF2B5EF4-FFF2-40B4-BE49-F238E27FC236}">
                <a16:creationId xmlns:a16="http://schemas.microsoft.com/office/drawing/2014/main" id="{9719CFCF-1483-715E-1726-D13437C64BBE}"/>
              </a:ext>
            </a:extLst>
          </p:cNvPr>
          <p:cNvSpPr>
            <a:spLocks noGrp="1"/>
          </p:cNvSpPr>
          <p:nvPr>
            <p:ph type="body" sz="half" idx="24"/>
          </p:nvPr>
        </p:nvSpPr>
        <p:spPr/>
        <p:txBody>
          <a:bodyPr/>
          <a:lstStyle/>
          <a:p>
            <a:pPr algn="ctr"/>
            <a:r>
              <a:rPr lang="en-US" dirty="0" err="1"/>
              <a:t>Kursseille</a:t>
            </a:r>
            <a:r>
              <a:rPr lang="en-US" dirty="0"/>
              <a:t> </a:t>
            </a:r>
            <a:r>
              <a:rPr lang="en-US" dirty="0" err="1"/>
              <a:t>ilmoittautuminen</a:t>
            </a:r>
            <a:endParaRPr lang="en-US" dirty="0"/>
          </a:p>
        </p:txBody>
      </p:sp>
    </p:spTree>
    <p:extLst>
      <p:ext uri="{BB962C8B-B14F-4D97-AF65-F5344CB8AC3E}">
        <p14:creationId xmlns:p14="http://schemas.microsoft.com/office/powerpoint/2010/main" val="693559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1D1CC-BA28-FEFA-A3A9-7B3D8D82E3C5}"/>
              </a:ext>
            </a:extLst>
          </p:cNvPr>
          <p:cNvSpPr>
            <a:spLocks noGrp="1"/>
          </p:cNvSpPr>
          <p:nvPr>
            <p:ph type="body" sz="half" idx="10"/>
          </p:nvPr>
        </p:nvSpPr>
        <p:spPr>
          <a:xfrm>
            <a:off x="292329" y="28438"/>
            <a:ext cx="5625972" cy="999574"/>
          </a:xfrm>
        </p:spPr>
        <p:txBody>
          <a:bodyPr/>
          <a:lstStyle/>
          <a:p>
            <a:r>
              <a:rPr lang="en-US" sz="3200" dirty="0" err="1"/>
              <a:t>Kurssien</a:t>
            </a:r>
            <a:r>
              <a:rPr lang="en-US" sz="3200" dirty="0"/>
              <a:t> </a:t>
            </a:r>
            <a:r>
              <a:rPr lang="en-US" sz="3200" dirty="0" err="1"/>
              <a:t>valinta</a:t>
            </a:r>
            <a:r>
              <a:rPr lang="en-US" sz="3200" dirty="0"/>
              <a:t> </a:t>
            </a:r>
            <a:r>
              <a:rPr lang="en-US" sz="3200" dirty="0" err="1"/>
              <a:t>HOPSiin</a:t>
            </a:r>
            <a:r>
              <a:rPr lang="en-US" sz="3200" dirty="0"/>
              <a:t>: </a:t>
            </a:r>
            <a:r>
              <a:rPr lang="en-US" sz="3200" dirty="0" err="1"/>
              <a:t>perusopintojen</a:t>
            </a:r>
            <a:r>
              <a:rPr lang="en-US" sz="3200" dirty="0"/>
              <a:t> </a:t>
            </a:r>
            <a:r>
              <a:rPr lang="en-US" sz="3200" dirty="0" err="1"/>
              <a:t>valinnat</a:t>
            </a:r>
            <a:endParaRPr lang="en-US" sz="3200" dirty="0"/>
          </a:p>
        </p:txBody>
      </p:sp>
      <p:sp>
        <p:nvSpPr>
          <p:cNvPr id="3" name="Text Placeholder 2">
            <a:extLst>
              <a:ext uri="{FF2B5EF4-FFF2-40B4-BE49-F238E27FC236}">
                <a16:creationId xmlns:a16="http://schemas.microsoft.com/office/drawing/2014/main" id="{C1FDB150-A403-C9DC-3DFB-623738E659F1}"/>
              </a:ext>
            </a:extLst>
          </p:cNvPr>
          <p:cNvSpPr>
            <a:spLocks noGrp="1"/>
          </p:cNvSpPr>
          <p:nvPr>
            <p:ph type="body" sz="half" idx="11"/>
          </p:nvPr>
        </p:nvSpPr>
        <p:spPr>
          <a:xfrm>
            <a:off x="292328" y="1331595"/>
            <a:ext cx="5534532" cy="3074670"/>
          </a:xfrm>
        </p:spPr>
        <p:txBody>
          <a:bodyPr/>
          <a:lstStyle/>
          <a:p>
            <a:pPr marL="171450" indent="-171450">
              <a:buFont typeface="Arial" panose="020B0604020202020204" pitchFamily="34" charset="0"/>
              <a:buChar char="•"/>
            </a:pPr>
            <a:r>
              <a:rPr lang="fi-FI" sz="1400" dirty="0">
                <a:latin typeface="Arial" panose="020B0604020202020204" pitchFamily="34" charset="0"/>
                <a:cs typeface="Arial" panose="020B0604020202020204" pitchFamily="34" charset="0"/>
              </a:rPr>
              <a:t>Matematiikka: kaksi kurssia</a:t>
            </a:r>
          </a:p>
          <a:p>
            <a:pPr marL="800100" lvl="1" indent="-171450"/>
            <a:r>
              <a:rPr lang="fi-FI" sz="1400" dirty="0">
                <a:latin typeface="Arial" panose="020B0604020202020204" pitchFamily="34" charset="0"/>
                <a:cs typeface="Arial" panose="020B0604020202020204" pitchFamily="34" charset="0"/>
              </a:rPr>
              <a:t>Differentiaali- ja integraalilaskenta JA</a:t>
            </a:r>
          </a:p>
          <a:p>
            <a:pPr marL="800100" lvl="1" indent="-171450"/>
            <a:r>
              <a:rPr lang="fi-FI" sz="1400" dirty="0">
                <a:latin typeface="Arial" panose="020B0604020202020204" pitchFamily="34" charset="0"/>
                <a:cs typeface="Arial" panose="020B0604020202020204" pitchFamily="34" charset="0"/>
              </a:rPr>
              <a:t>Differentiaali- ja integraalilaskenta 2</a:t>
            </a:r>
          </a:p>
          <a:p>
            <a:pPr marL="171450" indent="-171450">
              <a:buFont typeface="Arial" panose="020B0604020202020204" pitchFamily="34" charset="0"/>
              <a:buChar char="•"/>
            </a:pPr>
            <a:r>
              <a:rPr lang="fi-FI" sz="1400" dirty="0">
                <a:latin typeface="Arial" panose="020B0604020202020204" pitchFamily="34" charset="0"/>
                <a:cs typeface="Arial" panose="020B0604020202020204" pitchFamily="34" charset="0"/>
              </a:rPr>
              <a:t>Fysiikka: yksi kurssi</a:t>
            </a:r>
          </a:p>
          <a:p>
            <a:pPr marL="800100" lvl="1" indent="-171450"/>
            <a:r>
              <a:rPr lang="fi-FI" sz="1400" dirty="0">
                <a:latin typeface="Arial" panose="020B0604020202020204" pitchFamily="34" charset="0"/>
                <a:cs typeface="Arial" panose="020B0604020202020204" pitchFamily="34" charset="0"/>
              </a:rPr>
              <a:t>Yliopistofysiikan perusteet TAI</a:t>
            </a:r>
          </a:p>
          <a:p>
            <a:pPr marL="800100" lvl="1" indent="-171450"/>
            <a:r>
              <a:rPr lang="fi-FI" sz="1400" dirty="0">
                <a:latin typeface="Arial" panose="020B0604020202020204" pitchFamily="34" charset="0"/>
                <a:cs typeface="Arial" panose="020B0604020202020204" pitchFamily="34" charset="0"/>
              </a:rPr>
              <a:t>Sähkömagnetismi (SCI)</a:t>
            </a:r>
          </a:p>
          <a:p>
            <a:pPr marL="171450" indent="-171450">
              <a:buFont typeface="Arial" panose="020B0604020202020204" pitchFamily="34" charset="0"/>
              <a:buChar char="•"/>
            </a:pPr>
            <a:r>
              <a:rPr lang="fi-FI" sz="1400" dirty="0">
                <a:latin typeface="Arial" panose="020B0604020202020204" pitchFamily="34" charset="0"/>
                <a:cs typeface="Arial" panose="020B0604020202020204" pitchFamily="34" charset="0"/>
              </a:rPr>
              <a:t>Ohjelmointi: yksi kurssi</a:t>
            </a:r>
          </a:p>
          <a:p>
            <a:pPr marL="800100" lvl="1" indent="-171450"/>
            <a:r>
              <a:rPr lang="fi-FI" sz="1400" dirty="0">
                <a:latin typeface="Arial" panose="020B0604020202020204" pitchFamily="34" charset="0"/>
                <a:cs typeface="Arial" panose="020B0604020202020204" pitchFamily="34" charset="0"/>
              </a:rPr>
              <a:t>Kemian tekniikan ohjelmointikurssi TAI</a:t>
            </a:r>
          </a:p>
          <a:p>
            <a:pPr marL="800100" lvl="1" indent="-171450"/>
            <a:r>
              <a:rPr lang="fi-FI" sz="1400" dirty="0">
                <a:latin typeface="Arial" panose="020B0604020202020204" pitchFamily="34" charset="0"/>
                <a:cs typeface="Arial" panose="020B0604020202020204" pitchFamily="34" charset="0"/>
              </a:rPr>
              <a:t>Ohjelmointi 1 TAI</a:t>
            </a:r>
          </a:p>
          <a:p>
            <a:pPr marL="800100" lvl="1" indent="-171450"/>
            <a:r>
              <a:rPr lang="fi-FI" sz="1400" dirty="0">
                <a:latin typeface="Arial" panose="020B0604020202020204" pitchFamily="34" charset="0"/>
                <a:cs typeface="Arial" panose="020B0604020202020204" pitchFamily="34" charset="0"/>
              </a:rPr>
              <a:t>Ohjelmoinnin peruskurssi Y1</a:t>
            </a:r>
          </a:p>
          <a:p>
            <a:pPr marL="171450" indent="-171450">
              <a:buFont typeface="Arial" panose="020B0604020202020204" pitchFamily="34" charset="0"/>
              <a:buChar char="•"/>
            </a:pPr>
            <a:r>
              <a:rPr lang="fi-FI" sz="1400" dirty="0">
                <a:latin typeface="Arial" panose="020B0604020202020204" pitchFamily="34" charset="0"/>
                <a:cs typeface="Arial" panose="020B0604020202020204" pitchFamily="34" charset="0"/>
              </a:rPr>
              <a:t>Huom. kurssien vastaavuudet, jos tulee aikatauluongelmia</a:t>
            </a:r>
          </a:p>
          <a:p>
            <a:pPr marL="171450" indent="-171450">
              <a:buFont typeface="Arial" panose="020B0604020202020204" pitchFamily="34" charset="0"/>
              <a:buChar char="•"/>
            </a:pPr>
            <a:endParaRPr lang="fi-FI"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F0A7510-0BF5-0D47-4FC2-EFD53C0DD118}"/>
              </a:ext>
            </a:extLst>
          </p:cNvPr>
          <p:cNvPicPr>
            <a:picLocks noChangeAspect="1"/>
          </p:cNvPicPr>
          <p:nvPr/>
        </p:nvPicPr>
        <p:blipFill>
          <a:blip r:embed="rId2"/>
          <a:stretch>
            <a:fillRect/>
          </a:stretch>
        </p:blipFill>
        <p:spPr>
          <a:xfrm>
            <a:off x="5918300" y="-28438"/>
            <a:ext cx="3225700" cy="5143500"/>
          </a:xfrm>
          <a:prstGeom prst="rect">
            <a:avLst/>
          </a:prstGeom>
        </p:spPr>
      </p:pic>
      <p:sp>
        <p:nvSpPr>
          <p:cNvPr id="7" name="Oval 6">
            <a:extLst>
              <a:ext uri="{FF2B5EF4-FFF2-40B4-BE49-F238E27FC236}">
                <a16:creationId xmlns:a16="http://schemas.microsoft.com/office/drawing/2014/main" id="{AE0E88A5-C313-5A60-DD49-3197F85374AC}"/>
              </a:ext>
            </a:extLst>
          </p:cNvPr>
          <p:cNvSpPr/>
          <p:nvPr/>
        </p:nvSpPr>
        <p:spPr>
          <a:xfrm>
            <a:off x="5993130" y="639392"/>
            <a:ext cx="3059430" cy="14294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13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1D1CC-BA28-FEFA-A3A9-7B3D8D82E3C5}"/>
              </a:ext>
            </a:extLst>
          </p:cNvPr>
          <p:cNvSpPr>
            <a:spLocks noGrp="1"/>
          </p:cNvSpPr>
          <p:nvPr>
            <p:ph type="body" sz="half" idx="10"/>
          </p:nvPr>
        </p:nvSpPr>
        <p:spPr>
          <a:xfrm>
            <a:off x="292329" y="28438"/>
            <a:ext cx="8443978" cy="999574"/>
          </a:xfrm>
        </p:spPr>
        <p:txBody>
          <a:bodyPr/>
          <a:lstStyle/>
          <a:p>
            <a:r>
              <a:rPr lang="en-US" sz="3200" dirty="0" err="1"/>
              <a:t>Kurssien</a:t>
            </a:r>
            <a:r>
              <a:rPr lang="en-US" sz="3200" dirty="0"/>
              <a:t> </a:t>
            </a:r>
            <a:r>
              <a:rPr lang="en-US" sz="3200" dirty="0" err="1"/>
              <a:t>valinta</a:t>
            </a:r>
            <a:r>
              <a:rPr lang="en-US" sz="3200" dirty="0"/>
              <a:t> </a:t>
            </a:r>
            <a:r>
              <a:rPr lang="en-US" sz="3200" dirty="0" err="1"/>
              <a:t>HOPSiin</a:t>
            </a:r>
            <a:r>
              <a:rPr lang="en-US" sz="3200" dirty="0"/>
              <a:t>: </a:t>
            </a:r>
            <a:r>
              <a:rPr lang="en-US" sz="3200" dirty="0" err="1"/>
              <a:t>kieli</a:t>
            </a:r>
            <a:r>
              <a:rPr lang="en-US" sz="3200" dirty="0"/>
              <a:t>- ja </a:t>
            </a:r>
            <a:r>
              <a:rPr lang="en-US" sz="3200" dirty="0" err="1"/>
              <a:t>viestintäopinnot</a:t>
            </a:r>
            <a:endParaRPr lang="en-US" sz="3200" dirty="0"/>
          </a:p>
        </p:txBody>
      </p:sp>
      <p:sp>
        <p:nvSpPr>
          <p:cNvPr id="3" name="Text Placeholder 2">
            <a:extLst>
              <a:ext uri="{FF2B5EF4-FFF2-40B4-BE49-F238E27FC236}">
                <a16:creationId xmlns:a16="http://schemas.microsoft.com/office/drawing/2014/main" id="{C1FDB150-A403-C9DC-3DFB-623738E659F1}"/>
              </a:ext>
            </a:extLst>
          </p:cNvPr>
          <p:cNvSpPr>
            <a:spLocks noGrp="1"/>
          </p:cNvSpPr>
          <p:nvPr>
            <p:ph type="body" sz="half" idx="11"/>
          </p:nvPr>
        </p:nvSpPr>
        <p:spPr>
          <a:xfrm>
            <a:off x="292328" y="1331595"/>
            <a:ext cx="3159532" cy="1331595"/>
          </a:xfrm>
        </p:spPr>
        <p:txBody>
          <a:bodyPr/>
          <a:lstStyle/>
          <a:p>
            <a:pPr marL="342900" indent="-342900">
              <a:buAutoNum type="arabicPeriod"/>
            </a:pPr>
            <a:r>
              <a:rPr lang="en-US" sz="1200" dirty="0" err="1">
                <a:latin typeface="Arial" panose="020B0604020202020204" pitchFamily="34" charset="0"/>
                <a:cs typeface="Arial" panose="020B0604020202020204" pitchFamily="34" charset="0"/>
              </a:rPr>
              <a:t>Valitse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Toinen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kotimainen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kieli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ruotsi</a:t>
            </a:r>
            <a:r>
              <a:rPr lang="en-US" sz="1200" dirty="0">
                <a:latin typeface="Arial" panose="020B0604020202020204" pitchFamily="34" charset="0"/>
                <a:cs typeface="Arial" panose="020B0604020202020204" pitchFamily="34" charset="0"/>
              </a:rPr>
              <a:t> / </a:t>
            </a:r>
            <a:r>
              <a:rPr lang="en-US" sz="1200" dirty="0" err="1">
                <a:latin typeface="Arial" panose="020B0604020202020204" pitchFamily="34" charset="0"/>
                <a:cs typeface="Arial" panose="020B0604020202020204" pitchFamily="34" charset="0"/>
              </a:rPr>
              <a:t>Toinen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kotimainen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kieli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suomi</a:t>
            </a:r>
            <a:r>
              <a:rPr lang="en-US" sz="1200" dirty="0">
                <a:latin typeface="Arial" panose="020B0604020202020204" pitchFamily="34" charset="0"/>
                <a:cs typeface="Arial" panose="020B0604020202020204" pitchFamily="34" charset="0"/>
              </a:rPr>
              <a:t> / </a:t>
            </a:r>
            <a:r>
              <a:rPr lang="en-US" sz="1200" dirty="0" err="1">
                <a:latin typeface="Arial" panose="020B0604020202020204" pitchFamily="34" charset="0"/>
                <a:cs typeface="Arial" panose="020B0604020202020204" pitchFamily="34" charset="0"/>
              </a:rPr>
              <a:t>vapautus</a:t>
            </a:r>
            <a:r>
              <a:rPr lang="en-US" sz="1200" dirty="0">
                <a:latin typeface="Arial" panose="020B0604020202020204" pitchFamily="34" charset="0"/>
                <a:cs typeface="Arial" panose="020B0604020202020204" pitchFamily="34" charset="0"/>
              </a:rPr>
              <a:t> </a:t>
            </a:r>
          </a:p>
          <a:p>
            <a:pPr marL="342900" indent="-342900">
              <a:buAutoNum type="arabicPeriod"/>
            </a:pPr>
            <a:r>
              <a:rPr lang="en-US" sz="1200" dirty="0" err="1">
                <a:latin typeface="Arial" panose="020B0604020202020204" pitchFamily="34" charset="0"/>
                <a:cs typeface="Arial" panose="020B0604020202020204" pitchFamily="34" charset="0"/>
              </a:rPr>
              <a:t>Suoritettavat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kokeet</a:t>
            </a:r>
            <a:r>
              <a:rPr lang="en-US" sz="1200" dirty="0">
                <a:latin typeface="Arial" panose="020B0604020202020204" pitchFamily="34" charset="0"/>
                <a:cs typeface="Arial" panose="020B0604020202020204" pitchFamily="34" charset="0"/>
              </a:rPr>
              <a:t> on </a:t>
            </a:r>
            <a:r>
              <a:rPr lang="en-US" sz="1200" dirty="0" err="1">
                <a:latin typeface="Arial" panose="020B0604020202020204" pitchFamily="34" charset="0"/>
                <a:cs typeface="Arial" panose="020B0604020202020204" pitchFamily="34" charset="0"/>
              </a:rPr>
              <a:t>automaattisesti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valittu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valmiiksi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kun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valinta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ruotsi</a:t>
            </a:r>
            <a:r>
              <a:rPr lang="en-US" sz="1200" dirty="0">
                <a:latin typeface="Arial" panose="020B0604020202020204" pitchFamily="34" charset="0"/>
                <a:cs typeface="Arial" panose="020B0604020202020204" pitchFamily="34" charset="0"/>
              </a:rPr>
              <a:t> / </a:t>
            </a:r>
            <a:r>
              <a:rPr lang="en-US" sz="1200" dirty="0" err="1">
                <a:latin typeface="Arial" panose="020B0604020202020204" pitchFamily="34" charset="0"/>
                <a:cs typeface="Arial" panose="020B0604020202020204" pitchFamily="34" charset="0"/>
              </a:rPr>
              <a:t>suomi</a:t>
            </a:r>
            <a:r>
              <a:rPr lang="en-US" sz="1200" dirty="0">
                <a:latin typeface="Arial" panose="020B0604020202020204" pitchFamily="34" charset="0"/>
                <a:cs typeface="Arial" panose="020B0604020202020204" pitchFamily="34" charset="0"/>
              </a:rPr>
              <a:t> on </a:t>
            </a:r>
            <a:r>
              <a:rPr lang="en-US" sz="1200" dirty="0" err="1">
                <a:latin typeface="Arial" panose="020B0604020202020204" pitchFamily="34" charset="0"/>
                <a:cs typeface="Arial" panose="020B0604020202020204" pitchFamily="34" charset="0"/>
              </a:rPr>
              <a:t>tehty</a:t>
            </a:r>
            <a:endParaRPr lang="en-US" sz="1200" dirty="0">
              <a:latin typeface="Arial" panose="020B0604020202020204" pitchFamily="34" charset="0"/>
              <a:cs typeface="Arial" panose="020B0604020202020204" pitchFamily="34" charset="0"/>
            </a:endParaRPr>
          </a:p>
          <a:p>
            <a:pPr lvl="1"/>
            <a:endParaRPr lang="en-US" sz="1200" dirty="0"/>
          </a:p>
          <a:p>
            <a:pPr marL="171450" indent="-171450">
              <a:buFont typeface="Arial" panose="020B0604020202020204" pitchFamily="34" charset="0"/>
              <a:buChar char="•"/>
            </a:pPr>
            <a:endParaRPr lang="fi-FI" sz="1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A94A8E4-90ED-00A4-7664-46F242397C0F}"/>
              </a:ext>
            </a:extLst>
          </p:cNvPr>
          <p:cNvPicPr>
            <a:picLocks noChangeAspect="1"/>
          </p:cNvPicPr>
          <p:nvPr/>
        </p:nvPicPr>
        <p:blipFill rotWithShape="1">
          <a:blip r:embed="rId2"/>
          <a:srcRect l="1207"/>
          <a:stretch/>
        </p:blipFill>
        <p:spPr>
          <a:xfrm>
            <a:off x="3451860" y="1322196"/>
            <a:ext cx="5692140" cy="1767338"/>
          </a:xfrm>
          <a:prstGeom prst="rect">
            <a:avLst/>
          </a:prstGeom>
        </p:spPr>
      </p:pic>
      <p:sp>
        <p:nvSpPr>
          <p:cNvPr id="6" name="Text Placeholder 2">
            <a:extLst>
              <a:ext uri="{FF2B5EF4-FFF2-40B4-BE49-F238E27FC236}">
                <a16:creationId xmlns:a16="http://schemas.microsoft.com/office/drawing/2014/main" id="{74BC20C9-09A3-10C7-F94F-8D41C3FA0B6C}"/>
              </a:ext>
            </a:extLst>
          </p:cNvPr>
          <p:cNvSpPr txBox="1">
            <a:spLocks/>
          </p:cNvSpPr>
          <p:nvPr/>
        </p:nvSpPr>
        <p:spPr>
          <a:xfrm>
            <a:off x="292328" y="3089534"/>
            <a:ext cx="3159532" cy="1331595"/>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kern="1200" baseline="0">
                <a:solidFill>
                  <a:schemeClr val="tx1"/>
                </a:solidFill>
                <a:latin typeface="+mn-lt"/>
                <a:ea typeface="+mn-ea"/>
                <a:cs typeface="+mn-cs"/>
              </a:defRPr>
            </a:lvl1pPr>
            <a:lvl2pPr marL="628650" indent="-271463"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2pPr>
            <a:lvl3pPr marL="804863" indent="-17621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pPr marL="342900" indent="-342900">
              <a:buFont typeface="Arial" panose="020B0604020202020204" pitchFamily="34" charset="0"/>
              <a:buAutoNum type="arabicPeriod"/>
            </a:pPr>
            <a:r>
              <a:rPr lang="fi-FI" sz="1200" dirty="0">
                <a:latin typeface="Arial" panose="020B0604020202020204" pitchFamily="34" charset="0"/>
                <a:cs typeface="Arial" panose="020B0604020202020204" pitchFamily="34" charset="0"/>
              </a:rPr>
              <a:t>Valitse haluamasi vieras kieli</a:t>
            </a:r>
          </a:p>
          <a:p>
            <a:pPr marL="342900" indent="-342900">
              <a:buFont typeface="Arial" panose="020B0604020202020204" pitchFamily="34" charset="0"/>
              <a:buAutoNum type="arabicPeriod"/>
            </a:pPr>
            <a:r>
              <a:rPr lang="fi-FI" sz="1200" dirty="0">
                <a:latin typeface="Arial" panose="020B0604020202020204" pitchFamily="34" charset="0"/>
                <a:cs typeface="Arial" panose="020B0604020202020204" pitchFamily="34" charset="0"/>
              </a:rPr>
              <a:t>Valitse haluamasi kurssi / kurssit. Varmistathan, että valinnat täyttävät suullisen (o) ja kirjallisen (w) osaamisen ehdot: joko o, w tai o + w. </a:t>
            </a:r>
          </a:p>
        </p:txBody>
      </p:sp>
      <p:pic>
        <p:nvPicPr>
          <p:cNvPr id="8" name="Picture 7">
            <a:extLst>
              <a:ext uri="{FF2B5EF4-FFF2-40B4-BE49-F238E27FC236}">
                <a16:creationId xmlns:a16="http://schemas.microsoft.com/office/drawing/2014/main" id="{C7FCEFA3-0DFF-F8B1-6201-7B163FC54760}"/>
              </a:ext>
            </a:extLst>
          </p:cNvPr>
          <p:cNvPicPr>
            <a:picLocks noChangeAspect="1"/>
          </p:cNvPicPr>
          <p:nvPr/>
        </p:nvPicPr>
        <p:blipFill>
          <a:blip r:embed="rId3"/>
          <a:stretch>
            <a:fillRect/>
          </a:stretch>
        </p:blipFill>
        <p:spPr>
          <a:xfrm>
            <a:off x="3451860" y="3393118"/>
            <a:ext cx="5692140" cy="1112058"/>
          </a:xfrm>
          <a:prstGeom prst="rect">
            <a:avLst/>
          </a:prstGeom>
        </p:spPr>
      </p:pic>
    </p:spTree>
    <p:extLst>
      <p:ext uri="{BB962C8B-B14F-4D97-AF65-F5344CB8AC3E}">
        <p14:creationId xmlns:p14="http://schemas.microsoft.com/office/powerpoint/2010/main" val="2936507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1D1CC-BA28-FEFA-A3A9-7B3D8D82E3C5}"/>
              </a:ext>
            </a:extLst>
          </p:cNvPr>
          <p:cNvSpPr>
            <a:spLocks noGrp="1"/>
          </p:cNvSpPr>
          <p:nvPr>
            <p:ph type="body" sz="half" idx="10"/>
          </p:nvPr>
        </p:nvSpPr>
        <p:spPr>
          <a:xfrm>
            <a:off x="292329" y="28438"/>
            <a:ext cx="8443978" cy="999574"/>
          </a:xfrm>
        </p:spPr>
        <p:txBody>
          <a:bodyPr/>
          <a:lstStyle/>
          <a:p>
            <a:r>
              <a:rPr lang="en-US" sz="3200" dirty="0" err="1"/>
              <a:t>Kurssien</a:t>
            </a:r>
            <a:r>
              <a:rPr lang="en-US" sz="3200" dirty="0"/>
              <a:t> </a:t>
            </a:r>
            <a:r>
              <a:rPr lang="en-US" sz="3200" dirty="0" err="1"/>
              <a:t>valinta</a:t>
            </a:r>
            <a:r>
              <a:rPr lang="en-US" sz="3200" dirty="0"/>
              <a:t> </a:t>
            </a:r>
            <a:r>
              <a:rPr lang="en-US" sz="3200" dirty="0" err="1"/>
              <a:t>HOPSiin</a:t>
            </a:r>
            <a:r>
              <a:rPr lang="en-US" sz="3200" dirty="0"/>
              <a:t>: </a:t>
            </a:r>
            <a:r>
              <a:rPr lang="en-US" sz="3200" dirty="0" err="1"/>
              <a:t>pääaine</a:t>
            </a:r>
            <a:endParaRPr lang="en-US" sz="3200" dirty="0"/>
          </a:p>
        </p:txBody>
      </p:sp>
      <p:sp>
        <p:nvSpPr>
          <p:cNvPr id="9" name="TextBox 8">
            <a:extLst>
              <a:ext uri="{FF2B5EF4-FFF2-40B4-BE49-F238E27FC236}">
                <a16:creationId xmlns:a16="http://schemas.microsoft.com/office/drawing/2014/main" id="{390298D3-B455-DBDF-2D75-632C461EB728}"/>
              </a:ext>
            </a:extLst>
          </p:cNvPr>
          <p:cNvSpPr txBox="1"/>
          <p:nvPr/>
        </p:nvSpPr>
        <p:spPr>
          <a:xfrm>
            <a:off x="6035040" y="702852"/>
            <a:ext cx="3011805" cy="3970318"/>
          </a:xfrm>
          <a:prstGeom prst="rect">
            <a:avLst/>
          </a:prstGeom>
          <a:noFill/>
        </p:spPr>
        <p:txBody>
          <a:bodyPr wrap="square" rtlCol="0">
            <a:spAutoFit/>
          </a:bodyPr>
          <a:lstStyle/>
          <a:p>
            <a:pPr marL="342900" indent="-342900">
              <a:buFont typeface="+mj-lt"/>
              <a:buAutoNum type="arabicPeriod"/>
            </a:pPr>
            <a:r>
              <a:rPr lang="en-US" sz="1200" b="1" dirty="0" err="1">
                <a:latin typeface="Arial" panose="020B0604020202020204" pitchFamily="34" charset="0"/>
                <a:cs typeface="Arial" panose="020B0604020202020204" pitchFamily="34" charset="0"/>
              </a:rPr>
              <a:t>Valitse</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yksi</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kolmesta</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pääaineesta</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varsinainen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valinta</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tehdään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vasta</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fuksivuoden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lopussa</a:t>
            </a:r>
            <a:r>
              <a:rPr lang="en-US" sz="1200" b="1" dirty="0">
                <a:latin typeface="Arial" panose="020B0604020202020204" pitchFamily="34" charset="0"/>
                <a:cs typeface="Arial" panose="020B0604020202020204" pitchFamily="34" charset="0"/>
              </a:rPr>
              <a:t>)</a:t>
            </a:r>
          </a:p>
          <a:p>
            <a:pPr marL="800100" lvl="1" indent="-342900">
              <a:buFont typeface="+mj-lt"/>
              <a:buAutoNum type="arabicPeriod"/>
            </a:pPr>
            <a:r>
              <a:rPr lang="en-US" sz="1200" b="1" dirty="0" err="1">
                <a:latin typeface="Arial" panose="020B0604020202020204" pitchFamily="34" charset="0"/>
                <a:cs typeface="Arial" panose="020B0604020202020204" pitchFamily="34" charset="0"/>
              </a:rPr>
              <a:t>Biotuotteet</a:t>
            </a:r>
            <a:r>
              <a:rPr lang="en-US" sz="1200" b="1" dirty="0">
                <a:latin typeface="Arial" panose="020B0604020202020204" pitchFamily="34" charset="0"/>
                <a:cs typeface="Arial" panose="020B0604020202020204" pitchFamily="34" charset="0"/>
              </a:rPr>
              <a:t> </a:t>
            </a:r>
          </a:p>
          <a:p>
            <a:pPr marL="800100" lvl="1" indent="-342900">
              <a:buFont typeface="+mj-lt"/>
              <a:buAutoNum type="arabicPeriod"/>
            </a:pPr>
            <a:r>
              <a:rPr lang="en-US" sz="1200" b="1" dirty="0" err="1">
                <a:latin typeface="Arial" panose="020B0604020202020204" pitchFamily="34" charset="0"/>
                <a:cs typeface="Arial" panose="020B0604020202020204" pitchFamily="34" charset="0"/>
              </a:rPr>
              <a:t>Kemia</a:t>
            </a:r>
            <a:r>
              <a:rPr lang="en-US" sz="1200" b="1" dirty="0">
                <a:latin typeface="Arial" panose="020B0604020202020204" pitchFamily="34" charset="0"/>
                <a:cs typeface="Arial" panose="020B0604020202020204" pitchFamily="34" charset="0"/>
              </a:rPr>
              <a:t> ja </a:t>
            </a:r>
            <a:r>
              <a:rPr lang="en-US" sz="1200" b="1" dirty="0" err="1">
                <a:latin typeface="Arial" panose="020B0604020202020204" pitchFamily="34" charset="0"/>
                <a:cs typeface="Arial" panose="020B0604020202020204" pitchFamily="34" charset="0"/>
              </a:rPr>
              <a:t>materiaalitiede</a:t>
            </a:r>
            <a:endParaRPr lang="en-US" sz="1200" b="1" dirty="0">
              <a:latin typeface="Arial" panose="020B0604020202020204" pitchFamily="34" charset="0"/>
              <a:cs typeface="Arial" panose="020B0604020202020204" pitchFamily="34" charset="0"/>
            </a:endParaRPr>
          </a:p>
          <a:p>
            <a:pPr marL="800100" lvl="1" indent="-342900">
              <a:buFont typeface="+mj-lt"/>
              <a:buAutoNum type="arabicPeriod"/>
            </a:pPr>
            <a:r>
              <a:rPr lang="en-US" sz="1200" b="1" dirty="0" err="1">
                <a:latin typeface="Arial" panose="020B0604020202020204" pitchFamily="34" charset="0"/>
                <a:cs typeface="Arial" panose="020B0604020202020204" pitchFamily="34" charset="0"/>
              </a:rPr>
              <a:t>Kemian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tekniikka</a:t>
            </a:r>
            <a:r>
              <a:rPr lang="en-US" sz="1200" b="1" dirty="0">
                <a:latin typeface="Arial" panose="020B0604020202020204" pitchFamily="34" charset="0"/>
                <a:cs typeface="Arial" panose="020B0604020202020204" pitchFamily="34" charset="0"/>
              </a:rPr>
              <a:t> ja </a:t>
            </a:r>
            <a:r>
              <a:rPr lang="en-US" sz="1200" b="1" dirty="0" err="1">
                <a:latin typeface="Arial" panose="020B0604020202020204" pitchFamily="34" charset="0"/>
                <a:cs typeface="Arial" panose="020B0604020202020204" pitchFamily="34" charset="0"/>
              </a:rPr>
              <a:t>prosessit</a:t>
            </a:r>
            <a:endParaRPr lang="en-US" sz="1200" b="1" dirty="0">
              <a:latin typeface="Arial" panose="020B0604020202020204" pitchFamily="34" charset="0"/>
              <a:cs typeface="Arial" panose="020B0604020202020204" pitchFamily="34" charset="0"/>
            </a:endParaRPr>
          </a:p>
          <a:p>
            <a:pPr marL="800100" lvl="1" indent="-342900">
              <a:buFont typeface="+mj-lt"/>
              <a:buAutoNum type="arabicPeriod"/>
            </a:pPr>
            <a:endParaRPr lang="en-US" sz="1200" b="1" dirty="0">
              <a:latin typeface="Arial" panose="020B0604020202020204" pitchFamily="34" charset="0"/>
              <a:cs typeface="Arial" panose="020B0604020202020204" pitchFamily="34" charset="0"/>
            </a:endParaRPr>
          </a:p>
          <a:p>
            <a:pPr marL="342900" indent="-342900">
              <a:buFont typeface="+mj-lt"/>
              <a:buAutoNum type="arabicPeriod"/>
            </a:pPr>
            <a:endParaRPr lang="en-US" sz="1200" b="1" dirty="0">
              <a:latin typeface="Arial" panose="020B0604020202020204" pitchFamily="34" charset="0"/>
              <a:cs typeface="Arial" panose="020B0604020202020204" pitchFamily="34" charset="0"/>
            </a:endParaRPr>
          </a:p>
          <a:p>
            <a:pPr marL="342900" indent="-342900">
              <a:buFont typeface="+mj-lt"/>
              <a:buAutoNum type="arabicPeriod"/>
            </a:pPr>
            <a:r>
              <a:rPr lang="en-US" sz="1200" b="1" dirty="0" err="1">
                <a:latin typeface="Arial" panose="020B0604020202020204" pitchFamily="34" charset="0"/>
                <a:cs typeface="Arial" panose="020B0604020202020204" pitchFamily="34" charset="0"/>
              </a:rPr>
              <a:t>Valitse</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pakollinen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tilasto</a:t>
            </a:r>
            <a:r>
              <a:rPr lang="en-US" sz="1200" b="1" dirty="0">
                <a:latin typeface="Arial" panose="020B0604020202020204" pitchFamily="34" charset="0"/>
                <a:cs typeface="Arial" panose="020B0604020202020204" pitchFamily="34" charset="0"/>
              </a:rPr>
              <a:t>- ja </a:t>
            </a:r>
            <a:r>
              <a:rPr lang="en-US" sz="1200" b="1" dirty="0" err="1">
                <a:latin typeface="Arial" panose="020B0604020202020204" pitchFamily="34" charset="0"/>
                <a:cs typeface="Arial" panose="020B0604020202020204" pitchFamily="34" charset="0"/>
              </a:rPr>
              <a:t>todennäköisyyslaskennan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kurssi</a:t>
            </a:r>
            <a:endParaRPr lang="en-US" sz="1200" b="1" dirty="0">
              <a:latin typeface="Arial" panose="020B0604020202020204" pitchFamily="34" charset="0"/>
              <a:cs typeface="Arial" panose="020B0604020202020204" pitchFamily="34" charset="0"/>
            </a:endParaRPr>
          </a:p>
          <a:p>
            <a:pPr marL="342900" indent="-342900">
              <a:buFont typeface="+mj-lt"/>
              <a:buAutoNum type="arabicPeriod"/>
            </a:pPr>
            <a:r>
              <a:rPr lang="en-US" sz="1200" b="1" dirty="0" err="1">
                <a:latin typeface="Arial" panose="020B0604020202020204" pitchFamily="34" charset="0"/>
                <a:cs typeface="Arial" panose="020B0604020202020204" pitchFamily="34" charset="0"/>
              </a:rPr>
              <a:t>Valitse</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pakollinen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fysiikan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kurssi</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Aineen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rakenne</a:t>
            </a:r>
            <a:r>
              <a:rPr lang="en-US" sz="1200" b="1" dirty="0">
                <a:latin typeface="Arial" panose="020B0604020202020204" pitchFamily="34" charset="0"/>
                <a:cs typeface="Arial" panose="020B0604020202020204" pitchFamily="34" charset="0"/>
              </a:rPr>
              <a:t> tai </a:t>
            </a:r>
            <a:r>
              <a:rPr lang="en-US" sz="1200" b="1" dirty="0" err="1">
                <a:latin typeface="Arial" panose="020B0604020202020204" pitchFamily="34" charset="0"/>
                <a:cs typeface="Arial" panose="020B0604020202020204" pitchFamily="34" charset="0"/>
              </a:rPr>
              <a:t>Atomirakenne</a:t>
            </a:r>
            <a:r>
              <a:rPr lang="en-US" sz="1200" b="1" dirty="0">
                <a:latin typeface="Arial" panose="020B0604020202020204" pitchFamily="34" charset="0"/>
                <a:cs typeface="Arial" panose="020B0604020202020204" pitchFamily="34" charset="0"/>
              </a:rPr>
              <a:t> ja </a:t>
            </a:r>
            <a:r>
              <a:rPr lang="en-US" sz="1200" b="1" dirty="0" err="1">
                <a:latin typeface="Arial" panose="020B0604020202020204" pitchFamily="34" charset="0"/>
                <a:cs typeface="Arial" panose="020B0604020202020204" pitchFamily="34" charset="0"/>
              </a:rPr>
              <a:t>spektroskopia</a:t>
            </a:r>
            <a:r>
              <a:rPr lang="en-US" sz="1200" b="1" dirty="0">
                <a:latin typeface="Arial" panose="020B0604020202020204" pitchFamily="34" charset="0"/>
                <a:cs typeface="Arial" panose="020B0604020202020204" pitchFamily="34" charset="0"/>
              </a:rPr>
              <a:t>) </a:t>
            </a:r>
          </a:p>
          <a:p>
            <a:pPr marL="342900" indent="-342900">
              <a:buFont typeface="+mj-lt"/>
              <a:buAutoNum type="arabicPeriod"/>
            </a:pPr>
            <a:endParaRPr lang="en-US" sz="1200" b="1" dirty="0">
              <a:latin typeface="Arial" panose="020B0604020202020204" pitchFamily="34" charset="0"/>
              <a:cs typeface="Arial" panose="020B0604020202020204" pitchFamily="34" charset="0"/>
            </a:endParaRPr>
          </a:p>
          <a:p>
            <a:r>
              <a:rPr lang="en-US" sz="1200" b="1" dirty="0" err="1">
                <a:latin typeface="Arial" panose="020B0604020202020204" pitchFamily="34" charset="0"/>
                <a:cs typeface="Arial" panose="020B0604020202020204" pitchFamily="34" charset="0"/>
              </a:rPr>
              <a:t>Pakolliset</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kurssit</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tulevat</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näkyviin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automaattisesti</a:t>
            </a:r>
            <a:r>
              <a:rPr lang="en-US" sz="1200" b="1" dirty="0">
                <a:latin typeface="Arial" panose="020B0604020202020204" pitchFamily="34" charset="0"/>
                <a:cs typeface="Arial" panose="020B0604020202020204" pitchFamily="34" charset="0"/>
              </a:rPr>
              <a:t>.</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Muut </a:t>
            </a:r>
            <a:r>
              <a:rPr lang="en-US" sz="1200" b="1" dirty="0" err="1">
                <a:latin typeface="Arial" panose="020B0604020202020204" pitchFamily="34" charset="0"/>
                <a:cs typeface="Arial" panose="020B0604020202020204" pitchFamily="34" charset="0"/>
              </a:rPr>
              <a:t>pääaineen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valinnat</a:t>
            </a:r>
            <a:r>
              <a:rPr lang="en-US" sz="1200" b="1" dirty="0">
                <a:latin typeface="Arial" panose="020B0604020202020204" pitchFamily="34" charset="0"/>
                <a:cs typeface="Arial" panose="020B0604020202020204" pitchFamily="34" charset="0"/>
              </a:rPr>
              <a:t> (10 op </a:t>
            </a:r>
            <a:r>
              <a:rPr lang="en-US" sz="1200" b="1" dirty="0" err="1">
                <a:latin typeface="Arial" panose="020B0604020202020204" pitchFamily="34" charset="0"/>
                <a:cs typeface="Arial" panose="020B0604020202020204" pitchFamily="34" charset="0"/>
              </a:rPr>
              <a:t>valinnaisia</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nyt</a:t>
            </a:r>
            <a:r>
              <a:rPr lang="en-US" sz="1200" b="1" dirty="0">
                <a:latin typeface="Arial" panose="020B0604020202020204" pitchFamily="34" charset="0"/>
                <a:cs typeface="Arial" panose="020B0604020202020204" pitchFamily="34" charset="0"/>
              </a:rPr>
              <a:t> tai </a:t>
            </a:r>
            <a:r>
              <a:rPr lang="en-US" sz="1200" b="1" dirty="0" err="1">
                <a:latin typeface="Arial" panose="020B0604020202020204" pitchFamily="34" charset="0"/>
                <a:cs typeface="Arial" panose="020B0604020202020204" pitchFamily="34" charset="0"/>
              </a:rPr>
              <a:t>toisen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vuoden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alussa</a:t>
            </a:r>
            <a:r>
              <a:rPr lang="en-US" sz="1200" b="1" dirty="0">
                <a:latin typeface="Arial" panose="020B0604020202020204" pitchFamily="34" charset="0"/>
                <a:cs typeface="Arial" panose="020B0604020202020204" pitchFamily="34" charset="0"/>
              </a:rPr>
              <a:t>.</a:t>
            </a:r>
            <a:endParaRPr lang="fi-FI" sz="1200" b="1" dirty="0"/>
          </a:p>
        </p:txBody>
      </p:sp>
      <p:pic>
        <p:nvPicPr>
          <p:cNvPr id="10" name="Picture 9">
            <a:extLst>
              <a:ext uri="{FF2B5EF4-FFF2-40B4-BE49-F238E27FC236}">
                <a16:creationId xmlns:a16="http://schemas.microsoft.com/office/drawing/2014/main" id="{9D4AEC71-7891-9B02-FA37-44BA9CDC60CF}"/>
              </a:ext>
            </a:extLst>
          </p:cNvPr>
          <p:cNvPicPr>
            <a:picLocks noChangeAspect="1"/>
          </p:cNvPicPr>
          <p:nvPr/>
        </p:nvPicPr>
        <p:blipFill rotWithShape="1">
          <a:blip r:embed="rId2"/>
          <a:srcRect l="16330" r="1"/>
          <a:stretch/>
        </p:blipFill>
        <p:spPr>
          <a:xfrm>
            <a:off x="292330" y="702852"/>
            <a:ext cx="5364530" cy="1332564"/>
          </a:xfrm>
          <a:prstGeom prst="rect">
            <a:avLst/>
          </a:prstGeom>
        </p:spPr>
      </p:pic>
      <p:pic>
        <p:nvPicPr>
          <p:cNvPr id="11" name="Picture 10">
            <a:extLst>
              <a:ext uri="{FF2B5EF4-FFF2-40B4-BE49-F238E27FC236}">
                <a16:creationId xmlns:a16="http://schemas.microsoft.com/office/drawing/2014/main" id="{E0D7D98F-A2B1-6077-FD50-2AF55E63E83B}"/>
              </a:ext>
            </a:extLst>
          </p:cNvPr>
          <p:cNvPicPr>
            <a:picLocks noChangeAspect="1"/>
          </p:cNvPicPr>
          <p:nvPr/>
        </p:nvPicPr>
        <p:blipFill>
          <a:blip r:embed="rId3"/>
          <a:stretch>
            <a:fillRect/>
          </a:stretch>
        </p:blipFill>
        <p:spPr>
          <a:xfrm>
            <a:off x="292330" y="2249037"/>
            <a:ext cx="2746499" cy="1996354"/>
          </a:xfrm>
          <a:prstGeom prst="rect">
            <a:avLst/>
          </a:prstGeom>
        </p:spPr>
      </p:pic>
      <p:pic>
        <p:nvPicPr>
          <p:cNvPr id="12" name="Picture 11">
            <a:extLst>
              <a:ext uri="{FF2B5EF4-FFF2-40B4-BE49-F238E27FC236}">
                <a16:creationId xmlns:a16="http://schemas.microsoft.com/office/drawing/2014/main" id="{1348AB24-8171-BD59-3DD3-C65592967AC6}"/>
              </a:ext>
            </a:extLst>
          </p:cNvPr>
          <p:cNvPicPr>
            <a:picLocks noChangeAspect="1"/>
          </p:cNvPicPr>
          <p:nvPr/>
        </p:nvPicPr>
        <p:blipFill>
          <a:blip r:embed="rId4"/>
          <a:stretch>
            <a:fillRect/>
          </a:stretch>
        </p:blipFill>
        <p:spPr>
          <a:xfrm>
            <a:off x="3133487" y="2249037"/>
            <a:ext cx="2761661" cy="1734347"/>
          </a:xfrm>
          <a:prstGeom prst="rect">
            <a:avLst/>
          </a:prstGeom>
        </p:spPr>
      </p:pic>
    </p:spTree>
    <p:extLst>
      <p:ext uri="{BB962C8B-B14F-4D97-AF65-F5344CB8AC3E}">
        <p14:creationId xmlns:p14="http://schemas.microsoft.com/office/powerpoint/2010/main" val="213230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1D1CC-BA28-FEFA-A3A9-7B3D8D82E3C5}"/>
              </a:ext>
            </a:extLst>
          </p:cNvPr>
          <p:cNvSpPr>
            <a:spLocks noGrp="1"/>
          </p:cNvSpPr>
          <p:nvPr>
            <p:ph type="body" sz="half" idx="10"/>
          </p:nvPr>
        </p:nvSpPr>
        <p:spPr>
          <a:xfrm>
            <a:off x="292329" y="28438"/>
            <a:ext cx="8443978" cy="999574"/>
          </a:xfrm>
        </p:spPr>
        <p:txBody>
          <a:bodyPr/>
          <a:lstStyle/>
          <a:p>
            <a:r>
              <a:rPr lang="en-US" sz="3200" dirty="0" err="1"/>
              <a:t>Kurssien</a:t>
            </a:r>
            <a:r>
              <a:rPr lang="en-US" sz="3200" dirty="0"/>
              <a:t> </a:t>
            </a:r>
            <a:r>
              <a:rPr lang="en-US" sz="3200" dirty="0" err="1"/>
              <a:t>valinta</a:t>
            </a:r>
            <a:r>
              <a:rPr lang="en-US" sz="3200" dirty="0"/>
              <a:t> </a:t>
            </a:r>
            <a:r>
              <a:rPr lang="en-US" sz="3200" dirty="0" err="1"/>
              <a:t>HOPSiin</a:t>
            </a:r>
            <a:r>
              <a:rPr lang="en-US" sz="3200" dirty="0"/>
              <a:t>: </a:t>
            </a:r>
            <a:r>
              <a:rPr lang="en-US" sz="3200" dirty="0" err="1"/>
              <a:t>sivuaine</a:t>
            </a:r>
            <a:endParaRPr lang="en-US" sz="3200" dirty="0"/>
          </a:p>
        </p:txBody>
      </p:sp>
      <p:pic>
        <p:nvPicPr>
          <p:cNvPr id="3" name="Picture 2">
            <a:extLst>
              <a:ext uri="{FF2B5EF4-FFF2-40B4-BE49-F238E27FC236}">
                <a16:creationId xmlns:a16="http://schemas.microsoft.com/office/drawing/2014/main" id="{34C42ED0-FEB4-014A-EA3A-9DBA9476A8E7}"/>
              </a:ext>
            </a:extLst>
          </p:cNvPr>
          <p:cNvPicPr>
            <a:picLocks noChangeAspect="1"/>
          </p:cNvPicPr>
          <p:nvPr/>
        </p:nvPicPr>
        <p:blipFill>
          <a:blip r:embed="rId3"/>
          <a:stretch>
            <a:fillRect/>
          </a:stretch>
        </p:blipFill>
        <p:spPr>
          <a:xfrm>
            <a:off x="292329" y="1188490"/>
            <a:ext cx="4279671" cy="1452994"/>
          </a:xfrm>
          <a:prstGeom prst="rect">
            <a:avLst/>
          </a:prstGeom>
        </p:spPr>
      </p:pic>
      <p:sp>
        <p:nvSpPr>
          <p:cNvPr id="4" name="TextBox 3">
            <a:extLst>
              <a:ext uri="{FF2B5EF4-FFF2-40B4-BE49-F238E27FC236}">
                <a16:creationId xmlns:a16="http://schemas.microsoft.com/office/drawing/2014/main" id="{0DDFDD0A-E3F3-C30A-9C11-5AC49CE60488}"/>
              </a:ext>
            </a:extLst>
          </p:cNvPr>
          <p:cNvSpPr txBox="1"/>
          <p:nvPr/>
        </p:nvSpPr>
        <p:spPr>
          <a:xfrm>
            <a:off x="4916782" y="1028012"/>
            <a:ext cx="3819525" cy="2585323"/>
          </a:xfrm>
          <a:prstGeom prst="rect">
            <a:avLst/>
          </a:prstGeom>
          <a:noFill/>
        </p:spPr>
        <p:txBody>
          <a:bodyPr wrap="square" rtlCol="0">
            <a:spAutoFit/>
          </a:bodyPr>
          <a:lstStyle/>
          <a:p>
            <a:pPr marL="342900" indent="-342900">
              <a:buAutoNum type="arabicPeriod"/>
            </a:pPr>
            <a:r>
              <a:rPr lang="en-US" dirty="0" err="1">
                <a:latin typeface="Arial" panose="020B0604020202020204" pitchFamily="34" charset="0"/>
                <a:cs typeface="Arial" panose="020B0604020202020204" pitchFamily="34" charset="0"/>
              </a:rPr>
              <a:t>Etsi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sivuaine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hlinkClick r:id="rId4"/>
              </a:rPr>
              <a:t>Opiskelijan</a:t>
            </a:r>
            <a:r>
              <a:rPr lang="en-US" dirty="0">
                <a:latin typeface="Arial" panose="020B0604020202020204" pitchFamily="34" charset="0"/>
                <a:cs typeface="Arial" panose="020B0604020202020204" pitchFamily="34" charset="0"/>
                <a:hlinkClick r:id="rId4"/>
              </a:rPr>
              <a:t> </a:t>
            </a:r>
            <a:r>
              <a:rPr lang="en-US" dirty="0" err="1">
                <a:latin typeface="Arial" panose="020B0604020202020204" pitchFamily="34" charset="0"/>
                <a:cs typeface="Arial" panose="020B0604020202020204" pitchFamily="34" charset="0"/>
                <a:hlinkClick r:id="rId4"/>
              </a:rPr>
              <a:t>oppaan</a:t>
            </a:r>
            <a:r>
              <a:rPr lang="en-US" dirty="0">
                <a:latin typeface="Arial" panose="020B0604020202020204" pitchFamily="34" charset="0"/>
                <a:cs typeface="Arial" panose="020B0604020202020204" pitchFamily="34" charset="0"/>
                <a:hlinkClick r:id="rId4"/>
              </a:rPr>
              <a:t> </a:t>
            </a:r>
            <a:r>
              <a:rPr lang="en-US" dirty="0" err="1">
                <a:latin typeface="Arial" panose="020B0604020202020204" pitchFamily="34" charset="0"/>
                <a:cs typeface="Arial" panose="020B0604020202020204" pitchFamily="34" charset="0"/>
                <a:hlinkClick r:id="rId4"/>
              </a:rPr>
              <a:t>sivuainehaulla</a:t>
            </a:r>
            <a:endParaRPr lang="en-US" dirty="0">
              <a:latin typeface="Arial" panose="020B0604020202020204" pitchFamily="34" charset="0"/>
              <a:cs typeface="Arial" panose="020B0604020202020204" pitchFamily="34" charset="0"/>
            </a:endParaRPr>
          </a:p>
          <a:p>
            <a:pPr marL="342900" indent="-342900">
              <a:buAutoNum type="arabicPeriod"/>
            </a:pPr>
            <a:r>
              <a:rPr lang="en-US" dirty="0" err="1">
                <a:latin typeface="Arial" panose="020B0604020202020204" pitchFamily="34" charset="0"/>
                <a:cs typeface="Arial" panose="020B0604020202020204" pitchFamily="34" charset="0"/>
              </a:rPr>
              <a:t>Lisää</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sivuaine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klikkaamalla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otsikko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Sivuaine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auki</a:t>
            </a:r>
            <a:r>
              <a:rPr lang="en-US" dirty="0">
                <a:latin typeface="Arial" panose="020B0604020202020204" pitchFamily="34" charset="0"/>
                <a:cs typeface="Arial" panose="020B0604020202020204" pitchFamily="34" charset="0"/>
              </a:rPr>
              <a:t> ja </a:t>
            </a:r>
            <a:r>
              <a:rPr lang="en-US" dirty="0" err="1">
                <a:latin typeface="Arial" panose="020B0604020202020204" pitchFamily="34" charset="0"/>
                <a:cs typeface="Arial" panose="020B0604020202020204" pitchFamily="34" charset="0"/>
              </a:rPr>
              <a:t>etsimällä</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opintokokonaisuuden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nimi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kohdassa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Lisää</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suunnitelmaan</a:t>
            </a:r>
            <a:endParaRPr lang="en-US" dirty="0">
              <a:latin typeface="Arial" panose="020B0604020202020204" pitchFamily="34" charset="0"/>
              <a:cs typeface="Arial" panose="020B0604020202020204" pitchFamily="34" charset="0"/>
            </a:endParaRPr>
          </a:p>
          <a:p>
            <a:pPr marL="342900" indent="-342900">
              <a:buAutoNum type="arabicPeriod"/>
            </a:pPr>
            <a:r>
              <a:rPr lang="en-US" dirty="0" err="1">
                <a:latin typeface="Arial" panose="020B0604020202020204" pitchFamily="34" charset="0"/>
                <a:cs typeface="Arial" panose="020B0604020202020204" pitchFamily="34" charset="0"/>
              </a:rPr>
              <a:t>Valitse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sivuaineeseen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ohjeiden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mukaisesti</a:t>
            </a:r>
            <a:r>
              <a:rPr lang="en-US" dirty="0">
                <a:latin typeface="Arial" panose="020B0604020202020204" pitchFamily="34" charset="0"/>
                <a:cs typeface="Arial" panose="020B0604020202020204" pitchFamily="34" charset="0"/>
              </a:rPr>
              <a:t> 20–25 op</a:t>
            </a:r>
          </a:p>
          <a:p>
            <a:endParaRPr lang="en-US" b="1" dirty="0">
              <a:latin typeface="Arial" panose="020B0604020202020204" pitchFamily="34" charset="0"/>
              <a:cs typeface="Arial" panose="020B0604020202020204" pitchFamily="34" charset="0"/>
            </a:endParaRPr>
          </a:p>
          <a:p>
            <a:r>
              <a:rPr lang="en-US" b="1" dirty="0" err="1">
                <a:latin typeface="Arial" panose="020B0604020202020204" pitchFamily="34" charset="0"/>
                <a:cs typeface="Arial" panose="020B0604020202020204" pitchFamily="34" charset="0"/>
              </a:rPr>
              <a:t>Sivuaineissa</a:t>
            </a:r>
            <a:r>
              <a:rPr lang="en-US" b="1" dirty="0">
                <a:latin typeface="Arial" panose="020B0604020202020204" pitchFamily="34" charset="0"/>
                <a:cs typeface="Arial" panose="020B0604020202020204" pitchFamily="34" charset="0"/>
              </a:rPr>
              <a:t> on </a:t>
            </a:r>
            <a:r>
              <a:rPr lang="en-US" b="1" dirty="0" err="1">
                <a:latin typeface="Arial" panose="020B0604020202020204" pitchFamily="34" charset="0"/>
                <a:cs typeface="Arial" panose="020B0604020202020204" pitchFamily="34" charset="0"/>
              </a:rPr>
              <a:t>usein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tiettyjä</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pakollisia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kursseja</a:t>
            </a:r>
            <a:r>
              <a:rPr lang="en-US" b="1" dirty="0">
                <a:latin typeface="Arial" panose="020B0604020202020204" pitchFamily="34" charset="0"/>
                <a:cs typeface="Arial" panose="020B0604020202020204" pitchFamily="34" charset="0"/>
              </a:rPr>
              <a:t> tai </a:t>
            </a:r>
            <a:r>
              <a:rPr lang="en-US" b="1" dirty="0" err="1">
                <a:latin typeface="Arial" panose="020B0604020202020204" pitchFamily="34" charset="0"/>
                <a:cs typeface="Arial" panose="020B0604020202020204" pitchFamily="34" charset="0"/>
              </a:rPr>
              <a:t>opintopolkuja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huomioi</a:t>
            </a:r>
            <a:r>
              <a:rPr lang="en-US" b="1" dirty="0">
                <a:latin typeface="Arial" panose="020B0604020202020204" pitchFamily="34" charset="0"/>
                <a:cs typeface="Arial" panose="020B0604020202020204" pitchFamily="34" charset="0"/>
              </a:rPr>
              <a:t> ne </a:t>
            </a:r>
            <a:r>
              <a:rPr lang="en-US" b="1" dirty="0" err="1">
                <a:latin typeface="Arial" panose="020B0604020202020204" pitchFamily="34" charset="0"/>
                <a:cs typeface="Arial" panose="020B0604020202020204" pitchFamily="34" charset="0"/>
              </a:rPr>
              <a:t>kun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teet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valintoja</a:t>
            </a:r>
            <a:r>
              <a:rPr lang="en-US"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26374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11D1CC-BA28-FEFA-A3A9-7B3D8D82E3C5}"/>
              </a:ext>
            </a:extLst>
          </p:cNvPr>
          <p:cNvSpPr>
            <a:spLocks noGrp="1"/>
          </p:cNvSpPr>
          <p:nvPr>
            <p:ph type="body" sz="half" idx="10"/>
          </p:nvPr>
        </p:nvSpPr>
        <p:spPr>
          <a:xfrm>
            <a:off x="292329" y="28438"/>
            <a:ext cx="8443978" cy="999574"/>
          </a:xfrm>
        </p:spPr>
        <p:txBody>
          <a:bodyPr/>
          <a:lstStyle/>
          <a:p>
            <a:r>
              <a:rPr lang="en-US" sz="3200" dirty="0" err="1"/>
              <a:t>Kurssien</a:t>
            </a:r>
            <a:r>
              <a:rPr lang="en-US" sz="3200" dirty="0"/>
              <a:t> </a:t>
            </a:r>
            <a:r>
              <a:rPr lang="en-US" sz="3200" dirty="0" err="1"/>
              <a:t>valinta</a:t>
            </a:r>
            <a:r>
              <a:rPr lang="en-US" sz="3200" dirty="0"/>
              <a:t> </a:t>
            </a:r>
            <a:r>
              <a:rPr lang="en-US" sz="3200" dirty="0" err="1"/>
              <a:t>HOPSiin</a:t>
            </a:r>
            <a:r>
              <a:rPr lang="en-US" sz="3200" dirty="0"/>
              <a:t>: </a:t>
            </a:r>
            <a:r>
              <a:rPr lang="en-US" sz="3200" dirty="0" err="1"/>
              <a:t>vapaasti</a:t>
            </a:r>
            <a:r>
              <a:rPr lang="en-US" sz="3200" dirty="0"/>
              <a:t> </a:t>
            </a:r>
            <a:r>
              <a:rPr lang="en-US" sz="3200" dirty="0" err="1"/>
              <a:t>valittavat</a:t>
            </a:r>
            <a:r>
              <a:rPr lang="en-US" sz="3200" dirty="0"/>
              <a:t> </a:t>
            </a:r>
            <a:r>
              <a:rPr lang="en-US" sz="3200" dirty="0" err="1"/>
              <a:t>opinnot</a:t>
            </a:r>
            <a:endParaRPr lang="en-US" sz="3200" dirty="0"/>
          </a:p>
        </p:txBody>
      </p:sp>
      <p:pic>
        <p:nvPicPr>
          <p:cNvPr id="5" name="Picture 4">
            <a:extLst>
              <a:ext uri="{FF2B5EF4-FFF2-40B4-BE49-F238E27FC236}">
                <a16:creationId xmlns:a16="http://schemas.microsoft.com/office/drawing/2014/main" id="{0BDFB435-62F5-B65C-3C5E-49DCF4455871}"/>
              </a:ext>
            </a:extLst>
          </p:cNvPr>
          <p:cNvPicPr>
            <a:picLocks noChangeAspect="1"/>
          </p:cNvPicPr>
          <p:nvPr/>
        </p:nvPicPr>
        <p:blipFill>
          <a:blip r:embed="rId3"/>
          <a:stretch>
            <a:fillRect/>
          </a:stretch>
        </p:blipFill>
        <p:spPr>
          <a:xfrm>
            <a:off x="292329" y="1239613"/>
            <a:ext cx="4454436" cy="2262044"/>
          </a:xfrm>
          <a:prstGeom prst="rect">
            <a:avLst/>
          </a:prstGeom>
        </p:spPr>
      </p:pic>
      <p:sp>
        <p:nvSpPr>
          <p:cNvPr id="6" name="TextBox 5">
            <a:extLst>
              <a:ext uri="{FF2B5EF4-FFF2-40B4-BE49-F238E27FC236}">
                <a16:creationId xmlns:a16="http://schemas.microsoft.com/office/drawing/2014/main" id="{A3D7FD6C-1E2F-6200-6813-14F8A8AC36E5}"/>
              </a:ext>
            </a:extLst>
          </p:cNvPr>
          <p:cNvSpPr txBox="1"/>
          <p:nvPr/>
        </p:nvSpPr>
        <p:spPr>
          <a:xfrm>
            <a:off x="4869183" y="1239614"/>
            <a:ext cx="3867123" cy="1962076"/>
          </a:xfrm>
          <a:prstGeom prst="rect">
            <a:avLst/>
          </a:prstGeom>
          <a:noFill/>
        </p:spPr>
        <p:txBody>
          <a:bodyPr wrap="square" rtlCol="0">
            <a:spAutoFit/>
          </a:bodyPr>
          <a:lstStyle/>
          <a:p>
            <a:pPr marL="285750" indent="-285750">
              <a:buFont typeface="Arial" panose="020B0604020202020204" pitchFamily="34" charset="0"/>
              <a:buChar char="•"/>
            </a:pPr>
            <a:r>
              <a:rPr lang="en-US" dirty="0" err="1"/>
              <a:t>Voit</a:t>
            </a:r>
            <a:r>
              <a:rPr lang="en-US" dirty="0"/>
              <a:t> </a:t>
            </a:r>
            <a:r>
              <a:rPr lang="en-US" dirty="0" err="1"/>
              <a:t>etsiä</a:t>
            </a:r>
            <a:r>
              <a:rPr lang="en-US" dirty="0"/>
              <a:t> </a:t>
            </a:r>
            <a:r>
              <a:rPr lang="en-US" dirty="0" err="1"/>
              <a:t>kiinnostavia</a:t>
            </a:r>
            <a:r>
              <a:rPr lang="en-US" dirty="0"/>
              <a:t> </a:t>
            </a:r>
            <a:r>
              <a:rPr lang="en-US" dirty="0" err="1"/>
              <a:t>kursseja</a:t>
            </a:r>
            <a:r>
              <a:rPr lang="en-US" dirty="0"/>
              <a:t> </a:t>
            </a:r>
            <a:r>
              <a:rPr lang="en-US" dirty="0" err="1"/>
              <a:t>hakutoiminnon</a:t>
            </a:r>
            <a:r>
              <a:rPr lang="en-US" dirty="0"/>
              <a:t> </a:t>
            </a:r>
            <a:r>
              <a:rPr lang="en-US" dirty="0" err="1"/>
              <a:t>avulla</a:t>
            </a:r>
            <a:r>
              <a:rPr lang="en-US" dirty="0"/>
              <a:t>. </a:t>
            </a:r>
          </a:p>
          <a:p>
            <a:pPr marL="285750" indent="-285750">
              <a:buFont typeface="Arial" panose="020B0604020202020204" pitchFamily="34" charset="0"/>
              <a:buChar char="•"/>
            </a:pPr>
            <a:r>
              <a:rPr lang="en-US" dirty="0" err="1"/>
              <a:t>Rakenteeseen</a:t>
            </a:r>
            <a:r>
              <a:rPr lang="en-US" dirty="0"/>
              <a:t> on </a:t>
            </a:r>
            <a:r>
              <a:rPr lang="en-US" dirty="0" err="1"/>
              <a:t>lisätty</a:t>
            </a:r>
            <a:r>
              <a:rPr lang="en-US" dirty="0"/>
              <a:t> </a:t>
            </a:r>
            <a:r>
              <a:rPr lang="en-US" dirty="0" err="1"/>
              <a:t>kemien</a:t>
            </a:r>
            <a:r>
              <a:rPr lang="en-US" dirty="0"/>
              <a:t> </a:t>
            </a:r>
            <a:r>
              <a:rPr lang="en-US" dirty="0" err="1"/>
              <a:t>tekniikan</a:t>
            </a:r>
            <a:r>
              <a:rPr lang="en-US" dirty="0"/>
              <a:t> </a:t>
            </a:r>
            <a:r>
              <a:rPr lang="en-US" dirty="0" err="1"/>
              <a:t>opintoihin</a:t>
            </a:r>
            <a:r>
              <a:rPr lang="en-US" dirty="0"/>
              <a:t> </a:t>
            </a:r>
            <a:r>
              <a:rPr lang="en-US" dirty="0" err="1"/>
              <a:t>relevantteja</a:t>
            </a:r>
            <a:r>
              <a:rPr lang="en-US" dirty="0"/>
              <a:t> </a:t>
            </a:r>
            <a:r>
              <a:rPr lang="en-US" dirty="0" err="1"/>
              <a:t>kursseja</a:t>
            </a:r>
            <a:r>
              <a:rPr lang="en-US" dirty="0"/>
              <a:t>, </a:t>
            </a:r>
            <a:r>
              <a:rPr lang="en-US" dirty="0" err="1"/>
              <a:t>mutta</a:t>
            </a:r>
            <a:r>
              <a:rPr lang="en-US" dirty="0"/>
              <a:t> </a:t>
            </a:r>
            <a:r>
              <a:rPr lang="en-US" dirty="0" err="1"/>
              <a:t>vapaasti</a:t>
            </a:r>
            <a:r>
              <a:rPr lang="en-US" dirty="0"/>
              <a:t> </a:t>
            </a:r>
            <a:r>
              <a:rPr lang="en-US" dirty="0" err="1"/>
              <a:t>valittaviin</a:t>
            </a:r>
            <a:r>
              <a:rPr lang="en-US" dirty="0"/>
              <a:t> </a:t>
            </a:r>
            <a:r>
              <a:rPr lang="en-US" dirty="0" err="1"/>
              <a:t>kursseihin</a:t>
            </a:r>
            <a:r>
              <a:rPr lang="en-US" dirty="0"/>
              <a:t> </a:t>
            </a:r>
            <a:r>
              <a:rPr lang="en-US" dirty="0" err="1"/>
              <a:t>saa</a:t>
            </a:r>
            <a:r>
              <a:rPr lang="en-US" dirty="0"/>
              <a:t> </a:t>
            </a:r>
            <a:r>
              <a:rPr lang="en-US" dirty="0" err="1"/>
              <a:t>suorittaa</a:t>
            </a:r>
            <a:r>
              <a:rPr lang="en-US" dirty="0"/>
              <a:t> </a:t>
            </a:r>
            <a:r>
              <a:rPr lang="en-US" dirty="0" err="1"/>
              <a:t>ihan</a:t>
            </a:r>
            <a:r>
              <a:rPr lang="en-US" dirty="0"/>
              <a:t> </a:t>
            </a:r>
            <a:r>
              <a:rPr lang="en-US" dirty="0" err="1"/>
              <a:t>mitä</a:t>
            </a:r>
            <a:r>
              <a:rPr lang="en-US" dirty="0"/>
              <a:t> </a:t>
            </a:r>
            <a:r>
              <a:rPr lang="en-US" dirty="0" err="1"/>
              <a:t>vaan</a:t>
            </a:r>
            <a:r>
              <a:rPr lang="en-US" dirty="0"/>
              <a:t> </a:t>
            </a:r>
            <a:r>
              <a:rPr lang="en-US" dirty="0" err="1"/>
              <a:t>itseä</a:t>
            </a:r>
            <a:r>
              <a:rPr lang="en-US" dirty="0"/>
              <a:t> </a:t>
            </a:r>
            <a:r>
              <a:rPr lang="en-US" dirty="0" err="1"/>
              <a:t>kiinnostavia</a:t>
            </a:r>
            <a:r>
              <a:rPr lang="en-US" dirty="0"/>
              <a:t> </a:t>
            </a:r>
            <a:r>
              <a:rPr lang="en-US" dirty="0" err="1"/>
              <a:t>kursseja</a:t>
            </a:r>
            <a:r>
              <a:rPr lang="en-US" dirty="0"/>
              <a:t> </a:t>
            </a:r>
            <a:r>
              <a:rPr lang="en-US" dirty="0" err="1"/>
              <a:t>Aallossa</a:t>
            </a:r>
            <a:r>
              <a:rPr lang="en-US" dirty="0"/>
              <a:t> tai </a:t>
            </a:r>
            <a:r>
              <a:rPr lang="en-US" dirty="0" err="1"/>
              <a:t>muissa</a:t>
            </a:r>
            <a:r>
              <a:rPr lang="en-US" dirty="0"/>
              <a:t> </a:t>
            </a:r>
            <a:r>
              <a:rPr lang="en-US" dirty="0" err="1"/>
              <a:t>yliopistoissa</a:t>
            </a:r>
            <a:r>
              <a:rPr lang="en-US" dirty="0"/>
              <a:t>.</a:t>
            </a:r>
          </a:p>
          <a:p>
            <a:pPr marL="285750" indent="-285750">
              <a:buFont typeface="Arial" panose="020B0604020202020204" pitchFamily="34" charset="0"/>
              <a:buChar char="•"/>
            </a:pPr>
            <a:r>
              <a:rPr lang="en-US" dirty="0"/>
              <a:t>Tule </a:t>
            </a:r>
            <a:r>
              <a:rPr lang="en-US" dirty="0" err="1"/>
              <a:t>myös</a:t>
            </a:r>
            <a:r>
              <a:rPr lang="en-US" dirty="0"/>
              <a:t> </a:t>
            </a:r>
            <a:r>
              <a:rPr lang="en-US" dirty="0" err="1"/>
              <a:t>kuulemaan</a:t>
            </a:r>
            <a:r>
              <a:rPr lang="en-US" dirty="0"/>
              <a:t> </a:t>
            </a:r>
            <a:r>
              <a:rPr lang="en-US" dirty="0" err="1"/>
              <a:t>aiemmin</a:t>
            </a:r>
            <a:r>
              <a:rPr lang="en-US" dirty="0"/>
              <a:t> </a:t>
            </a:r>
            <a:r>
              <a:rPr lang="en-US" dirty="0" err="1"/>
              <a:t>suoritettujen</a:t>
            </a:r>
            <a:r>
              <a:rPr lang="en-US" dirty="0"/>
              <a:t> </a:t>
            </a:r>
            <a:r>
              <a:rPr lang="en-US" dirty="0" err="1"/>
              <a:t>kurssien</a:t>
            </a:r>
            <a:r>
              <a:rPr lang="en-US" dirty="0"/>
              <a:t> </a:t>
            </a:r>
            <a:r>
              <a:rPr lang="en-US" dirty="0" err="1"/>
              <a:t>hyväksiluvusta</a:t>
            </a:r>
            <a:r>
              <a:rPr lang="en-US" dirty="0"/>
              <a:t> </a:t>
            </a:r>
            <a:r>
              <a:rPr lang="en-US" dirty="0" err="1"/>
              <a:t>klo</a:t>
            </a:r>
            <a:r>
              <a:rPr lang="en-US" dirty="0"/>
              <a:t> 15.15.</a:t>
            </a:r>
            <a:endParaRPr lang="fi-FI" dirty="0"/>
          </a:p>
        </p:txBody>
      </p:sp>
      <p:sp>
        <p:nvSpPr>
          <p:cNvPr id="7" name="TextBox 6">
            <a:extLst>
              <a:ext uri="{FF2B5EF4-FFF2-40B4-BE49-F238E27FC236}">
                <a16:creationId xmlns:a16="http://schemas.microsoft.com/office/drawing/2014/main" id="{38A54D31-EE75-8F7A-BC36-13DED7B47D19}"/>
              </a:ext>
            </a:extLst>
          </p:cNvPr>
          <p:cNvSpPr txBox="1"/>
          <p:nvPr/>
        </p:nvSpPr>
        <p:spPr>
          <a:xfrm>
            <a:off x="292330" y="3582642"/>
            <a:ext cx="8137296" cy="923330"/>
          </a:xfrm>
          <a:prstGeom prst="rect">
            <a:avLst/>
          </a:prstGeom>
          <a:noFill/>
        </p:spPr>
        <p:txBody>
          <a:bodyPr wrap="square" rtlCol="0">
            <a:spAutoFit/>
          </a:bodyPr>
          <a:lstStyle/>
          <a:p>
            <a:pPr marL="285750" indent="-285750">
              <a:buFont typeface="Arial" panose="020B0604020202020204" pitchFamily="34" charset="0"/>
              <a:buChar char="•"/>
            </a:pPr>
            <a:r>
              <a:rPr lang="en-US" dirty="0" err="1"/>
              <a:t>Vapaasti</a:t>
            </a:r>
            <a:r>
              <a:rPr lang="en-US" dirty="0"/>
              <a:t> </a:t>
            </a:r>
            <a:r>
              <a:rPr lang="en-US" dirty="0" err="1"/>
              <a:t>valittavia</a:t>
            </a:r>
            <a:r>
              <a:rPr lang="en-US" dirty="0"/>
              <a:t> </a:t>
            </a:r>
            <a:r>
              <a:rPr lang="en-US" dirty="0" err="1"/>
              <a:t>opintoja</a:t>
            </a:r>
            <a:r>
              <a:rPr lang="en-US" dirty="0"/>
              <a:t> </a:t>
            </a:r>
            <a:r>
              <a:rPr lang="en-US" dirty="0" err="1"/>
              <a:t>tulee</a:t>
            </a:r>
            <a:r>
              <a:rPr lang="en-US" dirty="0"/>
              <a:t> olla </a:t>
            </a:r>
            <a:r>
              <a:rPr lang="en-US" dirty="0" err="1"/>
              <a:t>tutkinnossasi</a:t>
            </a:r>
            <a:r>
              <a:rPr lang="en-US" dirty="0"/>
              <a:t> 15–20 op </a:t>
            </a:r>
            <a:r>
              <a:rPr lang="en-US" dirty="0" err="1"/>
              <a:t>edestä</a:t>
            </a:r>
            <a:r>
              <a:rPr lang="en-US" dirty="0"/>
              <a:t> </a:t>
            </a:r>
            <a:r>
              <a:rPr lang="en-US" dirty="0" err="1"/>
              <a:t>riippuen</a:t>
            </a:r>
            <a:r>
              <a:rPr lang="en-US" dirty="0"/>
              <a:t> </a:t>
            </a:r>
            <a:r>
              <a:rPr lang="en-US" dirty="0" err="1"/>
              <a:t>sivuaineen</a:t>
            </a:r>
            <a:r>
              <a:rPr lang="en-US" dirty="0"/>
              <a:t> </a:t>
            </a:r>
            <a:r>
              <a:rPr lang="en-US" dirty="0" err="1"/>
              <a:t>laajudesta</a:t>
            </a:r>
            <a:r>
              <a:rPr lang="en-US" dirty="0"/>
              <a:t>).</a:t>
            </a:r>
          </a:p>
          <a:p>
            <a:pPr marL="285750" indent="-285750">
              <a:buFont typeface="Arial" panose="020B0604020202020204" pitchFamily="34" charset="0"/>
              <a:buChar char="•"/>
            </a:pPr>
            <a:r>
              <a:rPr lang="en-US" dirty="0" err="1"/>
              <a:t>Näiden</a:t>
            </a:r>
            <a:r>
              <a:rPr lang="en-US" dirty="0"/>
              <a:t> </a:t>
            </a:r>
            <a:r>
              <a:rPr lang="en-US" dirty="0" err="1"/>
              <a:t>valintojen</a:t>
            </a:r>
            <a:r>
              <a:rPr lang="en-US" dirty="0"/>
              <a:t> </a:t>
            </a:r>
            <a:r>
              <a:rPr lang="en-US" dirty="0" err="1"/>
              <a:t>jälkeen</a:t>
            </a:r>
            <a:r>
              <a:rPr lang="en-US" dirty="0"/>
              <a:t> </a:t>
            </a:r>
            <a:r>
              <a:rPr lang="en-US" dirty="0" err="1"/>
              <a:t>tutkinnon</a:t>
            </a:r>
            <a:r>
              <a:rPr lang="en-US" dirty="0"/>
              <a:t> </a:t>
            </a:r>
            <a:r>
              <a:rPr lang="en-US" dirty="0" err="1"/>
              <a:t>laajuuden</a:t>
            </a:r>
            <a:r>
              <a:rPr lang="en-US" dirty="0"/>
              <a:t> </a:t>
            </a:r>
            <a:r>
              <a:rPr lang="en-US" dirty="0" err="1"/>
              <a:t>tulisi</a:t>
            </a:r>
            <a:r>
              <a:rPr lang="en-US" dirty="0"/>
              <a:t> olla 180 op.</a:t>
            </a:r>
          </a:p>
          <a:p>
            <a:pPr marL="285750" indent="-285750">
              <a:buFont typeface="Arial" panose="020B0604020202020204" pitchFamily="34" charset="0"/>
              <a:buChar char="•"/>
            </a:pPr>
            <a:r>
              <a:rPr lang="en-US" b="1" dirty="0"/>
              <a:t>Jos </a:t>
            </a:r>
            <a:r>
              <a:rPr lang="en-US" b="1" dirty="0" err="1"/>
              <a:t>sinulta</a:t>
            </a:r>
            <a:r>
              <a:rPr lang="en-US" b="1" dirty="0"/>
              <a:t> </a:t>
            </a:r>
            <a:r>
              <a:rPr lang="en-US" b="1" dirty="0" err="1"/>
              <a:t>puuttuu</a:t>
            </a:r>
            <a:r>
              <a:rPr lang="en-US" b="1" dirty="0"/>
              <a:t> </a:t>
            </a:r>
            <a:r>
              <a:rPr lang="en-US" b="1" dirty="0" err="1"/>
              <a:t>kursseja</a:t>
            </a:r>
            <a:r>
              <a:rPr lang="en-US" b="1" dirty="0"/>
              <a:t>, </a:t>
            </a:r>
            <a:r>
              <a:rPr lang="en-US" b="1" dirty="0" err="1"/>
              <a:t>tutkinnon</a:t>
            </a:r>
            <a:r>
              <a:rPr lang="en-US" b="1" dirty="0"/>
              <a:t> </a:t>
            </a:r>
            <a:r>
              <a:rPr lang="en-US" b="1" dirty="0" err="1"/>
              <a:t>eri</a:t>
            </a:r>
            <a:r>
              <a:rPr lang="en-US" b="1" dirty="0"/>
              <a:t> </a:t>
            </a:r>
            <a:r>
              <a:rPr lang="en-US" b="1" dirty="0" err="1"/>
              <a:t>osioissa</a:t>
            </a:r>
            <a:r>
              <a:rPr lang="en-US" b="1" dirty="0"/>
              <a:t> </a:t>
            </a:r>
            <a:r>
              <a:rPr lang="en-US" b="1" dirty="0" err="1"/>
              <a:t>näkyy</a:t>
            </a:r>
            <a:r>
              <a:rPr lang="en-US" b="1" dirty="0"/>
              <a:t> </a:t>
            </a:r>
            <a:r>
              <a:rPr lang="en-US" b="1" dirty="0" err="1"/>
              <a:t>kommentti</a:t>
            </a:r>
            <a:r>
              <a:rPr lang="en-US" b="1" dirty="0"/>
              <a:t> “</a:t>
            </a:r>
            <a:r>
              <a:rPr lang="en-US" b="1" dirty="0" err="1"/>
              <a:t>valinnat</a:t>
            </a:r>
            <a:r>
              <a:rPr lang="en-US" b="1" dirty="0"/>
              <a:t> </a:t>
            </a:r>
            <a:r>
              <a:rPr lang="en-US" b="1" dirty="0" err="1"/>
              <a:t>kesken</a:t>
            </a:r>
            <a:r>
              <a:rPr lang="en-US" b="1" dirty="0"/>
              <a:t>”</a:t>
            </a:r>
          </a:p>
          <a:p>
            <a:pPr marL="285750" indent="-285750">
              <a:buFont typeface="Arial" panose="020B0604020202020204" pitchFamily="34" charset="0"/>
              <a:buChar char="•"/>
            </a:pPr>
            <a:r>
              <a:rPr lang="en-US" b="1" dirty="0"/>
              <a:t>Jos </a:t>
            </a:r>
            <a:r>
              <a:rPr lang="en-US" b="1" dirty="0" err="1"/>
              <a:t>valittuna</a:t>
            </a:r>
            <a:r>
              <a:rPr lang="en-US" b="1" dirty="0"/>
              <a:t> </a:t>
            </a:r>
            <a:r>
              <a:rPr lang="en-US" b="1" dirty="0" err="1"/>
              <a:t>liikaa</a:t>
            </a:r>
            <a:r>
              <a:rPr lang="en-US" b="1" dirty="0"/>
              <a:t> </a:t>
            </a:r>
            <a:r>
              <a:rPr lang="en-US" b="1" dirty="0" err="1"/>
              <a:t>kursseja</a:t>
            </a:r>
            <a:r>
              <a:rPr lang="en-US" b="1" dirty="0"/>
              <a:t>, SISU </a:t>
            </a:r>
            <a:r>
              <a:rPr lang="en-US" b="1" dirty="0" err="1"/>
              <a:t>ilmoittaa</a:t>
            </a:r>
            <a:r>
              <a:rPr lang="en-US" b="1" dirty="0"/>
              <a:t> “</a:t>
            </a:r>
            <a:r>
              <a:rPr lang="en-US" b="1" dirty="0" err="1"/>
              <a:t>sääntöjen</a:t>
            </a:r>
            <a:r>
              <a:rPr lang="en-US" b="1" dirty="0"/>
              <a:t> </a:t>
            </a:r>
            <a:r>
              <a:rPr lang="en-US" b="1" dirty="0" err="1"/>
              <a:t>vastaisia</a:t>
            </a:r>
            <a:r>
              <a:rPr lang="en-US" b="1" dirty="0"/>
              <a:t> </a:t>
            </a:r>
            <a:r>
              <a:rPr lang="en-US" b="1" dirty="0" err="1"/>
              <a:t>valintoja</a:t>
            </a:r>
            <a:r>
              <a:rPr lang="en-US" b="1" dirty="0"/>
              <a:t>”</a:t>
            </a:r>
            <a:endParaRPr lang="fi-FI" b="1" dirty="0"/>
          </a:p>
        </p:txBody>
      </p:sp>
      <p:sp>
        <p:nvSpPr>
          <p:cNvPr id="8" name="Oval 7">
            <a:extLst>
              <a:ext uri="{FF2B5EF4-FFF2-40B4-BE49-F238E27FC236}">
                <a16:creationId xmlns:a16="http://schemas.microsoft.com/office/drawing/2014/main" id="{B08209B5-37A4-9C8C-F5D4-E0346DB08160}"/>
              </a:ext>
            </a:extLst>
          </p:cNvPr>
          <p:cNvSpPr/>
          <p:nvPr/>
        </p:nvSpPr>
        <p:spPr>
          <a:xfrm>
            <a:off x="2284428" y="1365884"/>
            <a:ext cx="733092" cy="1583055"/>
          </a:xfrm>
          <a:prstGeom prst="ellipse">
            <a:avLst/>
          </a:prstGeom>
          <a:noFill/>
          <a:ln w="19050">
            <a:solidFill>
              <a:srgbClr val="EF3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Oval 8">
            <a:extLst>
              <a:ext uri="{FF2B5EF4-FFF2-40B4-BE49-F238E27FC236}">
                <a16:creationId xmlns:a16="http://schemas.microsoft.com/office/drawing/2014/main" id="{1BADC1A3-B5E1-DA82-7FAE-D835C984A54A}"/>
              </a:ext>
            </a:extLst>
          </p:cNvPr>
          <p:cNvSpPr/>
          <p:nvPr/>
        </p:nvSpPr>
        <p:spPr>
          <a:xfrm>
            <a:off x="3515595" y="2411730"/>
            <a:ext cx="1176419" cy="400050"/>
          </a:xfrm>
          <a:prstGeom prst="ellipse">
            <a:avLst/>
          </a:prstGeom>
          <a:noFill/>
          <a:ln w="19050">
            <a:solidFill>
              <a:srgbClr val="EF3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Oval 9">
            <a:extLst>
              <a:ext uri="{FF2B5EF4-FFF2-40B4-BE49-F238E27FC236}">
                <a16:creationId xmlns:a16="http://schemas.microsoft.com/office/drawing/2014/main" id="{85E4F850-6016-3E80-8FF0-54DCCAFE4AC2}"/>
              </a:ext>
            </a:extLst>
          </p:cNvPr>
          <p:cNvSpPr/>
          <p:nvPr/>
        </p:nvSpPr>
        <p:spPr>
          <a:xfrm>
            <a:off x="3515594" y="2811780"/>
            <a:ext cx="1176419" cy="770861"/>
          </a:xfrm>
          <a:prstGeom prst="ellipse">
            <a:avLst/>
          </a:prstGeom>
          <a:noFill/>
          <a:ln w="19050">
            <a:solidFill>
              <a:srgbClr val="EF3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650328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2C39DD-BD20-4845-118A-D80EA75EEC50}"/>
              </a:ext>
            </a:extLst>
          </p:cNvPr>
          <p:cNvSpPr>
            <a:spLocks noGrp="1"/>
          </p:cNvSpPr>
          <p:nvPr>
            <p:ph type="body" sz="half" idx="2"/>
          </p:nvPr>
        </p:nvSpPr>
        <p:spPr>
          <a:xfrm>
            <a:off x="287339" y="817245"/>
            <a:ext cx="3204424" cy="3466755"/>
          </a:xfrm>
        </p:spPr>
        <p:txBody>
          <a:bodyPr/>
          <a:lstStyle/>
          <a:p>
            <a:pPr marL="171450" indent="-171450">
              <a:buFont typeface="Arial" panose="020B0604020202020204" pitchFamily="34" charset="0"/>
              <a:buChar char="•"/>
            </a:pPr>
            <a:r>
              <a:rPr lang="fi-FI" sz="1200" dirty="0"/>
              <a:t>Ajoitusnäkymässä voit ajoittaa valitsemasi opinnot lukuvuosille ja periodeille.</a:t>
            </a:r>
          </a:p>
          <a:p>
            <a:pPr marL="171450" indent="-171450">
              <a:buFont typeface="Arial" panose="020B0604020202020204" pitchFamily="34" charset="0"/>
              <a:buChar char="•"/>
            </a:pPr>
            <a:r>
              <a:rPr lang="fi-FI" sz="1200" dirty="0"/>
              <a:t>Näkymän yläosassa on aikajana, jolle opintojaksot ajoitetaan.</a:t>
            </a:r>
          </a:p>
          <a:p>
            <a:pPr marL="171450" indent="-171450">
              <a:buFont typeface="Arial" panose="020B0604020202020204" pitchFamily="34" charset="0"/>
              <a:buChar char="•"/>
            </a:pPr>
            <a:r>
              <a:rPr lang="fi-FI" sz="1200" dirty="0"/>
              <a:t>Valitse vasemmalta </a:t>
            </a:r>
            <a:r>
              <a:rPr lang="fi-FI" sz="1200" i="1" dirty="0"/>
              <a:t>Malliajoitus</a:t>
            </a:r>
            <a:r>
              <a:rPr lang="fi-FI" sz="1200" dirty="0"/>
              <a:t> ja ota käyttöön malliajoitus </a:t>
            </a:r>
            <a:r>
              <a:rPr lang="fi-FI" sz="1200" i="1" dirty="0"/>
              <a:t>CHEM kandit, 1. vuosi 2023</a:t>
            </a:r>
          </a:p>
          <a:p>
            <a:pPr marL="171450" indent="-171450">
              <a:buFont typeface="Arial" panose="020B0604020202020204" pitchFamily="34" charset="0"/>
              <a:buChar char="•"/>
            </a:pPr>
            <a:r>
              <a:rPr lang="fi-FI" sz="1200" dirty="0"/>
              <a:t>Valitse näkymän alalaidasta </a:t>
            </a:r>
            <a:r>
              <a:rPr lang="fi-FI" sz="1200" i="1" dirty="0"/>
              <a:t>Sijoita ajoittamattomia opintojaksoja aikajanalle</a:t>
            </a:r>
            <a:r>
              <a:rPr lang="fi-FI" sz="1200" dirty="0"/>
              <a:t> ja ajoita ne opintojaksot, joita ei ole vielä ajoitettu.</a:t>
            </a:r>
          </a:p>
          <a:p>
            <a:pPr marL="171450" indent="-171450">
              <a:buFont typeface="Arial" panose="020B0604020202020204" pitchFamily="34" charset="0"/>
              <a:buChar char="•"/>
            </a:pPr>
            <a:r>
              <a:rPr lang="fi-FI" sz="1200" dirty="0"/>
              <a:t>Sijoittaminen aikajanalle aloitetaan painamalla nuolta opintojaksossa.</a:t>
            </a:r>
          </a:p>
          <a:p>
            <a:pPr marL="171450" indent="-171450">
              <a:buFont typeface="Arial" panose="020B0604020202020204" pitchFamily="34" charset="0"/>
              <a:buChar char="•"/>
            </a:pPr>
            <a:r>
              <a:rPr lang="fi-FI" sz="1200" dirty="0"/>
              <a:t>Pidennä tarvittaessa kurssin kestoa kolmen pisteen valikosta </a:t>
            </a:r>
            <a:r>
              <a:rPr lang="fi-FI" sz="1200" i="1" dirty="0"/>
              <a:t>Muokkaa kestoa</a:t>
            </a:r>
            <a:endParaRPr lang="fi-FI" sz="1200" dirty="0"/>
          </a:p>
          <a:p>
            <a:endParaRPr lang="en-US" sz="1200" dirty="0"/>
          </a:p>
        </p:txBody>
      </p:sp>
      <p:sp>
        <p:nvSpPr>
          <p:cNvPr id="4" name="Text Placeholder 3">
            <a:extLst>
              <a:ext uri="{FF2B5EF4-FFF2-40B4-BE49-F238E27FC236}">
                <a16:creationId xmlns:a16="http://schemas.microsoft.com/office/drawing/2014/main" id="{9D5D4C79-E5D0-0AA0-EC40-AEBAEF83F88D}"/>
              </a:ext>
            </a:extLst>
          </p:cNvPr>
          <p:cNvSpPr>
            <a:spLocks noGrp="1"/>
          </p:cNvSpPr>
          <p:nvPr>
            <p:ph type="body" sz="half" idx="10"/>
          </p:nvPr>
        </p:nvSpPr>
        <p:spPr>
          <a:xfrm>
            <a:off x="287338" y="34800"/>
            <a:ext cx="8682682" cy="1041475"/>
          </a:xfrm>
        </p:spPr>
        <p:txBody>
          <a:bodyPr/>
          <a:lstStyle/>
          <a:p>
            <a:r>
              <a:rPr lang="en-US" dirty="0" err="1"/>
              <a:t>Ajoitus</a:t>
            </a:r>
            <a:r>
              <a:rPr lang="en-US" dirty="0"/>
              <a:t>: </a:t>
            </a:r>
            <a:r>
              <a:rPr lang="en-US" dirty="0" err="1"/>
              <a:t>lukuvuodet</a:t>
            </a:r>
            <a:r>
              <a:rPr lang="en-US" dirty="0"/>
              <a:t> ja </a:t>
            </a:r>
            <a:r>
              <a:rPr lang="en-US" dirty="0" err="1"/>
              <a:t>periodit</a:t>
            </a:r>
            <a:endParaRPr lang="en-US" dirty="0"/>
          </a:p>
        </p:txBody>
      </p:sp>
      <p:pic>
        <p:nvPicPr>
          <p:cNvPr id="7" name="Picture 6">
            <a:extLst>
              <a:ext uri="{FF2B5EF4-FFF2-40B4-BE49-F238E27FC236}">
                <a16:creationId xmlns:a16="http://schemas.microsoft.com/office/drawing/2014/main" id="{98449493-4B09-3BE2-E762-4718A8CE8330}"/>
              </a:ext>
            </a:extLst>
          </p:cNvPr>
          <p:cNvPicPr>
            <a:picLocks noChangeAspect="1"/>
          </p:cNvPicPr>
          <p:nvPr/>
        </p:nvPicPr>
        <p:blipFill>
          <a:blip r:embed="rId2"/>
          <a:stretch>
            <a:fillRect/>
          </a:stretch>
        </p:blipFill>
        <p:spPr>
          <a:xfrm>
            <a:off x="3491762" y="817245"/>
            <a:ext cx="5652238" cy="2302543"/>
          </a:xfrm>
          <a:prstGeom prst="rect">
            <a:avLst/>
          </a:prstGeom>
        </p:spPr>
      </p:pic>
      <p:sp>
        <p:nvSpPr>
          <p:cNvPr id="8" name="Oval 7">
            <a:extLst>
              <a:ext uri="{FF2B5EF4-FFF2-40B4-BE49-F238E27FC236}">
                <a16:creationId xmlns:a16="http://schemas.microsoft.com/office/drawing/2014/main" id="{8B6CD98E-2AF3-2AC4-43C5-38A1AA299AF4}"/>
              </a:ext>
            </a:extLst>
          </p:cNvPr>
          <p:cNvSpPr/>
          <p:nvPr/>
        </p:nvSpPr>
        <p:spPr>
          <a:xfrm>
            <a:off x="3425538" y="1681843"/>
            <a:ext cx="232062" cy="702945"/>
          </a:xfrm>
          <a:prstGeom prst="ellipse">
            <a:avLst/>
          </a:prstGeom>
          <a:noFill/>
          <a:ln w="19050">
            <a:solidFill>
              <a:srgbClr val="EF3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Oval 8">
            <a:extLst>
              <a:ext uri="{FF2B5EF4-FFF2-40B4-BE49-F238E27FC236}">
                <a16:creationId xmlns:a16="http://schemas.microsoft.com/office/drawing/2014/main" id="{E86E7400-7F74-2FB7-8F0C-DC1B1E262A26}"/>
              </a:ext>
            </a:extLst>
          </p:cNvPr>
          <p:cNvSpPr/>
          <p:nvPr/>
        </p:nvSpPr>
        <p:spPr>
          <a:xfrm>
            <a:off x="5743576" y="2899138"/>
            <a:ext cx="1137284" cy="342900"/>
          </a:xfrm>
          <a:prstGeom prst="ellipse">
            <a:avLst/>
          </a:prstGeom>
          <a:noFill/>
          <a:ln w="19050">
            <a:solidFill>
              <a:srgbClr val="EF3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extBox 9">
            <a:extLst>
              <a:ext uri="{FF2B5EF4-FFF2-40B4-BE49-F238E27FC236}">
                <a16:creationId xmlns:a16="http://schemas.microsoft.com/office/drawing/2014/main" id="{9F269BD6-95CE-779B-B66F-C697E73C2106}"/>
              </a:ext>
            </a:extLst>
          </p:cNvPr>
          <p:cNvSpPr txBox="1"/>
          <p:nvPr/>
        </p:nvSpPr>
        <p:spPr>
          <a:xfrm>
            <a:off x="3425537" y="3253009"/>
            <a:ext cx="5544483" cy="1338828"/>
          </a:xfrm>
          <a:prstGeom prst="rect">
            <a:avLst/>
          </a:prstGeom>
          <a:noFill/>
        </p:spPr>
        <p:txBody>
          <a:bodyPr wrap="square" rtlCol="0">
            <a:spAutoFit/>
          </a:bodyPr>
          <a:lstStyle/>
          <a:p>
            <a:pPr marL="285750" indent="-285750">
              <a:lnSpc>
                <a:spcPct val="100000"/>
              </a:lnSpc>
              <a:buFont typeface="Arial" panose="020B0604020202020204" pitchFamily="34" charset="0"/>
              <a:buChar char="•"/>
            </a:pPr>
            <a:r>
              <a:rPr lang="fi-FI" dirty="0">
                <a:latin typeface="Arial" panose="020B0604020202020204" pitchFamily="34" charset="0"/>
                <a:cs typeface="Arial" panose="020B0604020202020204" pitchFamily="34" charset="0"/>
              </a:rPr>
              <a:t>Jos kurssin suoritustavalle on merkitty tieto, missä periodissa / periodeissa kurssi on mahdollista suorittaa, näkyvät nämä ajankohdat harmaana alueena (</a:t>
            </a:r>
            <a:r>
              <a:rPr lang="fi-FI" i="1" dirty="0">
                <a:latin typeface="Arial" panose="020B0604020202020204" pitchFamily="34" charset="0"/>
                <a:cs typeface="Arial" panose="020B0604020202020204" pitchFamily="34" charset="0"/>
              </a:rPr>
              <a:t>Suunniteltu opetusajankohta</a:t>
            </a:r>
            <a:r>
              <a:rPr lang="fi-FI" dirty="0">
                <a:latin typeface="Arial" panose="020B0604020202020204" pitchFamily="34" charset="0"/>
                <a:cs typeface="Arial" panose="020B0604020202020204" pitchFamily="34" charset="0"/>
              </a:rPr>
              <a:t>). </a:t>
            </a:r>
          </a:p>
          <a:p>
            <a:pPr marL="285750" indent="-285750">
              <a:lnSpc>
                <a:spcPct val="100000"/>
              </a:lnSpc>
              <a:buFont typeface="Arial" panose="020B0604020202020204" pitchFamily="34" charset="0"/>
              <a:buChar char="•"/>
            </a:pPr>
            <a:r>
              <a:rPr lang="fi-FI" dirty="0">
                <a:latin typeface="Arial" panose="020B0604020202020204" pitchFamily="34" charset="0"/>
                <a:cs typeface="Arial" panose="020B0604020202020204" pitchFamily="34" charset="0"/>
              </a:rPr>
              <a:t>Voit kuitenkin sijoittaa kurssin myös muulle periodille.  </a:t>
            </a:r>
          </a:p>
          <a:p>
            <a:pPr marL="285750" indent="-285750">
              <a:lnSpc>
                <a:spcPct val="100000"/>
              </a:lnSpc>
              <a:buFont typeface="Arial" panose="020B0604020202020204" pitchFamily="34" charset="0"/>
              <a:buChar char="•"/>
            </a:pPr>
            <a:r>
              <a:rPr lang="fi-FI" altLang="fi-FI" dirty="0">
                <a:latin typeface="Arial" panose="020B0604020202020204" pitchFamily="34" charset="0"/>
              </a:rPr>
              <a:t>Voit tehdä oman merkinnän ajoitusnäkymään (esim. vaihto) ylhäältä oikealta kohdasta </a:t>
            </a:r>
            <a:r>
              <a:rPr lang="fi-FI" altLang="fi-FI" i="1" dirty="0">
                <a:latin typeface="Arial" panose="020B0604020202020204" pitchFamily="34" charset="0"/>
              </a:rPr>
              <a:t>Lisää oma merkintä</a:t>
            </a:r>
            <a:r>
              <a:rPr lang="fi-FI" altLang="fi-FI" dirty="0">
                <a:latin typeface="Arial" panose="020B0604020202020204" pitchFamily="34" charset="0"/>
              </a:rPr>
              <a:t>. </a:t>
            </a:r>
          </a:p>
        </p:txBody>
      </p:sp>
    </p:spTree>
    <p:extLst>
      <p:ext uri="{BB962C8B-B14F-4D97-AF65-F5344CB8AC3E}">
        <p14:creationId xmlns:p14="http://schemas.microsoft.com/office/powerpoint/2010/main" val="212939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A2F485-0323-3F6F-BE09-F1E4B2A6D5CE}"/>
              </a:ext>
            </a:extLst>
          </p:cNvPr>
          <p:cNvSpPr>
            <a:spLocks noGrp="1"/>
          </p:cNvSpPr>
          <p:nvPr>
            <p:ph type="body" sz="half" idx="10"/>
          </p:nvPr>
        </p:nvSpPr>
        <p:spPr/>
        <p:txBody>
          <a:bodyPr/>
          <a:lstStyle/>
          <a:p>
            <a:r>
              <a:rPr lang="en-US" dirty="0" err="1"/>
              <a:t>Ajoitus</a:t>
            </a:r>
            <a:r>
              <a:rPr lang="en-US" dirty="0"/>
              <a:t>: </a:t>
            </a:r>
            <a:r>
              <a:rPr lang="en-US" dirty="0" err="1"/>
              <a:t>opintokalenteri</a:t>
            </a:r>
            <a:endParaRPr lang="en-US" dirty="0"/>
          </a:p>
        </p:txBody>
      </p:sp>
      <p:sp>
        <p:nvSpPr>
          <p:cNvPr id="3" name="Text Placeholder 2">
            <a:extLst>
              <a:ext uri="{FF2B5EF4-FFF2-40B4-BE49-F238E27FC236}">
                <a16:creationId xmlns:a16="http://schemas.microsoft.com/office/drawing/2014/main" id="{03BEC237-CA04-9D18-C3F7-55D9EA5BE1E6}"/>
              </a:ext>
            </a:extLst>
          </p:cNvPr>
          <p:cNvSpPr>
            <a:spLocks noGrp="1"/>
          </p:cNvSpPr>
          <p:nvPr>
            <p:ph type="body" sz="half" idx="11"/>
          </p:nvPr>
        </p:nvSpPr>
        <p:spPr/>
        <p:txBody>
          <a:bodyPr/>
          <a:lstStyle/>
          <a:p>
            <a:pPr marL="342900" indent="-342900">
              <a:buFont typeface="Arial" panose="020B0604020202020204" pitchFamily="34" charset="0"/>
              <a:buChar char="•"/>
            </a:pPr>
            <a:r>
              <a:rPr lang="fi-FI" dirty="0"/>
              <a:t>Kun olet suunnitellut opinnot Opintojen rakenne -osiossa, ajoitat ne Ajoitus-osiossa ja suunnittelet lukujärjestyksen Opintokalenteri-osiossa.</a:t>
            </a:r>
          </a:p>
          <a:p>
            <a:pPr marL="342900" indent="-342900">
              <a:buFont typeface="Arial" panose="020B0604020202020204" pitchFamily="34" charset="0"/>
              <a:buChar char="•"/>
            </a:pPr>
            <a:r>
              <a:rPr lang="fi-FI" dirty="0"/>
              <a:t>Kalenterissa on viikko- ja kuukausinäkymät</a:t>
            </a:r>
            <a:endParaRPr lang="en-US" dirty="0"/>
          </a:p>
          <a:p>
            <a:pPr marL="342900" indent="-342900">
              <a:buFont typeface="Arial" panose="020B0604020202020204" pitchFamily="34" charset="0"/>
              <a:buChar char="•"/>
            </a:pPr>
            <a:r>
              <a:rPr lang="en-US" dirty="0"/>
              <a:t>Huom. </a:t>
            </a:r>
            <a:r>
              <a:rPr lang="en-US" dirty="0" err="1"/>
              <a:t>Opettaja</a:t>
            </a:r>
            <a:r>
              <a:rPr lang="en-US" dirty="0"/>
              <a:t> </a:t>
            </a:r>
            <a:r>
              <a:rPr lang="en-US" dirty="0" err="1"/>
              <a:t>kertoo</a:t>
            </a:r>
            <a:r>
              <a:rPr lang="en-US" dirty="0"/>
              <a:t> </a:t>
            </a:r>
            <a:r>
              <a:rPr lang="en-US" dirty="0" err="1"/>
              <a:t>kurssin</a:t>
            </a:r>
            <a:r>
              <a:rPr lang="en-US" dirty="0"/>
              <a:t> </a:t>
            </a:r>
            <a:r>
              <a:rPr lang="en-US" dirty="0" err="1"/>
              <a:t>alkaessa</a:t>
            </a:r>
            <a:r>
              <a:rPr lang="en-US" dirty="0"/>
              <a:t> </a:t>
            </a:r>
            <a:r>
              <a:rPr lang="en-US" dirty="0" err="1"/>
              <a:t>tarkemmin</a:t>
            </a:r>
            <a:r>
              <a:rPr lang="en-US" dirty="0"/>
              <a:t> </a:t>
            </a:r>
            <a:r>
              <a:rPr lang="en-US" dirty="0" err="1"/>
              <a:t>luennoille</a:t>
            </a:r>
            <a:r>
              <a:rPr lang="en-US" dirty="0"/>
              <a:t> ja </a:t>
            </a:r>
            <a:r>
              <a:rPr lang="en-US" dirty="0" err="1"/>
              <a:t>harjoituksiin</a:t>
            </a:r>
            <a:r>
              <a:rPr lang="en-US" dirty="0"/>
              <a:t> </a:t>
            </a:r>
            <a:r>
              <a:rPr lang="en-US" dirty="0" err="1"/>
              <a:t>osallistumisesta</a:t>
            </a:r>
            <a:endParaRPr lang="en-US" dirty="0"/>
          </a:p>
          <a:p>
            <a:pPr marL="971550" lvl="1" indent="-342900"/>
            <a:r>
              <a:rPr lang="en-US" dirty="0" err="1"/>
              <a:t>Esim</a:t>
            </a:r>
            <a:r>
              <a:rPr lang="en-US" dirty="0"/>
              <a:t>. </a:t>
            </a:r>
            <a:r>
              <a:rPr lang="en-US" dirty="0" err="1"/>
              <a:t>Kalenteriin</a:t>
            </a:r>
            <a:r>
              <a:rPr lang="en-US" dirty="0"/>
              <a:t> </a:t>
            </a:r>
            <a:r>
              <a:rPr lang="en-US" dirty="0" err="1"/>
              <a:t>voi</a:t>
            </a:r>
            <a:r>
              <a:rPr lang="en-US" dirty="0"/>
              <a:t> </a:t>
            </a:r>
            <a:r>
              <a:rPr lang="en-US" dirty="0" err="1"/>
              <a:t>tulla</a:t>
            </a:r>
            <a:r>
              <a:rPr lang="en-US" dirty="0"/>
              <a:t> </a:t>
            </a:r>
            <a:r>
              <a:rPr lang="en-US" dirty="0" err="1"/>
              <a:t>jollekin</a:t>
            </a:r>
            <a:r>
              <a:rPr lang="en-US" dirty="0"/>
              <a:t> </a:t>
            </a:r>
            <a:r>
              <a:rPr lang="en-US" dirty="0" err="1"/>
              <a:t>viikolle</a:t>
            </a:r>
            <a:r>
              <a:rPr lang="en-US" dirty="0"/>
              <a:t> </a:t>
            </a:r>
            <a:r>
              <a:rPr lang="en-US" dirty="0" err="1"/>
              <a:t>paljon</a:t>
            </a:r>
            <a:r>
              <a:rPr lang="en-US" dirty="0"/>
              <a:t> </a:t>
            </a:r>
            <a:r>
              <a:rPr lang="en-US" dirty="0" err="1"/>
              <a:t>pitkiä</a:t>
            </a:r>
            <a:r>
              <a:rPr lang="en-US" dirty="0"/>
              <a:t> </a:t>
            </a:r>
            <a:r>
              <a:rPr lang="en-US" dirty="0" err="1"/>
              <a:t>labroja</a:t>
            </a:r>
            <a:r>
              <a:rPr lang="en-US" dirty="0"/>
              <a:t>, </a:t>
            </a:r>
            <a:r>
              <a:rPr lang="en-US" dirty="0" err="1"/>
              <a:t>mutta</a:t>
            </a:r>
            <a:r>
              <a:rPr lang="en-US" dirty="0"/>
              <a:t> ne </a:t>
            </a:r>
            <a:r>
              <a:rPr lang="en-US" dirty="0" err="1"/>
              <a:t>ovat</a:t>
            </a:r>
            <a:r>
              <a:rPr lang="en-US" dirty="0"/>
              <a:t> </a:t>
            </a:r>
            <a:r>
              <a:rPr lang="en-US" dirty="0" err="1"/>
              <a:t>aikoja</a:t>
            </a:r>
            <a:r>
              <a:rPr lang="en-US" dirty="0"/>
              <a:t> </a:t>
            </a:r>
            <a:r>
              <a:rPr lang="en-US" dirty="0" err="1"/>
              <a:t>jolloin</a:t>
            </a:r>
            <a:r>
              <a:rPr lang="en-US" dirty="0"/>
              <a:t> </a:t>
            </a:r>
            <a:r>
              <a:rPr lang="en-US" i="1" dirty="0" err="1"/>
              <a:t>voit</a:t>
            </a:r>
            <a:r>
              <a:rPr lang="en-US" i="1" dirty="0"/>
              <a:t> </a:t>
            </a:r>
            <a:r>
              <a:rPr lang="en-US" i="1" dirty="0" err="1"/>
              <a:t>käydä</a:t>
            </a:r>
            <a:r>
              <a:rPr lang="en-US" dirty="0"/>
              <a:t> </a:t>
            </a:r>
            <a:r>
              <a:rPr lang="en-US" dirty="0" err="1"/>
              <a:t>labrassa</a:t>
            </a:r>
            <a:endParaRPr lang="en-US" i="1" dirty="0"/>
          </a:p>
          <a:p>
            <a:pPr marL="342900" indent="-342900">
              <a:buFont typeface="Arial" panose="020B0604020202020204" pitchFamily="34" charset="0"/>
              <a:buChar char="•"/>
            </a:pPr>
            <a:r>
              <a:rPr lang="en-US" dirty="0" err="1"/>
              <a:t>Katso</a:t>
            </a:r>
            <a:r>
              <a:rPr lang="en-US" dirty="0"/>
              <a:t> </a:t>
            </a:r>
            <a:r>
              <a:rPr lang="en-US" dirty="0" err="1"/>
              <a:t>tarkemmin</a:t>
            </a:r>
            <a:r>
              <a:rPr lang="en-US" dirty="0"/>
              <a:t> </a:t>
            </a:r>
            <a:r>
              <a:rPr lang="en-US" dirty="0" err="1"/>
              <a:t>Sisun</a:t>
            </a:r>
            <a:r>
              <a:rPr lang="en-US" dirty="0"/>
              <a:t> </a:t>
            </a:r>
            <a:r>
              <a:rPr lang="en-US" dirty="0" err="1">
                <a:hlinkClick r:id="rId2"/>
              </a:rPr>
              <a:t>Opintokalenteri-ohje</a:t>
            </a:r>
            <a:endParaRPr lang="en-US" dirty="0"/>
          </a:p>
        </p:txBody>
      </p:sp>
    </p:spTree>
    <p:extLst>
      <p:ext uri="{BB962C8B-B14F-4D97-AF65-F5344CB8AC3E}">
        <p14:creationId xmlns:p14="http://schemas.microsoft.com/office/powerpoint/2010/main" val="834948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lack and white picture of a person pointing at another person&#10;&#10;Description automatically generated with low confidence">
            <a:extLst>
              <a:ext uri="{FF2B5EF4-FFF2-40B4-BE49-F238E27FC236}">
                <a16:creationId xmlns:a16="http://schemas.microsoft.com/office/drawing/2014/main" id="{F476A4E5-016B-D22D-F617-BBA1B1D85D0A}"/>
              </a:ext>
            </a:extLst>
          </p:cNvPr>
          <p:cNvPicPr>
            <a:picLocks noGrp="1" noChangeAspect="1"/>
          </p:cNvPicPr>
          <p:nvPr>
            <p:ph type="pic" idx="11"/>
          </p:nvPr>
        </p:nvPicPr>
        <p:blipFill rotWithShape="1">
          <a:blip r:embed="rId2"/>
          <a:srcRect t="-8002" b="-8002"/>
          <a:stretch/>
        </p:blipFill>
        <p:spPr>
          <a:xfrm>
            <a:off x="4710793" y="0"/>
            <a:ext cx="4433207" cy="5143500"/>
          </a:xfrm>
        </p:spPr>
      </p:pic>
      <p:sp>
        <p:nvSpPr>
          <p:cNvPr id="3" name="Text Placeholder 2">
            <a:extLst>
              <a:ext uri="{FF2B5EF4-FFF2-40B4-BE49-F238E27FC236}">
                <a16:creationId xmlns:a16="http://schemas.microsoft.com/office/drawing/2014/main" id="{11968916-79E7-1D36-EC88-6465DC5191BE}"/>
              </a:ext>
            </a:extLst>
          </p:cNvPr>
          <p:cNvSpPr>
            <a:spLocks noGrp="1"/>
          </p:cNvSpPr>
          <p:nvPr>
            <p:ph type="body" sz="half" idx="2"/>
          </p:nvPr>
        </p:nvSpPr>
        <p:spPr/>
        <p:txBody>
          <a:bodyPr/>
          <a:lstStyle/>
          <a:p>
            <a:pPr marL="342900" indent="-342900">
              <a:buFont typeface="Arial" panose="020B0604020202020204" pitchFamily="34" charset="0"/>
              <a:buChar char="•"/>
            </a:pPr>
            <a:r>
              <a:rPr lang="en-US" dirty="0" err="1">
                <a:latin typeface="Arial" panose="020B0604020202020204" pitchFamily="34" charset="0"/>
                <a:cs typeface="Arial" panose="020B0604020202020204" pitchFamily="34" charset="0"/>
              </a:rPr>
              <a:t>Voit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onnitella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itseäsi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HOPSin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ensimmäisestä</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versiosta</a:t>
            </a: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err="1">
                <a:latin typeface="Arial" panose="020B0604020202020204" pitchFamily="34" charset="0"/>
                <a:cs typeface="Arial" panose="020B0604020202020204" pitchFamily="34" charset="0"/>
              </a:rPr>
              <a:t>Muutoksia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HOPSiin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tulee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varmasti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myöhemmin</a:t>
            </a: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Jos </a:t>
            </a:r>
            <a:r>
              <a:rPr lang="en-US" dirty="0" err="1">
                <a:latin typeface="Arial" panose="020B0604020202020204" pitchFamily="34" charset="0"/>
                <a:cs typeface="Arial" panose="020B0604020202020204" pitchFamily="34" charset="0"/>
              </a:rPr>
              <a:t>olet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epävarma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pyydä</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opastusta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opintoneuvojilta</a:t>
            </a:r>
            <a:endParaRPr lang="en-US"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50F984A-0021-DFE0-B408-6A9435381468}"/>
              </a:ext>
            </a:extLst>
          </p:cNvPr>
          <p:cNvSpPr>
            <a:spLocks noGrp="1"/>
          </p:cNvSpPr>
          <p:nvPr>
            <p:ph type="body" sz="half" idx="10"/>
          </p:nvPr>
        </p:nvSpPr>
        <p:spPr/>
        <p:txBody>
          <a:bodyPr/>
          <a:lstStyle/>
          <a:p>
            <a:r>
              <a:rPr lang="fi-FI" sz="3200" dirty="0"/>
              <a:t>Kun olet täyttänyt </a:t>
            </a:r>
            <a:r>
              <a:rPr lang="fi-FI" sz="3200" dirty="0" err="1"/>
              <a:t>HOPSin</a:t>
            </a:r>
            <a:r>
              <a:rPr lang="fi-FI" sz="3200" dirty="0"/>
              <a:t> kaikki osat</a:t>
            </a:r>
            <a:endParaRPr lang="en-US" sz="3200" dirty="0"/>
          </a:p>
        </p:txBody>
      </p:sp>
    </p:spTree>
    <p:extLst>
      <p:ext uri="{BB962C8B-B14F-4D97-AF65-F5344CB8AC3E}">
        <p14:creationId xmlns:p14="http://schemas.microsoft.com/office/powerpoint/2010/main" val="4168127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968916-79E7-1D36-EC88-6465DC5191BE}"/>
              </a:ext>
            </a:extLst>
          </p:cNvPr>
          <p:cNvSpPr>
            <a:spLocks noGrp="1"/>
          </p:cNvSpPr>
          <p:nvPr>
            <p:ph type="body" sz="half" idx="2"/>
          </p:nvPr>
        </p:nvSpPr>
        <p:spPr/>
        <p:txBody>
          <a:bodyPr/>
          <a:lstStyle/>
          <a:p>
            <a:pPr marL="342900" indent="-342900">
              <a:buFont typeface="Arial" panose="020B0604020202020204" pitchFamily="34" charset="0"/>
              <a:buChar char="•"/>
            </a:pPr>
            <a:r>
              <a:rPr lang="fi-FI" sz="1800" dirty="0">
                <a:latin typeface="Arial" panose="020B0604020202020204" pitchFamily="34" charset="0"/>
                <a:cs typeface="Arial" panose="020B0604020202020204" pitchFamily="34" charset="0"/>
              </a:rPr>
              <a:t>Sinulla on voimassa oleva opiskeluoikeus Aalto-yliopistoon</a:t>
            </a:r>
          </a:p>
          <a:p>
            <a:pPr marL="342900" indent="-342900">
              <a:buFont typeface="Arial" panose="020B0604020202020204" pitchFamily="34" charset="0"/>
              <a:buChar char="•"/>
            </a:pPr>
            <a:r>
              <a:rPr lang="fi-FI" sz="1800" dirty="0">
                <a:latin typeface="Arial" panose="020B0604020202020204" pitchFamily="34" charset="0"/>
                <a:cs typeface="Arial" panose="020B0604020202020204" pitchFamily="34" charset="0"/>
              </a:rPr>
              <a:t>Olet ilmoittautunut läsnäolevaksi</a:t>
            </a:r>
          </a:p>
          <a:p>
            <a:pPr marL="342900" indent="-342900">
              <a:buFont typeface="Arial" panose="020B0604020202020204" pitchFamily="34" charset="0"/>
              <a:buChar char="•"/>
            </a:pPr>
            <a:r>
              <a:rPr lang="fi-FI" sz="1800" dirty="0">
                <a:latin typeface="Arial" panose="020B0604020202020204" pitchFamily="34" charset="0"/>
                <a:cs typeface="Arial" panose="020B0604020202020204" pitchFamily="34" charset="0"/>
              </a:rPr>
              <a:t>Opintojakso, jonka opetukseen olet ilmoittautumassa, on lisätty ensisijaiseen opiskeluoikeutesi mukaiseen opintosuunnitelmaasi </a:t>
            </a:r>
            <a:endParaRPr lang="en-US" sz="18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50F984A-0021-DFE0-B408-6A9435381468}"/>
              </a:ext>
            </a:extLst>
          </p:cNvPr>
          <p:cNvSpPr>
            <a:spLocks noGrp="1"/>
          </p:cNvSpPr>
          <p:nvPr>
            <p:ph type="body" sz="half" idx="10"/>
          </p:nvPr>
        </p:nvSpPr>
        <p:spPr/>
        <p:txBody>
          <a:bodyPr/>
          <a:lstStyle/>
          <a:p>
            <a:r>
              <a:rPr lang="fi-FI" sz="2400" dirty="0"/>
              <a:t>Kursseille ilmoittautumisen perusvaatimukset</a:t>
            </a:r>
            <a:endParaRPr lang="en-US" sz="2400" dirty="0"/>
          </a:p>
        </p:txBody>
      </p:sp>
      <p:pic>
        <p:nvPicPr>
          <p:cNvPr id="13" name="Picture Placeholder 12" descr="A person leaning against a wall&#10;&#10;Description automatically generated with medium confidence">
            <a:extLst>
              <a:ext uri="{FF2B5EF4-FFF2-40B4-BE49-F238E27FC236}">
                <a16:creationId xmlns:a16="http://schemas.microsoft.com/office/drawing/2014/main" id="{58A73352-EBB7-14A2-2D9C-84237B5768FC}"/>
              </a:ext>
            </a:extLst>
          </p:cNvPr>
          <p:cNvPicPr>
            <a:picLocks noGrp="1" noChangeAspect="1"/>
          </p:cNvPicPr>
          <p:nvPr>
            <p:ph type="pic" idx="11"/>
          </p:nvPr>
        </p:nvPicPr>
        <p:blipFill>
          <a:blip r:embed="rId2"/>
          <a:srcRect l="21262" r="21262"/>
          <a:stretch>
            <a:fillRect/>
          </a:stretch>
        </p:blipFill>
        <p:spPr/>
      </p:pic>
    </p:spTree>
    <p:extLst>
      <p:ext uri="{BB962C8B-B14F-4D97-AF65-F5344CB8AC3E}">
        <p14:creationId xmlns:p14="http://schemas.microsoft.com/office/powerpoint/2010/main" val="4010490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6FF54AA-52A9-3627-A321-6CA8678CDC70}"/>
              </a:ext>
            </a:extLst>
          </p:cNvPr>
          <p:cNvSpPr>
            <a:spLocks noGrp="1"/>
          </p:cNvSpPr>
          <p:nvPr>
            <p:ph type="body" sz="half" idx="10"/>
          </p:nvPr>
        </p:nvSpPr>
        <p:spPr>
          <a:xfrm>
            <a:off x="292328" y="28438"/>
            <a:ext cx="8492897" cy="763724"/>
          </a:xfrm>
        </p:spPr>
        <p:txBody>
          <a:bodyPr/>
          <a:lstStyle/>
          <a:p>
            <a:r>
              <a:rPr lang="en-US" sz="4000" dirty="0" err="1"/>
              <a:t>Kursseille</a:t>
            </a:r>
            <a:r>
              <a:rPr lang="en-US" sz="4000" dirty="0"/>
              <a:t> </a:t>
            </a:r>
            <a:r>
              <a:rPr lang="en-US" sz="4000" dirty="0" err="1"/>
              <a:t>ilmoittautuminen</a:t>
            </a:r>
            <a:r>
              <a:rPr lang="en-US" sz="4000" dirty="0"/>
              <a:t> 1/3</a:t>
            </a:r>
          </a:p>
          <a:p>
            <a:endParaRPr lang="en-US" dirty="0"/>
          </a:p>
        </p:txBody>
      </p:sp>
      <p:sp>
        <p:nvSpPr>
          <p:cNvPr id="6" name="Content Placeholder 2">
            <a:extLst>
              <a:ext uri="{FF2B5EF4-FFF2-40B4-BE49-F238E27FC236}">
                <a16:creationId xmlns:a16="http://schemas.microsoft.com/office/drawing/2014/main" id="{3322EF93-A3BD-79D0-B3A9-C332B11CB7A3}"/>
              </a:ext>
            </a:extLst>
          </p:cNvPr>
          <p:cNvSpPr txBox="1">
            <a:spLocks/>
          </p:cNvSpPr>
          <p:nvPr/>
        </p:nvSpPr>
        <p:spPr>
          <a:xfrm>
            <a:off x="292328" y="792162"/>
            <a:ext cx="8605927" cy="2013903"/>
          </a:xfrm>
          <a:prstGeom prst="rect">
            <a:avLst/>
          </a:prstGeom>
        </p:spPr>
        <p:txBody>
          <a:bodyPr>
            <a:normAutofit fontScale="92500" lnSpcReduction="2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514350" indent="-514350">
              <a:buFont typeface="Arial"/>
              <a:buAutoNum type="arabicPeriod"/>
            </a:pPr>
            <a:r>
              <a:rPr lang="fi-FI" sz="2000" dirty="0">
                <a:solidFill>
                  <a:srgbClr val="172B4D"/>
                </a:solidFill>
              </a:rPr>
              <a:t>Klikkaa ensisijaisesta opintosuunnitelmastasi sen opintojakson kurssikoodia, jolle haluat ilmoittautua.</a:t>
            </a:r>
          </a:p>
          <a:p>
            <a:pPr marL="514350" indent="-514350">
              <a:buFont typeface="Arial"/>
              <a:buAutoNum type="arabicPeriod"/>
            </a:pPr>
            <a:r>
              <a:rPr lang="fi-FI" sz="2000" dirty="0">
                <a:solidFill>
                  <a:srgbClr val="172B4D"/>
                </a:solidFill>
              </a:rPr>
              <a:t>Tarkista mikä </a:t>
            </a:r>
            <a:r>
              <a:rPr lang="fi-FI" sz="2000" b="1" dirty="0">
                <a:solidFill>
                  <a:srgbClr val="172B4D"/>
                </a:solidFill>
              </a:rPr>
              <a:t>versio</a:t>
            </a:r>
            <a:r>
              <a:rPr lang="fi-FI" sz="2000" dirty="0">
                <a:solidFill>
                  <a:srgbClr val="172B4D"/>
                </a:solidFill>
              </a:rPr>
              <a:t> näkyy opintojakson nimen alla ja päivitä se tarvittaessa nykyisen lukuvuoden mukaiseksi klikkaamalla nuolta versiorivin perässä.</a:t>
            </a:r>
          </a:p>
          <a:p>
            <a:pPr marL="514350" indent="-514350">
              <a:buFont typeface="Arial" panose="020B0604020202020204" pitchFamily="34" charset="0"/>
              <a:buAutoNum type="arabicPeriod"/>
            </a:pPr>
            <a:r>
              <a:rPr lang="fi-FI" sz="2000" dirty="0">
                <a:solidFill>
                  <a:srgbClr val="172B4D"/>
                </a:solidFill>
              </a:rPr>
              <a:t>Kun vaihdat version valikosta, näet Sisun yläreunassa bannerin </a:t>
            </a:r>
            <a:r>
              <a:rPr lang="fi-FI" sz="2000" b="1" dirty="0">
                <a:solidFill>
                  <a:srgbClr val="172B4D"/>
                </a:solidFill>
              </a:rPr>
              <a:t>Katselet opintojakson versiota, joka ei ole käytössä suunnitelmassasi. Ota käyttöön tämä versio. </a:t>
            </a:r>
            <a:r>
              <a:rPr lang="fi-FI" sz="2000" dirty="0">
                <a:solidFill>
                  <a:srgbClr val="172B4D"/>
                </a:solidFill>
              </a:rPr>
              <a:t>Klikkaa linkkiä </a:t>
            </a:r>
            <a:r>
              <a:rPr lang="fi-FI" sz="2000" b="1" dirty="0">
                <a:solidFill>
                  <a:srgbClr val="172B4D"/>
                </a:solidFill>
              </a:rPr>
              <a:t>Ota käyttöön tämä versio.</a:t>
            </a:r>
            <a:endParaRPr lang="en-US" sz="2000" dirty="0"/>
          </a:p>
          <a:p>
            <a:pPr marL="514350" indent="-514350">
              <a:buFont typeface="Arial"/>
              <a:buAutoNum type="arabicPeriod"/>
            </a:pPr>
            <a:endParaRPr lang="en-US" sz="2400" dirty="0"/>
          </a:p>
        </p:txBody>
      </p:sp>
      <p:pic>
        <p:nvPicPr>
          <p:cNvPr id="7" name="Picture 6">
            <a:extLst>
              <a:ext uri="{FF2B5EF4-FFF2-40B4-BE49-F238E27FC236}">
                <a16:creationId xmlns:a16="http://schemas.microsoft.com/office/drawing/2014/main" id="{BF2DDBCE-29D8-D405-AE18-3FE0C0DFA1E7}"/>
              </a:ext>
            </a:extLst>
          </p:cNvPr>
          <p:cNvPicPr>
            <a:picLocks noChangeAspect="1"/>
          </p:cNvPicPr>
          <p:nvPr/>
        </p:nvPicPr>
        <p:blipFill>
          <a:blip r:embed="rId2"/>
          <a:stretch>
            <a:fillRect/>
          </a:stretch>
        </p:blipFill>
        <p:spPr>
          <a:xfrm>
            <a:off x="292328" y="2894012"/>
            <a:ext cx="8605927" cy="1977341"/>
          </a:xfrm>
          <a:prstGeom prst="rect">
            <a:avLst/>
          </a:prstGeom>
        </p:spPr>
      </p:pic>
    </p:spTree>
    <p:extLst>
      <p:ext uri="{BB962C8B-B14F-4D97-AF65-F5344CB8AC3E}">
        <p14:creationId xmlns:p14="http://schemas.microsoft.com/office/powerpoint/2010/main" val="1349715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7EDD5CF-35ED-EE3D-578E-FE95311BF0C2}"/>
              </a:ext>
            </a:extLst>
          </p:cNvPr>
          <p:cNvPicPr>
            <a:picLocks noGrp="1" noChangeAspect="1"/>
          </p:cNvPicPr>
          <p:nvPr>
            <p:ph type="pic" idx="11"/>
          </p:nvPr>
        </p:nvPicPr>
        <p:blipFill rotWithShape="1">
          <a:blip r:embed="rId3"/>
          <a:srcRect r="66062"/>
          <a:stretch/>
        </p:blipFill>
        <p:spPr>
          <a:xfrm>
            <a:off x="4710793" y="0"/>
            <a:ext cx="4433207" cy="5143500"/>
          </a:xfrm>
        </p:spPr>
      </p:pic>
      <p:sp>
        <p:nvSpPr>
          <p:cNvPr id="2" name="Text Placeholder 1">
            <a:extLst>
              <a:ext uri="{FF2B5EF4-FFF2-40B4-BE49-F238E27FC236}">
                <a16:creationId xmlns:a16="http://schemas.microsoft.com/office/drawing/2014/main" id="{45EA679B-E1A0-EDA9-A72B-7CDDF6F6BFA3}"/>
              </a:ext>
            </a:extLst>
          </p:cNvPr>
          <p:cNvSpPr>
            <a:spLocks noGrp="1"/>
          </p:cNvSpPr>
          <p:nvPr>
            <p:ph type="body" sz="half" idx="2"/>
          </p:nvPr>
        </p:nvSpPr>
        <p:spPr/>
        <p:txBody>
          <a:bodyPr/>
          <a:lstStyle/>
          <a:p>
            <a:pPr marL="342900" indent="-342900">
              <a:buFont typeface="Arial" panose="020B0604020202020204" pitchFamily="34" charset="0"/>
              <a:buChar char="•"/>
            </a:pPr>
            <a:r>
              <a:rPr lang="en-US" sz="1800" dirty="0" err="1"/>
              <a:t>Kemian</a:t>
            </a:r>
            <a:r>
              <a:rPr lang="en-US" sz="1800" dirty="0"/>
              <a:t> </a:t>
            </a:r>
            <a:r>
              <a:rPr lang="en-US" sz="1800" dirty="0" err="1"/>
              <a:t>tekniikan</a:t>
            </a:r>
            <a:r>
              <a:rPr lang="en-US" sz="1800" dirty="0"/>
              <a:t> </a:t>
            </a:r>
            <a:r>
              <a:rPr lang="en-US" sz="1800" dirty="0" err="1"/>
              <a:t>kandidaatin</a:t>
            </a:r>
            <a:r>
              <a:rPr lang="en-US" sz="1800" dirty="0"/>
              <a:t> </a:t>
            </a:r>
            <a:r>
              <a:rPr lang="en-US" sz="1800" dirty="0" err="1"/>
              <a:t>tutkinto</a:t>
            </a:r>
            <a:r>
              <a:rPr lang="en-US" sz="1800" dirty="0"/>
              <a:t> </a:t>
            </a:r>
            <a:r>
              <a:rPr lang="en-US" sz="1800" dirty="0" err="1"/>
              <a:t>muodostuu</a:t>
            </a:r>
            <a:r>
              <a:rPr lang="en-US" sz="1800" dirty="0"/>
              <a:t> </a:t>
            </a:r>
            <a:r>
              <a:rPr lang="en-US" sz="1800" dirty="0" err="1"/>
              <a:t>kokonaisuuksista</a:t>
            </a:r>
            <a:r>
              <a:rPr lang="en-US" sz="1800" dirty="0"/>
              <a:t>, </a:t>
            </a:r>
            <a:r>
              <a:rPr lang="en-US" sz="1800" dirty="0" err="1"/>
              <a:t>joissa</a:t>
            </a:r>
            <a:r>
              <a:rPr lang="en-US" sz="1800" dirty="0"/>
              <a:t> on </a:t>
            </a:r>
            <a:r>
              <a:rPr lang="en-US" sz="1800" dirty="0" err="1"/>
              <a:t>joko</a:t>
            </a:r>
            <a:r>
              <a:rPr lang="en-US" sz="1800" dirty="0"/>
              <a:t> </a:t>
            </a:r>
            <a:r>
              <a:rPr lang="en-US" sz="1800" dirty="0" err="1"/>
              <a:t>pakollisia</a:t>
            </a:r>
            <a:r>
              <a:rPr lang="en-US" sz="1800" dirty="0"/>
              <a:t> tai </a:t>
            </a:r>
            <a:r>
              <a:rPr lang="en-US" sz="1800" dirty="0" err="1"/>
              <a:t>valinnaisia</a:t>
            </a:r>
            <a:r>
              <a:rPr lang="en-US" sz="1800" dirty="0"/>
              <a:t> </a:t>
            </a:r>
            <a:r>
              <a:rPr lang="en-US" sz="1800" dirty="0" err="1"/>
              <a:t>kursseja</a:t>
            </a:r>
            <a:endParaRPr lang="en-US" sz="1800" dirty="0"/>
          </a:p>
          <a:p>
            <a:pPr marL="685800" lvl="1" indent="-342900">
              <a:buFont typeface="Arial" panose="020B0604020202020204" pitchFamily="34" charset="0"/>
              <a:buChar char="•"/>
            </a:pPr>
            <a:r>
              <a:rPr lang="en-US" sz="1800" dirty="0" err="1"/>
              <a:t>Yhteiset</a:t>
            </a:r>
            <a:r>
              <a:rPr lang="en-US" sz="1800" dirty="0"/>
              <a:t> </a:t>
            </a:r>
            <a:r>
              <a:rPr lang="en-US" sz="1800" dirty="0" err="1"/>
              <a:t>opinnot</a:t>
            </a:r>
            <a:r>
              <a:rPr lang="en-US" sz="1800" dirty="0"/>
              <a:t> 70 op</a:t>
            </a:r>
          </a:p>
          <a:p>
            <a:pPr marL="685800" lvl="1" indent="-342900">
              <a:buFont typeface="Arial" panose="020B0604020202020204" pitchFamily="34" charset="0"/>
              <a:buChar char="•"/>
            </a:pPr>
            <a:r>
              <a:rPr lang="en-US" sz="1800" dirty="0" err="1"/>
              <a:t>Pääaineopinnot</a:t>
            </a:r>
            <a:r>
              <a:rPr lang="en-US" sz="1800" dirty="0"/>
              <a:t> 70 op</a:t>
            </a:r>
          </a:p>
          <a:p>
            <a:pPr marL="685800" lvl="1" indent="-342900">
              <a:buFont typeface="Arial" panose="020B0604020202020204" pitchFamily="34" charset="0"/>
              <a:buChar char="•"/>
            </a:pPr>
            <a:r>
              <a:rPr lang="en-US" sz="1800" dirty="0" err="1"/>
              <a:t>Sivuaineopinnot</a:t>
            </a:r>
            <a:r>
              <a:rPr lang="en-US" sz="1800" dirty="0"/>
              <a:t> 20–25 op</a:t>
            </a:r>
          </a:p>
          <a:p>
            <a:pPr marL="685800" lvl="1" indent="-342900">
              <a:buFont typeface="Arial" panose="020B0604020202020204" pitchFamily="34" charset="0"/>
              <a:buChar char="•"/>
            </a:pPr>
            <a:r>
              <a:rPr lang="en-US" sz="1800" dirty="0" err="1"/>
              <a:t>Vapaasti</a:t>
            </a:r>
            <a:r>
              <a:rPr lang="en-US" sz="1800" dirty="0"/>
              <a:t> </a:t>
            </a:r>
            <a:r>
              <a:rPr lang="en-US" sz="1800" dirty="0" err="1"/>
              <a:t>valittavat</a:t>
            </a:r>
            <a:r>
              <a:rPr lang="en-US" sz="1800" dirty="0"/>
              <a:t> </a:t>
            </a:r>
            <a:r>
              <a:rPr lang="en-US" sz="1800" dirty="0" err="1"/>
              <a:t>opinnot</a:t>
            </a:r>
            <a:r>
              <a:rPr lang="en-US" sz="1800" dirty="0"/>
              <a:t> 15–20 op</a:t>
            </a:r>
          </a:p>
          <a:p>
            <a:pPr marL="685800" lvl="1" indent="-342900">
              <a:buFont typeface="Arial" panose="020B0604020202020204" pitchFamily="34" charset="0"/>
              <a:buChar char="•"/>
            </a:pPr>
            <a:endParaRPr lang="en-US" sz="1800" dirty="0"/>
          </a:p>
        </p:txBody>
      </p:sp>
      <p:sp>
        <p:nvSpPr>
          <p:cNvPr id="5" name="Text Placeholder 4">
            <a:extLst>
              <a:ext uri="{FF2B5EF4-FFF2-40B4-BE49-F238E27FC236}">
                <a16:creationId xmlns:a16="http://schemas.microsoft.com/office/drawing/2014/main" id="{57B1C872-1992-13A3-C274-392E5645D0FD}"/>
              </a:ext>
            </a:extLst>
          </p:cNvPr>
          <p:cNvSpPr>
            <a:spLocks noGrp="1"/>
          </p:cNvSpPr>
          <p:nvPr>
            <p:ph type="body" sz="half" idx="10"/>
          </p:nvPr>
        </p:nvSpPr>
        <p:spPr/>
        <p:txBody>
          <a:bodyPr/>
          <a:lstStyle/>
          <a:p>
            <a:r>
              <a:rPr lang="en-US" sz="3200" dirty="0" err="1"/>
              <a:t>Tutkinnon</a:t>
            </a:r>
            <a:r>
              <a:rPr lang="en-US" sz="3200" dirty="0"/>
              <a:t> </a:t>
            </a:r>
            <a:r>
              <a:rPr lang="en-US" sz="3200" dirty="0" err="1"/>
              <a:t>rakenne</a:t>
            </a:r>
            <a:endParaRPr lang="en-US" sz="3200" dirty="0"/>
          </a:p>
        </p:txBody>
      </p:sp>
    </p:spTree>
    <p:extLst>
      <p:ext uri="{BB962C8B-B14F-4D97-AF65-F5344CB8AC3E}">
        <p14:creationId xmlns:p14="http://schemas.microsoft.com/office/powerpoint/2010/main" val="1393526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6FF54AA-52A9-3627-A321-6CA8678CDC70}"/>
              </a:ext>
            </a:extLst>
          </p:cNvPr>
          <p:cNvSpPr>
            <a:spLocks noGrp="1"/>
          </p:cNvSpPr>
          <p:nvPr>
            <p:ph type="body" sz="half" idx="10"/>
          </p:nvPr>
        </p:nvSpPr>
        <p:spPr>
          <a:xfrm>
            <a:off x="292328" y="28438"/>
            <a:ext cx="8492897" cy="666887"/>
          </a:xfrm>
        </p:spPr>
        <p:txBody>
          <a:bodyPr/>
          <a:lstStyle/>
          <a:p>
            <a:r>
              <a:rPr lang="en-US" sz="4000" dirty="0" err="1"/>
              <a:t>Kursseille</a:t>
            </a:r>
            <a:r>
              <a:rPr lang="en-US" sz="4000" dirty="0"/>
              <a:t> </a:t>
            </a:r>
            <a:r>
              <a:rPr lang="en-US" sz="4000" dirty="0" err="1"/>
              <a:t>ilmoittautuminen</a:t>
            </a:r>
            <a:r>
              <a:rPr lang="en-US" sz="4000" dirty="0"/>
              <a:t> 2/3</a:t>
            </a:r>
          </a:p>
          <a:p>
            <a:endParaRPr lang="en-US" dirty="0"/>
          </a:p>
        </p:txBody>
      </p:sp>
      <p:sp>
        <p:nvSpPr>
          <p:cNvPr id="2" name="Content Placeholder 2">
            <a:extLst>
              <a:ext uri="{FF2B5EF4-FFF2-40B4-BE49-F238E27FC236}">
                <a16:creationId xmlns:a16="http://schemas.microsoft.com/office/drawing/2014/main" id="{5EF92C88-F80C-0FAA-EA0B-E20126DF2C09}"/>
              </a:ext>
            </a:extLst>
          </p:cNvPr>
          <p:cNvSpPr txBox="1">
            <a:spLocks/>
          </p:cNvSpPr>
          <p:nvPr/>
        </p:nvSpPr>
        <p:spPr>
          <a:xfrm>
            <a:off x="292329" y="695325"/>
            <a:ext cx="8611641" cy="847726"/>
          </a:xfrm>
          <a:prstGeom prst="rect">
            <a:avLst/>
          </a:prstGeom>
        </p:spPr>
        <p:txBody>
          <a:bodyPr>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514350" indent="-514350">
              <a:buFont typeface="+mj-lt"/>
              <a:buAutoNum type="arabicPeriod" startAt="3"/>
            </a:pPr>
            <a:r>
              <a:rPr lang="fi-FI" sz="2400" dirty="0">
                <a:solidFill>
                  <a:srgbClr val="172B4D"/>
                </a:solidFill>
                <a:latin typeface="-apple-system"/>
              </a:rPr>
              <a:t>Siirry </a:t>
            </a:r>
            <a:r>
              <a:rPr lang="fi-FI" sz="2400" b="1" dirty="0">
                <a:solidFill>
                  <a:srgbClr val="172B4D"/>
                </a:solidFill>
                <a:latin typeface="-apple-system"/>
              </a:rPr>
              <a:t>Suoritustavat</a:t>
            </a:r>
            <a:r>
              <a:rPr lang="fi-FI" sz="2400" dirty="0">
                <a:solidFill>
                  <a:srgbClr val="172B4D"/>
                </a:solidFill>
                <a:latin typeface="-apple-system"/>
              </a:rPr>
              <a:t>-välilehdelle ja valitse haluamasi suoritustapa ja opetus.</a:t>
            </a:r>
            <a:endParaRPr lang="en-US" dirty="0"/>
          </a:p>
        </p:txBody>
      </p:sp>
      <p:pic>
        <p:nvPicPr>
          <p:cNvPr id="3" name="Picture 2">
            <a:extLst>
              <a:ext uri="{FF2B5EF4-FFF2-40B4-BE49-F238E27FC236}">
                <a16:creationId xmlns:a16="http://schemas.microsoft.com/office/drawing/2014/main" id="{53FDC19C-8321-C040-387A-FB27446A168E}"/>
              </a:ext>
            </a:extLst>
          </p:cNvPr>
          <p:cNvPicPr>
            <a:picLocks noChangeAspect="1"/>
          </p:cNvPicPr>
          <p:nvPr/>
        </p:nvPicPr>
        <p:blipFill>
          <a:blip r:embed="rId2"/>
          <a:stretch>
            <a:fillRect/>
          </a:stretch>
        </p:blipFill>
        <p:spPr>
          <a:xfrm>
            <a:off x="292328" y="1543051"/>
            <a:ext cx="8131581" cy="3334942"/>
          </a:xfrm>
          <a:prstGeom prst="rect">
            <a:avLst/>
          </a:prstGeom>
        </p:spPr>
      </p:pic>
    </p:spTree>
    <p:extLst>
      <p:ext uri="{BB962C8B-B14F-4D97-AF65-F5344CB8AC3E}">
        <p14:creationId xmlns:p14="http://schemas.microsoft.com/office/powerpoint/2010/main" val="754823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6FF54AA-52A9-3627-A321-6CA8678CDC70}"/>
              </a:ext>
            </a:extLst>
          </p:cNvPr>
          <p:cNvSpPr>
            <a:spLocks noGrp="1"/>
          </p:cNvSpPr>
          <p:nvPr>
            <p:ph type="body" sz="half" idx="10"/>
          </p:nvPr>
        </p:nvSpPr>
        <p:spPr>
          <a:xfrm>
            <a:off x="292328" y="28438"/>
            <a:ext cx="8492897" cy="666887"/>
          </a:xfrm>
        </p:spPr>
        <p:txBody>
          <a:bodyPr/>
          <a:lstStyle/>
          <a:p>
            <a:r>
              <a:rPr lang="en-US" sz="4000" dirty="0" err="1"/>
              <a:t>Kursseille</a:t>
            </a:r>
            <a:r>
              <a:rPr lang="en-US" sz="4000" dirty="0"/>
              <a:t> </a:t>
            </a:r>
            <a:r>
              <a:rPr lang="en-US" sz="4000" dirty="0" err="1"/>
              <a:t>ilmoittautuminen</a:t>
            </a:r>
            <a:r>
              <a:rPr lang="en-US" sz="4000" dirty="0"/>
              <a:t> 3/3</a:t>
            </a:r>
          </a:p>
          <a:p>
            <a:endParaRPr lang="en-US" dirty="0"/>
          </a:p>
        </p:txBody>
      </p:sp>
      <p:sp>
        <p:nvSpPr>
          <p:cNvPr id="4" name="Content Placeholder 2">
            <a:extLst>
              <a:ext uri="{FF2B5EF4-FFF2-40B4-BE49-F238E27FC236}">
                <a16:creationId xmlns:a16="http://schemas.microsoft.com/office/drawing/2014/main" id="{412BEC0F-6CB0-8DFE-ED02-7905CBC4382E}"/>
              </a:ext>
            </a:extLst>
          </p:cNvPr>
          <p:cNvSpPr txBox="1">
            <a:spLocks/>
          </p:cNvSpPr>
          <p:nvPr/>
        </p:nvSpPr>
        <p:spPr>
          <a:xfrm>
            <a:off x="292328" y="695325"/>
            <a:ext cx="8492897" cy="5513069"/>
          </a:xfrm>
          <a:prstGeom prst="rect">
            <a:avLst/>
          </a:prstGeom>
        </p:spPr>
        <p:txBody>
          <a:bodyPr>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514350" indent="-514350">
              <a:buFont typeface="+mj-lt"/>
              <a:buAutoNum type="arabicPeriod" startAt="4"/>
            </a:pPr>
            <a:r>
              <a:rPr lang="fi-FI" sz="1400" dirty="0">
                <a:solidFill>
                  <a:srgbClr val="172B4D"/>
                </a:solidFill>
                <a:latin typeface="-apple-system"/>
              </a:rPr>
              <a:t>Ilmoittaudu kursseille </a:t>
            </a:r>
            <a:r>
              <a:rPr lang="fi-FI" sz="1400" b="1" dirty="0">
                <a:solidFill>
                  <a:srgbClr val="172B4D"/>
                </a:solidFill>
                <a:latin typeface="-apple-system"/>
              </a:rPr>
              <a:t>Opintokalenteri</a:t>
            </a:r>
            <a:r>
              <a:rPr lang="fi-FI" sz="1400" dirty="0">
                <a:solidFill>
                  <a:srgbClr val="172B4D"/>
                </a:solidFill>
                <a:latin typeface="-apple-system"/>
              </a:rPr>
              <a:t> -välilehdellä. Pääset sinne klikkaamalla yläpalkkia.</a:t>
            </a:r>
          </a:p>
          <a:p>
            <a:pPr marL="0" indent="0">
              <a:buFont typeface="Arial"/>
              <a:buNone/>
            </a:pPr>
            <a:endParaRPr lang="fi-FI" sz="1400" dirty="0">
              <a:solidFill>
                <a:srgbClr val="172B4D"/>
              </a:solidFill>
              <a:latin typeface="-apple-system"/>
            </a:endParaRPr>
          </a:p>
          <a:p>
            <a:pPr marL="0" indent="0">
              <a:buFont typeface="Arial"/>
              <a:buNone/>
            </a:pPr>
            <a:endParaRPr lang="fi-FI" sz="1400" dirty="0">
              <a:solidFill>
                <a:srgbClr val="172B4D"/>
              </a:solidFill>
              <a:latin typeface="-apple-system"/>
            </a:endParaRPr>
          </a:p>
          <a:p>
            <a:pPr marL="0" indent="0">
              <a:buFont typeface="Arial"/>
              <a:buNone/>
            </a:pPr>
            <a:endParaRPr lang="fi-FI" sz="1400" dirty="0">
              <a:solidFill>
                <a:srgbClr val="172B4D"/>
              </a:solidFill>
              <a:latin typeface="-apple-system"/>
            </a:endParaRPr>
          </a:p>
          <a:p>
            <a:pPr marL="514350" indent="-514350">
              <a:buFont typeface="+mj-lt"/>
              <a:buAutoNum type="arabicPeriod" startAt="4"/>
            </a:pPr>
            <a:endParaRPr lang="fi-FI" sz="1400" dirty="0">
              <a:solidFill>
                <a:srgbClr val="172B4D"/>
              </a:solidFill>
              <a:latin typeface="-apple-system"/>
            </a:endParaRPr>
          </a:p>
          <a:p>
            <a:pPr marL="514350" indent="-514350">
              <a:buFont typeface="+mj-lt"/>
              <a:buAutoNum type="arabicPeriod" startAt="4"/>
            </a:pPr>
            <a:endParaRPr lang="fi-FI" sz="1400" dirty="0">
              <a:solidFill>
                <a:srgbClr val="172B4D"/>
              </a:solidFill>
              <a:latin typeface="-apple-system"/>
            </a:endParaRPr>
          </a:p>
          <a:p>
            <a:pPr marL="514350" indent="-514350">
              <a:buFont typeface="+mj-lt"/>
              <a:buAutoNum type="arabicPeriod" startAt="4"/>
            </a:pPr>
            <a:endParaRPr lang="fi-FI" sz="1400" dirty="0">
              <a:solidFill>
                <a:srgbClr val="172B4D"/>
              </a:solidFill>
              <a:latin typeface="-apple-system"/>
            </a:endParaRPr>
          </a:p>
          <a:p>
            <a:pPr marL="514350" indent="-514350">
              <a:buFont typeface="+mj-lt"/>
              <a:buAutoNum type="arabicPeriod" startAt="4"/>
            </a:pPr>
            <a:endParaRPr lang="fi-FI" sz="1400" dirty="0">
              <a:solidFill>
                <a:srgbClr val="172B4D"/>
              </a:solidFill>
              <a:latin typeface="-apple-system"/>
            </a:endParaRPr>
          </a:p>
          <a:p>
            <a:pPr marL="514350" indent="-514350">
              <a:buFont typeface="+mj-lt"/>
              <a:buAutoNum type="arabicPeriod" startAt="4"/>
            </a:pPr>
            <a:endParaRPr lang="fi-FI" sz="1400" dirty="0">
              <a:solidFill>
                <a:srgbClr val="172B4D"/>
              </a:solidFill>
              <a:latin typeface="-apple-system"/>
            </a:endParaRPr>
          </a:p>
          <a:p>
            <a:pPr marL="514350" indent="-514350">
              <a:buFont typeface="+mj-lt"/>
              <a:buAutoNum type="arabicPeriod" startAt="4"/>
            </a:pPr>
            <a:r>
              <a:rPr lang="fi-FI" sz="1400" dirty="0">
                <a:solidFill>
                  <a:srgbClr val="172B4D"/>
                </a:solidFill>
                <a:latin typeface="-apple-system"/>
              </a:rPr>
              <a:t>Jos kurssilla on useita opetusryhmiä, valitse itsellesi sopivimmat.</a:t>
            </a:r>
          </a:p>
          <a:p>
            <a:pPr marL="514350" indent="-514350">
              <a:buFont typeface="Arial"/>
              <a:buAutoNum type="arabicPeriod" startAt="4"/>
            </a:pPr>
            <a:r>
              <a:rPr lang="fi-FI" sz="1400" dirty="0">
                <a:solidFill>
                  <a:srgbClr val="172B4D"/>
                </a:solidFill>
                <a:latin typeface="-apple-system"/>
              </a:rPr>
              <a:t>Paina </a:t>
            </a:r>
            <a:r>
              <a:rPr lang="fi-FI" sz="1400" b="1" dirty="0">
                <a:solidFill>
                  <a:srgbClr val="172B4D"/>
                </a:solidFill>
                <a:latin typeface="-apple-system"/>
              </a:rPr>
              <a:t>Ilmoittaudu</a:t>
            </a:r>
            <a:r>
              <a:rPr lang="fi-FI" sz="1400" dirty="0">
                <a:solidFill>
                  <a:srgbClr val="172B4D"/>
                </a:solidFill>
                <a:latin typeface="-apple-system"/>
              </a:rPr>
              <a:t>-painiketta.</a:t>
            </a:r>
          </a:p>
          <a:p>
            <a:pPr marL="514350" indent="-514350">
              <a:buFont typeface="Arial"/>
              <a:buAutoNum type="arabicPeriod" startAt="4"/>
            </a:pPr>
            <a:r>
              <a:rPr lang="fi-FI" sz="1400" dirty="0">
                <a:solidFill>
                  <a:srgbClr val="172B4D"/>
                </a:solidFill>
                <a:latin typeface="-apple-system"/>
              </a:rPr>
              <a:t>Vastaa pakollisiin kysymyksiin, jos niitä on.</a:t>
            </a:r>
          </a:p>
          <a:p>
            <a:pPr marL="514350" indent="-514350">
              <a:buFont typeface="Arial"/>
              <a:buAutoNum type="arabicPeriod" startAt="4"/>
            </a:pPr>
            <a:r>
              <a:rPr lang="fi-FI" sz="1400" dirty="0">
                <a:solidFill>
                  <a:srgbClr val="172B4D"/>
                </a:solidFill>
                <a:latin typeface="-apple-system"/>
              </a:rPr>
              <a:t>Paina </a:t>
            </a:r>
            <a:r>
              <a:rPr lang="fi-FI" sz="1400" b="1" dirty="0">
                <a:solidFill>
                  <a:srgbClr val="172B4D"/>
                </a:solidFill>
                <a:latin typeface="-apple-system"/>
              </a:rPr>
              <a:t>Vahvista</a:t>
            </a:r>
            <a:r>
              <a:rPr lang="fi-FI" sz="1400" dirty="0">
                <a:solidFill>
                  <a:srgbClr val="172B4D"/>
                </a:solidFill>
                <a:latin typeface="-apple-system"/>
              </a:rPr>
              <a:t>-painiketta.</a:t>
            </a:r>
          </a:p>
          <a:p>
            <a:endParaRPr lang="en-US" sz="1400" dirty="0"/>
          </a:p>
        </p:txBody>
      </p:sp>
      <p:pic>
        <p:nvPicPr>
          <p:cNvPr id="6" name="Picture 5">
            <a:extLst>
              <a:ext uri="{FF2B5EF4-FFF2-40B4-BE49-F238E27FC236}">
                <a16:creationId xmlns:a16="http://schemas.microsoft.com/office/drawing/2014/main" id="{38839882-CC0A-05AE-5911-7D8F3192E791}"/>
              </a:ext>
            </a:extLst>
          </p:cNvPr>
          <p:cNvPicPr>
            <a:picLocks noChangeAspect="1"/>
          </p:cNvPicPr>
          <p:nvPr/>
        </p:nvPicPr>
        <p:blipFill>
          <a:blip r:embed="rId3"/>
          <a:stretch>
            <a:fillRect/>
          </a:stretch>
        </p:blipFill>
        <p:spPr>
          <a:xfrm>
            <a:off x="358775" y="970302"/>
            <a:ext cx="7074763" cy="2252107"/>
          </a:xfrm>
          <a:prstGeom prst="rect">
            <a:avLst/>
          </a:prstGeom>
        </p:spPr>
      </p:pic>
    </p:spTree>
    <p:extLst>
      <p:ext uri="{BB962C8B-B14F-4D97-AF65-F5344CB8AC3E}">
        <p14:creationId xmlns:p14="http://schemas.microsoft.com/office/powerpoint/2010/main" val="821256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E91BA7-9276-161F-1896-FD2B435552A4}"/>
              </a:ext>
            </a:extLst>
          </p:cNvPr>
          <p:cNvSpPr>
            <a:spLocks noGrp="1"/>
          </p:cNvSpPr>
          <p:nvPr>
            <p:ph type="body" sz="half" idx="10"/>
          </p:nvPr>
        </p:nvSpPr>
        <p:spPr/>
        <p:txBody>
          <a:bodyPr/>
          <a:lstStyle/>
          <a:p>
            <a:r>
              <a:rPr lang="fi-FI" sz="3200" dirty="0"/>
              <a:t>Ongelmia ilmoittautumisessa? Tarkista nämä asiat.</a:t>
            </a:r>
            <a:endParaRPr lang="en-US" sz="3200" dirty="0"/>
          </a:p>
        </p:txBody>
      </p:sp>
      <p:sp>
        <p:nvSpPr>
          <p:cNvPr id="3" name="Text Placeholder 2">
            <a:extLst>
              <a:ext uri="{FF2B5EF4-FFF2-40B4-BE49-F238E27FC236}">
                <a16:creationId xmlns:a16="http://schemas.microsoft.com/office/drawing/2014/main" id="{5CFA5934-8CFA-18B8-E43E-4323160F6FF6}"/>
              </a:ext>
            </a:extLst>
          </p:cNvPr>
          <p:cNvSpPr>
            <a:spLocks noGrp="1"/>
          </p:cNvSpPr>
          <p:nvPr>
            <p:ph type="body" sz="half" idx="11"/>
          </p:nvPr>
        </p:nvSpPr>
        <p:spPr/>
        <p:txBody>
          <a:bodyPr/>
          <a:lstStyle/>
          <a:p>
            <a:pPr marL="285750" indent="-285750">
              <a:buFont typeface="Arial" panose="020B0604020202020204" pitchFamily="34" charset="0"/>
              <a:buChar char="•"/>
            </a:pPr>
            <a:r>
              <a:rPr lang="en-US" sz="2000" dirty="0" err="1"/>
              <a:t>Kurssi</a:t>
            </a:r>
            <a:r>
              <a:rPr lang="en-US" sz="2000" dirty="0"/>
              <a:t> on </a:t>
            </a:r>
            <a:r>
              <a:rPr lang="en-US" sz="2000" dirty="0" err="1"/>
              <a:t>ensisijaisessa</a:t>
            </a:r>
            <a:r>
              <a:rPr lang="en-US" sz="2000" dirty="0"/>
              <a:t> </a:t>
            </a:r>
            <a:r>
              <a:rPr lang="en-US" sz="2000" dirty="0" err="1"/>
              <a:t>suunnitelmassasi</a:t>
            </a:r>
            <a:r>
              <a:rPr lang="en-US" sz="2000" dirty="0"/>
              <a:t> (HOPS)</a:t>
            </a:r>
          </a:p>
          <a:p>
            <a:pPr marL="285750" indent="-285750">
              <a:buFont typeface="Arial" panose="020B0604020202020204" pitchFamily="34" charset="0"/>
              <a:buChar char="•"/>
            </a:pPr>
            <a:r>
              <a:rPr lang="en-US" sz="2000" dirty="0" err="1"/>
              <a:t>Olet</a:t>
            </a:r>
            <a:r>
              <a:rPr lang="en-US" sz="2000" dirty="0"/>
              <a:t> </a:t>
            </a:r>
            <a:r>
              <a:rPr lang="en-US" sz="2000" dirty="0" err="1"/>
              <a:t>valinnut</a:t>
            </a:r>
            <a:r>
              <a:rPr lang="en-US" sz="2000" dirty="0"/>
              <a:t> </a:t>
            </a:r>
            <a:r>
              <a:rPr lang="en-US" sz="2000" dirty="0" err="1"/>
              <a:t>kurssin</a:t>
            </a:r>
            <a:r>
              <a:rPr lang="en-US" sz="2000" dirty="0"/>
              <a:t> </a:t>
            </a:r>
            <a:r>
              <a:rPr lang="en-US" sz="2000" dirty="0" err="1"/>
              <a:t>versiolle</a:t>
            </a:r>
            <a:r>
              <a:rPr lang="en-US" sz="2000" dirty="0"/>
              <a:t> </a:t>
            </a:r>
            <a:r>
              <a:rPr lang="en-US" sz="2000" dirty="0" err="1"/>
              <a:t>oikean</a:t>
            </a:r>
            <a:r>
              <a:rPr lang="en-US" sz="2000" dirty="0"/>
              <a:t> </a:t>
            </a:r>
            <a:r>
              <a:rPr lang="en-US" sz="2000" dirty="0" err="1"/>
              <a:t>lukukauden</a:t>
            </a:r>
            <a:endParaRPr lang="en-US" sz="2000" dirty="0"/>
          </a:p>
          <a:p>
            <a:pPr marL="285750" indent="-285750">
              <a:buFont typeface="Arial" panose="020B0604020202020204" pitchFamily="34" charset="0"/>
              <a:buChar char="•"/>
            </a:pPr>
            <a:r>
              <a:rPr lang="en-US" sz="2000" dirty="0"/>
              <a:t>Onko </a:t>
            </a:r>
            <a:r>
              <a:rPr lang="en-US" sz="2000" dirty="0" err="1"/>
              <a:t>kurssilla</a:t>
            </a:r>
            <a:r>
              <a:rPr lang="en-US" sz="2000" dirty="0"/>
              <a:t> </a:t>
            </a:r>
            <a:r>
              <a:rPr lang="en-US" sz="2000" dirty="0" err="1"/>
              <a:t>pakollisia</a:t>
            </a:r>
            <a:r>
              <a:rPr lang="en-US" sz="2000" dirty="0"/>
              <a:t> </a:t>
            </a:r>
            <a:r>
              <a:rPr lang="en-US" sz="2000" dirty="0" err="1"/>
              <a:t>ennakkotietoja</a:t>
            </a:r>
            <a:r>
              <a:rPr lang="en-US" sz="2000" dirty="0"/>
              <a:t>? (</a:t>
            </a:r>
            <a:r>
              <a:rPr lang="en-US" sz="2000" dirty="0" err="1"/>
              <a:t>ks</a:t>
            </a:r>
            <a:r>
              <a:rPr lang="en-US" sz="2000" dirty="0"/>
              <a:t>. </a:t>
            </a:r>
            <a:r>
              <a:rPr lang="en-US" sz="2000" dirty="0" err="1"/>
              <a:t>kurssiesite</a:t>
            </a:r>
            <a:r>
              <a:rPr lang="en-US" sz="2000" dirty="0"/>
              <a:t>)</a:t>
            </a:r>
          </a:p>
          <a:p>
            <a:pPr lvl="1"/>
            <a:r>
              <a:rPr lang="en-US" sz="2000" dirty="0"/>
              <a:t>Ole </a:t>
            </a:r>
            <a:r>
              <a:rPr lang="en-US" sz="2000" dirty="0" err="1"/>
              <a:t>tarvittaessa</a:t>
            </a:r>
            <a:r>
              <a:rPr lang="en-US" sz="2000" dirty="0"/>
              <a:t> </a:t>
            </a:r>
            <a:r>
              <a:rPr lang="en-US" sz="2000" dirty="0" err="1"/>
              <a:t>yhteydessä</a:t>
            </a:r>
            <a:r>
              <a:rPr lang="en-US" sz="2000" dirty="0"/>
              <a:t> </a:t>
            </a:r>
            <a:r>
              <a:rPr lang="en-US" sz="2000" dirty="0" err="1"/>
              <a:t>vastuuopettajaan</a:t>
            </a:r>
            <a:r>
              <a:rPr lang="en-US" sz="2000" dirty="0"/>
              <a:t>.</a:t>
            </a:r>
          </a:p>
          <a:p>
            <a:pPr marL="285750" indent="-285750">
              <a:buFont typeface="Arial" panose="020B0604020202020204" pitchFamily="34" charset="0"/>
              <a:buChar char="•"/>
            </a:pPr>
            <a:r>
              <a:rPr lang="en-US" sz="2000" dirty="0" err="1"/>
              <a:t>Kurssi</a:t>
            </a:r>
            <a:r>
              <a:rPr lang="en-US" sz="2000" dirty="0"/>
              <a:t> </a:t>
            </a:r>
            <a:r>
              <a:rPr lang="en-US" sz="2000" dirty="0" err="1"/>
              <a:t>kestää</a:t>
            </a:r>
            <a:r>
              <a:rPr lang="en-US" sz="2000" dirty="0"/>
              <a:t> </a:t>
            </a:r>
            <a:r>
              <a:rPr lang="en-US" sz="2000" dirty="0" err="1"/>
              <a:t>koko</a:t>
            </a:r>
            <a:r>
              <a:rPr lang="en-US" sz="2000" dirty="0"/>
              <a:t> </a:t>
            </a:r>
            <a:r>
              <a:rPr lang="en-US" sz="2000" dirty="0" err="1"/>
              <a:t>lukuvuoden</a:t>
            </a:r>
            <a:r>
              <a:rPr lang="en-US" sz="2000" dirty="0"/>
              <a:t> </a:t>
            </a:r>
            <a:r>
              <a:rPr lang="en-US" sz="2000" dirty="0" err="1"/>
              <a:t>mutta</a:t>
            </a:r>
            <a:r>
              <a:rPr lang="en-US" sz="2000" dirty="0"/>
              <a:t> </a:t>
            </a:r>
            <a:r>
              <a:rPr lang="en-US" sz="2000" dirty="0" err="1"/>
              <a:t>olet</a:t>
            </a:r>
            <a:r>
              <a:rPr lang="en-US" sz="2000" dirty="0"/>
              <a:t> </a:t>
            </a:r>
            <a:r>
              <a:rPr lang="en-US" sz="2000" dirty="0" err="1"/>
              <a:t>ilmoittautunut</a:t>
            </a:r>
            <a:r>
              <a:rPr lang="en-US" sz="2000" dirty="0"/>
              <a:t> </a:t>
            </a:r>
            <a:r>
              <a:rPr lang="en-US" sz="2000" dirty="0" err="1"/>
              <a:t>läsnäolevaksi</a:t>
            </a:r>
            <a:r>
              <a:rPr lang="en-US" sz="2000" dirty="0"/>
              <a:t> vain </a:t>
            </a:r>
            <a:r>
              <a:rPr lang="en-US" sz="2000" dirty="0" err="1"/>
              <a:t>syyslukukaudelle</a:t>
            </a:r>
            <a:endParaRPr lang="en-US" sz="2000" dirty="0"/>
          </a:p>
          <a:p>
            <a:pPr lvl="1"/>
            <a:r>
              <a:rPr lang="en-US" sz="2000" dirty="0"/>
              <a:t>Ota </a:t>
            </a:r>
            <a:r>
              <a:rPr lang="en-US" sz="2000" dirty="0" err="1"/>
              <a:t>yhteyttä</a:t>
            </a:r>
            <a:r>
              <a:rPr lang="en-US" sz="2000" dirty="0"/>
              <a:t> </a:t>
            </a:r>
            <a:r>
              <a:rPr lang="en-US" sz="2000" dirty="0" err="1"/>
              <a:t>oppimispalveluihin</a:t>
            </a:r>
            <a:r>
              <a:rPr lang="en-US" sz="2000" dirty="0"/>
              <a:t>; </a:t>
            </a:r>
            <a:r>
              <a:rPr lang="en-US" sz="2000" dirty="0" err="1"/>
              <a:t>ilmoittautuminen</a:t>
            </a:r>
            <a:r>
              <a:rPr lang="en-US" sz="2000" dirty="0"/>
              <a:t> </a:t>
            </a:r>
            <a:r>
              <a:rPr lang="en-US" sz="2000" dirty="0" err="1"/>
              <a:t>hyväksytään</a:t>
            </a:r>
            <a:r>
              <a:rPr lang="en-US" sz="2000" dirty="0"/>
              <a:t> </a:t>
            </a:r>
            <a:r>
              <a:rPr lang="en-US" sz="2000" dirty="0" err="1"/>
              <a:t>käsin</a:t>
            </a:r>
            <a:endParaRPr lang="en-US" sz="2000" dirty="0"/>
          </a:p>
          <a:p>
            <a:endParaRPr lang="en-US" sz="2000" dirty="0"/>
          </a:p>
        </p:txBody>
      </p:sp>
    </p:spTree>
    <p:extLst>
      <p:ext uri="{BB962C8B-B14F-4D97-AF65-F5344CB8AC3E}">
        <p14:creationId xmlns:p14="http://schemas.microsoft.com/office/powerpoint/2010/main" val="3858949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CC33F6-7FD0-17AD-4C3C-3281198AB17B}"/>
              </a:ext>
            </a:extLst>
          </p:cNvPr>
          <p:cNvSpPr>
            <a:spLocks noGrp="1"/>
          </p:cNvSpPr>
          <p:nvPr>
            <p:ph type="body" sz="quarter" idx="10"/>
          </p:nvPr>
        </p:nvSpPr>
        <p:spPr/>
        <p:txBody>
          <a:bodyPr/>
          <a:lstStyle/>
          <a:p>
            <a:r>
              <a:rPr lang="fi-FI" dirty="0"/>
              <a:t>Kiitos ja hyvää syksyä opintojen parissa!</a:t>
            </a:r>
            <a:endParaRPr lang="en-US" dirty="0"/>
          </a:p>
        </p:txBody>
      </p:sp>
      <p:pic>
        <p:nvPicPr>
          <p:cNvPr id="4" name="Picture 3">
            <a:extLst>
              <a:ext uri="{FF2B5EF4-FFF2-40B4-BE49-F238E27FC236}">
                <a16:creationId xmlns:a16="http://schemas.microsoft.com/office/drawing/2014/main" id="{D1ADCDA2-100E-91BB-67F3-1BA50F7EF9E4}"/>
              </a:ext>
            </a:extLst>
          </p:cNvPr>
          <p:cNvPicPr>
            <a:picLocks noChangeAspect="1"/>
          </p:cNvPicPr>
          <p:nvPr/>
        </p:nvPicPr>
        <p:blipFill rotWithShape="1">
          <a:blip r:embed="rId2"/>
          <a:srcRect l="5355" t="5689" r="6053" b="6369"/>
          <a:stretch/>
        </p:blipFill>
        <p:spPr>
          <a:xfrm>
            <a:off x="4206240" y="4229100"/>
            <a:ext cx="725805" cy="737235"/>
          </a:xfrm>
          <a:prstGeom prst="rect">
            <a:avLst/>
          </a:prstGeom>
        </p:spPr>
      </p:pic>
    </p:spTree>
    <p:extLst>
      <p:ext uri="{BB962C8B-B14F-4D97-AF65-F5344CB8AC3E}">
        <p14:creationId xmlns:p14="http://schemas.microsoft.com/office/powerpoint/2010/main" val="2956909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13E85B-1BF7-65D2-FBDE-2A053494A4FC}"/>
              </a:ext>
            </a:extLst>
          </p:cNvPr>
          <p:cNvSpPr>
            <a:spLocks noGrp="1"/>
          </p:cNvSpPr>
          <p:nvPr>
            <p:ph type="body" sz="half" idx="10"/>
          </p:nvPr>
        </p:nvSpPr>
        <p:spPr/>
        <p:txBody>
          <a:bodyPr/>
          <a:lstStyle/>
          <a:p>
            <a:r>
              <a:rPr lang="en-US" dirty="0" err="1"/>
              <a:t>Tutkinnon</a:t>
            </a:r>
            <a:r>
              <a:rPr lang="en-US" dirty="0"/>
              <a:t> </a:t>
            </a:r>
            <a:r>
              <a:rPr lang="en-US" dirty="0" err="1"/>
              <a:t>rakenne</a:t>
            </a:r>
            <a:r>
              <a:rPr lang="en-US" dirty="0"/>
              <a:t>: </a:t>
            </a:r>
            <a:r>
              <a:rPr lang="en-US" dirty="0" err="1"/>
              <a:t>vuosijako</a:t>
            </a:r>
            <a:endParaRPr lang="en-US" dirty="0"/>
          </a:p>
        </p:txBody>
      </p:sp>
      <p:sp>
        <p:nvSpPr>
          <p:cNvPr id="3" name="Text Placeholder 2">
            <a:extLst>
              <a:ext uri="{FF2B5EF4-FFF2-40B4-BE49-F238E27FC236}">
                <a16:creationId xmlns:a16="http://schemas.microsoft.com/office/drawing/2014/main" id="{A2CD2780-C14B-86AA-8013-D9402D34D68F}"/>
              </a:ext>
            </a:extLst>
          </p:cNvPr>
          <p:cNvSpPr>
            <a:spLocks noGrp="1"/>
          </p:cNvSpPr>
          <p:nvPr>
            <p:ph type="body" sz="half" idx="11"/>
          </p:nvPr>
        </p:nvSpPr>
        <p:spPr>
          <a:xfrm>
            <a:off x="292328" y="902540"/>
            <a:ext cx="8492897" cy="3388387"/>
          </a:xfrm>
        </p:spPr>
        <p:txBody>
          <a:bodyPr/>
          <a:lstStyle/>
          <a:p>
            <a:r>
              <a:rPr lang="fi-FI" sz="1800"/>
              <a:t>1. vuosi: yhteisiä opintoja ja pääainevalinta</a:t>
            </a:r>
          </a:p>
          <a:p>
            <a:r>
              <a:rPr lang="fi-FI" sz="1800"/>
              <a:t>2. vuosi: pääaineen opinnot ja loput yhteisistä opinnoista, mahdollisesti sivuainetta ja vapaasti valittavia opintoja</a:t>
            </a:r>
          </a:p>
          <a:p>
            <a:r>
              <a:rPr lang="fi-FI" sz="1800"/>
              <a:t>3. vuosi: lisää pääaineen opintoja ml. kandidaatintyö, sivuaine ja vapaasti valittavat</a:t>
            </a:r>
          </a:p>
        </p:txBody>
      </p:sp>
      <p:pic>
        <p:nvPicPr>
          <p:cNvPr id="5" name="Picture 4" descr="A screenshot of a computer screen&#10;&#10;Description automatically generated with low confidence">
            <a:extLst>
              <a:ext uri="{FF2B5EF4-FFF2-40B4-BE49-F238E27FC236}">
                <a16:creationId xmlns:a16="http://schemas.microsoft.com/office/drawing/2014/main" id="{FFE91D2F-A27E-A934-B611-262964B2A61C}"/>
              </a:ext>
            </a:extLst>
          </p:cNvPr>
          <p:cNvPicPr>
            <a:picLocks noChangeAspect="1"/>
          </p:cNvPicPr>
          <p:nvPr/>
        </p:nvPicPr>
        <p:blipFill>
          <a:blip r:embed="rId2"/>
          <a:stretch>
            <a:fillRect/>
          </a:stretch>
        </p:blipFill>
        <p:spPr>
          <a:xfrm>
            <a:off x="292328" y="2571750"/>
            <a:ext cx="8008884" cy="2313288"/>
          </a:xfrm>
          <a:prstGeom prst="rect">
            <a:avLst/>
          </a:prstGeom>
        </p:spPr>
      </p:pic>
    </p:spTree>
    <p:extLst>
      <p:ext uri="{BB962C8B-B14F-4D97-AF65-F5344CB8AC3E}">
        <p14:creationId xmlns:p14="http://schemas.microsoft.com/office/powerpoint/2010/main" val="396730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C7605-C25D-4147-AA7D-A2115F9D3B0A}"/>
              </a:ext>
            </a:extLst>
          </p:cNvPr>
          <p:cNvSpPr>
            <a:spLocks noGrp="1"/>
          </p:cNvSpPr>
          <p:nvPr>
            <p:ph type="body" sz="half" idx="10"/>
          </p:nvPr>
        </p:nvSpPr>
        <p:spPr/>
        <p:txBody>
          <a:bodyPr/>
          <a:lstStyle/>
          <a:p>
            <a:r>
              <a:rPr lang="en-US" sz="3600" dirty="0" err="1"/>
              <a:t>Tutkinnon</a:t>
            </a:r>
            <a:r>
              <a:rPr lang="en-US" sz="3600" dirty="0"/>
              <a:t> </a:t>
            </a:r>
            <a:r>
              <a:rPr lang="en-US" sz="3600" dirty="0" err="1"/>
              <a:t>rakenne</a:t>
            </a:r>
            <a:r>
              <a:rPr lang="en-US" sz="3600" dirty="0"/>
              <a:t>: </a:t>
            </a:r>
            <a:r>
              <a:rPr lang="en-US" sz="3600" dirty="0" err="1"/>
              <a:t>yhteiset</a:t>
            </a:r>
            <a:r>
              <a:rPr lang="en-US" sz="3600" dirty="0"/>
              <a:t> </a:t>
            </a:r>
            <a:r>
              <a:rPr lang="en-US" sz="3600" dirty="0" err="1"/>
              <a:t>opinnot</a:t>
            </a:r>
            <a:r>
              <a:rPr lang="en-US" sz="3600" dirty="0"/>
              <a:t> 70 op</a:t>
            </a:r>
          </a:p>
        </p:txBody>
      </p:sp>
      <p:sp>
        <p:nvSpPr>
          <p:cNvPr id="3" name="Text Placeholder 2">
            <a:extLst>
              <a:ext uri="{FF2B5EF4-FFF2-40B4-BE49-F238E27FC236}">
                <a16:creationId xmlns:a16="http://schemas.microsoft.com/office/drawing/2014/main" id="{5823C9E0-6366-3A3A-8852-CF7F94C92932}"/>
              </a:ext>
            </a:extLst>
          </p:cNvPr>
          <p:cNvSpPr>
            <a:spLocks noGrp="1"/>
          </p:cNvSpPr>
          <p:nvPr>
            <p:ph type="body" sz="half" idx="11"/>
          </p:nvPr>
        </p:nvSpPr>
        <p:spPr/>
        <p:txBody>
          <a:bodyPr/>
          <a:lstStyle/>
          <a:p>
            <a:pPr marL="342900" indent="-342900">
              <a:buFont typeface="Arial" panose="020B0604020202020204" pitchFamily="34" charset="0"/>
              <a:buChar char="•"/>
            </a:pPr>
            <a:r>
              <a:rPr lang="fi-FI" sz="1600" dirty="0"/>
              <a:t>Sisältää kemiaa, fysiikkaa, matematiikkaa, materiaalitiedettä, biotiedettä ja ohjelmointia</a:t>
            </a:r>
          </a:p>
          <a:p>
            <a:pPr marL="342900" indent="-342900">
              <a:buFont typeface="Arial" panose="020B0604020202020204" pitchFamily="34" charset="0"/>
              <a:buChar char="•"/>
            </a:pPr>
            <a:r>
              <a:rPr lang="fi-FI" sz="1600" dirty="0"/>
              <a:t>Korkeakouluopiskelijan ABC 2 op</a:t>
            </a:r>
          </a:p>
          <a:p>
            <a:pPr marL="342900" indent="-342900">
              <a:buFont typeface="Arial" panose="020B0604020202020204" pitchFamily="34" charset="0"/>
              <a:buChar char="•"/>
            </a:pPr>
            <a:r>
              <a:rPr lang="fi-FI" sz="1600" dirty="0"/>
              <a:t>Kieliopinnot</a:t>
            </a:r>
          </a:p>
          <a:p>
            <a:pPr marL="971550" lvl="1" indent="-342900"/>
            <a:r>
              <a:rPr lang="fi-FI" sz="1600" dirty="0"/>
              <a:t>Toinen kotimainen kieli (ruotsi/suomi) 2 op. </a:t>
            </a:r>
          </a:p>
          <a:p>
            <a:pPr marL="971550" lvl="1" indent="-342900"/>
            <a:r>
              <a:rPr lang="fi-FI" sz="1600" dirty="0"/>
              <a:t>Pakollinen vieras kieli 3 op. </a:t>
            </a:r>
          </a:p>
          <a:p>
            <a:pPr marL="1147763" lvl="2" indent="-342900"/>
            <a:r>
              <a:rPr lang="fi-FI" sz="1100" dirty="0"/>
              <a:t>Suullinen ja kirjallinen osaaminen (kurssin nimessä w, o tai </a:t>
            </a:r>
            <a:r>
              <a:rPr lang="fi-FI" sz="1100" dirty="0" err="1"/>
              <a:t>w,o</a:t>
            </a:r>
            <a:r>
              <a:rPr lang="fi-FI" sz="1100" dirty="0"/>
              <a:t>)</a:t>
            </a:r>
          </a:p>
          <a:p>
            <a:pPr marL="1147763" lvl="2" indent="-342900"/>
            <a:r>
              <a:rPr lang="fi-FI" sz="1100" dirty="0"/>
              <a:t>Voi koostua monesta kurssista, mutta oltava samaa kieltä</a:t>
            </a:r>
          </a:p>
          <a:p>
            <a:pPr marL="342900" indent="-342900">
              <a:buFont typeface="Arial" panose="020B0604020202020204" pitchFamily="34" charset="0"/>
              <a:buChar char="•"/>
            </a:pPr>
            <a:r>
              <a:rPr lang="fi-FI" sz="1600" dirty="0"/>
              <a:t>Monialaiset opinnot 3-5 op</a:t>
            </a:r>
          </a:p>
          <a:p>
            <a:pPr marL="971550" lvl="1" indent="-342900"/>
            <a:r>
              <a:rPr lang="fi-FI" altLang="en-US" sz="1600" dirty="0">
                <a:latin typeface="+mn-lt"/>
                <a:cs typeface="Arial" panose="020B0604020202020204" pitchFamily="34" charset="0"/>
              </a:rPr>
              <a:t>Akateemisen ajattelun alkeiskurssi, Design </a:t>
            </a:r>
            <a:r>
              <a:rPr lang="fi-FI" altLang="en-US" sz="1600" dirty="0" err="1">
                <a:latin typeface="+mn-lt"/>
                <a:cs typeface="Arial" panose="020B0604020202020204" pitchFamily="34" charset="0"/>
              </a:rPr>
              <a:t>Meets</a:t>
            </a:r>
            <a:r>
              <a:rPr lang="fi-FI" altLang="en-US" sz="1600" dirty="0">
                <a:latin typeface="+mn-lt"/>
                <a:cs typeface="Arial" panose="020B0604020202020204" pitchFamily="34" charset="0"/>
              </a:rPr>
              <a:t> </a:t>
            </a:r>
            <a:r>
              <a:rPr lang="fi-FI" altLang="en-US" sz="1600" dirty="0" err="1">
                <a:latin typeface="+mn-lt"/>
                <a:cs typeface="Arial" panose="020B0604020202020204" pitchFamily="34" charset="0"/>
              </a:rPr>
              <a:t>Biomaterials</a:t>
            </a:r>
            <a:r>
              <a:rPr lang="fi-FI" altLang="en-US" sz="1600" dirty="0">
                <a:latin typeface="+mn-lt"/>
                <a:cs typeface="Arial" panose="020B0604020202020204" pitchFamily="34" charset="0"/>
              </a:rPr>
              <a:t>, Näkökulmia ympäristöasioihin tai muu University </a:t>
            </a:r>
            <a:r>
              <a:rPr lang="fi-FI" altLang="en-US" sz="1600" dirty="0" err="1">
                <a:latin typeface="+mn-lt"/>
                <a:cs typeface="Arial" panose="020B0604020202020204" pitchFamily="34" charset="0"/>
              </a:rPr>
              <a:t>Wides</a:t>
            </a:r>
            <a:r>
              <a:rPr lang="fi-FI" altLang="en-US" sz="1600" dirty="0">
                <a:latin typeface="+mn-lt"/>
                <a:cs typeface="Arial" panose="020B0604020202020204" pitchFamily="34" charset="0"/>
              </a:rPr>
              <a:t> </a:t>
            </a:r>
            <a:r>
              <a:rPr lang="fi-FI" altLang="en-US" sz="1600" dirty="0" err="1">
                <a:latin typeface="+mn-lt"/>
                <a:cs typeface="Arial" panose="020B0604020202020204" pitchFamily="34" charset="0"/>
              </a:rPr>
              <a:t>Studies</a:t>
            </a:r>
            <a:r>
              <a:rPr lang="fi-FI" altLang="en-US" sz="1600" dirty="0">
                <a:latin typeface="+mn-lt"/>
                <a:cs typeface="Arial" panose="020B0604020202020204" pitchFamily="34" charset="0"/>
              </a:rPr>
              <a:t> -kurssi toisesta koulusta</a:t>
            </a:r>
          </a:p>
          <a:p>
            <a:pPr marL="971550" lvl="1" indent="-342900"/>
            <a:endParaRPr lang="fi-FI" sz="1600" dirty="0"/>
          </a:p>
          <a:p>
            <a:pPr marL="342900" indent="-342900">
              <a:buFont typeface="Arial" panose="020B0604020202020204" pitchFamily="34" charset="0"/>
              <a:buChar char="•"/>
            </a:pPr>
            <a:endParaRPr lang="fi-FI" sz="1600" dirty="0"/>
          </a:p>
          <a:p>
            <a:pPr marL="342900" indent="-342900">
              <a:buFont typeface="Arial" panose="020B0604020202020204" pitchFamily="34" charset="0"/>
              <a:buChar char="•"/>
            </a:pPr>
            <a:endParaRPr lang="fi-FI" sz="1600" dirty="0"/>
          </a:p>
          <a:p>
            <a:pPr marL="342900" indent="-342900">
              <a:buFont typeface="Arial" panose="020B0604020202020204" pitchFamily="34" charset="0"/>
              <a:buChar char="•"/>
            </a:pPr>
            <a:endParaRPr lang="en-US" sz="1600" dirty="0"/>
          </a:p>
        </p:txBody>
      </p:sp>
    </p:spTree>
    <p:extLst>
      <p:ext uri="{BB962C8B-B14F-4D97-AF65-F5344CB8AC3E}">
        <p14:creationId xmlns:p14="http://schemas.microsoft.com/office/powerpoint/2010/main" val="2032807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C7605-C25D-4147-AA7D-A2115F9D3B0A}"/>
              </a:ext>
            </a:extLst>
          </p:cNvPr>
          <p:cNvSpPr>
            <a:spLocks noGrp="1"/>
          </p:cNvSpPr>
          <p:nvPr>
            <p:ph type="body" sz="half" idx="10"/>
          </p:nvPr>
        </p:nvSpPr>
        <p:spPr/>
        <p:txBody>
          <a:bodyPr/>
          <a:lstStyle/>
          <a:p>
            <a:r>
              <a:rPr lang="en-US" sz="3600" dirty="0" err="1"/>
              <a:t>Tutkinnon</a:t>
            </a:r>
            <a:r>
              <a:rPr lang="en-US" sz="3600" dirty="0"/>
              <a:t> </a:t>
            </a:r>
            <a:r>
              <a:rPr lang="en-US" sz="3600" dirty="0" err="1"/>
              <a:t>rakenne</a:t>
            </a:r>
            <a:r>
              <a:rPr lang="en-US" sz="3600" dirty="0"/>
              <a:t>: </a:t>
            </a:r>
            <a:r>
              <a:rPr lang="en-US" sz="3600" dirty="0" err="1"/>
              <a:t>kieliopinnot</a:t>
            </a:r>
            <a:r>
              <a:rPr lang="en-US" sz="3600" dirty="0"/>
              <a:t>, </a:t>
            </a:r>
            <a:r>
              <a:rPr lang="en-US" sz="3600" dirty="0" err="1"/>
              <a:t>toinen</a:t>
            </a:r>
            <a:r>
              <a:rPr lang="en-US" sz="3600" dirty="0"/>
              <a:t> </a:t>
            </a:r>
            <a:r>
              <a:rPr lang="en-US" sz="3600" dirty="0" err="1"/>
              <a:t>kotimainen</a:t>
            </a:r>
            <a:r>
              <a:rPr lang="en-US" sz="3600" dirty="0"/>
              <a:t> </a:t>
            </a:r>
            <a:r>
              <a:rPr lang="en-US" sz="3600" dirty="0" err="1"/>
              <a:t>kieli</a:t>
            </a:r>
            <a:endParaRPr lang="en-US" sz="3600" dirty="0"/>
          </a:p>
        </p:txBody>
      </p:sp>
      <p:sp>
        <p:nvSpPr>
          <p:cNvPr id="3" name="Text Placeholder 2">
            <a:extLst>
              <a:ext uri="{FF2B5EF4-FFF2-40B4-BE49-F238E27FC236}">
                <a16:creationId xmlns:a16="http://schemas.microsoft.com/office/drawing/2014/main" id="{5823C9E0-6366-3A3A-8852-CF7F94C92932}"/>
              </a:ext>
            </a:extLst>
          </p:cNvPr>
          <p:cNvSpPr>
            <a:spLocks noGrp="1"/>
          </p:cNvSpPr>
          <p:nvPr>
            <p:ph type="body" sz="half" idx="11"/>
          </p:nvPr>
        </p:nvSpPr>
        <p:spPr/>
        <p:txBody>
          <a:bodyPr/>
          <a:lstStyle/>
          <a:p>
            <a:pPr marL="342900" indent="-342900">
              <a:spcBef>
                <a:spcPts val="600"/>
              </a:spcBef>
              <a:buFont typeface="Arial" panose="020B0604020202020204" pitchFamily="34" charset="0"/>
              <a:buChar char="•"/>
            </a:pPr>
            <a:r>
              <a:rPr lang="fi-FI" sz="1400" dirty="0">
                <a:latin typeface="+mn-lt"/>
              </a:rPr>
              <a:t>Jos koulusivistyskielesi on suomi -&gt; ruotsin kokeet LC-5001 ja LC-5002</a:t>
            </a:r>
          </a:p>
          <a:p>
            <a:pPr marL="971550" lvl="1" indent="-342900">
              <a:spcBef>
                <a:spcPts val="600"/>
              </a:spcBef>
            </a:pPr>
            <a:r>
              <a:rPr lang="fi-FI" sz="1400" dirty="0">
                <a:latin typeface="+mn-lt"/>
                <a:hlinkClick r:id="rId3"/>
              </a:rPr>
              <a:t>Lähtötasotesti </a:t>
            </a:r>
            <a:r>
              <a:rPr lang="fi-FI" sz="1400" dirty="0" err="1">
                <a:latin typeface="+mn-lt"/>
                <a:hlinkClick r:id="rId3"/>
              </a:rPr>
              <a:t>MyCoursesissa</a:t>
            </a:r>
            <a:endParaRPr lang="fi-FI" sz="1400" dirty="0">
              <a:latin typeface="+mn-lt"/>
            </a:endParaRPr>
          </a:p>
          <a:p>
            <a:pPr marL="971550" lvl="1" indent="-342900">
              <a:spcBef>
                <a:spcPts val="600"/>
              </a:spcBef>
            </a:pPr>
            <a:r>
              <a:rPr lang="fi-FI" sz="1400" dirty="0">
                <a:latin typeface="+mn-lt"/>
              </a:rPr>
              <a:t>Voit joko mennä suoraan kokeisiin tai osallistua kokeeseen valmentavalle kurssille</a:t>
            </a:r>
          </a:p>
          <a:p>
            <a:pPr marL="1134900" lvl="3" indent="-342900">
              <a:spcBef>
                <a:spcPts val="600"/>
              </a:spcBef>
              <a:buFont typeface="Arial" panose="020B0604020202020204" pitchFamily="34" charset="0"/>
              <a:buChar char="•"/>
            </a:pPr>
            <a:r>
              <a:rPr lang="fi-FI" sz="700" i="0" dirty="0">
                <a:latin typeface="+mn-lt"/>
              </a:rPr>
              <a:t>LC-5411 Tekniikan alan ruotsia perusteellisesti (tasotestistä 16 – 24 pistettä) tai</a:t>
            </a:r>
          </a:p>
          <a:p>
            <a:pPr marL="1134900" lvl="3" indent="-342900">
              <a:spcBef>
                <a:spcPts val="600"/>
              </a:spcBef>
              <a:buFont typeface="Arial" panose="020B0604020202020204" pitchFamily="34" charset="0"/>
              <a:buChar char="•"/>
            </a:pPr>
            <a:r>
              <a:rPr lang="en-GB" sz="700" i="0" spc="-4" dirty="0">
                <a:latin typeface="+mn-lt"/>
                <a:cs typeface="Georgia"/>
              </a:rPr>
              <a:t>LC-5410 Svenska </a:t>
            </a:r>
            <a:r>
              <a:rPr lang="en-GB" sz="700" i="0" spc="-4" dirty="0" err="1">
                <a:latin typeface="+mn-lt"/>
                <a:cs typeface="Georgia"/>
              </a:rPr>
              <a:t>inom</a:t>
            </a:r>
            <a:r>
              <a:rPr lang="en-GB" sz="700" i="0" spc="-4" dirty="0">
                <a:latin typeface="+mn-lt"/>
                <a:cs typeface="Georgia"/>
              </a:rPr>
              <a:t> </a:t>
            </a:r>
            <a:r>
              <a:rPr lang="en-GB" sz="700" i="0" spc="-4" dirty="0" err="1">
                <a:latin typeface="+mn-lt"/>
                <a:cs typeface="Georgia"/>
              </a:rPr>
              <a:t>teknik</a:t>
            </a:r>
            <a:r>
              <a:rPr lang="en-GB" sz="700" i="0" dirty="0">
                <a:latin typeface="+mn-lt"/>
                <a:cs typeface="Georgia"/>
              </a:rPr>
              <a:t> (</a:t>
            </a:r>
            <a:r>
              <a:rPr lang="en-GB" sz="700" i="0" dirty="0" err="1">
                <a:latin typeface="+mn-lt"/>
                <a:cs typeface="Georgia"/>
              </a:rPr>
              <a:t>tasotestistä</a:t>
            </a:r>
            <a:r>
              <a:rPr lang="en-GB" sz="700" i="0" dirty="0">
                <a:latin typeface="+mn-lt"/>
                <a:cs typeface="Georgia"/>
              </a:rPr>
              <a:t> 25 </a:t>
            </a:r>
            <a:r>
              <a:rPr lang="en-GB" sz="700" i="0" spc="-4" dirty="0">
                <a:latin typeface="+mn-lt"/>
                <a:cs typeface="Georgia"/>
              </a:rPr>
              <a:t>-&gt;</a:t>
            </a:r>
            <a:r>
              <a:rPr lang="en-GB" sz="700" i="0" spc="-50" dirty="0">
                <a:latin typeface="+mn-lt"/>
                <a:cs typeface="Georgia"/>
              </a:rPr>
              <a:t> </a:t>
            </a:r>
            <a:r>
              <a:rPr lang="en-GB" sz="700" i="0" spc="-4" dirty="0" err="1">
                <a:latin typeface="+mn-lt"/>
                <a:cs typeface="Georgia"/>
              </a:rPr>
              <a:t>pistettä</a:t>
            </a:r>
            <a:r>
              <a:rPr lang="en-GB" sz="700" i="0" spc="-4" dirty="0">
                <a:latin typeface="+mn-lt"/>
                <a:cs typeface="Georgia"/>
              </a:rPr>
              <a:t>)</a:t>
            </a:r>
          </a:p>
          <a:p>
            <a:pPr marL="911063" lvl="2" indent="-342900">
              <a:spcBef>
                <a:spcPts val="600"/>
              </a:spcBef>
            </a:pPr>
            <a:r>
              <a:rPr lang="fi-FI" sz="1400" i="0" spc="-4" dirty="0">
                <a:latin typeface="+mn-lt"/>
              </a:rPr>
              <a:t>Jos saat tasotestistä alle 16 pistettä, osallistu ruotsin kieliklinikkaan</a:t>
            </a:r>
          </a:p>
          <a:p>
            <a:pPr marL="342900" indent="-342900">
              <a:spcBef>
                <a:spcPts val="600"/>
              </a:spcBef>
              <a:buFont typeface="Arial" panose="020B0604020202020204" pitchFamily="34" charset="0"/>
              <a:buChar char="•"/>
            </a:pPr>
            <a:r>
              <a:rPr lang="fi-FI" sz="1400" spc="-4" dirty="0">
                <a:cs typeface="Georgia"/>
              </a:rPr>
              <a:t>Jos k</a:t>
            </a:r>
            <a:r>
              <a:rPr lang="fi-FI" sz="1400" spc="-4" dirty="0">
                <a:latin typeface="+mn-lt"/>
                <a:cs typeface="Georgia"/>
              </a:rPr>
              <a:t>oulusivistyskielesi on ruotsi -&gt; suomen kokeet LC-7001 ja LC-7002</a:t>
            </a:r>
          </a:p>
          <a:p>
            <a:pPr marL="580500" lvl="1" indent="-342900">
              <a:spcBef>
                <a:spcPts val="600"/>
              </a:spcBef>
              <a:buFont typeface="Arial" panose="020B0604020202020204" pitchFamily="34" charset="0"/>
              <a:buChar char="•"/>
            </a:pPr>
            <a:r>
              <a:rPr lang="fi-FI" sz="1400" spc="-4" dirty="0">
                <a:latin typeface="+mn-lt"/>
                <a:cs typeface="Georgia"/>
              </a:rPr>
              <a:t>Voit suorittaa menemällä suoraan kokeisiin sinulle sopivaan aikaan opinnoissa.</a:t>
            </a:r>
          </a:p>
          <a:p>
            <a:pPr marL="580500" lvl="1" indent="-342900">
              <a:spcBef>
                <a:spcPts val="600"/>
              </a:spcBef>
              <a:buFont typeface="Arial" panose="020B0604020202020204" pitchFamily="34" charset="0"/>
              <a:buChar char="•"/>
            </a:pPr>
            <a:r>
              <a:rPr lang="fi-FI" sz="1400" spc="-4" dirty="0">
                <a:latin typeface="+mn-lt"/>
                <a:cs typeface="Georgia"/>
              </a:rPr>
              <a:t>Jos suomesi on vahva, voit tehdä ne nyt.</a:t>
            </a:r>
          </a:p>
          <a:p>
            <a:pPr marL="580500" lvl="1" indent="-342900">
              <a:spcBef>
                <a:spcPts val="600"/>
              </a:spcBef>
              <a:buFont typeface="Arial" panose="020B0604020202020204" pitchFamily="34" charset="0"/>
              <a:buChar char="•"/>
            </a:pPr>
            <a:r>
              <a:rPr lang="fi-FI" sz="1400" spc="-4" dirty="0">
                <a:latin typeface="+mn-lt"/>
                <a:cs typeface="Georgia"/>
              </a:rPr>
              <a:t>Jos tarvitset harjoitusta, suorita myöhemmin kandiopinnoissa.</a:t>
            </a:r>
          </a:p>
          <a:p>
            <a:pPr indent="-391050">
              <a:spcBef>
                <a:spcPts val="600"/>
              </a:spcBef>
              <a:buFont typeface="Arial" panose="020B0604020202020204" pitchFamily="34" charset="0"/>
              <a:buChar char="•"/>
            </a:pPr>
            <a:r>
              <a:rPr lang="en-GB" sz="1400" dirty="0" err="1">
                <a:latin typeface="+mn-lt"/>
                <a:cs typeface="Georgia"/>
              </a:rPr>
              <a:t>Koulusivistyskielen</a:t>
            </a:r>
            <a:r>
              <a:rPr lang="en-GB" sz="1400" dirty="0">
                <a:latin typeface="+mn-lt"/>
                <a:cs typeface="Georgia"/>
              </a:rPr>
              <a:t> </a:t>
            </a:r>
            <a:r>
              <a:rPr lang="en-GB" sz="1400" dirty="0" err="1">
                <a:latin typeface="+mn-lt"/>
                <a:cs typeface="Georgia"/>
              </a:rPr>
              <a:t>määrittymisestä</a:t>
            </a:r>
            <a:r>
              <a:rPr lang="en-GB" sz="1400" dirty="0">
                <a:latin typeface="+mn-lt"/>
                <a:cs typeface="Georgia"/>
              </a:rPr>
              <a:t> </a:t>
            </a:r>
            <a:r>
              <a:rPr lang="en-GB" sz="1400" dirty="0" err="1">
                <a:latin typeface="+mn-lt"/>
                <a:cs typeface="Georgia"/>
              </a:rPr>
              <a:t>ja</a:t>
            </a:r>
            <a:r>
              <a:rPr lang="en-GB" sz="1400" dirty="0">
                <a:latin typeface="+mn-lt"/>
                <a:cs typeface="Georgia"/>
              </a:rPr>
              <a:t> </a:t>
            </a:r>
            <a:r>
              <a:rPr lang="en-GB" sz="1400" dirty="0" err="1">
                <a:latin typeface="+mn-lt"/>
                <a:cs typeface="Georgia"/>
              </a:rPr>
              <a:t>toisen</a:t>
            </a:r>
            <a:r>
              <a:rPr lang="en-GB" sz="1400" dirty="0">
                <a:latin typeface="+mn-lt"/>
                <a:cs typeface="Georgia"/>
              </a:rPr>
              <a:t> </a:t>
            </a:r>
            <a:r>
              <a:rPr lang="en-GB" sz="1400" dirty="0" err="1">
                <a:latin typeface="+mn-lt"/>
                <a:cs typeface="Georgia"/>
              </a:rPr>
              <a:t>kotimaisen</a:t>
            </a:r>
            <a:r>
              <a:rPr lang="en-GB" sz="1400" dirty="0">
                <a:latin typeface="+mn-lt"/>
                <a:cs typeface="Georgia"/>
              </a:rPr>
              <a:t> </a:t>
            </a:r>
            <a:r>
              <a:rPr lang="en-GB" sz="1400" dirty="0" err="1">
                <a:latin typeface="+mn-lt"/>
                <a:cs typeface="Georgia"/>
              </a:rPr>
              <a:t>vapautuksesta</a:t>
            </a:r>
            <a:r>
              <a:rPr lang="en-GB" sz="1400" dirty="0">
                <a:latin typeface="+mn-lt"/>
                <a:cs typeface="Georgia"/>
              </a:rPr>
              <a:t>, </a:t>
            </a:r>
            <a:r>
              <a:rPr lang="en-GB" sz="1400" dirty="0" err="1">
                <a:latin typeface="+mn-lt"/>
                <a:cs typeface="Georgia"/>
              </a:rPr>
              <a:t>ks</a:t>
            </a:r>
            <a:r>
              <a:rPr lang="en-GB" sz="1400" dirty="0">
                <a:latin typeface="+mn-lt"/>
                <a:cs typeface="Georgia"/>
              </a:rPr>
              <a:t>. </a:t>
            </a:r>
            <a:r>
              <a:rPr lang="en-GB" sz="1400" dirty="0" err="1">
                <a:latin typeface="+mn-lt"/>
                <a:cs typeface="Georgia"/>
                <a:hlinkClick r:id="rId4"/>
              </a:rPr>
              <a:t>Opiskelijan</a:t>
            </a:r>
            <a:r>
              <a:rPr lang="en-GB" sz="1400" dirty="0">
                <a:latin typeface="+mn-lt"/>
                <a:cs typeface="Georgia"/>
                <a:hlinkClick r:id="rId4"/>
              </a:rPr>
              <a:t> </a:t>
            </a:r>
            <a:r>
              <a:rPr lang="en-GB" sz="1400" dirty="0" err="1">
                <a:latin typeface="+mn-lt"/>
                <a:cs typeface="Georgia"/>
                <a:hlinkClick r:id="rId4"/>
              </a:rPr>
              <a:t>opas</a:t>
            </a:r>
            <a:endParaRPr lang="en-GB" sz="1400" dirty="0">
              <a:latin typeface="+mn-lt"/>
              <a:cs typeface="Georgia"/>
            </a:endParaRPr>
          </a:p>
          <a:p>
            <a:pPr marL="580500" lvl="1" indent="-342900">
              <a:buFont typeface="Arial" panose="020B0604020202020204" pitchFamily="34" charset="0"/>
              <a:buChar char="•"/>
            </a:pPr>
            <a:endParaRPr lang="fi-FI" sz="2000" dirty="0"/>
          </a:p>
          <a:p>
            <a:pPr marL="580500" lvl="1"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1871781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C7605-C25D-4147-AA7D-A2115F9D3B0A}"/>
              </a:ext>
            </a:extLst>
          </p:cNvPr>
          <p:cNvSpPr>
            <a:spLocks noGrp="1"/>
          </p:cNvSpPr>
          <p:nvPr>
            <p:ph type="body" sz="half" idx="10"/>
          </p:nvPr>
        </p:nvSpPr>
        <p:spPr/>
        <p:txBody>
          <a:bodyPr/>
          <a:lstStyle/>
          <a:p>
            <a:r>
              <a:rPr lang="en-US" sz="3600" dirty="0" err="1"/>
              <a:t>Tutkinnon</a:t>
            </a:r>
            <a:r>
              <a:rPr lang="en-US" sz="3600" dirty="0"/>
              <a:t> </a:t>
            </a:r>
            <a:r>
              <a:rPr lang="en-US" sz="3600" dirty="0" err="1"/>
              <a:t>rakenne</a:t>
            </a:r>
            <a:r>
              <a:rPr lang="en-US" sz="3600" dirty="0"/>
              <a:t>: </a:t>
            </a:r>
            <a:r>
              <a:rPr lang="en-US" sz="3600" dirty="0" err="1"/>
              <a:t>kieliopinnot</a:t>
            </a:r>
            <a:r>
              <a:rPr lang="en-US" sz="3600" dirty="0"/>
              <a:t>, </a:t>
            </a:r>
            <a:r>
              <a:rPr lang="en-US" sz="3600" dirty="0" err="1"/>
              <a:t>Kielikeskuksen</a:t>
            </a:r>
            <a:r>
              <a:rPr lang="en-US" sz="3600" dirty="0"/>
              <a:t> </a:t>
            </a:r>
            <a:r>
              <a:rPr lang="en-US" sz="3600" dirty="0" err="1"/>
              <a:t>tarjonta</a:t>
            </a:r>
            <a:endParaRPr lang="en-US" sz="3600" dirty="0"/>
          </a:p>
        </p:txBody>
      </p:sp>
      <p:sp>
        <p:nvSpPr>
          <p:cNvPr id="3" name="Text Placeholder 2">
            <a:extLst>
              <a:ext uri="{FF2B5EF4-FFF2-40B4-BE49-F238E27FC236}">
                <a16:creationId xmlns:a16="http://schemas.microsoft.com/office/drawing/2014/main" id="{5823C9E0-6366-3A3A-8852-CF7F94C92932}"/>
              </a:ext>
            </a:extLst>
          </p:cNvPr>
          <p:cNvSpPr>
            <a:spLocks noGrp="1"/>
          </p:cNvSpPr>
          <p:nvPr>
            <p:ph type="body" sz="half" idx="11"/>
          </p:nvPr>
        </p:nvSpPr>
        <p:spPr/>
        <p:txBody>
          <a:bodyPr/>
          <a:lstStyle/>
          <a:p>
            <a:pPr marL="342900" indent="-342900">
              <a:spcBef>
                <a:spcPts val="600"/>
              </a:spcBef>
              <a:buFont typeface="Arial" panose="020B0604020202020204" pitchFamily="34" charset="0"/>
              <a:buChar char="•"/>
            </a:pPr>
            <a:r>
              <a:rPr lang="fi-FI" sz="1600" dirty="0">
                <a:latin typeface="+mn-lt"/>
              </a:rPr>
              <a:t>Pakolliseksi vieraaksi kieleksi kelpaavat kurssit löydät </a:t>
            </a:r>
            <a:r>
              <a:rPr lang="fi-FI" sz="1600" dirty="0">
                <a:latin typeface="+mn-lt"/>
                <a:hlinkClick r:id="rId2"/>
              </a:rPr>
              <a:t>Opiskelijan oppaasta</a:t>
            </a:r>
            <a:endParaRPr lang="fi-FI" sz="1600" dirty="0">
              <a:latin typeface="+mn-lt"/>
            </a:endParaRPr>
          </a:p>
          <a:p>
            <a:pPr marL="342900" indent="-342900">
              <a:spcBef>
                <a:spcPts val="600"/>
              </a:spcBef>
              <a:buFont typeface="Arial" panose="020B0604020202020204" pitchFamily="34" charset="0"/>
              <a:buChar char="•"/>
            </a:pPr>
            <a:r>
              <a:rPr lang="fi-FI" sz="1600" dirty="0">
                <a:latin typeface="+mn-lt"/>
              </a:rPr>
              <a:t>Kielikeskuksen laaja kielikurssien tarjonta löytyy koottuna </a:t>
            </a:r>
            <a:r>
              <a:rPr lang="fi-FI" sz="1600" dirty="0">
                <a:latin typeface="+mn-lt"/>
                <a:hlinkClick r:id="rId3"/>
              </a:rPr>
              <a:t>Opiskelijan oppaasta</a:t>
            </a:r>
            <a:endParaRPr lang="fi-FI" sz="1600" dirty="0">
              <a:latin typeface="+mn-lt"/>
            </a:endParaRPr>
          </a:p>
          <a:p>
            <a:pPr marL="342900" indent="-342900">
              <a:spcBef>
                <a:spcPts val="600"/>
              </a:spcBef>
              <a:buFont typeface="Arial" panose="020B0604020202020204" pitchFamily="34" charset="0"/>
              <a:buChar char="•"/>
            </a:pPr>
            <a:r>
              <a:rPr lang="fi-FI" sz="1600" dirty="0">
                <a:latin typeface="+mn-lt"/>
                <a:hlinkClick r:id="rId4"/>
              </a:rPr>
              <a:t>Kielen ja viestinnän opintokokonaisuudet</a:t>
            </a:r>
            <a:r>
              <a:rPr lang="fi-FI" sz="1600" dirty="0">
                <a:latin typeface="+mn-lt"/>
              </a:rPr>
              <a:t> (</a:t>
            </a:r>
            <a:r>
              <a:rPr lang="fi-FI" sz="1600" dirty="0" err="1">
                <a:latin typeface="+mn-lt"/>
              </a:rPr>
              <a:t>väh</a:t>
            </a:r>
            <a:r>
              <a:rPr lang="fi-FI" sz="1600" dirty="0">
                <a:latin typeface="+mn-lt"/>
              </a:rPr>
              <a:t>. 15 op) sopivat hyvin vapaasti valittaviin opintoihin. </a:t>
            </a:r>
          </a:p>
          <a:p>
            <a:pPr marL="342900" indent="-342900">
              <a:spcBef>
                <a:spcPts val="600"/>
              </a:spcBef>
              <a:buFont typeface="Arial" panose="020B0604020202020204" pitchFamily="34" charset="0"/>
              <a:buChar char="•"/>
            </a:pPr>
            <a:r>
              <a:rPr lang="fi-FI" sz="1600" dirty="0">
                <a:latin typeface="+mn-lt"/>
              </a:rPr>
              <a:t>Ruotsin/suomen kokeet </a:t>
            </a:r>
            <a:r>
              <a:rPr lang="fi-FI" sz="1600" dirty="0">
                <a:latin typeface="+mn-lt"/>
                <a:hlinkClick r:id="rId5"/>
              </a:rPr>
              <a:t>löytyvät </a:t>
            </a:r>
            <a:r>
              <a:rPr lang="fi-FI" sz="1600" dirty="0" err="1">
                <a:latin typeface="+mn-lt"/>
                <a:hlinkClick r:id="rId5"/>
              </a:rPr>
              <a:t>MyCoursesista</a:t>
            </a:r>
            <a:endParaRPr lang="fi-FI" sz="1600" dirty="0">
              <a:latin typeface="+mn-lt"/>
            </a:endParaRPr>
          </a:p>
        </p:txBody>
      </p:sp>
    </p:spTree>
    <p:extLst>
      <p:ext uri="{BB962C8B-B14F-4D97-AF65-F5344CB8AC3E}">
        <p14:creationId xmlns:p14="http://schemas.microsoft.com/office/powerpoint/2010/main" val="1577384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C7605-C25D-4147-AA7D-A2115F9D3B0A}"/>
              </a:ext>
            </a:extLst>
          </p:cNvPr>
          <p:cNvSpPr>
            <a:spLocks noGrp="1"/>
          </p:cNvSpPr>
          <p:nvPr>
            <p:ph type="body" sz="half" idx="10"/>
          </p:nvPr>
        </p:nvSpPr>
        <p:spPr/>
        <p:txBody>
          <a:bodyPr/>
          <a:lstStyle/>
          <a:p>
            <a:r>
              <a:rPr lang="en-US" sz="3600" dirty="0" err="1"/>
              <a:t>Tutkinnon</a:t>
            </a:r>
            <a:r>
              <a:rPr lang="en-US" sz="3600" dirty="0"/>
              <a:t> </a:t>
            </a:r>
            <a:r>
              <a:rPr lang="en-US" sz="3600" dirty="0" err="1"/>
              <a:t>rakenne</a:t>
            </a:r>
            <a:r>
              <a:rPr lang="en-US" sz="3600" dirty="0"/>
              <a:t>: </a:t>
            </a:r>
            <a:r>
              <a:rPr lang="en-US" sz="3600" dirty="0" err="1"/>
              <a:t>undervisning</a:t>
            </a:r>
            <a:r>
              <a:rPr lang="en-US" sz="3600" dirty="0"/>
              <a:t> </a:t>
            </a:r>
            <a:r>
              <a:rPr lang="en-US" sz="3600" dirty="0" err="1"/>
              <a:t>på</a:t>
            </a:r>
            <a:r>
              <a:rPr lang="en-US" sz="3600" dirty="0"/>
              <a:t> </a:t>
            </a:r>
            <a:r>
              <a:rPr lang="en-US" sz="3600" dirty="0" err="1"/>
              <a:t>svenska</a:t>
            </a:r>
            <a:endParaRPr lang="en-US" sz="3600" dirty="0"/>
          </a:p>
        </p:txBody>
      </p:sp>
      <p:sp>
        <p:nvSpPr>
          <p:cNvPr id="3" name="Text Placeholder 2">
            <a:extLst>
              <a:ext uri="{FF2B5EF4-FFF2-40B4-BE49-F238E27FC236}">
                <a16:creationId xmlns:a16="http://schemas.microsoft.com/office/drawing/2014/main" id="{5823C9E0-6366-3A3A-8852-CF7F94C92932}"/>
              </a:ext>
            </a:extLst>
          </p:cNvPr>
          <p:cNvSpPr>
            <a:spLocks noGrp="1"/>
          </p:cNvSpPr>
          <p:nvPr>
            <p:ph type="body" sz="half" idx="11"/>
          </p:nvPr>
        </p:nvSpPr>
        <p:spPr/>
        <p:txBody>
          <a:bodyPr/>
          <a:lstStyle/>
          <a:p>
            <a:pPr marL="342900" indent="-342900">
              <a:spcBef>
                <a:spcPts val="600"/>
              </a:spcBef>
              <a:buFont typeface="Arial" panose="020B0604020202020204" pitchFamily="34" charset="0"/>
              <a:buChar char="•"/>
            </a:pPr>
            <a:r>
              <a:rPr lang="fi-FI" sz="1600" dirty="0">
                <a:latin typeface="+mn-lt"/>
              </a:rPr>
              <a:t>MS-A0109 </a:t>
            </a:r>
            <a:r>
              <a:rPr lang="fi-FI" sz="1600" dirty="0" err="1">
                <a:latin typeface="+mn-lt"/>
              </a:rPr>
              <a:t>Differential</a:t>
            </a:r>
            <a:r>
              <a:rPr lang="fi-FI" sz="1600" dirty="0">
                <a:latin typeface="+mn-lt"/>
              </a:rPr>
              <a:t>- </a:t>
            </a:r>
            <a:r>
              <a:rPr lang="fi-FI" sz="1600" dirty="0" err="1">
                <a:latin typeface="+mn-lt"/>
              </a:rPr>
              <a:t>och</a:t>
            </a:r>
            <a:r>
              <a:rPr lang="fi-FI" sz="1600" dirty="0">
                <a:latin typeface="+mn-lt"/>
              </a:rPr>
              <a:t> </a:t>
            </a:r>
            <a:r>
              <a:rPr lang="fi-FI" sz="1600" dirty="0" err="1">
                <a:latin typeface="+mn-lt"/>
              </a:rPr>
              <a:t>integralkalkyl</a:t>
            </a:r>
            <a:r>
              <a:rPr lang="fi-FI" sz="1600" dirty="0">
                <a:latin typeface="+mn-lt"/>
              </a:rPr>
              <a:t> 1</a:t>
            </a:r>
          </a:p>
          <a:p>
            <a:pPr marL="342900" indent="-342900">
              <a:spcBef>
                <a:spcPts val="600"/>
              </a:spcBef>
              <a:buFont typeface="Arial" panose="020B0604020202020204" pitchFamily="34" charset="0"/>
              <a:buChar char="•"/>
            </a:pPr>
            <a:r>
              <a:rPr lang="fi-FI" sz="1600" dirty="0">
                <a:latin typeface="+mn-lt"/>
              </a:rPr>
              <a:t>MS-A0209 </a:t>
            </a:r>
            <a:r>
              <a:rPr lang="fi-FI" sz="1600" dirty="0" err="1">
                <a:latin typeface="+mn-lt"/>
              </a:rPr>
              <a:t>Differential</a:t>
            </a:r>
            <a:r>
              <a:rPr lang="fi-FI" sz="1600" dirty="0">
                <a:latin typeface="+mn-lt"/>
              </a:rPr>
              <a:t>- </a:t>
            </a:r>
            <a:r>
              <a:rPr lang="fi-FI" sz="1600" dirty="0" err="1">
                <a:latin typeface="+mn-lt"/>
              </a:rPr>
              <a:t>och</a:t>
            </a:r>
            <a:r>
              <a:rPr lang="fi-FI" sz="1600" dirty="0">
                <a:latin typeface="+mn-lt"/>
              </a:rPr>
              <a:t> </a:t>
            </a:r>
            <a:r>
              <a:rPr lang="fi-FI" sz="1600" dirty="0" err="1">
                <a:latin typeface="+mn-lt"/>
              </a:rPr>
              <a:t>integralkalkyl</a:t>
            </a:r>
            <a:r>
              <a:rPr lang="fi-FI" sz="1600" dirty="0">
                <a:latin typeface="+mn-lt"/>
              </a:rPr>
              <a:t> 2 </a:t>
            </a:r>
          </a:p>
          <a:p>
            <a:pPr marL="342900" indent="-342900">
              <a:spcBef>
                <a:spcPts val="600"/>
              </a:spcBef>
              <a:buFont typeface="Arial" panose="020B0604020202020204" pitchFamily="34" charset="0"/>
              <a:buChar char="•"/>
            </a:pPr>
            <a:r>
              <a:rPr lang="fi-FI" sz="1600" dirty="0">
                <a:latin typeface="+mn-lt"/>
              </a:rPr>
              <a:t>MS-A0509 </a:t>
            </a:r>
            <a:r>
              <a:rPr lang="fi-FI" sz="1600" dirty="0" err="1">
                <a:latin typeface="+mn-lt"/>
              </a:rPr>
              <a:t>Grundkurs</a:t>
            </a:r>
            <a:r>
              <a:rPr lang="fi-FI" sz="1600" dirty="0">
                <a:latin typeface="+mn-lt"/>
              </a:rPr>
              <a:t> i </a:t>
            </a:r>
            <a:r>
              <a:rPr lang="fi-FI" sz="1600" dirty="0" err="1">
                <a:latin typeface="+mn-lt"/>
              </a:rPr>
              <a:t>sannolikhetskalkyl</a:t>
            </a:r>
            <a:r>
              <a:rPr lang="fi-FI" sz="1600" dirty="0">
                <a:latin typeface="+mn-lt"/>
              </a:rPr>
              <a:t> </a:t>
            </a:r>
            <a:r>
              <a:rPr lang="fi-FI" sz="1600" dirty="0" err="1">
                <a:latin typeface="+mn-lt"/>
              </a:rPr>
              <a:t>och</a:t>
            </a:r>
            <a:r>
              <a:rPr lang="fi-FI" sz="1600" dirty="0">
                <a:latin typeface="+mn-lt"/>
              </a:rPr>
              <a:t> </a:t>
            </a:r>
            <a:r>
              <a:rPr lang="fi-FI" sz="1600" dirty="0" err="1">
                <a:latin typeface="+mn-lt"/>
              </a:rPr>
              <a:t>statistik</a:t>
            </a:r>
            <a:endParaRPr lang="fi-FI" sz="1600" dirty="0">
              <a:latin typeface="+mn-lt"/>
            </a:endParaRPr>
          </a:p>
          <a:p>
            <a:pPr marL="342900" indent="-342900">
              <a:spcBef>
                <a:spcPts val="600"/>
              </a:spcBef>
              <a:buFont typeface="Arial" panose="020B0604020202020204" pitchFamily="34" charset="0"/>
              <a:buChar char="•"/>
            </a:pPr>
            <a:r>
              <a:rPr lang="fi-FI" sz="1600" dirty="0">
                <a:latin typeface="+mn-lt"/>
              </a:rPr>
              <a:t>MS-A0009 </a:t>
            </a:r>
            <a:r>
              <a:rPr lang="fi-FI" sz="1600" dirty="0" err="1">
                <a:latin typeface="+mn-lt"/>
              </a:rPr>
              <a:t>Matrisräkning</a:t>
            </a:r>
            <a:endParaRPr lang="fi-FI" sz="1600" dirty="0">
              <a:latin typeface="+mn-lt"/>
            </a:endParaRPr>
          </a:p>
          <a:p>
            <a:pPr marL="342900" indent="-342900">
              <a:spcBef>
                <a:spcPts val="600"/>
              </a:spcBef>
              <a:buFont typeface="Arial" panose="020B0604020202020204" pitchFamily="34" charset="0"/>
              <a:buChar char="•"/>
            </a:pPr>
            <a:r>
              <a:rPr lang="fi-FI" sz="1600" dirty="0">
                <a:latin typeface="+mn-lt"/>
              </a:rPr>
              <a:t>PHYS-A5130 </a:t>
            </a:r>
            <a:r>
              <a:rPr lang="fi-FI" sz="1600" dirty="0" err="1">
                <a:latin typeface="+mn-lt"/>
              </a:rPr>
              <a:t>Elektromagnetism</a:t>
            </a:r>
            <a:endParaRPr lang="fi-FI" sz="1600" dirty="0">
              <a:latin typeface="+mn-lt"/>
            </a:endParaRPr>
          </a:p>
          <a:p>
            <a:pPr marL="342900" indent="-342900">
              <a:spcBef>
                <a:spcPts val="600"/>
              </a:spcBef>
              <a:buFont typeface="Arial" panose="020B0604020202020204" pitchFamily="34" charset="0"/>
              <a:buChar char="•"/>
            </a:pPr>
            <a:r>
              <a:rPr lang="fi-FI" sz="1600" b="0" dirty="0">
                <a:latin typeface="+mn-lt"/>
              </a:rPr>
              <a:t>Suomenkieliset kurssit </a:t>
            </a:r>
            <a:r>
              <a:rPr lang="fi-FI" sz="1600" b="0" dirty="0">
                <a:latin typeface="+mn-lt"/>
                <a:hlinkClick r:id="rId3"/>
              </a:rPr>
              <a:t>voi suorittaa myös ruotsiksi</a:t>
            </a:r>
            <a:endParaRPr lang="fi-FI" sz="1600" b="0" dirty="0">
              <a:latin typeface="+mn-lt"/>
            </a:endParaRPr>
          </a:p>
        </p:txBody>
      </p:sp>
    </p:spTree>
    <p:extLst>
      <p:ext uri="{BB962C8B-B14F-4D97-AF65-F5344CB8AC3E}">
        <p14:creationId xmlns:p14="http://schemas.microsoft.com/office/powerpoint/2010/main" val="321036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AC7605-C25D-4147-AA7D-A2115F9D3B0A}"/>
              </a:ext>
            </a:extLst>
          </p:cNvPr>
          <p:cNvSpPr>
            <a:spLocks noGrp="1"/>
          </p:cNvSpPr>
          <p:nvPr>
            <p:ph type="body" sz="half" idx="10"/>
          </p:nvPr>
        </p:nvSpPr>
        <p:spPr/>
        <p:txBody>
          <a:bodyPr/>
          <a:lstStyle/>
          <a:p>
            <a:r>
              <a:rPr lang="en-US" sz="3600" dirty="0" err="1"/>
              <a:t>Tutkinnon</a:t>
            </a:r>
            <a:r>
              <a:rPr lang="en-US" sz="3600" dirty="0"/>
              <a:t> </a:t>
            </a:r>
            <a:r>
              <a:rPr lang="en-US" sz="3600" dirty="0" err="1"/>
              <a:t>rakenne</a:t>
            </a:r>
            <a:r>
              <a:rPr lang="en-US" sz="3600" dirty="0"/>
              <a:t>: </a:t>
            </a:r>
            <a:r>
              <a:rPr lang="en-US" sz="3600" dirty="0" err="1"/>
              <a:t>monialaiset</a:t>
            </a:r>
            <a:r>
              <a:rPr lang="en-US" sz="3600" dirty="0"/>
              <a:t> </a:t>
            </a:r>
            <a:r>
              <a:rPr lang="en-US" sz="3600" dirty="0" err="1"/>
              <a:t>opinnot</a:t>
            </a:r>
            <a:endParaRPr lang="en-US" sz="3600" dirty="0"/>
          </a:p>
        </p:txBody>
      </p:sp>
      <p:sp>
        <p:nvSpPr>
          <p:cNvPr id="3" name="Text Placeholder 2">
            <a:extLst>
              <a:ext uri="{FF2B5EF4-FFF2-40B4-BE49-F238E27FC236}">
                <a16:creationId xmlns:a16="http://schemas.microsoft.com/office/drawing/2014/main" id="{5823C9E0-6366-3A3A-8852-CF7F94C92932}"/>
              </a:ext>
            </a:extLst>
          </p:cNvPr>
          <p:cNvSpPr>
            <a:spLocks noGrp="1"/>
          </p:cNvSpPr>
          <p:nvPr>
            <p:ph type="body" sz="half" idx="11"/>
          </p:nvPr>
        </p:nvSpPr>
        <p:spPr/>
        <p:txBody>
          <a:bodyPr/>
          <a:lstStyle/>
          <a:p>
            <a:pPr marL="342900" indent="-342900">
              <a:spcBef>
                <a:spcPts val="600"/>
              </a:spcBef>
              <a:buFont typeface="Arial" panose="020B0604020202020204" pitchFamily="34" charset="0"/>
              <a:buChar char="•"/>
            </a:pPr>
            <a:r>
              <a:rPr lang="fi-FI" sz="1600" dirty="0">
                <a:latin typeface="+mn-lt"/>
              </a:rPr>
              <a:t>Tutkinnon perusopintoihin kuuluu 3-5 op laajuinen Monialaiset opinnot -kurssi. </a:t>
            </a:r>
          </a:p>
          <a:p>
            <a:pPr marL="342900" indent="-342900">
              <a:spcBef>
                <a:spcPts val="600"/>
              </a:spcBef>
              <a:buFont typeface="Arial" panose="020B0604020202020204" pitchFamily="34" charset="0"/>
              <a:buChar char="•"/>
            </a:pPr>
            <a:r>
              <a:rPr lang="fi-FI" sz="1600" dirty="0">
                <a:latin typeface="+mn-lt"/>
              </a:rPr>
              <a:t>Tavoite on opiskella jotain muuta kuin mistä tutkinto muuten koostuisi </a:t>
            </a:r>
          </a:p>
          <a:p>
            <a:pPr marL="342900" indent="-342900">
              <a:spcBef>
                <a:spcPts val="600"/>
              </a:spcBef>
              <a:buFont typeface="Arial" panose="020B0604020202020204" pitchFamily="34" charset="0"/>
              <a:buChar char="•"/>
            </a:pPr>
            <a:r>
              <a:rPr lang="fi-FI" sz="1600" dirty="0">
                <a:latin typeface="+mn-lt"/>
              </a:rPr>
              <a:t>Kurssin voi valita esim. kolmesta CHEM-kurssista:</a:t>
            </a:r>
          </a:p>
          <a:p>
            <a:pPr marL="971550" lvl="1" indent="-342900">
              <a:spcBef>
                <a:spcPts val="600"/>
              </a:spcBef>
            </a:pPr>
            <a:r>
              <a:rPr lang="fi-FI" sz="1600" dirty="0">
                <a:latin typeface="+mn-lt"/>
              </a:rPr>
              <a:t>CHEM-A1020 Akateemisen ajattelun alkeiskurssi (syksyllä)</a:t>
            </a:r>
          </a:p>
          <a:p>
            <a:pPr marL="971550" lvl="1" indent="-342900">
              <a:spcBef>
                <a:spcPts val="600"/>
              </a:spcBef>
            </a:pPr>
            <a:r>
              <a:rPr lang="fi-FI" sz="1600" dirty="0">
                <a:latin typeface="+mn-lt"/>
              </a:rPr>
              <a:t>CHEM-A1610 Design </a:t>
            </a:r>
            <a:r>
              <a:rPr lang="fi-FI" sz="1600" dirty="0" err="1">
                <a:latin typeface="+mn-lt"/>
              </a:rPr>
              <a:t>Meets</a:t>
            </a:r>
            <a:r>
              <a:rPr lang="fi-FI" sz="1600" dirty="0">
                <a:latin typeface="+mn-lt"/>
              </a:rPr>
              <a:t> </a:t>
            </a:r>
            <a:r>
              <a:rPr lang="fi-FI" sz="1600" dirty="0" err="1">
                <a:latin typeface="+mn-lt"/>
              </a:rPr>
              <a:t>Biomaterials</a:t>
            </a:r>
            <a:r>
              <a:rPr lang="fi-FI" sz="1600" dirty="0">
                <a:latin typeface="+mn-lt"/>
              </a:rPr>
              <a:t> (keväällä)</a:t>
            </a:r>
          </a:p>
          <a:p>
            <a:pPr marL="971550" lvl="1" indent="-342900">
              <a:spcBef>
                <a:spcPts val="600"/>
              </a:spcBef>
            </a:pPr>
            <a:r>
              <a:rPr lang="fi-FI" sz="1600" dirty="0">
                <a:latin typeface="+mn-lt"/>
              </a:rPr>
              <a:t>CHEM-A1620 Näkökulmia ympäristöasioihin (2. </a:t>
            </a:r>
            <a:r>
              <a:rPr lang="fi-FI" sz="1600" dirty="0" err="1">
                <a:latin typeface="+mn-lt"/>
              </a:rPr>
              <a:t>vsk</a:t>
            </a:r>
            <a:r>
              <a:rPr lang="fi-FI" sz="1600" dirty="0">
                <a:latin typeface="+mn-lt"/>
              </a:rPr>
              <a:t> syksyllä)</a:t>
            </a:r>
          </a:p>
          <a:p>
            <a:pPr marL="342900" indent="-342900">
              <a:spcBef>
                <a:spcPts val="600"/>
              </a:spcBef>
              <a:buFont typeface="Arial" panose="020B0604020202020204" pitchFamily="34" charset="0"/>
              <a:buChar char="•"/>
            </a:pPr>
            <a:r>
              <a:rPr lang="fi-FI" sz="1600" dirty="0">
                <a:latin typeface="+mn-lt"/>
              </a:rPr>
              <a:t>TAI </a:t>
            </a:r>
            <a:r>
              <a:rPr lang="fi-FI" sz="1600" dirty="0">
                <a:latin typeface="+mn-lt"/>
                <a:hlinkClick r:id="rId3"/>
              </a:rPr>
              <a:t>muiden koulujen kurssitarjonnasta</a:t>
            </a:r>
            <a:endParaRPr lang="fi-FI" sz="1600" dirty="0">
              <a:latin typeface="+mn-lt"/>
            </a:endParaRPr>
          </a:p>
          <a:p>
            <a:pPr marL="342900" indent="-342900">
              <a:spcBef>
                <a:spcPts val="600"/>
              </a:spcBef>
              <a:buFont typeface="Arial" panose="020B0604020202020204" pitchFamily="34" charset="0"/>
              <a:buChar char="•"/>
            </a:pPr>
            <a:r>
              <a:rPr lang="fi-FI" sz="1600" dirty="0">
                <a:latin typeface="+mn-lt"/>
              </a:rPr>
              <a:t>Jos kurssi on 5 op laajuinen, se otetaan huomioon vapaasti valittavien määrässä</a:t>
            </a:r>
          </a:p>
          <a:p>
            <a:pPr marL="342900" indent="-342900">
              <a:spcBef>
                <a:spcPts val="600"/>
              </a:spcBef>
              <a:buFont typeface="Arial" panose="020B0604020202020204" pitchFamily="34" charset="0"/>
              <a:buChar char="•"/>
            </a:pPr>
            <a:endParaRPr lang="fi-FI" sz="1600" dirty="0">
              <a:latin typeface="+mn-lt"/>
            </a:endParaRPr>
          </a:p>
          <a:p>
            <a:pPr marL="342900" indent="-342900">
              <a:spcBef>
                <a:spcPts val="600"/>
              </a:spcBef>
              <a:buFont typeface="Arial" panose="020B0604020202020204" pitchFamily="34" charset="0"/>
              <a:buChar char="•"/>
            </a:pPr>
            <a:endParaRPr lang="fi-FI" sz="1600" dirty="0">
              <a:latin typeface="+mn-lt"/>
            </a:endParaRPr>
          </a:p>
          <a:p>
            <a:pPr marL="342900" indent="-342900">
              <a:spcBef>
                <a:spcPts val="600"/>
              </a:spcBef>
              <a:buFont typeface="Arial" panose="020B0604020202020204" pitchFamily="34" charset="0"/>
              <a:buChar char="•"/>
            </a:pPr>
            <a:endParaRPr lang="fi-FI" sz="1600" b="0" dirty="0">
              <a:latin typeface="+mn-lt"/>
            </a:endParaRPr>
          </a:p>
        </p:txBody>
      </p:sp>
    </p:spTree>
    <p:extLst>
      <p:ext uri="{BB962C8B-B14F-4D97-AF65-F5344CB8AC3E}">
        <p14:creationId xmlns:p14="http://schemas.microsoft.com/office/powerpoint/2010/main" val="3530122424"/>
      </p:ext>
    </p:extLst>
  </p:cSld>
  <p:clrMapOvr>
    <a:masterClrMapping/>
  </p:clrMapOvr>
</p:sld>
</file>

<file path=ppt/theme/theme1.xml><?xml version="1.0" encoding="utf-8"?>
<a:theme xmlns:a="http://schemas.openxmlformats.org/drawingml/2006/main" name="Office-teema">
  <a:themeElements>
    <a:clrScheme name="Mukautettu 7">
      <a:dk1>
        <a:sysClr val="windowText" lastClr="000000"/>
      </a:dk1>
      <a:lt1>
        <a:sysClr val="window" lastClr="FFFFFF"/>
      </a:lt1>
      <a:dk2>
        <a:srgbClr val="00965E"/>
      </a:dk2>
      <a:lt2>
        <a:srgbClr val="85CDB2"/>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CHEM_169_FI.pptx" id="{E524B346-3547-46F3-BFEE-2F364033DB45}" vid="{3B3C7999-5FA5-4C7A-93B5-1FE8742DBA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Aalto_CHEM_169_FI</Template>
  <TotalTime>672</TotalTime>
  <Words>1800</Words>
  <Application>Microsoft Office PowerPoint</Application>
  <PresentationFormat>On-screen Show (16:9)</PresentationFormat>
  <Paragraphs>251</Paragraphs>
  <Slides>33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-apple-system</vt:lpstr>
      <vt:lpstr>arial</vt:lpstr>
      <vt:lpstr>arial</vt:lpstr>
      <vt:lpstr>Calibri</vt:lpstr>
      <vt:lpstr>Office-teema</vt:lpstr>
      <vt:lpstr>HOPS ja ilmoittautumiset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HOPS ja ilmoittautumiset</dc:title>
  <dc:creator>Kari Lehti</dc:creator>
  <cp:lastModifiedBy>Lehti Kari</cp:lastModifiedBy>
  <cp:revision>3</cp:revision>
  <dcterms:created xsi:type="dcterms:W3CDTF">2023-06-30T07:00:24Z</dcterms:created>
  <dcterms:modified xsi:type="dcterms:W3CDTF">2023-08-18T11:53:38Z</dcterms:modified>
</cp:coreProperties>
</file>