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7" r:id="rId4"/>
  </p:sldMasterIdLst>
  <p:notesMasterIdLst>
    <p:notesMasterId r:id="rId17"/>
  </p:notesMasterIdLst>
  <p:handoutMasterIdLst>
    <p:handoutMasterId r:id="rId18"/>
  </p:handoutMasterIdLst>
  <p:sldIdLst>
    <p:sldId id="256" r:id="rId5"/>
    <p:sldId id="386" r:id="rId6"/>
    <p:sldId id="390" r:id="rId7"/>
    <p:sldId id="393" r:id="rId8"/>
    <p:sldId id="392" r:id="rId9"/>
    <p:sldId id="373" r:id="rId10"/>
    <p:sldId id="376" r:id="rId11"/>
    <p:sldId id="377" r:id="rId12"/>
    <p:sldId id="388" r:id="rId13"/>
    <p:sldId id="378" r:id="rId14"/>
    <p:sldId id="391" r:id="rId15"/>
    <p:sldId id="276" r:id="rId16"/>
  </p:sldIdLst>
  <p:sldSz cx="12192000" cy="6858000"/>
  <p:notesSz cx="6858000" cy="9144000"/>
  <p:embeddedFontLst>
    <p:embeddedFont>
      <p:font typeface="Euphemia" panose="020B0503040102020104" pitchFamily="34" charset="0"/>
      <p:regular r:id="rId19"/>
    </p:embeddedFont>
    <p:embeddedFont>
      <p:font typeface="Gill Sans MT" panose="020B0502020104020203" pitchFamily="34" charset="0"/>
      <p:regular r:id="rId20"/>
      <p:bold r:id="rId21"/>
      <p:italic r:id="rId22"/>
      <p:boldItalic r:id="rId23"/>
    </p:embeddedFont>
    <p:embeddedFont>
      <p:font typeface="Verdana" panose="020B0604030504040204" pitchFamily="34" charset="0"/>
      <p:regular r:id="rId24"/>
      <p:bold r:id="rId25"/>
      <p:italic r:id="rId26"/>
      <p:boldItalic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po.halonen@gmail.com" initials="i" lastIdx="1" clrIdx="0">
    <p:extLst>
      <p:ext uri="{19B8F6BF-5375-455C-9EA6-DF929625EA0E}">
        <p15:presenceInfo xmlns:p15="http://schemas.microsoft.com/office/powerpoint/2012/main" userId="9cf957c2b54dfd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EB498E-759A-49EC-AD31-F3119CFCDCA8}" v="1" dt="2023-11-19T14:11:19.7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showGuides="1">
      <p:cViewPr varScale="1">
        <p:scale>
          <a:sx n="106" d="100"/>
          <a:sy n="106" d="100"/>
        </p:scale>
        <p:origin x="132" y="114"/>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4098" y="12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po Halonen" userId="9cf957c2b54dfd88" providerId="LiveId" clId="{2EEB498E-759A-49EC-AD31-F3119CFCDCA8}"/>
    <pc:docChg chg="undo custSel addSld delSld modSld sldOrd">
      <pc:chgData name="Ilpo Halonen" userId="9cf957c2b54dfd88" providerId="LiveId" clId="{2EEB498E-759A-49EC-AD31-F3119CFCDCA8}" dt="2023-11-19T14:14:11.405" v="3715"/>
      <pc:docMkLst>
        <pc:docMk/>
      </pc:docMkLst>
      <pc:sldChg chg="modSp mod">
        <pc:chgData name="Ilpo Halonen" userId="9cf957c2b54dfd88" providerId="LiveId" clId="{2EEB498E-759A-49EC-AD31-F3119CFCDCA8}" dt="2023-11-05T11:37:16.304" v="47" actId="20577"/>
        <pc:sldMkLst>
          <pc:docMk/>
          <pc:sldMk cId="1652133998" sldId="256"/>
        </pc:sldMkLst>
        <pc:spChg chg="mod">
          <ac:chgData name="Ilpo Halonen" userId="9cf957c2b54dfd88" providerId="LiveId" clId="{2EEB498E-759A-49EC-AD31-F3119CFCDCA8}" dt="2023-11-05T11:37:16.304" v="47" actId="20577"/>
          <ac:spMkLst>
            <pc:docMk/>
            <pc:sldMk cId="1652133998" sldId="256"/>
            <ac:spMk id="6" creationId="{00000000-0000-0000-0000-000000000000}"/>
          </ac:spMkLst>
        </pc:spChg>
        <pc:spChg chg="mod">
          <ac:chgData name="Ilpo Halonen" userId="9cf957c2b54dfd88" providerId="LiveId" clId="{2EEB498E-759A-49EC-AD31-F3119CFCDCA8}" dt="2023-11-05T11:36:55.614" v="5" actId="20577"/>
          <ac:spMkLst>
            <pc:docMk/>
            <pc:sldMk cId="1652133998" sldId="256"/>
            <ac:spMk id="7" creationId="{00000000-0000-0000-0000-000000000000}"/>
          </ac:spMkLst>
        </pc:spChg>
      </pc:sldChg>
      <pc:sldChg chg="modSp mod">
        <pc:chgData name="Ilpo Halonen" userId="9cf957c2b54dfd88" providerId="LiveId" clId="{2EEB498E-759A-49EC-AD31-F3119CFCDCA8}" dt="2023-11-19T14:14:11.405" v="3715"/>
        <pc:sldMkLst>
          <pc:docMk/>
          <pc:sldMk cId="390334548" sldId="276"/>
        </pc:sldMkLst>
        <pc:spChg chg="mod">
          <ac:chgData name="Ilpo Halonen" userId="9cf957c2b54dfd88" providerId="LiveId" clId="{2EEB498E-759A-49EC-AD31-F3119CFCDCA8}" dt="2023-11-19T14:14:11.405" v="3715"/>
          <ac:spMkLst>
            <pc:docMk/>
            <pc:sldMk cId="390334548" sldId="276"/>
            <ac:spMk id="4" creationId="{2D41AAB5-5300-4838-822A-F3D9B4B9B932}"/>
          </ac:spMkLst>
        </pc:spChg>
        <pc:picChg chg="mod">
          <ac:chgData name="Ilpo Halonen" userId="9cf957c2b54dfd88" providerId="LiveId" clId="{2EEB498E-759A-49EC-AD31-F3119CFCDCA8}" dt="2023-11-17T15:35:59.609" v="112" actId="14100"/>
          <ac:picMkLst>
            <pc:docMk/>
            <pc:sldMk cId="390334548" sldId="276"/>
            <ac:picMk id="14" creationId="{44EC1228-F54B-4678-B0AB-7BFDCB98AA30}"/>
          </ac:picMkLst>
        </pc:picChg>
      </pc:sldChg>
      <pc:sldChg chg="addSp delSp modSp del mod modClrScheme chgLayout">
        <pc:chgData name="Ilpo Halonen" userId="9cf957c2b54dfd88" providerId="LiveId" clId="{2EEB498E-759A-49EC-AD31-F3119CFCDCA8}" dt="2023-11-17T16:20:51.529" v="690" actId="47"/>
        <pc:sldMkLst>
          <pc:docMk/>
          <pc:sldMk cId="2169656057" sldId="358"/>
        </pc:sldMkLst>
        <pc:spChg chg="add del mod ord">
          <ac:chgData name="Ilpo Halonen" userId="9cf957c2b54dfd88" providerId="LiveId" clId="{2EEB498E-759A-49EC-AD31-F3119CFCDCA8}" dt="2023-11-17T16:20:12.670" v="684" actId="700"/>
          <ac:spMkLst>
            <pc:docMk/>
            <pc:sldMk cId="2169656057" sldId="358"/>
            <ac:spMk id="2" creationId="{2853AFCA-153D-5AF5-D0FD-8EC2645346DF}"/>
          </ac:spMkLst>
        </pc:spChg>
        <pc:spChg chg="add del mod ord">
          <ac:chgData name="Ilpo Halonen" userId="9cf957c2b54dfd88" providerId="LiveId" clId="{2EEB498E-759A-49EC-AD31-F3119CFCDCA8}" dt="2023-11-17T16:20:12.670" v="684" actId="700"/>
          <ac:spMkLst>
            <pc:docMk/>
            <pc:sldMk cId="2169656057" sldId="358"/>
            <ac:spMk id="3" creationId="{D6ED2E13-48DE-EC4D-6424-F54149260487}"/>
          </ac:spMkLst>
        </pc:spChg>
        <pc:spChg chg="mod ord">
          <ac:chgData name="Ilpo Halonen" userId="9cf957c2b54dfd88" providerId="LiveId" clId="{2EEB498E-759A-49EC-AD31-F3119CFCDCA8}" dt="2023-11-17T16:20:45.867" v="689" actId="700"/>
          <ac:spMkLst>
            <pc:docMk/>
            <pc:sldMk cId="2169656057" sldId="358"/>
            <ac:spMk id="4" creationId="{00000000-0000-0000-0000-000000000000}"/>
          </ac:spMkLst>
        </pc:spChg>
        <pc:spChg chg="mod">
          <ac:chgData name="Ilpo Halonen" userId="9cf957c2b54dfd88" providerId="LiveId" clId="{2EEB498E-759A-49EC-AD31-F3119CFCDCA8}" dt="2023-11-17T16:20:45.263" v="688"/>
          <ac:spMkLst>
            <pc:docMk/>
            <pc:sldMk cId="2169656057" sldId="358"/>
            <ac:spMk id="5" creationId="{187BD204-1F82-4E2E-B5AC-016EBFBADD1A}"/>
          </ac:spMkLst>
        </pc:spChg>
        <pc:spChg chg="add del mod ord">
          <ac:chgData name="Ilpo Halonen" userId="9cf957c2b54dfd88" providerId="LiveId" clId="{2EEB498E-759A-49EC-AD31-F3119CFCDCA8}" dt="2023-11-17T16:20:12.670" v="684" actId="700"/>
          <ac:spMkLst>
            <pc:docMk/>
            <pc:sldMk cId="2169656057" sldId="358"/>
            <ac:spMk id="6" creationId="{ED2D8B43-45E4-463D-BEA9-B1198008C756}"/>
          </ac:spMkLst>
        </pc:spChg>
        <pc:spChg chg="add del mod ord">
          <ac:chgData name="Ilpo Halonen" userId="9cf957c2b54dfd88" providerId="LiveId" clId="{2EEB498E-759A-49EC-AD31-F3119CFCDCA8}" dt="2023-11-17T16:20:45.867" v="689" actId="700"/>
          <ac:spMkLst>
            <pc:docMk/>
            <pc:sldMk cId="2169656057" sldId="358"/>
            <ac:spMk id="7" creationId="{D48CE7FC-0920-5DE2-44CE-80274CA486D4}"/>
          </ac:spMkLst>
        </pc:spChg>
        <pc:spChg chg="add del mod ord">
          <ac:chgData name="Ilpo Halonen" userId="9cf957c2b54dfd88" providerId="LiveId" clId="{2EEB498E-759A-49EC-AD31-F3119CFCDCA8}" dt="2023-11-17T16:20:45.867" v="689" actId="700"/>
          <ac:spMkLst>
            <pc:docMk/>
            <pc:sldMk cId="2169656057" sldId="358"/>
            <ac:spMk id="9" creationId="{7AA07116-F842-000B-C683-5BA5022B902A}"/>
          </ac:spMkLst>
        </pc:spChg>
        <pc:spChg chg="add del mod ord">
          <ac:chgData name="Ilpo Halonen" userId="9cf957c2b54dfd88" providerId="LiveId" clId="{2EEB498E-759A-49EC-AD31-F3119CFCDCA8}" dt="2023-11-17T16:20:45.867" v="689" actId="700"/>
          <ac:spMkLst>
            <pc:docMk/>
            <pc:sldMk cId="2169656057" sldId="358"/>
            <ac:spMk id="10" creationId="{C759B4E5-FAFE-EC4D-8EA0-10A148EA858D}"/>
          </ac:spMkLst>
        </pc:spChg>
        <pc:spChg chg="del mod">
          <ac:chgData name="Ilpo Halonen" userId="9cf957c2b54dfd88" providerId="LiveId" clId="{2EEB498E-759A-49EC-AD31-F3119CFCDCA8}" dt="2023-11-17T16:19:11.622" v="660"/>
          <ac:spMkLst>
            <pc:docMk/>
            <pc:sldMk cId="2169656057" sldId="358"/>
            <ac:spMk id="11" creationId="{533A27B3-326D-4D6B-83B4-044936EC3CA2}"/>
          </ac:spMkLst>
        </pc:spChg>
        <pc:picChg chg="del">
          <ac:chgData name="Ilpo Halonen" userId="9cf957c2b54dfd88" providerId="LiveId" clId="{2EEB498E-759A-49EC-AD31-F3119CFCDCA8}" dt="2023-11-17T16:19:11.619" v="658" actId="478"/>
          <ac:picMkLst>
            <pc:docMk/>
            <pc:sldMk cId="2169656057" sldId="358"/>
            <ac:picMk id="8" creationId="{6E9DA5F0-8592-49B6-92B0-CE08E22EE80C}"/>
          </ac:picMkLst>
        </pc:picChg>
      </pc:sldChg>
      <pc:sldChg chg="addSp modSp mod setBg modAnim">
        <pc:chgData name="Ilpo Halonen" userId="9cf957c2b54dfd88" providerId="LiveId" clId="{2EEB498E-759A-49EC-AD31-F3119CFCDCA8}" dt="2023-11-18T13:33:25.237" v="1989"/>
        <pc:sldMkLst>
          <pc:docMk/>
          <pc:sldMk cId="2074264033" sldId="373"/>
        </pc:sldMkLst>
        <pc:spChg chg="mod ord">
          <ac:chgData name="Ilpo Halonen" userId="9cf957c2b54dfd88" providerId="LiveId" clId="{2EEB498E-759A-49EC-AD31-F3119CFCDCA8}" dt="2023-11-18T13:12:43.001" v="1362" actId="26606"/>
          <ac:spMkLst>
            <pc:docMk/>
            <pc:sldMk cId="2074264033" sldId="373"/>
            <ac:spMk id="6" creationId="{00000000-0000-0000-0000-000000000000}"/>
          </ac:spMkLst>
        </pc:spChg>
        <pc:spChg chg="mod">
          <ac:chgData name="Ilpo Halonen" userId="9cf957c2b54dfd88" providerId="LiveId" clId="{2EEB498E-759A-49EC-AD31-F3119CFCDCA8}" dt="2023-11-18T13:12:43.001" v="1362" actId="26606"/>
          <ac:spMkLst>
            <pc:docMk/>
            <pc:sldMk cId="2074264033" sldId="373"/>
            <ac:spMk id="109570" creationId="{00000000-0000-0000-0000-000000000000}"/>
          </ac:spMkLst>
        </pc:spChg>
        <pc:spChg chg="mod">
          <ac:chgData name="Ilpo Halonen" userId="9cf957c2b54dfd88" providerId="LiveId" clId="{2EEB498E-759A-49EC-AD31-F3119CFCDCA8}" dt="2023-11-18T13:33:03.359" v="1985" actId="14100"/>
          <ac:spMkLst>
            <pc:docMk/>
            <pc:sldMk cId="2074264033" sldId="373"/>
            <ac:spMk id="109571" creationId="{00000000-0000-0000-0000-000000000000}"/>
          </ac:spMkLst>
        </pc:spChg>
        <pc:grpChg chg="add">
          <ac:chgData name="Ilpo Halonen" userId="9cf957c2b54dfd88" providerId="LiveId" clId="{2EEB498E-759A-49EC-AD31-F3119CFCDCA8}" dt="2023-11-18T13:12:43.001" v="1362" actId="26606"/>
          <ac:grpSpMkLst>
            <pc:docMk/>
            <pc:sldMk cId="2074264033" sldId="373"/>
            <ac:grpSpMk id="109576" creationId="{7B733C3F-9682-42F2-95C8-440BBDB77DE1}"/>
          </ac:grpSpMkLst>
        </pc:grpChg>
        <pc:picChg chg="add mod">
          <ac:chgData name="Ilpo Halonen" userId="9cf957c2b54dfd88" providerId="LiveId" clId="{2EEB498E-759A-49EC-AD31-F3119CFCDCA8}" dt="2023-11-18T13:13:01.775" v="1366" actId="14100"/>
          <ac:picMkLst>
            <pc:docMk/>
            <pc:sldMk cId="2074264033" sldId="373"/>
            <ac:picMk id="3" creationId="{1FD20888-BB7B-AED7-38DE-813C3C9121B4}"/>
          </ac:picMkLst>
        </pc:picChg>
      </pc:sldChg>
      <pc:sldChg chg="addSp modSp mod modAnim">
        <pc:chgData name="Ilpo Halonen" userId="9cf957c2b54dfd88" providerId="LiveId" clId="{2EEB498E-759A-49EC-AD31-F3119CFCDCA8}" dt="2023-11-18T12:54:52.692" v="1196"/>
        <pc:sldMkLst>
          <pc:docMk/>
          <pc:sldMk cId="3120056966" sldId="376"/>
        </pc:sldMkLst>
        <pc:spChg chg="mod">
          <ac:chgData name="Ilpo Halonen" userId="9cf957c2b54dfd88" providerId="LiveId" clId="{2EEB498E-759A-49EC-AD31-F3119CFCDCA8}" dt="2023-11-18T12:41:12.656" v="1106" actId="20577"/>
          <ac:spMkLst>
            <pc:docMk/>
            <pc:sldMk cId="3120056966" sldId="376"/>
            <ac:spMk id="109570" creationId="{00000000-0000-0000-0000-000000000000}"/>
          </ac:spMkLst>
        </pc:spChg>
        <pc:spChg chg="mod">
          <ac:chgData name="Ilpo Halonen" userId="9cf957c2b54dfd88" providerId="LiveId" clId="{2EEB498E-759A-49EC-AD31-F3119CFCDCA8}" dt="2023-11-18T12:54:33.640" v="1193" actId="20577"/>
          <ac:spMkLst>
            <pc:docMk/>
            <pc:sldMk cId="3120056966" sldId="376"/>
            <ac:spMk id="109571" creationId="{00000000-0000-0000-0000-000000000000}"/>
          </ac:spMkLst>
        </pc:spChg>
        <pc:picChg chg="add mod">
          <ac:chgData name="Ilpo Halonen" userId="9cf957c2b54dfd88" providerId="LiveId" clId="{2EEB498E-759A-49EC-AD31-F3119CFCDCA8}" dt="2023-11-18T12:47:37.339" v="1111" actId="14100"/>
          <ac:picMkLst>
            <pc:docMk/>
            <pc:sldMk cId="3120056966" sldId="376"/>
            <ac:picMk id="3" creationId="{B057363A-DC28-3757-A833-A07A9F28F58A}"/>
          </ac:picMkLst>
        </pc:picChg>
      </pc:sldChg>
      <pc:sldChg chg="addSp modSp mod setBg modAnim">
        <pc:chgData name="Ilpo Halonen" userId="9cf957c2b54dfd88" providerId="LiveId" clId="{2EEB498E-759A-49EC-AD31-F3119CFCDCA8}" dt="2023-11-19T14:11:19.707" v="3652" actId="20577"/>
        <pc:sldMkLst>
          <pc:docMk/>
          <pc:sldMk cId="638659590" sldId="377"/>
        </pc:sldMkLst>
        <pc:spChg chg="mod ord">
          <ac:chgData name="Ilpo Halonen" userId="9cf957c2b54dfd88" providerId="LiveId" clId="{2EEB498E-759A-49EC-AD31-F3119CFCDCA8}" dt="2023-11-18T13:46:50.590" v="2874" actId="26606"/>
          <ac:spMkLst>
            <pc:docMk/>
            <pc:sldMk cId="638659590" sldId="377"/>
            <ac:spMk id="6" creationId="{00000000-0000-0000-0000-000000000000}"/>
          </ac:spMkLst>
        </pc:spChg>
        <pc:spChg chg="mod">
          <ac:chgData name="Ilpo Halonen" userId="9cf957c2b54dfd88" providerId="LiveId" clId="{2EEB498E-759A-49EC-AD31-F3119CFCDCA8}" dt="2023-11-18T13:46:50.590" v="2874" actId="26606"/>
          <ac:spMkLst>
            <pc:docMk/>
            <pc:sldMk cId="638659590" sldId="377"/>
            <ac:spMk id="109570" creationId="{00000000-0000-0000-0000-000000000000}"/>
          </ac:spMkLst>
        </pc:spChg>
        <pc:spChg chg="mod ord">
          <ac:chgData name="Ilpo Halonen" userId="9cf957c2b54dfd88" providerId="LiveId" clId="{2EEB498E-759A-49EC-AD31-F3119CFCDCA8}" dt="2023-11-19T14:11:19.707" v="3652" actId="20577"/>
          <ac:spMkLst>
            <pc:docMk/>
            <pc:sldMk cId="638659590" sldId="377"/>
            <ac:spMk id="109571" creationId="{00000000-0000-0000-0000-000000000000}"/>
          </ac:spMkLst>
        </pc:spChg>
        <pc:spChg chg="add">
          <ac:chgData name="Ilpo Halonen" userId="9cf957c2b54dfd88" providerId="LiveId" clId="{2EEB498E-759A-49EC-AD31-F3119CFCDCA8}" dt="2023-11-18T13:46:50.590" v="2874" actId="26606"/>
          <ac:spMkLst>
            <pc:docMk/>
            <pc:sldMk cId="638659590" sldId="377"/>
            <ac:spMk id="109576" creationId="{E8E51B09-2B9E-4D82-A5F8-29F85CBE206E}"/>
          </ac:spMkLst>
        </pc:spChg>
        <pc:spChg chg="add">
          <ac:chgData name="Ilpo Halonen" userId="9cf957c2b54dfd88" providerId="LiveId" clId="{2EEB498E-759A-49EC-AD31-F3119CFCDCA8}" dt="2023-11-18T13:46:50.590" v="2874" actId="26606"/>
          <ac:spMkLst>
            <pc:docMk/>
            <pc:sldMk cId="638659590" sldId="377"/>
            <ac:spMk id="109578" creationId="{59240118-40F3-4A1C-85DC-4E58525CB6AD}"/>
          </ac:spMkLst>
        </pc:spChg>
        <pc:grpChg chg="add">
          <ac:chgData name="Ilpo Halonen" userId="9cf957c2b54dfd88" providerId="LiveId" clId="{2EEB498E-759A-49EC-AD31-F3119CFCDCA8}" dt="2023-11-18T13:46:50.590" v="2874" actId="26606"/>
          <ac:grpSpMkLst>
            <pc:docMk/>
            <pc:sldMk cId="638659590" sldId="377"/>
            <ac:grpSpMk id="109580" creationId="{C269951F-7B8C-4336-BC68-9BA9843CEDA1}"/>
          </ac:grpSpMkLst>
        </pc:grpChg>
        <pc:picChg chg="add mod">
          <ac:chgData name="Ilpo Halonen" userId="9cf957c2b54dfd88" providerId="LiveId" clId="{2EEB498E-759A-49EC-AD31-F3119CFCDCA8}" dt="2023-11-18T13:46:50.590" v="2874" actId="26606"/>
          <ac:picMkLst>
            <pc:docMk/>
            <pc:sldMk cId="638659590" sldId="377"/>
            <ac:picMk id="3" creationId="{FDC03AEA-4DB2-2606-5040-7D3AE7AFAC9B}"/>
          </ac:picMkLst>
        </pc:picChg>
        <pc:picChg chg="add">
          <ac:chgData name="Ilpo Halonen" userId="9cf957c2b54dfd88" providerId="LiveId" clId="{2EEB498E-759A-49EC-AD31-F3119CFCDCA8}" dt="2023-11-18T13:46:50.590" v="2874" actId="26606"/>
          <ac:picMkLst>
            <pc:docMk/>
            <pc:sldMk cId="638659590" sldId="377"/>
            <ac:picMk id="109586" creationId="{DD8AF6BD-5D32-4F8F-98B6-05F8A4390CB7}"/>
          </ac:picMkLst>
        </pc:picChg>
        <pc:cxnChg chg="add">
          <ac:chgData name="Ilpo Halonen" userId="9cf957c2b54dfd88" providerId="LiveId" clId="{2EEB498E-759A-49EC-AD31-F3119CFCDCA8}" dt="2023-11-18T13:46:50.590" v="2874" actId="26606"/>
          <ac:cxnSpMkLst>
            <pc:docMk/>
            <pc:sldMk cId="638659590" sldId="377"/>
            <ac:cxnSpMk id="109584" creationId="{A9087EE4-E285-4C8E-AC5F-CAE7D1FDE365}"/>
          </ac:cxnSpMkLst>
        </pc:cxnChg>
        <pc:cxnChg chg="add">
          <ac:chgData name="Ilpo Halonen" userId="9cf957c2b54dfd88" providerId="LiveId" clId="{2EEB498E-759A-49EC-AD31-F3119CFCDCA8}" dt="2023-11-18T13:46:50.590" v="2874" actId="26606"/>
          <ac:cxnSpMkLst>
            <pc:docMk/>
            <pc:sldMk cId="638659590" sldId="377"/>
            <ac:cxnSpMk id="109588" creationId="{B47013E4-D33D-425E-B32E-DE7D5CB5F302}"/>
          </ac:cxnSpMkLst>
        </pc:cxnChg>
      </pc:sldChg>
      <pc:sldChg chg="addSp modSp mod ord setBg modAnim">
        <pc:chgData name="Ilpo Halonen" userId="9cf957c2b54dfd88" providerId="LiveId" clId="{2EEB498E-759A-49EC-AD31-F3119CFCDCA8}" dt="2023-11-18T14:14:03.473" v="3632"/>
        <pc:sldMkLst>
          <pc:docMk/>
          <pc:sldMk cId="3483907279" sldId="378"/>
        </pc:sldMkLst>
        <pc:spChg chg="mod ord">
          <ac:chgData name="Ilpo Halonen" userId="9cf957c2b54dfd88" providerId="LiveId" clId="{2EEB498E-759A-49EC-AD31-F3119CFCDCA8}" dt="2023-11-18T14:13:02.534" v="3623" actId="26606"/>
          <ac:spMkLst>
            <pc:docMk/>
            <pc:sldMk cId="3483907279" sldId="378"/>
            <ac:spMk id="6" creationId="{00000000-0000-0000-0000-000000000000}"/>
          </ac:spMkLst>
        </pc:spChg>
        <pc:spChg chg="mod">
          <ac:chgData name="Ilpo Halonen" userId="9cf957c2b54dfd88" providerId="LiveId" clId="{2EEB498E-759A-49EC-AD31-F3119CFCDCA8}" dt="2023-11-18T14:13:02.534" v="3623" actId="26606"/>
          <ac:spMkLst>
            <pc:docMk/>
            <pc:sldMk cId="3483907279" sldId="378"/>
            <ac:spMk id="109570" creationId="{00000000-0000-0000-0000-000000000000}"/>
          </ac:spMkLst>
        </pc:spChg>
        <pc:spChg chg="mod">
          <ac:chgData name="Ilpo Halonen" userId="9cf957c2b54dfd88" providerId="LiveId" clId="{2EEB498E-759A-49EC-AD31-F3119CFCDCA8}" dt="2023-11-18T14:13:47.909" v="3627" actId="255"/>
          <ac:spMkLst>
            <pc:docMk/>
            <pc:sldMk cId="3483907279" sldId="378"/>
            <ac:spMk id="109571" creationId="{00000000-0000-0000-0000-000000000000}"/>
          </ac:spMkLst>
        </pc:spChg>
        <pc:picChg chg="add mod">
          <ac:chgData name="Ilpo Halonen" userId="9cf957c2b54dfd88" providerId="LiveId" clId="{2EEB498E-759A-49EC-AD31-F3119CFCDCA8}" dt="2023-11-18T14:13:20.140" v="3625" actId="1076"/>
          <ac:picMkLst>
            <pc:docMk/>
            <pc:sldMk cId="3483907279" sldId="378"/>
            <ac:picMk id="2" creationId="{5BA1EE60-964C-C856-76D2-954703EF39C3}"/>
          </ac:picMkLst>
        </pc:picChg>
      </pc:sldChg>
      <pc:sldChg chg="del">
        <pc:chgData name="Ilpo Halonen" userId="9cf957c2b54dfd88" providerId="LiveId" clId="{2EEB498E-759A-49EC-AD31-F3119CFCDCA8}" dt="2023-11-18T13:13:27.610" v="1367" actId="47"/>
        <pc:sldMkLst>
          <pc:docMk/>
          <pc:sldMk cId="3720013614" sldId="379"/>
        </pc:sldMkLst>
      </pc:sldChg>
      <pc:sldChg chg="del">
        <pc:chgData name="Ilpo Halonen" userId="9cf957c2b54dfd88" providerId="LiveId" clId="{2EEB498E-759A-49EC-AD31-F3119CFCDCA8}" dt="2023-11-18T13:13:27.906" v="1368" actId="47"/>
        <pc:sldMkLst>
          <pc:docMk/>
          <pc:sldMk cId="1825766559" sldId="381"/>
        </pc:sldMkLst>
      </pc:sldChg>
      <pc:sldChg chg="del">
        <pc:chgData name="Ilpo Halonen" userId="9cf957c2b54dfd88" providerId="LiveId" clId="{2EEB498E-759A-49EC-AD31-F3119CFCDCA8}" dt="2023-11-18T13:13:31.923" v="1369" actId="47"/>
        <pc:sldMkLst>
          <pc:docMk/>
          <pc:sldMk cId="2244682853" sldId="382"/>
        </pc:sldMkLst>
      </pc:sldChg>
      <pc:sldChg chg="del">
        <pc:chgData name="Ilpo Halonen" userId="9cf957c2b54dfd88" providerId="LiveId" clId="{2EEB498E-759A-49EC-AD31-F3119CFCDCA8}" dt="2023-11-18T13:13:33.335" v="1370" actId="47"/>
        <pc:sldMkLst>
          <pc:docMk/>
          <pc:sldMk cId="960207003" sldId="384"/>
        </pc:sldMkLst>
      </pc:sldChg>
      <pc:sldChg chg="addSp modSp mod setBg modAnim">
        <pc:chgData name="Ilpo Halonen" userId="9cf957c2b54dfd88" providerId="LiveId" clId="{2EEB498E-759A-49EC-AD31-F3119CFCDCA8}" dt="2023-11-18T13:34:07.314" v="1992"/>
        <pc:sldMkLst>
          <pc:docMk/>
          <pc:sldMk cId="3803684755" sldId="386"/>
        </pc:sldMkLst>
        <pc:spChg chg="mod ord">
          <ac:chgData name="Ilpo Halonen" userId="9cf957c2b54dfd88" providerId="LiveId" clId="{2EEB498E-759A-49EC-AD31-F3119CFCDCA8}" dt="2023-11-17T16:08:10.310" v="647" actId="26606"/>
          <ac:spMkLst>
            <pc:docMk/>
            <pc:sldMk cId="3803684755" sldId="386"/>
            <ac:spMk id="6" creationId="{00000000-0000-0000-0000-000000000000}"/>
          </ac:spMkLst>
        </pc:spChg>
        <pc:spChg chg="mod">
          <ac:chgData name="Ilpo Halonen" userId="9cf957c2b54dfd88" providerId="LiveId" clId="{2EEB498E-759A-49EC-AD31-F3119CFCDCA8}" dt="2023-11-17T16:08:10.310" v="647" actId="26606"/>
          <ac:spMkLst>
            <pc:docMk/>
            <pc:sldMk cId="3803684755" sldId="386"/>
            <ac:spMk id="109570" creationId="{00000000-0000-0000-0000-000000000000}"/>
          </ac:spMkLst>
        </pc:spChg>
        <pc:spChg chg="mod">
          <ac:chgData name="Ilpo Halonen" userId="9cf957c2b54dfd88" providerId="LiveId" clId="{2EEB498E-759A-49EC-AD31-F3119CFCDCA8}" dt="2023-11-17T16:08:51.520" v="654" actId="27636"/>
          <ac:spMkLst>
            <pc:docMk/>
            <pc:sldMk cId="3803684755" sldId="386"/>
            <ac:spMk id="109571" creationId="{00000000-0000-0000-0000-000000000000}"/>
          </ac:spMkLst>
        </pc:spChg>
        <pc:picChg chg="add mod">
          <ac:chgData name="Ilpo Halonen" userId="9cf957c2b54dfd88" providerId="LiveId" clId="{2EEB498E-759A-49EC-AD31-F3119CFCDCA8}" dt="2023-11-17T16:08:45.973" v="652" actId="1076"/>
          <ac:picMkLst>
            <pc:docMk/>
            <pc:sldMk cId="3803684755" sldId="386"/>
            <ac:picMk id="3" creationId="{40B362D4-0B89-3B35-03C4-CD61832DD5E1}"/>
          </ac:picMkLst>
        </pc:picChg>
      </pc:sldChg>
      <pc:sldChg chg="del">
        <pc:chgData name="Ilpo Halonen" userId="9cf957c2b54dfd88" providerId="LiveId" clId="{2EEB498E-759A-49EC-AD31-F3119CFCDCA8}" dt="2023-11-18T13:13:35.223" v="1371" actId="47"/>
        <pc:sldMkLst>
          <pc:docMk/>
          <pc:sldMk cId="3499745730" sldId="387"/>
        </pc:sldMkLst>
      </pc:sldChg>
      <pc:sldChg chg="addSp modSp mod setBg modAnim">
        <pc:chgData name="Ilpo Halonen" userId="9cf957c2b54dfd88" providerId="LiveId" clId="{2EEB498E-759A-49EC-AD31-F3119CFCDCA8}" dt="2023-11-18T14:16:01.579" v="3645"/>
        <pc:sldMkLst>
          <pc:docMk/>
          <pc:sldMk cId="3993481363" sldId="388"/>
        </pc:sldMkLst>
        <pc:spChg chg="mod ord">
          <ac:chgData name="Ilpo Halonen" userId="9cf957c2b54dfd88" providerId="LiveId" clId="{2EEB498E-759A-49EC-AD31-F3119CFCDCA8}" dt="2023-11-17T16:36:25.370" v="862" actId="26606"/>
          <ac:spMkLst>
            <pc:docMk/>
            <pc:sldMk cId="3993481363" sldId="388"/>
            <ac:spMk id="6" creationId="{00000000-0000-0000-0000-000000000000}"/>
          </ac:spMkLst>
        </pc:spChg>
        <pc:spChg chg="mod">
          <ac:chgData name="Ilpo Halonen" userId="9cf957c2b54dfd88" providerId="LiveId" clId="{2EEB498E-759A-49EC-AD31-F3119CFCDCA8}" dt="2023-11-17T16:36:25.370" v="862" actId="26606"/>
          <ac:spMkLst>
            <pc:docMk/>
            <pc:sldMk cId="3993481363" sldId="388"/>
            <ac:spMk id="109570" creationId="{00000000-0000-0000-0000-000000000000}"/>
          </ac:spMkLst>
        </pc:spChg>
        <pc:spChg chg="mod">
          <ac:chgData name="Ilpo Halonen" userId="9cf957c2b54dfd88" providerId="LiveId" clId="{2EEB498E-759A-49EC-AD31-F3119CFCDCA8}" dt="2023-11-18T14:15:34.979" v="3640" actId="14100"/>
          <ac:spMkLst>
            <pc:docMk/>
            <pc:sldMk cId="3993481363" sldId="388"/>
            <ac:spMk id="109571" creationId="{00000000-0000-0000-0000-000000000000}"/>
          </ac:spMkLst>
        </pc:spChg>
        <pc:grpChg chg="add">
          <ac:chgData name="Ilpo Halonen" userId="9cf957c2b54dfd88" providerId="LiveId" clId="{2EEB498E-759A-49EC-AD31-F3119CFCDCA8}" dt="2023-11-18T14:14:45.356" v="3634" actId="26606"/>
          <ac:grpSpMkLst>
            <pc:docMk/>
            <pc:sldMk cId="3993481363" sldId="388"/>
            <ac:grpSpMk id="109576" creationId="{FEB7DF70-0A31-4A61-9C8B-3333776A15B8}"/>
          </ac:grpSpMkLst>
        </pc:grpChg>
        <pc:picChg chg="add mod">
          <ac:chgData name="Ilpo Halonen" userId="9cf957c2b54dfd88" providerId="LiveId" clId="{2EEB498E-759A-49EC-AD31-F3119CFCDCA8}" dt="2023-11-18T14:15:12.323" v="3638" actId="1076"/>
          <ac:picMkLst>
            <pc:docMk/>
            <pc:sldMk cId="3993481363" sldId="388"/>
            <ac:picMk id="3" creationId="{AA95205E-995C-B993-0D30-45963D19317E}"/>
          </ac:picMkLst>
        </pc:picChg>
      </pc:sldChg>
      <pc:sldChg chg="addSp modSp new del mod">
        <pc:chgData name="Ilpo Halonen" userId="9cf957c2b54dfd88" providerId="LiveId" clId="{2EEB498E-759A-49EC-AD31-F3119CFCDCA8}" dt="2023-11-17T16:32:39.587" v="839" actId="47"/>
        <pc:sldMkLst>
          <pc:docMk/>
          <pc:sldMk cId="1462895941" sldId="389"/>
        </pc:sldMkLst>
        <pc:spChg chg="add mod">
          <ac:chgData name="Ilpo Halonen" userId="9cf957c2b54dfd88" providerId="LiveId" clId="{2EEB498E-759A-49EC-AD31-F3119CFCDCA8}" dt="2023-11-17T16:02:01.287" v="573" actId="21"/>
          <ac:spMkLst>
            <pc:docMk/>
            <pc:sldMk cId="1462895941" sldId="389"/>
            <ac:spMk id="4" creationId="{C22AA970-99AD-0541-ABEF-F30912CBF00C}"/>
          </ac:spMkLst>
        </pc:spChg>
      </pc:sldChg>
      <pc:sldChg chg="addSp delSp modSp new mod modAnim">
        <pc:chgData name="Ilpo Halonen" userId="9cf957c2b54dfd88" providerId="LiveId" clId="{2EEB498E-759A-49EC-AD31-F3119CFCDCA8}" dt="2023-11-17T16:32:20.079" v="838"/>
        <pc:sldMkLst>
          <pc:docMk/>
          <pc:sldMk cId="2523234568" sldId="390"/>
        </pc:sldMkLst>
        <pc:spChg chg="mod">
          <ac:chgData name="Ilpo Halonen" userId="9cf957c2b54dfd88" providerId="LiveId" clId="{2EEB498E-759A-49EC-AD31-F3119CFCDCA8}" dt="2023-11-17T16:21:04.794" v="692"/>
          <ac:spMkLst>
            <pc:docMk/>
            <pc:sldMk cId="2523234568" sldId="390"/>
            <ac:spMk id="2" creationId="{955660CA-84AA-CB62-D032-37C34BA57676}"/>
          </ac:spMkLst>
        </pc:spChg>
        <pc:spChg chg="mod">
          <ac:chgData name="Ilpo Halonen" userId="9cf957c2b54dfd88" providerId="LiveId" clId="{2EEB498E-759A-49EC-AD31-F3119CFCDCA8}" dt="2023-11-17T16:31:57.649" v="836" actId="14100"/>
          <ac:spMkLst>
            <pc:docMk/>
            <pc:sldMk cId="2523234568" sldId="390"/>
            <ac:spMk id="3" creationId="{CA93FC72-734B-BA70-DE69-0E18E1D07D09}"/>
          </ac:spMkLst>
        </pc:spChg>
        <pc:spChg chg="del">
          <ac:chgData name="Ilpo Halonen" userId="9cf957c2b54dfd88" providerId="LiveId" clId="{2EEB498E-759A-49EC-AD31-F3119CFCDCA8}" dt="2023-11-17T16:25:47.502" v="693" actId="931"/>
          <ac:spMkLst>
            <pc:docMk/>
            <pc:sldMk cId="2523234568" sldId="390"/>
            <ac:spMk id="4" creationId="{D0C592D1-8DFB-0996-D5E2-B28D3F672140}"/>
          </ac:spMkLst>
        </pc:spChg>
        <pc:picChg chg="add mod">
          <ac:chgData name="Ilpo Halonen" userId="9cf957c2b54dfd88" providerId="LiveId" clId="{2EEB498E-759A-49EC-AD31-F3119CFCDCA8}" dt="2023-11-17T16:25:52.806" v="696" actId="1076"/>
          <ac:picMkLst>
            <pc:docMk/>
            <pc:sldMk cId="2523234568" sldId="390"/>
            <ac:picMk id="7" creationId="{3B05B7CB-043C-2AC6-EBE3-233DF2DB34ED}"/>
          </ac:picMkLst>
        </pc:picChg>
      </pc:sldChg>
      <pc:sldChg chg="modSp add mod ord modAnim">
        <pc:chgData name="Ilpo Halonen" userId="9cf957c2b54dfd88" providerId="LiveId" clId="{2EEB498E-759A-49EC-AD31-F3119CFCDCA8}" dt="2023-11-18T16:21:17.829" v="3650"/>
        <pc:sldMkLst>
          <pc:docMk/>
          <pc:sldMk cId="2021284898" sldId="391"/>
        </pc:sldMkLst>
        <pc:spChg chg="mod">
          <ac:chgData name="Ilpo Halonen" userId="9cf957c2b54dfd88" providerId="LiveId" clId="{2EEB498E-759A-49EC-AD31-F3119CFCDCA8}" dt="2023-11-18T16:19:33.239" v="3647" actId="313"/>
          <ac:spMkLst>
            <pc:docMk/>
            <pc:sldMk cId="2021284898" sldId="391"/>
            <ac:spMk id="109571" creationId="{00000000-0000-0000-0000-000000000000}"/>
          </ac:spMkLst>
        </pc:spChg>
      </pc:sldChg>
      <pc:sldChg chg="addSp modSp add mod ord setBg modAnim">
        <pc:chgData name="Ilpo Halonen" userId="9cf957c2b54dfd88" providerId="LiveId" clId="{2EEB498E-759A-49EC-AD31-F3119CFCDCA8}" dt="2023-11-18T13:32:29.373" v="1983"/>
        <pc:sldMkLst>
          <pc:docMk/>
          <pc:sldMk cId="2838566481" sldId="392"/>
        </pc:sldMkLst>
        <pc:spChg chg="mod ord">
          <ac:chgData name="Ilpo Halonen" userId="9cf957c2b54dfd88" providerId="LiveId" clId="{2EEB498E-759A-49EC-AD31-F3119CFCDCA8}" dt="2023-11-18T12:39:59.563" v="1058" actId="26606"/>
          <ac:spMkLst>
            <pc:docMk/>
            <pc:sldMk cId="2838566481" sldId="392"/>
            <ac:spMk id="6" creationId="{00000000-0000-0000-0000-000000000000}"/>
          </ac:spMkLst>
        </pc:spChg>
        <pc:spChg chg="mod">
          <ac:chgData name="Ilpo Halonen" userId="9cf957c2b54dfd88" providerId="LiveId" clId="{2EEB498E-759A-49EC-AD31-F3119CFCDCA8}" dt="2023-11-18T12:39:59.563" v="1058" actId="26606"/>
          <ac:spMkLst>
            <pc:docMk/>
            <pc:sldMk cId="2838566481" sldId="392"/>
            <ac:spMk id="109570" creationId="{00000000-0000-0000-0000-000000000000}"/>
          </ac:spMkLst>
        </pc:spChg>
        <pc:spChg chg="mod ord">
          <ac:chgData name="Ilpo Halonen" userId="9cf957c2b54dfd88" providerId="LiveId" clId="{2EEB498E-759A-49EC-AD31-F3119CFCDCA8}" dt="2023-11-18T12:40:27.079" v="1062" actId="5793"/>
          <ac:spMkLst>
            <pc:docMk/>
            <pc:sldMk cId="2838566481" sldId="392"/>
            <ac:spMk id="109571" creationId="{00000000-0000-0000-0000-000000000000}"/>
          </ac:spMkLst>
        </pc:spChg>
        <pc:spChg chg="add">
          <ac:chgData name="Ilpo Halonen" userId="9cf957c2b54dfd88" providerId="LiveId" clId="{2EEB498E-759A-49EC-AD31-F3119CFCDCA8}" dt="2023-11-18T12:39:59.563" v="1058" actId="26606"/>
          <ac:spMkLst>
            <pc:docMk/>
            <pc:sldMk cId="2838566481" sldId="392"/>
            <ac:spMk id="109576" creationId="{2810100C-B2E3-4BD2-B42B-F78F0239C25F}"/>
          </ac:spMkLst>
        </pc:spChg>
        <pc:spChg chg="add">
          <ac:chgData name="Ilpo Halonen" userId="9cf957c2b54dfd88" providerId="LiveId" clId="{2EEB498E-759A-49EC-AD31-F3119CFCDCA8}" dt="2023-11-18T12:39:59.563" v="1058" actId="26606"/>
          <ac:spMkLst>
            <pc:docMk/>
            <pc:sldMk cId="2838566481" sldId="392"/>
            <ac:spMk id="109580" creationId="{06FE94E2-EB97-4BF3-ADFD-1D6ECE62B4E3}"/>
          </ac:spMkLst>
        </pc:spChg>
        <pc:grpChg chg="add">
          <ac:chgData name="Ilpo Halonen" userId="9cf957c2b54dfd88" providerId="LiveId" clId="{2EEB498E-759A-49EC-AD31-F3119CFCDCA8}" dt="2023-11-18T12:39:59.563" v="1058" actId="26606"/>
          <ac:grpSpMkLst>
            <pc:docMk/>
            <pc:sldMk cId="2838566481" sldId="392"/>
            <ac:grpSpMk id="109582" creationId="{E19263DE-9849-4BA8-8990-4AFC76B95395}"/>
          </ac:grpSpMkLst>
        </pc:grpChg>
        <pc:picChg chg="add mod">
          <ac:chgData name="Ilpo Halonen" userId="9cf957c2b54dfd88" providerId="LiveId" clId="{2EEB498E-759A-49EC-AD31-F3119CFCDCA8}" dt="2023-11-18T12:39:59.563" v="1058" actId="26606"/>
          <ac:picMkLst>
            <pc:docMk/>
            <pc:sldMk cId="2838566481" sldId="392"/>
            <ac:picMk id="3" creationId="{BFC64C80-3767-84B0-B8AC-C5443A8705AC}"/>
          </ac:picMkLst>
        </pc:picChg>
        <pc:picChg chg="add">
          <ac:chgData name="Ilpo Halonen" userId="9cf957c2b54dfd88" providerId="LiveId" clId="{2EEB498E-759A-49EC-AD31-F3119CFCDCA8}" dt="2023-11-18T12:39:59.563" v="1058" actId="26606"/>
          <ac:picMkLst>
            <pc:docMk/>
            <pc:sldMk cId="2838566481" sldId="392"/>
            <ac:picMk id="109586" creationId="{463556DA-E50F-49FC-B9C5-16746A93720C}"/>
          </ac:picMkLst>
        </pc:picChg>
        <pc:cxnChg chg="add">
          <ac:chgData name="Ilpo Halonen" userId="9cf957c2b54dfd88" providerId="LiveId" clId="{2EEB498E-759A-49EC-AD31-F3119CFCDCA8}" dt="2023-11-18T12:39:59.563" v="1058" actId="26606"/>
          <ac:cxnSpMkLst>
            <pc:docMk/>
            <pc:sldMk cId="2838566481" sldId="392"/>
            <ac:cxnSpMk id="109578" creationId="{ABDA076A-A426-4BA4-91D7-2194025E1EE4}"/>
          </ac:cxnSpMkLst>
        </pc:cxnChg>
        <pc:cxnChg chg="add">
          <ac:chgData name="Ilpo Halonen" userId="9cf957c2b54dfd88" providerId="LiveId" clId="{2EEB498E-759A-49EC-AD31-F3119CFCDCA8}" dt="2023-11-18T12:39:59.563" v="1058" actId="26606"/>
          <ac:cxnSpMkLst>
            <pc:docMk/>
            <pc:sldMk cId="2838566481" sldId="392"/>
            <ac:cxnSpMk id="109588" creationId="{C2D4E8CC-A5F3-49D3-A830-647340CFFD84}"/>
          </ac:cxnSpMkLst>
        </pc:cxnChg>
      </pc:sldChg>
      <pc:sldChg chg="modSp add mod modAnim">
        <pc:chgData name="Ilpo Halonen" userId="9cf957c2b54dfd88" providerId="LiveId" clId="{2EEB498E-759A-49EC-AD31-F3119CFCDCA8}" dt="2023-11-18T13:31:19.280" v="1981" actId="20577"/>
        <pc:sldMkLst>
          <pc:docMk/>
          <pc:sldMk cId="1938111223" sldId="393"/>
        </pc:sldMkLst>
        <pc:spChg chg="mod">
          <ac:chgData name="Ilpo Halonen" userId="9cf957c2b54dfd88" providerId="LiveId" clId="{2EEB498E-759A-49EC-AD31-F3119CFCDCA8}" dt="2023-11-18T13:31:19.280" v="1981" actId="20577"/>
          <ac:spMkLst>
            <pc:docMk/>
            <pc:sldMk cId="1938111223" sldId="393"/>
            <ac:spMk id="2" creationId="{955660CA-84AA-CB62-D032-37C34BA57676}"/>
          </ac:spMkLst>
        </pc:spChg>
        <pc:spChg chg="mod">
          <ac:chgData name="Ilpo Halonen" userId="9cf957c2b54dfd88" providerId="LiveId" clId="{2EEB498E-759A-49EC-AD31-F3119CFCDCA8}" dt="2023-11-18T13:26:13.832" v="1935" actId="20577"/>
          <ac:spMkLst>
            <pc:docMk/>
            <pc:sldMk cId="1938111223" sldId="393"/>
            <ac:spMk id="3" creationId="{CA93FC72-734B-BA70-DE69-0E18E1D07D09}"/>
          </ac:spMkLst>
        </pc:spChg>
        <pc:picChg chg="mod">
          <ac:chgData name="Ilpo Halonen" userId="9cf957c2b54dfd88" providerId="LiveId" clId="{2EEB498E-759A-49EC-AD31-F3119CFCDCA8}" dt="2023-11-18T13:27:29.523" v="1937" actId="14826"/>
          <ac:picMkLst>
            <pc:docMk/>
            <pc:sldMk cId="1938111223" sldId="393"/>
            <ac:picMk id="7" creationId="{3B05B7CB-043C-2AC6-EBE3-233DF2DB34E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9F22C6E-3723-4E9D-B715-B4CDC02E973B}" type="datetime1">
              <a:rPr lang="fi-FI" smtClean="0"/>
              <a:t>19.11.2023</a:t>
            </a:fld>
            <a:endParaRPr lang="fi-FI"/>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6834459-7356-44BF-850D-8B30C4FB3B6B}" type="slidenum">
              <a:rPr lang="fi-FI"/>
              <a:t>‹#›</a:t>
            </a:fld>
            <a:endParaRPr lang="fi-FI"/>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noProof="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1D3A6E1-5FB9-4169-8457-B5F4CF297F11}" type="datetime1">
              <a:rPr lang="fi-FI" noProof="0" smtClean="0"/>
              <a:t>19.11.2023</a:t>
            </a:fld>
            <a:endParaRPr lang="fi-FI" noProof="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i-FI" noProof="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noProof="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A3C37BE-C303-496D-B5CD-85F2937540FC}" type="slidenum">
              <a:rPr lang="fi-FI" noProof="0"/>
              <a:t>‹#›</a:t>
            </a:fld>
            <a:endParaRPr lang="fi-FI" noProof="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r>
              <a:rPr lang="fi-FI" b="1" i="1">
                <a:latin typeface="Arial" pitchFamily="34" charset="0"/>
                <a:cs typeface="Arial" pitchFamily="34" charset="0"/>
              </a:rPr>
              <a:t>MUISTIINPANO:</a:t>
            </a:r>
          </a:p>
          <a:p>
            <a:pPr rtl="0"/>
            <a:r>
              <a:rPr lang="fi-FI" i="1">
                <a:latin typeface="Arial" pitchFamily="34" charset="0"/>
                <a:cs typeface="Arial" pitchFamily="34" charset="0"/>
              </a:rPr>
              <a:t>Jos haluat muuttaa tämän dian kuvaa, valitse kuva ja poista se. Napsauta sitten paikkamerkissä olevaa kuvan kuvaketta, niin pääset lisäämään oman kuvasi.</a:t>
            </a:r>
          </a:p>
        </p:txBody>
      </p:sp>
      <p:sp>
        <p:nvSpPr>
          <p:cNvPr id="4" name="Dian numeron paikkamerkki 3"/>
          <p:cNvSpPr>
            <a:spLocks noGrp="1"/>
          </p:cNvSpPr>
          <p:nvPr>
            <p:ph type="sldNum" sz="quarter" idx="10"/>
          </p:nvPr>
        </p:nvSpPr>
        <p:spPr/>
        <p:txBody>
          <a:bodyPr rtlCol="0"/>
          <a:lstStyle/>
          <a:p>
            <a:pPr rtl="0"/>
            <a:fld id="{0A3C37BE-C303-496D-B5CD-85F2937540FC}" type="slidenum">
              <a:rPr lang="fi-FI" smtClean="0"/>
              <a:t>1</a:t>
            </a:fld>
            <a:endParaRPr lang="fi-FI"/>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fi-FI"/>
              <a:t>Muokkaa ots. perustyyl. napsautt.</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pPr rtl="0"/>
            <a:endParaRPr lang="fi-FI" noProof="0"/>
          </a:p>
        </p:txBody>
      </p:sp>
      <p:sp>
        <p:nvSpPr>
          <p:cNvPr id="5" name="Footer Placeholder 4"/>
          <p:cNvSpPr>
            <a:spLocks noGrp="1"/>
          </p:cNvSpPr>
          <p:nvPr>
            <p:ph type="ftr" sz="quarter" idx="11"/>
          </p:nvPr>
        </p:nvSpPr>
        <p:spPr>
          <a:xfrm>
            <a:off x="2416500" y="329307"/>
            <a:ext cx="4973915" cy="309201"/>
          </a:xfrm>
        </p:spPr>
        <p:txBody>
          <a:bodyPr/>
          <a:lstStyle/>
          <a:p>
            <a:pPr rtl="0"/>
            <a:r>
              <a:rPr lang="fi-FI" noProof="0"/>
              <a:t>Infoisku 11 / Syksy 2021</a:t>
            </a:r>
          </a:p>
        </p:txBody>
      </p:sp>
      <p:sp>
        <p:nvSpPr>
          <p:cNvPr id="6" name="Slide Number Placeholder 5"/>
          <p:cNvSpPr>
            <a:spLocks noGrp="1"/>
          </p:cNvSpPr>
          <p:nvPr>
            <p:ph type="sldNum" sz="quarter" idx="12"/>
          </p:nvPr>
        </p:nvSpPr>
        <p:spPr>
          <a:xfrm>
            <a:off x="1437664" y="798973"/>
            <a:ext cx="811019" cy="503578"/>
          </a:xfrm>
        </p:spPr>
        <p:txBody>
          <a:bodyPr/>
          <a:lstStyle/>
          <a:p>
            <a:pPr rtl="0"/>
            <a:fld id="{0FF54DE5-C571-48E8-A5BC-B369434E2F44}" type="slidenum">
              <a:rPr lang="fi-FI" noProof="0" smtClean="0"/>
              <a:pPr/>
              <a:t>‹#›</a:t>
            </a:fld>
            <a:endParaRPr lang="fi-FI" noProof="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2359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pPr rtl="0"/>
            <a:endParaRPr lang="fi-FI" noProof="0"/>
          </a:p>
        </p:txBody>
      </p:sp>
      <p:sp>
        <p:nvSpPr>
          <p:cNvPr id="5" name="Footer Placeholder 4"/>
          <p:cNvSpPr>
            <a:spLocks noGrp="1"/>
          </p:cNvSpPr>
          <p:nvPr>
            <p:ph type="ftr" sz="quarter" idx="11"/>
          </p:nvPr>
        </p:nvSpPr>
        <p:spPr/>
        <p:txBody>
          <a:bodyPr/>
          <a:lstStyle/>
          <a:p>
            <a:pPr rtl="0"/>
            <a:r>
              <a:rPr lang="fi-FI" noProof="0"/>
              <a:t>Infoisku 11 / Syksy 2021</a:t>
            </a:r>
          </a:p>
        </p:txBody>
      </p:sp>
      <p:sp>
        <p:nvSpPr>
          <p:cNvPr id="6" name="Slide Number Placeholder 5"/>
          <p:cNvSpPr>
            <a:spLocks noGrp="1"/>
          </p:cNvSpPr>
          <p:nvPr>
            <p:ph type="sldNum" sz="quarter" idx="12"/>
          </p:nvPr>
        </p:nvSpPr>
        <p:spPr/>
        <p:txBody>
          <a:bodyPr/>
          <a:lstStyle/>
          <a:p>
            <a:pPr rtl="0"/>
            <a:fld id="{0FF54DE5-C571-48E8-A5BC-B369434E2F44}" type="slidenum">
              <a:rPr lang="fi-FI" noProof="0" smtClean="0"/>
              <a:pPr/>
              <a:t>‹#›</a:t>
            </a:fld>
            <a:endParaRPr lang="fi-FI" noProof="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63988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fi-FI"/>
              <a:t>Muokkaa ots. perustyyl. napsautt.</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pPr rtl="0"/>
            <a:endParaRPr lang="fi-FI" noProof="0"/>
          </a:p>
        </p:txBody>
      </p:sp>
      <p:sp>
        <p:nvSpPr>
          <p:cNvPr id="5" name="Footer Placeholder 4"/>
          <p:cNvSpPr>
            <a:spLocks noGrp="1"/>
          </p:cNvSpPr>
          <p:nvPr>
            <p:ph type="ftr" sz="quarter" idx="11"/>
          </p:nvPr>
        </p:nvSpPr>
        <p:spPr/>
        <p:txBody>
          <a:bodyPr/>
          <a:lstStyle/>
          <a:p>
            <a:pPr rtl="0"/>
            <a:r>
              <a:rPr lang="fi-FI" noProof="0"/>
              <a:t>Infoisku 11 / Syksy 2021</a:t>
            </a:r>
          </a:p>
        </p:txBody>
      </p:sp>
      <p:sp>
        <p:nvSpPr>
          <p:cNvPr id="6" name="Slide Number Placeholder 5"/>
          <p:cNvSpPr>
            <a:spLocks noGrp="1"/>
          </p:cNvSpPr>
          <p:nvPr>
            <p:ph type="sldNum" sz="quarter" idx="12"/>
          </p:nvPr>
        </p:nvSpPr>
        <p:spPr/>
        <p:txBody>
          <a:bodyPr/>
          <a:lstStyle/>
          <a:p>
            <a:pPr rtl="0"/>
            <a:fld id="{0FF54DE5-C571-48E8-A5BC-B369434E2F44}" type="slidenum">
              <a:rPr lang="fi-FI" noProof="0" smtClean="0"/>
              <a:pPr/>
              <a:t>‹#›</a:t>
            </a:fld>
            <a:endParaRPr lang="fi-FI" noProof="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3449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Otsikkodia ja kuva">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1104900" y="2292094"/>
            <a:ext cx="5734050" cy="2219691"/>
          </a:xfrm>
        </p:spPr>
        <p:txBody>
          <a:bodyPr rtlCol="0" anchor="ctr">
            <a:normAutofit/>
          </a:bodyPr>
          <a:lstStyle>
            <a:lvl1pPr algn="l">
              <a:defRPr sz="4400" cap="all" baseline="0"/>
            </a:lvl1pPr>
          </a:lstStyle>
          <a:p>
            <a:pPr rtl="0"/>
            <a:r>
              <a:rPr lang="fi-FI" noProof="0"/>
              <a:t>Muokkaa otsikon perustyyliä napsauttamalla</a:t>
            </a:r>
          </a:p>
        </p:txBody>
      </p:sp>
      <p:sp>
        <p:nvSpPr>
          <p:cNvPr id="3" name="Alaotsikko 2"/>
          <p:cNvSpPr>
            <a:spLocks noGrp="1"/>
          </p:cNvSpPr>
          <p:nvPr>
            <p:ph type="subTitle" idx="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i-FI" noProof="0"/>
              <a:t>Muokkaa alaotsikon perustyyliä napsautt.</a:t>
            </a:r>
          </a:p>
        </p:txBody>
      </p:sp>
      <p:sp>
        <p:nvSpPr>
          <p:cNvPr id="11" name="Kuvan paikkamerkki 10" descr="Tyhjä paikkamerkki kuvan lisäämistä varten. Napsauta paikkamerkkiä ja valitse kuva, jonka haluat lisätä."/>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fi-FI" noProof="0"/>
              <a:t>Lisää kuva napsauttamalla kuvaketta</a:t>
            </a:r>
          </a:p>
        </p:txBody>
      </p:sp>
    </p:spTree>
    <p:extLst>
      <p:ext uri="{BB962C8B-B14F-4D97-AF65-F5344CB8AC3E}">
        <p14:creationId xmlns:p14="http://schemas.microsoft.com/office/powerpoint/2010/main" val="100483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pPr rtl="0"/>
            <a:endParaRPr lang="fi-FI" noProof="0"/>
          </a:p>
        </p:txBody>
      </p:sp>
      <p:sp>
        <p:nvSpPr>
          <p:cNvPr id="5" name="Footer Placeholder 4"/>
          <p:cNvSpPr>
            <a:spLocks noGrp="1"/>
          </p:cNvSpPr>
          <p:nvPr>
            <p:ph type="ftr" sz="quarter" idx="11"/>
          </p:nvPr>
        </p:nvSpPr>
        <p:spPr/>
        <p:txBody>
          <a:bodyPr/>
          <a:lstStyle/>
          <a:p>
            <a:pPr rtl="0"/>
            <a:r>
              <a:rPr lang="fi-FI" noProof="0"/>
              <a:t>Infoisku 11 / Syksy 2021</a:t>
            </a:r>
          </a:p>
        </p:txBody>
      </p:sp>
      <p:sp>
        <p:nvSpPr>
          <p:cNvPr id="6" name="Slide Number Placeholder 5"/>
          <p:cNvSpPr>
            <a:spLocks noGrp="1"/>
          </p:cNvSpPr>
          <p:nvPr>
            <p:ph type="sldNum" sz="quarter" idx="12"/>
          </p:nvPr>
        </p:nvSpPr>
        <p:spPr/>
        <p:txBody>
          <a:bodyPr/>
          <a:lstStyle/>
          <a:p>
            <a:pPr rtl="0"/>
            <a:fld id="{0FF54DE5-C571-48E8-A5BC-B369434E2F44}" type="slidenum">
              <a:rPr lang="fi-FI" noProof="0" smtClean="0"/>
              <a:t>‹#›</a:t>
            </a:fld>
            <a:endParaRPr lang="fi-FI" noProof="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0751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fi-FI"/>
              <a:t>Muokkaa ots. perustyyl. napsautt.</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pPr rtl="0"/>
            <a:endParaRPr lang="fi-FI" noProof="0"/>
          </a:p>
        </p:txBody>
      </p:sp>
      <p:sp>
        <p:nvSpPr>
          <p:cNvPr id="5" name="Footer Placeholder 4"/>
          <p:cNvSpPr>
            <a:spLocks noGrp="1"/>
          </p:cNvSpPr>
          <p:nvPr>
            <p:ph type="ftr" sz="quarter" idx="11"/>
          </p:nvPr>
        </p:nvSpPr>
        <p:spPr/>
        <p:txBody>
          <a:bodyPr/>
          <a:lstStyle/>
          <a:p>
            <a:pPr rtl="0"/>
            <a:r>
              <a:rPr lang="fi-FI" noProof="0"/>
              <a:t>Infoisku 11 / Syksy 2021</a:t>
            </a:r>
          </a:p>
        </p:txBody>
      </p:sp>
      <p:sp>
        <p:nvSpPr>
          <p:cNvPr id="6" name="Slide Number Placeholder 5"/>
          <p:cNvSpPr>
            <a:spLocks noGrp="1"/>
          </p:cNvSpPr>
          <p:nvPr>
            <p:ph type="sldNum" sz="quarter" idx="12"/>
          </p:nvPr>
        </p:nvSpPr>
        <p:spPr/>
        <p:txBody>
          <a:bodyPr/>
          <a:lstStyle/>
          <a:p>
            <a:pPr rtl="0"/>
            <a:fld id="{0FF54DE5-C571-48E8-A5BC-B369434E2F44}" type="slidenum">
              <a:rPr lang="fi-FI" noProof="0" smtClean="0"/>
              <a:t>‹#›</a:t>
            </a:fld>
            <a:endParaRPr lang="fi-FI" noProof="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0125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fi-FI"/>
              <a:t>Muokkaa ots. perustyyl. napsautt.</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pPr rtl="0"/>
            <a:endParaRPr lang="fi-FI" noProof="0"/>
          </a:p>
        </p:txBody>
      </p:sp>
      <p:sp>
        <p:nvSpPr>
          <p:cNvPr id="6" name="Footer Placeholder 5"/>
          <p:cNvSpPr>
            <a:spLocks noGrp="1"/>
          </p:cNvSpPr>
          <p:nvPr>
            <p:ph type="ftr" sz="quarter" idx="11"/>
          </p:nvPr>
        </p:nvSpPr>
        <p:spPr/>
        <p:txBody>
          <a:bodyPr/>
          <a:lstStyle/>
          <a:p>
            <a:pPr rtl="0"/>
            <a:r>
              <a:rPr lang="fi-FI" noProof="0"/>
              <a:t>Infoisku 11 / Syksy 2021</a:t>
            </a:r>
          </a:p>
        </p:txBody>
      </p:sp>
      <p:sp>
        <p:nvSpPr>
          <p:cNvPr id="7" name="Slide Number Placeholder 6"/>
          <p:cNvSpPr>
            <a:spLocks noGrp="1"/>
          </p:cNvSpPr>
          <p:nvPr>
            <p:ph type="sldNum" sz="quarter" idx="12"/>
          </p:nvPr>
        </p:nvSpPr>
        <p:spPr/>
        <p:txBody>
          <a:bodyPr/>
          <a:lstStyle/>
          <a:p>
            <a:pPr rtl="0"/>
            <a:fld id="{0FF54DE5-C571-48E8-A5BC-B369434E2F44}" type="slidenum">
              <a:rPr lang="fi-FI" noProof="0" smtClean="0"/>
              <a:pPr/>
              <a:t>‹#›</a:t>
            </a:fld>
            <a:endParaRPr lang="fi-FI" noProof="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02790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fi-FI"/>
              <a:t>Muokkaa ots. perustyyl. napsautt.</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447191" y="2824269"/>
            <a:ext cx="4645152" cy="264445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412362" y="2821491"/>
            <a:ext cx="4645152" cy="263737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pPr rtl="0"/>
            <a:endParaRPr lang="fi-FI" noProof="0"/>
          </a:p>
        </p:txBody>
      </p:sp>
      <p:sp>
        <p:nvSpPr>
          <p:cNvPr id="8" name="Footer Placeholder 7"/>
          <p:cNvSpPr>
            <a:spLocks noGrp="1"/>
          </p:cNvSpPr>
          <p:nvPr>
            <p:ph type="ftr" sz="quarter" idx="11"/>
          </p:nvPr>
        </p:nvSpPr>
        <p:spPr/>
        <p:txBody>
          <a:bodyPr/>
          <a:lstStyle/>
          <a:p>
            <a:pPr rtl="0"/>
            <a:r>
              <a:rPr lang="fi-FI" noProof="0"/>
              <a:t>Infoisku 11 / Syksy 2021</a:t>
            </a:r>
          </a:p>
        </p:txBody>
      </p:sp>
      <p:sp>
        <p:nvSpPr>
          <p:cNvPr id="9" name="Slide Number Placeholder 8"/>
          <p:cNvSpPr>
            <a:spLocks noGrp="1"/>
          </p:cNvSpPr>
          <p:nvPr>
            <p:ph type="sldNum" sz="quarter" idx="12"/>
          </p:nvPr>
        </p:nvSpPr>
        <p:spPr/>
        <p:txBody>
          <a:bodyPr/>
          <a:lstStyle/>
          <a:p>
            <a:pPr rtl="0"/>
            <a:fld id="{0FF54DE5-C571-48E8-A5BC-B369434E2F44}" type="slidenum">
              <a:rPr lang="fi-FI" noProof="0" smtClean="0"/>
              <a:t>‹#›</a:t>
            </a:fld>
            <a:endParaRPr lang="fi-FI" noProof="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7654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pPr rtl="0"/>
            <a:endParaRPr lang="fi-FI" noProof="0"/>
          </a:p>
        </p:txBody>
      </p:sp>
      <p:sp>
        <p:nvSpPr>
          <p:cNvPr id="4" name="Footer Placeholder 3"/>
          <p:cNvSpPr>
            <a:spLocks noGrp="1"/>
          </p:cNvSpPr>
          <p:nvPr>
            <p:ph type="ftr" sz="quarter" idx="11"/>
          </p:nvPr>
        </p:nvSpPr>
        <p:spPr/>
        <p:txBody>
          <a:bodyPr/>
          <a:lstStyle/>
          <a:p>
            <a:pPr rtl="0"/>
            <a:r>
              <a:rPr lang="fi-FI" noProof="0"/>
              <a:t>Infoisku 11 / Syksy 2021</a:t>
            </a:r>
          </a:p>
        </p:txBody>
      </p:sp>
      <p:sp>
        <p:nvSpPr>
          <p:cNvPr id="5" name="Slide Number Placeholder 4"/>
          <p:cNvSpPr>
            <a:spLocks noGrp="1"/>
          </p:cNvSpPr>
          <p:nvPr>
            <p:ph type="sldNum" sz="quarter" idx="12"/>
          </p:nvPr>
        </p:nvSpPr>
        <p:spPr/>
        <p:txBody>
          <a:bodyPr/>
          <a:lstStyle/>
          <a:p>
            <a:pPr rtl="0"/>
            <a:fld id="{0FF54DE5-C571-48E8-A5BC-B369434E2F44}" type="slidenum">
              <a:rPr lang="fi-FI" noProof="0" smtClean="0"/>
              <a:t>‹#›</a:t>
            </a:fld>
            <a:endParaRPr lang="fi-FI" noProof="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5307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endParaRPr lang="fi-FI" noProof="0"/>
          </a:p>
        </p:txBody>
      </p:sp>
      <p:sp>
        <p:nvSpPr>
          <p:cNvPr id="3" name="Footer Placeholder 2"/>
          <p:cNvSpPr>
            <a:spLocks noGrp="1"/>
          </p:cNvSpPr>
          <p:nvPr>
            <p:ph type="ftr" sz="quarter" idx="11"/>
          </p:nvPr>
        </p:nvSpPr>
        <p:spPr/>
        <p:txBody>
          <a:bodyPr/>
          <a:lstStyle/>
          <a:p>
            <a:pPr rtl="0"/>
            <a:r>
              <a:rPr lang="fi-FI" noProof="0"/>
              <a:t>Infoisku 11 / Syksy 2021</a:t>
            </a:r>
          </a:p>
        </p:txBody>
      </p:sp>
      <p:sp>
        <p:nvSpPr>
          <p:cNvPr id="4" name="Slide Number Placeholder 3"/>
          <p:cNvSpPr>
            <a:spLocks noGrp="1"/>
          </p:cNvSpPr>
          <p:nvPr>
            <p:ph type="sldNum" sz="quarter" idx="12"/>
          </p:nvPr>
        </p:nvSpPr>
        <p:spPr/>
        <p:txBody>
          <a:bodyPr/>
          <a:lstStyle/>
          <a:p>
            <a:pPr rtl="0"/>
            <a:fld id="{0FF54DE5-C571-48E8-A5BC-B369434E2F44}" type="slidenum">
              <a:rPr lang="fi-FI" noProof="0" smtClean="0"/>
              <a:t>‹#›</a:t>
            </a:fld>
            <a:endParaRPr lang="fi-FI" noProof="0"/>
          </a:p>
        </p:txBody>
      </p:sp>
    </p:spTree>
    <p:extLst>
      <p:ext uri="{BB962C8B-B14F-4D97-AF65-F5344CB8AC3E}">
        <p14:creationId xmlns:p14="http://schemas.microsoft.com/office/powerpoint/2010/main" val="332172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fi-FI"/>
              <a:t>Muokkaa ots. perustyyl. napsautt.</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pPr rtl="0"/>
            <a:endParaRPr lang="fi-FI" noProof="0"/>
          </a:p>
        </p:txBody>
      </p:sp>
      <p:sp>
        <p:nvSpPr>
          <p:cNvPr id="6" name="Footer Placeholder 5"/>
          <p:cNvSpPr>
            <a:spLocks noGrp="1"/>
          </p:cNvSpPr>
          <p:nvPr>
            <p:ph type="ftr" sz="quarter" idx="11"/>
          </p:nvPr>
        </p:nvSpPr>
        <p:spPr/>
        <p:txBody>
          <a:bodyPr/>
          <a:lstStyle/>
          <a:p>
            <a:pPr rtl="0"/>
            <a:r>
              <a:rPr lang="fi-FI" noProof="0"/>
              <a:t>Infoisku 11 / Syksy 2021</a:t>
            </a:r>
          </a:p>
        </p:txBody>
      </p:sp>
      <p:sp>
        <p:nvSpPr>
          <p:cNvPr id="7" name="Slide Number Placeholder 6"/>
          <p:cNvSpPr>
            <a:spLocks noGrp="1"/>
          </p:cNvSpPr>
          <p:nvPr>
            <p:ph type="sldNum" sz="quarter" idx="12"/>
          </p:nvPr>
        </p:nvSpPr>
        <p:spPr/>
        <p:txBody>
          <a:bodyPr/>
          <a:lstStyle/>
          <a:p>
            <a:pPr rtl="0"/>
            <a:fld id="{0FF54DE5-C571-48E8-A5BC-B369434E2F44}" type="slidenum">
              <a:rPr lang="fi-FI" noProof="0" smtClean="0"/>
              <a:pPr/>
              <a:t>‹#›</a:t>
            </a:fld>
            <a:endParaRPr lang="fi-FI" noProof="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52353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fi-FI"/>
              <a:t>Muokkaa ots. perustyyl. napsautt.</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pPr rtl="0"/>
            <a:endParaRPr lang="fi-FI" noProof="0"/>
          </a:p>
        </p:txBody>
      </p:sp>
      <p:sp>
        <p:nvSpPr>
          <p:cNvPr id="6" name="Footer Placeholder 5"/>
          <p:cNvSpPr>
            <a:spLocks noGrp="1"/>
          </p:cNvSpPr>
          <p:nvPr>
            <p:ph type="ftr" sz="quarter" idx="11"/>
          </p:nvPr>
        </p:nvSpPr>
        <p:spPr>
          <a:xfrm>
            <a:off x="1447382" y="318640"/>
            <a:ext cx="5541004" cy="320931"/>
          </a:xfrm>
        </p:spPr>
        <p:txBody>
          <a:bodyPr/>
          <a:lstStyle/>
          <a:p>
            <a:pPr rtl="0"/>
            <a:r>
              <a:rPr lang="fi-FI" noProof="0"/>
              <a:t>Infoisku 11 / Syksy 2021</a:t>
            </a:r>
          </a:p>
        </p:txBody>
      </p:sp>
      <p:sp>
        <p:nvSpPr>
          <p:cNvPr id="7" name="Slide Number Placeholder 6"/>
          <p:cNvSpPr>
            <a:spLocks noGrp="1"/>
          </p:cNvSpPr>
          <p:nvPr>
            <p:ph type="sldNum" sz="quarter" idx="12"/>
          </p:nvPr>
        </p:nvSpPr>
        <p:spPr/>
        <p:txBody>
          <a:bodyPr/>
          <a:lstStyle/>
          <a:p>
            <a:pPr rtl="0"/>
            <a:fld id="{0FF54DE5-C571-48E8-A5BC-B369434E2F44}" type="slidenum">
              <a:rPr lang="fi-FI" noProof="0" smtClean="0"/>
              <a:pPr/>
              <a:t>‹#›</a:t>
            </a:fld>
            <a:endParaRPr lang="fi-FI" noProof="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90285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fi-FI"/>
              <a:t>Muokkaa ots. perustyyl. napsautt.</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rtl="0"/>
            <a:endParaRPr lang="fi-FI" noProof="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rtl="0"/>
            <a:r>
              <a:rPr lang="fi-FI" noProof="0"/>
              <a:t>Infoisku 11 / Syksy 2021</a:t>
            </a: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pPr rtl="0"/>
            <a:fld id="{0FF54DE5-C571-48E8-A5BC-B369434E2F44}" type="slidenum">
              <a:rPr lang="fi-FI" noProof="0" smtClean="0"/>
              <a:pPr/>
              <a:t>‹#›</a:t>
            </a:fld>
            <a:endParaRPr lang="fi-FI" noProof="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90615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9.xml"/><Relationship Id="rId4" Type="http://schemas.openxmlformats.org/officeDocument/2006/relationships/hyperlink" Target="https://www.mv.helsinki.fi/home/syrasane/run2022/"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ctrTitle"/>
          </p:nvPr>
        </p:nvSpPr>
        <p:spPr/>
        <p:txBody>
          <a:bodyPr rtlCol="0" anchor="ctr">
            <a:normAutofit/>
          </a:bodyPr>
          <a:lstStyle/>
          <a:p>
            <a:pPr rtl="0"/>
            <a:r>
              <a:rPr lang="fi-FI" dirty="0"/>
              <a:t>EINSTEININ PERINTÖ</a:t>
            </a:r>
          </a:p>
        </p:txBody>
      </p:sp>
      <p:sp>
        <p:nvSpPr>
          <p:cNvPr id="7" name="Alaotsikko 6"/>
          <p:cNvSpPr>
            <a:spLocks noGrp="1"/>
          </p:cNvSpPr>
          <p:nvPr>
            <p:ph type="subTitle" idx="1"/>
          </p:nvPr>
        </p:nvSpPr>
        <p:spPr/>
        <p:txBody>
          <a:bodyPr rtlCol="0"/>
          <a:lstStyle/>
          <a:p>
            <a:pPr rtl="0"/>
            <a:r>
              <a:rPr lang="fi-FI" dirty="0">
                <a:latin typeface="Verdana" panose="020B0604030504040204" pitchFamily="34" charset="0"/>
                <a:ea typeface="Verdana" panose="020B0604030504040204" pitchFamily="34" charset="0"/>
              </a:rPr>
              <a:t>Infoisku 11 / Syksy 2023</a:t>
            </a:r>
          </a:p>
        </p:txBody>
      </p:sp>
      <p:pic>
        <p:nvPicPr>
          <p:cNvPr id="4" name="Kuvan paikkamerkki 3" descr="Avoin kirja pöydällä, taustalla sumennettuja hyllyjä, joissa kirjoja"/>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5" r="8895"/>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451579" y="804519"/>
            <a:ext cx="9603275" cy="1049235"/>
          </a:xfrm>
        </p:spPr>
        <p:txBody>
          <a:bodyPr>
            <a:normAutofit/>
          </a:bodyPr>
          <a:lstStyle/>
          <a:p>
            <a:r>
              <a:rPr lang="en-US" dirty="0"/>
              <a:t>LAMBDA-TEKIJÄ VALLOITTAA MAAIMANKAIKKEUDEN</a:t>
            </a:r>
          </a:p>
        </p:txBody>
      </p:sp>
      <p:sp>
        <p:nvSpPr>
          <p:cNvPr id="6" name="Dian numeron paikkamerkki 5"/>
          <p:cNvSpPr>
            <a:spLocks noGrp="1"/>
          </p:cNvSpPr>
          <p:nvPr>
            <p:ph type="sldNum" sz="quarter" idx="12"/>
          </p:nvPr>
        </p:nvSpPr>
        <p:spPr>
          <a:xfrm>
            <a:off x="480060" y="798973"/>
            <a:ext cx="811019" cy="503578"/>
          </a:xfrm>
        </p:spPr>
        <p:txBody>
          <a:bodyPr>
            <a:normAutofit/>
          </a:bodyPr>
          <a:lstStyle/>
          <a:p>
            <a:pPr>
              <a:lnSpc>
                <a:spcPct val="90000"/>
              </a:lnSpc>
              <a:spcAft>
                <a:spcPts val="600"/>
              </a:spcAft>
            </a:pPr>
            <a:fld id="{5A4BA1FB-E982-441B-AB51-14B763AAA9AA}" type="slidenum">
              <a:rPr lang="en-US"/>
              <a:pPr>
                <a:lnSpc>
                  <a:spcPct val="90000"/>
                </a:lnSpc>
                <a:spcAft>
                  <a:spcPts val="600"/>
                </a:spcAft>
              </a:pPr>
              <a:t>10</a:t>
            </a:fld>
            <a:endParaRPr lang="en-US"/>
          </a:p>
        </p:txBody>
      </p:sp>
      <p:sp>
        <p:nvSpPr>
          <p:cNvPr id="109571" name="Rectangle 3"/>
          <p:cNvSpPr>
            <a:spLocks noGrp="1" noChangeArrowheads="1"/>
          </p:cNvSpPr>
          <p:nvPr>
            <p:ph type="body" idx="1"/>
          </p:nvPr>
        </p:nvSpPr>
        <p:spPr>
          <a:xfrm>
            <a:off x="1451578" y="2015734"/>
            <a:ext cx="6701821" cy="3450613"/>
          </a:xfrm>
        </p:spPr>
        <p:txBody>
          <a:bodyPr>
            <a:normAutofit/>
          </a:bodyPr>
          <a:lstStyle/>
          <a:p>
            <a:pPr>
              <a:lnSpc>
                <a:spcPct val="110000"/>
              </a:lnSpc>
              <a:spcBef>
                <a:spcPts val="0"/>
              </a:spcBef>
            </a:pPr>
            <a:r>
              <a:rPr lang="en-US" sz="1800" dirty="0" err="1"/>
              <a:t>Yllätys</a:t>
            </a:r>
            <a:r>
              <a:rPr lang="en-US" sz="1800" dirty="0"/>
              <a:t> 1990-luvulla: </a:t>
            </a:r>
            <a:r>
              <a:rPr lang="en-US" sz="1800" dirty="0" err="1"/>
              <a:t>kertaalleen</a:t>
            </a:r>
            <a:r>
              <a:rPr lang="en-US" sz="1800" dirty="0"/>
              <a:t> </a:t>
            </a:r>
            <a:r>
              <a:rPr lang="en-US" sz="1800" dirty="0" err="1"/>
              <a:t>kuopattu</a:t>
            </a:r>
            <a:r>
              <a:rPr lang="en-US" sz="1800" dirty="0"/>
              <a:t> </a:t>
            </a:r>
            <a:r>
              <a:rPr lang="en-US" sz="1800" dirty="0" err="1"/>
              <a:t>kosmologinen</a:t>
            </a:r>
            <a:r>
              <a:rPr lang="en-US" sz="1800" dirty="0"/>
              <a:t> </a:t>
            </a:r>
            <a:r>
              <a:rPr lang="en-US" sz="1800" dirty="0" err="1"/>
              <a:t>vakio</a:t>
            </a:r>
            <a:r>
              <a:rPr lang="en-US" sz="1800" dirty="0"/>
              <a:t> lambda </a:t>
            </a:r>
            <a:r>
              <a:rPr lang="en-US" sz="1800" dirty="0" err="1"/>
              <a:t>herää</a:t>
            </a:r>
            <a:r>
              <a:rPr lang="en-US" sz="1800" dirty="0"/>
              <a:t> </a:t>
            </a:r>
            <a:r>
              <a:rPr lang="en-US" sz="1800" dirty="0" err="1"/>
              <a:t>henkiin</a:t>
            </a:r>
            <a:r>
              <a:rPr lang="en-US" sz="1800" dirty="0"/>
              <a:t>.</a:t>
            </a:r>
          </a:p>
          <a:p>
            <a:pPr>
              <a:lnSpc>
                <a:spcPct val="110000"/>
              </a:lnSpc>
              <a:spcBef>
                <a:spcPts val="0"/>
              </a:spcBef>
            </a:pPr>
            <a:r>
              <a:rPr lang="en-US" sz="1800" dirty="0" err="1"/>
              <a:t>Universumissa</a:t>
            </a:r>
            <a:r>
              <a:rPr lang="en-US" sz="1800" dirty="0"/>
              <a:t> on </a:t>
            </a:r>
            <a:r>
              <a:rPr lang="en-US" sz="1800" dirty="0" err="1"/>
              <a:t>voima</a:t>
            </a:r>
            <a:r>
              <a:rPr lang="en-US" sz="1800" dirty="0"/>
              <a:t>, </a:t>
            </a:r>
            <a:r>
              <a:rPr lang="en-US" sz="1800" dirty="0" err="1"/>
              <a:t>joka</a:t>
            </a:r>
            <a:r>
              <a:rPr lang="en-US" sz="1800" dirty="0"/>
              <a:t> </a:t>
            </a:r>
            <a:r>
              <a:rPr lang="en-US" sz="1800" dirty="0" err="1"/>
              <a:t>voittaa</a:t>
            </a:r>
            <a:r>
              <a:rPr lang="en-US" sz="1800" dirty="0"/>
              <a:t> </a:t>
            </a:r>
            <a:r>
              <a:rPr lang="en-US" sz="1800" dirty="0" err="1"/>
              <a:t>kaiken</a:t>
            </a:r>
            <a:r>
              <a:rPr lang="en-US" sz="1800" dirty="0"/>
              <a:t> </a:t>
            </a:r>
            <a:r>
              <a:rPr lang="en-US" sz="1800" dirty="0" err="1"/>
              <a:t>aineen</a:t>
            </a:r>
            <a:r>
              <a:rPr lang="en-US" sz="1800" dirty="0"/>
              <a:t>, ja jota </a:t>
            </a:r>
            <a:r>
              <a:rPr lang="en-US" sz="1800" dirty="0" err="1"/>
              <a:t>alettiin</a:t>
            </a:r>
            <a:r>
              <a:rPr lang="en-US" sz="1800" dirty="0"/>
              <a:t> </a:t>
            </a:r>
            <a:r>
              <a:rPr lang="en-US" sz="1800" dirty="0" err="1"/>
              <a:t>kutsua</a:t>
            </a:r>
            <a:r>
              <a:rPr lang="en-US" sz="1800" dirty="0"/>
              <a:t> </a:t>
            </a:r>
            <a:r>
              <a:rPr lang="en-US" sz="1800" i="1" dirty="0" err="1"/>
              <a:t>pimeäksi</a:t>
            </a:r>
            <a:r>
              <a:rPr lang="en-US" sz="1800" i="1" dirty="0"/>
              <a:t> </a:t>
            </a:r>
            <a:r>
              <a:rPr lang="en-US" sz="1800" i="1" dirty="0" err="1"/>
              <a:t>energiaksi</a:t>
            </a:r>
            <a:r>
              <a:rPr lang="en-US" sz="1800" dirty="0"/>
              <a:t>.</a:t>
            </a:r>
          </a:p>
          <a:p>
            <a:pPr>
              <a:lnSpc>
                <a:spcPct val="110000"/>
              </a:lnSpc>
              <a:spcBef>
                <a:spcPts val="0"/>
              </a:spcBef>
            </a:pPr>
            <a:r>
              <a:rPr lang="en-US" sz="1800" dirty="0" err="1"/>
              <a:t>Einsteinin</a:t>
            </a:r>
            <a:r>
              <a:rPr lang="en-US" sz="1800" dirty="0"/>
              <a:t> </a:t>
            </a:r>
            <a:r>
              <a:rPr lang="en-US" sz="1800" dirty="0" err="1"/>
              <a:t>teoria</a:t>
            </a:r>
            <a:r>
              <a:rPr lang="en-US" sz="1800" dirty="0"/>
              <a:t> </a:t>
            </a:r>
            <a:r>
              <a:rPr lang="en-US" sz="1800" dirty="0" err="1"/>
              <a:t>maailman</a:t>
            </a:r>
            <a:r>
              <a:rPr lang="en-US" sz="1800" dirty="0"/>
              <a:t> </a:t>
            </a:r>
            <a:r>
              <a:rPr lang="en-US" sz="1800" dirty="0" err="1"/>
              <a:t>kohtalosta</a:t>
            </a:r>
            <a:r>
              <a:rPr lang="en-US" sz="1800" dirty="0"/>
              <a:t>:  </a:t>
            </a:r>
            <a:r>
              <a:rPr lang="en-US" sz="1800" dirty="0" err="1"/>
              <a:t>avaruus</a:t>
            </a:r>
            <a:r>
              <a:rPr lang="en-US" sz="1800" dirty="0"/>
              <a:t> </a:t>
            </a:r>
            <a:r>
              <a:rPr lang="en-US" sz="1800" dirty="0" err="1"/>
              <a:t>laajenee</a:t>
            </a:r>
            <a:r>
              <a:rPr lang="en-US" sz="1800" dirty="0"/>
              <a:t> </a:t>
            </a:r>
            <a:r>
              <a:rPr lang="en-US" sz="1800" dirty="0" err="1"/>
              <a:t>ikuisesti</a:t>
            </a:r>
            <a:r>
              <a:rPr lang="en-US" sz="1800" dirty="0"/>
              <a:t>, ja </a:t>
            </a:r>
            <a:r>
              <a:rPr lang="en-US" sz="1800" dirty="0" err="1"/>
              <a:t>laajeneminen</a:t>
            </a:r>
            <a:r>
              <a:rPr lang="en-US" sz="1800" dirty="0"/>
              <a:t> </a:t>
            </a:r>
            <a:r>
              <a:rPr lang="en-US" sz="1800" dirty="0" err="1"/>
              <a:t>myös</a:t>
            </a:r>
            <a:r>
              <a:rPr lang="en-US" sz="1800" dirty="0"/>
              <a:t> </a:t>
            </a:r>
            <a:r>
              <a:rPr lang="en-US" sz="1800" dirty="0" err="1"/>
              <a:t>kiihtyy</a:t>
            </a:r>
            <a:r>
              <a:rPr lang="en-US" sz="1800" dirty="0"/>
              <a:t> </a:t>
            </a:r>
            <a:r>
              <a:rPr lang="en-US" sz="1800" dirty="0" err="1"/>
              <a:t>ikusuuteen</a:t>
            </a:r>
            <a:r>
              <a:rPr lang="en-US" sz="1800" dirty="0"/>
              <a:t> </a:t>
            </a:r>
            <a:r>
              <a:rPr lang="en-US" sz="1800" dirty="0" err="1"/>
              <a:t>asti</a:t>
            </a:r>
            <a:r>
              <a:rPr lang="en-US" sz="1800" dirty="0"/>
              <a:t>.</a:t>
            </a:r>
          </a:p>
          <a:p>
            <a:pPr>
              <a:lnSpc>
                <a:spcPct val="110000"/>
              </a:lnSpc>
              <a:spcBef>
                <a:spcPts val="0"/>
              </a:spcBef>
            </a:pPr>
            <a:r>
              <a:rPr lang="en-US" sz="1800" dirty="0" err="1"/>
              <a:t>Tähdet</a:t>
            </a:r>
            <a:r>
              <a:rPr lang="en-US" sz="1800" dirty="0"/>
              <a:t> </a:t>
            </a:r>
            <a:r>
              <a:rPr lang="en-US" sz="1800" dirty="0" err="1"/>
              <a:t>vanhenevat</a:t>
            </a:r>
            <a:r>
              <a:rPr lang="en-US" sz="1800" dirty="0"/>
              <a:t> ja </a:t>
            </a:r>
            <a:r>
              <a:rPr lang="en-US" sz="1800" dirty="0" err="1"/>
              <a:t>kuolevat</a:t>
            </a:r>
            <a:r>
              <a:rPr lang="en-US" sz="1800" dirty="0"/>
              <a:t>, ja </a:t>
            </a:r>
            <a:r>
              <a:rPr lang="en-US" sz="1800" dirty="0" err="1"/>
              <a:t>siksi</a:t>
            </a:r>
            <a:r>
              <a:rPr lang="en-US" sz="1800" dirty="0"/>
              <a:t> </a:t>
            </a:r>
            <a:r>
              <a:rPr lang="en-US" sz="1800" dirty="0" err="1"/>
              <a:t>avaruus</a:t>
            </a:r>
            <a:r>
              <a:rPr lang="en-US" sz="1800" dirty="0"/>
              <a:t> </a:t>
            </a:r>
            <a:r>
              <a:rPr lang="en-US" sz="1800" dirty="0" err="1"/>
              <a:t>vähitellen</a:t>
            </a:r>
            <a:r>
              <a:rPr lang="en-US" sz="1800" dirty="0"/>
              <a:t> </a:t>
            </a:r>
            <a:r>
              <a:rPr lang="en-US" sz="1800" dirty="0" err="1"/>
              <a:t>pimenee</a:t>
            </a:r>
            <a:r>
              <a:rPr lang="en-US" sz="1800" dirty="0"/>
              <a:t> ja </a:t>
            </a:r>
            <a:r>
              <a:rPr lang="en-US" sz="1800" dirty="0" err="1"/>
              <a:t>rauhoittuu</a:t>
            </a:r>
            <a:r>
              <a:rPr lang="en-US" sz="1800" dirty="0"/>
              <a:t>.</a:t>
            </a:r>
          </a:p>
          <a:p>
            <a:pPr>
              <a:lnSpc>
                <a:spcPct val="110000"/>
              </a:lnSpc>
              <a:spcBef>
                <a:spcPts val="0"/>
              </a:spcBef>
            </a:pPr>
            <a:r>
              <a:rPr lang="en-US" sz="1800" dirty="0" err="1"/>
              <a:t>Kuolleet</a:t>
            </a:r>
            <a:r>
              <a:rPr lang="en-US" sz="1800" dirty="0"/>
              <a:t> </a:t>
            </a:r>
            <a:r>
              <a:rPr lang="en-US" sz="1800" dirty="0" err="1"/>
              <a:t>tähdet</a:t>
            </a:r>
            <a:r>
              <a:rPr lang="en-US" sz="1800" dirty="0"/>
              <a:t>, </a:t>
            </a:r>
            <a:r>
              <a:rPr lang="en-US" sz="1800" dirty="0" err="1"/>
              <a:t>mustat</a:t>
            </a:r>
            <a:r>
              <a:rPr lang="en-US" sz="1800" dirty="0"/>
              <a:t> </a:t>
            </a:r>
            <a:r>
              <a:rPr lang="en-US" sz="1800" dirty="0" err="1"/>
              <a:t>aukot</a:t>
            </a:r>
            <a:r>
              <a:rPr lang="en-US" sz="1800" dirty="0"/>
              <a:t> ja </a:t>
            </a:r>
            <a:r>
              <a:rPr lang="en-US" sz="1800" dirty="0" err="1"/>
              <a:t>pimeä</a:t>
            </a:r>
            <a:r>
              <a:rPr lang="en-US" sz="1800" dirty="0"/>
              <a:t> </a:t>
            </a:r>
            <a:r>
              <a:rPr lang="en-US" sz="1800" dirty="0" err="1"/>
              <a:t>ainekin</a:t>
            </a:r>
            <a:r>
              <a:rPr lang="en-US" sz="1800" dirty="0"/>
              <a:t> </a:t>
            </a:r>
            <a:r>
              <a:rPr lang="en-US" sz="1800" dirty="0" err="1"/>
              <a:t>häviää</a:t>
            </a:r>
            <a:r>
              <a:rPr lang="en-US" sz="1800" dirty="0"/>
              <a:t> </a:t>
            </a:r>
            <a:r>
              <a:rPr lang="en-US" sz="1800" dirty="0" err="1"/>
              <a:t>mittaamattomien</a:t>
            </a:r>
            <a:r>
              <a:rPr lang="en-US" sz="1800" dirty="0"/>
              <a:t> </a:t>
            </a:r>
            <a:r>
              <a:rPr lang="en-US" sz="1800" dirty="0" err="1"/>
              <a:t>ajanjaksojen</a:t>
            </a:r>
            <a:r>
              <a:rPr lang="en-US" sz="1800" dirty="0"/>
              <a:t> </a:t>
            </a:r>
            <a:r>
              <a:rPr lang="en-US" sz="1800" dirty="0" err="1"/>
              <a:t>kuluessa</a:t>
            </a:r>
            <a:r>
              <a:rPr lang="en-US" sz="1800" dirty="0"/>
              <a:t>.</a:t>
            </a:r>
          </a:p>
          <a:p>
            <a:pPr>
              <a:lnSpc>
                <a:spcPct val="110000"/>
              </a:lnSpc>
              <a:spcBef>
                <a:spcPts val="0"/>
              </a:spcBef>
            </a:pPr>
            <a:r>
              <a:rPr lang="en-US" sz="1800" dirty="0" err="1"/>
              <a:t>Lopulta</a:t>
            </a:r>
            <a:r>
              <a:rPr lang="en-US" sz="1800" dirty="0"/>
              <a:t> </a:t>
            </a:r>
            <a:r>
              <a:rPr lang="en-US" sz="1800" dirty="0" err="1"/>
              <a:t>pimeyden</a:t>
            </a:r>
            <a:r>
              <a:rPr lang="en-US" sz="1800" dirty="0"/>
              <a:t> </a:t>
            </a:r>
            <a:r>
              <a:rPr lang="en-US" sz="1800" dirty="0" err="1"/>
              <a:t>keskellä</a:t>
            </a:r>
            <a:r>
              <a:rPr lang="en-US" sz="1800" dirty="0"/>
              <a:t> on vain lambda-</a:t>
            </a:r>
            <a:r>
              <a:rPr lang="en-US" sz="1800" dirty="0" err="1"/>
              <a:t>termin</a:t>
            </a:r>
            <a:r>
              <a:rPr lang="en-US" sz="1800" dirty="0"/>
              <a:t> </a:t>
            </a:r>
            <a:r>
              <a:rPr lang="en-US" sz="1800" dirty="0" err="1"/>
              <a:t>pimeää</a:t>
            </a:r>
            <a:r>
              <a:rPr lang="en-US" sz="1800" dirty="0"/>
              <a:t> </a:t>
            </a:r>
            <a:r>
              <a:rPr lang="en-US" sz="1800" dirty="0" err="1"/>
              <a:t>energiaa</a:t>
            </a:r>
            <a:r>
              <a:rPr lang="en-US" sz="1800" dirty="0"/>
              <a:t>.</a:t>
            </a:r>
          </a:p>
        </p:txBody>
      </p:sp>
      <p:pic>
        <p:nvPicPr>
          <p:cNvPr id="2" name="Kuva 1">
            <a:extLst>
              <a:ext uri="{FF2B5EF4-FFF2-40B4-BE49-F238E27FC236}">
                <a16:creationId xmlns:a16="http://schemas.microsoft.com/office/drawing/2014/main" id="{5BA1EE60-964C-C856-76D2-954703EF39C3}"/>
              </a:ext>
            </a:extLst>
          </p:cNvPr>
          <p:cNvPicPr>
            <a:picLocks noChangeAspect="1"/>
          </p:cNvPicPr>
          <p:nvPr/>
        </p:nvPicPr>
        <p:blipFill>
          <a:blip r:embed="rId2"/>
          <a:stretch>
            <a:fillRect/>
          </a:stretch>
        </p:blipFill>
        <p:spPr>
          <a:xfrm>
            <a:off x="8461026" y="2015734"/>
            <a:ext cx="2593828" cy="3450613"/>
          </a:xfrm>
          <a:prstGeom prst="rect">
            <a:avLst/>
          </a:prstGeom>
        </p:spPr>
      </p:pic>
    </p:spTree>
    <p:extLst>
      <p:ext uri="{BB962C8B-B14F-4D97-AF65-F5344CB8AC3E}">
        <p14:creationId xmlns:p14="http://schemas.microsoft.com/office/powerpoint/2010/main" val="3483907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5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95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95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95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95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451579" y="804519"/>
            <a:ext cx="9603275" cy="1049235"/>
          </a:xfrm>
        </p:spPr>
        <p:txBody>
          <a:bodyPr>
            <a:normAutofit/>
          </a:bodyPr>
          <a:lstStyle/>
          <a:p>
            <a:r>
              <a:rPr lang="en-US" dirty="0"/>
              <a:t>EINSTEININ TESTAMENTTI</a:t>
            </a:r>
          </a:p>
        </p:txBody>
      </p:sp>
      <p:sp>
        <p:nvSpPr>
          <p:cNvPr id="6" name="Dian numeron paikkamerkki 5"/>
          <p:cNvSpPr>
            <a:spLocks noGrp="1"/>
          </p:cNvSpPr>
          <p:nvPr>
            <p:ph type="sldNum" sz="quarter" idx="12"/>
          </p:nvPr>
        </p:nvSpPr>
        <p:spPr>
          <a:xfrm>
            <a:off x="480060" y="798973"/>
            <a:ext cx="811019" cy="503578"/>
          </a:xfrm>
        </p:spPr>
        <p:txBody>
          <a:bodyPr>
            <a:normAutofit/>
          </a:bodyPr>
          <a:lstStyle/>
          <a:p>
            <a:pPr>
              <a:lnSpc>
                <a:spcPct val="90000"/>
              </a:lnSpc>
              <a:spcAft>
                <a:spcPts val="600"/>
              </a:spcAft>
            </a:pPr>
            <a:fld id="{5A4BA1FB-E982-441B-AB51-14B763AAA9AA}" type="slidenum">
              <a:rPr lang="en-US"/>
              <a:pPr>
                <a:lnSpc>
                  <a:spcPct val="90000"/>
                </a:lnSpc>
                <a:spcAft>
                  <a:spcPts val="600"/>
                </a:spcAft>
              </a:pPr>
              <a:t>11</a:t>
            </a:fld>
            <a:endParaRPr lang="en-US"/>
          </a:p>
        </p:txBody>
      </p:sp>
      <p:sp>
        <p:nvSpPr>
          <p:cNvPr id="109571" name="Rectangle 3"/>
          <p:cNvSpPr>
            <a:spLocks noGrp="1" noChangeArrowheads="1"/>
          </p:cNvSpPr>
          <p:nvPr>
            <p:ph type="body" idx="1"/>
          </p:nvPr>
        </p:nvSpPr>
        <p:spPr>
          <a:xfrm>
            <a:off x="1451579" y="2015734"/>
            <a:ext cx="6821564" cy="3623066"/>
          </a:xfrm>
        </p:spPr>
        <p:txBody>
          <a:bodyPr>
            <a:normAutofit/>
          </a:bodyPr>
          <a:lstStyle/>
          <a:p>
            <a:pPr>
              <a:lnSpc>
                <a:spcPct val="110000"/>
              </a:lnSpc>
            </a:pPr>
            <a:r>
              <a:rPr lang="fi-FI" sz="1800" b="0" i="0" dirty="0">
                <a:effectLst/>
                <a:latin typeface="Gill Sans MT" panose="020B0502020104020203" pitchFamily="34" charset="0"/>
              </a:rPr>
              <a:t>”Ennen </a:t>
            </a:r>
            <a:r>
              <a:rPr lang="fi-FI" sz="1800" b="0" i="0" dirty="0" err="1">
                <a:effectLst/>
                <a:latin typeface="Gill Sans MT" panose="020B0502020104020203" pitchFamily="34" charset="0"/>
              </a:rPr>
              <a:t>Einsteinia</a:t>
            </a:r>
            <a:r>
              <a:rPr lang="fi-FI" sz="1800" b="0" i="0" dirty="0">
                <a:effectLst/>
                <a:latin typeface="Gill Sans MT" panose="020B0502020104020203" pitchFamily="34" charset="0"/>
              </a:rPr>
              <a:t> tiede vannoi newtonilaisen maailmankuvan nimeen yli 200 vuoden ajan. Einsteinin suhteellisuusteoria on nyt ollut paras selitys maailman suuren mittakaavan rakenteille runsaan sadan vuoden ajan. Saa nähdä pysyykö Einsteinin teoria pinnalla vielä toiset sata vuotta.”</a:t>
            </a:r>
          </a:p>
          <a:p>
            <a:pPr>
              <a:lnSpc>
                <a:spcPct val="110000"/>
              </a:lnSpc>
            </a:pPr>
            <a:r>
              <a:rPr lang="fi-FI" sz="1800" b="0" i="0" dirty="0">
                <a:effectLst/>
                <a:latin typeface="Gill Sans MT" panose="020B0502020104020203" pitchFamily="34" charset="0"/>
              </a:rPr>
              <a:t>”Einsteinin saldo on upea. Noin neljästäkymmenestä ilmiöstä noin kolmessa hänen käsityksensä oli pielessä, noin viisi on vielä ratkaisematta ja kaikki loput hän on selvittänyt liput liehuen.”</a:t>
            </a:r>
          </a:p>
          <a:p>
            <a:pPr algn="r">
              <a:lnSpc>
                <a:spcPct val="110000"/>
              </a:lnSpc>
            </a:pPr>
            <a:r>
              <a:rPr lang="fi-FI" sz="1800" dirty="0">
                <a:latin typeface="Gill Sans MT" panose="020B0502020104020203" pitchFamily="34" charset="0"/>
              </a:rPr>
              <a:t>Heikki Oja 2021.</a:t>
            </a:r>
            <a:endParaRPr lang="en-US" sz="1800" dirty="0">
              <a:latin typeface="Gill Sans MT" panose="020B0502020104020203" pitchFamily="34" charset="0"/>
            </a:endParaRPr>
          </a:p>
        </p:txBody>
      </p:sp>
      <p:pic>
        <p:nvPicPr>
          <p:cNvPr id="3" name="Kuva 2" descr="Kuva, joka sisältää kohteen Ihmisen kasvot, muotokuva, hymy, ryppy&#10;&#10;Kuvaus luotu automaattisesti">
            <a:extLst>
              <a:ext uri="{FF2B5EF4-FFF2-40B4-BE49-F238E27FC236}">
                <a16:creationId xmlns:a16="http://schemas.microsoft.com/office/drawing/2014/main" id="{AA95205E-995C-B993-0D30-45963D1931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6270" y="2015734"/>
            <a:ext cx="2691215" cy="3699266"/>
          </a:xfrm>
          <a:prstGeom prst="rect">
            <a:avLst/>
          </a:prstGeom>
        </p:spPr>
      </p:pic>
    </p:spTree>
    <p:extLst>
      <p:ext uri="{BB962C8B-B14F-4D97-AF65-F5344CB8AC3E}">
        <p14:creationId xmlns:p14="http://schemas.microsoft.com/office/powerpoint/2010/main" val="202128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5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95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pic>
        <p:nvPicPr>
          <p:cNvPr id="88" name="Picture 87">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90" name="Straight Connector 89">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94" name="Rectangle 93">
            <a:extLst>
              <a:ext uri="{FF2B5EF4-FFF2-40B4-BE49-F238E27FC236}">
                <a16:creationId xmlns:a16="http://schemas.microsoft.com/office/drawing/2014/main" id="{E8E51B09-2B9E-4D82-A5F8-29F85CBE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59240118-40F3-4A1C-85DC-4E58525CB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98" name="Group 97">
            <a:extLst>
              <a:ext uri="{FF2B5EF4-FFF2-40B4-BE49-F238E27FC236}">
                <a16:creationId xmlns:a16="http://schemas.microsoft.com/office/drawing/2014/main" id="{C269951F-7B8C-4336-BC68-9BA9843CED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7463259" y="583365"/>
            <a:chExt cx="4074533" cy="5181928"/>
          </a:xfrm>
        </p:grpSpPr>
        <p:sp>
          <p:nvSpPr>
            <p:cNvPr id="99" name="Rectangle 98">
              <a:extLst>
                <a:ext uri="{FF2B5EF4-FFF2-40B4-BE49-F238E27FC236}">
                  <a16:creationId xmlns:a16="http://schemas.microsoft.com/office/drawing/2014/main" id="{CFD48101-E230-4669-8C1B-39BAAB2BB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A18FA112-D8F0-41D3-9171-B0A3110E2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02" name="Straight Connector 101">
            <a:extLst>
              <a:ext uri="{FF2B5EF4-FFF2-40B4-BE49-F238E27FC236}">
                <a16:creationId xmlns:a16="http://schemas.microsoft.com/office/drawing/2014/main" id="{A9087EE4-E285-4C8E-AC5F-CAE7D1FDE3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0359"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Otsikko 1">
            <a:extLst>
              <a:ext uri="{FF2B5EF4-FFF2-40B4-BE49-F238E27FC236}">
                <a16:creationId xmlns:a16="http://schemas.microsoft.com/office/drawing/2014/main" id="{3B087B79-85A7-4D9B-9E9B-330F48D63DF7}"/>
              </a:ext>
            </a:extLst>
          </p:cNvPr>
          <p:cNvSpPr>
            <a:spLocks noGrp="1"/>
          </p:cNvSpPr>
          <p:nvPr>
            <p:ph type="title"/>
          </p:nvPr>
        </p:nvSpPr>
        <p:spPr>
          <a:xfrm>
            <a:off x="5188043" y="804520"/>
            <a:ext cx="5550355" cy="1049235"/>
          </a:xfrm>
        </p:spPr>
        <p:txBody>
          <a:bodyPr vert="horz" lIns="91440" tIns="45720" rIns="91440" bIns="45720" rtlCol="0" anchor="t">
            <a:normAutofit/>
          </a:bodyPr>
          <a:lstStyle/>
          <a:p>
            <a:br>
              <a:rPr lang="en-US" sz="2200" dirty="0"/>
            </a:br>
            <a:r>
              <a:rPr lang="en-US" sz="2200" dirty="0" err="1"/>
              <a:t>kirjallisuutta</a:t>
            </a:r>
            <a:br>
              <a:rPr lang="en-US" sz="2200" dirty="0"/>
            </a:br>
            <a:endParaRPr lang="en-US" sz="2200" dirty="0"/>
          </a:p>
        </p:txBody>
      </p:sp>
      <p:pic>
        <p:nvPicPr>
          <p:cNvPr id="14" name="Kuvan paikkamerkki 13">
            <a:extLst>
              <a:ext uri="{FF2B5EF4-FFF2-40B4-BE49-F238E27FC236}">
                <a16:creationId xmlns:a16="http://schemas.microsoft.com/office/drawing/2014/main" id="{44EC1228-F54B-4678-B0AB-7BFDCB98AA30}"/>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938" b="1938"/>
          <a:stretch/>
        </p:blipFill>
        <p:spPr>
          <a:xfrm>
            <a:off x="944996" y="646119"/>
            <a:ext cx="3450592" cy="4766020"/>
          </a:xfrm>
          <a:prstGeom prst="rect">
            <a:avLst/>
          </a:prstGeom>
        </p:spPr>
      </p:pic>
      <p:sp>
        <p:nvSpPr>
          <p:cNvPr id="4" name="Tekstin paikkamerkki 3">
            <a:extLst>
              <a:ext uri="{FF2B5EF4-FFF2-40B4-BE49-F238E27FC236}">
                <a16:creationId xmlns:a16="http://schemas.microsoft.com/office/drawing/2014/main" id="{2D41AAB5-5300-4838-822A-F3D9B4B9B932}"/>
              </a:ext>
            </a:extLst>
          </p:cNvPr>
          <p:cNvSpPr>
            <a:spLocks noGrp="1"/>
          </p:cNvSpPr>
          <p:nvPr>
            <p:ph type="body" sz="half" idx="2"/>
          </p:nvPr>
        </p:nvSpPr>
        <p:spPr>
          <a:xfrm>
            <a:off x="5188042" y="1937450"/>
            <a:ext cx="6807800" cy="3693820"/>
          </a:xfrm>
        </p:spPr>
        <p:txBody>
          <a:bodyPr vert="horz" lIns="91440" tIns="45720" rIns="91440" bIns="45720" rtlCol="0" anchor="t">
            <a:normAutofit fontScale="92500" lnSpcReduction="20000"/>
          </a:bodyPr>
          <a:lstStyle/>
          <a:p>
            <a:pPr>
              <a:spcBef>
                <a:spcPts val="0"/>
              </a:spcBef>
            </a:pPr>
            <a:r>
              <a:rPr lang="fi-FI" sz="1900" i="1" dirty="0"/>
              <a:t>Päälähde: </a:t>
            </a:r>
            <a:r>
              <a:rPr lang="fi-FI" sz="1900" dirty="0"/>
              <a:t>Oja, Heikki, </a:t>
            </a:r>
            <a:r>
              <a:rPr lang="fi-FI" sz="1900" i="1" dirty="0"/>
              <a:t>Einsteinin perintö. Mitä Albert Einstein ennusti oikein – ja mitä väärin</a:t>
            </a:r>
            <a:r>
              <a:rPr lang="fi-FI" sz="1900" dirty="0"/>
              <a:t>, Ursa, Helsinki 2021. </a:t>
            </a:r>
          </a:p>
          <a:p>
            <a:pPr>
              <a:spcBef>
                <a:spcPts val="0"/>
              </a:spcBef>
            </a:pPr>
            <a:r>
              <a:rPr lang="fi-FI" sz="1900" dirty="0"/>
              <a:t>Einstein, Albert, Erityisestä ja yleisestä suhteellisuusteoriasta, suomentanut ja kommentoinut Raimo Lehti, Ursa, Helsinki 2003.</a:t>
            </a:r>
          </a:p>
          <a:p>
            <a:pPr>
              <a:spcBef>
                <a:spcPts val="0"/>
              </a:spcBef>
            </a:pPr>
            <a:r>
              <a:rPr lang="fi-FI" sz="1900" dirty="0"/>
              <a:t>Rydman, Jan (toim.), Tiede ja muutos – aaveet ja haaveet, Tieteen päivät 2003. Tieteellisten seurain valtuuskunta, Helsinki 2003.</a:t>
            </a:r>
          </a:p>
          <a:p>
            <a:pPr>
              <a:spcBef>
                <a:spcPts val="0"/>
              </a:spcBef>
            </a:pPr>
            <a:r>
              <a:rPr lang="fi-FI" sz="1900" dirty="0"/>
              <a:t>Rydman, Jan (toim.), </a:t>
            </a:r>
            <a:r>
              <a:rPr lang="fi-FI" sz="1900" i="1" dirty="0"/>
              <a:t>Suhteellista?,</a:t>
            </a:r>
            <a:r>
              <a:rPr lang="fi-FI" sz="1900" dirty="0"/>
              <a:t> Tieteen päivät 2005. Yliopistopaino, Helsinki 2005.</a:t>
            </a:r>
          </a:p>
          <a:p>
            <a:pPr>
              <a:spcBef>
                <a:spcPts val="0"/>
              </a:spcBef>
            </a:pPr>
            <a:r>
              <a:rPr lang="fi-FI" sz="1900" dirty="0"/>
              <a:t>”Matematiikka”, </a:t>
            </a:r>
            <a:r>
              <a:rPr lang="fi-FI" sz="1900" i="1" dirty="0"/>
              <a:t>HS Teema </a:t>
            </a:r>
            <a:r>
              <a:rPr lang="fi-FI" sz="1900" dirty="0"/>
              <a:t>1/2023.</a:t>
            </a:r>
          </a:p>
          <a:p>
            <a:pPr>
              <a:spcBef>
                <a:spcPts val="0"/>
              </a:spcBef>
            </a:pPr>
            <a:r>
              <a:rPr lang="fi-FI" sz="1900" dirty="0"/>
              <a:t>Räsänen, Syksy, ”Fysiikkaa runoilijoille”, kurssi, </a:t>
            </a:r>
          </a:p>
          <a:p>
            <a:pPr>
              <a:spcBef>
                <a:spcPts val="0"/>
              </a:spcBef>
            </a:pPr>
            <a:r>
              <a:rPr lang="fi-FI" sz="1900" dirty="0">
                <a:hlinkClick r:id="rId4"/>
              </a:rPr>
              <a:t>https://www.mv.helsinki.fi/home/syrasane/run2022/</a:t>
            </a:r>
            <a:endParaRPr lang="fi-FI" sz="1900" dirty="0"/>
          </a:p>
          <a:p>
            <a:pPr>
              <a:spcBef>
                <a:spcPts val="0"/>
              </a:spcBef>
            </a:pPr>
            <a:r>
              <a:rPr lang="pt-BR" sz="1900" dirty="0"/>
              <a:t>Santos, José Rodrigues dos, </a:t>
            </a:r>
            <a:r>
              <a:rPr lang="pt-BR" sz="1900" i="1" dirty="0"/>
              <a:t>Einstein-koodi</a:t>
            </a:r>
            <a:r>
              <a:rPr lang="pt-BR" sz="1900" dirty="0"/>
              <a:t>, Minerva, Helsinki 2013. </a:t>
            </a:r>
          </a:p>
          <a:p>
            <a:pPr>
              <a:spcBef>
                <a:spcPts val="0"/>
              </a:spcBef>
            </a:pPr>
            <a:endParaRPr lang="en-US" sz="2000" dirty="0"/>
          </a:p>
          <a:p>
            <a:pPr indent="-228600">
              <a:lnSpc>
                <a:spcPct val="110000"/>
              </a:lnSpc>
              <a:buFont typeface="Arial" panose="020B0604020202020204" pitchFamily="34" charset="0"/>
              <a:buChar char="•"/>
            </a:pPr>
            <a:endParaRPr lang="en-US" sz="1400" dirty="0"/>
          </a:p>
        </p:txBody>
      </p:sp>
      <p:pic>
        <p:nvPicPr>
          <p:cNvPr id="104" name="Picture 103">
            <a:extLst>
              <a:ext uri="{FF2B5EF4-FFF2-40B4-BE49-F238E27FC236}">
                <a16:creationId xmlns:a16="http://schemas.microsoft.com/office/drawing/2014/main" id="{DD8AF6BD-5D32-4F8F-98B6-05F8A4390CB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6" name="Straight Connector 105">
            <a:extLst>
              <a:ext uri="{FF2B5EF4-FFF2-40B4-BE49-F238E27FC236}">
                <a16:creationId xmlns:a16="http://schemas.microsoft.com/office/drawing/2014/main" id="{B47013E4-D33D-425E-B32E-DE7D5CB5F3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Dian numeron paikkamerkki 4">
            <a:extLst>
              <a:ext uri="{FF2B5EF4-FFF2-40B4-BE49-F238E27FC236}">
                <a16:creationId xmlns:a16="http://schemas.microsoft.com/office/drawing/2014/main" id="{E2CF4C71-6BF6-48CF-9D35-CC12EC474873}"/>
              </a:ext>
            </a:extLst>
          </p:cNvPr>
          <p:cNvSpPr>
            <a:spLocks noGrp="1"/>
          </p:cNvSpPr>
          <p:nvPr>
            <p:ph type="sldNum" sz="quarter" idx="12"/>
          </p:nvPr>
        </p:nvSpPr>
        <p:spPr/>
        <p:txBody>
          <a:bodyPr/>
          <a:lstStyle/>
          <a:p>
            <a:pPr rtl="0"/>
            <a:fld id="{0FF54DE5-C571-48E8-A5BC-B369434E2F44}" type="slidenum">
              <a:rPr lang="fi-FI" noProof="0" smtClean="0"/>
              <a:pPr rtl="0"/>
              <a:t>12</a:t>
            </a:fld>
            <a:endParaRPr lang="fi-FI" noProof="0"/>
          </a:p>
        </p:txBody>
      </p:sp>
    </p:spTree>
    <p:extLst>
      <p:ext uri="{BB962C8B-B14F-4D97-AF65-F5344CB8AC3E}">
        <p14:creationId xmlns:p14="http://schemas.microsoft.com/office/powerpoint/2010/main" val="390334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451579" y="804519"/>
            <a:ext cx="9603275" cy="1049235"/>
          </a:xfrm>
        </p:spPr>
        <p:txBody>
          <a:bodyPr>
            <a:normAutofit/>
          </a:bodyPr>
          <a:lstStyle/>
          <a:p>
            <a:r>
              <a:rPr lang="en-US" dirty="0"/>
              <a:t>EINSTEININ TIETEELLINEN TESTAMENTTI</a:t>
            </a:r>
          </a:p>
        </p:txBody>
      </p:sp>
      <p:sp>
        <p:nvSpPr>
          <p:cNvPr id="6" name="Dian numeron paikkamerkki 5"/>
          <p:cNvSpPr>
            <a:spLocks noGrp="1"/>
          </p:cNvSpPr>
          <p:nvPr>
            <p:ph type="sldNum" sz="quarter" idx="12"/>
          </p:nvPr>
        </p:nvSpPr>
        <p:spPr>
          <a:xfrm>
            <a:off x="480060" y="798973"/>
            <a:ext cx="811019" cy="503578"/>
          </a:xfrm>
        </p:spPr>
        <p:txBody>
          <a:bodyPr>
            <a:normAutofit/>
          </a:bodyPr>
          <a:lstStyle/>
          <a:p>
            <a:pPr>
              <a:lnSpc>
                <a:spcPct val="90000"/>
              </a:lnSpc>
              <a:spcAft>
                <a:spcPts val="600"/>
              </a:spcAft>
            </a:pPr>
            <a:fld id="{5A4BA1FB-E982-441B-AB51-14B763AAA9AA}" type="slidenum">
              <a:rPr lang="en-US"/>
              <a:pPr>
                <a:lnSpc>
                  <a:spcPct val="90000"/>
                </a:lnSpc>
                <a:spcAft>
                  <a:spcPts val="600"/>
                </a:spcAft>
              </a:pPr>
              <a:t>2</a:t>
            </a:fld>
            <a:endParaRPr lang="en-US"/>
          </a:p>
        </p:txBody>
      </p:sp>
      <p:sp>
        <p:nvSpPr>
          <p:cNvPr id="109571" name="Rectangle 3"/>
          <p:cNvSpPr>
            <a:spLocks noGrp="1" noChangeArrowheads="1"/>
          </p:cNvSpPr>
          <p:nvPr>
            <p:ph type="body" idx="1"/>
          </p:nvPr>
        </p:nvSpPr>
        <p:spPr>
          <a:xfrm>
            <a:off x="1291080" y="2015734"/>
            <a:ext cx="6775234" cy="3450613"/>
          </a:xfrm>
        </p:spPr>
        <p:txBody>
          <a:bodyPr>
            <a:normAutofit lnSpcReduction="10000"/>
          </a:bodyPr>
          <a:lstStyle/>
          <a:p>
            <a:pPr>
              <a:lnSpc>
                <a:spcPct val="110000"/>
              </a:lnSpc>
              <a:spcBef>
                <a:spcPts val="0"/>
              </a:spcBef>
            </a:pPr>
            <a:r>
              <a:rPr lang="fi-FI" sz="1800" dirty="0"/>
              <a:t>Albert Einstein oli outo ilmestys 1900-luvun alun fyysikoiden joukossa.</a:t>
            </a:r>
          </a:p>
          <a:p>
            <a:pPr>
              <a:lnSpc>
                <a:spcPct val="110000"/>
              </a:lnSpc>
              <a:spcBef>
                <a:spcPts val="0"/>
              </a:spcBef>
            </a:pPr>
            <a:r>
              <a:rPr lang="fi-FI" sz="1800" dirty="0"/>
              <a:t>Hän kehitti uskomattoman nopeassa tahdissa uuden idean toisensa jälkeen ja esitti käänteentekeviä muutoksia sen ajan fysiikkaan lähinnä omien ajatuskokeittensa perusteella.</a:t>
            </a:r>
          </a:p>
          <a:p>
            <a:pPr>
              <a:lnSpc>
                <a:spcPct val="110000"/>
              </a:lnSpc>
              <a:spcBef>
                <a:spcPts val="0"/>
              </a:spcBef>
            </a:pPr>
            <a:r>
              <a:rPr lang="fi-FI" sz="1800" dirty="0"/>
              <a:t>Hän ei kunnioittanut vanhoja auktoriteetteja ja luopui surutta esim. Newtonin absoluuttisesta avaruudesta, </a:t>
            </a:r>
            <a:r>
              <a:rPr lang="fi-FI" sz="1800" dirty="0" err="1"/>
              <a:t>Maxwellin</a:t>
            </a:r>
            <a:r>
              <a:rPr lang="fi-FI" sz="1800" dirty="0"/>
              <a:t> sähkömagneettisten kenttien jatkuvuudesta ja maailmankaikkeuden täyttävän eetterin käsitteestä. </a:t>
            </a:r>
          </a:p>
          <a:p>
            <a:pPr>
              <a:lnSpc>
                <a:spcPct val="110000"/>
              </a:lnSpc>
              <a:spcBef>
                <a:spcPts val="0"/>
              </a:spcBef>
            </a:pPr>
            <a:r>
              <a:rPr lang="fi-FI" sz="1800" dirty="0"/>
              <a:t>Hänellä oli ihmeellinen intuitio, jonka ansiosta hän oli vakuuttunut ajatustensa pätevyydestä. </a:t>
            </a:r>
          </a:p>
          <a:p>
            <a:pPr>
              <a:lnSpc>
                <a:spcPct val="110000"/>
              </a:lnSpc>
              <a:spcBef>
                <a:spcPts val="0"/>
              </a:spcBef>
            </a:pPr>
            <a:r>
              <a:rPr lang="fi-FI" sz="1800" dirty="0"/>
              <a:t>Siksi hän jätti teorioiden kokeellisen varmistamisen muiden huoleksi.</a:t>
            </a:r>
          </a:p>
          <a:p>
            <a:pPr>
              <a:lnSpc>
                <a:spcPct val="110000"/>
              </a:lnSpc>
            </a:pPr>
            <a:endParaRPr lang="en-US" sz="1400" dirty="0"/>
          </a:p>
        </p:txBody>
      </p:sp>
      <p:pic>
        <p:nvPicPr>
          <p:cNvPr id="3" name="Kuva 2" descr="Kuva, joka sisältää kohteen Ihmisen kasvot, henkilö, muotokuva, solmio&#10;&#10;Kuvaus luotu automaattisesti">
            <a:extLst>
              <a:ext uri="{FF2B5EF4-FFF2-40B4-BE49-F238E27FC236}">
                <a16:creationId xmlns:a16="http://schemas.microsoft.com/office/drawing/2014/main" id="{40B362D4-0B89-3B35-03C4-CD61832DD5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1938" y="2015734"/>
            <a:ext cx="2769116" cy="3450613"/>
          </a:xfrm>
          <a:prstGeom prst="rect">
            <a:avLst/>
          </a:prstGeom>
        </p:spPr>
      </p:pic>
    </p:spTree>
    <p:extLst>
      <p:ext uri="{BB962C8B-B14F-4D97-AF65-F5344CB8AC3E}">
        <p14:creationId xmlns:p14="http://schemas.microsoft.com/office/powerpoint/2010/main" val="380368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5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95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95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95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55660CA-84AA-CB62-D032-37C34BA57676}"/>
              </a:ext>
            </a:extLst>
          </p:cNvPr>
          <p:cNvSpPr>
            <a:spLocks noGrp="1"/>
          </p:cNvSpPr>
          <p:nvPr>
            <p:ph type="title"/>
          </p:nvPr>
        </p:nvSpPr>
        <p:spPr/>
        <p:txBody>
          <a:bodyPr/>
          <a:lstStyle/>
          <a:p>
            <a:r>
              <a:rPr lang="fi-FI" dirty="0"/>
              <a:t>HULLU VUOSI 1905</a:t>
            </a:r>
            <a:br>
              <a:rPr lang="fi-FI" dirty="0"/>
            </a:br>
            <a:endParaRPr lang="fi-FI" dirty="0"/>
          </a:p>
        </p:txBody>
      </p:sp>
      <p:sp>
        <p:nvSpPr>
          <p:cNvPr id="3" name="Sisällön paikkamerkki 2">
            <a:extLst>
              <a:ext uri="{FF2B5EF4-FFF2-40B4-BE49-F238E27FC236}">
                <a16:creationId xmlns:a16="http://schemas.microsoft.com/office/drawing/2014/main" id="{CA93FC72-734B-BA70-DE69-0E18E1D07D09}"/>
              </a:ext>
            </a:extLst>
          </p:cNvPr>
          <p:cNvSpPr>
            <a:spLocks noGrp="1"/>
          </p:cNvSpPr>
          <p:nvPr>
            <p:ph sz="half" idx="1"/>
          </p:nvPr>
        </p:nvSpPr>
        <p:spPr>
          <a:xfrm>
            <a:off x="1447331" y="2010878"/>
            <a:ext cx="6909018" cy="3448595"/>
          </a:xfrm>
        </p:spPr>
        <p:txBody>
          <a:bodyPr>
            <a:noAutofit/>
          </a:bodyPr>
          <a:lstStyle/>
          <a:p>
            <a:pPr marL="230400">
              <a:spcBef>
                <a:spcPts val="0"/>
              </a:spcBef>
            </a:pPr>
            <a:r>
              <a:rPr lang="fi-FI" sz="1600" dirty="0"/>
              <a:t>Vuotta 1905 on kutsuttu Einsteinin hulluksi vuodeksi.</a:t>
            </a:r>
          </a:p>
          <a:p>
            <a:pPr marL="230400">
              <a:spcBef>
                <a:spcPts val="0"/>
              </a:spcBef>
            </a:pPr>
            <a:r>
              <a:rPr lang="fi-FI" sz="1600" dirty="0"/>
              <a:t>Vasta muutaman tutkimusartikkelin tehnyt mies alkoi julkaista sensaatiomaisia tutkimuksia. </a:t>
            </a:r>
          </a:p>
          <a:p>
            <a:pPr marL="230400">
              <a:spcBef>
                <a:spcPts val="0"/>
              </a:spcBef>
            </a:pPr>
            <a:r>
              <a:rPr lang="fi-FI" sz="1600" dirty="0"/>
              <a:t>Maaliskuussa julkaistiin artikkeli valokvanttihypoteesista, joka toi Einsteinille myöhemmin fysiikan Nobelin.</a:t>
            </a:r>
          </a:p>
          <a:p>
            <a:pPr marL="230400">
              <a:spcBef>
                <a:spcPts val="0"/>
              </a:spcBef>
            </a:pPr>
            <a:r>
              <a:rPr lang="fi-FI" sz="1600" dirty="0"/>
              <a:t>Toukokuussa ilmestyi Brownin liikkeen selittänyt artikkeli, joka kuuluu 1900-luvun siteeratuimpiin tutkimuksiin. </a:t>
            </a:r>
          </a:p>
          <a:p>
            <a:pPr marL="230400">
              <a:spcBef>
                <a:spcPts val="0"/>
              </a:spcBef>
            </a:pPr>
            <a:r>
              <a:rPr lang="fi-FI" sz="1600" dirty="0"/>
              <a:t>Heinäkuussa julkaistiin molekyylien kokojen määrittämistä käsittelevä väitöskirja. </a:t>
            </a:r>
          </a:p>
          <a:p>
            <a:pPr marL="230400">
              <a:spcBef>
                <a:spcPts val="0"/>
              </a:spcBef>
            </a:pPr>
            <a:r>
              <a:rPr lang="fi-FI" sz="1600" dirty="0"/>
              <a:t>Kesäkuussa ja syyskuussa julkaistiin vielä suppean suhteellisuusteorian perusteita avaavat artikkelit, joista jälkimmäinen sisälsi maailman kuuluisimman kaavan: E = mc².</a:t>
            </a:r>
          </a:p>
        </p:txBody>
      </p:sp>
      <p:pic>
        <p:nvPicPr>
          <p:cNvPr id="7" name="Sisällön paikkamerkki 6" descr="Kuva, joka sisältää kohteen Ihmisen kasvot, muotokuva, henkilö, solmio&#10;&#10;Kuvaus luotu automaattisesti">
            <a:extLst>
              <a:ext uri="{FF2B5EF4-FFF2-40B4-BE49-F238E27FC236}">
                <a16:creationId xmlns:a16="http://schemas.microsoft.com/office/drawing/2014/main" id="{3B05B7CB-043C-2AC6-EBE3-233DF2DB34E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424254" y="2017773"/>
            <a:ext cx="2630598" cy="3441700"/>
          </a:xfrm>
        </p:spPr>
      </p:pic>
      <p:sp>
        <p:nvSpPr>
          <p:cNvPr id="5" name="Dian numeron paikkamerkki 4">
            <a:extLst>
              <a:ext uri="{FF2B5EF4-FFF2-40B4-BE49-F238E27FC236}">
                <a16:creationId xmlns:a16="http://schemas.microsoft.com/office/drawing/2014/main" id="{E198879B-1253-BF75-8E0D-C32838C0D197}"/>
              </a:ext>
            </a:extLst>
          </p:cNvPr>
          <p:cNvSpPr>
            <a:spLocks noGrp="1"/>
          </p:cNvSpPr>
          <p:nvPr>
            <p:ph type="sldNum" sz="quarter" idx="12"/>
          </p:nvPr>
        </p:nvSpPr>
        <p:spPr/>
        <p:txBody>
          <a:bodyPr/>
          <a:lstStyle/>
          <a:p>
            <a:pPr rtl="0"/>
            <a:fld id="{0FF54DE5-C571-48E8-A5BC-B369434E2F44}" type="slidenum">
              <a:rPr lang="fi-FI" noProof="0" smtClean="0"/>
              <a:pPr rtl="0"/>
              <a:t>3</a:t>
            </a:fld>
            <a:endParaRPr lang="fi-FI" noProof="0"/>
          </a:p>
        </p:txBody>
      </p:sp>
    </p:spTree>
    <p:extLst>
      <p:ext uri="{BB962C8B-B14F-4D97-AF65-F5344CB8AC3E}">
        <p14:creationId xmlns:p14="http://schemas.microsoft.com/office/powerpoint/2010/main" val="252323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55660CA-84AA-CB62-D032-37C34BA57676}"/>
              </a:ext>
            </a:extLst>
          </p:cNvPr>
          <p:cNvSpPr>
            <a:spLocks noGrp="1"/>
          </p:cNvSpPr>
          <p:nvPr>
            <p:ph type="title"/>
          </p:nvPr>
        </p:nvSpPr>
        <p:spPr/>
        <p:txBody>
          <a:bodyPr/>
          <a:lstStyle/>
          <a:p>
            <a:r>
              <a:rPr lang="fi-FI" dirty="0"/>
              <a:t>AIKA-AVARUUDEN KAAREUTUMINEN</a:t>
            </a:r>
            <a:br>
              <a:rPr lang="fi-FI" dirty="0"/>
            </a:br>
            <a:endParaRPr lang="fi-FI" dirty="0"/>
          </a:p>
        </p:txBody>
      </p:sp>
      <p:sp>
        <p:nvSpPr>
          <p:cNvPr id="3" name="Sisällön paikkamerkki 2">
            <a:extLst>
              <a:ext uri="{FF2B5EF4-FFF2-40B4-BE49-F238E27FC236}">
                <a16:creationId xmlns:a16="http://schemas.microsoft.com/office/drawing/2014/main" id="{CA93FC72-734B-BA70-DE69-0E18E1D07D09}"/>
              </a:ext>
            </a:extLst>
          </p:cNvPr>
          <p:cNvSpPr>
            <a:spLocks noGrp="1"/>
          </p:cNvSpPr>
          <p:nvPr>
            <p:ph sz="half" idx="1"/>
          </p:nvPr>
        </p:nvSpPr>
        <p:spPr>
          <a:xfrm>
            <a:off x="1447331" y="2010878"/>
            <a:ext cx="6909018" cy="3448595"/>
          </a:xfrm>
        </p:spPr>
        <p:txBody>
          <a:bodyPr>
            <a:noAutofit/>
          </a:bodyPr>
          <a:lstStyle/>
          <a:p>
            <a:pPr marL="230400">
              <a:spcBef>
                <a:spcPts val="0"/>
              </a:spcBef>
            </a:pPr>
            <a:r>
              <a:rPr lang="fi-FI" sz="1600" dirty="0"/>
              <a:t>Einsteinin tie kohti yleistä suhteellisuusteoriaa oli yli kahdeksan vuoden matka haparointia ja umpikujia.</a:t>
            </a:r>
          </a:p>
          <a:p>
            <a:pPr marL="230400">
              <a:spcBef>
                <a:spcPts val="0"/>
              </a:spcBef>
            </a:pPr>
            <a:r>
              <a:rPr lang="fi-FI" sz="1600" dirty="0"/>
              <a:t>Lähtökohta erityisessä suhteellisuusteoriassa oli ollut, että valo etenee aina samalla nopeudella. </a:t>
            </a:r>
          </a:p>
          <a:p>
            <a:pPr marL="230400">
              <a:spcBef>
                <a:spcPts val="0"/>
              </a:spcBef>
            </a:pPr>
            <a:r>
              <a:rPr lang="fi-FI" sz="1600" dirty="0"/>
              <a:t>Nyt lähtökohtana oli, että kaikki kappaleet putoavat painovoimakentässä samalla tavalla.</a:t>
            </a:r>
          </a:p>
          <a:p>
            <a:pPr marL="230400">
              <a:spcBef>
                <a:spcPts val="0"/>
              </a:spcBef>
            </a:pPr>
            <a:r>
              <a:rPr lang="fi-FI" sz="1600" dirty="0"/>
              <a:t>Einstein tarvitsi tiellään kaksi ajatuskoetta, jotka veivät häntä eteenpäin, kunnes hän vuonna 1912 ymmärsi painovoiman todellisen luonteen.</a:t>
            </a:r>
          </a:p>
          <a:p>
            <a:pPr marL="230400">
              <a:spcBef>
                <a:spcPts val="0"/>
              </a:spcBef>
            </a:pPr>
            <a:r>
              <a:rPr lang="fi-FI" sz="1600" dirty="0"/>
              <a:t>Gravitaatio ei ole voima, vaan kappaleiden putoamisen täytyy olla seurausta aika-avaruuden kaareutumisesta.</a:t>
            </a:r>
          </a:p>
        </p:txBody>
      </p:sp>
      <p:pic>
        <p:nvPicPr>
          <p:cNvPr id="7" name="Sisällön paikkamerkki 6">
            <a:extLst>
              <a:ext uri="{FF2B5EF4-FFF2-40B4-BE49-F238E27FC236}">
                <a16:creationId xmlns:a16="http://schemas.microsoft.com/office/drawing/2014/main" id="{3B05B7CB-043C-2AC6-EBE3-233DF2DB34E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8424254" y="2017773"/>
            <a:ext cx="2630598" cy="3441700"/>
          </a:xfrm>
        </p:spPr>
      </p:pic>
      <p:sp>
        <p:nvSpPr>
          <p:cNvPr id="5" name="Dian numeron paikkamerkki 4">
            <a:extLst>
              <a:ext uri="{FF2B5EF4-FFF2-40B4-BE49-F238E27FC236}">
                <a16:creationId xmlns:a16="http://schemas.microsoft.com/office/drawing/2014/main" id="{E198879B-1253-BF75-8E0D-C32838C0D197}"/>
              </a:ext>
            </a:extLst>
          </p:cNvPr>
          <p:cNvSpPr>
            <a:spLocks noGrp="1"/>
          </p:cNvSpPr>
          <p:nvPr>
            <p:ph type="sldNum" sz="quarter" idx="12"/>
          </p:nvPr>
        </p:nvSpPr>
        <p:spPr/>
        <p:txBody>
          <a:bodyPr/>
          <a:lstStyle/>
          <a:p>
            <a:pPr rtl="0"/>
            <a:fld id="{0FF54DE5-C571-48E8-A5BC-B369434E2F44}" type="slidenum">
              <a:rPr lang="fi-FI" noProof="0" smtClean="0"/>
              <a:pPr rtl="0"/>
              <a:t>4</a:t>
            </a:fld>
            <a:endParaRPr lang="fi-FI" noProof="0"/>
          </a:p>
        </p:txBody>
      </p:sp>
    </p:spTree>
    <p:extLst>
      <p:ext uri="{BB962C8B-B14F-4D97-AF65-F5344CB8AC3E}">
        <p14:creationId xmlns:p14="http://schemas.microsoft.com/office/powerpoint/2010/main" val="1938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9576" name="Rectangle 109575">
            <a:extLst>
              <a:ext uri="{FF2B5EF4-FFF2-40B4-BE49-F238E27FC236}">
                <a16:creationId xmlns:a16="http://schemas.microsoft.com/office/drawing/2014/main" id="{2810100C-B2E3-4BD2-B42B-F78F0239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578" name="Straight Connector 109577">
            <a:extLst>
              <a:ext uri="{FF2B5EF4-FFF2-40B4-BE49-F238E27FC236}">
                <a16:creationId xmlns:a16="http://schemas.microsoft.com/office/drawing/2014/main" id="{ABDA076A-A426-4BA4-91D7-2194025E1E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3317" y="1847088"/>
            <a:ext cx="498508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09570" name="Rectangle 2"/>
          <p:cNvSpPr>
            <a:spLocks noGrp="1" noChangeArrowheads="1"/>
          </p:cNvSpPr>
          <p:nvPr>
            <p:ph type="title"/>
          </p:nvPr>
        </p:nvSpPr>
        <p:spPr>
          <a:xfrm>
            <a:off x="5753318" y="804520"/>
            <a:ext cx="4985079" cy="1049235"/>
          </a:xfrm>
        </p:spPr>
        <p:txBody>
          <a:bodyPr>
            <a:normAutofit/>
          </a:bodyPr>
          <a:lstStyle/>
          <a:p>
            <a:r>
              <a:rPr lang="en-US" dirty="0"/>
              <a:t>YLEINEN SUHTEELLISUUSTEORIA</a:t>
            </a:r>
          </a:p>
        </p:txBody>
      </p:sp>
      <p:sp>
        <p:nvSpPr>
          <p:cNvPr id="6" name="Dian numeron paikkamerkki 5"/>
          <p:cNvSpPr>
            <a:spLocks noGrp="1"/>
          </p:cNvSpPr>
          <p:nvPr>
            <p:ph type="sldNum" sz="quarter" idx="12"/>
          </p:nvPr>
        </p:nvSpPr>
        <p:spPr>
          <a:xfrm>
            <a:off x="10911613" y="798973"/>
            <a:ext cx="811019" cy="503579"/>
          </a:xfrm>
        </p:spPr>
        <p:txBody>
          <a:bodyPr>
            <a:normAutofit/>
          </a:bodyPr>
          <a:lstStyle/>
          <a:p>
            <a:pPr algn="l">
              <a:lnSpc>
                <a:spcPct val="90000"/>
              </a:lnSpc>
              <a:spcAft>
                <a:spcPts val="600"/>
              </a:spcAft>
            </a:pPr>
            <a:fld id="{5A4BA1FB-E982-441B-AB51-14B763AAA9AA}" type="slidenum">
              <a:rPr lang="en-US"/>
              <a:pPr algn="l">
                <a:lnSpc>
                  <a:spcPct val="90000"/>
                </a:lnSpc>
                <a:spcAft>
                  <a:spcPts val="600"/>
                </a:spcAft>
              </a:pPr>
              <a:t>5</a:t>
            </a:fld>
            <a:endParaRPr lang="en-US"/>
          </a:p>
        </p:txBody>
      </p:sp>
      <p:sp>
        <p:nvSpPr>
          <p:cNvPr id="109580" name="Rectangle 109579">
            <a:extLst>
              <a:ext uri="{FF2B5EF4-FFF2-40B4-BE49-F238E27FC236}">
                <a16:creationId xmlns:a16="http://schemas.microsoft.com/office/drawing/2014/main" id="{06FE94E2-EB97-4BF3-ADFD-1D6ECE62B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09582" name="Group 109581">
            <a:extLst>
              <a:ext uri="{FF2B5EF4-FFF2-40B4-BE49-F238E27FC236}">
                <a16:creationId xmlns:a16="http://schemas.microsoft.com/office/drawing/2014/main" id="{E19263DE-9849-4BA8-8990-4AFC76B95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8" y="482171"/>
            <a:ext cx="4641751" cy="5149101"/>
            <a:chOff x="7463259" y="583365"/>
            <a:chExt cx="4641750" cy="5181928"/>
          </a:xfrm>
        </p:grpSpPr>
        <p:sp>
          <p:nvSpPr>
            <p:cNvPr id="109583" name="Rectangle 109582">
              <a:extLst>
                <a:ext uri="{FF2B5EF4-FFF2-40B4-BE49-F238E27FC236}">
                  <a16:creationId xmlns:a16="http://schemas.microsoft.com/office/drawing/2014/main" id="{20925473-E783-403A-8BDE-D1EBDAED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584" name="Rectangle 109583">
              <a:extLst>
                <a:ext uri="{FF2B5EF4-FFF2-40B4-BE49-F238E27FC236}">
                  <a16:creationId xmlns:a16="http://schemas.microsoft.com/office/drawing/2014/main" id="{EABD99F7-1E3E-4B98-A113-A2DAA96D1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Kuva 2" descr="Kuva, joka sisältää kohteen henkilö, Ihmisen kasvot, hymy, vaate&#10;&#10;Kuvaus luotu automaattisesti">
            <a:extLst>
              <a:ext uri="{FF2B5EF4-FFF2-40B4-BE49-F238E27FC236}">
                <a16:creationId xmlns:a16="http://schemas.microsoft.com/office/drawing/2014/main" id="{BFC64C80-3767-84B0-B8AC-C5443A8705AC}"/>
              </a:ext>
            </a:extLst>
          </p:cNvPr>
          <p:cNvPicPr>
            <a:picLocks noChangeAspect="1"/>
          </p:cNvPicPr>
          <p:nvPr/>
        </p:nvPicPr>
        <p:blipFill rotWithShape="1">
          <a:blip r:embed="rId2">
            <a:extLst>
              <a:ext uri="{28A0092B-C50C-407E-A947-70E740481C1C}">
                <a14:useLocalDpi xmlns:a14="http://schemas.microsoft.com/office/drawing/2010/main" val="0"/>
              </a:ext>
            </a:extLst>
          </a:blip>
          <a:srcRect l="15169" r="8056"/>
          <a:stretch/>
        </p:blipFill>
        <p:spPr>
          <a:xfrm>
            <a:off x="1271223" y="1116345"/>
            <a:ext cx="3362141" cy="3866172"/>
          </a:xfrm>
          <a:prstGeom prst="rect">
            <a:avLst/>
          </a:prstGeom>
        </p:spPr>
      </p:pic>
      <p:sp>
        <p:nvSpPr>
          <p:cNvPr id="109571" name="Rectangle 3"/>
          <p:cNvSpPr>
            <a:spLocks noGrp="1" noChangeArrowheads="1"/>
          </p:cNvSpPr>
          <p:nvPr>
            <p:ph type="body" idx="1"/>
          </p:nvPr>
        </p:nvSpPr>
        <p:spPr>
          <a:xfrm>
            <a:off x="5753317" y="2015732"/>
            <a:ext cx="4985080" cy="3450613"/>
          </a:xfrm>
        </p:spPr>
        <p:txBody>
          <a:bodyPr>
            <a:normAutofit/>
          </a:bodyPr>
          <a:lstStyle/>
          <a:p>
            <a:pPr>
              <a:lnSpc>
                <a:spcPct val="110000"/>
              </a:lnSpc>
              <a:spcBef>
                <a:spcPts val="0"/>
              </a:spcBef>
            </a:pPr>
            <a:r>
              <a:rPr lang="en-US" sz="1800" dirty="0" err="1"/>
              <a:t>Marraskuussa</a:t>
            </a:r>
            <a:r>
              <a:rPr lang="en-US" sz="1800" dirty="0"/>
              <a:t> 1915 </a:t>
            </a:r>
            <a:r>
              <a:rPr lang="en-US" sz="1800" dirty="0" err="1"/>
              <a:t>Einsteinilla</a:t>
            </a:r>
            <a:r>
              <a:rPr lang="en-US" sz="1800" dirty="0"/>
              <a:t> </a:t>
            </a:r>
            <a:r>
              <a:rPr lang="fi-FI" sz="1800" kern="100" dirty="0">
                <a:effectLst/>
                <a:ea typeface="Calibri" panose="020F0502020204030204" pitchFamily="34" charset="0"/>
                <a:cs typeface="Calibri" panose="020F0502020204030204" pitchFamily="34" charset="0"/>
              </a:rPr>
              <a:t>oli valmiina petollisen yksinkertaisen näköinen kaava, joka kertoo miten massa ja energia </a:t>
            </a:r>
            <a:r>
              <a:rPr lang="fi-FI" sz="1800" kern="100" dirty="0" err="1">
                <a:effectLst/>
                <a:ea typeface="Calibri" panose="020F0502020204030204" pitchFamily="34" charset="0"/>
                <a:cs typeface="Calibri" panose="020F0502020204030204" pitchFamily="34" charset="0"/>
              </a:rPr>
              <a:t>kaareuttavat</a:t>
            </a:r>
            <a:r>
              <a:rPr lang="fi-FI" sz="1800" kern="100" dirty="0">
                <a:effectLst/>
                <a:ea typeface="Calibri" panose="020F0502020204030204" pitchFamily="34" charset="0"/>
                <a:cs typeface="Calibri" panose="020F0502020204030204" pitchFamily="34" charset="0"/>
              </a:rPr>
              <a:t> avaruutta ja miten toiset kappaleet liikkuvat tässä kaarevassa aika-avaruudessa. </a:t>
            </a:r>
          </a:p>
          <a:p>
            <a:pPr>
              <a:lnSpc>
                <a:spcPct val="110000"/>
              </a:lnSpc>
              <a:spcBef>
                <a:spcPts val="0"/>
              </a:spcBef>
            </a:pPr>
            <a:r>
              <a:rPr lang="fi-FI" sz="1800" kern="100" dirty="0">
                <a:effectLst/>
                <a:ea typeface="Calibri" panose="020F0502020204030204" pitchFamily="34" charset="0"/>
                <a:cs typeface="Calibri" panose="020F0502020204030204" pitchFamily="34" charset="0"/>
              </a:rPr>
              <a:t>Kaava kätkee kuitenkin sisäänsä kymmenen yhtälön ryhmän, jossa on kymmenen eri muuttujaa. Kaikki kymmenen yhtälöä täytyy saada ratkaistuksi yhtä aikaa, ennen kuin kappaleiden liike selviää.</a:t>
            </a:r>
          </a:p>
          <a:p>
            <a:pPr marL="0" indent="0">
              <a:lnSpc>
                <a:spcPct val="110000"/>
              </a:lnSpc>
              <a:spcBef>
                <a:spcPts val="0"/>
              </a:spcBef>
              <a:buNone/>
            </a:pPr>
            <a:endParaRPr lang="en-US" sz="1800" dirty="0"/>
          </a:p>
        </p:txBody>
      </p:sp>
      <p:pic>
        <p:nvPicPr>
          <p:cNvPr id="109586" name="Picture 109585">
            <a:extLst>
              <a:ext uri="{FF2B5EF4-FFF2-40B4-BE49-F238E27FC236}">
                <a16:creationId xmlns:a16="http://schemas.microsoft.com/office/drawing/2014/main" id="{463556DA-E50F-49FC-B9C5-16746A9372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9588" name="Straight Connector 109587">
            <a:extLst>
              <a:ext uri="{FF2B5EF4-FFF2-40B4-BE49-F238E27FC236}">
                <a16:creationId xmlns:a16="http://schemas.microsoft.com/office/drawing/2014/main" id="{C2D4E8CC-A5F3-49D3-A830-647340CFFD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856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5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451579" y="804519"/>
            <a:ext cx="9603275" cy="1049235"/>
          </a:xfrm>
        </p:spPr>
        <p:txBody>
          <a:bodyPr>
            <a:normAutofit/>
          </a:bodyPr>
          <a:lstStyle/>
          <a:p>
            <a:r>
              <a:rPr lang="en-US" dirty="0" err="1"/>
              <a:t>SchwarzschildIN</a:t>
            </a:r>
            <a:r>
              <a:rPr lang="en-US" dirty="0"/>
              <a:t> SÄDE JA SINGULARITEETTI</a:t>
            </a:r>
          </a:p>
        </p:txBody>
      </p:sp>
      <p:sp>
        <p:nvSpPr>
          <p:cNvPr id="6" name="Dian numeron paikkamerkki 5"/>
          <p:cNvSpPr>
            <a:spLocks noGrp="1"/>
          </p:cNvSpPr>
          <p:nvPr>
            <p:ph type="sldNum" sz="quarter" idx="12"/>
          </p:nvPr>
        </p:nvSpPr>
        <p:spPr>
          <a:xfrm>
            <a:off x="480060" y="798973"/>
            <a:ext cx="811019" cy="503578"/>
          </a:xfrm>
        </p:spPr>
        <p:txBody>
          <a:bodyPr>
            <a:normAutofit/>
          </a:bodyPr>
          <a:lstStyle/>
          <a:p>
            <a:pPr>
              <a:lnSpc>
                <a:spcPct val="90000"/>
              </a:lnSpc>
              <a:spcAft>
                <a:spcPts val="600"/>
              </a:spcAft>
            </a:pPr>
            <a:fld id="{5A4BA1FB-E982-441B-AB51-14B763AAA9AA}" type="slidenum">
              <a:rPr lang="en-US"/>
              <a:pPr>
                <a:lnSpc>
                  <a:spcPct val="90000"/>
                </a:lnSpc>
                <a:spcAft>
                  <a:spcPts val="600"/>
                </a:spcAft>
              </a:pPr>
              <a:t>6</a:t>
            </a:fld>
            <a:endParaRPr lang="en-US"/>
          </a:p>
        </p:txBody>
      </p:sp>
      <p:sp>
        <p:nvSpPr>
          <p:cNvPr id="109571" name="Rectangle 3"/>
          <p:cNvSpPr>
            <a:spLocks noGrp="1" noChangeArrowheads="1"/>
          </p:cNvSpPr>
          <p:nvPr>
            <p:ph type="body" idx="1"/>
          </p:nvPr>
        </p:nvSpPr>
        <p:spPr>
          <a:xfrm>
            <a:off x="1451579" y="2015734"/>
            <a:ext cx="6325348" cy="3450613"/>
          </a:xfrm>
        </p:spPr>
        <p:txBody>
          <a:bodyPr>
            <a:noAutofit/>
          </a:bodyPr>
          <a:lstStyle/>
          <a:p>
            <a:pPr>
              <a:lnSpc>
                <a:spcPct val="110000"/>
              </a:lnSpc>
              <a:spcBef>
                <a:spcPts val="0"/>
              </a:spcBef>
            </a:pPr>
            <a:r>
              <a:rPr lang="fi-FI" sz="1800" kern="100" dirty="0">
                <a:effectLst/>
                <a:ea typeface="Calibri" panose="020F0502020204030204" pitchFamily="34" charset="0"/>
                <a:cs typeface="Calibri" panose="020F0502020204030204" pitchFamily="34" charset="0"/>
              </a:rPr>
              <a:t>Musta aukko löytyi ensi kerran ensimmäisen maailmansodan takalinjoilla.</a:t>
            </a:r>
          </a:p>
          <a:p>
            <a:pPr>
              <a:lnSpc>
                <a:spcPct val="110000"/>
              </a:lnSpc>
              <a:spcBef>
                <a:spcPts val="0"/>
              </a:spcBef>
            </a:pPr>
            <a:r>
              <a:rPr lang="fi-FI" sz="1800" kern="100" dirty="0">
                <a:effectLst/>
                <a:ea typeface="Calibri" panose="020F0502020204030204" pitchFamily="34" charset="0"/>
                <a:cs typeface="Calibri" panose="020F0502020204030204" pitchFamily="34" charset="0"/>
              </a:rPr>
              <a:t>Löytäjä oli saksalainen tykistön upseeri Karl </a:t>
            </a:r>
            <a:r>
              <a:rPr lang="fi-FI" sz="1800" kern="100" dirty="0" err="1">
                <a:effectLst/>
                <a:ea typeface="Calibri" panose="020F0502020204030204" pitchFamily="34" charset="0"/>
                <a:cs typeface="Calibri" panose="020F0502020204030204" pitchFamily="34" charset="0"/>
              </a:rPr>
              <a:t>Schwarzschild</a:t>
            </a:r>
            <a:r>
              <a:rPr lang="fi-FI" sz="1800" kern="100" dirty="0">
                <a:effectLst/>
                <a:ea typeface="Calibri" panose="020F0502020204030204" pitchFamily="34" charset="0"/>
                <a:cs typeface="Calibri" panose="020F0502020204030204" pitchFamily="34" charset="0"/>
              </a:rPr>
              <a:t>, ansioitunut matemaatikko ja</a:t>
            </a:r>
          </a:p>
          <a:p>
            <a:pPr>
              <a:lnSpc>
                <a:spcPct val="110000"/>
              </a:lnSpc>
              <a:spcBef>
                <a:spcPts val="0"/>
              </a:spcBef>
            </a:pPr>
            <a:r>
              <a:rPr lang="fi-FI" sz="1800" kern="100" dirty="0">
                <a:effectLst/>
                <a:ea typeface="Calibri" panose="020F0502020204030204" pitchFamily="34" charset="0"/>
                <a:cs typeface="Calibri" panose="020F0502020204030204" pitchFamily="34" charset="0"/>
              </a:rPr>
              <a:t>Potsdamin tähtitieteellisen observatorion johtaja. </a:t>
            </a:r>
          </a:p>
          <a:p>
            <a:pPr>
              <a:lnSpc>
                <a:spcPct val="110000"/>
              </a:lnSpc>
              <a:spcBef>
                <a:spcPts val="0"/>
              </a:spcBef>
            </a:pPr>
            <a:r>
              <a:rPr lang="fi-FI" sz="1800" kern="100" dirty="0">
                <a:effectLst/>
                <a:ea typeface="Calibri" panose="020F0502020204030204" pitchFamily="34" charset="0"/>
                <a:cs typeface="Calibri" panose="020F0502020204030204" pitchFamily="34" charset="0"/>
              </a:rPr>
              <a:t>Hän laski saksalaistykistön kranaattien lentoratoja itärintamalla. </a:t>
            </a:r>
          </a:p>
          <a:p>
            <a:pPr>
              <a:lnSpc>
                <a:spcPct val="110000"/>
              </a:lnSpc>
              <a:spcBef>
                <a:spcPts val="0"/>
              </a:spcBef>
            </a:pPr>
            <a:r>
              <a:rPr lang="fi-FI" sz="1800" kern="100" dirty="0">
                <a:effectLst/>
                <a:ea typeface="Calibri" panose="020F0502020204030204" pitchFamily="34" charset="0"/>
                <a:cs typeface="Calibri" panose="020F0502020204030204" pitchFamily="34" charset="0"/>
              </a:rPr>
              <a:t>Heti loppuvuodesta 1915 </a:t>
            </a:r>
            <a:r>
              <a:rPr lang="fi-FI" sz="1800" kern="100" dirty="0" err="1">
                <a:effectLst/>
                <a:ea typeface="Calibri" panose="020F0502020204030204" pitchFamily="34" charset="0"/>
                <a:cs typeface="Calibri" panose="020F0502020204030204" pitchFamily="34" charset="0"/>
              </a:rPr>
              <a:t>Schwarzschild</a:t>
            </a:r>
            <a:r>
              <a:rPr lang="fi-FI" sz="1800" kern="100" dirty="0">
                <a:effectLst/>
                <a:ea typeface="Calibri" panose="020F0502020204030204" pitchFamily="34" charset="0"/>
                <a:cs typeface="Calibri" panose="020F0502020204030204" pitchFamily="34" charset="0"/>
              </a:rPr>
              <a:t> pyöritteli Einsteinin teorian kaavoja kiinnostuneena. Hän nautti vaikeista matemaattisista pul</a:t>
            </a:r>
            <a:r>
              <a:rPr lang="fi-FI" sz="1800" dirty="0">
                <a:effectLst/>
                <a:ea typeface="Calibri" panose="020F0502020204030204" pitchFamily="34" charset="0"/>
                <a:cs typeface="Calibri" panose="020F0502020204030204" pitchFamily="34" charset="0"/>
              </a:rPr>
              <a:t>mista, ja niitä Einsteinin teoriassa riitti.</a:t>
            </a:r>
          </a:p>
          <a:p>
            <a:pPr>
              <a:lnSpc>
                <a:spcPct val="110000"/>
              </a:lnSpc>
              <a:spcBef>
                <a:spcPts val="0"/>
              </a:spcBef>
            </a:pPr>
            <a:r>
              <a:rPr lang="en-US" sz="1800" dirty="0"/>
              <a:t>Schwarzschild </a:t>
            </a:r>
            <a:r>
              <a:rPr lang="en-US" sz="1800" dirty="0" err="1"/>
              <a:t>ei</a:t>
            </a:r>
            <a:r>
              <a:rPr lang="en-US" sz="1800" dirty="0"/>
              <a:t> </a:t>
            </a:r>
            <a:r>
              <a:rPr lang="en-US" sz="1800" dirty="0" err="1"/>
              <a:t>itse</a:t>
            </a:r>
            <a:r>
              <a:rPr lang="en-US" sz="1800" dirty="0"/>
              <a:t> </a:t>
            </a:r>
            <a:r>
              <a:rPr lang="en-US" sz="1800" dirty="0" err="1"/>
              <a:t>käyttänyt</a:t>
            </a:r>
            <a:r>
              <a:rPr lang="en-US" sz="1800" dirty="0"/>
              <a:t> </a:t>
            </a:r>
            <a:r>
              <a:rPr lang="en-US" sz="1800" dirty="0" err="1"/>
              <a:t>termiä</a:t>
            </a:r>
            <a:r>
              <a:rPr lang="en-US" sz="1800" dirty="0"/>
              <a:t> </a:t>
            </a:r>
            <a:r>
              <a:rPr lang="en-US" sz="1800" dirty="0" err="1"/>
              <a:t>musta</a:t>
            </a:r>
            <a:r>
              <a:rPr lang="en-US" sz="1800" dirty="0"/>
              <a:t> </a:t>
            </a:r>
            <a:r>
              <a:rPr lang="en-US" sz="1800" dirty="0" err="1"/>
              <a:t>aukko</a:t>
            </a:r>
            <a:r>
              <a:rPr lang="en-US" sz="1800" dirty="0"/>
              <a:t>, </a:t>
            </a:r>
            <a:r>
              <a:rPr lang="en-US" sz="1800" dirty="0" err="1"/>
              <a:t>mutta</a:t>
            </a:r>
            <a:r>
              <a:rPr lang="en-US" sz="1800" dirty="0"/>
              <a:t> Einstein </a:t>
            </a:r>
            <a:r>
              <a:rPr lang="en-US" sz="1800" dirty="0" err="1"/>
              <a:t>ilahtui</a:t>
            </a:r>
            <a:r>
              <a:rPr lang="en-US" sz="1800" dirty="0"/>
              <a:t>, </a:t>
            </a:r>
            <a:r>
              <a:rPr lang="en-US" sz="1800" dirty="0" err="1"/>
              <a:t>että</a:t>
            </a:r>
            <a:r>
              <a:rPr lang="en-US" sz="1800" dirty="0"/>
              <a:t> </a:t>
            </a:r>
            <a:r>
              <a:rPr lang="en-US" sz="1800" dirty="0" err="1"/>
              <a:t>hänen</a:t>
            </a:r>
            <a:r>
              <a:rPr lang="en-US" sz="1800" dirty="0"/>
              <a:t> </a:t>
            </a:r>
            <a:r>
              <a:rPr lang="en-US" sz="1800" dirty="0" err="1"/>
              <a:t>teoriastaan</a:t>
            </a:r>
            <a:r>
              <a:rPr lang="en-US" sz="1800" dirty="0"/>
              <a:t> </a:t>
            </a:r>
            <a:r>
              <a:rPr lang="en-US" sz="1800" dirty="0" err="1"/>
              <a:t>löytyi</a:t>
            </a:r>
            <a:r>
              <a:rPr lang="en-US" sz="1800" dirty="0"/>
              <a:t> </a:t>
            </a:r>
            <a:r>
              <a:rPr lang="en-US" sz="1800" dirty="0" err="1"/>
              <a:t>käytännön</a:t>
            </a:r>
            <a:r>
              <a:rPr lang="en-US" sz="1800" dirty="0"/>
              <a:t> </a:t>
            </a:r>
            <a:r>
              <a:rPr lang="en-US" sz="1800" dirty="0" err="1"/>
              <a:t>ratkaisu</a:t>
            </a:r>
            <a:r>
              <a:rPr lang="en-US" sz="1800" dirty="0"/>
              <a:t>.</a:t>
            </a:r>
          </a:p>
        </p:txBody>
      </p:sp>
      <p:grpSp>
        <p:nvGrpSpPr>
          <p:cNvPr id="109576" name="Group 109575">
            <a:extLst>
              <a:ext uri="{FF2B5EF4-FFF2-40B4-BE49-F238E27FC236}">
                <a16:creationId xmlns:a16="http://schemas.microsoft.com/office/drawing/2014/main" id="{7B733C3F-9682-42F2-95C8-440BBDB77D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9537" y="2012810"/>
            <a:ext cx="3108945" cy="3453535"/>
            <a:chOff x="7807230" y="2012810"/>
            <a:chExt cx="3251252" cy="3459865"/>
          </a:xfrm>
        </p:grpSpPr>
        <p:sp>
          <p:nvSpPr>
            <p:cNvPr id="109577" name="Rectangle 109576">
              <a:extLst>
                <a:ext uri="{FF2B5EF4-FFF2-40B4-BE49-F238E27FC236}">
                  <a16:creationId xmlns:a16="http://schemas.microsoft.com/office/drawing/2014/main" id="{7DAA79E5-501E-47F1-B927-7C05579F7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578" name="Rectangle 109577">
              <a:extLst>
                <a:ext uri="{FF2B5EF4-FFF2-40B4-BE49-F238E27FC236}">
                  <a16:creationId xmlns:a16="http://schemas.microsoft.com/office/drawing/2014/main" id="{FF65AAE0-FA0E-4FC3-95C8-629AB65414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Kuva 2" descr="Kuva, joka sisältää kohteen teksti, juliste, graafinen suunnittelu, Grafiikka&#10;&#10;Kuvaus luotu automaattisesti">
            <a:extLst>
              <a:ext uri="{FF2B5EF4-FFF2-40B4-BE49-F238E27FC236}">
                <a16:creationId xmlns:a16="http://schemas.microsoft.com/office/drawing/2014/main" id="{1FD20888-BB7B-AED7-38DE-813C3C9121B4}"/>
              </a:ext>
            </a:extLst>
          </p:cNvPr>
          <p:cNvPicPr>
            <a:picLocks noChangeAspect="1"/>
          </p:cNvPicPr>
          <p:nvPr/>
        </p:nvPicPr>
        <p:blipFill rotWithShape="1">
          <a:blip r:embed="rId2">
            <a:extLst>
              <a:ext uri="{28A0092B-C50C-407E-A947-70E740481C1C}">
                <a14:useLocalDpi xmlns:a14="http://schemas.microsoft.com/office/drawing/2010/main" val="0"/>
              </a:ext>
            </a:extLst>
          </a:blip>
          <a:srcRect l="10115" r="1471"/>
          <a:stretch/>
        </p:blipFill>
        <p:spPr>
          <a:xfrm>
            <a:off x="7969594" y="2004094"/>
            <a:ext cx="3085260" cy="3489550"/>
          </a:xfrm>
          <a:prstGeom prst="rect">
            <a:avLst/>
          </a:prstGeom>
        </p:spPr>
      </p:pic>
    </p:spTree>
    <p:extLst>
      <p:ext uri="{BB962C8B-B14F-4D97-AF65-F5344CB8AC3E}">
        <p14:creationId xmlns:p14="http://schemas.microsoft.com/office/powerpoint/2010/main" val="207426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5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95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95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95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95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p:txBody>
          <a:bodyPr/>
          <a:lstStyle/>
          <a:p>
            <a:fld id="{5A4BA1FB-E982-441B-AB51-14B763AAA9AA}" type="slidenum">
              <a:rPr lang="en-US"/>
              <a:pPr/>
              <a:t>7</a:t>
            </a:fld>
            <a:endParaRPr lang="en-US"/>
          </a:p>
        </p:txBody>
      </p:sp>
      <p:sp>
        <p:nvSpPr>
          <p:cNvPr id="109570" name="Rectangle 2"/>
          <p:cNvSpPr>
            <a:spLocks noGrp="1" noChangeArrowheads="1"/>
          </p:cNvSpPr>
          <p:nvPr>
            <p:ph type="title"/>
          </p:nvPr>
        </p:nvSpPr>
        <p:spPr/>
        <p:txBody>
          <a:bodyPr/>
          <a:lstStyle/>
          <a:p>
            <a:r>
              <a:rPr lang="en-US" dirty="0"/>
              <a:t>EINSTEIN POPULARISOIJANA</a:t>
            </a:r>
          </a:p>
        </p:txBody>
      </p:sp>
      <p:sp>
        <p:nvSpPr>
          <p:cNvPr id="109571" name="Rectangle 3"/>
          <p:cNvSpPr>
            <a:spLocks noGrp="1" noChangeArrowheads="1"/>
          </p:cNvSpPr>
          <p:nvPr>
            <p:ph type="body" idx="1"/>
          </p:nvPr>
        </p:nvSpPr>
        <p:spPr>
          <a:xfrm>
            <a:off x="1451580" y="2015732"/>
            <a:ext cx="6937508" cy="3450613"/>
          </a:xfrm>
        </p:spPr>
        <p:txBody>
          <a:bodyPr>
            <a:normAutofit fontScale="92500"/>
          </a:bodyPr>
          <a:lstStyle/>
          <a:p>
            <a:pPr>
              <a:spcBef>
                <a:spcPts val="0"/>
              </a:spcBef>
            </a:pPr>
            <a:r>
              <a:rPr lang="fi-FI" sz="1900" dirty="0"/>
              <a:t>Kun Einstein oli löytänyt yleisen suhteellisuusteorian, häneltä pyydettiin yleistajuista selitystä siitä, miten hän oli tällaiseen tulokseen päässyt ja mitä tämä teoria oikein merkitsi. Hän luovutti saksalaiselle kustantajalle joulukuussa 1916 laajan artikkelin "Erityisestä ja yleisestä suhteellisuusteoriasta (kansantajuisesti)". </a:t>
            </a:r>
          </a:p>
          <a:p>
            <a:pPr>
              <a:spcBef>
                <a:spcPts val="0"/>
              </a:spcBef>
            </a:pPr>
            <a:r>
              <a:rPr lang="fi-FI" sz="1900" dirty="0"/>
              <a:t>Kesti yli 90 vuotta, ennen kuin artikkeli saatiin suomeksi.</a:t>
            </a:r>
          </a:p>
          <a:p>
            <a:pPr>
              <a:spcBef>
                <a:spcPts val="0"/>
              </a:spcBef>
            </a:pPr>
            <a:r>
              <a:rPr lang="fi-FI" sz="1900" dirty="0"/>
              <a:t>Raimo Lehti suomensi artikkelin ja Ursa julkaisi sen vuonna 2003. </a:t>
            </a:r>
          </a:p>
          <a:p>
            <a:pPr>
              <a:spcBef>
                <a:spcPts val="0"/>
              </a:spcBef>
            </a:pPr>
            <a:r>
              <a:rPr lang="fi-FI" sz="1900" dirty="0"/>
              <a:t>Kirjasta noin 135 sivua on Einsteinin omaa tekstiä loput yli 500-sivuisesta kirjasta on suomentajan selityksiä.</a:t>
            </a:r>
          </a:p>
          <a:p>
            <a:pPr>
              <a:spcBef>
                <a:spcPts val="0"/>
              </a:spcBef>
            </a:pPr>
            <a:r>
              <a:rPr lang="fi-FI" sz="1900" dirty="0"/>
              <a:t>Vaikka Raimo Lehti tekee parhaansa, kirja on hyvin raskasta luettavaa.</a:t>
            </a:r>
          </a:p>
          <a:p>
            <a:endParaRPr lang="en-US" dirty="0"/>
          </a:p>
        </p:txBody>
      </p:sp>
      <p:pic>
        <p:nvPicPr>
          <p:cNvPr id="3" name="Kuva 2" descr="Kuva, joka sisältää kohteen teksti, mies, Ihmisen kasvot, henkilö&#10;&#10;Kuvaus luotu automaattisesti">
            <a:extLst>
              <a:ext uri="{FF2B5EF4-FFF2-40B4-BE49-F238E27FC236}">
                <a16:creationId xmlns:a16="http://schemas.microsoft.com/office/drawing/2014/main" id="{B057363A-DC28-3757-A833-A07A9F28F5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9087" y="2015732"/>
            <a:ext cx="2665768" cy="3450613"/>
          </a:xfrm>
          <a:prstGeom prst="rect">
            <a:avLst/>
          </a:prstGeom>
        </p:spPr>
      </p:pic>
    </p:spTree>
    <p:extLst>
      <p:ext uri="{BB962C8B-B14F-4D97-AF65-F5344CB8AC3E}">
        <p14:creationId xmlns:p14="http://schemas.microsoft.com/office/powerpoint/2010/main" val="312005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5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95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95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95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9576" name="Rectangle 109575">
            <a:extLst>
              <a:ext uri="{FF2B5EF4-FFF2-40B4-BE49-F238E27FC236}">
                <a16:creationId xmlns:a16="http://schemas.microsoft.com/office/drawing/2014/main" id="{E8E51B09-2B9E-4D82-A5F8-29F85CBE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78" name="Rectangle 109577">
            <a:extLst>
              <a:ext uri="{FF2B5EF4-FFF2-40B4-BE49-F238E27FC236}">
                <a16:creationId xmlns:a16="http://schemas.microsoft.com/office/drawing/2014/main" id="{59240118-40F3-4A1C-85DC-4E58525CB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09580" name="Group 109579">
            <a:extLst>
              <a:ext uri="{FF2B5EF4-FFF2-40B4-BE49-F238E27FC236}">
                <a16:creationId xmlns:a16="http://schemas.microsoft.com/office/drawing/2014/main" id="{C269951F-7B8C-4336-BC68-9BA9843CED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7463259" y="583365"/>
            <a:chExt cx="4074533" cy="5181928"/>
          </a:xfrm>
        </p:grpSpPr>
        <p:sp>
          <p:nvSpPr>
            <p:cNvPr id="109581" name="Rectangle 109580">
              <a:extLst>
                <a:ext uri="{FF2B5EF4-FFF2-40B4-BE49-F238E27FC236}">
                  <a16:creationId xmlns:a16="http://schemas.microsoft.com/office/drawing/2014/main" id="{CFD48101-E230-4669-8C1B-39BAAB2BB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582" name="Rectangle 109581">
              <a:extLst>
                <a:ext uri="{FF2B5EF4-FFF2-40B4-BE49-F238E27FC236}">
                  <a16:creationId xmlns:a16="http://schemas.microsoft.com/office/drawing/2014/main" id="{A18FA112-D8F0-41D3-9171-B0A3110E2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09584" name="Straight Connector 109583">
            <a:extLst>
              <a:ext uri="{FF2B5EF4-FFF2-40B4-BE49-F238E27FC236}">
                <a16:creationId xmlns:a16="http://schemas.microsoft.com/office/drawing/2014/main" id="{A9087EE4-E285-4C8E-AC5F-CAE7D1FDE3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0359"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09570" name="Rectangle 2"/>
          <p:cNvSpPr>
            <a:spLocks noGrp="1" noChangeArrowheads="1"/>
          </p:cNvSpPr>
          <p:nvPr>
            <p:ph type="title"/>
          </p:nvPr>
        </p:nvSpPr>
        <p:spPr>
          <a:xfrm>
            <a:off x="5188043" y="804520"/>
            <a:ext cx="5550355" cy="1049235"/>
          </a:xfrm>
        </p:spPr>
        <p:txBody>
          <a:bodyPr>
            <a:normAutofit/>
          </a:bodyPr>
          <a:lstStyle/>
          <a:p>
            <a:r>
              <a:rPr lang="en-US" sz="2700"/>
              <a:t>MADONREIÄN KAUTTA UUTEEN AIKAAN TAI AVARUUTEEN?</a:t>
            </a:r>
          </a:p>
        </p:txBody>
      </p:sp>
      <p:pic>
        <p:nvPicPr>
          <p:cNvPr id="3" name="Kuva 2" descr="Kuva, joka sisältää kohteen Ihmisen kasvot, muotokuva, henkilö, vaate&#10;&#10;Kuvaus luotu automaattisesti">
            <a:extLst>
              <a:ext uri="{FF2B5EF4-FFF2-40B4-BE49-F238E27FC236}">
                <a16:creationId xmlns:a16="http://schemas.microsoft.com/office/drawing/2014/main" id="{FDC03AEA-4DB2-2606-5040-7D3AE7AFAC9B}"/>
              </a:ext>
            </a:extLst>
          </p:cNvPr>
          <p:cNvPicPr>
            <a:picLocks noChangeAspect="1"/>
          </p:cNvPicPr>
          <p:nvPr/>
        </p:nvPicPr>
        <p:blipFill rotWithShape="1">
          <a:blip r:embed="rId2">
            <a:extLst>
              <a:ext uri="{28A0092B-C50C-407E-A947-70E740481C1C}">
                <a14:useLocalDpi xmlns:a14="http://schemas.microsoft.com/office/drawing/2010/main" val="0"/>
              </a:ext>
            </a:extLst>
          </a:blip>
          <a:srcRect r="-1" b="551"/>
          <a:stretch/>
        </p:blipFill>
        <p:spPr>
          <a:xfrm>
            <a:off x="1285438" y="1116345"/>
            <a:ext cx="2799103" cy="3866172"/>
          </a:xfrm>
          <a:prstGeom prst="rect">
            <a:avLst/>
          </a:prstGeom>
        </p:spPr>
      </p:pic>
      <p:sp>
        <p:nvSpPr>
          <p:cNvPr id="6" name="Dian numeron paikkamerkki 5"/>
          <p:cNvSpPr>
            <a:spLocks noGrp="1"/>
          </p:cNvSpPr>
          <p:nvPr>
            <p:ph type="sldNum" sz="quarter" idx="12"/>
          </p:nvPr>
        </p:nvSpPr>
        <p:spPr>
          <a:xfrm>
            <a:off x="10911613" y="798973"/>
            <a:ext cx="811019" cy="503579"/>
          </a:xfrm>
        </p:spPr>
        <p:txBody>
          <a:bodyPr>
            <a:normAutofit/>
          </a:bodyPr>
          <a:lstStyle/>
          <a:p>
            <a:pPr algn="l">
              <a:lnSpc>
                <a:spcPct val="90000"/>
              </a:lnSpc>
              <a:spcAft>
                <a:spcPts val="600"/>
              </a:spcAft>
            </a:pPr>
            <a:fld id="{5A4BA1FB-E982-441B-AB51-14B763AAA9AA}" type="slidenum">
              <a:rPr lang="en-US"/>
              <a:pPr algn="l">
                <a:lnSpc>
                  <a:spcPct val="90000"/>
                </a:lnSpc>
                <a:spcAft>
                  <a:spcPts val="600"/>
                </a:spcAft>
              </a:pPr>
              <a:t>8</a:t>
            </a:fld>
            <a:endParaRPr lang="en-US"/>
          </a:p>
        </p:txBody>
      </p:sp>
      <p:sp>
        <p:nvSpPr>
          <p:cNvPr id="109571" name="Rectangle 3"/>
          <p:cNvSpPr>
            <a:spLocks noGrp="1" noChangeArrowheads="1"/>
          </p:cNvSpPr>
          <p:nvPr>
            <p:ph type="body" idx="1"/>
          </p:nvPr>
        </p:nvSpPr>
        <p:spPr>
          <a:xfrm>
            <a:off x="5188043" y="2015732"/>
            <a:ext cx="6534589" cy="3503307"/>
          </a:xfrm>
        </p:spPr>
        <p:txBody>
          <a:bodyPr>
            <a:normAutofit/>
          </a:bodyPr>
          <a:lstStyle/>
          <a:p>
            <a:pPr>
              <a:lnSpc>
                <a:spcPct val="110000"/>
              </a:lnSpc>
              <a:spcBef>
                <a:spcPts val="0"/>
              </a:spcBef>
            </a:pPr>
            <a:r>
              <a:rPr lang="en-US" sz="1800" dirty="0" err="1"/>
              <a:t>Madonreikien</a:t>
            </a:r>
            <a:r>
              <a:rPr lang="en-US" sz="1800" dirty="0"/>
              <a:t> </a:t>
            </a:r>
            <a:r>
              <a:rPr lang="en-US" sz="1800" dirty="0" err="1"/>
              <a:t>tarina</a:t>
            </a:r>
            <a:r>
              <a:rPr lang="en-US" sz="1800" dirty="0"/>
              <a:t> </a:t>
            </a:r>
            <a:r>
              <a:rPr lang="en-US" sz="1800" dirty="0" err="1"/>
              <a:t>alkaa</a:t>
            </a:r>
            <a:r>
              <a:rPr lang="en-US" sz="1800" dirty="0"/>
              <a:t> </a:t>
            </a:r>
            <a:r>
              <a:rPr lang="en-US" sz="1800" dirty="0" err="1"/>
              <a:t>vuodesta</a:t>
            </a:r>
            <a:r>
              <a:rPr lang="en-US" sz="1800" dirty="0"/>
              <a:t> 1916, </a:t>
            </a:r>
            <a:r>
              <a:rPr lang="en-US" sz="1800" dirty="0" err="1"/>
              <a:t>jolloin</a:t>
            </a:r>
            <a:r>
              <a:rPr lang="en-US" sz="1800" dirty="0"/>
              <a:t> Karl Schwarzschild </a:t>
            </a:r>
            <a:r>
              <a:rPr lang="en-US" sz="1800" dirty="0" err="1"/>
              <a:t>esitti</a:t>
            </a:r>
            <a:r>
              <a:rPr lang="en-US" sz="1800" dirty="0"/>
              <a:t> </a:t>
            </a:r>
            <a:r>
              <a:rPr lang="en-US" sz="1800" dirty="0" err="1"/>
              <a:t>Einsteinin</a:t>
            </a:r>
            <a:r>
              <a:rPr lang="en-US" sz="1800" dirty="0"/>
              <a:t> </a:t>
            </a:r>
            <a:r>
              <a:rPr lang="en-US" sz="1800" dirty="0" err="1"/>
              <a:t>yhtälöille</a:t>
            </a:r>
            <a:r>
              <a:rPr lang="en-US" sz="1800" dirty="0"/>
              <a:t> “</a:t>
            </a:r>
            <a:r>
              <a:rPr lang="en-US" sz="1800" dirty="0" err="1"/>
              <a:t>ulkoisen</a:t>
            </a:r>
            <a:r>
              <a:rPr lang="en-US" sz="1800" dirty="0"/>
              <a:t>” ja “</a:t>
            </a:r>
            <a:r>
              <a:rPr lang="en-US" sz="1800" dirty="0" err="1"/>
              <a:t>sisäisen</a:t>
            </a:r>
            <a:r>
              <a:rPr lang="en-US" sz="1800" dirty="0"/>
              <a:t>” </a:t>
            </a:r>
            <a:r>
              <a:rPr lang="en-US" sz="1800" dirty="0" err="1"/>
              <a:t>ratkaisun</a:t>
            </a:r>
            <a:r>
              <a:rPr lang="en-US" sz="1800" dirty="0"/>
              <a:t>.</a:t>
            </a:r>
          </a:p>
          <a:p>
            <a:pPr>
              <a:lnSpc>
                <a:spcPct val="110000"/>
              </a:lnSpc>
              <a:spcBef>
                <a:spcPts val="0"/>
              </a:spcBef>
            </a:pPr>
            <a:r>
              <a:rPr lang="en-US" sz="1800" dirty="0" err="1"/>
              <a:t>Näitä</a:t>
            </a:r>
            <a:r>
              <a:rPr lang="en-US" sz="1800" dirty="0"/>
              <a:t> Einstein </a:t>
            </a:r>
            <a:r>
              <a:rPr lang="en-US" sz="1800" dirty="0" err="1"/>
              <a:t>pohti</a:t>
            </a:r>
            <a:r>
              <a:rPr lang="en-US" sz="1800" dirty="0"/>
              <a:t> </a:t>
            </a:r>
            <a:r>
              <a:rPr lang="en-US" sz="1800" dirty="0" err="1"/>
              <a:t>assistenttinsa</a:t>
            </a:r>
            <a:r>
              <a:rPr lang="en-US" sz="1800" dirty="0"/>
              <a:t> Nathan </a:t>
            </a:r>
            <a:r>
              <a:rPr lang="en-US" sz="1800" dirty="0" err="1"/>
              <a:t>Rosenin</a:t>
            </a:r>
            <a:r>
              <a:rPr lang="en-US" sz="1800" dirty="0"/>
              <a:t> </a:t>
            </a:r>
            <a:r>
              <a:rPr lang="en-US" sz="1800" dirty="0" err="1"/>
              <a:t>kanssa</a:t>
            </a:r>
            <a:r>
              <a:rPr lang="en-US" sz="1800" dirty="0"/>
              <a:t> v. 1935.</a:t>
            </a:r>
          </a:p>
          <a:p>
            <a:pPr>
              <a:lnSpc>
                <a:spcPct val="110000"/>
              </a:lnSpc>
              <a:spcBef>
                <a:spcPts val="0"/>
              </a:spcBef>
            </a:pPr>
            <a:r>
              <a:rPr lang="en-US" sz="1800" dirty="0" err="1"/>
              <a:t>Kunnioituksesta</a:t>
            </a:r>
            <a:r>
              <a:rPr lang="en-US" sz="1800" dirty="0"/>
              <a:t> </a:t>
            </a:r>
            <a:r>
              <a:rPr lang="en-US" sz="1800" dirty="0" err="1"/>
              <a:t>Einsteinia</a:t>
            </a:r>
            <a:r>
              <a:rPr lang="en-US" sz="1800" dirty="0"/>
              <a:t> </a:t>
            </a:r>
            <a:r>
              <a:rPr lang="en-US" sz="1800" dirty="0" err="1"/>
              <a:t>kohtaan</a:t>
            </a:r>
            <a:r>
              <a:rPr lang="en-US" sz="1800" dirty="0"/>
              <a:t> </a:t>
            </a:r>
            <a:r>
              <a:rPr lang="en-US" sz="1800" dirty="0" err="1"/>
              <a:t>madonreikiä</a:t>
            </a:r>
            <a:r>
              <a:rPr lang="en-US" sz="1800" dirty="0"/>
              <a:t> </a:t>
            </a:r>
            <a:r>
              <a:rPr lang="en-US" sz="1800" dirty="0" err="1"/>
              <a:t>sanotaan</a:t>
            </a:r>
            <a:r>
              <a:rPr lang="en-US" sz="1800" dirty="0"/>
              <a:t> </a:t>
            </a:r>
            <a:r>
              <a:rPr lang="en-US" sz="1800" dirty="0" err="1"/>
              <a:t>myös</a:t>
            </a:r>
            <a:r>
              <a:rPr lang="en-US" sz="1800" dirty="0"/>
              <a:t> </a:t>
            </a:r>
            <a:r>
              <a:rPr lang="en-US" sz="1800" dirty="0" err="1"/>
              <a:t>Einsteinin-Rosenin</a:t>
            </a:r>
            <a:r>
              <a:rPr lang="en-US" sz="1800" dirty="0"/>
              <a:t> </a:t>
            </a:r>
            <a:r>
              <a:rPr lang="en-US" sz="1800" dirty="0" err="1"/>
              <a:t>silloiksi</a:t>
            </a:r>
            <a:r>
              <a:rPr lang="en-US" sz="1800" dirty="0"/>
              <a:t>.</a:t>
            </a:r>
          </a:p>
          <a:p>
            <a:pPr>
              <a:lnSpc>
                <a:spcPct val="110000"/>
              </a:lnSpc>
              <a:spcBef>
                <a:spcPts val="0"/>
              </a:spcBef>
            </a:pPr>
            <a:r>
              <a:rPr lang="en-US" sz="1800" dirty="0" err="1"/>
              <a:t>Madonreiät</a:t>
            </a:r>
            <a:r>
              <a:rPr lang="en-US" sz="1800" dirty="0"/>
              <a:t> - </a:t>
            </a:r>
            <a:r>
              <a:rPr lang="en-US" sz="1800" dirty="0" err="1"/>
              <a:t>houkuttelevina</a:t>
            </a:r>
            <a:r>
              <a:rPr lang="en-US" sz="1800" dirty="0"/>
              <a:t> ja </a:t>
            </a:r>
            <a:r>
              <a:rPr lang="en-US" sz="1800" dirty="0" err="1"/>
              <a:t>helppokulkuisen</a:t>
            </a:r>
            <a:r>
              <a:rPr lang="en-US" sz="1800" dirty="0"/>
              <a:t> </a:t>
            </a:r>
            <a:r>
              <a:rPr lang="en-US" sz="1800" dirty="0" err="1"/>
              <a:t>näköisinä</a:t>
            </a:r>
            <a:r>
              <a:rPr lang="en-US" sz="1800" dirty="0"/>
              <a:t> - </a:t>
            </a:r>
            <a:r>
              <a:rPr lang="en-US" sz="1800" dirty="0" err="1"/>
              <a:t>alkoivat</a:t>
            </a:r>
            <a:r>
              <a:rPr lang="en-US" sz="1800" dirty="0"/>
              <a:t> </a:t>
            </a:r>
            <a:r>
              <a:rPr lang="en-US" sz="1800" dirty="0" err="1"/>
              <a:t>nousta</a:t>
            </a:r>
            <a:r>
              <a:rPr lang="en-US" sz="1800" dirty="0"/>
              <a:t> </a:t>
            </a:r>
            <a:r>
              <a:rPr lang="en-US" sz="1800" dirty="0" err="1"/>
              <a:t>julkisuuteen</a:t>
            </a:r>
            <a:r>
              <a:rPr lang="en-US" sz="1800" dirty="0"/>
              <a:t> 1960-luvulla.</a:t>
            </a:r>
          </a:p>
          <a:p>
            <a:pPr>
              <a:lnSpc>
                <a:spcPct val="110000"/>
              </a:lnSpc>
              <a:spcBef>
                <a:spcPts val="0"/>
              </a:spcBef>
            </a:pPr>
            <a:r>
              <a:rPr lang="fi-FI" sz="1800" dirty="0"/>
              <a:t>Kuva, jonka Einsteinin teoria antaa (toistaiseksi): ”Madonreikä johtaa aina mustaan aukkoon. Musta aukko johtaa aina singulariteettiin. Ja piste. Sananmukaisesti.” (Heikki Oja 2021.)</a:t>
            </a:r>
          </a:p>
          <a:p>
            <a:pPr marL="0" indent="0">
              <a:lnSpc>
                <a:spcPct val="110000"/>
              </a:lnSpc>
              <a:buNone/>
            </a:pPr>
            <a:endParaRPr lang="en-US" sz="1700" dirty="0"/>
          </a:p>
        </p:txBody>
      </p:sp>
      <p:pic>
        <p:nvPicPr>
          <p:cNvPr id="109586" name="Picture 109585">
            <a:extLst>
              <a:ext uri="{FF2B5EF4-FFF2-40B4-BE49-F238E27FC236}">
                <a16:creationId xmlns:a16="http://schemas.microsoft.com/office/drawing/2014/main" id="{DD8AF6BD-5D32-4F8F-98B6-05F8A4390CB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9588" name="Straight Connector 109587">
            <a:extLst>
              <a:ext uri="{FF2B5EF4-FFF2-40B4-BE49-F238E27FC236}">
                <a16:creationId xmlns:a16="http://schemas.microsoft.com/office/drawing/2014/main" id="{B47013E4-D33D-425E-B32E-DE7D5CB5F3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865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5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95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95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95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451579" y="804519"/>
            <a:ext cx="9603275" cy="1049235"/>
          </a:xfrm>
        </p:spPr>
        <p:txBody>
          <a:bodyPr>
            <a:normAutofit/>
          </a:bodyPr>
          <a:lstStyle/>
          <a:p>
            <a:r>
              <a:rPr lang="en-US" dirty="0"/>
              <a:t>EINSTEININ TESTAMENTTI</a:t>
            </a:r>
          </a:p>
        </p:txBody>
      </p:sp>
      <p:sp>
        <p:nvSpPr>
          <p:cNvPr id="6" name="Dian numeron paikkamerkki 5"/>
          <p:cNvSpPr>
            <a:spLocks noGrp="1"/>
          </p:cNvSpPr>
          <p:nvPr>
            <p:ph type="sldNum" sz="quarter" idx="12"/>
          </p:nvPr>
        </p:nvSpPr>
        <p:spPr>
          <a:xfrm>
            <a:off x="480060" y="798973"/>
            <a:ext cx="811019" cy="503578"/>
          </a:xfrm>
        </p:spPr>
        <p:txBody>
          <a:bodyPr>
            <a:normAutofit/>
          </a:bodyPr>
          <a:lstStyle/>
          <a:p>
            <a:pPr>
              <a:lnSpc>
                <a:spcPct val="90000"/>
              </a:lnSpc>
              <a:spcAft>
                <a:spcPts val="600"/>
              </a:spcAft>
            </a:pPr>
            <a:fld id="{5A4BA1FB-E982-441B-AB51-14B763AAA9AA}" type="slidenum">
              <a:rPr lang="en-US"/>
              <a:pPr>
                <a:lnSpc>
                  <a:spcPct val="90000"/>
                </a:lnSpc>
                <a:spcAft>
                  <a:spcPts val="600"/>
                </a:spcAft>
              </a:pPr>
              <a:t>9</a:t>
            </a:fld>
            <a:endParaRPr lang="en-US"/>
          </a:p>
        </p:txBody>
      </p:sp>
      <p:sp>
        <p:nvSpPr>
          <p:cNvPr id="109571" name="Rectangle 3"/>
          <p:cNvSpPr>
            <a:spLocks noGrp="1" noChangeArrowheads="1"/>
          </p:cNvSpPr>
          <p:nvPr>
            <p:ph type="body" idx="1"/>
          </p:nvPr>
        </p:nvSpPr>
        <p:spPr>
          <a:xfrm>
            <a:off x="1299059" y="1853754"/>
            <a:ext cx="5924001" cy="3612593"/>
          </a:xfrm>
        </p:spPr>
        <p:txBody>
          <a:bodyPr>
            <a:noAutofit/>
          </a:bodyPr>
          <a:lstStyle/>
          <a:p>
            <a:pPr>
              <a:lnSpc>
                <a:spcPct val="110000"/>
              </a:lnSpc>
              <a:spcBef>
                <a:spcPts val="0"/>
              </a:spcBef>
              <a:spcAft>
                <a:spcPts val="600"/>
              </a:spcAft>
            </a:pPr>
            <a:r>
              <a:rPr lang="fi-FI" sz="1800" dirty="0">
                <a:latin typeface="Gill Sans MT" panose="020B0502020104020203" pitchFamily="34" charset="0"/>
              </a:rPr>
              <a:t>Einsteinin teoriat joutuivat 1900-luvun puolivälissä sivuraiteille, kun fysiikan valtavirta kulki toiseen suuntaan, kvanttifysiikkaan. </a:t>
            </a:r>
          </a:p>
          <a:p>
            <a:pPr>
              <a:lnSpc>
                <a:spcPct val="110000"/>
              </a:lnSpc>
              <a:spcBef>
                <a:spcPts val="0"/>
              </a:spcBef>
              <a:spcAft>
                <a:spcPts val="600"/>
              </a:spcAft>
            </a:pPr>
            <a:r>
              <a:rPr lang="fi-FI" sz="1800" dirty="0">
                <a:latin typeface="Gill Sans MT" panose="020B0502020104020203" pitchFamily="34" charset="0"/>
              </a:rPr>
              <a:t>Einstein koki kvanttifysiikan itselleen vieraaksi, vaikka olikin vuosisadan alussa ollut yksi sen alullepanijoita.</a:t>
            </a:r>
          </a:p>
          <a:p>
            <a:pPr>
              <a:lnSpc>
                <a:spcPct val="110000"/>
              </a:lnSpc>
              <a:spcBef>
                <a:spcPts val="0"/>
              </a:spcBef>
              <a:spcAft>
                <a:spcPts val="600"/>
              </a:spcAft>
            </a:pPr>
            <a:r>
              <a:rPr lang="fi-FI" sz="1800" dirty="0">
                <a:latin typeface="Gill Sans MT" panose="020B0502020104020203" pitchFamily="34" charset="0"/>
              </a:rPr>
              <a:t>Mutta 1960-luvulta alkaen tähtitaivaalta alkoi löytyä uusia ilmiöitä, jotka voitiin selittää vain yleisen suhteellisuusteorian avulla. </a:t>
            </a:r>
          </a:p>
          <a:p>
            <a:pPr>
              <a:lnSpc>
                <a:spcPct val="110000"/>
              </a:lnSpc>
              <a:spcBef>
                <a:spcPts val="0"/>
              </a:spcBef>
              <a:spcAft>
                <a:spcPts val="600"/>
              </a:spcAft>
            </a:pPr>
            <a:r>
              <a:rPr lang="fi-FI" sz="1800" dirty="0">
                <a:latin typeface="Gill Sans MT" panose="020B0502020104020203" pitchFamily="34" charset="0"/>
              </a:rPr>
              <a:t>Siksi viisikymmentä viime vuotta ovat taas olleet suhteellisuusteorian juhlaa: avaruudesta on löydetty mustat aukot, gravitaatiolinssit, kosminen taustasäteily, gravitaatioaallot. </a:t>
            </a:r>
            <a:endParaRPr lang="en-US" sz="1800" dirty="0">
              <a:latin typeface="Gill Sans MT" panose="020B0502020104020203" pitchFamily="34" charset="0"/>
            </a:endParaRPr>
          </a:p>
        </p:txBody>
      </p:sp>
      <p:grpSp>
        <p:nvGrpSpPr>
          <p:cNvPr id="109576" name="Group 109575">
            <a:extLst>
              <a:ext uri="{FF2B5EF4-FFF2-40B4-BE49-F238E27FC236}">
                <a16:creationId xmlns:a16="http://schemas.microsoft.com/office/drawing/2014/main" id="{FEB7DF70-0A31-4A61-9C8B-3333776A1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90413" y="2012810"/>
            <a:ext cx="3668069" cy="3453535"/>
            <a:chOff x="7807230" y="2012810"/>
            <a:chExt cx="3251252" cy="3459865"/>
          </a:xfrm>
        </p:grpSpPr>
        <p:sp>
          <p:nvSpPr>
            <p:cNvPr id="109577" name="Rectangle 109576">
              <a:extLst>
                <a:ext uri="{FF2B5EF4-FFF2-40B4-BE49-F238E27FC236}">
                  <a16:creationId xmlns:a16="http://schemas.microsoft.com/office/drawing/2014/main" id="{47926867-8D58-4875-8B76-E87E5BE825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578" name="Rectangle 109577">
              <a:extLst>
                <a:ext uri="{FF2B5EF4-FFF2-40B4-BE49-F238E27FC236}">
                  <a16:creationId xmlns:a16="http://schemas.microsoft.com/office/drawing/2014/main" id="{A9F6663C-0F32-4FB9-B549-C2757F49F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Kuva 2">
            <a:extLst>
              <a:ext uri="{FF2B5EF4-FFF2-40B4-BE49-F238E27FC236}">
                <a16:creationId xmlns:a16="http://schemas.microsoft.com/office/drawing/2014/main" id="{AA95205E-995C-B993-0D30-45963D19317E}"/>
              </a:ext>
            </a:extLst>
          </p:cNvPr>
          <p:cNvPicPr>
            <a:picLocks noChangeAspect="1"/>
          </p:cNvPicPr>
          <p:nvPr/>
        </p:nvPicPr>
        <p:blipFill rotWithShape="1">
          <a:blip r:embed="rId2">
            <a:extLst>
              <a:ext uri="{28A0092B-C50C-407E-A947-70E740481C1C}">
                <a14:useLocalDpi xmlns:a14="http://schemas.microsoft.com/office/drawing/2010/main" val="0"/>
              </a:ext>
            </a:extLst>
          </a:blip>
          <a:srcRect r="7614" b="1"/>
          <a:stretch/>
        </p:blipFill>
        <p:spPr>
          <a:xfrm>
            <a:off x="7555952" y="2177401"/>
            <a:ext cx="3336989" cy="3124351"/>
          </a:xfrm>
          <a:prstGeom prst="rect">
            <a:avLst/>
          </a:prstGeom>
        </p:spPr>
      </p:pic>
    </p:spTree>
    <p:extLst>
      <p:ext uri="{BB962C8B-B14F-4D97-AF65-F5344CB8AC3E}">
        <p14:creationId xmlns:p14="http://schemas.microsoft.com/office/powerpoint/2010/main" val="399348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5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95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95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theme/theme1.xml><?xml version="1.0" encoding="utf-8"?>
<a:theme xmlns:a="http://schemas.openxmlformats.org/drawingml/2006/main" name="Galleria">
  <a:themeElements>
    <a:clrScheme name="Galleri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i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i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teema">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Gallery</Template>
  <TotalTime>844</TotalTime>
  <Words>966</Words>
  <Application>Microsoft Office PowerPoint</Application>
  <PresentationFormat>Laajakuva</PresentationFormat>
  <Paragraphs>82</Paragraphs>
  <Slides>12</Slides>
  <Notes>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12</vt:i4>
      </vt:variant>
    </vt:vector>
  </HeadingPairs>
  <TitlesOfParts>
    <vt:vector size="17" baseType="lpstr">
      <vt:lpstr>Verdana</vt:lpstr>
      <vt:lpstr>Arial</vt:lpstr>
      <vt:lpstr>Euphemia</vt:lpstr>
      <vt:lpstr>Gill Sans MT</vt:lpstr>
      <vt:lpstr>Galleria</vt:lpstr>
      <vt:lpstr>EINSTEININ PERINTÖ</vt:lpstr>
      <vt:lpstr>EINSTEININ TIETEELLINEN TESTAMENTTI</vt:lpstr>
      <vt:lpstr>HULLU VUOSI 1905 </vt:lpstr>
      <vt:lpstr>AIKA-AVARUUDEN KAAREUTUMINEN </vt:lpstr>
      <vt:lpstr>YLEINEN SUHTEELLISUUSTEORIA</vt:lpstr>
      <vt:lpstr>SchwarzschildIN SÄDE JA SINGULARITEETTI</vt:lpstr>
      <vt:lpstr>EINSTEIN POPULARISOIJANA</vt:lpstr>
      <vt:lpstr>MADONREIÄN KAUTTA UUTEEN AIKAAN TAI AVARUUTEEN?</vt:lpstr>
      <vt:lpstr>EINSTEININ TESTAMENTTI</vt:lpstr>
      <vt:lpstr>LAMBDA-TEKIJÄ VALLOITTAA MAAIMANKAIKKEUDEN</vt:lpstr>
      <vt:lpstr>EINSTEININ TESTAMENTTI</vt:lpstr>
      <vt:lpstr> kirjallisuutta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Otsikko ja kuva -asettelu</dc:title>
  <dc:creator>Ilpo Halonen</dc:creator>
  <cp:lastModifiedBy>Ilpo Halonen</cp:lastModifiedBy>
  <cp:revision>13</cp:revision>
  <dcterms:created xsi:type="dcterms:W3CDTF">2021-09-02T15:33:01Z</dcterms:created>
  <dcterms:modified xsi:type="dcterms:W3CDTF">2023-11-19T14:14:56Z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