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11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5FF9-9122-472D-AD3B-47BAB1412194}" type="datetimeFigureOut">
              <a:rPr lang="fi-FI" smtClean="0"/>
              <a:t>9.10.2019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9D2F5-2C7A-4F86-BE01-D790859AB4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79421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5FF9-9122-472D-AD3B-47BAB1412194}" type="datetimeFigureOut">
              <a:rPr lang="fi-FI" smtClean="0"/>
              <a:t>9.10.2019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9D2F5-2C7A-4F86-BE01-D790859AB4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96640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5FF9-9122-472D-AD3B-47BAB1412194}" type="datetimeFigureOut">
              <a:rPr lang="fi-FI" smtClean="0"/>
              <a:t>9.10.2019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9D2F5-2C7A-4F86-BE01-D790859AB4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7736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5FF9-9122-472D-AD3B-47BAB1412194}" type="datetimeFigureOut">
              <a:rPr lang="fi-FI" smtClean="0"/>
              <a:t>9.10.2019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9D2F5-2C7A-4F86-BE01-D790859AB4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73986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5FF9-9122-472D-AD3B-47BAB1412194}" type="datetimeFigureOut">
              <a:rPr lang="fi-FI" smtClean="0"/>
              <a:t>9.10.2019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9D2F5-2C7A-4F86-BE01-D790859AB4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6243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5FF9-9122-472D-AD3B-47BAB1412194}" type="datetimeFigureOut">
              <a:rPr lang="fi-FI" smtClean="0"/>
              <a:t>9.10.2019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9D2F5-2C7A-4F86-BE01-D790859AB4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6020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5FF9-9122-472D-AD3B-47BAB1412194}" type="datetimeFigureOut">
              <a:rPr lang="fi-FI" smtClean="0"/>
              <a:t>9.10.2019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9D2F5-2C7A-4F86-BE01-D790859AB4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6890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5FF9-9122-472D-AD3B-47BAB1412194}" type="datetimeFigureOut">
              <a:rPr lang="fi-FI" smtClean="0"/>
              <a:t>9.10.2019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9D2F5-2C7A-4F86-BE01-D790859AB4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0450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5FF9-9122-472D-AD3B-47BAB1412194}" type="datetimeFigureOut">
              <a:rPr lang="fi-FI" smtClean="0"/>
              <a:t>9.10.2019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9D2F5-2C7A-4F86-BE01-D790859AB4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1870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5FF9-9122-472D-AD3B-47BAB1412194}" type="datetimeFigureOut">
              <a:rPr lang="fi-FI" smtClean="0"/>
              <a:t>9.10.2019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9D2F5-2C7A-4F86-BE01-D790859AB4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56138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5FF9-9122-472D-AD3B-47BAB1412194}" type="datetimeFigureOut">
              <a:rPr lang="fi-FI" smtClean="0"/>
              <a:t>9.10.2019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9D2F5-2C7A-4F86-BE01-D790859AB4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7316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B5FF9-9122-472D-AD3B-47BAB1412194}" type="datetimeFigureOut">
              <a:rPr lang="fi-FI" smtClean="0"/>
              <a:t>9.10.2019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9D2F5-2C7A-4F86-BE01-D790859AB4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25247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4000" b="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6131" y="1045602"/>
            <a:ext cx="2687458" cy="2587059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r>
              <a:rPr lang="fi-FI" sz="1400" b="1" smtClean="0">
                <a:solidFill>
                  <a:schemeClr val="accent1">
                    <a:lumMod val="50000"/>
                  </a:schemeClr>
                </a:solidFill>
                <a:latin typeface="Segoe Script" panose="020B0504020000000003" pitchFamily="34" charset="0"/>
                <a:ea typeface="Nanum Pen" panose="03040600000000000000" pitchFamily="66" charset="-127"/>
                <a:cs typeface="Consolas" panose="020B0609020204030204" pitchFamily="49" charset="0"/>
              </a:rPr>
              <a:t>Name the producer side of the platform (give also a brief description in parentheses to avoid confusion in peer-review)</a:t>
            </a:r>
            <a:endParaRPr lang="fi-FI" sz="1400" b="1">
              <a:solidFill>
                <a:schemeClr val="accent1">
                  <a:lumMod val="50000"/>
                </a:schemeClr>
              </a:solidFill>
              <a:latin typeface="Segoe Script" panose="020B0504020000000003" pitchFamily="34" charset="0"/>
              <a:ea typeface="Nanum Pen" panose="03040600000000000000" pitchFamily="66" charset="-127"/>
              <a:cs typeface="Consolas" panose="020B0609020204030204" pitchFamily="49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241555" y="1045601"/>
            <a:ext cx="2702940" cy="2587059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r>
              <a:rPr lang="fi-FI" sz="1400" b="1">
                <a:solidFill>
                  <a:schemeClr val="accent1">
                    <a:lumMod val="50000"/>
                  </a:schemeClr>
                </a:solidFill>
                <a:latin typeface="Segoe Script" panose="020B0504020000000003" pitchFamily="34" charset="0"/>
                <a:ea typeface="Nanum Pen" panose="03040600000000000000" pitchFamily="66" charset="-127"/>
                <a:cs typeface="Consolas" panose="020B0609020204030204" pitchFamily="49" charset="0"/>
              </a:rPr>
              <a:t>Name </a:t>
            </a:r>
            <a:r>
              <a:rPr lang="fi-FI" sz="1400" b="1" smtClean="0">
                <a:solidFill>
                  <a:schemeClr val="accent1">
                    <a:lumMod val="50000"/>
                  </a:schemeClr>
                </a:solidFill>
                <a:latin typeface="Segoe Script" panose="020B0504020000000003" pitchFamily="34" charset="0"/>
                <a:ea typeface="Nanum Pen" panose="03040600000000000000" pitchFamily="66" charset="-127"/>
                <a:cs typeface="Consolas" panose="020B0609020204030204" pitchFamily="49" charset="0"/>
              </a:rPr>
              <a:t>the consumer side </a:t>
            </a:r>
            <a:r>
              <a:rPr lang="fi-FI" sz="1400" b="1">
                <a:solidFill>
                  <a:schemeClr val="accent1">
                    <a:lumMod val="50000"/>
                  </a:schemeClr>
                </a:solidFill>
                <a:latin typeface="Segoe Script" panose="020B0504020000000003" pitchFamily="34" charset="0"/>
                <a:ea typeface="Nanum Pen" panose="03040600000000000000" pitchFamily="66" charset="-127"/>
                <a:cs typeface="Consolas" panose="020B0609020204030204" pitchFamily="49" charset="0"/>
              </a:rPr>
              <a:t>of the </a:t>
            </a:r>
            <a:r>
              <a:rPr lang="fi-FI" sz="1400" b="1" smtClean="0">
                <a:solidFill>
                  <a:schemeClr val="accent1">
                    <a:lumMod val="50000"/>
                  </a:schemeClr>
                </a:solidFill>
                <a:latin typeface="Segoe Script" panose="020B0504020000000003" pitchFamily="34" charset="0"/>
                <a:ea typeface="Nanum Pen" panose="03040600000000000000" pitchFamily="66" charset="-127"/>
                <a:cs typeface="Consolas" panose="020B0609020204030204" pitchFamily="49" charset="0"/>
              </a:rPr>
              <a:t>platform </a:t>
            </a:r>
            <a:r>
              <a:rPr lang="fi-FI" sz="1400" b="1">
                <a:solidFill>
                  <a:schemeClr val="accent1">
                    <a:lumMod val="50000"/>
                  </a:schemeClr>
                </a:solidFill>
                <a:latin typeface="Segoe Script" panose="020B0504020000000003" pitchFamily="34" charset="0"/>
                <a:ea typeface="Nanum Pen" panose="03040600000000000000" pitchFamily="66" charset="-127"/>
                <a:cs typeface="Consolas" panose="020B0609020204030204" pitchFamily="49" charset="0"/>
              </a:rPr>
              <a:t>(give also a brief description in parentheses to avoid confusion in peer-review)</a:t>
            </a:r>
          </a:p>
        </p:txBody>
      </p:sp>
      <p:sp>
        <p:nvSpPr>
          <p:cNvPr id="4" name="Rectangle 3"/>
          <p:cNvSpPr/>
          <p:nvPr/>
        </p:nvSpPr>
        <p:spPr>
          <a:xfrm>
            <a:off x="3218169" y="1045601"/>
            <a:ext cx="2708805" cy="1055669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pPr fontAlgn="base"/>
            <a:r>
              <a:rPr lang="en-US" sz="1400" b="1" smtClean="0">
                <a:solidFill>
                  <a:schemeClr val="accent1">
                    <a:lumMod val="50000"/>
                  </a:schemeClr>
                </a:solidFill>
                <a:latin typeface="Segoe Script" panose="020B0504020000000003" pitchFamily="34" charset="0"/>
                <a:ea typeface="Nanum Pen" panose="03040600000000000000" pitchFamily="66" charset="-127"/>
                <a:cs typeface="Consolas" panose="020B0609020204030204" pitchFamily="49" charset="0"/>
              </a:rPr>
              <a:t>Describe the main interaction between producers and consumers</a:t>
            </a:r>
            <a:endParaRPr lang="en-US" sz="1400" b="1">
              <a:solidFill>
                <a:schemeClr val="accent1">
                  <a:lumMod val="50000"/>
                </a:schemeClr>
              </a:solidFill>
              <a:latin typeface="Segoe Script" panose="020B0504020000000003" pitchFamily="34" charset="0"/>
              <a:ea typeface="Nanum Pen" panose="03040600000000000000" pitchFamily="66" charset="-127"/>
              <a:cs typeface="Consolas" panose="020B06090202040302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6131" y="4142812"/>
            <a:ext cx="8728364" cy="736704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r>
              <a:rPr lang="en-US" sz="1400" b="1" smtClean="0">
                <a:solidFill>
                  <a:schemeClr val="accent1">
                    <a:lumMod val="50000"/>
                  </a:schemeClr>
                </a:solidFill>
                <a:latin typeface="Segoe Script" panose="020B0504020000000003" pitchFamily="34" charset="0"/>
                <a:ea typeface="Nanum Pen" panose="03040600000000000000" pitchFamily="66" charset="-127"/>
                <a:cs typeface="Consolas" panose="020B0609020204030204" pitchFamily="49" charset="0"/>
              </a:rPr>
              <a:t>List the 1-3 main boundary resources (you can give brief description in parentheses to avoid confusion in peer-review)</a:t>
            </a:r>
            <a:endParaRPr lang="en-US" sz="1400" b="1">
              <a:solidFill>
                <a:schemeClr val="accent1">
                  <a:lumMod val="50000"/>
                </a:schemeClr>
              </a:solidFill>
              <a:latin typeface="Segoe Script" panose="020B0504020000000003" pitchFamily="34" charset="0"/>
              <a:ea typeface="Nanum Pen" panose="03040600000000000000" pitchFamily="66" charset="-127"/>
              <a:cs typeface="Consolas" panose="020B06090202040302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8424" y="5389667"/>
            <a:ext cx="8626071" cy="770063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r>
              <a:rPr lang="en-US" sz="1400" b="1" smtClean="0">
                <a:solidFill>
                  <a:schemeClr val="accent1">
                    <a:lumMod val="50000"/>
                  </a:schemeClr>
                </a:solidFill>
                <a:latin typeface="Segoe Script" panose="020B0504020000000003" pitchFamily="34" charset="0"/>
                <a:ea typeface="Nanum Pen" panose="03040600000000000000" pitchFamily="66" charset="-127"/>
                <a:cs typeface="Consolas" panose="020B0609020204030204" pitchFamily="49" charset="0"/>
              </a:rPr>
              <a:t>Describe briefly what the platform essentially is</a:t>
            </a:r>
            <a:endParaRPr lang="en-US" sz="1400" b="1">
              <a:solidFill>
                <a:schemeClr val="accent1">
                  <a:lumMod val="50000"/>
                </a:schemeClr>
              </a:solidFill>
              <a:latin typeface="Segoe Script" panose="020B0504020000000003" pitchFamily="34" charset="0"/>
              <a:ea typeface="Nanum Pen" panose="03040600000000000000" pitchFamily="66" charset="-127"/>
              <a:cs typeface="Consolas" panose="020B06090202040302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03589" y="294689"/>
            <a:ext cx="3189640" cy="307777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r>
              <a:rPr lang="fi-FI" sz="1400" b="1" smtClean="0">
                <a:solidFill>
                  <a:schemeClr val="accent1">
                    <a:lumMod val="50000"/>
                  </a:schemeClr>
                </a:solidFill>
                <a:latin typeface="Segoe Script" panose="020B0504020000000003" pitchFamily="34" charset="0"/>
                <a:ea typeface="Nanum Pen" panose="03040600000000000000" pitchFamily="66" charset="-127"/>
                <a:cs typeface="Consolas" panose="020B0609020204030204" pitchFamily="49" charset="0"/>
              </a:rPr>
              <a:t>Fill here the platform name</a:t>
            </a:r>
            <a:endParaRPr lang="fi-FI" sz="1400" b="1">
              <a:solidFill>
                <a:schemeClr val="accent1">
                  <a:lumMod val="50000"/>
                </a:schemeClr>
              </a:solidFill>
              <a:latin typeface="Segoe Script" panose="020B0504020000000003" pitchFamily="34" charset="0"/>
              <a:ea typeface="Nanum Pen" panose="03040600000000000000" pitchFamily="66" charset="-127"/>
              <a:cs typeface="Consolas" panose="020B0609020204030204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302642" y="310033"/>
            <a:ext cx="841358" cy="307777"/>
          </a:xfrm>
          <a:prstGeom prst="rect">
            <a:avLst/>
          </a:prstGeom>
        </p:spPr>
        <p:txBody>
          <a:bodyPr wrap="square">
            <a:normAutofit fontScale="77500" lnSpcReduction="20000"/>
          </a:bodyPr>
          <a:lstStyle/>
          <a:p>
            <a:r>
              <a:rPr lang="fi-FI" sz="1400" b="1" smtClean="0">
                <a:solidFill>
                  <a:schemeClr val="accent1">
                    <a:lumMod val="50000"/>
                  </a:schemeClr>
                </a:solidFill>
                <a:latin typeface="Segoe Script" panose="020B0504020000000003" pitchFamily="34" charset="0"/>
                <a:ea typeface="Nanum Pen" panose="03040600000000000000" pitchFamily="66" charset="-127"/>
                <a:cs typeface="Consolas" panose="020B0609020204030204" pitchFamily="49" charset="0"/>
              </a:rPr>
              <a:t>Fill date</a:t>
            </a:r>
            <a:endParaRPr lang="fi-FI" sz="1400" b="1">
              <a:solidFill>
                <a:schemeClr val="accent1">
                  <a:lumMod val="50000"/>
                </a:schemeClr>
              </a:solidFill>
              <a:latin typeface="Segoe Script" panose="020B0504020000000003" pitchFamily="34" charset="0"/>
              <a:ea typeface="Nanum Pen" panose="03040600000000000000" pitchFamily="66" charset="-127"/>
              <a:cs typeface="Consolas" panose="020B0609020204030204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18170" y="2644008"/>
            <a:ext cx="2708805" cy="1169551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pPr fontAlgn="base"/>
            <a:r>
              <a:rPr lang="en-US" sz="1400" b="1" smtClean="0">
                <a:solidFill>
                  <a:schemeClr val="accent1">
                    <a:lumMod val="50000"/>
                  </a:schemeClr>
                </a:solidFill>
                <a:latin typeface="Segoe Script" panose="020B0504020000000003" pitchFamily="34" charset="0"/>
                <a:ea typeface="Nanum Pen" panose="03040600000000000000" pitchFamily="66" charset="-127"/>
                <a:cs typeface="Consolas" panose="020B0609020204030204" pitchFamily="49" charset="0"/>
              </a:rPr>
              <a:t>Describe the cross-side network effect between producer and consumer sides</a:t>
            </a:r>
            <a:endParaRPr lang="en-US" sz="1400" b="1">
              <a:solidFill>
                <a:schemeClr val="accent1">
                  <a:lumMod val="50000"/>
                </a:schemeClr>
              </a:solidFill>
              <a:latin typeface="Segoe Script" panose="020B0504020000000003" pitchFamily="34" charset="0"/>
              <a:ea typeface="Nanum Pen" panose="03040600000000000000" pitchFamily="66" charset="-127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533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141</TotalTime>
  <Words>94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Nanum Pen</vt:lpstr>
      <vt:lpstr>Arial</vt:lpstr>
      <vt:lpstr>Calibri</vt:lpstr>
      <vt:lpstr>Calibri Light</vt:lpstr>
      <vt:lpstr>Consolas</vt:lpstr>
      <vt:lpstr>Segoe Script</vt:lpstr>
      <vt:lpstr>Office Theme</vt:lpstr>
      <vt:lpstr>PowerPoint Presentation</vt:lpstr>
    </vt:vector>
  </TitlesOfParts>
  <Company>Aalto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Platform Canvas</dc:title>
  <dc:creator>Karhu Kimmo</dc:creator>
  <cp:lastModifiedBy>Karhu Kimmo</cp:lastModifiedBy>
  <cp:revision>18</cp:revision>
  <cp:lastPrinted>2019-10-09T08:31:06Z</cp:lastPrinted>
  <dcterms:created xsi:type="dcterms:W3CDTF">2019-09-06T12:56:28Z</dcterms:created>
  <dcterms:modified xsi:type="dcterms:W3CDTF">2019-10-09T08:34:16Z</dcterms:modified>
</cp:coreProperties>
</file>