
<file path=[Content_Types].xml><?xml version="1.0" encoding="utf-8"?>
<Types xmlns="http://schemas.openxmlformats.org/package/2006/content-types">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 id="2147484766" r:id="rId5"/>
  </p:sldMasterIdLst>
  <p:notesMasterIdLst>
    <p:notesMasterId r:id="rId15"/>
  </p:notesMasterIdLst>
  <p:handoutMasterIdLst>
    <p:handoutMasterId r:id="rId16"/>
  </p:handoutMasterIdLst>
  <p:sldIdLst>
    <p:sldId id="472" r:id="rId6"/>
    <p:sldId id="521" r:id="rId7"/>
    <p:sldId id="542" r:id="rId8"/>
    <p:sldId id="545" r:id="rId9"/>
    <p:sldId id="548" r:id="rId10"/>
    <p:sldId id="529" r:id="rId11"/>
    <p:sldId id="546" r:id="rId12"/>
    <p:sldId id="547" r:id="rId13"/>
    <p:sldId id="544" r:id="rId14"/>
  </p:sldIdLst>
  <p:sldSz cx="9144000" cy="5715000" type="screen16x10"/>
  <p:notesSz cx="6794500" cy="9931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7">
          <p15:clr>
            <a:srgbClr val="A4A3A4"/>
          </p15:clr>
        </p15:guide>
        <p15:guide id="2" orient="horz" pos="3070">
          <p15:clr>
            <a:srgbClr val="A4A3A4"/>
          </p15:clr>
        </p15:guide>
        <p15:guide id="3" pos="295">
          <p15:clr>
            <a:srgbClr val="A4A3A4"/>
          </p15:clr>
        </p15:guide>
        <p15:guide id="4"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FFFFFF"/>
    <a:srgbClr val="BB16A3"/>
    <a:srgbClr val="EF3340"/>
    <a:srgbClr val="FFCD00"/>
    <a:srgbClr val="FFCDB8"/>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B11ED-B0C0-4BA7-8341-F29086C762D5}" v="13" dt="2023-09-11T11:02:21.47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3357" autoAdjust="0"/>
  </p:normalViewPr>
  <p:slideViewPr>
    <p:cSldViewPr snapToObjects="1">
      <p:cViewPr varScale="1">
        <p:scale>
          <a:sx n="136" d="100"/>
          <a:sy n="136" d="100"/>
        </p:scale>
        <p:origin x="978" y="114"/>
      </p:cViewPr>
      <p:guideLst>
        <p:guide orient="horz" pos="167"/>
        <p:guide orient="horz" pos="3070"/>
        <p:guide pos="295"/>
        <p:guide pos="5465"/>
      </p:guideLst>
    </p:cSldViewPr>
  </p:slideViewPr>
  <p:notesTextViewPr>
    <p:cViewPr>
      <p:scale>
        <a:sx n="3" d="2"/>
        <a:sy n="3" d="2"/>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lbot Victor" userId="c82f737e-f5d5-4171-89aa-c66bbd24c8d4" providerId="ADAL" clId="{E97B11ED-B0C0-4BA7-8341-F29086C762D5}"/>
    <pc:docChg chg="undo custSel addSld delSld modSld">
      <pc:chgData name="Bolbot Victor" userId="c82f737e-f5d5-4171-89aa-c66bbd24c8d4" providerId="ADAL" clId="{E97B11ED-B0C0-4BA7-8341-F29086C762D5}" dt="2023-09-11T11:36:24.236" v="3311" actId="20577"/>
      <pc:docMkLst>
        <pc:docMk/>
      </pc:docMkLst>
      <pc:sldChg chg="modSp mod">
        <pc:chgData name="Bolbot Victor" userId="c82f737e-f5d5-4171-89aa-c66bbd24c8d4" providerId="ADAL" clId="{E97B11ED-B0C0-4BA7-8341-F29086C762D5}" dt="2023-09-11T11:36:24.236" v="3311" actId="20577"/>
        <pc:sldMkLst>
          <pc:docMk/>
          <pc:sldMk cId="1775291149" sldId="472"/>
        </pc:sldMkLst>
        <pc:spChg chg="mod">
          <ac:chgData name="Bolbot Victor" userId="c82f737e-f5d5-4171-89aa-c66bbd24c8d4" providerId="ADAL" clId="{E97B11ED-B0C0-4BA7-8341-F29086C762D5}" dt="2023-09-11T11:36:24.236" v="3311" actId="20577"/>
          <ac:spMkLst>
            <pc:docMk/>
            <pc:sldMk cId="1775291149" sldId="472"/>
            <ac:spMk id="2" creationId="{00000000-0000-0000-0000-000000000000}"/>
          </ac:spMkLst>
        </pc:spChg>
      </pc:sldChg>
      <pc:sldChg chg="modSp mod">
        <pc:chgData name="Bolbot Victor" userId="c82f737e-f5d5-4171-89aa-c66bbd24c8d4" providerId="ADAL" clId="{E97B11ED-B0C0-4BA7-8341-F29086C762D5}" dt="2023-09-11T11:35:48.997" v="3282" actId="20577"/>
        <pc:sldMkLst>
          <pc:docMk/>
          <pc:sldMk cId="654562224" sldId="521"/>
        </pc:sldMkLst>
        <pc:spChg chg="mod">
          <ac:chgData name="Bolbot Victor" userId="c82f737e-f5d5-4171-89aa-c66bbd24c8d4" providerId="ADAL" clId="{E97B11ED-B0C0-4BA7-8341-F29086C762D5}" dt="2023-09-11T11:35:48.997" v="3282" actId="20577"/>
          <ac:spMkLst>
            <pc:docMk/>
            <pc:sldMk cId="654562224" sldId="521"/>
            <ac:spMk id="2" creationId="{00000000-0000-0000-0000-000000000000}"/>
          </ac:spMkLst>
        </pc:spChg>
        <pc:spChg chg="mod">
          <ac:chgData name="Bolbot Victor" userId="c82f737e-f5d5-4171-89aa-c66bbd24c8d4" providerId="ADAL" clId="{E97B11ED-B0C0-4BA7-8341-F29086C762D5}" dt="2023-09-11T11:31:56.434" v="3115" actId="1076"/>
          <ac:spMkLst>
            <pc:docMk/>
            <pc:sldMk cId="654562224" sldId="521"/>
            <ac:spMk id="3" creationId="{00000000-0000-0000-0000-000000000000}"/>
          </ac:spMkLst>
        </pc:spChg>
      </pc:sldChg>
      <pc:sldChg chg="del">
        <pc:chgData name="Bolbot Victor" userId="c82f737e-f5d5-4171-89aa-c66bbd24c8d4" providerId="ADAL" clId="{E97B11ED-B0C0-4BA7-8341-F29086C762D5}" dt="2023-09-11T10:11:05.655" v="519" actId="47"/>
        <pc:sldMkLst>
          <pc:docMk/>
          <pc:sldMk cId="510767118" sldId="524"/>
        </pc:sldMkLst>
      </pc:sldChg>
      <pc:sldChg chg="del">
        <pc:chgData name="Bolbot Victor" userId="c82f737e-f5d5-4171-89aa-c66bbd24c8d4" providerId="ADAL" clId="{E97B11ED-B0C0-4BA7-8341-F29086C762D5}" dt="2023-09-11T10:11:06.119" v="520" actId="47"/>
        <pc:sldMkLst>
          <pc:docMk/>
          <pc:sldMk cId="3536687205" sldId="525"/>
        </pc:sldMkLst>
      </pc:sldChg>
      <pc:sldChg chg="del">
        <pc:chgData name="Bolbot Victor" userId="c82f737e-f5d5-4171-89aa-c66bbd24c8d4" providerId="ADAL" clId="{E97B11ED-B0C0-4BA7-8341-F29086C762D5}" dt="2023-09-11T10:11:06.942" v="521" actId="47"/>
        <pc:sldMkLst>
          <pc:docMk/>
          <pc:sldMk cId="3063595619" sldId="527"/>
        </pc:sldMkLst>
      </pc:sldChg>
      <pc:sldChg chg="del">
        <pc:chgData name="Bolbot Victor" userId="c82f737e-f5d5-4171-89aa-c66bbd24c8d4" providerId="ADAL" clId="{E97B11ED-B0C0-4BA7-8341-F29086C762D5}" dt="2023-09-11T10:11:08.113" v="522" actId="47"/>
        <pc:sldMkLst>
          <pc:docMk/>
          <pc:sldMk cId="3316217072" sldId="528"/>
        </pc:sldMkLst>
      </pc:sldChg>
      <pc:sldChg chg="addSp delSp modSp mod">
        <pc:chgData name="Bolbot Victor" userId="c82f737e-f5d5-4171-89aa-c66bbd24c8d4" providerId="ADAL" clId="{E97B11ED-B0C0-4BA7-8341-F29086C762D5}" dt="2023-09-11T11:34:56.780" v="3259" actId="20577"/>
        <pc:sldMkLst>
          <pc:docMk/>
          <pc:sldMk cId="2497143571" sldId="529"/>
        </pc:sldMkLst>
        <pc:spChg chg="mod">
          <ac:chgData name="Bolbot Victor" userId="c82f737e-f5d5-4171-89aa-c66bbd24c8d4" providerId="ADAL" clId="{E97B11ED-B0C0-4BA7-8341-F29086C762D5}" dt="2023-09-11T10:17:29.358" v="976" actId="20577"/>
          <ac:spMkLst>
            <pc:docMk/>
            <pc:sldMk cId="2497143571" sldId="529"/>
            <ac:spMk id="2" creationId="{8EBF69D2-D5A5-46ED-9BE5-F30D8800BDA7}"/>
          </ac:spMkLst>
        </pc:spChg>
        <pc:spChg chg="add mod">
          <ac:chgData name="Bolbot Victor" userId="c82f737e-f5d5-4171-89aa-c66bbd24c8d4" providerId="ADAL" clId="{E97B11ED-B0C0-4BA7-8341-F29086C762D5}" dt="2023-09-11T11:34:56.780" v="3259" actId="20577"/>
          <ac:spMkLst>
            <pc:docMk/>
            <pc:sldMk cId="2497143571" sldId="529"/>
            <ac:spMk id="3" creationId="{EBF21A95-F642-2626-3562-2622781310FE}"/>
          </ac:spMkLst>
        </pc:spChg>
        <pc:spChg chg="del">
          <ac:chgData name="Bolbot Victor" userId="c82f737e-f5d5-4171-89aa-c66bbd24c8d4" providerId="ADAL" clId="{E97B11ED-B0C0-4BA7-8341-F29086C762D5}" dt="2023-09-11T10:16:06.087" v="853" actId="478"/>
          <ac:spMkLst>
            <pc:docMk/>
            <pc:sldMk cId="2497143571" sldId="529"/>
            <ac:spMk id="6" creationId="{6BEF7994-B919-48E1-88BB-C29A63889712}"/>
          </ac:spMkLst>
        </pc:spChg>
        <pc:picChg chg="add mod">
          <ac:chgData name="Bolbot Victor" userId="c82f737e-f5d5-4171-89aa-c66bbd24c8d4" providerId="ADAL" clId="{E97B11ED-B0C0-4BA7-8341-F29086C762D5}" dt="2023-09-11T10:36:32.501" v="1681" actId="1076"/>
          <ac:picMkLst>
            <pc:docMk/>
            <pc:sldMk cId="2497143571" sldId="529"/>
            <ac:picMk id="7" creationId="{FD0F704D-5A6C-FD72-6983-6AF7100586A8}"/>
          </ac:picMkLst>
        </pc:picChg>
      </pc:sldChg>
      <pc:sldChg chg="del">
        <pc:chgData name="Bolbot Victor" userId="c82f737e-f5d5-4171-89aa-c66bbd24c8d4" providerId="ADAL" clId="{E97B11ED-B0C0-4BA7-8341-F29086C762D5}" dt="2023-09-11T10:11:05.156" v="518" actId="47"/>
        <pc:sldMkLst>
          <pc:docMk/>
          <pc:sldMk cId="3745238965" sldId="532"/>
        </pc:sldMkLst>
      </pc:sldChg>
      <pc:sldChg chg="del">
        <pc:chgData name="Bolbot Victor" userId="c82f737e-f5d5-4171-89aa-c66bbd24c8d4" providerId="ADAL" clId="{E97B11ED-B0C0-4BA7-8341-F29086C762D5}" dt="2023-09-11T10:11:04.719" v="517" actId="47"/>
        <pc:sldMkLst>
          <pc:docMk/>
          <pc:sldMk cId="1675486175" sldId="533"/>
        </pc:sldMkLst>
      </pc:sldChg>
      <pc:sldChg chg="del">
        <pc:chgData name="Bolbot Victor" userId="c82f737e-f5d5-4171-89aa-c66bbd24c8d4" providerId="ADAL" clId="{E97B11ED-B0C0-4BA7-8341-F29086C762D5}" dt="2023-09-11T10:06:09.745" v="0" actId="47"/>
        <pc:sldMkLst>
          <pc:docMk/>
          <pc:sldMk cId="1597620833" sldId="541"/>
        </pc:sldMkLst>
      </pc:sldChg>
      <pc:sldChg chg="addSp delSp modSp mod">
        <pc:chgData name="Bolbot Victor" userId="c82f737e-f5d5-4171-89aa-c66bbd24c8d4" providerId="ADAL" clId="{E97B11ED-B0C0-4BA7-8341-F29086C762D5}" dt="2023-09-11T11:32:05.856" v="3116" actId="20577"/>
        <pc:sldMkLst>
          <pc:docMk/>
          <pc:sldMk cId="1025780583" sldId="542"/>
        </pc:sldMkLst>
        <pc:spChg chg="mod">
          <ac:chgData name="Bolbot Victor" userId="c82f737e-f5d5-4171-89aa-c66bbd24c8d4" providerId="ADAL" clId="{E97B11ED-B0C0-4BA7-8341-F29086C762D5}" dt="2023-09-11T10:09:42.839" v="292" actId="20577"/>
          <ac:spMkLst>
            <pc:docMk/>
            <pc:sldMk cId="1025780583" sldId="542"/>
            <ac:spMk id="2" creationId="{00000000-0000-0000-0000-000000000000}"/>
          </ac:spMkLst>
        </pc:spChg>
        <pc:spChg chg="add mod">
          <ac:chgData name="Bolbot Victor" userId="c82f737e-f5d5-4171-89aa-c66bbd24c8d4" providerId="ADAL" clId="{E97B11ED-B0C0-4BA7-8341-F29086C762D5}" dt="2023-09-11T11:32:05.856" v="3116" actId="20577"/>
          <ac:spMkLst>
            <pc:docMk/>
            <pc:sldMk cId="1025780583" sldId="542"/>
            <ac:spMk id="6" creationId="{91A29CA4-0BB3-D30C-181A-C47370A7331B}"/>
          </ac:spMkLst>
        </pc:spChg>
        <pc:graphicFrameChg chg="del">
          <ac:chgData name="Bolbot Victor" userId="c82f737e-f5d5-4171-89aa-c66bbd24c8d4" providerId="ADAL" clId="{E97B11ED-B0C0-4BA7-8341-F29086C762D5}" dt="2023-09-11T10:09:45.560" v="293" actId="478"/>
          <ac:graphicFrameMkLst>
            <pc:docMk/>
            <pc:sldMk cId="1025780583" sldId="542"/>
            <ac:graphicFrameMk id="8" creationId="{81FCE048-7EF2-446A-A12A-608988BD240F}"/>
          </ac:graphicFrameMkLst>
        </pc:graphicFrameChg>
      </pc:sldChg>
      <pc:sldChg chg="del">
        <pc:chgData name="Bolbot Victor" userId="c82f737e-f5d5-4171-89aa-c66bbd24c8d4" providerId="ADAL" clId="{E97B11ED-B0C0-4BA7-8341-F29086C762D5}" dt="2023-09-11T10:11:10.760" v="523" actId="47"/>
        <pc:sldMkLst>
          <pc:docMk/>
          <pc:sldMk cId="1613866950" sldId="543"/>
        </pc:sldMkLst>
      </pc:sldChg>
      <pc:sldChg chg="modSp mod">
        <pc:chgData name="Bolbot Victor" userId="c82f737e-f5d5-4171-89aa-c66bbd24c8d4" providerId="ADAL" clId="{E97B11ED-B0C0-4BA7-8341-F29086C762D5}" dt="2023-09-11T10:46:35.995" v="1753" actId="6549"/>
        <pc:sldMkLst>
          <pc:docMk/>
          <pc:sldMk cId="2881529335" sldId="544"/>
        </pc:sldMkLst>
        <pc:spChg chg="mod">
          <ac:chgData name="Bolbot Victor" userId="c82f737e-f5d5-4171-89aa-c66bbd24c8d4" providerId="ADAL" clId="{E97B11ED-B0C0-4BA7-8341-F29086C762D5}" dt="2023-09-11T10:11:30.943" v="550" actId="20577"/>
          <ac:spMkLst>
            <pc:docMk/>
            <pc:sldMk cId="2881529335" sldId="544"/>
            <ac:spMk id="6" creationId="{6BEF7994-B919-48E1-88BB-C29A63889712}"/>
          </ac:spMkLst>
        </pc:spChg>
        <pc:spChg chg="mod">
          <ac:chgData name="Bolbot Victor" userId="c82f737e-f5d5-4171-89aa-c66bbd24c8d4" providerId="ADAL" clId="{E97B11ED-B0C0-4BA7-8341-F29086C762D5}" dt="2023-09-11T10:46:35.995" v="1753" actId="6549"/>
          <ac:spMkLst>
            <pc:docMk/>
            <pc:sldMk cId="2881529335" sldId="544"/>
            <ac:spMk id="7" creationId="{77F5F443-5CE6-42C3-827E-79976B0279B4}"/>
          </ac:spMkLst>
        </pc:spChg>
      </pc:sldChg>
      <pc:sldChg chg="modSp add mod">
        <pc:chgData name="Bolbot Victor" userId="c82f737e-f5d5-4171-89aa-c66bbd24c8d4" providerId="ADAL" clId="{E97B11ED-B0C0-4BA7-8341-F29086C762D5}" dt="2023-09-11T10:44:58.745" v="1739" actId="20577"/>
        <pc:sldMkLst>
          <pc:docMk/>
          <pc:sldMk cId="680956586" sldId="545"/>
        </pc:sldMkLst>
        <pc:spChg chg="mod">
          <ac:chgData name="Bolbot Victor" userId="c82f737e-f5d5-4171-89aa-c66bbd24c8d4" providerId="ADAL" clId="{E97B11ED-B0C0-4BA7-8341-F29086C762D5}" dt="2023-09-11T10:17:23.948" v="961" actId="20577"/>
          <ac:spMkLst>
            <pc:docMk/>
            <pc:sldMk cId="680956586" sldId="545"/>
            <ac:spMk id="2" creationId="{00000000-0000-0000-0000-000000000000}"/>
          </ac:spMkLst>
        </pc:spChg>
        <pc:spChg chg="mod">
          <ac:chgData name="Bolbot Victor" userId="c82f737e-f5d5-4171-89aa-c66bbd24c8d4" providerId="ADAL" clId="{E97B11ED-B0C0-4BA7-8341-F29086C762D5}" dt="2023-09-11T10:44:58.745" v="1739" actId="20577"/>
          <ac:spMkLst>
            <pc:docMk/>
            <pc:sldMk cId="680956586" sldId="545"/>
            <ac:spMk id="6" creationId="{91A29CA4-0BB3-D30C-181A-C47370A7331B}"/>
          </ac:spMkLst>
        </pc:spChg>
      </pc:sldChg>
      <pc:sldChg chg="modSp add mod">
        <pc:chgData name="Bolbot Victor" userId="c82f737e-f5d5-4171-89aa-c66bbd24c8d4" providerId="ADAL" clId="{E97B11ED-B0C0-4BA7-8341-F29086C762D5}" dt="2023-09-11T10:51:41.989" v="1908" actId="20577"/>
        <pc:sldMkLst>
          <pc:docMk/>
          <pc:sldMk cId="2539903078" sldId="546"/>
        </pc:sldMkLst>
        <pc:spChg chg="mod">
          <ac:chgData name="Bolbot Victor" userId="c82f737e-f5d5-4171-89aa-c66bbd24c8d4" providerId="ADAL" clId="{E97B11ED-B0C0-4BA7-8341-F29086C762D5}" dt="2023-09-11T10:35:35.088" v="1666" actId="20577"/>
          <ac:spMkLst>
            <pc:docMk/>
            <pc:sldMk cId="2539903078" sldId="546"/>
            <ac:spMk id="2" creationId="{8EBF69D2-D5A5-46ED-9BE5-F30D8800BDA7}"/>
          </ac:spMkLst>
        </pc:spChg>
        <pc:spChg chg="mod">
          <ac:chgData name="Bolbot Victor" userId="c82f737e-f5d5-4171-89aa-c66bbd24c8d4" providerId="ADAL" clId="{E97B11ED-B0C0-4BA7-8341-F29086C762D5}" dt="2023-09-11T10:51:41.989" v="1908" actId="20577"/>
          <ac:spMkLst>
            <pc:docMk/>
            <pc:sldMk cId="2539903078" sldId="546"/>
            <ac:spMk id="3" creationId="{EBF21A95-F642-2626-3562-2622781310FE}"/>
          </ac:spMkLst>
        </pc:spChg>
      </pc:sldChg>
      <pc:sldChg chg="addSp modSp add mod">
        <pc:chgData name="Bolbot Victor" userId="c82f737e-f5d5-4171-89aa-c66bbd24c8d4" providerId="ADAL" clId="{E97B11ED-B0C0-4BA7-8341-F29086C762D5}" dt="2023-09-11T11:35:33.830" v="3270" actId="20577"/>
        <pc:sldMkLst>
          <pc:docMk/>
          <pc:sldMk cId="3801824295" sldId="547"/>
        </pc:sldMkLst>
        <pc:spChg chg="mod">
          <ac:chgData name="Bolbot Victor" userId="c82f737e-f5d5-4171-89aa-c66bbd24c8d4" providerId="ADAL" clId="{E97B11ED-B0C0-4BA7-8341-F29086C762D5}" dt="2023-09-11T11:35:33.830" v="3270" actId="20577"/>
          <ac:spMkLst>
            <pc:docMk/>
            <pc:sldMk cId="3801824295" sldId="547"/>
            <ac:spMk id="2" creationId="{8EBF69D2-D5A5-46ED-9BE5-F30D8800BDA7}"/>
          </ac:spMkLst>
        </pc:spChg>
        <pc:spChg chg="mod">
          <ac:chgData name="Bolbot Victor" userId="c82f737e-f5d5-4171-89aa-c66bbd24c8d4" providerId="ADAL" clId="{E97B11ED-B0C0-4BA7-8341-F29086C762D5}" dt="2023-09-11T11:00:25.115" v="2194" actId="20577"/>
          <ac:spMkLst>
            <pc:docMk/>
            <pc:sldMk cId="3801824295" sldId="547"/>
            <ac:spMk id="3" creationId="{EBF21A95-F642-2626-3562-2622781310FE}"/>
          </ac:spMkLst>
        </pc:spChg>
        <pc:spChg chg="add mod">
          <ac:chgData name="Bolbot Victor" userId="c82f737e-f5d5-4171-89aa-c66bbd24c8d4" providerId="ADAL" clId="{E97B11ED-B0C0-4BA7-8341-F29086C762D5}" dt="2023-09-11T11:02:39.747" v="2232" actId="1076"/>
          <ac:spMkLst>
            <pc:docMk/>
            <pc:sldMk cId="3801824295" sldId="547"/>
            <ac:spMk id="7" creationId="{408331DB-2728-BCE9-5108-2B9CBC51A238}"/>
          </ac:spMkLst>
        </pc:spChg>
        <pc:graphicFrameChg chg="add mod modGraphic">
          <ac:chgData name="Bolbot Victor" userId="c82f737e-f5d5-4171-89aa-c66bbd24c8d4" providerId="ADAL" clId="{E97B11ED-B0C0-4BA7-8341-F29086C762D5}" dt="2023-09-11T11:00:54.712" v="2210" actId="2165"/>
          <ac:graphicFrameMkLst>
            <pc:docMk/>
            <pc:sldMk cId="3801824295" sldId="547"/>
            <ac:graphicFrameMk id="6" creationId="{50A52DF9-1185-E064-6F54-F43AEDEF4FC6}"/>
          </ac:graphicFrameMkLst>
        </pc:graphicFrameChg>
      </pc:sldChg>
      <pc:sldChg chg="modSp add mod">
        <pc:chgData name="Bolbot Victor" userId="c82f737e-f5d5-4171-89aa-c66bbd24c8d4" providerId="ADAL" clId="{E97B11ED-B0C0-4BA7-8341-F29086C762D5}" dt="2023-09-11T11:34:26.276" v="3253" actId="20577"/>
        <pc:sldMkLst>
          <pc:docMk/>
          <pc:sldMk cId="1785412210" sldId="548"/>
        </pc:sldMkLst>
        <pc:spChg chg="mod">
          <ac:chgData name="Bolbot Victor" userId="c82f737e-f5d5-4171-89aa-c66bbd24c8d4" providerId="ADAL" clId="{E97B11ED-B0C0-4BA7-8341-F29086C762D5}" dt="2023-09-11T11:02:53.460" v="2241" actId="20577"/>
          <ac:spMkLst>
            <pc:docMk/>
            <pc:sldMk cId="1785412210" sldId="548"/>
            <ac:spMk id="2" creationId="{00000000-0000-0000-0000-000000000000}"/>
          </ac:spMkLst>
        </pc:spChg>
        <pc:spChg chg="mod">
          <ac:chgData name="Bolbot Victor" userId="c82f737e-f5d5-4171-89aa-c66bbd24c8d4" providerId="ADAL" clId="{E97B11ED-B0C0-4BA7-8341-F29086C762D5}" dt="2023-09-11T11:34:26.276" v="3253" actId="20577"/>
          <ac:spMkLst>
            <pc:docMk/>
            <pc:sldMk cId="1785412210" sldId="548"/>
            <ac:spMk id="6" creationId="{91A29CA4-0BB3-D30C-181A-C47370A7331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11.9.2023</a:t>
            </a:fld>
            <a:endParaRPr lang="fi-FI"/>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pPr>
              <a:defRPr/>
            </a:pPr>
            <a:fld id="{381337A6-C487-9645-B543-6BBD05A1D191}" type="slidenum">
              <a:rPr lang="fi-FI"/>
              <a:pPr>
                <a:defRPr/>
              </a:pPr>
              <a:t>‹#›</a:t>
            </a:fld>
            <a:endParaRPr lang="fi-FI"/>
          </a:p>
        </p:txBody>
      </p:sp>
    </p:spTree>
    <p:extLst>
      <p:ext uri="{BB962C8B-B14F-4D97-AF65-F5344CB8AC3E}">
        <p14:creationId xmlns:p14="http://schemas.microsoft.com/office/powerpoint/2010/main" val="3824539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48645" y="0"/>
            <a:ext cx="2944283" cy="49657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FE7B0BA-8FA8-3A4A-9820-CF1299A8B616}" type="datetime1">
              <a:rPr lang="fi-FI"/>
              <a:pPr>
                <a:defRPr/>
              </a:pPr>
              <a:t>11.9.2023</a:t>
            </a:fld>
            <a:endParaRPr lang="fi-FI"/>
          </a:p>
        </p:txBody>
      </p:sp>
      <p:sp>
        <p:nvSpPr>
          <p:cNvPr id="4" name="Slide Image Placeholder 3"/>
          <p:cNvSpPr>
            <a:spLocks noGrp="1" noRot="1" noChangeAspect="1"/>
          </p:cNvSpPr>
          <p:nvPr>
            <p:ph type="sldImg" idx="2"/>
          </p:nvPr>
        </p:nvSpPr>
        <p:spPr>
          <a:xfrm>
            <a:off x="419100" y="744538"/>
            <a:ext cx="5956300" cy="3724275"/>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66A5FF2-0573-2649-A39A-26FA52E05379}" type="slidenum">
              <a:rPr lang="fi-FI"/>
              <a:pPr>
                <a:defRPr/>
              </a:pPr>
              <a:t>‹#›</a:t>
            </a:fld>
            <a:endParaRPr lang="fi-FI"/>
          </a:p>
        </p:txBody>
      </p:sp>
    </p:spTree>
    <p:extLst>
      <p:ext uri="{BB962C8B-B14F-4D97-AF65-F5344CB8AC3E}">
        <p14:creationId xmlns:p14="http://schemas.microsoft.com/office/powerpoint/2010/main" val="3097291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66A5FF2-0573-2649-A39A-26FA52E05379}" type="slidenum">
              <a:rPr lang="fi-FI" smtClean="0"/>
              <a:pPr>
                <a:defRPr/>
              </a:pPr>
              <a:t>1</a:t>
            </a:fld>
            <a:endParaRPr lang="fi-FI"/>
          </a:p>
        </p:txBody>
      </p:sp>
    </p:spTree>
    <p:extLst>
      <p:ext uri="{BB962C8B-B14F-4D97-AF65-F5344CB8AC3E}">
        <p14:creationId xmlns:p14="http://schemas.microsoft.com/office/powerpoint/2010/main" val="39790321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1"/>
            <a:ext cx="8207375" cy="2952327"/>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8"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4071106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1" cy="957600"/>
          </a:xfrm>
          <a:prstGeom prst="rect">
            <a:avLst/>
          </a:prstGeom>
        </p:spPr>
      </p:pic>
    </p:spTree>
    <p:extLst>
      <p:ext uri="{BB962C8B-B14F-4D97-AF65-F5344CB8AC3E}">
        <p14:creationId xmlns:p14="http://schemas.microsoft.com/office/powerpoint/2010/main" val="3885900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1"/>
            <a:ext cx="8207375" cy="2952327"/>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8"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250834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11.9.2023</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9"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0" cy="957600"/>
          </a:xfrm>
          <a:prstGeom prst="rect">
            <a:avLst/>
          </a:prstGeom>
        </p:spPr>
      </p:pic>
    </p:spTree>
    <p:extLst>
      <p:ext uri="{BB962C8B-B14F-4D97-AF65-F5344CB8AC3E}">
        <p14:creationId xmlns:p14="http://schemas.microsoft.com/office/powerpoint/2010/main" val="150006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1" cy="957600"/>
          </a:xfrm>
          <a:prstGeom prst="rect">
            <a:avLst/>
          </a:prstGeom>
        </p:spPr>
      </p:pic>
    </p:spTree>
    <p:extLst>
      <p:ext uri="{BB962C8B-B14F-4D97-AF65-F5344CB8AC3E}">
        <p14:creationId xmlns:p14="http://schemas.microsoft.com/office/powerpoint/2010/main" val="3541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10" y="4545167"/>
            <a:ext cx="5379423" cy="660000"/>
          </a:xfrm>
          <a:prstGeom prst="rect">
            <a:avLst/>
          </a:prstGeom>
        </p:spPr>
        <p:txBody>
          <a:bodyPr lIns="0" tIns="0" rIns="0" bIns="0" anchor="t">
            <a:normAutofit/>
          </a:bodyPr>
          <a:lstStyle>
            <a:lvl1pPr marL="0" indent="0" algn="l">
              <a:spcBef>
                <a:spcPts val="0"/>
              </a:spcBef>
              <a:buNone/>
              <a:defRPr sz="1333" i="1">
                <a:solidFill>
                  <a:schemeClr val="bg1"/>
                </a:solidFill>
                <a:latin typeface="Georgia"/>
                <a:cs typeface="Georgia"/>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584309" y="2283611"/>
            <a:ext cx="7975385" cy="2196667"/>
          </a:xfrm>
          <a:prstGeom prst="rect">
            <a:avLst/>
          </a:prstGeom>
        </p:spPr>
        <p:txBody>
          <a:bodyPr lIns="0" tIns="0" rIns="0" bIns="0" anchor="b">
            <a:noAutofit/>
          </a:bodyPr>
          <a:lstStyle>
            <a:lvl1pPr algn="l">
              <a:lnSpc>
                <a:spcPct val="80000"/>
              </a:lnSpc>
              <a:defRPr sz="6000" b="1" spc="-167">
                <a:solidFill>
                  <a:srgbClr val="FFFFFF"/>
                </a:solidFill>
              </a:defRPr>
            </a:lvl1pPr>
          </a:lstStyle>
          <a:p>
            <a:r>
              <a:rPr lang="fi-FI"/>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606074" cy="1778146"/>
          </a:xfrm>
          <a:prstGeom prst="rect">
            <a:avLst/>
          </a:prstGeom>
        </p:spPr>
      </p:pic>
    </p:spTree>
    <p:extLst>
      <p:ext uri="{BB962C8B-B14F-4D97-AF65-F5344CB8AC3E}">
        <p14:creationId xmlns:p14="http://schemas.microsoft.com/office/powerpoint/2010/main" val="3444022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10" y="4545167"/>
            <a:ext cx="5379423" cy="660000"/>
          </a:xfrm>
          <a:prstGeom prst="rect">
            <a:avLst/>
          </a:prstGeom>
        </p:spPr>
        <p:txBody>
          <a:bodyPr lIns="0" tIns="0" rIns="0" bIns="0" anchor="t">
            <a:normAutofit/>
          </a:bodyPr>
          <a:lstStyle>
            <a:lvl1pPr marL="0" indent="0" algn="l">
              <a:spcBef>
                <a:spcPts val="0"/>
              </a:spcBef>
              <a:buNone/>
              <a:defRPr sz="1333" i="1">
                <a:solidFill>
                  <a:schemeClr val="bg1"/>
                </a:solidFill>
                <a:latin typeface="Georgia"/>
                <a:cs typeface="Georgia"/>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584309" y="2283611"/>
            <a:ext cx="7975385" cy="2196667"/>
          </a:xfrm>
          <a:prstGeom prst="rect">
            <a:avLst/>
          </a:prstGeom>
        </p:spPr>
        <p:txBody>
          <a:bodyPr lIns="0" tIns="0" rIns="0" bIns="0" anchor="b">
            <a:noAutofit/>
          </a:bodyPr>
          <a:lstStyle>
            <a:lvl1pPr algn="l">
              <a:lnSpc>
                <a:spcPct val="80000"/>
              </a:lnSpc>
              <a:defRPr sz="6000" b="1" spc="-167">
                <a:solidFill>
                  <a:schemeClr val="bg1"/>
                </a:solidFill>
              </a:defRPr>
            </a:lvl1pPr>
          </a:lstStyle>
          <a:p>
            <a:r>
              <a:rPr lang="fi-FI"/>
              <a:t>Click to edit Master 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606074" cy="1778146"/>
          </a:xfrm>
          <a:prstGeom prst="rect">
            <a:avLst/>
          </a:prstGeom>
        </p:spPr>
      </p:pic>
    </p:spTree>
    <p:extLst>
      <p:ext uri="{BB962C8B-B14F-4D97-AF65-F5344CB8AC3E}">
        <p14:creationId xmlns:p14="http://schemas.microsoft.com/office/powerpoint/2010/main" val="267621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283611"/>
            <a:ext cx="7975385" cy="2196667"/>
          </a:xfrm>
          <a:prstGeom prst="rect">
            <a:avLst/>
          </a:prstGeom>
        </p:spPr>
        <p:txBody>
          <a:bodyPr lIns="0" tIns="0" rIns="0" bIns="0" anchor="b">
            <a:noAutofit/>
          </a:bodyPr>
          <a:lstStyle>
            <a:lvl1pPr algn="l">
              <a:lnSpc>
                <a:spcPct val="80000"/>
              </a:lnSpc>
              <a:defRPr sz="6000" b="1" spc="-167">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584310" y="4587498"/>
            <a:ext cx="5379423" cy="660000"/>
          </a:xfrm>
          <a:prstGeom prst="rect">
            <a:avLst/>
          </a:prstGeom>
        </p:spPr>
        <p:txBody>
          <a:bodyPr lIns="0" tIns="0" rIns="0" bIns="0" anchor="t">
            <a:normAutofit/>
          </a:bodyPr>
          <a:lstStyle>
            <a:lvl1pPr marL="0" indent="0" algn="l">
              <a:spcBef>
                <a:spcPts val="0"/>
              </a:spcBef>
              <a:buNone/>
              <a:defRPr sz="1333" i="1">
                <a:solidFill>
                  <a:srgbClr val="928B81"/>
                </a:solidFill>
                <a:latin typeface="Georgia"/>
                <a:cs typeface="Georgia"/>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fi-FI"/>
              <a:t>Click to edit Master subtitle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2606073" cy="1778146"/>
          </a:xfrm>
          <a:prstGeom prst="rect">
            <a:avLst/>
          </a:prstGeom>
        </p:spPr>
      </p:pic>
    </p:spTree>
    <p:extLst>
      <p:ext uri="{BB962C8B-B14F-4D97-AF65-F5344CB8AC3E}">
        <p14:creationId xmlns:p14="http://schemas.microsoft.com/office/powerpoint/2010/main" val="3361303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50000"/>
            <a:ext cx="4629692" cy="5415000"/>
          </a:xfrm>
          <a:prstGeom prst="rect">
            <a:avLst/>
          </a:prstGeom>
        </p:spPr>
        <p:txBody>
          <a:bodyPr vert="horz"/>
          <a:lstStyle/>
          <a:p>
            <a:pPr lvl="0"/>
            <a:r>
              <a:rPr lang="fi-FI" noProof="0" dirty="0"/>
              <a:t>Drag picture to </a:t>
            </a:r>
            <a:r>
              <a:rPr lang="fi-FI" noProof="0" dirty="0" err="1"/>
              <a:t>placeholder</a:t>
            </a:r>
            <a:r>
              <a:rPr lang="fi-FI" noProof="0"/>
              <a:t> or click icon to add</a:t>
            </a:r>
          </a:p>
        </p:txBody>
      </p:sp>
      <p:sp>
        <p:nvSpPr>
          <p:cNvPr id="6" name="Title 1"/>
          <p:cNvSpPr>
            <a:spLocks noGrp="1"/>
          </p:cNvSpPr>
          <p:nvPr>
            <p:ph type="ctrTitle"/>
          </p:nvPr>
        </p:nvSpPr>
        <p:spPr>
          <a:xfrm>
            <a:off x="584311" y="2029613"/>
            <a:ext cx="3319477" cy="2694083"/>
          </a:xfrm>
          <a:prstGeom prst="rect">
            <a:avLst/>
          </a:prstGeom>
        </p:spPr>
        <p:txBody>
          <a:bodyPr lIns="0" tIns="0" rIns="0" bIns="0" anchor="t">
            <a:noAutofit/>
          </a:bodyPr>
          <a:lstStyle>
            <a:lvl1pPr algn="l">
              <a:lnSpc>
                <a:spcPct val="80000"/>
              </a:lnSpc>
              <a:defRPr sz="5000" b="1" spc="-167">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584311" y="4903613"/>
            <a:ext cx="3319477" cy="486000"/>
          </a:xfrm>
          <a:prstGeom prst="rect">
            <a:avLst/>
          </a:prstGeom>
        </p:spPr>
        <p:txBody>
          <a:bodyPr lIns="0" tIns="0" rIns="0" bIns="0" anchor="t">
            <a:normAutofit/>
          </a:bodyPr>
          <a:lstStyle>
            <a:lvl1pPr marL="0" indent="0" algn="l">
              <a:spcBef>
                <a:spcPts val="0"/>
              </a:spcBef>
              <a:buNone/>
              <a:defRPr sz="1333" i="1">
                <a:solidFill>
                  <a:srgbClr val="928B81"/>
                </a:solidFill>
                <a:latin typeface="Georgia"/>
                <a:cs typeface="Georgia"/>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2606073" cy="1778146"/>
          </a:xfrm>
          <a:prstGeom prst="rect">
            <a:avLst/>
          </a:prstGeom>
        </p:spPr>
      </p:pic>
    </p:spTree>
    <p:extLst>
      <p:ext uri="{BB962C8B-B14F-4D97-AF65-F5344CB8AC3E}">
        <p14:creationId xmlns:p14="http://schemas.microsoft.com/office/powerpoint/2010/main" val="316054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593555"/>
            <a:ext cx="7975385" cy="2196667"/>
          </a:xfrm>
          <a:prstGeom prst="rect">
            <a:avLst/>
          </a:prstGeom>
        </p:spPr>
        <p:txBody>
          <a:bodyPr lIns="0" tIns="0" rIns="0" bIns="0" anchor="t">
            <a:noAutofit/>
          </a:bodyPr>
          <a:lstStyle>
            <a:lvl1pPr algn="l">
              <a:lnSpc>
                <a:spcPct val="80000"/>
              </a:lnSpc>
              <a:defRPr sz="6000" b="1" spc="-167">
                <a:solidFill>
                  <a:schemeClr val="bg1"/>
                </a:solidFill>
              </a:defRPr>
            </a:lvl1pPr>
          </a:lstStyle>
          <a:p>
            <a:r>
              <a:rPr lang="fi-FI"/>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5292" y="4721476"/>
            <a:ext cx="2741876" cy="884476"/>
          </a:xfrm>
          <a:prstGeom prst="rect">
            <a:avLst/>
          </a:prstGeom>
        </p:spPr>
      </p:pic>
    </p:spTree>
    <p:extLst>
      <p:ext uri="{BB962C8B-B14F-4D97-AF65-F5344CB8AC3E}">
        <p14:creationId xmlns:p14="http://schemas.microsoft.com/office/powerpoint/2010/main" val="3099867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000" b="1" spc="-83">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2" y="1404730"/>
            <a:ext cx="808559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endParaRPr lang="fi-FI" dirty="0"/>
          </a:p>
        </p:txBody>
      </p:sp>
      <p:sp>
        <p:nvSpPr>
          <p:cNvPr id="7" name="Footer Placeholder 8"/>
          <p:cNvSpPr>
            <a:spLocks noGrp="1"/>
          </p:cNvSpPr>
          <p:nvPr>
            <p:ph type="ftr" sz="quarter" idx="16"/>
          </p:nvPr>
        </p:nvSpPr>
        <p:spPr/>
        <p:txBody>
          <a:bodyPr/>
          <a:lstStyle>
            <a:lvl1pPr>
              <a:defRPr/>
            </a:lvl1pPr>
          </a:lstStyle>
          <a:p>
            <a:pPr>
              <a:defRPr/>
            </a:pPr>
            <a:r>
              <a:rPr lang="fi-FI"/>
              <a:t>Laitoksen nimi</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pPr>
                <a:defRPr/>
              </a:pPr>
              <a:t>‹#›</a:t>
            </a:fld>
            <a:endParaRPr lang="fi-FI"/>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5293" y="4721476"/>
            <a:ext cx="2741875" cy="884476"/>
          </a:xfrm>
          <a:prstGeom prst="rect">
            <a:avLst/>
          </a:prstGeom>
        </p:spPr>
      </p:pic>
    </p:spTree>
    <p:extLst>
      <p:ext uri="{BB962C8B-B14F-4D97-AF65-F5344CB8AC3E}">
        <p14:creationId xmlns:p14="http://schemas.microsoft.com/office/powerpoint/2010/main" val="4274469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3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11882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4804833"/>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17500"/>
            <a:ext cx="8085599" cy="996498"/>
          </a:xfrm>
          <a:prstGeom prst="rect">
            <a:avLst/>
          </a:prstGeom>
        </p:spPr>
        <p:txBody>
          <a:bodyPr lIns="0" tIns="0" rIns="0" bIns="0" anchor="t" anchorCtr="0">
            <a:noAutofit/>
          </a:bodyPr>
          <a:lstStyle>
            <a:lvl1pPr algn="l">
              <a:lnSpc>
                <a:spcPct val="85000"/>
              </a:lnSpc>
              <a:defRPr sz="3000" b="1" spc="-83">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2" y="1404730"/>
            <a:ext cx="398807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404730"/>
            <a:ext cx="3988079" cy="3192964"/>
          </a:xfrm>
          <a:prstGeom prst="rect">
            <a:avLst/>
          </a:prstGeom>
        </p:spPr>
        <p:txBody>
          <a:bodyPr vert="horz" lIns="0" tIns="0" rIns="0" bIns="0"/>
          <a:lstStyle>
            <a:lvl1pPr marL="0" indent="0">
              <a:buNone/>
              <a:defRPr sz="1750" b="1">
                <a:latin typeface="+mj-lt"/>
              </a:defRPr>
            </a:lvl1pPr>
            <a:lvl2pPr marL="197992" indent="-176993">
              <a:buFont typeface="Arial"/>
              <a:buChar char="•"/>
              <a:defRPr sz="1667">
                <a:latin typeface="Georgia"/>
              </a:defRPr>
            </a:lvl2pPr>
            <a:lvl3pPr marL="383985" indent="-191992">
              <a:buFont typeface="Lucida Grande"/>
              <a:buChar char="-"/>
              <a:defRPr sz="1333" i="1">
                <a:latin typeface="Georgia"/>
                <a:cs typeface="Georgia"/>
              </a:defRPr>
            </a:lvl3pPr>
            <a:lvl4pPr marL="659974" indent="-161994">
              <a:buFont typeface="Arial"/>
              <a:buChar char="•"/>
              <a:defRPr sz="1167" baseline="0">
                <a:latin typeface="Georgia"/>
              </a:defRPr>
            </a:lvl4pPr>
            <a:lvl5pPr marL="905964" indent="-190492">
              <a:buFont typeface="Courier New"/>
              <a:buChar char="o"/>
              <a:defRPr sz="1083"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2094F428-7BDA-0E43-AC08-6B8BB278C98F}" type="datetime1">
              <a:rPr lang="fi-FI" smtClean="0"/>
              <a:t>11.9.2023</a:t>
            </a:fld>
            <a:endParaRPr lang="fi-FI"/>
          </a:p>
        </p:txBody>
      </p:sp>
      <p:sp>
        <p:nvSpPr>
          <p:cNvPr id="8" name="Footer Placeholder 3"/>
          <p:cNvSpPr>
            <a:spLocks noGrp="1"/>
          </p:cNvSpPr>
          <p:nvPr>
            <p:ph type="ftr" sz="quarter" idx="20"/>
          </p:nvPr>
        </p:nvSpPr>
        <p:spPr/>
        <p:txBody>
          <a:bodyPr/>
          <a:lstStyle>
            <a:lvl1pPr>
              <a:defRPr/>
            </a:lvl1pPr>
          </a:lstStyle>
          <a:p>
            <a:pPr>
              <a:defRPr/>
            </a:pPr>
            <a:r>
              <a:rPr lang="fi-FI"/>
              <a:t>Laitoksen nimi</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pPr>
                <a:defRPr/>
              </a:pPr>
              <a:t>‹#›</a:t>
            </a:fld>
            <a:endParaRPr lang="fi-FI"/>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5293" y="4721476"/>
            <a:ext cx="2741875" cy="884476"/>
          </a:xfrm>
          <a:prstGeom prst="rect">
            <a:avLst/>
          </a:prstGeom>
        </p:spPr>
      </p:pic>
    </p:spTree>
    <p:extLst>
      <p:ext uri="{BB962C8B-B14F-4D97-AF65-F5344CB8AC3E}">
        <p14:creationId xmlns:p14="http://schemas.microsoft.com/office/powerpoint/2010/main" val="38777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5"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112927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
        <p:nvSpPr>
          <p:cNvPr id="4" name="Picture Placeholder 3"/>
          <p:cNvSpPr>
            <a:spLocks noGrp="1"/>
          </p:cNvSpPr>
          <p:nvPr>
            <p:ph type="pic" sz="quarter" idx="10"/>
          </p:nvPr>
        </p:nvSpPr>
        <p:spPr>
          <a:xfrm>
            <a:off x="4349262" y="150000"/>
            <a:ext cx="4629692" cy="5415000"/>
          </a:xfrm>
          <a:prstGeom prst="rect">
            <a:avLst/>
          </a:prstGeom>
        </p:spPr>
        <p:txBody>
          <a:bodyPr vert="horz"/>
          <a:lstStyle/>
          <a:p>
            <a:pPr lvl="0"/>
            <a:endParaRPr lang="fi-FI" noProof="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3935045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1" cy="957600"/>
          </a:xfrm>
          <a:prstGeom prst="rect">
            <a:avLst/>
          </a:prstGeom>
        </p:spPr>
      </p:pic>
    </p:spTree>
    <p:extLst>
      <p:ext uri="{BB962C8B-B14F-4D97-AF65-F5344CB8AC3E}">
        <p14:creationId xmlns:p14="http://schemas.microsoft.com/office/powerpoint/2010/main" val="183687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11.9.2023</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9"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0" cy="957600"/>
          </a:xfrm>
          <a:prstGeom prst="rect">
            <a:avLst/>
          </a:prstGeom>
        </p:spPr>
      </p:pic>
    </p:spTree>
    <p:extLst>
      <p:ext uri="{BB962C8B-B14F-4D97-AF65-F5344CB8AC3E}">
        <p14:creationId xmlns:p14="http://schemas.microsoft.com/office/powerpoint/2010/main" val="3810708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265113"/>
            <a:ext cx="8212380"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1" name="Content Placeholder 10"/>
          <p:cNvSpPr>
            <a:spLocks noGrp="1"/>
          </p:cNvSpPr>
          <p:nvPr>
            <p:ph sz="quarter" idx="14"/>
          </p:nvPr>
        </p:nvSpPr>
        <p:spPr>
          <a:xfrm>
            <a:off x="463308"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fld id="{686F12C3-4421-43A0-8844-8188FCFDF52F}" type="datetime1">
              <a:rPr lang="fi-FI" smtClean="0"/>
              <a:t>11.9.2023</a:t>
            </a:fld>
            <a:endParaRPr lang="fi-FI"/>
          </a:p>
        </p:txBody>
      </p:sp>
      <p:sp>
        <p:nvSpPr>
          <p:cNvPr id="8" name="Footer Placeholder 11"/>
          <p:cNvSpPr>
            <a:spLocks noGrp="1"/>
          </p:cNvSpPr>
          <p:nvPr>
            <p:ph type="ftr" sz="quarter" idx="20"/>
          </p:nvPr>
        </p:nvSpPr>
        <p:spPr/>
        <p:txBody>
          <a:bodyPr/>
          <a:lstStyle>
            <a:lvl1pPr>
              <a:defRPr/>
            </a:lvl1pPr>
          </a:lstStyle>
          <a:p>
            <a:pPr>
              <a:defRPr/>
            </a:pP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0" cy="957600"/>
          </a:xfrm>
          <a:prstGeom prst="rect">
            <a:avLst/>
          </a:prstGeom>
        </p:spPr>
      </p:pic>
    </p:spTree>
    <p:extLst>
      <p:ext uri="{BB962C8B-B14F-4D97-AF65-F5344CB8AC3E}">
        <p14:creationId xmlns:p14="http://schemas.microsoft.com/office/powerpoint/2010/main" val="2820082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1"/>
            <a:ext cx="8207375" cy="2952327"/>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pic>
        <p:nvPicPr>
          <p:cNvPr id="8"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960563" cy="1606550"/>
          </a:xfrm>
          <a:prstGeom prst="rect">
            <a:avLst/>
          </a:prstGeom>
        </p:spPr>
      </p:pic>
    </p:spTree>
    <p:extLst>
      <p:ext uri="{BB962C8B-B14F-4D97-AF65-F5344CB8AC3E}">
        <p14:creationId xmlns:p14="http://schemas.microsoft.com/office/powerpoint/2010/main" val="400288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11.9.2023</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9"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473800" cy="957600"/>
          </a:xfrm>
          <a:prstGeom prst="rect">
            <a:avLst/>
          </a:prstGeom>
        </p:spPr>
      </p:pic>
    </p:spTree>
    <p:extLst>
      <p:ext uri="{BB962C8B-B14F-4D97-AF65-F5344CB8AC3E}">
        <p14:creationId xmlns:p14="http://schemas.microsoft.com/office/powerpoint/2010/main" val="2465619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5017740"/>
            <a:ext cx="3619500" cy="13229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p>
        </p:txBody>
      </p:sp>
      <p:sp>
        <p:nvSpPr>
          <p:cNvPr id="8" name="Date Placeholder 7"/>
          <p:cNvSpPr>
            <a:spLocks noGrp="1"/>
          </p:cNvSpPr>
          <p:nvPr>
            <p:ph type="dt" sz="half" idx="2"/>
          </p:nvPr>
        </p:nvSpPr>
        <p:spPr>
          <a:xfrm>
            <a:off x="5056956" y="5150032"/>
            <a:ext cx="3619500" cy="15478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ED520173-7D7F-4FBC-A781-33E654CAA422}" type="datetime1">
              <a:rPr lang="fi-FI" smtClean="0"/>
              <a:t>11.9.2023</a:t>
            </a:fld>
            <a:endParaRPr lang="fi-FI"/>
          </a:p>
        </p:txBody>
      </p:sp>
      <p:sp>
        <p:nvSpPr>
          <p:cNvPr id="9" name="Slide Number Placeholder 8"/>
          <p:cNvSpPr>
            <a:spLocks noGrp="1"/>
          </p:cNvSpPr>
          <p:nvPr>
            <p:ph type="sldNum" sz="quarter" idx="4"/>
          </p:nvPr>
        </p:nvSpPr>
        <p:spPr>
          <a:xfrm>
            <a:off x="5056956" y="5304814"/>
            <a:ext cx="3619500" cy="1349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47" r:id="rId1"/>
    <p:sldLayoutId id="2147484751" r:id="rId2"/>
    <p:sldLayoutId id="2147484753" r:id="rId3"/>
    <p:sldLayoutId id="2147484756" r:id="rId4"/>
    <p:sldLayoutId id="2147484759" r:id="rId5"/>
    <p:sldLayoutId id="2147484762" r:id="rId6"/>
    <p:sldLayoutId id="2147484765" r:id="rId7"/>
    <p:sldLayoutId id="2147484948" r:id="rId8"/>
    <p:sldLayoutId id="2147484949" r:id="rId9"/>
    <p:sldLayoutId id="2147484950" r:id="rId10"/>
    <p:sldLayoutId id="2147485186" r:id="rId11"/>
    <p:sldLayoutId id="2147485187" r:id="rId12"/>
    <p:sldLayoutId id="214748518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4960937"/>
            <a:ext cx="3619500" cy="132292"/>
          </a:xfrm>
          <a:prstGeom prst="rect">
            <a:avLst/>
          </a:prstGeom>
        </p:spPr>
        <p:txBody>
          <a:bodyPr vert="horz" lIns="91440" tIns="45720" rIns="0" bIns="45720" rtlCol="0" anchor="ctr"/>
          <a:lstStyle>
            <a:lvl1pPr algn="r">
              <a:defRPr sz="750">
                <a:solidFill>
                  <a:schemeClr val="tx1">
                    <a:tint val="75000"/>
                  </a:schemeClr>
                </a:solidFill>
              </a:defRPr>
            </a:lvl1pPr>
          </a:lstStyle>
          <a:p>
            <a:pPr>
              <a:defRPr/>
            </a:pPr>
            <a:r>
              <a:rPr lang="fi-FI"/>
              <a:t>Laitoksen nimi</a:t>
            </a:r>
            <a:endParaRPr lang="fi-FI" dirty="0"/>
          </a:p>
        </p:txBody>
      </p:sp>
      <p:sp>
        <p:nvSpPr>
          <p:cNvPr id="8" name="Date Placeholder 7"/>
          <p:cNvSpPr>
            <a:spLocks noGrp="1"/>
          </p:cNvSpPr>
          <p:nvPr>
            <p:ph type="dt" sz="half" idx="2"/>
          </p:nvPr>
        </p:nvSpPr>
        <p:spPr>
          <a:xfrm>
            <a:off x="4940300" y="5093229"/>
            <a:ext cx="3619500" cy="154782"/>
          </a:xfrm>
          <a:prstGeom prst="rect">
            <a:avLst/>
          </a:prstGeom>
        </p:spPr>
        <p:txBody>
          <a:bodyPr vert="horz" lIns="91440" tIns="45720" rIns="0" bIns="45720" rtlCol="0" anchor="ctr"/>
          <a:lstStyle>
            <a:lvl1pPr algn="r">
              <a:defRPr sz="750">
                <a:solidFill>
                  <a:schemeClr val="tx1">
                    <a:tint val="75000"/>
                  </a:schemeClr>
                </a:solidFill>
              </a:defRPr>
            </a:lvl1pPr>
          </a:lstStyle>
          <a:p>
            <a:pPr>
              <a:defRPr/>
            </a:pPr>
            <a:fld id="{E7E4A6E9-4B96-EE44-816C-70AAEF2638E8}" type="datetime1">
              <a:rPr lang="fi-FI" smtClean="0"/>
              <a:t>11.9.2023</a:t>
            </a:fld>
            <a:endParaRPr lang="fi-FI" dirty="0"/>
          </a:p>
        </p:txBody>
      </p:sp>
      <p:sp>
        <p:nvSpPr>
          <p:cNvPr id="9" name="Slide Number Placeholder 8"/>
          <p:cNvSpPr>
            <a:spLocks noGrp="1"/>
          </p:cNvSpPr>
          <p:nvPr>
            <p:ph type="sldNum" sz="quarter" idx="4"/>
          </p:nvPr>
        </p:nvSpPr>
        <p:spPr>
          <a:xfrm>
            <a:off x="4940300" y="5248011"/>
            <a:ext cx="3619500" cy="134938"/>
          </a:xfrm>
          <a:prstGeom prst="rect">
            <a:avLst/>
          </a:prstGeom>
        </p:spPr>
        <p:txBody>
          <a:bodyPr vert="horz" lIns="91440" tIns="45720" rIns="0" bIns="45720" rtlCol="0" anchor="ctr"/>
          <a:lstStyle>
            <a:lvl1pPr algn="r">
              <a:defRPr sz="750">
                <a:solidFill>
                  <a:schemeClr val="tx1">
                    <a:tint val="75000"/>
                  </a:schemeClr>
                </a:solidFill>
              </a:defRPr>
            </a:lvl1pPr>
          </a:lstStyle>
          <a:p>
            <a:pPr>
              <a:defRPr/>
            </a:pPr>
            <a:fld id="{865DB13D-24FD-0641-8100-A6CD964B88B6}" type="slidenum">
              <a:rPr lang="fi-FI"/>
              <a:pPr>
                <a:defRPr/>
              </a:pPr>
              <a:t>‹#›</a:t>
            </a:fld>
            <a:endParaRPr lang="fi-FI" dirty="0"/>
          </a:p>
        </p:txBody>
      </p:sp>
    </p:spTree>
    <p:extLst>
      <p:ext uri="{BB962C8B-B14F-4D97-AF65-F5344CB8AC3E}">
        <p14:creationId xmlns:p14="http://schemas.microsoft.com/office/powerpoint/2010/main" val="1750571279"/>
      </p:ext>
    </p:extLst>
  </p:cSld>
  <p:clrMap bg1="lt1" tx1="dk1" bg2="lt2" tx2="dk2" accent1="accent1" accent2="accent2" accent3="accent3" accent4="accent4" accent5="accent5" accent6="accent6" hlink="hlink" folHlink="folHlink"/>
  <p:sldLayoutIdLst>
    <p:sldLayoutId id="2147484767" r:id="rId1"/>
    <p:sldLayoutId id="2147484768" r:id="rId2"/>
    <p:sldLayoutId id="2147484769" r:id="rId3"/>
    <p:sldLayoutId id="2147484770" r:id="rId4"/>
    <p:sldLayoutId id="2147484771" r:id="rId5"/>
    <p:sldLayoutId id="2147484772" r:id="rId6"/>
    <p:sldLayoutId id="2147484773"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ctr" defTabSz="380985" rtl="0" eaLnBrk="1" fontAlgn="base" hangingPunct="1">
        <a:spcBef>
          <a:spcPct val="0"/>
        </a:spcBef>
        <a:spcAft>
          <a:spcPct val="0"/>
        </a:spcAft>
        <a:defRPr sz="3667" kern="1200">
          <a:solidFill>
            <a:schemeClr val="tx1"/>
          </a:solidFill>
          <a:latin typeface="+mj-lt"/>
          <a:ea typeface="ＭＳ Ｐゴシック" charset="0"/>
          <a:cs typeface="MS PGothic" pitchFamily="34" charset="-128"/>
        </a:defRPr>
      </a:lvl1pPr>
      <a:lvl2pPr algn="ctr" defTabSz="380985" rtl="0" eaLnBrk="1" fontAlgn="base" hangingPunct="1">
        <a:spcBef>
          <a:spcPct val="0"/>
        </a:spcBef>
        <a:spcAft>
          <a:spcPct val="0"/>
        </a:spcAft>
        <a:defRPr sz="3667">
          <a:solidFill>
            <a:schemeClr val="tx1"/>
          </a:solidFill>
          <a:latin typeface="Arial" pitchFamily="-65" charset="0"/>
          <a:ea typeface="ＭＳ Ｐゴシック" charset="0"/>
          <a:cs typeface="MS PGothic" pitchFamily="34" charset="-128"/>
        </a:defRPr>
      </a:lvl2pPr>
      <a:lvl3pPr algn="ctr" defTabSz="380985" rtl="0" eaLnBrk="1" fontAlgn="base" hangingPunct="1">
        <a:spcBef>
          <a:spcPct val="0"/>
        </a:spcBef>
        <a:spcAft>
          <a:spcPct val="0"/>
        </a:spcAft>
        <a:defRPr sz="3667">
          <a:solidFill>
            <a:schemeClr val="tx1"/>
          </a:solidFill>
          <a:latin typeface="Arial" pitchFamily="-65" charset="0"/>
          <a:ea typeface="ＭＳ Ｐゴシック" charset="0"/>
          <a:cs typeface="MS PGothic" pitchFamily="34" charset="-128"/>
        </a:defRPr>
      </a:lvl3pPr>
      <a:lvl4pPr algn="ctr" defTabSz="380985" rtl="0" eaLnBrk="1" fontAlgn="base" hangingPunct="1">
        <a:spcBef>
          <a:spcPct val="0"/>
        </a:spcBef>
        <a:spcAft>
          <a:spcPct val="0"/>
        </a:spcAft>
        <a:defRPr sz="3667">
          <a:solidFill>
            <a:schemeClr val="tx1"/>
          </a:solidFill>
          <a:latin typeface="Arial" pitchFamily="-65" charset="0"/>
          <a:ea typeface="ＭＳ Ｐゴシック" charset="0"/>
          <a:cs typeface="MS PGothic" pitchFamily="34" charset="-128"/>
        </a:defRPr>
      </a:lvl4pPr>
      <a:lvl5pPr algn="ctr" defTabSz="380985" rtl="0" eaLnBrk="1" fontAlgn="base" hangingPunct="1">
        <a:spcBef>
          <a:spcPct val="0"/>
        </a:spcBef>
        <a:spcAft>
          <a:spcPct val="0"/>
        </a:spcAft>
        <a:defRPr sz="3667">
          <a:solidFill>
            <a:schemeClr val="tx1"/>
          </a:solidFill>
          <a:latin typeface="Arial" pitchFamily="-65" charset="0"/>
          <a:ea typeface="ＭＳ Ｐゴシック" charset="0"/>
          <a:cs typeface="MS PGothic" pitchFamily="34" charset="-128"/>
        </a:defRPr>
      </a:lvl5pPr>
      <a:lvl6pPr marL="380985" algn="ctr" defTabSz="380985" rtl="0" eaLnBrk="1" fontAlgn="base" hangingPunct="1">
        <a:spcBef>
          <a:spcPct val="0"/>
        </a:spcBef>
        <a:spcAft>
          <a:spcPct val="0"/>
        </a:spcAft>
        <a:defRPr sz="3667">
          <a:solidFill>
            <a:schemeClr val="tx1"/>
          </a:solidFill>
          <a:latin typeface="Arial" pitchFamily="-65" charset="0"/>
          <a:ea typeface="ＭＳ Ｐゴシック" pitchFamily="-65" charset="-128"/>
          <a:cs typeface="ＭＳ Ｐゴシック" pitchFamily="-65" charset="-128"/>
        </a:defRPr>
      </a:lvl6pPr>
      <a:lvl7pPr marL="761970" algn="ctr" defTabSz="380985" rtl="0" eaLnBrk="1" fontAlgn="base" hangingPunct="1">
        <a:spcBef>
          <a:spcPct val="0"/>
        </a:spcBef>
        <a:spcAft>
          <a:spcPct val="0"/>
        </a:spcAft>
        <a:defRPr sz="3667">
          <a:solidFill>
            <a:schemeClr val="tx1"/>
          </a:solidFill>
          <a:latin typeface="Arial" pitchFamily="-65" charset="0"/>
          <a:ea typeface="ＭＳ Ｐゴシック" pitchFamily="-65" charset="-128"/>
          <a:cs typeface="ＭＳ Ｐゴシック" pitchFamily="-65" charset="-128"/>
        </a:defRPr>
      </a:lvl7pPr>
      <a:lvl8pPr marL="1142954" algn="ctr" defTabSz="380985" rtl="0" eaLnBrk="1" fontAlgn="base" hangingPunct="1">
        <a:spcBef>
          <a:spcPct val="0"/>
        </a:spcBef>
        <a:spcAft>
          <a:spcPct val="0"/>
        </a:spcAft>
        <a:defRPr sz="3667">
          <a:solidFill>
            <a:schemeClr val="tx1"/>
          </a:solidFill>
          <a:latin typeface="Arial" pitchFamily="-65" charset="0"/>
          <a:ea typeface="ＭＳ Ｐゴシック" pitchFamily="-65" charset="-128"/>
          <a:cs typeface="ＭＳ Ｐゴシック" pitchFamily="-65" charset="-128"/>
        </a:defRPr>
      </a:lvl8pPr>
      <a:lvl9pPr marL="1523939" algn="ctr" defTabSz="380985" rtl="0" eaLnBrk="1" fontAlgn="base" hangingPunct="1">
        <a:spcBef>
          <a:spcPct val="0"/>
        </a:spcBef>
        <a:spcAft>
          <a:spcPct val="0"/>
        </a:spcAft>
        <a:defRPr sz="3667">
          <a:solidFill>
            <a:schemeClr val="tx1"/>
          </a:solidFill>
          <a:latin typeface="Arial" pitchFamily="-65" charset="0"/>
          <a:ea typeface="ＭＳ Ｐゴシック" pitchFamily="-65" charset="-128"/>
          <a:cs typeface="ＭＳ Ｐゴシック" pitchFamily="-65" charset="-128"/>
        </a:defRPr>
      </a:lvl9pPr>
    </p:titleStyle>
    <p:bodyStyle>
      <a:lvl1pPr marL="285739" indent="-285739" algn="l" defTabSz="380985" rtl="0" eaLnBrk="1" fontAlgn="base" hangingPunct="1">
        <a:spcBef>
          <a:spcPct val="20000"/>
        </a:spcBef>
        <a:spcAft>
          <a:spcPct val="0"/>
        </a:spcAft>
        <a:buFont typeface="Arial" charset="0"/>
        <a:buChar char="•"/>
        <a:defRPr sz="2667" kern="1200">
          <a:solidFill>
            <a:schemeClr val="tx1"/>
          </a:solidFill>
          <a:latin typeface="+mn-lt"/>
          <a:ea typeface="ＭＳ Ｐゴシック" charset="0"/>
          <a:cs typeface="MS PGothic" pitchFamily="34" charset="-128"/>
        </a:defRPr>
      </a:lvl1pPr>
      <a:lvl2pPr marL="619100" indent="-238115" algn="l" defTabSz="380985" rtl="0" eaLnBrk="1" fontAlgn="base" hangingPunct="1">
        <a:spcBef>
          <a:spcPct val="20000"/>
        </a:spcBef>
        <a:spcAft>
          <a:spcPct val="0"/>
        </a:spcAft>
        <a:buFont typeface="Arial" charset="0"/>
        <a:buChar char="–"/>
        <a:defRPr sz="2333" kern="1200">
          <a:solidFill>
            <a:schemeClr val="tx1"/>
          </a:solidFill>
          <a:latin typeface="+mn-lt"/>
          <a:ea typeface="MS PGothic" pitchFamily="34" charset="-128"/>
          <a:cs typeface="MS PGothic" charset="0"/>
        </a:defRPr>
      </a:lvl2pPr>
      <a:lvl3pPr marL="952462" indent="-190492" algn="l" defTabSz="380985"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3pPr>
      <a:lvl4pPr marL="1333447" indent="-190492" algn="l" defTabSz="380985" rtl="0" eaLnBrk="1" fontAlgn="base" hangingPunct="1">
        <a:spcBef>
          <a:spcPct val="20000"/>
        </a:spcBef>
        <a:spcAft>
          <a:spcPct val="0"/>
        </a:spcAft>
        <a:buFont typeface="Arial" charset="0"/>
        <a:buChar char="–"/>
        <a:defRPr sz="1667" kern="1200">
          <a:solidFill>
            <a:schemeClr val="tx1"/>
          </a:solidFill>
          <a:latin typeface="+mn-lt"/>
          <a:ea typeface="ヒラギノ角ゴ Pro W3" charset="-128"/>
          <a:cs typeface="ヒラギノ角ゴ Pro W3" charset="0"/>
        </a:defRPr>
      </a:lvl4pPr>
      <a:lvl5pPr marL="1714431" indent="-190492" algn="l" defTabSz="380985" rtl="0" eaLnBrk="1" fontAlgn="base" hangingPunct="1">
        <a:spcBef>
          <a:spcPct val="20000"/>
        </a:spcBef>
        <a:spcAft>
          <a:spcPct val="0"/>
        </a:spcAft>
        <a:buFont typeface="Arial" charset="0"/>
        <a:buChar char="»"/>
        <a:defRPr sz="1667" kern="1200">
          <a:solidFill>
            <a:schemeClr val="tx1"/>
          </a:solidFill>
          <a:latin typeface="+mn-lt"/>
          <a:ea typeface="ＭＳ Ｐゴシック" charset="0"/>
          <a:cs typeface="MS PGothic" pitchFamily="34" charset="-128"/>
        </a:defRPr>
      </a:lvl5pPr>
      <a:lvl6pPr marL="2095416" indent="-190492" algn="l" defTabSz="380985" rtl="0" eaLnBrk="1" latinLnBrk="0" hangingPunct="1">
        <a:spcBef>
          <a:spcPct val="20000"/>
        </a:spcBef>
        <a:buFont typeface="Arial"/>
        <a:buChar char="•"/>
        <a:defRPr sz="1667" kern="1200">
          <a:solidFill>
            <a:schemeClr val="tx1"/>
          </a:solidFill>
          <a:latin typeface="+mn-lt"/>
          <a:ea typeface="+mn-ea"/>
          <a:cs typeface="+mn-cs"/>
        </a:defRPr>
      </a:lvl6pPr>
      <a:lvl7pPr marL="2476401" indent="-190492" algn="l" defTabSz="380985" rtl="0" eaLnBrk="1" latinLnBrk="0" hangingPunct="1">
        <a:spcBef>
          <a:spcPct val="20000"/>
        </a:spcBef>
        <a:buFont typeface="Arial"/>
        <a:buChar char="•"/>
        <a:defRPr sz="1667" kern="1200">
          <a:solidFill>
            <a:schemeClr val="tx1"/>
          </a:solidFill>
          <a:latin typeface="+mn-lt"/>
          <a:ea typeface="+mn-ea"/>
          <a:cs typeface="+mn-cs"/>
        </a:defRPr>
      </a:lvl7pPr>
      <a:lvl8pPr marL="2857386" indent="-190492" algn="l" defTabSz="380985" rtl="0" eaLnBrk="1" latinLnBrk="0" hangingPunct="1">
        <a:spcBef>
          <a:spcPct val="20000"/>
        </a:spcBef>
        <a:buFont typeface="Arial"/>
        <a:buChar char="•"/>
        <a:defRPr sz="1667" kern="1200">
          <a:solidFill>
            <a:schemeClr val="tx1"/>
          </a:solidFill>
          <a:latin typeface="+mn-lt"/>
          <a:ea typeface="+mn-ea"/>
          <a:cs typeface="+mn-cs"/>
        </a:defRPr>
      </a:lvl8pPr>
      <a:lvl9pPr marL="3238370" indent="-190492" algn="l" defTabSz="380985" rtl="0" eaLnBrk="1" latinLnBrk="0" hangingPunct="1">
        <a:spcBef>
          <a:spcPct val="20000"/>
        </a:spcBef>
        <a:buFont typeface="Arial"/>
        <a:buChar char="•"/>
        <a:defRPr sz="1667" kern="1200">
          <a:solidFill>
            <a:schemeClr val="tx1"/>
          </a:solidFill>
          <a:latin typeface="+mn-lt"/>
          <a:ea typeface="+mn-ea"/>
          <a:cs typeface="+mn-cs"/>
        </a:defRPr>
      </a:lvl9pPr>
    </p:bodyStyle>
    <p:otherStyle>
      <a:defPPr>
        <a:defRPr lang="en-US"/>
      </a:defPPr>
      <a:lvl1pPr marL="0" algn="l" defTabSz="380985" rtl="0" eaLnBrk="1" latinLnBrk="0" hangingPunct="1">
        <a:defRPr sz="1500" kern="1200">
          <a:solidFill>
            <a:schemeClr val="tx1"/>
          </a:solidFill>
          <a:latin typeface="+mn-lt"/>
          <a:ea typeface="+mn-ea"/>
          <a:cs typeface="+mn-cs"/>
        </a:defRPr>
      </a:lvl1pPr>
      <a:lvl2pPr marL="380985" algn="l" defTabSz="380985" rtl="0" eaLnBrk="1" latinLnBrk="0" hangingPunct="1">
        <a:defRPr sz="1500" kern="1200">
          <a:solidFill>
            <a:schemeClr val="tx1"/>
          </a:solidFill>
          <a:latin typeface="+mn-lt"/>
          <a:ea typeface="+mn-ea"/>
          <a:cs typeface="+mn-cs"/>
        </a:defRPr>
      </a:lvl2pPr>
      <a:lvl3pPr marL="761970" algn="l" defTabSz="380985" rtl="0" eaLnBrk="1" latinLnBrk="0" hangingPunct="1">
        <a:defRPr sz="1500" kern="1200">
          <a:solidFill>
            <a:schemeClr val="tx1"/>
          </a:solidFill>
          <a:latin typeface="+mn-lt"/>
          <a:ea typeface="+mn-ea"/>
          <a:cs typeface="+mn-cs"/>
        </a:defRPr>
      </a:lvl3pPr>
      <a:lvl4pPr marL="1142954" algn="l" defTabSz="380985" rtl="0" eaLnBrk="1" latinLnBrk="0" hangingPunct="1">
        <a:defRPr sz="1500" kern="1200">
          <a:solidFill>
            <a:schemeClr val="tx1"/>
          </a:solidFill>
          <a:latin typeface="+mn-lt"/>
          <a:ea typeface="+mn-ea"/>
          <a:cs typeface="+mn-cs"/>
        </a:defRPr>
      </a:lvl4pPr>
      <a:lvl5pPr marL="1523939" algn="l" defTabSz="380985" rtl="0" eaLnBrk="1" latinLnBrk="0" hangingPunct="1">
        <a:defRPr sz="1500" kern="1200">
          <a:solidFill>
            <a:schemeClr val="tx1"/>
          </a:solidFill>
          <a:latin typeface="+mn-lt"/>
          <a:ea typeface="+mn-ea"/>
          <a:cs typeface="+mn-cs"/>
        </a:defRPr>
      </a:lvl5pPr>
      <a:lvl6pPr marL="1904924" algn="l" defTabSz="380985" rtl="0" eaLnBrk="1" latinLnBrk="0" hangingPunct="1">
        <a:defRPr sz="1500" kern="1200">
          <a:solidFill>
            <a:schemeClr val="tx1"/>
          </a:solidFill>
          <a:latin typeface="+mn-lt"/>
          <a:ea typeface="+mn-ea"/>
          <a:cs typeface="+mn-cs"/>
        </a:defRPr>
      </a:lvl6pPr>
      <a:lvl7pPr marL="2285909" algn="l" defTabSz="380985" rtl="0" eaLnBrk="1" latinLnBrk="0" hangingPunct="1">
        <a:defRPr sz="1500" kern="1200">
          <a:solidFill>
            <a:schemeClr val="tx1"/>
          </a:solidFill>
          <a:latin typeface="+mn-lt"/>
          <a:ea typeface="+mn-ea"/>
          <a:cs typeface="+mn-cs"/>
        </a:defRPr>
      </a:lvl7pPr>
      <a:lvl8pPr marL="2666893" algn="l" defTabSz="380985" rtl="0" eaLnBrk="1" latinLnBrk="0" hangingPunct="1">
        <a:defRPr sz="1500" kern="1200">
          <a:solidFill>
            <a:schemeClr val="tx1"/>
          </a:solidFill>
          <a:latin typeface="+mn-lt"/>
          <a:ea typeface="+mn-ea"/>
          <a:cs typeface="+mn-cs"/>
        </a:defRPr>
      </a:lvl8pPr>
      <a:lvl9pPr marL="3047878" algn="l" defTabSz="380985"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mailto:victor.bolbot@aalto.fi"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mailto:ahmad.bahootoroody@aalto.fi" TargetMode="External"/><Relationship Id="rId2" Type="http://schemas.openxmlformats.org/officeDocument/2006/relationships/hyperlink" Target="mailto:victor.bolbot@aalto.fi" TargetMode="External"/><Relationship Id="rId1" Type="http://schemas.openxmlformats.org/officeDocument/2006/relationships/slideLayout" Target="../slideLayouts/slideLayout6.xml"/><Relationship Id="rId4" Type="http://schemas.openxmlformats.org/officeDocument/2006/relationships/hyperlink" Target="mailto:osiris.valdez.banda@aalto.f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201316"/>
            <a:ext cx="7128792" cy="3240360"/>
          </a:xfrm>
        </p:spPr>
        <p:txBody>
          <a:bodyPr/>
          <a:lstStyle/>
          <a:p>
            <a:r>
              <a:rPr lang="en-GB" sz="3600" dirty="0"/>
              <a:t>Course Assignment: Marine risks and safety 2023</a:t>
            </a:r>
            <a:br>
              <a:rPr lang="en-GB" sz="3600" dirty="0"/>
            </a:br>
            <a:br>
              <a:rPr lang="en-GB" sz="3600" dirty="0"/>
            </a:br>
            <a:r>
              <a:rPr lang="en-US" sz="2400" dirty="0"/>
              <a:t>Section A: Hazard analysis </a:t>
            </a:r>
            <a:r>
              <a:rPr lang="en-US" sz="2400"/>
              <a:t>using traditional methods</a:t>
            </a:r>
            <a:endParaRPr lang="fi-FI" sz="3600" dirty="0"/>
          </a:p>
        </p:txBody>
      </p:sp>
    </p:spTree>
    <p:extLst>
      <p:ext uri="{BB962C8B-B14F-4D97-AF65-F5344CB8AC3E}">
        <p14:creationId xmlns:p14="http://schemas.microsoft.com/office/powerpoint/2010/main" val="17752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081" y="385847"/>
            <a:ext cx="8207375" cy="996498"/>
          </a:xfrm>
        </p:spPr>
        <p:txBody>
          <a:bodyPr/>
          <a:lstStyle/>
          <a:p>
            <a:r>
              <a:rPr lang="en-US" dirty="0"/>
              <a:t>Presentation aim</a:t>
            </a:r>
          </a:p>
        </p:txBody>
      </p:sp>
      <p:sp>
        <p:nvSpPr>
          <p:cNvPr id="3" name="Content Placeholder 2"/>
          <p:cNvSpPr>
            <a:spLocks noGrp="1"/>
          </p:cNvSpPr>
          <p:nvPr>
            <p:ph sz="quarter" idx="14"/>
          </p:nvPr>
        </p:nvSpPr>
        <p:spPr>
          <a:xfrm>
            <a:off x="673185" y="1201316"/>
            <a:ext cx="7848102" cy="2348329"/>
          </a:xfrm>
        </p:spPr>
        <p:txBody>
          <a:bodyPr/>
          <a:lstStyle/>
          <a:p>
            <a:pPr marL="285750" indent="-285750">
              <a:buFontTx/>
              <a:buChar char="-"/>
            </a:pPr>
            <a:r>
              <a:rPr lang="en-US" sz="1800" b="0" dirty="0">
                <a:latin typeface="+mn-lt"/>
              </a:rPr>
              <a:t>The main aim of the presentation is to describe the overall assignment aim and practicalities</a:t>
            </a:r>
          </a:p>
          <a:p>
            <a:pPr marL="285750" indent="-285750">
              <a:buFontTx/>
              <a:buChar char="-"/>
            </a:pPr>
            <a:r>
              <a:rPr lang="en-US" sz="1800" b="0" dirty="0">
                <a:latin typeface="+mn-lt"/>
              </a:rPr>
              <a:t>Another aim of the presentation is to introduce into section A and the system</a:t>
            </a:r>
          </a:p>
          <a:p>
            <a:endParaRPr lang="en-US" sz="1800" b="0" dirty="0">
              <a:latin typeface="+mn-lt"/>
            </a:endParaRPr>
          </a:p>
          <a:p>
            <a:r>
              <a:rPr lang="en-US" sz="1800" b="0" dirty="0">
                <a:latin typeface="+mn-lt"/>
              </a:rPr>
              <a:t>With respect to section A, we anticipate that</a:t>
            </a:r>
          </a:p>
          <a:p>
            <a:pPr marL="285750" indent="-285750">
              <a:buFontTx/>
              <a:buChar char="-"/>
            </a:pPr>
            <a:r>
              <a:rPr lang="en-US" sz="1800" b="0" dirty="0">
                <a:latin typeface="+mn-lt"/>
              </a:rPr>
              <a:t>The students should demonstrate that they can successfully execute any traditional method (HAZOP, FMEA, FTA)</a:t>
            </a:r>
          </a:p>
          <a:p>
            <a:pPr marL="285750" indent="-285750">
              <a:buFontTx/>
              <a:buChar char="-"/>
            </a:pPr>
            <a:r>
              <a:rPr lang="en-US" sz="1800" b="0" dirty="0">
                <a:latin typeface="+mn-lt"/>
              </a:rPr>
              <a:t>The main focus in this assignment will be in the process and the methods application. </a:t>
            </a:r>
          </a:p>
        </p:txBody>
      </p:sp>
      <p:sp>
        <p:nvSpPr>
          <p:cNvPr id="4" name="Date Placeholder 3"/>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p:cNvSpPr>
            <a:spLocks noGrp="1"/>
          </p:cNvSpPr>
          <p:nvPr>
            <p:ph type="sldNum" sz="quarter" idx="17"/>
          </p:nvPr>
        </p:nvSpPr>
        <p:spPr/>
        <p:txBody>
          <a:bodyPr>
            <a:normAutofit fontScale="32500" lnSpcReduction="20000"/>
          </a:bodyPr>
          <a:lstStyle/>
          <a:p>
            <a:pPr>
              <a:defRPr/>
            </a:pPr>
            <a:fld id="{49EFD4B7-1CC6-864B-A72A-C978B70BBA9B}" type="slidenum">
              <a:rPr lang="fi-FI" smtClean="0"/>
              <a:pPr>
                <a:defRPr/>
              </a:pPr>
              <a:t>2</a:t>
            </a:fld>
            <a:endParaRPr lang="fi-FI"/>
          </a:p>
        </p:txBody>
      </p:sp>
    </p:spTree>
    <p:extLst>
      <p:ext uri="{BB962C8B-B14F-4D97-AF65-F5344CB8AC3E}">
        <p14:creationId xmlns:p14="http://schemas.microsoft.com/office/powerpoint/2010/main" val="654562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081" y="385847"/>
            <a:ext cx="8207375" cy="996498"/>
          </a:xfrm>
        </p:spPr>
        <p:txBody>
          <a:bodyPr/>
          <a:lstStyle/>
          <a:p>
            <a:r>
              <a:rPr lang="en-US" dirty="0"/>
              <a:t>Procedures</a:t>
            </a:r>
          </a:p>
        </p:txBody>
      </p:sp>
      <p:sp>
        <p:nvSpPr>
          <p:cNvPr id="4" name="Date Placeholder 3"/>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p:cNvSpPr>
            <a:spLocks noGrp="1"/>
          </p:cNvSpPr>
          <p:nvPr>
            <p:ph type="sldNum" sz="quarter" idx="17"/>
          </p:nvPr>
        </p:nvSpPr>
        <p:spPr/>
        <p:txBody>
          <a:bodyPr>
            <a:normAutofit fontScale="32500" lnSpcReduction="20000"/>
          </a:bodyPr>
          <a:lstStyle/>
          <a:p>
            <a:pPr>
              <a:defRPr/>
            </a:pPr>
            <a:fld id="{49EFD4B7-1CC6-864B-A72A-C978B70BBA9B}" type="slidenum">
              <a:rPr lang="fi-FI" smtClean="0"/>
              <a:pPr>
                <a:defRPr/>
              </a:pPr>
              <a:t>3</a:t>
            </a:fld>
            <a:endParaRPr lang="fi-FI"/>
          </a:p>
        </p:txBody>
      </p:sp>
      <p:sp>
        <p:nvSpPr>
          <p:cNvPr id="6" name="Content Placeholder 5">
            <a:extLst>
              <a:ext uri="{FF2B5EF4-FFF2-40B4-BE49-F238E27FC236}">
                <a16:creationId xmlns:a16="http://schemas.microsoft.com/office/drawing/2014/main" id="{91A29CA4-0BB3-D30C-181A-C47370A7331B}"/>
              </a:ext>
            </a:extLst>
          </p:cNvPr>
          <p:cNvSpPr>
            <a:spLocks noGrp="1"/>
          </p:cNvSpPr>
          <p:nvPr>
            <p:ph sz="quarter" idx="14"/>
          </p:nvPr>
        </p:nvSpPr>
        <p:spPr/>
        <p:txBody>
          <a:bodyPr/>
          <a:lstStyle/>
          <a:p>
            <a:pPr marL="342900" indent="-342900">
              <a:buFont typeface="Arial" panose="020B0604020202020204" pitchFamily="34" charset="0"/>
              <a:buChar char="•"/>
            </a:pPr>
            <a:r>
              <a:rPr lang="en-US" b="0" dirty="0"/>
              <a:t>You can do the assignment independently or in teams (max 3 persons)</a:t>
            </a:r>
          </a:p>
          <a:p>
            <a:pPr marL="342900" indent="-342900">
              <a:buFont typeface="Arial" panose="020B0604020202020204" pitchFamily="34" charset="0"/>
              <a:buChar char="•"/>
            </a:pPr>
            <a:r>
              <a:rPr lang="en-US" b="0" dirty="0"/>
              <a:t>If you have an issue getting a teammate pls let us know</a:t>
            </a:r>
          </a:p>
          <a:p>
            <a:pPr marL="342900" indent="-342900">
              <a:buFont typeface="Arial" panose="020B0604020202020204" pitchFamily="34" charset="0"/>
              <a:buChar char="•"/>
            </a:pPr>
            <a:r>
              <a:rPr lang="en-US" b="0" dirty="0"/>
              <a:t>Pls notify me on my email about your teams at </a:t>
            </a:r>
            <a:r>
              <a:rPr lang="en-US" b="0" dirty="0">
                <a:solidFill>
                  <a:srgbClr val="005EB8"/>
                </a:solidFill>
                <a:hlinkClick r:id="rId2">
                  <a:extLst>
                    <a:ext uri="{A12FA001-AC4F-418D-AE19-62706E023703}">
                      <ahyp:hlinkClr xmlns:ahyp="http://schemas.microsoft.com/office/drawing/2018/hyperlinkcolor" val="tx"/>
                    </a:ext>
                  </a:extLst>
                </a:hlinkClick>
              </a:rPr>
              <a:t>victor.bolbot@aalto.fi</a:t>
            </a:r>
            <a:r>
              <a:rPr lang="en-US" b="0" dirty="0">
                <a:solidFill>
                  <a:srgbClr val="005EB8"/>
                </a:solidFill>
              </a:rPr>
              <a:t> </a:t>
            </a:r>
            <a:r>
              <a:rPr lang="en-US" b="0" dirty="0"/>
              <a:t>by the end of the week.</a:t>
            </a:r>
          </a:p>
          <a:p>
            <a:pPr marL="342900" indent="-342900">
              <a:buFont typeface="Arial" panose="020B0604020202020204" pitchFamily="34" charset="0"/>
              <a:buChar char="•"/>
            </a:pPr>
            <a:r>
              <a:rPr lang="en-US" b="0" dirty="0"/>
              <a:t>It is highly recommended that the assignment is implemented after it is presented (section after section) but not necessary.</a:t>
            </a:r>
          </a:p>
          <a:p>
            <a:pPr marL="342900" indent="-342900">
              <a:buFont typeface="Arial" panose="020B0604020202020204" pitchFamily="34" charset="0"/>
              <a:buChar char="•"/>
            </a:pPr>
            <a:r>
              <a:rPr lang="en-US" b="0" dirty="0"/>
              <a:t>Assignment submission deadline 17</a:t>
            </a:r>
            <a:r>
              <a:rPr lang="es-ES" b="0" dirty="0"/>
              <a:t>/</a:t>
            </a:r>
            <a:r>
              <a:rPr lang="en-US" b="0" dirty="0"/>
              <a:t>10/2023 22:00</a:t>
            </a:r>
          </a:p>
        </p:txBody>
      </p:sp>
    </p:spTree>
    <p:extLst>
      <p:ext uri="{BB962C8B-B14F-4D97-AF65-F5344CB8AC3E}">
        <p14:creationId xmlns:p14="http://schemas.microsoft.com/office/powerpoint/2010/main" val="1025780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081" y="385847"/>
            <a:ext cx="8207375" cy="996498"/>
          </a:xfrm>
        </p:spPr>
        <p:txBody>
          <a:bodyPr/>
          <a:lstStyle/>
          <a:p>
            <a:r>
              <a:rPr lang="en-US" dirty="0"/>
              <a:t>Assignment overview</a:t>
            </a:r>
          </a:p>
        </p:txBody>
      </p:sp>
      <p:sp>
        <p:nvSpPr>
          <p:cNvPr id="4" name="Date Placeholder 3"/>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p:cNvSpPr>
            <a:spLocks noGrp="1"/>
          </p:cNvSpPr>
          <p:nvPr>
            <p:ph type="sldNum" sz="quarter" idx="17"/>
          </p:nvPr>
        </p:nvSpPr>
        <p:spPr/>
        <p:txBody>
          <a:bodyPr>
            <a:normAutofit fontScale="32500" lnSpcReduction="20000"/>
          </a:bodyPr>
          <a:lstStyle/>
          <a:p>
            <a:pPr>
              <a:defRPr/>
            </a:pPr>
            <a:fld id="{49EFD4B7-1CC6-864B-A72A-C978B70BBA9B}" type="slidenum">
              <a:rPr lang="fi-FI" smtClean="0"/>
              <a:pPr>
                <a:defRPr/>
              </a:pPr>
              <a:t>4</a:t>
            </a:fld>
            <a:endParaRPr lang="fi-FI"/>
          </a:p>
        </p:txBody>
      </p:sp>
      <p:sp>
        <p:nvSpPr>
          <p:cNvPr id="6" name="Content Placeholder 5">
            <a:extLst>
              <a:ext uri="{FF2B5EF4-FFF2-40B4-BE49-F238E27FC236}">
                <a16:creationId xmlns:a16="http://schemas.microsoft.com/office/drawing/2014/main" id="{91A29CA4-0BB3-D30C-181A-C47370A7331B}"/>
              </a:ext>
            </a:extLst>
          </p:cNvPr>
          <p:cNvSpPr>
            <a:spLocks noGrp="1"/>
          </p:cNvSpPr>
          <p:nvPr>
            <p:ph sz="quarter" idx="14"/>
          </p:nvPr>
        </p:nvSpPr>
        <p:spPr/>
        <p:txBody>
          <a:bodyPr/>
          <a:lstStyle/>
          <a:p>
            <a:pPr marL="342900" indent="-342900">
              <a:buFont typeface="Arial" panose="020B0604020202020204" pitchFamily="34" charset="0"/>
              <a:buChar char="•"/>
            </a:pPr>
            <a:r>
              <a:rPr lang="en-US" b="0" dirty="0"/>
              <a:t>Final report will be assessed, but it should have three parts A, B, C</a:t>
            </a:r>
          </a:p>
          <a:p>
            <a:pPr marL="342900" indent="-342900">
              <a:buFont typeface="Arial" panose="020B0604020202020204" pitchFamily="34" charset="0"/>
              <a:buChar char="•"/>
            </a:pPr>
            <a:r>
              <a:rPr lang="en-US" b="0" dirty="0"/>
              <a:t>A – Application of traditional method - 40%</a:t>
            </a:r>
          </a:p>
          <a:p>
            <a:pPr marL="342900" indent="-342900">
              <a:buFont typeface="Arial" panose="020B0604020202020204" pitchFamily="34" charset="0"/>
              <a:buChar char="•"/>
            </a:pPr>
            <a:r>
              <a:rPr lang="en-US" b="0" dirty="0"/>
              <a:t>B – Application of STPA - 40%</a:t>
            </a:r>
          </a:p>
          <a:p>
            <a:pPr marL="342900" indent="-342900">
              <a:buFont typeface="Arial" panose="020B0604020202020204" pitchFamily="34" charset="0"/>
              <a:buChar char="•"/>
            </a:pPr>
            <a:r>
              <a:rPr lang="en-US" b="0" dirty="0"/>
              <a:t>C – Comparison of STPA and traditional method results - 20%</a:t>
            </a:r>
          </a:p>
        </p:txBody>
      </p:sp>
    </p:spTree>
    <p:extLst>
      <p:ext uri="{BB962C8B-B14F-4D97-AF65-F5344CB8AC3E}">
        <p14:creationId xmlns:p14="http://schemas.microsoft.com/office/powerpoint/2010/main" val="6809565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081" y="385847"/>
            <a:ext cx="8207375" cy="996498"/>
          </a:xfrm>
        </p:spPr>
        <p:txBody>
          <a:bodyPr/>
          <a:lstStyle/>
          <a:p>
            <a:r>
              <a:rPr lang="en-US" dirty="0"/>
              <a:t>Assignment template</a:t>
            </a:r>
          </a:p>
        </p:txBody>
      </p:sp>
      <p:sp>
        <p:nvSpPr>
          <p:cNvPr id="4" name="Date Placeholder 3"/>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p:cNvSpPr>
            <a:spLocks noGrp="1"/>
          </p:cNvSpPr>
          <p:nvPr>
            <p:ph type="sldNum" sz="quarter" idx="17"/>
          </p:nvPr>
        </p:nvSpPr>
        <p:spPr/>
        <p:txBody>
          <a:bodyPr>
            <a:normAutofit fontScale="32500" lnSpcReduction="20000"/>
          </a:bodyPr>
          <a:lstStyle/>
          <a:p>
            <a:pPr>
              <a:defRPr/>
            </a:pPr>
            <a:fld id="{49EFD4B7-1CC6-864B-A72A-C978B70BBA9B}" type="slidenum">
              <a:rPr lang="fi-FI" smtClean="0"/>
              <a:pPr>
                <a:defRPr/>
              </a:pPr>
              <a:t>5</a:t>
            </a:fld>
            <a:endParaRPr lang="fi-FI"/>
          </a:p>
        </p:txBody>
      </p:sp>
      <p:sp>
        <p:nvSpPr>
          <p:cNvPr id="6" name="Content Placeholder 5">
            <a:extLst>
              <a:ext uri="{FF2B5EF4-FFF2-40B4-BE49-F238E27FC236}">
                <a16:creationId xmlns:a16="http://schemas.microsoft.com/office/drawing/2014/main" id="{91A29CA4-0BB3-D30C-181A-C47370A7331B}"/>
              </a:ext>
            </a:extLst>
          </p:cNvPr>
          <p:cNvSpPr>
            <a:spLocks noGrp="1"/>
          </p:cNvSpPr>
          <p:nvPr>
            <p:ph sz="quarter" idx="14"/>
          </p:nvPr>
        </p:nvSpPr>
        <p:spPr/>
        <p:txBody>
          <a:bodyPr/>
          <a:lstStyle/>
          <a:p>
            <a:pPr marL="342900" indent="-342900">
              <a:buFont typeface="Arial" panose="020B0604020202020204" pitchFamily="34" charset="0"/>
              <a:buChar char="•"/>
            </a:pPr>
            <a:r>
              <a:rPr lang="en-US" sz="1600" b="0" dirty="0"/>
              <a:t>Cover page with picture, title, name of the team member and their relevant codes, date of submission, supervisor name and teaching assistants names, course name and code and no page number on the cover page</a:t>
            </a:r>
          </a:p>
          <a:p>
            <a:pPr marL="342900" indent="-342900">
              <a:buFont typeface="Arial" panose="020B0604020202020204" pitchFamily="34" charset="0"/>
              <a:buChar char="•"/>
            </a:pPr>
            <a:r>
              <a:rPr lang="en-US" sz="1600" b="0" dirty="0"/>
              <a:t>Table of contents should be included on a separate page</a:t>
            </a:r>
          </a:p>
          <a:p>
            <a:pPr marL="342900" indent="-342900">
              <a:buFont typeface="Arial" panose="020B0604020202020204" pitchFamily="34" charset="0"/>
              <a:buChar char="•"/>
            </a:pPr>
            <a:r>
              <a:rPr lang="en-US" sz="1600" b="0" dirty="0"/>
              <a:t>On separate page start section A, B, C</a:t>
            </a:r>
          </a:p>
          <a:p>
            <a:pPr marL="342900" indent="-342900">
              <a:buFont typeface="Arial" panose="020B0604020202020204" pitchFamily="34" charset="0"/>
              <a:buChar char="•"/>
            </a:pPr>
            <a:r>
              <a:rPr lang="en-US" sz="1600" b="0" dirty="0"/>
              <a:t>Section A, B, C and tasks names should be considered as headings (and part of contents table)</a:t>
            </a:r>
          </a:p>
          <a:p>
            <a:pPr marL="342900" indent="-342900">
              <a:buFont typeface="Arial" panose="020B0604020202020204" pitchFamily="34" charset="0"/>
              <a:buChar char="•"/>
            </a:pPr>
            <a:r>
              <a:rPr lang="en-US" sz="1600" b="0" dirty="0"/>
              <a:t>Headings should be highlighted differently from the text</a:t>
            </a:r>
          </a:p>
          <a:p>
            <a:pPr marL="342900" indent="-342900">
              <a:buFont typeface="Arial" panose="020B0604020202020204" pitchFamily="34" charset="0"/>
              <a:buChar char="•"/>
            </a:pPr>
            <a:r>
              <a:rPr lang="en-US" sz="1600" b="0" dirty="0"/>
              <a:t>Table captions above the tables, figure captions below the figures.</a:t>
            </a:r>
          </a:p>
          <a:p>
            <a:pPr marL="342900" indent="-342900">
              <a:buFont typeface="Arial" panose="020B0604020202020204" pitchFamily="34" charset="0"/>
              <a:buChar char="•"/>
            </a:pPr>
            <a:r>
              <a:rPr lang="en-US" sz="1600" b="0" dirty="0"/>
              <a:t>Word or Pdf</a:t>
            </a:r>
          </a:p>
          <a:p>
            <a:pPr marL="342900" indent="-342900">
              <a:buFont typeface="Arial" panose="020B0604020202020204" pitchFamily="34" charset="0"/>
              <a:buChar char="•"/>
            </a:pPr>
            <a:r>
              <a:rPr lang="en-US" sz="1600" b="0" dirty="0"/>
              <a:t>Readable text </a:t>
            </a:r>
          </a:p>
          <a:p>
            <a:pPr marL="342900" indent="-342900">
              <a:buFont typeface="Arial" panose="020B0604020202020204" pitchFamily="34" charset="0"/>
              <a:buChar char="•"/>
            </a:pPr>
            <a:r>
              <a:rPr lang="en-US" sz="1600" b="0" dirty="0"/>
              <a:t>Any of three styles (Arial, Calibri, Times New Romans)</a:t>
            </a:r>
          </a:p>
        </p:txBody>
      </p:sp>
    </p:spTree>
    <p:extLst>
      <p:ext uri="{BB962C8B-B14F-4D97-AF65-F5344CB8AC3E}">
        <p14:creationId xmlns:p14="http://schemas.microsoft.com/office/powerpoint/2010/main" val="1785412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69D2-D5A5-46ED-9BE5-F30D8800BDA7}"/>
              </a:ext>
            </a:extLst>
          </p:cNvPr>
          <p:cNvSpPr>
            <a:spLocks noGrp="1"/>
          </p:cNvSpPr>
          <p:nvPr>
            <p:ph type="ctrTitle"/>
          </p:nvPr>
        </p:nvSpPr>
        <p:spPr>
          <a:xfrm>
            <a:off x="461987" y="135533"/>
            <a:ext cx="8207375" cy="996498"/>
          </a:xfrm>
        </p:spPr>
        <p:txBody>
          <a:bodyPr/>
          <a:lstStyle/>
          <a:p>
            <a:r>
              <a:rPr lang="en-US" dirty="0"/>
              <a:t>System overview</a:t>
            </a:r>
          </a:p>
        </p:txBody>
      </p:sp>
      <p:sp>
        <p:nvSpPr>
          <p:cNvPr id="4" name="Date Placeholder 3">
            <a:extLst>
              <a:ext uri="{FF2B5EF4-FFF2-40B4-BE49-F238E27FC236}">
                <a16:creationId xmlns:a16="http://schemas.microsoft.com/office/drawing/2014/main" id="{4D20AB6A-6D57-4EEF-B39C-E63AD4EF8D7A}"/>
              </a:ext>
            </a:extLst>
          </p:cNvPr>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a:extLst>
              <a:ext uri="{FF2B5EF4-FFF2-40B4-BE49-F238E27FC236}">
                <a16:creationId xmlns:a16="http://schemas.microsoft.com/office/drawing/2014/main" id="{580E557F-8B3F-4128-8F8D-B8104CEBF751}"/>
              </a:ext>
            </a:extLst>
          </p:cNvPr>
          <p:cNvSpPr>
            <a:spLocks noGrp="1"/>
          </p:cNvSpPr>
          <p:nvPr>
            <p:ph type="sldNum" sz="quarter" idx="17"/>
          </p:nvPr>
        </p:nvSpPr>
        <p:spPr/>
        <p:txBody>
          <a:bodyPr/>
          <a:lstStyle/>
          <a:p>
            <a:pPr>
              <a:defRPr/>
            </a:pPr>
            <a:fld id="{49EFD4B7-1CC6-864B-A72A-C978B70BBA9B}" type="slidenum">
              <a:rPr lang="fi-FI" smtClean="0"/>
              <a:pPr>
                <a:defRPr/>
              </a:pPr>
              <a:t>6</a:t>
            </a:fld>
            <a:endParaRPr lang="fi-FI"/>
          </a:p>
        </p:txBody>
      </p:sp>
      <p:sp>
        <p:nvSpPr>
          <p:cNvPr id="3" name="Content Placeholder 5">
            <a:extLst>
              <a:ext uri="{FF2B5EF4-FFF2-40B4-BE49-F238E27FC236}">
                <a16:creationId xmlns:a16="http://schemas.microsoft.com/office/drawing/2014/main" id="{EBF21A95-F642-2626-3562-2622781310FE}"/>
              </a:ext>
            </a:extLst>
          </p:cNvPr>
          <p:cNvSpPr>
            <a:spLocks noGrp="1"/>
          </p:cNvSpPr>
          <p:nvPr>
            <p:ph sz="quarter" idx="14"/>
          </p:nvPr>
        </p:nvSpPr>
        <p:spPr>
          <a:xfrm>
            <a:off x="468314" y="1261611"/>
            <a:ext cx="2015454" cy="3336083"/>
          </a:xfrm>
        </p:spPr>
        <p:txBody>
          <a:bodyPr/>
          <a:lstStyle/>
          <a:p>
            <a:pPr marL="342900" indent="-342900">
              <a:buFont typeface="Arial" panose="020B0604020202020204" pitchFamily="34" charset="0"/>
              <a:buChar char="•"/>
            </a:pPr>
            <a:r>
              <a:rPr lang="en-US" sz="1800" b="0" dirty="0"/>
              <a:t>Provided on the course assignment link</a:t>
            </a:r>
          </a:p>
          <a:p>
            <a:pPr marL="285750" indent="-285750">
              <a:buFont typeface="Arial" panose="020B0604020202020204" pitchFamily="34" charset="0"/>
              <a:buChar char="•"/>
            </a:pPr>
            <a:r>
              <a:rPr lang="en-US" sz="1800" b="0" dirty="0"/>
              <a:t>Primary movers, </a:t>
            </a:r>
          </a:p>
          <a:p>
            <a:pPr marL="285750" indent="-285750">
              <a:buFont typeface="Arial" panose="020B0604020202020204" pitchFamily="34" charset="0"/>
              <a:buChar char="•"/>
            </a:pPr>
            <a:r>
              <a:rPr lang="en-US" sz="1800" b="0" dirty="0"/>
              <a:t>consumers, </a:t>
            </a:r>
          </a:p>
          <a:p>
            <a:pPr marL="285750" indent="-285750">
              <a:buFont typeface="Arial" panose="020B0604020202020204" pitchFamily="34" charset="0"/>
              <a:buChar char="•"/>
            </a:pPr>
            <a:r>
              <a:rPr lang="en-US" sz="1800" b="0" dirty="0"/>
              <a:t>control</a:t>
            </a:r>
          </a:p>
        </p:txBody>
      </p:sp>
      <p:pic>
        <p:nvPicPr>
          <p:cNvPr id="7" name="Picture 6">
            <a:extLst>
              <a:ext uri="{FF2B5EF4-FFF2-40B4-BE49-F238E27FC236}">
                <a16:creationId xmlns:a16="http://schemas.microsoft.com/office/drawing/2014/main" id="{FD0F704D-5A6C-FD72-6983-6AF7100586A8}"/>
              </a:ext>
            </a:extLst>
          </p:cNvPr>
          <p:cNvPicPr/>
          <p:nvPr/>
        </p:nvPicPr>
        <p:blipFill>
          <a:blip r:embed="rId2"/>
          <a:stretch>
            <a:fillRect/>
          </a:stretch>
        </p:blipFill>
        <p:spPr>
          <a:xfrm>
            <a:off x="2771800" y="1494847"/>
            <a:ext cx="6012393" cy="2869609"/>
          </a:xfrm>
          <a:prstGeom prst="rect">
            <a:avLst/>
          </a:prstGeom>
        </p:spPr>
      </p:pic>
    </p:spTree>
    <p:extLst>
      <p:ext uri="{BB962C8B-B14F-4D97-AF65-F5344CB8AC3E}">
        <p14:creationId xmlns:p14="http://schemas.microsoft.com/office/powerpoint/2010/main" val="249714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69D2-D5A5-46ED-9BE5-F30D8800BDA7}"/>
              </a:ext>
            </a:extLst>
          </p:cNvPr>
          <p:cNvSpPr>
            <a:spLocks noGrp="1"/>
          </p:cNvSpPr>
          <p:nvPr>
            <p:ph type="ctrTitle"/>
          </p:nvPr>
        </p:nvSpPr>
        <p:spPr>
          <a:xfrm>
            <a:off x="461987" y="135533"/>
            <a:ext cx="8207375" cy="996498"/>
          </a:xfrm>
        </p:spPr>
        <p:txBody>
          <a:bodyPr/>
          <a:lstStyle/>
          <a:p>
            <a:r>
              <a:rPr lang="en-US" dirty="0"/>
              <a:t>Assignment requirements</a:t>
            </a:r>
          </a:p>
        </p:txBody>
      </p:sp>
      <p:sp>
        <p:nvSpPr>
          <p:cNvPr id="4" name="Date Placeholder 3">
            <a:extLst>
              <a:ext uri="{FF2B5EF4-FFF2-40B4-BE49-F238E27FC236}">
                <a16:creationId xmlns:a16="http://schemas.microsoft.com/office/drawing/2014/main" id="{4D20AB6A-6D57-4EEF-B39C-E63AD4EF8D7A}"/>
              </a:ext>
            </a:extLst>
          </p:cNvPr>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a:extLst>
              <a:ext uri="{FF2B5EF4-FFF2-40B4-BE49-F238E27FC236}">
                <a16:creationId xmlns:a16="http://schemas.microsoft.com/office/drawing/2014/main" id="{580E557F-8B3F-4128-8F8D-B8104CEBF751}"/>
              </a:ext>
            </a:extLst>
          </p:cNvPr>
          <p:cNvSpPr>
            <a:spLocks noGrp="1"/>
          </p:cNvSpPr>
          <p:nvPr>
            <p:ph type="sldNum" sz="quarter" idx="17"/>
          </p:nvPr>
        </p:nvSpPr>
        <p:spPr/>
        <p:txBody>
          <a:bodyPr/>
          <a:lstStyle/>
          <a:p>
            <a:pPr>
              <a:defRPr/>
            </a:pPr>
            <a:fld id="{49EFD4B7-1CC6-864B-A72A-C978B70BBA9B}" type="slidenum">
              <a:rPr lang="fi-FI" smtClean="0"/>
              <a:pPr>
                <a:defRPr/>
              </a:pPr>
              <a:t>7</a:t>
            </a:fld>
            <a:endParaRPr lang="fi-FI"/>
          </a:p>
        </p:txBody>
      </p:sp>
      <p:sp>
        <p:nvSpPr>
          <p:cNvPr id="3" name="Content Placeholder 5">
            <a:extLst>
              <a:ext uri="{FF2B5EF4-FFF2-40B4-BE49-F238E27FC236}">
                <a16:creationId xmlns:a16="http://schemas.microsoft.com/office/drawing/2014/main" id="{EBF21A95-F642-2626-3562-2622781310FE}"/>
              </a:ext>
            </a:extLst>
          </p:cNvPr>
          <p:cNvSpPr>
            <a:spLocks noGrp="1"/>
          </p:cNvSpPr>
          <p:nvPr>
            <p:ph sz="quarter" idx="14"/>
          </p:nvPr>
        </p:nvSpPr>
        <p:spPr>
          <a:xfrm>
            <a:off x="468314" y="1261611"/>
            <a:ext cx="8207374" cy="3336083"/>
          </a:xfrm>
        </p:spPr>
        <p:txBody>
          <a:bodyPr/>
          <a:lstStyle/>
          <a:p>
            <a:r>
              <a:rPr lang="en-US" b="0" u="sng" dirty="0"/>
              <a:t>Section A </a:t>
            </a:r>
          </a:p>
          <a:p>
            <a:pPr marL="342900" indent="-342900">
              <a:buFont typeface="Arial" panose="020B0604020202020204" pitchFamily="34" charset="0"/>
              <a:buChar char="•"/>
            </a:pPr>
            <a:r>
              <a:rPr lang="en-US" b="0" dirty="0"/>
              <a:t>We want you to consider at least 3 significant components (but one from Power system, one from Thruster system, and one from DP control system). </a:t>
            </a:r>
          </a:p>
          <a:p>
            <a:pPr marL="342900" indent="-342900">
              <a:buFont typeface="Arial" panose="020B0604020202020204" pitchFamily="34" charset="0"/>
              <a:buChar char="•"/>
            </a:pPr>
            <a:r>
              <a:rPr lang="en-US" b="0" dirty="0"/>
              <a:t>Approximately 5 failure modes, keywords, per component in FMEA, HAZOP</a:t>
            </a:r>
          </a:p>
          <a:p>
            <a:pPr marL="342900" indent="-342900">
              <a:buFont typeface="Arial" panose="020B0604020202020204" pitchFamily="34" charset="0"/>
              <a:buChar char="•"/>
            </a:pPr>
            <a:r>
              <a:rPr lang="en-US" b="0" dirty="0"/>
              <a:t>Minimum 15 basic events in Fault Tree, 2-3 levels, 20 scenarios in HAZOP, FMEA</a:t>
            </a:r>
          </a:p>
        </p:txBody>
      </p:sp>
    </p:spTree>
    <p:extLst>
      <p:ext uri="{BB962C8B-B14F-4D97-AF65-F5344CB8AC3E}">
        <p14:creationId xmlns:p14="http://schemas.microsoft.com/office/powerpoint/2010/main" val="25399030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69D2-D5A5-46ED-9BE5-F30D8800BDA7}"/>
              </a:ext>
            </a:extLst>
          </p:cNvPr>
          <p:cNvSpPr>
            <a:spLocks noGrp="1"/>
          </p:cNvSpPr>
          <p:nvPr>
            <p:ph type="ctrTitle"/>
          </p:nvPr>
        </p:nvSpPr>
        <p:spPr>
          <a:xfrm>
            <a:off x="461987" y="135533"/>
            <a:ext cx="8207375" cy="996498"/>
          </a:xfrm>
        </p:spPr>
        <p:txBody>
          <a:bodyPr/>
          <a:lstStyle/>
          <a:p>
            <a:r>
              <a:rPr lang="en-US" dirty="0"/>
              <a:t>Assignment methodology</a:t>
            </a:r>
          </a:p>
        </p:txBody>
      </p:sp>
      <p:sp>
        <p:nvSpPr>
          <p:cNvPr id="4" name="Date Placeholder 3">
            <a:extLst>
              <a:ext uri="{FF2B5EF4-FFF2-40B4-BE49-F238E27FC236}">
                <a16:creationId xmlns:a16="http://schemas.microsoft.com/office/drawing/2014/main" id="{4D20AB6A-6D57-4EEF-B39C-E63AD4EF8D7A}"/>
              </a:ext>
            </a:extLst>
          </p:cNvPr>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a:extLst>
              <a:ext uri="{FF2B5EF4-FFF2-40B4-BE49-F238E27FC236}">
                <a16:creationId xmlns:a16="http://schemas.microsoft.com/office/drawing/2014/main" id="{580E557F-8B3F-4128-8F8D-B8104CEBF751}"/>
              </a:ext>
            </a:extLst>
          </p:cNvPr>
          <p:cNvSpPr>
            <a:spLocks noGrp="1"/>
          </p:cNvSpPr>
          <p:nvPr>
            <p:ph type="sldNum" sz="quarter" idx="17"/>
          </p:nvPr>
        </p:nvSpPr>
        <p:spPr/>
        <p:txBody>
          <a:bodyPr/>
          <a:lstStyle/>
          <a:p>
            <a:pPr>
              <a:defRPr/>
            </a:pPr>
            <a:fld id="{49EFD4B7-1CC6-864B-A72A-C978B70BBA9B}" type="slidenum">
              <a:rPr lang="fi-FI" smtClean="0"/>
              <a:pPr>
                <a:defRPr/>
              </a:pPr>
              <a:t>8</a:t>
            </a:fld>
            <a:endParaRPr lang="fi-FI"/>
          </a:p>
        </p:txBody>
      </p:sp>
      <p:sp>
        <p:nvSpPr>
          <p:cNvPr id="3" name="Content Placeholder 5">
            <a:extLst>
              <a:ext uri="{FF2B5EF4-FFF2-40B4-BE49-F238E27FC236}">
                <a16:creationId xmlns:a16="http://schemas.microsoft.com/office/drawing/2014/main" id="{EBF21A95-F642-2626-3562-2622781310FE}"/>
              </a:ext>
            </a:extLst>
          </p:cNvPr>
          <p:cNvSpPr>
            <a:spLocks noGrp="1"/>
          </p:cNvSpPr>
          <p:nvPr>
            <p:ph sz="quarter" idx="14"/>
          </p:nvPr>
        </p:nvSpPr>
        <p:spPr>
          <a:xfrm>
            <a:off x="468314" y="1261611"/>
            <a:ext cx="4319710" cy="3336083"/>
          </a:xfrm>
        </p:spPr>
        <p:txBody>
          <a:bodyPr/>
          <a:lstStyle/>
          <a:p>
            <a:r>
              <a:rPr lang="en-US" sz="1600" b="0" u="sng" dirty="0"/>
              <a:t>Section A </a:t>
            </a:r>
          </a:p>
          <a:p>
            <a:endParaRPr lang="en-US" sz="1600" b="0" dirty="0"/>
          </a:p>
          <a:p>
            <a:r>
              <a:rPr lang="en-US" sz="1600" b="0" dirty="0"/>
              <a:t>Guidelines for FMEA, FTA, HAZOP implementation are provided in the assignment description and in the slides </a:t>
            </a:r>
          </a:p>
          <a:p>
            <a:r>
              <a:rPr lang="en-US" sz="1600" b="0" dirty="0"/>
              <a:t>You can check standards like</a:t>
            </a:r>
          </a:p>
          <a:p>
            <a:r>
              <a:rPr lang="en-US" sz="1600" b="0" dirty="0"/>
              <a:t>ISO 31010, ISO military standards on FMEA, and so on. </a:t>
            </a:r>
          </a:p>
          <a:p>
            <a:endParaRPr lang="en-US" sz="1600" b="0" dirty="0"/>
          </a:p>
          <a:p>
            <a:endParaRPr lang="en-US" sz="1600" b="0" dirty="0"/>
          </a:p>
          <a:p>
            <a:endParaRPr lang="en-US" sz="1600" b="0" dirty="0"/>
          </a:p>
        </p:txBody>
      </p:sp>
      <p:graphicFrame>
        <p:nvGraphicFramePr>
          <p:cNvPr id="6" name="Table 6">
            <a:extLst>
              <a:ext uri="{FF2B5EF4-FFF2-40B4-BE49-F238E27FC236}">
                <a16:creationId xmlns:a16="http://schemas.microsoft.com/office/drawing/2014/main" id="{50A52DF9-1185-E064-6F54-F43AEDEF4FC6}"/>
              </a:ext>
            </a:extLst>
          </p:cNvPr>
          <p:cNvGraphicFramePr>
            <a:graphicFrameLocks noGrp="1"/>
          </p:cNvGraphicFramePr>
          <p:nvPr>
            <p:extLst>
              <p:ext uri="{D42A27DB-BD31-4B8C-83A1-F6EECF244321}">
                <p14:modId xmlns:p14="http://schemas.microsoft.com/office/powerpoint/2010/main" val="783433559"/>
              </p:ext>
            </p:extLst>
          </p:nvPr>
        </p:nvGraphicFramePr>
        <p:xfrm>
          <a:off x="5580112" y="1849317"/>
          <a:ext cx="2906922" cy="1680305"/>
        </p:xfrm>
        <a:graphic>
          <a:graphicData uri="http://schemas.openxmlformats.org/drawingml/2006/table">
            <a:tbl>
              <a:tblPr firstRow="1" bandRow="1">
                <a:tableStyleId>{5C22544A-7EE6-4342-B048-85BDC9FD1C3A}</a:tableStyleId>
              </a:tblPr>
              <a:tblGrid>
                <a:gridCol w="744220">
                  <a:extLst>
                    <a:ext uri="{9D8B030D-6E8A-4147-A177-3AD203B41FA5}">
                      <a16:colId xmlns:a16="http://schemas.microsoft.com/office/drawing/2014/main" val="2112448235"/>
                    </a:ext>
                  </a:extLst>
                </a:gridCol>
                <a:gridCol w="563372">
                  <a:extLst>
                    <a:ext uri="{9D8B030D-6E8A-4147-A177-3AD203B41FA5}">
                      <a16:colId xmlns:a16="http://schemas.microsoft.com/office/drawing/2014/main" val="2953332475"/>
                    </a:ext>
                  </a:extLst>
                </a:gridCol>
                <a:gridCol w="735330">
                  <a:extLst>
                    <a:ext uri="{9D8B030D-6E8A-4147-A177-3AD203B41FA5}">
                      <a16:colId xmlns:a16="http://schemas.microsoft.com/office/drawing/2014/main" val="2429381299"/>
                    </a:ext>
                  </a:extLst>
                </a:gridCol>
                <a:gridCol w="864000">
                  <a:extLst>
                    <a:ext uri="{9D8B030D-6E8A-4147-A177-3AD203B41FA5}">
                      <a16:colId xmlns:a16="http://schemas.microsoft.com/office/drawing/2014/main" val="1918710027"/>
                    </a:ext>
                  </a:extLst>
                </a:gridCol>
              </a:tblGrid>
              <a:tr h="336061">
                <a:tc>
                  <a:txBody>
                    <a:bodyPr/>
                    <a:lstStyle/>
                    <a:p>
                      <a:endParaRPr lang="en-US" sz="1400" dirty="0"/>
                    </a:p>
                  </a:txBody>
                  <a:tcPr/>
                </a:tc>
                <a:tc>
                  <a:txBody>
                    <a:bodyPr/>
                    <a:lstStyle/>
                    <a:p>
                      <a:r>
                        <a:rPr lang="en-US" sz="1400" dirty="0"/>
                        <a:t>FTA</a:t>
                      </a:r>
                    </a:p>
                  </a:txBody>
                  <a:tcPr/>
                </a:tc>
                <a:tc>
                  <a:txBody>
                    <a:bodyPr/>
                    <a:lstStyle/>
                    <a:p>
                      <a:r>
                        <a:rPr lang="en-US" sz="1400" dirty="0"/>
                        <a:t>FMEA</a:t>
                      </a:r>
                    </a:p>
                  </a:txBody>
                  <a:tcPr/>
                </a:tc>
                <a:tc>
                  <a:txBody>
                    <a:bodyPr/>
                    <a:lstStyle/>
                    <a:p>
                      <a:r>
                        <a:rPr lang="en-US" sz="1400" dirty="0"/>
                        <a:t>HAZOP</a:t>
                      </a:r>
                    </a:p>
                  </a:txBody>
                  <a:tcPr/>
                </a:tc>
                <a:extLst>
                  <a:ext uri="{0D108BD9-81ED-4DB2-BD59-A6C34878D82A}">
                    <a16:rowId xmlns:a16="http://schemas.microsoft.com/office/drawing/2014/main" val="3359541082"/>
                  </a:ext>
                </a:extLst>
              </a:tr>
              <a:tr h="336061">
                <a:tc>
                  <a:txBody>
                    <a:bodyPr/>
                    <a:lstStyle/>
                    <a:p>
                      <a:r>
                        <a:rPr lang="en-US" sz="1400" dirty="0"/>
                        <a:t>Task 2</a:t>
                      </a:r>
                    </a:p>
                  </a:txBody>
                  <a:tcPr/>
                </a:tc>
                <a:tc>
                  <a:txBody>
                    <a:bodyPr/>
                    <a:lstStyle/>
                    <a:p>
                      <a:r>
                        <a:rPr lang="en-US" sz="1400" dirty="0"/>
                        <a:t>10</a:t>
                      </a:r>
                    </a:p>
                  </a:txBody>
                  <a:tcPr/>
                </a:tc>
                <a:tc>
                  <a:txBody>
                    <a:bodyPr/>
                    <a:lstStyle/>
                    <a:p>
                      <a:r>
                        <a:rPr lang="en-US" sz="1400" dirty="0"/>
                        <a:t>15</a:t>
                      </a:r>
                    </a:p>
                  </a:txBody>
                  <a:tcPr/>
                </a:tc>
                <a:tc>
                  <a:txBody>
                    <a:bodyPr/>
                    <a:lstStyle/>
                    <a:p>
                      <a:r>
                        <a:rPr lang="en-US" sz="1400" dirty="0"/>
                        <a:t>10</a:t>
                      </a:r>
                    </a:p>
                  </a:txBody>
                  <a:tcPr/>
                </a:tc>
                <a:extLst>
                  <a:ext uri="{0D108BD9-81ED-4DB2-BD59-A6C34878D82A}">
                    <a16:rowId xmlns:a16="http://schemas.microsoft.com/office/drawing/2014/main" val="1155692326"/>
                  </a:ext>
                </a:extLst>
              </a:tr>
              <a:tr h="336061">
                <a:tc>
                  <a:txBody>
                    <a:bodyPr/>
                    <a:lstStyle/>
                    <a:p>
                      <a:r>
                        <a:rPr lang="en-US" sz="1400" dirty="0"/>
                        <a:t>Task 3</a:t>
                      </a:r>
                    </a:p>
                  </a:txBody>
                  <a:tcPr/>
                </a:tc>
                <a:tc>
                  <a:txBody>
                    <a:bodyPr/>
                    <a:lstStyle/>
                    <a:p>
                      <a:r>
                        <a:rPr lang="en-US" sz="1400" dirty="0"/>
                        <a:t>15</a:t>
                      </a:r>
                    </a:p>
                  </a:txBody>
                  <a:tcPr/>
                </a:tc>
                <a:tc>
                  <a:txBody>
                    <a:bodyPr/>
                    <a:lstStyle/>
                    <a:p>
                      <a:r>
                        <a:rPr lang="en-US" sz="1400" dirty="0"/>
                        <a:t>15</a:t>
                      </a:r>
                    </a:p>
                  </a:txBody>
                  <a:tcPr/>
                </a:tc>
                <a:tc>
                  <a:txBody>
                    <a:bodyPr/>
                    <a:lstStyle/>
                    <a:p>
                      <a:r>
                        <a:rPr lang="en-US" sz="1400" dirty="0"/>
                        <a:t>10</a:t>
                      </a:r>
                    </a:p>
                  </a:txBody>
                  <a:tcPr/>
                </a:tc>
                <a:extLst>
                  <a:ext uri="{0D108BD9-81ED-4DB2-BD59-A6C34878D82A}">
                    <a16:rowId xmlns:a16="http://schemas.microsoft.com/office/drawing/2014/main" val="396973587"/>
                  </a:ext>
                </a:extLst>
              </a:tr>
              <a:tr h="336061">
                <a:tc>
                  <a:txBody>
                    <a:bodyPr/>
                    <a:lstStyle/>
                    <a:p>
                      <a:r>
                        <a:rPr lang="en-US" sz="1400" dirty="0"/>
                        <a:t>Task 4</a:t>
                      </a:r>
                    </a:p>
                  </a:txBody>
                  <a:tcPr/>
                </a:tc>
                <a:tc>
                  <a:txBody>
                    <a:bodyPr/>
                    <a:lstStyle/>
                    <a:p>
                      <a:r>
                        <a:rPr lang="en-US" sz="1400" dirty="0"/>
                        <a:t>15</a:t>
                      </a:r>
                    </a:p>
                  </a:txBody>
                  <a:tcPr/>
                </a:tc>
                <a:tc>
                  <a:txBody>
                    <a:bodyPr/>
                    <a:lstStyle/>
                    <a:p>
                      <a:r>
                        <a:rPr lang="en-US" sz="1400" dirty="0"/>
                        <a:t>10</a:t>
                      </a:r>
                    </a:p>
                  </a:txBody>
                  <a:tcPr/>
                </a:tc>
                <a:tc>
                  <a:txBody>
                    <a:bodyPr/>
                    <a:lstStyle/>
                    <a:p>
                      <a:r>
                        <a:rPr lang="en-US" sz="1400" dirty="0"/>
                        <a:t>10</a:t>
                      </a:r>
                    </a:p>
                  </a:txBody>
                  <a:tcPr/>
                </a:tc>
                <a:extLst>
                  <a:ext uri="{0D108BD9-81ED-4DB2-BD59-A6C34878D82A}">
                    <a16:rowId xmlns:a16="http://schemas.microsoft.com/office/drawing/2014/main" val="3841821522"/>
                  </a:ext>
                </a:extLst>
              </a:tr>
              <a:tr h="336061">
                <a:tc>
                  <a:txBody>
                    <a:bodyPr/>
                    <a:lstStyle/>
                    <a:p>
                      <a:r>
                        <a:rPr lang="en-US" sz="1400" dirty="0"/>
                        <a:t>Task 5</a:t>
                      </a:r>
                    </a:p>
                  </a:txBody>
                  <a:tcPr/>
                </a:tc>
                <a:tc>
                  <a:txBody>
                    <a:bodyPr/>
                    <a:lstStyle/>
                    <a:p>
                      <a:r>
                        <a:rPr lang="en-US" sz="1400" dirty="0"/>
                        <a:t>-</a:t>
                      </a:r>
                    </a:p>
                  </a:txBody>
                  <a:tcPr/>
                </a:tc>
                <a:tc>
                  <a:txBody>
                    <a:bodyPr/>
                    <a:lstStyle/>
                    <a:p>
                      <a:r>
                        <a:rPr lang="en-US" sz="1400" dirty="0"/>
                        <a:t>-</a:t>
                      </a:r>
                    </a:p>
                  </a:txBody>
                  <a:tcPr/>
                </a:tc>
                <a:tc>
                  <a:txBody>
                    <a:bodyPr/>
                    <a:lstStyle/>
                    <a:p>
                      <a:r>
                        <a:rPr lang="en-US" sz="1400" dirty="0"/>
                        <a:t>10</a:t>
                      </a:r>
                    </a:p>
                  </a:txBody>
                  <a:tcPr/>
                </a:tc>
                <a:extLst>
                  <a:ext uri="{0D108BD9-81ED-4DB2-BD59-A6C34878D82A}">
                    <a16:rowId xmlns:a16="http://schemas.microsoft.com/office/drawing/2014/main" val="2469737170"/>
                  </a:ext>
                </a:extLst>
              </a:tr>
            </a:tbl>
          </a:graphicData>
        </a:graphic>
      </p:graphicFrame>
      <p:sp>
        <p:nvSpPr>
          <p:cNvPr id="7" name="Rectangle 6">
            <a:extLst>
              <a:ext uri="{FF2B5EF4-FFF2-40B4-BE49-F238E27FC236}">
                <a16:creationId xmlns:a16="http://schemas.microsoft.com/office/drawing/2014/main" id="{408331DB-2728-BCE9-5108-2B9CBC51A238}"/>
              </a:ext>
            </a:extLst>
          </p:cNvPr>
          <p:cNvSpPr/>
          <p:nvPr/>
        </p:nvSpPr>
        <p:spPr>
          <a:xfrm>
            <a:off x="6212673" y="1187151"/>
            <a:ext cx="1641795" cy="584775"/>
          </a:xfrm>
          <a:prstGeom prst="rect">
            <a:avLst/>
          </a:prstGeom>
          <a:noFill/>
        </p:spPr>
        <p:txBody>
          <a:bodyPr wrap="none" lIns="91440" tIns="45720" rIns="91440" bIns="45720">
            <a:spAutoFit/>
          </a:bodyPr>
          <a:lstStyle/>
          <a:p>
            <a:pPr algn="ctr"/>
            <a:r>
              <a:rPr lang="en-US" sz="3200" b="0" cap="none" spc="0" dirty="0">
                <a:ln w="0"/>
                <a:solidFill>
                  <a:schemeClr val="tx1"/>
                </a:solidFill>
                <a:effectLst>
                  <a:outerShdw blurRad="38100" dist="19050" dir="2700000" algn="tl" rotWithShape="0">
                    <a:schemeClr val="dk1">
                      <a:alpha val="40000"/>
                    </a:schemeClr>
                  </a:outerShdw>
                </a:effectLst>
              </a:rPr>
              <a:t>Grading</a:t>
            </a:r>
          </a:p>
        </p:txBody>
      </p:sp>
    </p:spTree>
    <p:extLst>
      <p:ext uri="{BB962C8B-B14F-4D97-AF65-F5344CB8AC3E}">
        <p14:creationId xmlns:p14="http://schemas.microsoft.com/office/powerpoint/2010/main" val="38018242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69D2-D5A5-46ED-9BE5-F30D8800BDA7}"/>
              </a:ext>
            </a:extLst>
          </p:cNvPr>
          <p:cNvSpPr>
            <a:spLocks noGrp="1"/>
          </p:cNvSpPr>
          <p:nvPr>
            <p:ph type="ctrTitle"/>
          </p:nvPr>
        </p:nvSpPr>
        <p:spPr>
          <a:xfrm>
            <a:off x="482128" y="135533"/>
            <a:ext cx="8207375" cy="996498"/>
          </a:xfrm>
        </p:spPr>
        <p:txBody>
          <a:bodyPr/>
          <a:lstStyle/>
          <a:p>
            <a:r>
              <a:rPr lang="en-US" dirty="0"/>
              <a:t>Questions</a:t>
            </a:r>
          </a:p>
        </p:txBody>
      </p:sp>
      <p:sp>
        <p:nvSpPr>
          <p:cNvPr id="4" name="Date Placeholder 3">
            <a:extLst>
              <a:ext uri="{FF2B5EF4-FFF2-40B4-BE49-F238E27FC236}">
                <a16:creationId xmlns:a16="http://schemas.microsoft.com/office/drawing/2014/main" id="{4D20AB6A-6D57-4EEF-B39C-E63AD4EF8D7A}"/>
              </a:ext>
            </a:extLst>
          </p:cNvPr>
          <p:cNvSpPr>
            <a:spLocks noGrp="1"/>
          </p:cNvSpPr>
          <p:nvPr>
            <p:ph type="dt" sz="half" idx="15"/>
          </p:nvPr>
        </p:nvSpPr>
        <p:spPr/>
        <p:txBody>
          <a:bodyPr/>
          <a:lstStyle/>
          <a:p>
            <a:pPr>
              <a:defRPr/>
            </a:pPr>
            <a:fld id="{24CBB682-87B2-4236-AF78-B49807E7713E}" type="datetime1">
              <a:rPr lang="fi-FI" smtClean="0"/>
              <a:t>11.9.2023</a:t>
            </a:fld>
            <a:endParaRPr lang="fi-FI"/>
          </a:p>
        </p:txBody>
      </p:sp>
      <p:sp>
        <p:nvSpPr>
          <p:cNvPr id="5" name="Slide Number Placeholder 4">
            <a:extLst>
              <a:ext uri="{FF2B5EF4-FFF2-40B4-BE49-F238E27FC236}">
                <a16:creationId xmlns:a16="http://schemas.microsoft.com/office/drawing/2014/main" id="{580E557F-8B3F-4128-8F8D-B8104CEBF751}"/>
              </a:ext>
            </a:extLst>
          </p:cNvPr>
          <p:cNvSpPr>
            <a:spLocks noGrp="1"/>
          </p:cNvSpPr>
          <p:nvPr>
            <p:ph type="sldNum" sz="quarter" idx="17"/>
          </p:nvPr>
        </p:nvSpPr>
        <p:spPr/>
        <p:txBody>
          <a:bodyPr/>
          <a:lstStyle/>
          <a:p>
            <a:pPr>
              <a:defRPr/>
            </a:pPr>
            <a:fld id="{49EFD4B7-1CC6-864B-A72A-C978B70BBA9B}" type="slidenum">
              <a:rPr lang="fi-FI" smtClean="0"/>
              <a:pPr>
                <a:defRPr/>
              </a:pPr>
              <a:t>9</a:t>
            </a:fld>
            <a:endParaRPr lang="fi-FI"/>
          </a:p>
        </p:txBody>
      </p:sp>
      <p:sp>
        <p:nvSpPr>
          <p:cNvPr id="6" name="Rectangle 5">
            <a:extLst>
              <a:ext uri="{FF2B5EF4-FFF2-40B4-BE49-F238E27FC236}">
                <a16:creationId xmlns:a16="http://schemas.microsoft.com/office/drawing/2014/main" id="{6BEF7994-B919-48E1-88BB-C29A63889712}"/>
              </a:ext>
            </a:extLst>
          </p:cNvPr>
          <p:cNvSpPr/>
          <p:nvPr/>
        </p:nvSpPr>
        <p:spPr>
          <a:xfrm>
            <a:off x="490910" y="841276"/>
            <a:ext cx="7833965" cy="997645"/>
          </a:xfrm>
          <a:prstGeom prst="rect">
            <a:avLst/>
          </a:prstGeom>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1400" dirty="0">
                <a:latin typeface="+mn-lt"/>
                <a:ea typeface="Calibri" panose="020F0502020204030204" pitchFamily="34" charset="0"/>
                <a:cs typeface="Times New Roman" panose="02020603050405020304" pitchFamily="18" charset="0"/>
              </a:rPr>
              <a:t>You can ask your questions at the following emails:	</a:t>
            </a:r>
            <a:r>
              <a:rPr lang="en-US" sz="1400" dirty="0">
                <a:solidFill>
                  <a:schemeClr val="accent4"/>
                </a:solidFill>
                <a:latin typeface="+mn-lt"/>
                <a:cs typeface="Times New Roman" panose="02020603050405020304" pitchFamily="18" charset="0"/>
                <a:hlinkClick r:id="rId2">
                  <a:extLst>
                    <a:ext uri="{A12FA001-AC4F-418D-AE19-62706E023703}">
                      <ahyp:hlinkClr xmlns:ahyp="http://schemas.microsoft.com/office/drawing/2018/hyperlinkcolor" val="tx"/>
                    </a:ext>
                  </a:extLst>
                </a:hlinkClick>
              </a:rPr>
              <a:t>victor.bolbot</a:t>
            </a:r>
            <a:r>
              <a:rPr lang="en-US" sz="1400" dirty="0">
                <a:solidFill>
                  <a:schemeClr val="accent4"/>
                </a:solidFill>
                <a:latin typeface="+mn-l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@aalto.fi</a:t>
            </a:r>
            <a:endParaRPr lang="en-US" sz="1400" dirty="0">
              <a:solidFill>
                <a:schemeClr val="accent4"/>
              </a:solidFill>
              <a:latin typeface="+mn-lt"/>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US" sz="1400" dirty="0">
                <a:solidFill>
                  <a:schemeClr val="accent4"/>
                </a:solidFill>
                <a:latin typeface="+mn-lt"/>
                <a:ea typeface="Calibri" panose="020F0502020204030204" pitchFamily="34" charset="0"/>
                <a:cs typeface="Times New Roman" panose="02020603050405020304" pitchFamily="18" charset="0"/>
              </a:rPr>
              <a:t>										</a:t>
            </a:r>
            <a:r>
              <a:rPr lang="en-US" sz="1400" dirty="0">
                <a:solidFill>
                  <a:schemeClr val="accent4"/>
                </a:solidFill>
                <a:latin typeface="+mn-l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sunil.basnet@aalto.fi</a:t>
            </a:r>
            <a:endParaRPr lang="en-US" sz="1400" dirty="0">
              <a:solidFill>
                <a:schemeClr val="accent4"/>
              </a:solidFill>
              <a:latin typeface="+mn-lt"/>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US" sz="1400" dirty="0">
                <a:solidFill>
                  <a:schemeClr val="accent4"/>
                </a:solidFill>
                <a:latin typeface="+mn-lt"/>
                <a:ea typeface="Calibri" panose="020F0502020204030204" pitchFamily="34" charset="0"/>
                <a:cs typeface="Times New Roman" panose="02020603050405020304" pitchFamily="18" charset="0"/>
              </a:rPr>
              <a:t>										</a:t>
            </a:r>
            <a:r>
              <a:rPr lang="en-US" sz="1400" dirty="0">
                <a:solidFill>
                  <a:schemeClr val="accent4"/>
                </a:solidFill>
                <a:latin typeface="+mn-l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osiris.valdez.banda@aalto.fi</a:t>
            </a:r>
            <a:r>
              <a:rPr lang="en-US" sz="1400" dirty="0">
                <a:solidFill>
                  <a:schemeClr val="accent4"/>
                </a:solidFill>
                <a:latin typeface="+mn-lt"/>
                <a:ea typeface="Calibri" panose="020F0502020204030204" pitchFamily="34" charset="0"/>
                <a:cs typeface="Times New Roman" panose="02020603050405020304" pitchFamily="18" charset="0"/>
              </a:rPr>
              <a:t>    </a:t>
            </a:r>
          </a:p>
          <a:p>
            <a:pPr marR="0" lvl="0" algn="just">
              <a:lnSpc>
                <a:spcPct val="107000"/>
              </a:lnSpc>
              <a:spcBef>
                <a:spcPts val="0"/>
              </a:spcBef>
              <a:spcAft>
                <a:spcPts val="800"/>
              </a:spcAft>
            </a:pPr>
            <a:endParaRPr lang="en-US" sz="1400" dirty="0">
              <a:effectLst/>
              <a:latin typeface="+mn-lt"/>
              <a:ea typeface="Calibri" panose="020F0502020204030204" pitchFamily="34"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77F5F443-5CE6-42C3-827E-79976B0279B4}"/>
              </a:ext>
            </a:extLst>
          </p:cNvPr>
          <p:cNvSpPr txBox="1">
            <a:spLocks/>
          </p:cNvSpPr>
          <p:nvPr/>
        </p:nvSpPr>
        <p:spPr>
          <a:xfrm>
            <a:off x="886672" y="1777530"/>
            <a:ext cx="3528392" cy="536622"/>
          </a:xfrm>
          <a:prstGeom prst="rect">
            <a:avLst/>
          </a:prstGeom>
          <a:ln>
            <a:solidFill>
              <a:schemeClr val="tx1"/>
            </a:solidFill>
          </a:ln>
        </p:spPr>
        <p:txBody>
          <a:bodyPr vert="horz" lIns="0" tIns="0" rIns="0" bIns="0"/>
          <a:lstStyle>
            <a:lvl1pPr marL="0" indent="0" algn="l" defTabSz="457200" rtl="0" eaLnBrk="0" fontAlgn="base" hangingPunct="0">
              <a:spcBef>
                <a:spcPct val="20000"/>
              </a:spcBef>
              <a:spcAft>
                <a:spcPct val="0"/>
              </a:spcAft>
              <a:buFont typeface="Arial" charset="0"/>
              <a:buNone/>
              <a:defRPr sz="2100" b="1" kern="1200">
                <a:solidFill>
                  <a:schemeClr val="tx1"/>
                </a:solidFill>
                <a:latin typeface="+mj-lt"/>
                <a:ea typeface="ＭＳ Ｐゴシック" charset="0"/>
                <a:cs typeface="MS PGothic" pitchFamily="34" charset="-128"/>
              </a:defRPr>
            </a:lvl1pPr>
            <a:lvl2pPr marL="237600" indent="-212400" algn="l" defTabSz="457200" rtl="0" eaLnBrk="0" fontAlgn="base" hangingPunct="0">
              <a:spcBef>
                <a:spcPct val="20000"/>
              </a:spcBef>
              <a:spcAft>
                <a:spcPct val="0"/>
              </a:spcAft>
              <a:buFont typeface="Arial"/>
              <a:buChar char="•"/>
              <a:defRPr sz="2000" kern="1200">
                <a:solidFill>
                  <a:schemeClr val="tx1"/>
                </a:solidFill>
                <a:latin typeface="Georgia"/>
                <a:ea typeface="MS PGothic" pitchFamily="34" charset="-128"/>
                <a:cs typeface="MS PGothic" charset="0"/>
              </a:defRPr>
            </a:lvl2pPr>
            <a:lvl3pPr marL="460800" indent="-230400" algn="l" defTabSz="457200" rtl="0" eaLnBrk="0" fontAlgn="base" hangingPunct="0">
              <a:spcBef>
                <a:spcPct val="20000"/>
              </a:spcBef>
              <a:spcAft>
                <a:spcPct val="0"/>
              </a:spcAft>
              <a:buFont typeface="Lucida Grande"/>
              <a:buChar char="-"/>
              <a:defRPr sz="1600" i="1" kern="1200">
                <a:solidFill>
                  <a:schemeClr val="tx1"/>
                </a:solidFill>
                <a:latin typeface="Georgia"/>
                <a:ea typeface="ヒラギノ角ゴ Pro W3" charset="-128"/>
                <a:cs typeface="Georgia"/>
              </a:defRPr>
            </a:lvl3pPr>
            <a:lvl4pPr marL="792000" indent="-194400" algn="l" defTabSz="457200" rtl="0" eaLnBrk="0" fontAlgn="base" hangingPunct="0">
              <a:spcBef>
                <a:spcPct val="20000"/>
              </a:spcBef>
              <a:spcAft>
                <a:spcPct val="0"/>
              </a:spcAft>
              <a:buFont typeface="Arial"/>
              <a:buChar char="•"/>
              <a:defRPr sz="1400" kern="1200" baseline="0">
                <a:solidFill>
                  <a:schemeClr val="tx1"/>
                </a:solidFill>
                <a:latin typeface="Georgia"/>
                <a:ea typeface="ヒラギノ角ゴ Pro W3" charset="-128"/>
                <a:cs typeface="ヒラギノ角ゴ Pro W3" charset="0"/>
              </a:defRPr>
            </a:lvl4pPr>
            <a:lvl5pPr marL="1087200" indent="-228600" algn="l" defTabSz="457200" rtl="0" eaLnBrk="0" fontAlgn="base" hangingPunct="0">
              <a:spcBef>
                <a:spcPct val="20000"/>
              </a:spcBef>
              <a:spcAft>
                <a:spcPct val="0"/>
              </a:spcAft>
              <a:buFont typeface="Courier New"/>
              <a:buChar char="o"/>
              <a:defRPr sz="1300" kern="1200" baseline="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dirty="0">
                <a:solidFill>
                  <a:schemeClr val="accent1">
                    <a:lumMod val="60000"/>
                    <a:lumOff val="40000"/>
                  </a:schemeClr>
                </a:solidFill>
                <a:latin typeface="+mn-lt"/>
                <a:cs typeface="Times New Roman" panose="02020603050405020304" pitchFamily="18" charset="0"/>
              </a:rPr>
              <a:t>Tip:  Check </a:t>
            </a:r>
            <a:r>
              <a:rPr lang="en-GB" sz="1400" dirty="0">
                <a:solidFill>
                  <a:schemeClr val="accent1">
                    <a:lumMod val="60000"/>
                    <a:lumOff val="40000"/>
                  </a:schemeClr>
                </a:solidFill>
                <a:latin typeface="+mn-lt"/>
                <a:cs typeface="Times New Roman" panose="02020603050405020304" pitchFamily="18" charset="0"/>
              </a:rPr>
              <a:t>other publications for the same system</a:t>
            </a:r>
            <a:endParaRPr lang="en-US" sz="1400" dirty="0">
              <a:solidFill>
                <a:schemeClr val="accent1">
                  <a:lumMod val="60000"/>
                  <a:lumOff val="40000"/>
                </a:schemeClr>
              </a:solidFill>
              <a:latin typeface="+mn-lt"/>
              <a:cs typeface="Times New Roman" panose="02020603050405020304" pitchFamily="18" charset="0"/>
            </a:endParaRPr>
          </a:p>
          <a:p>
            <a:endParaRPr lang="en-US" sz="1400" b="0" dirty="0">
              <a:solidFill>
                <a:schemeClr val="tx2"/>
              </a:solidFill>
              <a:latin typeface="+mn-lt"/>
            </a:endParaRPr>
          </a:p>
          <a:p>
            <a:pPr marL="285750" indent="-285750">
              <a:buFont typeface="Arial" panose="020B0604020202020204" pitchFamily="34" charset="0"/>
              <a:buChar char="•"/>
            </a:pPr>
            <a:endParaRPr lang="en-US" sz="1400" b="0" dirty="0">
              <a:solidFill>
                <a:schemeClr val="tx2"/>
              </a:solidFill>
              <a:latin typeface="+mn-lt"/>
            </a:endParaRPr>
          </a:p>
        </p:txBody>
      </p:sp>
    </p:spTree>
    <p:extLst>
      <p:ext uri="{BB962C8B-B14F-4D97-AF65-F5344CB8AC3E}">
        <p14:creationId xmlns:p14="http://schemas.microsoft.com/office/powerpoint/2010/main" val="2881529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alto University">
  <a:themeElements>
    <a:clrScheme name="Aalto-insinoori">
      <a:dk1>
        <a:sysClr val="windowText" lastClr="000000"/>
      </a:dk1>
      <a:lt1>
        <a:sysClr val="window" lastClr="FFFFFF"/>
      </a:lt1>
      <a:dk2>
        <a:srgbClr val="BB16A3"/>
      </a:dk2>
      <a:lt2>
        <a:srgbClr val="8C857B"/>
      </a:lt2>
      <a:accent1>
        <a:srgbClr val="BB16A3"/>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2.xml><?xml version="1.0" encoding="utf-8"?>
<a:theme xmlns:a="http://schemas.openxmlformats.org/drawingml/2006/main" name="Aalto_ENG_EN_2013">
  <a:themeElements>
    <a:clrScheme name="Aalto ENG">
      <a:dk1>
        <a:sysClr val="windowText" lastClr="000000"/>
      </a:dk1>
      <a:lt1>
        <a:sysClr val="window" lastClr="FFFFFF"/>
      </a:lt1>
      <a:dk2>
        <a:srgbClr val="1F497D"/>
      </a:dk2>
      <a:lt2>
        <a:srgbClr val="928B81"/>
      </a:lt2>
      <a:accent1>
        <a:srgbClr val="BB16A3"/>
      </a:accent1>
      <a:accent2>
        <a:srgbClr val="EF3340"/>
      </a:accent2>
      <a:accent3>
        <a:srgbClr val="005EB8"/>
      </a:accent3>
      <a:accent4>
        <a:srgbClr val="00965E"/>
      </a:accent4>
      <a:accent5>
        <a:srgbClr val="FFA300"/>
      </a:accent5>
      <a:accent6>
        <a:srgbClr val="FF671F"/>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224EE6583B748A59D622E7CD30B59" ma:contentTypeVersion="0" ma:contentTypeDescription="Create a new document." ma:contentTypeScope="" ma:versionID="f8bc98a602a02b3a15afaa57197ed6ee">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38BB67-65F9-46FD-9EEE-2B478EC672EA}">
  <ds:schemaRefs>
    <ds:schemaRef ds:uri="http://purl.org/dc/elements/1.1/"/>
    <ds:schemaRef ds:uri="http://purl.org/dc/terms/"/>
    <ds:schemaRef ds:uri="http://schemas.microsoft.com/internal/obd"/>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C8B9DE0-D6AB-453B-A30E-9A2E9300DC41}">
  <ds:schemaRef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schemas.microsoft.com/office/infopath/2007/PartnerControls"/>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CF3FC27D-4DD5-4440-9D8D-6213914872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43680</TotalTime>
  <Words>564</Words>
  <Application>Microsoft Office PowerPoint</Application>
  <PresentationFormat>On-screen Show (16:10)</PresentationFormat>
  <Paragraphs>88</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Courier New</vt:lpstr>
      <vt:lpstr>Georgia</vt:lpstr>
      <vt:lpstr>Lucida Grande</vt:lpstr>
      <vt:lpstr>Symbol</vt:lpstr>
      <vt:lpstr>Aalto University</vt:lpstr>
      <vt:lpstr>Aalto_ENG_EN_2013</vt:lpstr>
      <vt:lpstr>Course Assignment: Marine risks and safety 2023  Section A: Hazard analysis using traditional methods</vt:lpstr>
      <vt:lpstr>Presentation aim</vt:lpstr>
      <vt:lpstr>Procedures</vt:lpstr>
      <vt:lpstr>Assignment overview</vt:lpstr>
      <vt:lpstr>Assignment template</vt:lpstr>
      <vt:lpstr>System overview</vt:lpstr>
      <vt:lpstr>Assignment requirements</vt:lpstr>
      <vt:lpstr>Assignment methodology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Aalto Living+</dc:title>
  <dc:creator>Basnet Sunil</dc:creator>
  <cp:lastModifiedBy>Bolbot Victor</cp:lastModifiedBy>
  <cp:revision>838</cp:revision>
  <cp:lastPrinted>2015-08-05T13:31:20Z</cp:lastPrinted>
  <dcterms:created xsi:type="dcterms:W3CDTF">2012-05-14T17:33:12Z</dcterms:created>
  <dcterms:modified xsi:type="dcterms:W3CDTF">2023-09-11T11:36:30Z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0x0101007B2224EE6583B748A59D622E7CD30B59</vt:lpwstr>
  </property>
</Properties>
</file>