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4766" r:id="rId5"/>
  </p:sldMasterIdLst>
  <p:notesMasterIdLst>
    <p:notesMasterId r:id="rId19"/>
  </p:notesMasterIdLst>
  <p:handoutMasterIdLst>
    <p:handoutMasterId r:id="rId20"/>
  </p:handoutMasterIdLst>
  <p:sldIdLst>
    <p:sldId id="472" r:id="rId6"/>
    <p:sldId id="521" r:id="rId7"/>
    <p:sldId id="542" r:id="rId8"/>
    <p:sldId id="533" r:id="rId9"/>
    <p:sldId id="532" r:id="rId10"/>
    <p:sldId id="524" r:id="rId11"/>
    <p:sldId id="525" r:id="rId12"/>
    <p:sldId id="527" r:id="rId13"/>
    <p:sldId id="528" r:id="rId14"/>
    <p:sldId id="543" r:id="rId15"/>
    <p:sldId id="529" r:id="rId16"/>
    <p:sldId id="545" r:id="rId17"/>
    <p:sldId id="544" r:id="rId18"/>
  </p:sldIdLst>
  <p:sldSz cx="9144000" cy="5715000" type="screen16x10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B16A3"/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C65C7E-C5EE-4C41-8DA2-24F1FFE8A43D}" v="6" dt="2023-09-18T11:19:04.70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0" autoAdjust="0"/>
    <p:restoredTop sz="93357" autoAdjust="0"/>
  </p:normalViewPr>
  <p:slideViewPr>
    <p:cSldViewPr snapToObjects="1">
      <p:cViewPr varScale="1">
        <p:scale>
          <a:sx n="136" d="100"/>
          <a:sy n="136" d="100"/>
        </p:scale>
        <p:origin x="978" y="168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lbot Victor" userId="c82f737e-f5d5-4171-89aa-c66bbd24c8d4" providerId="ADAL" clId="{C0C65C7E-C5EE-4C41-8DA2-24F1FFE8A43D}"/>
    <pc:docChg chg="custSel addSld delSld modSld">
      <pc:chgData name="Bolbot Victor" userId="c82f737e-f5d5-4171-89aa-c66bbd24c8d4" providerId="ADAL" clId="{C0C65C7E-C5EE-4C41-8DA2-24F1FFE8A43D}" dt="2023-09-18T11:25:11.137" v="559" actId="313"/>
      <pc:docMkLst>
        <pc:docMk/>
      </pc:docMkLst>
      <pc:sldChg chg="modSp mod">
        <pc:chgData name="Bolbot Victor" userId="c82f737e-f5d5-4171-89aa-c66bbd24c8d4" providerId="ADAL" clId="{C0C65C7E-C5EE-4C41-8DA2-24F1FFE8A43D}" dt="2023-09-18T11:21:34.524" v="472" actId="20577"/>
        <pc:sldMkLst>
          <pc:docMk/>
          <pc:sldMk cId="1775291149" sldId="472"/>
        </pc:sldMkLst>
        <pc:spChg chg="mod">
          <ac:chgData name="Bolbot Victor" userId="c82f737e-f5d5-4171-89aa-c66bbd24c8d4" providerId="ADAL" clId="{C0C65C7E-C5EE-4C41-8DA2-24F1FFE8A43D}" dt="2023-09-18T11:21:34.524" v="472" actId="20577"/>
          <ac:spMkLst>
            <pc:docMk/>
            <pc:sldMk cId="1775291149" sldId="472"/>
            <ac:spMk id="2" creationId="{00000000-0000-0000-0000-000000000000}"/>
          </ac:spMkLst>
        </pc:spChg>
      </pc:sldChg>
      <pc:sldChg chg="modSp mod">
        <pc:chgData name="Bolbot Victor" userId="c82f737e-f5d5-4171-89aa-c66bbd24c8d4" providerId="ADAL" clId="{C0C65C7E-C5EE-4C41-8DA2-24F1FFE8A43D}" dt="2023-09-18T11:24:27.899" v="547" actId="20577"/>
        <pc:sldMkLst>
          <pc:docMk/>
          <pc:sldMk cId="3063595619" sldId="527"/>
        </pc:sldMkLst>
        <pc:spChg chg="mod">
          <ac:chgData name="Bolbot Victor" userId="c82f737e-f5d5-4171-89aa-c66bbd24c8d4" providerId="ADAL" clId="{C0C65C7E-C5EE-4C41-8DA2-24F1FFE8A43D}" dt="2023-09-18T11:24:27.899" v="547" actId="20577"/>
          <ac:spMkLst>
            <pc:docMk/>
            <pc:sldMk cId="3063595619" sldId="527"/>
            <ac:spMk id="9" creationId="{F9C86400-22D9-44D3-B01B-9962E542D58A}"/>
          </ac:spMkLst>
        </pc:spChg>
      </pc:sldChg>
      <pc:sldChg chg="modSp mod">
        <pc:chgData name="Bolbot Victor" userId="c82f737e-f5d5-4171-89aa-c66bbd24c8d4" providerId="ADAL" clId="{C0C65C7E-C5EE-4C41-8DA2-24F1FFE8A43D}" dt="2023-09-18T11:24:46.507" v="558" actId="20577"/>
        <pc:sldMkLst>
          <pc:docMk/>
          <pc:sldMk cId="3316217072" sldId="528"/>
        </pc:sldMkLst>
        <pc:spChg chg="mod">
          <ac:chgData name="Bolbot Victor" userId="c82f737e-f5d5-4171-89aa-c66bbd24c8d4" providerId="ADAL" clId="{C0C65C7E-C5EE-4C41-8DA2-24F1FFE8A43D}" dt="2023-09-18T11:24:46.507" v="558" actId="20577"/>
          <ac:spMkLst>
            <pc:docMk/>
            <pc:sldMk cId="3316217072" sldId="528"/>
            <ac:spMk id="8" creationId="{D2D39ED0-C2A9-4816-ACB9-54449E21A771}"/>
          </ac:spMkLst>
        </pc:spChg>
      </pc:sldChg>
      <pc:sldChg chg="modSp mod">
        <pc:chgData name="Bolbot Victor" userId="c82f737e-f5d5-4171-89aa-c66bbd24c8d4" providerId="ADAL" clId="{C0C65C7E-C5EE-4C41-8DA2-24F1FFE8A43D}" dt="2023-09-18T11:22:09.999" v="522" actId="20577"/>
        <pc:sldMkLst>
          <pc:docMk/>
          <pc:sldMk cId="2497143571" sldId="529"/>
        </pc:sldMkLst>
        <pc:spChg chg="mod">
          <ac:chgData name="Bolbot Victor" userId="c82f737e-f5d5-4171-89aa-c66bbd24c8d4" providerId="ADAL" clId="{C0C65C7E-C5EE-4C41-8DA2-24F1FFE8A43D}" dt="2023-09-18T11:22:09.999" v="522" actId="20577"/>
          <ac:spMkLst>
            <pc:docMk/>
            <pc:sldMk cId="2497143571" sldId="529"/>
            <ac:spMk id="6" creationId="{6BEF7994-B919-48E1-88BB-C29A63889712}"/>
          </ac:spMkLst>
        </pc:spChg>
      </pc:sldChg>
      <pc:sldChg chg="del">
        <pc:chgData name="Bolbot Victor" userId="c82f737e-f5d5-4171-89aa-c66bbd24c8d4" providerId="ADAL" clId="{C0C65C7E-C5EE-4C41-8DA2-24F1FFE8A43D}" dt="2023-09-18T09:59:44.403" v="2" actId="47"/>
        <pc:sldMkLst>
          <pc:docMk/>
          <pc:sldMk cId="1597620833" sldId="541"/>
        </pc:sldMkLst>
      </pc:sldChg>
      <pc:sldChg chg="addSp delSp modSp add mod">
        <pc:chgData name="Bolbot Victor" userId="c82f737e-f5d5-4171-89aa-c66bbd24c8d4" providerId="ADAL" clId="{C0C65C7E-C5EE-4C41-8DA2-24F1FFE8A43D}" dt="2023-09-18T11:25:11.137" v="559" actId="313"/>
        <pc:sldMkLst>
          <pc:docMk/>
          <pc:sldMk cId="770067001" sldId="545"/>
        </pc:sldMkLst>
        <pc:spChg chg="mod">
          <ac:chgData name="Bolbot Victor" userId="c82f737e-f5d5-4171-89aa-c66bbd24c8d4" providerId="ADAL" clId="{C0C65C7E-C5EE-4C41-8DA2-24F1FFE8A43D}" dt="2023-09-18T11:17:10.090" v="214" actId="20577"/>
          <ac:spMkLst>
            <pc:docMk/>
            <pc:sldMk cId="770067001" sldId="545"/>
            <ac:spMk id="2" creationId="{8EBF69D2-D5A5-46ED-9BE5-F30D8800BDA7}"/>
          </ac:spMkLst>
        </pc:spChg>
        <pc:spChg chg="del mod">
          <ac:chgData name="Bolbot Victor" userId="c82f737e-f5d5-4171-89aa-c66bbd24c8d4" providerId="ADAL" clId="{C0C65C7E-C5EE-4C41-8DA2-24F1FFE8A43D}" dt="2023-09-18T11:18:38.765" v="216" actId="478"/>
          <ac:spMkLst>
            <pc:docMk/>
            <pc:sldMk cId="770067001" sldId="545"/>
            <ac:spMk id="6" creationId="{6BEF7994-B919-48E1-88BB-C29A63889712}"/>
          </ac:spMkLst>
        </pc:spChg>
        <pc:graphicFrameChg chg="add mod modGraphic">
          <ac:chgData name="Bolbot Victor" userId="c82f737e-f5d5-4171-89aa-c66bbd24c8d4" providerId="ADAL" clId="{C0C65C7E-C5EE-4C41-8DA2-24F1FFE8A43D}" dt="2023-09-18T11:25:11.137" v="559" actId="313"/>
          <ac:graphicFrameMkLst>
            <pc:docMk/>
            <pc:sldMk cId="770067001" sldId="545"/>
            <ac:graphicFrameMk id="3" creationId="{E5F7F5CE-21F8-EB9C-C6FC-B5D4CB73CA6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7ECE89-12B0-4D01-8498-6CA71BA2175F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3ADC81-10CE-4036-9A57-81F4D041EF83}">
      <dgm:prSet phldrT="[Text]"/>
      <dgm:spPr/>
      <dgm:t>
        <a:bodyPr/>
        <a:lstStyle/>
        <a:p>
          <a:r>
            <a:rPr lang="en-US" dirty="0"/>
            <a:t>1. Define the losses</a:t>
          </a:r>
        </a:p>
      </dgm:t>
    </dgm:pt>
    <dgm:pt modelId="{033ACE19-53BD-401B-80BA-5D5E7C75221F}" type="parTrans" cxnId="{DFDB4552-68FD-4E8D-BF70-B4664DC85291}">
      <dgm:prSet/>
      <dgm:spPr/>
      <dgm:t>
        <a:bodyPr/>
        <a:lstStyle/>
        <a:p>
          <a:endParaRPr lang="en-US"/>
        </a:p>
      </dgm:t>
    </dgm:pt>
    <dgm:pt modelId="{E01AFF54-61C1-42B3-9FBA-CDB31D3A967C}" type="sibTrans" cxnId="{DFDB4552-68FD-4E8D-BF70-B4664DC85291}">
      <dgm:prSet/>
      <dgm:spPr/>
      <dgm:t>
        <a:bodyPr/>
        <a:lstStyle/>
        <a:p>
          <a:endParaRPr lang="en-US"/>
        </a:p>
      </dgm:t>
    </dgm:pt>
    <dgm:pt modelId="{D94AFC0C-D92C-4617-8FBC-7BADE526C014}">
      <dgm:prSet phldrT="[Text]"/>
      <dgm:spPr/>
      <dgm:t>
        <a:bodyPr/>
        <a:lstStyle/>
        <a:p>
          <a:r>
            <a:rPr lang="en-US" dirty="0"/>
            <a:t>2. Identify the system level hazards</a:t>
          </a:r>
        </a:p>
      </dgm:t>
    </dgm:pt>
    <dgm:pt modelId="{1A078267-E48F-462D-B9EB-3FE6545A4CF9}" type="parTrans" cxnId="{0849C724-D826-410F-AB71-8B3B14CB150B}">
      <dgm:prSet/>
      <dgm:spPr/>
      <dgm:t>
        <a:bodyPr/>
        <a:lstStyle/>
        <a:p>
          <a:endParaRPr lang="en-US"/>
        </a:p>
      </dgm:t>
    </dgm:pt>
    <dgm:pt modelId="{D0D0685A-D48D-4659-9694-8CC49E141E2C}" type="sibTrans" cxnId="{0849C724-D826-410F-AB71-8B3B14CB150B}">
      <dgm:prSet/>
      <dgm:spPr/>
      <dgm:t>
        <a:bodyPr/>
        <a:lstStyle/>
        <a:p>
          <a:endParaRPr lang="en-US"/>
        </a:p>
      </dgm:t>
    </dgm:pt>
    <dgm:pt modelId="{CB4B22CF-EDEA-4E28-8EA0-4C077BB93F43}">
      <dgm:prSet phldrT="[Text]"/>
      <dgm:spPr/>
      <dgm:t>
        <a:bodyPr/>
        <a:lstStyle/>
        <a:p>
          <a:r>
            <a:rPr lang="en-US" dirty="0"/>
            <a:t>3. Developing safety constraints</a:t>
          </a:r>
        </a:p>
      </dgm:t>
    </dgm:pt>
    <dgm:pt modelId="{4AC6945A-0870-4C08-A4DC-6C61B9AFD4F7}" type="parTrans" cxnId="{B29CD9D2-E763-4AB6-8E02-E6BD024CDF93}">
      <dgm:prSet/>
      <dgm:spPr/>
      <dgm:t>
        <a:bodyPr/>
        <a:lstStyle/>
        <a:p>
          <a:endParaRPr lang="en-US"/>
        </a:p>
      </dgm:t>
    </dgm:pt>
    <dgm:pt modelId="{F7F9E20B-84B4-461B-8914-929CA957A68F}" type="sibTrans" cxnId="{B29CD9D2-E763-4AB6-8E02-E6BD024CDF93}">
      <dgm:prSet/>
      <dgm:spPr/>
      <dgm:t>
        <a:bodyPr/>
        <a:lstStyle/>
        <a:p>
          <a:endParaRPr lang="en-US"/>
        </a:p>
      </dgm:t>
    </dgm:pt>
    <dgm:pt modelId="{DCC6C4E5-766E-4945-89B3-F643100868B8}">
      <dgm:prSet phldrT="[Text]"/>
      <dgm:spPr/>
      <dgm:t>
        <a:bodyPr/>
        <a:lstStyle/>
        <a:p>
          <a:r>
            <a:rPr lang="en-US" dirty="0"/>
            <a:t>6. Identify causes of unsafe control actions </a:t>
          </a:r>
        </a:p>
      </dgm:t>
    </dgm:pt>
    <dgm:pt modelId="{27BF145A-AA20-49F3-B1A5-92D235074BD7}" type="parTrans" cxnId="{79BC62F1-AE1D-4EEB-81C7-606E788443D2}">
      <dgm:prSet/>
      <dgm:spPr/>
      <dgm:t>
        <a:bodyPr/>
        <a:lstStyle/>
        <a:p>
          <a:endParaRPr lang="en-US"/>
        </a:p>
      </dgm:t>
    </dgm:pt>
    <dgm:pt modelId="{10094C1B-8503-4996-869F-B075C30FD359}" type="sibTrans" cxnId="{79BC62F1-AE1D-4EEB-81C7-606E788443D2}">
      <dgm:prSet/>
      <dgm:spPr/>
      <dgm:t>
        <a:bodyPr/>
        <a:lstStyle/>
        <a:p>
          <a:endParaRPr lang="en-US"/>
        </a:p>
      </dgm:t>
    </dgm:pt>
    <dgm:pt modelId="{583E1D9D-8FB7-4CA0-AB9E-2B8D57F102CE}">
      <dgm:prSet phldrT="[Text]"/>
      <dgm:spPr/>
      <dgm:t>
        <a:bodyPr/>
        <a:lstStyle/>
        <a:p>
          <a:r>
            <a:rPr lang="en-US" dirty="0"/>
            <a:t>5. Identify unsafe control actions</a:t>
          </a:r>
        </a:p>
      </dgm:t>
    </dgm:pt>
    <dgm:pt modelId="{81659691-8983-441D-8525-0B97AE0296CD}" type="parTrans" cxnId="{3A8D6D9F-214D-4828-A693-5A35647A5E84}">
      <dgm:prSet/>
      <dgm:spPr/>
      <dgm:t>
        <a:bodyPr/>
        <a:lstStyle/>
        <a:p>
          <a:endParaRPr lang="en-US"/>
        </a:p>
      </dgm:t>
    </dgm:pt>
    <dgm:pt modelId="{8BAC5A9B-8351-4019-B839-939F4D7BC5B4}" type="sibTrans" cxnId="{3A8D6D9F-214D-4828-A693-5A35647A5E84}">
      <dgm:prSet/>
      <dgm:spPr/>
      <dgm:t>
        <a:bodyPr/>
        <a:lstStyle/>
        <a:p>
          <a:endParaRPr lang="en-US"/>
        </a:p>
      </dgm:t>
    </dgm:pt>
    <dgm:pt modelId="{7C88A063-3384-4712-B339-16DC0F7ED48E}">
      <dgm:prSet phldrT="[Text]"/>
      <dgm:spPr/>
      <dgm:t>
        <a:bodyPr/>
        <a:lstStyle/>
        <a:p>
          <a:r>
            <a:rPr lang="en-US" dirty="0"/>
            <a:t>4. Develop control structure </a:t>
          </a:r>
        </a:p>
      </dgm:t>
    </dgm:pt>
    <dgm:pt modelId="{6359A814-E21D-4911-9D62-164EFF1F7D12}" type="parTrans" cxnId="{5947349A-3ACF-4FC9-B533-A9825E6231CC}">
      <dgm:prSet/>
      <dgm:spPr/>
      <dgm:t>
        <a:bodyPr/>
        <a:lstStyle/>
        <a:p>
          <a:endParaRPr lang="en-US"/>
        </a:p>
      </dgm:t>
    </dgm:pt>
    <dgm:pt modelId="{E4BE6E51-4A60-4C52-A5F6-E3005AC8AF16}" type="sibTrans" cxnId="{5947349A-3ACF-4FC9-B533-A9825E6231CC}">
      <dgm:prSet/>
      <dgm:spPr/>
      <dgm:t>
        <a:bodyPr/>
        <a:lstStyle/>
        <a:p>
          <a:endParaRPr lang="en-US"/>
        </a:p>
      </dgm:t>
    </dgm:pt>
    <dgm:pt modelId="{0C69C390-C39C-4614-8F5E-3867559B608C}">
      <dgm:prSet phldrT="[Text]"/>
      <dgm:spPr/>
      <dgm:t>
        <a:bodyPr/>
        <a:lstStyle/>
        <a:p>
          <a:r>
            <a:rPr lang="en-US" dirty="0"/>
            <a:t>7. Identify the safety control</a:t>
          </a:r>
        </a:p>
      </dgm:t>
    </dgm:pt>
    <dgm:pt modelId="{ADF5B441-BB13-4A53-A9FB-2D40B9ED8D9C}" type="parTrans" cxnId="{66126918-16CE-4CFE-A636-D329AA04CFA6}">
      <dgm:prSet/>
      <dgm:spPr/>
      <dgm:t>
        <a:bodyPr/>
        <a:lstStyle/>
        <a:p>
          <a:endParaRPr lang="en-US"/>
        </a:p>
      </dgm:t>
    </dgm:pt>
    <dgm:pt modelId="{C8767B6F-4483-4187-9191-AE3815659768}" type="sibTrans" cxnId="{66126918-16CE-4CFE-A636-D329AA04CFA6}">
      <dgm:prSet/>
      <dgm:spPr/>
      <dgm:t>
        <a:bodyPr/>
        <a:lstStyle/>
        <a:p>
          <a:endParaRPr lang="en-US"/>
        </a:p>
      </dgm:t>
    </dgm:pt>
    <dgm:pt modelId="{D9572286-5AF2-4B9B-9ED3-4C9FF50619E3}">
      <dgm:prSet phldrT="[Text]"/>
      <dgm:spPr/>
      <dgm:t>
        <a:bodyPr/>
        <a:lstStyle/>
        <a:p>
          <a:r>
            <a:rPr lang="en-US" dirty="0"/>
            <a:t>8. Present the results</a:t>
          </a:r>
        </a:p>
      </dgm:t>
    </dgm:pt>
    <dgm:pt modelId="{5FA1F764-C7AC-43CD-B87A-DC9E61A510E3}" type="parTrans" cxnId="{A2C26108-5CD0-43DE-B12B-C13F4B09F7E3}">
      <dgm:prSet/>
      <dgm:spPr/>
      <dgm:t>
        <a:bodyPr/>
        <a:lstStyle/>
        <a:p>
          <a:endParaRPr lang="en-US"/>
        </a:p>
      </dgm:t>
    </dgm:pt>
    <dgm:pt modelId="{2F46C159-6F96-45E0-A0DC-E2F0E2A4CF21}" type="sibTrans" cxnId="{A2C26108-5CD0-43DE-B12B-C13F4B09F7E3}">
      <dgm:prSet/>
      <dgm:spPr/>
      <dgm:t>
        <a:bodyPr/>
        <a:lstStyle/>
        <a:p>
          <a:endParaRPr lang="en-US"/>
        </a:p>
      </dgm:t>
    </dgm:pt>
    <dgm:pt modelId="{9603D3DD-198A-48F3-AD42-EC658AA8A724}" type="pres">
      <dgm:prSet presAssocID="{CE7ECE89-12B0-4D01-8498-6CA71BA2175F}" presName="Name0" presStyleCnt="0">
        <dgm:presLayoutVars>
          <dgm:dir/>
          <dgm:resizeHandles/>
        </dgm:presLayoutVars>
      </dgm:prSet>
      <dgm:spPr/>
    </dgm:pt>
    <dgm:pt modelId="{2E8EAA41-1163-4792-BBA1-79615AFC529E}" type="pres">
      <dgm:prSet presAssocID="{273ADC81-10CE-4036-9A57-81F4D041EF83}" presName="compNode" presStyleCnt="0"/>
      <dgm:spPr/>
    </dgm:pt>
    <dgm:pt modelId="{30D5CA34-AF61-4050-9B2A-ECCF5F630490}" type="pres">
      <dgm:prSet presAssocID="{273ADC81-10CE-4036-9A57-81F4D041EF83}" presName="dummyConnPt" presStyleCnt="0"/>
      <dgm:spPr/>
    </dgm:pt>
    <dgm:pt modelId="{A0DA30B9-296A-4CE0-A68E-425BA5D9A305}" type="pres">
      <dgm:prSet presAssocID="{273ADC81-10CE-4036-9A57-81F4D041EF83}" presName="node" presStyleLbl="node1" presStyleIdx="0" presStyleCnt="8">
        <dgm:presLayoutVars>
          <dgm:bulletEnabled val="1"/>
        </dgm:presLayoutVars>
      </dgm:prSet>
      <dgm:spPr/>
    </dgm:pt>
    <dgm:pt modelId="{6733CDAF-1C83-443B-8B80-26E3640385B3}" type="pres">
      <dgm:prSet presAssocID="{E01AFF54-61C1-42B3-9FBA-CDB31D3A967C}" presName="sibTrans" presStyleLbl="bgSibTrans2D1" presStyleIdx="0" presStyleCnt="7"/>
      <dgm:spPr/>
    </dgm:pt>
    <dgm:pt modelId="{AC80832C-EAB9-4979-8376-4379543BEF49}" type="pres">
      <dgm:prSet presAssocID="{D94AFC0C-D92C-4617-8FBC-7BADE526C014}" presName="compNode" presStyleCnt="0"/>
      <dgm:spPr/>
    </dgm:pt>
    <dgm:pt modelId="{37438D0E-080E-4B1C-AD58-7D90745CF631}" type="pres">
      <dgm:prSet presAssocID="{D94AFC0C-D92C-4617-8FBC-7BADE526C014}" presName="dummyConnPt" presStyleCnt="0"/>
      <dgm:spPr/>
    </dgm:pt>
    <dgm:pt modelId="{D7D997A1-08EC-49BA-B7A2-FF5362F5FE9D}" type="pres">
      <dgm:prSet presAssocID="{D94AFC0C-D92C-4617-8FBC-7BADE526C014}" presName="node" presStyleLbl="node1" presStyleIdx="1" presStyleCnt="8">
        <dgm:presLayoutVars>
          <dgm:bulletEnabled val="1"/>
        </dgm:presLayoutVars>
      </dgm:prSet>
      <dgm:spPr/>
    </dgm:pt>
    <dgm:pt modelId="{E8ECDD50-C018-4074-A3FC-73A55B6CF319}" type="pres">
      <dgm:prSet presAssocID="{D0D0685A-D48D-4659-9694-8CC49E141E2C}" presName="sibTrans" presStyleLbl="bgSibTrans2D1" presStyleIdx="1" presStyleCnt="7"/>
      <dgm:spPr/>
    </dgm:pt>
    <dgm:pt modelId="{B51C344E-C727-4E35-B84A-FDCCEC2575FA}" type="pres">
      <dgm:prSet presAssocID="{CB4B22CF-EDEA-4E28-8EA0-4C077BB93F43}" presName="compNode" presStyleCnt="0"/>
      <dgm:spPr/>
    </dgm:pt>
    <dgm:pt modelId="{DBE145CF-4CDB-413C-A0A1-A18756D59740}" type="pres">
      <dgm:prSet presAssocID="{CB4B22CF-EDEA-4E28-8EA0-4C077BB93F43}" presName="dummyConnPt" presStyleCnt="0"/>
      <dgm:spPr/>
    </dgm:pt>
    <dgm:pt modelId="{8C1C76B5-D79B-40F3-AD39-757398F5A9C3}" type="pres">
      <dgm:prSet presAssocID="{CB4B22CF-EDEA-4E28-8EA0-4C077BB93F43}" presName="node" presStyleLbl="node1" presStyleIdx="2" presStyleCnt="8">
        <dgm:presLayoutVars>
          <dgm:bulletEnabled val="1"/>
        </dgm:presLayoutVars>
      </dgm:prSet>
      <dgm:spPr/>
    </dgm:pt>
    <dgm:pt modelId="{9CBB7875-C798-408F-98C8-B52152D9400B}" type="pres">
      <dgm:prSet presAssocID="{F7F9E20B-84B4-461B-8914-929CA957A68F}" presName="sibTrans" presStyleLbl="bgSibTrans2D1" presStyleIdx="2" presStyleCnt="7"/>
      <dgm:spPr/>
    </dgm:pt>
    <dgm:pt modelId="{12EFDDC6-25FA-439A-B60E-2AB30763916D}" type="pres">
      <dgm:prSet presAssocID="{DCC6C4E5-766E-4945-89B3-F643100868B8}" presName="compNode" presStyleCnt="0"/>
      <dgm:spPr/>
    </dgm:pt>
    <dgm:pt modelId="{FFF74876-B839-4717-9C1C-00CEDE90B7C2}" type="pres">
      <dgm:prSet presAssocID="{DCC6C4E5-766E-4945-89B3-F643100868B8}" presName="dummyConnPt" presStyleCnt="0"/>
      <dgm:spPr/>
    </dgm:pt>
    <dgm:pt modelId="{6774D35E-0A08-4268-AB5C-B91A410EF7B4}" type="pres">
      <dgm:prSet presAssocID="{DCC6C4E5-766E-4945-89B3-F643100868B8}" presName="node" presStyleLbl="node1" presStyleIdx="3" presStyleCnt="8">
        <dgm:presLayoutVars>
          <dgm:bulletEnabled val="1"/>
        </dgm:presLayoutVars>
      </dgm:prSet>
      <dgm:spPr/>
    </dgm:pt>
    <dgm:pt modelId="{C27C8E40-E228-4604-8A51-6E65A2D3D5DF}" type="pres">
      <dgm:prSet presAssocID="{10094C1B-8503-4996-869F-B075C30FD359}" presName="sibTrans" presStyleLbl="bgSibTrans2D1" presStyleIdx="3" presStyleCnt="7"/>
      <dgm:spPr/>
    </dgm:pt>
    <dgm:pt modelId="{45678954-C069-4103-8DA4-D17099A5B8F7}" type="pres">
      <dgm:prSet presAssocID="{583E1D9D-8FB7-4CA0-AB9E-2B8D57F102CE}" presName="compNode" presStyleCnt="0"/>
      <dgm:spPr/>
    </dgm:pt>
    <dgm:pt modelId="{AEB67503-C0D4-4C00-A6B9-052A07BA4EAD}" type="pres">
      <dgm:prSet presAssocID="{583E1D9D-8FB7-4CA0-AB9E-2B8D57F102CE}" presName="dummyConnPt" presStyleCnt="0"/>
      <dgm:spPr/>
    </dgm:pt>
    <dgm:pt modelId="{5C779C49-51D7-47B9-A78F-73DE9F1F1A73}" type="pres">
      <dgm:prSet presAssocID="{583E1D9D-8FB7-4CA0-AB9E-2B8D57F102CE}" presName="node" presStyleLbl="node1" presStyleIdx="4" presStyleCnt="8">
        <dgm:presLayoutVars>
          <dgm:bulletEnabled val="1"/>
        </dgm:presLayoutVars>
      </dgm:prSet>
      <dgm:spPr/>
    </dgm:pt>
    <dgm:pt modelId="{8C48EE6A-35AC-4738-A8D2-8F27A68BA7D0}" type="pres">
      <dgm:prSet presAssocID="{8BAC5A9B-8351-4019-B839-939F4D7BC5B4}" presName="sibTrans" presStyleLbl="bgSibTrans2D1" presStyleIdx="4" presStyleCnt="7"/>
      <dgm:spPr/>
    </dgm:pt>
    <dgm:pt modelId="{A77F052B-C335-4672-934C-815A9DDF61E4}" type="pres">
      <dgm:prSet presAssocID="{7C88A063-3384-4712-B339-16DC0F7ED48E}" presName="compNode" presStyleCnt="0"/>
      <dgm:spPr/>
    </dgm:pt>
    <dgm:pt modelId="{6D1C8CAD-73BE-4A33-BC3F-620E0A0C4AA5}" type="pres">
      <dgm:prSet presAssocID="{7C88A063-3384-4712-B339-16DC0F7ED48E}" presName="dummyConnPt" presStyleCnt="0"/>
      <dgm:spPr/>
    </dgm:pt>
    <dgm:pt modelId="{0AB72331-E6F3-40F4-98EA-4E2273BCEE4E}" type="pres">
      <dgm:prSet presAssocID="{7C88A063-3384-4712-B339-16DC0F7ED48E}" presName="node" presStyleLbl="node1" presStyleIdx="5" presStyleCnt="8">
        <dgm:presLayoutVars>
          <dgm:bulletEnabled val="1"/>
        </dgm:presLayoutVars>
      </dgm:prSet>
      <dgm:spPr/>
    </dgm:pt>
    <dgm:pt modelId="{11A96ABE-A347-46C1-85E3-D030EA5E1885}" type="pres">
      <dgm:prSet presAssocID="{E4BE6E51-4A60-4C52-A5F6-E3005AC8AF16}" presName="sibTrans" presStyleLbl="bgSibTrans2D1" presStyleIdx="5" presStyleCnt="7"/>
      <dgm:spPr/>
    </dgm:pt>
    <dgm:pt modelId="{01139A92-4CA2-40B8-B0F1-0E212D44C479}" type="pres">
      <dgm:prSet presAssocID="{0C69C390-C39C-4614-8F5E-3867559B608C}" presName="compNode" presStyleCnt="0"/>
      <dgm:spPr/>
    </dgm:pt>
    <dgm:pt modelId="{A9F7D6C3-C454-4436-8C29-AE2378113138}" type="pres">
      <dgm:prSet presAssocID="{0C69C390-C39C-4614-8F5E-3867559B608C}" presName="dummyConnPt" presStyleCnt="0"/>
      <dgm:spPr/>
    </dgm:pt>
    <dgm:pt modelId="{55EE735F-0A0F-4992-A2D2-38A8A9BE801F}" type="pres">
      <dgm:prSet presAssocID="{0C69C390-C39C-4614-8F5E-3867559B608C}" presName="node" presStyleLbl="node1" presStyleIdx="6" presStyleCnt="8">
        <dgm:presLayoutVars>
          <dgm:bulletEnabled val="1"/>
        </dgm:presLayoutVars>
      </dgm:prSet>
      <dgm:spPr/>
    </dgm:pt>
    <dgm:pt modelId="{31835CA2-464D-4071-94A3-513F942625F5}" type="pres">
      <dgm:prSet presAssocID="{C8767B6F-4483-4187-9191-AE3815659768}" presName="sibTrans" presStyleLbl="bgSibTrans2D1" presStyleIdx="6" presStyleCnt="7"/>
      <dgm:spPr/>
    </dgm:pt>
    <dgm:pt modelId="{510611FB-B3DF-46B1-9492-5EB8017EBE75}" type="pres">
      <dgm:prSet presAssocID="{D9572286-5AF2-4B9B-9ED3-4C9FF50619E3}" presName="compNode" presStyleCnt="0"/>
      <dgm:spPr/>
    </dgm:pt>
    <dgm:pt modelId="{CA7F98F9-821F-48E8-AAC9-DADB1CB8D943}" type="pres">
      <dgm:prSet presAssocID="{D9572286-5AF2-4B9B-9ED3-4C9FF50619E3}" presName="dummyConnPt" presStyleCnt="0"/>
      <dgm:spPr/>
    </dgm:pt>
    <dgm:pt modelId="{EB3BE992-1EE7-4732-9293-30CED3226DC9}" type="pres">
      <dgm:prSet presAssocID="{D9572286-5AF2-4B9B-9ED3-4C9FF50619E3}" presName="node" presStyleLbl="node1" presStyleIdx="7" presStyleCnt="8">
        <dgm:presLayoutVars>
          <dgm:bulletEnabled val="1"/>
        </dgm:presLayoutVars>
      </dgm:prSet>
      <dgm:spPr/>
    </dgm:pt>
  </dgm:ptLst>
  <dgm:cxnLst>
    <dgm:cxn modelId="{14009907-54AA-4BDA-AD04-9CF1EC89007A}" type="presOf" srcId="{C8767B6F-4483-4187-9191-AE3815659768}" destId="{31835CA2-464D-4071-94A3-513F942625F5}" srcOrd="0" destOrd="0" presId="urn:microsoft.com/office/officeart/2005/8/layout/bProcess4"/>
    <dgm:cxn modelId="{A2C26108-5CD0-43DE-B12B-C13F4B09F7E3}" srcId="{CE7ECE89-12B0-4D01-8498-6CA71BA2175F}" destId="{D9572286-5AF2-4B9B-9ED3-4C9FF50619E3}" srcOrd="7" destOrd="0" parTransId="{5FA1F764-C7AC-43CD-B87A-DC9E61A510E3}" sibTransId="{2F46C159-6F96-45E0-A0DC-E2F0E2A4CF21}"/>
    <dgm:cxn modelId="{65297812-C014-4444-8BA4-068EB411C9AF}" type="presOf" srcId="{D94AFC0C-D92C-4617-8FBC-7BADE526C014}" destId="{D7D997A1-08EC-49BA-B7A2-FF5362F5FE9D}" srcOrd="0" destOrd="0" presId="urn:microsoft.com/office/officeart/2005/8/layout/bProcess4"/>
    <dgm:cxn modelId="{66126918-16CE-4CFE-A636-D329AA04CFA6}" srcId="{CE7ECE89-12B0-4D01-8498-6CA71BA2175F}" destId="{0C69C390-C39C-4614-8F5E-3867559B608C}" srcOrd="6" destOrd="0" parTransId="{ADF5B441-BB13-4A53-A9FB-2D40B9ED8D9C}" sibTransId="{C8767B6F-4483-4187-9191-AE3815659768}"/>
    <dgm:cxn modelId="{B1F98424-8B74-44CF-8C1C-32DC3D988B87}" type="presOf" srcId="{0C69C390-C39C-4614-8F5E-3867559B608C}" destId="{55EE735F-0A0F-4992-A2D2-38A8A9BE801F}" srcOrd="0" destOrd="0" presId="urn:microsoft.com/office/officeart/2005/8/layout/bProcess4"/>
    <dgm:cxn modelId="{0849C724-D826-410F-AB71-8B3B14CB150B}" srcId="{CE7ECE89-12B0-4D01-8498-6CA71BA2175F}" destId="{D94AFC0C-D92C-4617-8FBC-7BADE526C014}" srcOrd="1" destOrd="0" parTransId="{1A078267-E48F-462D-B9EB-3FE6545A4CF9}" sibTransId="{D0D0685A-D48D-4659-9694-8CC49E141E2C}"/>
    <dgm:cxn modelId="{470F2A2B-C48B-4473-996F-209F887BB661}" type="presOf" srcId="{E01AFF54-61C1-42B3-9FBA-CDB31D3A967C}" destId="{6733CDAF-1C83-443B-8B80-26E3640385B3}" srcOrd="0" destOrd="0" presId="urn:microsoft.com/office/officeart/2005/8/layout/bProcess4"/>
    <dgm:cxn modelId="{E982EB2D-7D97-4142-833E-A2A49F408A50}" type="presOf" srcId="{CE7ECE89-12B0-4D01-8498-6CA71BA2175F}" destId="{9603D3DD-198A-48F3-AD42-EC658AA8A724}" srcOrd="0" destOrd="0" presId="urn:microsoft.com/office/officeart/2005/8/layout/bProcess4"/>
    <dgm:cxn modelId="{CD52922E-47D0-4065-AEDF-2D38E9F34437}" type="presOf" srcId="{DCC6C4E5-766E-4945-89B3-F643100868B8}" destId="{6774D35E-0A08-4268-AB5C-B91A410EF7B4}" srcOrd="0" destOrd="0" presId="urn:microsoft.com/office/officeart/2005/8/layout/bProcess4"/>
    <dgm:cxn modelId="{392D7234-A101-47E9-AFF3-FCC889926A3C}" type="presOf" srcId="{D9572286-5AF2-4B9B-9ED3-4C9FF50619E3}" destId="{EB3BE992-1EE7-4732-9293-30CED3226DC9}" srcOrd="0" destOrd="0" presId="urn:microsoft.com/office/officeart/2005/8/layout/bProcess4"/>
    <dgm:cxn modelId="{454F5E36-2D47-4C60-BD46-2F74477D892E}" type="presOf" srcId="{7C88A063-3384-4712-B339-16DC0F7ED48E}" destId="{0AB72331-E6F3-40F4-98EA-4E2273BCEE4E}" srcOrd="0" destOrd="0" presId="urn:microsoft.com/office/officeart/2005/8/layout/bProcess4"/>
    <dgm:cxn modelId="{AE7BC161-B60C-43FA-864C-1A0889063C6A}" type="presOf" srcId="{F7F9E20B-84B4-461B-8914-929CA957A68F}" destId="{9CBB7875-C798-408F-98C8-B52152D9400B}" srcOrd="0" destOrd="0" presId="urn:microsoft.com/office/officeart/2005/8/layout/bProcess4"/>
    <dgm:cxn modelId="{8E921045-31DA-4D8C-9BCE-E0B5C1E764C3}" type="presOf" srcId="{10094C1B-8503-4996-869F-B075C30FD359}" destId="{C27C8E40-E228-4604-8A51-6E65A2D3D5DF}" srcOrd="0" destOrd="0" presId="urn:microsoft.com/office/officeart/2005/8/layout/bProcess4"/>
    <dgm:cxn modelId="{34642270-0393-465C-A0A4-C3B8C5D42BD1}" type="presOf" srcId="{D0D0685A-D48D-4659-9694-8CC49E141E2C}" destId="{E8ECDD50-C018-4074-A3FC-73A55B6CF319}" srcOrd="0" destOrd="0" presId="urn:microsoft.com/office/officeart/2005/8/layout/bProcess4"/>
    <dgm:cxn modelId="{DFDB4552-68FD-4E8D-BF70-B4664DC85291}" srcId="{CE7ECE89-12B0-4D01-8498-6CA71BA2175F}" destId="{273ADC81-10CE-4036-9A57-81F4D041EF83}" srcOrd="0" destOrd="0" parTransId="{033ACE19-53BD-401B-80BA-5D5E7C75221F}" sibTransId="{E01AFF54-61C1-42B3-9FBA-CDB31D3A967C}"/>
    <dgm:cxn modelId="{B251BF97-A454-4186-993F-ED50987C9706}" type="presOf" srcId="{E4BE6E51-4A60-4C52-A5F6-E3005AC8AF16}" destId="{11A96ABE-A347-46C1-85E3-D030EA5E1885}" srcOrd="0" destOrd="0" presId="urn:microsoft.com/office/officeart/2005/8/layout/bProcess4"/>
    <dgm:cxn modelId="{5947349A-3ACF-4FC9-B533-A9825E6231CC}" srcId="{CE7ECE89-12B0-4D01-8498-6CA71BA2175F}" destId="{7C88A063-3384-4712-B339-16DC0F7ED48E}" srcOrd="5" destOrd="0" parTransId="{6359A814-E21D-4911-9D62-164EFF1F7D12}" sibTransId="{E4BE6E51-4A60-4C52-A5F6-E3005AC8AF16}"/>
    <dgm:cxn modelId="{3A8D6D9F-214D-4828-A693-5A35647A5E84}" srcId="{CE7ECE89-12B0-4D01-8498-6CA71BA2175F}" destId="{583E1D9D-8FB7-4CA0-AB9E-2B8D57F102CE}" srcOrd="4" destOrd="0" parTransId="{81659691-8983-441D-8525-0B97AE0296CD}" sibTransId="{8BAC5A9B-8351-4019-B839-939F4D7BC5B4}"/>
    <dgm:cxn modelId="{FECFFAAA-7F9C-4DD9-BA59-96EA57E3E922}" type="presOf" srcId="{8BAC5A9B-8351-4019-B839-939F4D7BC5B4}" destId="{8C48EE6A-35AC-4738-A8D2-8F27A68BA7D0}" srcOrd="0" destOrd="0" presId="urn:microsoft.com/office/officeart/2005/8/layout/bProcess4"/>
    <dgm:cxn modelId="{99EEAEB2-899C-444D-BF9B-8A256324EFBD}" type="presOf" srcId="{273ADC81-10CE-4036-9A57-81F4D041EF83}" destId="{A0DA30B9-296A-4CE0-A68E-425BA5D9A305}" srcOrd="0" destOrd="0" presId="urn:microsoft.com/office/officeart/2005/8/layout/bProcess4"/>
    <dgm:cxn modelId="{02C78AB5-A177-4A8A-BE7B-1B4570649243}" type="presOf" srcId="{CB4B22CF-EDEA-4E28-8EA0-4C077BB93F43}" destId="{8C1C76B5-D79B-40F3-AD39-757398F5A9C3}" srcOrd="0" destOrd="0" presId="urn:microsoft.com/office/officeart/2005/8/layout/bProcess4"/>
    <dgm:cxn modelId="{F26460D1-93EA-4E44-BBF8-EFF72E8929D3}" type="presOf" srcId="{583E1D9D-8FB7-4CA0-AB9E-2B8D57F102CE}" destId="{5C779C49-51D7-47B9-A78F-73DE9F1F1A73}" srcOrd="0" destOrd="0" presId="urn:microsoft.com/office/officeart/2005/8/layout/bProcess4"/>
    <dgm:cxn modelId="{B29CD9D2-E763-4AB6-8E02-E6BD024CDF93}" srcId="{CE7ECE89-12B0-4D01-8498-6CA71BA2175F}" destId="{CB4B22CF-EDEA-4E28-8EA0-4C077BB93F43}" srcOrd="2" destOrd="0" parTransId="{4AC6945A-0870-4C08-A4DC-6C61B9AFD4F7}" sibTransId="{F7F9E20B-84B4-461B-8914-929CA957A68F}"/>
    <dgm:cxn modelId="{79BC62F1-AE1D-4EEB-81C7-606E788443D2}" srcId="{CE7ECE89-12B0-4D01-8498-6CA71BA2175F}" destId="{DCC6C4E5-766E-4945-89B3-F643100868B8}" srcOrd="3" destOrd="0" parTransId="{27BF145A-AA20-49F3-B1A5-92D235074BD7}" sibTransId="{10094C1B-8503-4996-869F-B075C30FD359}"/>
    <dgm:cxn modelId="{C29F7BBC-DFC7-41CB-90AB-E39CBEBF9C95}" type="presParOf" srcId="{9603D3DD-198A-48F3-AD42-EC658AA8A724}" destId="{2E8EAA41-1163-4792-BBA1-79615AFC529E}" srcOrd="0" destOrd="0" presId="urn:microsoft.com/office/officeart/2005/8/layout/bProcess4"/>
    <dgm:cxn modelId="{3600A879-2FBA-4561-A3FB-BA049AE10D78}" type="presParOf" srcId="{2E8EAA41-1163-4792-BBA1-79615AFC529E}" destId="{30D5CA34-AF61-4050-9B2A-ECCF5F630490}" srcOrd="0" destOrd="0" presId="urn:microsoft.com/office/officeart/2005/8/layout/bProcess4"/>
    <dgm:cxn modelId="{73CE3049-438D-4D45-93CB-0F1CDF57A2BA}" type="presParOf" srcId="{2E8EAA41-1163-4792-BBA1-79615AFC529E}" destId="{A0DA30B9-296A-4CE0-A68E-425BA5D9A305}" srcOrd="1" destOrd="0" presId="urn:microsoft.com/office/officeart/2005/8/layout/bProcess4"/>
    <dgm:cxn modelId="{21EE8499-9CD2-4353-8B72-DA640487ACF9}" type="presParOf" srcId="{9603D3DD-198A-48F3-AD42-EC658AA8A724}" destId="{6733CDAF-1C83-443B-8B80-26E3640385B3}" srcOrd="1" destOrd="0" presId="urn:microsoft.com/office/officeart/2005/8/layout/bProcess4"/>
    <dgm:cxn modelId="{F13D9F5D-969A-418B-AA92-3CAC09E61E6B}" type="presParOf" srcId="{9603D3DD-198A-48F3-AD42-EC658AA8A724}" destId="{AC80832C-EAB9-4979-8376-4379543BEF49}" srcOrd="2" destOrd="0" presId="urn:microsoft.com/office/officeart/2005/8/layout/bProcess4"/>
    <dgm:cxn modelId="{C9E97AD1-36EB-42DE-9AC6-2A72E5BA0BC0}" type="presParOf" srcId="{AC80832C-EAB9-4979-8376-4379543BEF49}" destId="{37438D0E-080E-4B1C-AD58-7D90745CF631}" srcOrd="0" destOrd="0" presId="urn:microsoft.com/office/officeart/2005/8/layout/bProcess4"/>
    <dgm:cxn modelId="{FF89ACE3-BFDF-48CB-962F-96BC4E0A6F5B}" type="presParOf" srcId="{AC80832C-EAB9-4979-8376-4379543BEF49}" destId="{D7D997A1-08EC-49BA-B7A2-FF5362F5FE9D}" srcOrd="1" destOrd="0" presId="urn:microsoft.com/office/officeart/2005/8/layout/bProcess4"/>
    <dgm:cxn modelId="{56470AAB-D746-4E7C-B45D-170DBE080C8A}" type="presParOf" srcId="{9603D3DD-198A-48F3-AD42-EC658AA8A724}" destId="{E8ECDD50-C018-4074-A3FC-73A55B6CF319}" srcOrd="3" destOrd="0" presId="urn:microsoft.com/office/officeart/2005/8/layout/bProcess4"/>
    <dgm:cxn modelId="{7A15C57F-CA09-42C9-9474-8E2CCB3F6589}" type="presParOf" srcId="{9603D3DD-198A-48F3-AD42-EC658AA8A724}" destId="{B51C344E-C727-4E35-B84A-FDCCEC2575FA}" srcOrd="4" destOrd="0" presId="urn:microsoft.com/office/officeart/2005/8/layout/bProcess4"/>
    <dgm:cxn modelId="{0239004C-956A-49D4-9C06-8893094B8551}" type="presParOf" srcId="{B51C344E-C727-4E35-B84A-FDCCEC2575FA}" destId="{DBE145CF-4CDB-413C-A0A1-A18756D59740}" srcOrd="0" destOrd="0" presId="urn:microsoft.com/office/officeart/2005/8/layout/bProcess4"/>
    <dgm:cxn modelId="{DBF2C1AA-B3B3-4EF4-BACB-46B019EF7CA6}" type="presParOf" srcId="{B51C344E-C727-4E35-B84A-FDCCEC2575FA}" destId="{8C1C76B5-D79B-40F3-AD39-757398F5A9C3}" srcOrd="1" destOrd="0" presId="urn:microsoft.com/office/officeart/2005/8/layout/bProcess4"/>
    <dgm:cxn modelId="{D938FD4F-3BDB-4BEA-9E84-59B03E51F8D9}" type="presParOf" srcId="{9603D3DD-198A-48F3-AD42-EC658AA8A724}" destId="{9CBB7875-C798-408F-98C8-B52152D9400B}" srcOrd="5" destOrd="0" presId="urn:microsoft.com/office/officeart/2005/8/layout/bProcess4"/>
    <dgm:cxn modelId="{34C31446-26D8-485A-9D7C-23682477B365}" type="presParOf" srcId="{9603D3DD-198A-48F3-AD42-EC658AA8A724}" destId="{12EFDDC6-25FA-439A-B60E-2AB30763916D}" srcOrd="6" destOrd="0" presId="urn:microsoft.com/office/officeart/2005/8/layout/bProcess4"/>
    <dgm:cxn modelId="{A4D86509-51B6-48D9-B961-1306542F5F3B}" type="presParOf" srcId="{12EFDDC6-25FA-439A-B60E-2AB30763916D}" destId="{FFF74876-B839-4717-9C1C-00CEDE90B7C2}" srcOrd="0" destOrd="0" presId="urn:microsoft.com/office/officeart/2005/8/layout/bProcess4"/>
    <dgm:cxn modelId="{2C67DC9A-DC3D-4D51-8CDE-617ABAD6BAE0}" type="presParOf" srcId="{12EFDDC6-25FA-439A-B60E-2AB30763916D}" destId="{6774D35E-0A08-4268-AB5C-B91A410EF7B4}" srcOrd="1" destOrd="0" presId="urn:microsoft.com/office/officeart/2005/8/layout/bProcess4"/>
    <dgm:cxn modelId="{9ACB7C07-2EF0-43B3-8E6A-30251CA33A95}" type="presParOf" srcId="{9603D3DD-198A-48F3-AD42-EC658AA8A724}" destId="{C27C8E40-E228-4604-8A51-6E65A2D3D5DF}" srcOrd="7" destOrd="0" presId="urn:microsoft.com/office/officeart/2005/8/layout/bProcess4"/>
    <dgm:cxn modelId="{3A2DF781-B082-420D-A740-9507238D2FCF}" type="presParOf" srcId="{9603D3DD-198A-48F3-AD42-EC658AA8A724}" destId="{45678954-C069-4103-8DA4-D17099A5B8F7}" srcOrd="8" destOrd="0" presId="urn:microsoft.com/office/officeart/2005/8/layout/bProcess4"/>
    <dgm:cxn modelId="{2A66FDCE-30F8-439F-A26B-27A3FF5725B7}" type="presParOf" srcId="{45678954-C069-4103-8DA4-D17099A5B8F7}" destId="{AEB67503-C0D4-4C00-A6B9-052A07BA4EAD}" srcOrd="0" destOrd="0" presId="urn:microsoft.com/office/officeart/2005/8/layout/bProcess4"/>
    <dgm:cxn modelId="{5FD4A040-D888-43DA-991E-A7D5CB7BB404}" type="presParOf" srcId="{45678954-C069-4103-8DA4-D17099A5B8F7}" destId="{5C779C49-51D7-47B9-A78F-73DE9F1F1A73}" srcOrd="1" destOrd="0" presId="urn:microsoft.com/office/officeart/2005/8/layout/bProcess4"/>
    <dgm:cxn modelId="{2689C61B-E802-4738-BD0F-387E7956C100}" type="presParOf" srcId="{9603D3DD-198A-48F3-AD42-EC658AA8A724}" destId="{8C48EE6A-35AC-4738-A8D2-8F27A68BA7D0}" srcOrd="9" destOrd="0" presId="urn:microsoft.com/office/officeart/2005/8/layout/bProcess4"/>
    <dgm:cxn modelId="{60EF61D7-3F04-42B2-A8F9-D4A3E05F2B82}" type="presParOf" srcId="{9603D3DD-198A-48F3-AD42-EC658AA8A724}" destId="{A77F052B-C335-4672-934C-815A9DDF61E4}" srcOrd="10" destOrd="0" presId="urn:microsoft.com/office/officeart/2005/8/layout/bProcess4"/>
    <dgm:cxn modelId="{83041C47-47AA-490F-9A39-0EC57F21EAE2}" type="presParOf" srcId="{A77F052B-C335-4672-934C-815A9DDF61E4}" destId="{6D1C8CAD-73BE-4A33-BC3F-620E0A0C4AA5}" srcOrd="0" destOrd="0" presId="urn:microsoft.com/office/officeart/2005/8/layout/bProcess4"/>
    <dgm:cxn modelId="{D5DEBD10-262C-43D9-AD66-DC77DFCAE261}" type="presParOf" srcId="{A77F052B-C335-4672-934C-815A9DDF61E4}" destId="{0AB72331-E6F3-40F4-98EA-4E2273BCEE4E}" srcOrd="1" destOrd="0" presId="urn:microsoft.com/office/officeart/2005/8/layout/bProcess4"/>
    <dgm:cxn modelId="{C1D92B22-BC68-40F7-B469-2E53A0095BB2}" type="presParOf" srcId="{9603D3DD-198A-48F3-AD42-EC658AA8A724}" destId="{11A96ABE-A347-46C1-85E3-D030EA5E1885}" srcOrd="11" destOrd="0" presId="urn:microsoft.com/office/officeart/2005/8/layout/bProcess4"/>
    <dgm:cxn modelId="{AB473503-3451-41FB-92D4-41053B155A9D}" type="presParOf" srcId="{9603D3DD-198A-48F3-AD42-EC658AA8A724}" destId="{01139A92-4CA2-40B8-B0F1-0E212D44C479}" srcOrd="12" destOrd="0" presId="urn:microsoft.com/office/officeart/2005/8/layout/bProcess4"/>
    <dgm:cxn modelId="{45E01318-4C31-4A99-8F93-E095A9F1F3D1}" type="presParOf" srcId="{01139A92-4CA2-40B8-B0F1-0E212D44C479}" destId="{A9F7D6C3-C454-4436-8C29-AE2378113138}" srcOrd="0" destOrd="0" presId="urn:microsoft.com/office/officeart/2005/8/layout/bProcess4"/>
    <dgm:cxn modelId="{DE39FF8C-092E-4528-B7FE-BC7EB8520DC7}" type="presParOf" srcId="{01139A92-4CA2-40B8-B0F1-0E212D44C479}" destId="{55EE735F-0A0F-4992-A2D2-38A8A9BE801F}" srcOrd="1" destOrd="0" presId="urn:microsoft.com/office/officeart/2005/8/layout/bProcess4"/>
    <dgm:cxn modelId="{3C7B13B1-18EF-439B-9159-27FC0FAAB7D9}" type="presParOf" srcId="{9603D3DD-198A-48F3-AD42-EC658AA8A724}" destId="{31835CA2-464D-4071-94A3-513F942625F5}" srcOrd="13" destOrd="0" presId="urn:microsoft.com/office/officeart/2005/8/layout/bProcess4"/>
    <dgm:cxn modelId="{AC0AEC08-2EDC-41C6-9CCC-2CD78EC6EB2C}" type="presParOf" srcId="{9603D3DD-198A-48F3-AD42-EC658AA8A724}" destId="{510611FB-B3DF-46B1-9492-5EB8017EBE75}" srcOrd="14" destOrd="0" presId="urn:microsoft.com/office/officeart/2005/8/layout/bProcess4"/>
    <dgm:cxn modelId="{923D766A-4D8C-4003-907F-A08C37F2C174}" type="presParOf" srcId="{510611FB-B3DF-46B1-9492-5EB8017EBE75}" destId="{CA7F98F9-821F-48E8-AAC9-DADB1CB8D943}" srcOrd="0" destOrd="0" presId="urn:microsoft.com/office/officeart/2005/8/layout/bProcess4"/>
    <dgm:cxn modelId="{8477B22F-7AD1-47BF-A7CD-6D719808FC27}" type="presParOf" srcId="{510611FB-B3DF-46B1-9492-5EB8017EBE75}" destId="{EB3BE992-1EE7-4732-9293-30CED3226DC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3CDAF-1C83-443B-8B80-26E3640385B3}">
      <dsp:nvSpPr>
        <dsp:cNvPr id="0" name=""/>
        <dsp:cNvSpPr/>
      </dsp:nvSpPr>
      <dsp:spPr>
        <a:xfrm rot="5400000">
          <a:off x="928767" y="758639"/>
          <a:ext cx="1183268" cy="14282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A30B9-296A-4CE0-A68E-425BA5D9A305}">
      <dsp:nvSpPr>
        <dsp:cNvPr id="0" name=""/>
        <dsp:cNvSpPr/>
      </dsp:nvSpPr>
      <dsp:spPr>
        <a:xfrm>
          <a:off x="1199527" y="1346"/>
          <a:ext cx="1586972" cy="952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1. Define the losses</a:t>
          </a:r>
        </a:p>
      </dsp:txBody>
      <dsp:txXfrm>
        <a:off x="1227415" y="29234"/>
        <a:ext cx="1531196" cy="896407"/>
      </dsp:txXfrm>
    </dsp:sp>
    <dsp:sp modelId="{E8ECDD50-C018-4074-A3FC-73A55B6CF319}">
      <dsp:nvSpPr>
        <dsp:cNvPr id="0" name=""/>
        <dsp:cNvSpPr/>
      </dsp:nvSpPr>
      <dsp:spPr>
        <a:xfrm rot="5400000">
          <a:off x="928767" y="1948869"/>
          <a:ext cx="1183268" cy="14282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997A1-08EC-49BA-B7A2-FF5362F5FE9D}">
      <dsp:nvSpPr>
        <dsp:cNvPr id="0" name=""/>
        <dsp:cNvSpPr/>
      </dsp:nvSpPr>
      <dsp:spPr>
        <a:xfrm>
          <a:off x="1199527" y="1191576"/>
          <a:ext cx="1586972" cy="952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2. Identify the system level hazards</a:t>
          </a:r>
        </a:p>
      </dsp:txBody>
      <dsp:txXfrm>
        <a:off x="1227415" y="1219464"/>
        <a:ext cx="1531196" cy="896407"/>
      </dsp:txXfrm>
    </dsp:sp>
    <dsp:sp modelId="{9CBB7875-C798-408F-98C8-B52152D9400B}">
      <dsp:nvSpPr>
        <dsp:cNvPr id="0" name=""/>
        <dsp:cNvSpPr/>
      </dsp:nvSpPr>
      <dsp:spPr>
        <a:xfrm>
          <a:off x="1523882" y="2543984"/>
          <a:ext cx="2103713" cy="14282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C76B5-D79B-40F3-AD39-757398F5A9C3}">
      <dsp:nvSpPr>
        <dsp:cNvPr id="0" name=""/>
        <dsp:cNvSpPr/>
      </dsp:nvSpPr>
      <dsp:spPr>
        <a:xfrm>
          <a:off x="1199527" y="2381806"/>
          <a:ext cx="1586972" cy="952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3. Developing safety constraints</a:t>
          </a:r>
        </a:p>
      </dsp:txBody>
      <dsp:txXfrm>
        <a:off x="1227415" y="2409694"/>
        <a:ext cx="1531196" cy="896407"/>
      </dsp:txXfrm>
    </dsp:sp>
    <dsp:sp modelId="{C27C8E40-E228-4604-8A51-6E65A2D3D5DF}">
      <dsp:nvSpPr>
        <dsp:cNvPr id="0" name=""/>
        <dsp:cNvSpPr/>
      </dsp:nvSpPr>
      <dsp:spPr>
        <a:xfrm rot="16200000">
          <a:off x="3039441" y="1948869"/>
          <a:ext cx="1183268" cy="14282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4D35E-0A08-4268-AB5C-B91A410EF7B4}">
      <dsp:nvSpPr>
        <dsp:cNvPr id="0" name=""/>
        <dsp:cNvSpPr/>
      </dsp:nvSpPr>
      <dsp:spPr>
        <a:xfrm>
          <a:off x="3310201" y="2381806"/>
          <a:ext cx="1586972" cy="952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6. Identify causes of unsafe control actions </a:t>
          </a:r>
        </a:p>
      </dsp:txBody>
      <dsp:txXfrm>
        <a:off x="3338089" y="2409694"/>
        <a:ext cx="1531196" cy="896407"/>
      </dsp:txXfrm>
    </dsp:sp>
    <dsp:sp modelId="{8C48EE6A-35AC-4738-A8D2-8F27A68BA7D0}">
      <dsp:nvSpPr>
        <dsp:cNvPr id="0" name=""/>
        <dsp:cNvSpPr/>
      </dsp:nvSpPr>
      <dsp:spPr>
        <a:xfrm rot="16200000">
          <a:off x="3039441" y="758639"/>
          <a:ext cx="1183268" cy="14282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79C49-51D7-47B9-A78F-73DE9F1F1A73}">
      <dsp:nvSpPr>
        <dsp:cNvPr id="0" name=""/>
        <dsp:cNvSpPr/>
      </dsp:nvSpPr>
      <dsp:spPr>
        <a:xfrm>
          <a:off x="3310201" y="1191576"/>
          <a:ext cx="1586972" cy="952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5. Identify unsafe control actions</a:t>
          </a:r>
        </a:p>
      </dsp:txBody>
      <dsp:txXfrm>
        <a:off x="3338089" y="1219464"/>
        <a:ext cx="1531196" cy="896407"/>
      </dsp:txXfrm>
    </dsp:sp>
    <dsp:sp modelId="{11A96ABE-A347-46C1-85E3-D030EA5E1885}">
      <dsp:nvSpPr>
        <dsp:cNvPr id="0" name=""/>
        <dsp:cNvSpPr/>
      </dsp:nvSpPr>
      <dsp:spPr>
        <a:xfrm>
          <a:off x="3634556" y="163524"/>
          <a:ext cx="2103713" cy="14282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72331-E6F3-40F4-98EA-4E2273BCEE4E}">
      <dsp:nvSpPr>
        <dsp:cNvPr id="0" name=""/>
        <dsp:cNvSpPr/>
      </dsp:nvSpPr>
      <dsp:spPr>
        <a:xfrm>
          <a:off x="3310201" y="1346"/>
          <a:ext cx="1586972" cy="952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4. Develop control structure </a:t>
          </a:r>
        </a:p>
      </dsp:txBody>
      <dsp:txXfrm>
        <a:off x="3338089" y="29234"/>
        <a:ext cx="1531196" cy="896407"/>
      </dsp:txXfrm>
    </dsp:sp>
    <dsp:sp modelId="{31835CA2-464D-4071-94A3-513F942625F5}">
      <dsp:nvSpPr>
        <dsp:cNvPr id="0" name=""/>
        <dsp:cNvSpPr/>
      </dsp:nvSpPr>
      <dsp:spPr>
        <a:xfrm rot="5400000">
          <a:off x="5150115" y="758639"/>
          <a:ext cx="1183268" cy="14282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E735F-0A0F-4992-A2D2-38A8A9BE801F}">
      <dsp:nvSpPr>
        <dsp:cNvPr id="0" name=""/>
        <dsp:cNvSpPr/>
      </dsp:nvSpPr>
      <dsp:spPr>
        <a:xfrm>
          <a:off x="5420875" y="1346"/>
          <a:ext cx="1586972" cy="952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7. Identify the safety control</a:t>
          </a:r>
        </a:p>
      </dsp:txBody>
      <dsp:txXfrm>
        <a:off x="5448763" y="29234"/>
        <a:ext cx="1531196" cy="896407"/>
      </dsp:txXfrm>
    </dsp:sp>
    <dsp:sp modelId="{EB3BE992-1EE7-4732-9293-30CED3226DC9}">
      <dsp:nvSpPr>
        <dsp:cNvPr id="0" name=""/>
        <dsp:cNvSpPr/>
      </dsp:nvSpPr>
      <dsp:spPr>
        <a:xfrm>
          <a:off x="5420875" y="1191576"/>
          <a:ext cx="1586972" cy="952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8. Present the results</a:t>
          </a:r>
        </a:p>
      </dsp:txBody>
      <dsp:txXfrm>
        <a:off x="5448763" y="1219464"/>
        <a:ext cx="1531196" cy="896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18.9.2023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18.9.2023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903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556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0571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0572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96056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47380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0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96056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4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47380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06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47380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4545167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283611"/>
            <a:ext cx="7975385" cy="219666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06074" cy="17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2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4545167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283611"/>
            <a:ext cx="7975385" cy="219666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06074" cy="17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1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283611"/>
            <a:ext cx="7975385" cy="219666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10" y="4587498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606073" cy="17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0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 dirty="0"/>
              <a:t>Drag picture to </a:t>
            </a:r>
            <a:r>
              <a:rPr lang="fi-FI" noProof="0" dirty="0" err="1"/>
              <a:t>placeholder</a:t>
            </a:r>
            <a:r>
              <a:rPr lang="fi-FI" noProof="0"/>
              <a:t>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029613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000" b="1" spc="-167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4903613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606073" cy="17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4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2" y="4721476"/>
            <a:ext cx="2741876" cy="88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86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Laitoksen nimi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3" y="4721476"/>
            <a:ext cx="2741875" cy="88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6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96056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404730"/>
            <a:ext cx="398807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4F428-7BDA-0E43-AC08-6B8BB278C98F}" type="datetime1">
              <a:rPr lang="fi-FI" smtClean="0"/>
              <a:t>18.9.2023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Laitoksen nimi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3" y="4721476"/>
            <a:ext cx="2741875" cy="88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96056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96056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47380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47380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18.9.2023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47380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96056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8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47380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61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18.9.2023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948" r:id="rId8"/>
    <p:sldLayoutId id="2147484949" r:id="rId9"/>
    <p:sldLayoutId id="2147484950" r:id="rId10"/>
    <p:sldLayoutId id="2147485186" r:id="rId11"/>
    <p:sldLayoutId id="2147485187" r:id="rId12"/>
    <p:sldLayoutId id="2147485188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4960937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/>
              <a:t>Laitoksen nimi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5093229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E4A6E9-4B96-EE44-816C-70AAEF2638E8}" type="datetime1">
              <a:rPr lang="fi-FI" smtClean="0"/>
              <a:t>18.9.2023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5248011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057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7" r:id="rId1"/>
    <p:sldLayoutId id="2147484768" r:id="rId2"/>
    <p:sldLayoutId id="2147484769" r:id="rId3"/>
    <p:sldLayoutId id="2147484770" r:id="rId4"/>
    <p:sldLayoutId id="2147484771" r:id="rId5"/>
    <p:sldLayoutId id="2147484772" r:id="rId6"/>
    <p:sldLayoutId id="2147484773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ctr" defTabSz="380985" rtl="0" eaLnBrk="1" fontAlgn="base" hangingPunct="1">
        <a:spcBef>
          <a:spcPct val="0"/>
        </a:spcBef>
        <a:spcAft>
          <a:spcPct val="0"/>
        </a:spcAft>
        <a:defRPr sz="3667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80985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61970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42954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23939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85739" indent="-285739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67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619100" indent="-238115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33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52462" indent="-190492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333447" indent="-190492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67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714431" indent="-190492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67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09541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hmad.bahootoroody@aalto.fi" TargetMode="External"/><Relationship Id="rId2" Type="http://schemas.openxmlformats.org/officeDocument/2006/relationships/hyperlink" Target="mailto:victor.bolbot@aalto.fi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osiris.valdez.banda@aalto.f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201316"/>
            <a:ext cx="7128792" cy="3240360"/>
          </a:xfrm>
        </p:spPr>
        <p:txBody>
          <a:bodyPr/>
          <a:lstStyle/>
          <a:p>
            <a:r>
              <a:rPr lang="en-GB" sz="3600" dirty="0"/>
              <a:t>Course Assignment: Marine risks and safety 2023</a:t>
            </a:r>
            <a:br>
              <a:rPr lang="en-GB" sz="3600" dirty="0"/>
            </a:br>
            <a:br>
              <a:rPr lang="en-GB" sz="3600" dirty="0"/>
            </a:br>
            <a:r>
              <a:rPr lang="en-US" sz="2400" dirty="0"/>
              <a:t>Section B: Hazard analysis using System’s Theoretical Process Analysis (STPA)</a:t>
            </a:r>
            <a:br>
              <a:rPr lang="en-US" sz="2400" dirty="0"/>
            </a:br>
            <a:r>
              <a:rPr lang="en-US" sz="2400" dirty="0"/>
              <a:t>Section C: Discussion and comparison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7752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F69D2-D5A5-46ED-9BE5-F30D8800B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87" y="135533"/>
            <a:ext cx="8207375" cy="996498"/>
          </a:xfrm>
        </p:spPr>
        <p:txBody>
          <a:bodyPr/>
          <a:lstStyle/>
          <a:p>
            <a:r>
              <a:rPr lang="en-US" dirty="0"/>
              <a:t>7. Identifying the safety controls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0AB6A-6D57-4EEF-B39C-E63AD4EF8D7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E557F-8B3F-4128-8F8D-B8104CEBF7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EF7994-B919-48E1-88BB-C29A63889712}"/>
              </a:ext>
            </a:extLst>
          </p:cNvPr>
          <p:cNvSpPr/>
          <p:nvPr/>
        </p:nvSpPr>
        <p:spPr>
          <a:xfrm>
            <a:off x="474638" y="841276"/>
            <a:ext cx="7833965" cy="1638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Secondary MRU should be available in emergency situations</a:t>
            </a:r>
          </a:p>
          <a:p>
            <a:pPr marL="285750" marR="0" lvl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Failsafe options should be implemented in case of emergency situations</a:t>
            </a:r>
          </a:p>
          <a:p>
            <a:pPr marL="285750" marR="0" lvl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Alarms should be generated</a:t>
            </a:r>
          </a:p>
          <a:p>
            <a:pPr marL="285750" marR="0" lvl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Etc.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6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F69D2-D5A5-46ED-9BE5-F30D8800B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87" y="135533"/>
            <a:ext cx="8207375" cy="996498"/>
          </a:xfrm>
        </p:spPr>
        <p:txBody>
          <a:bodyPr/>
          <a:lstStyle/>
          <a:p>
            <a:r>
              <a:rPr lang="en-US" dirty="0"/>
              <a:t>8. Presenting the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0AB6A-6D57-4EEF-B39C-E63AD4EF8D7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E557F-8B3F-4128-8F8D-B8104CEBF7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EF7994-B919-48E1-88BB-C29A63889712}"/>
              </a:ext>
            </a:extLst>
          </p:cNvPr>
          <p:cNvSpPr/>
          <p:nvPr/>
        </p:nvSpPr>
        <p:spPr>
          <a:xfrm>
            <a:off x="474638" y="841276"/>
            <a:ext cx="7833965" cy="215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Part C: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Compare the results from A and B based on what you see and know from the lectures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 A4 page of text.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Advantages - disadvantages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All outcome of the analysis in a clear format in the report.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report format was presented in the previous lecture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14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F69D2-D5A5-46ED-9BE5-F30D8800B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87" y="135533"/>
            <a:ext cx="8207375" cy="996498"/>
          </a:xfrm>
        </p:spPr>
        <p:txBody>
          <a:bodyPr/>
          <a:lstStyle/>
          <a:p>
            <a:r>
              <a:rPr lang="en-US" dirty="0"/>
              <a:t>9. Grading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0AB6A-6D57-4EEF-B39C-E63AD4EF8D7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E557F-8B3F-4128-8F8D-B8104CEBF7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F7F5CE-21F8-EB9C-C6FC-B5D4CB73C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66344"/>
              </p:ext>
            </p:extLst>
          </p:nvPr>
        </p:nvGraphicFramePr>
        <p:xfrm>
          <a:off x="539552" y="825500"/>
          <a:ext cx="708044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224">
                  <a:extLst>
                    <a:ext uri="{9D8B030D-6E8A-4147-A177-3AD203B41FA5}">
                      <a16:colId xmlns:a16="http://schemas.microsoft.com/office/drawing/2014/main" val="2236831003"/>
                    </a:ext>
                  </a:extLst>
                </a:gridCol>
                <a:gridCol w="3540224">
                  <a:extLst>
                    <a:ext uri="{9D8B030D-6E8A-4147-A177-3AD203B41FA5}">
                      <a16:colId xmlns:a16="http://schemas.microsoft.com/office/drawing/2014/main" val="54116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3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 1 – Define the losses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906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 2 – System level hazards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81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 3 – Safety constraints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00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 4 – Control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14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Task 5 – UCAs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395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Task 6 – Causal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112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Task 7 – Safety controls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541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Task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327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067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F69D2-D5A5-46ED-9BE5-F30D8800B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128" y="135533"/>
            <a:ext cx="8207375" cy="996498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0AB6A-6D57-4EEF-B39C-E63AD4EF8D7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E557F-8B3F-4128-8F8D-B8104CEBF7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EF7994-B919-48E1-88BB-C29A63889712}"/>
              </a:ext>
            </a:extLst>
          </p:cNvPr>
          <p:cNvSpPr/>
          <p:nvPr/>
        </p:nvSpPr>
        <p:spPr>
          <a:xfrm>
            <a:off x="490910" y="841276"/>
            <a:ext cx="7833965" cy="99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You can ask your questions at the following emails:	</a:t>
            </a:r>
            <a:r>
              <a:rPr lang="en-US" sz="1400" dirty="0">
                <a:solidFill>
                  <a:schemeClr val="accent4"/>
                </a:solidFill>
                <a:latin typeface="+mn-lt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victor.bolbot</a:t>
            </a:r>
            <a:r>
              <a:rPr lang="en-US" sz="1400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@aalto.fi</a:t>
            </a:r>
            <a:endParaRPr lang="en-US" sz="1400" dirty="0">
              <a:solidFill>
                <a:schemeClr val="accent4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								</a:t>
            </a:r>
            <a:r>
              <a:rPr lang="en-US" sz="1400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ahmad.bahootoroody@aalto.fi</a:t>
            </a:r>
            <a:endParaRPr lang="en-US" sz="1400" dirty="0">
              <a:solidFill>
                <a:schemeClr val="accent4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								</a:t>
            </a:r>
            <a:r>
              <a:rPr lang="en-US" sz="1400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osiris.valdez.banda@aalto.fi</a:t>
            </a:r>
            <a:r>
              <a:rPr lang="en-US" sz="1400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F5F443-5CE6-42C3-827E-79976B0279B4}"/>
              </a:ext>
            </a:extLst>
          </p:cNvPr>
          <p:cNvSpPr txBox="1">
            <a:spLocks/>
          </p:cNvSpPr>
          <p:nvPr/>
        </p:nvSpPr>
        <p:spPr>
          <a:xfrm>
            <a:off x="886672" y="1777530"/>
            <a:ext cx="3528392" cy="5366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anose="02020603050405020304" pitchFamily="18" charset="0"/>
              </a:rPr>
              <a:t>Tip:  Check </a:t>
            </a:r>
            <a:r>
              <a:rPr lang="en-GB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anose="02020603050405020304" pitchFamily="18" charset="0"/>
              </a:rPr>
              <a:t>other publications with </a:t>
            </a:r>
          </a:p>
          <a:p>
            <a:r>
              <a:rPr lang="en-GB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anose="02020603050405020304" pitchFamily="18" charset="0"/>
              </a:rPr>
              <a:t>STPA for the same system</a:t>
            </a:r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endParaRPr lang="en-US" sz="1400" b="0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152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81" y="385847"/>
            <a:ext cx="8207375" cy="996498"/>
          </a:xfrm>
        </p:spPr>
        <p:txBody>
          <a:bodyPr/>
          <a:lstStyle/>
          <a:p>
            <a:r>
              <a:rPr lang="en-US" dirty="0"/>
              <a:t>Assignment 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70695" y="1851204"/>
            <a:ext cx="7848102" cy="2348329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sz="1400" b="0" dirty="0">
                <a:latin typeface="+mn-lt"/>
              </a:rPr>
              <a:t>The main aim of the presentation is to describe the STPA process for identifying unsafe causes and hazards in the system for the assignment purpose.</a:t>
            </a:r>
          </a:p>
          <a:p>
            <a:pPr marL="285750" indent="-285750">
              <a:buFontTx/>
              <a:buChar char="-"/>
            </a:pPr>
            <a:endParaRPr lang="en-US" sz="1400" b="0" dirty="0">
              <a:latin typeface="+mn-lt"/>
            </a:endParaRPr>
          </a:p>
          <a:p>
            <a:pPr marL="285750" indent="-285750">
              <a:buFontTx/>
              <a:buChar char="-"/>
            </a:pPr>
            <a:r>
              <a:rPr lang="en-US" sz="1400" b="0" dirty="0">
                <a:latin typeface="+mn-lt"/>
              </a:rPr>
              <a:t>The students should demonstrate that they can successfully execute the STPA process in software intensive systems. </a:t>
            </a:r>
          </a:p>
          <a:p>
            <a:pPr marL="285750" indent="-285750">
              <a:buFontTx/>
              <a:buChar char="-"/>
            </a:pPr>
            <a:endParaRPr lang="en-US" sz="1400" b="0" dirty="0">
              <a:latin typeface="+mn-lt"/>
            </a:endParaRPr>
          </a:p>
          <a:p>
            <a:pPr marL="285750" indent="-285750">
              <a:buFontTx/>
              <a:buChar char="-"/>
            </a:pPr>
            <a:r>
              <a:rPr lang="en-US" sz="1400" b="0" dirty="0">
                <a:latin typeface="+mn-lt"/>
              </a:rPr>
              <a:t>As the identification of unsafe causes and safety controls require support from the system experts, the main focus in this assignment will be in the process and the method.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>
            <a:normAutofit fontScale="32500" lnSpcReduction="20000"/>
          </a:bodyPr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456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81" y="385847"/>
            <a:ext cx="8207375" cy="996498"/>
          </a:xfrm>
        </p:spPr>
        <p:txBody>
          <a:bodyPr/>
          <a:lstStyle/>
          <a:p>
            <a:r>
              <a:rPr lang="en-US" dirty="0"/>
              <a:t>Process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>
            <a:normAutofit fontScale="32500" lnSpcReduction="20000"/>
          </a:bodyPr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1FCE048-7EF2-446A-A12A-608988BD240F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57084690"/>
              </p:ext>
            </p:extLst>
          </p:nvPr>
        </p:nvGraphicFramePr>
        <p:xfrm>
          <a:off x="468313" y="1262063"/>
          <a:ext cx="8207375" cy="333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578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5D6D0-3ABF-4434-8258-8EC82FA4C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145" y="138221"/>
            <a:ext cx="8207375" cy="996498"/>
          </a:xfrm>
        </p:spPr>
        <p:txBody>
          <a:bodyPr/>
          <a:lstStyle/>
          <a:p>
            <a:r>
              <a:rPr lang="en-US" dirty="0"/>
              <a:t>1. Defining the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30093-47C5-4679-877C-596BCF18662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09537" y="1932085"/>
            <a:ext cx="3240360" cy="396044"/>
          </a:xfrm>
        </p:spPr>
        <p:txBody>
          <a:bodyPr/>
          <a:lstStyle/>
          <a:p>
            <a:r>
              <a:rPr lang="en-US" sz="1400" b="0" dirty="0">
                <a:latin typeface="+mn-lt"/>
              </a:rPr>
              <a:t>L-1 = Loss or damage to the vessel</a:t>
            </a:r>
          </a:p>
          <a:p>
            <a:r>
              <a:rPr lang="en-US" sz="1400" b="0" dirty="0">
                <a:latin typeface="+mn-lt"/>
              </a:rPr>
              <a:t>L-2 = Loss of life</a:t>
            </a:r>
          </a:p>
          <a:p>
            <a:r>
              <a:rPr lang="en-US" sz="1400" b="0" dirty="0">
                <a:latin typeface="+mn-lt"/>
              </a:rPr>
              <a:t>L-3 = Loss of mission</a:t>
            </a:r>
          </a:p>
          <a:p>
            <a:r>
              <a:rPr lang="en-US" sz="1400" b="0" dirty="0">
                <a:latin typeface="+mn-lt"/>
              </a:rPr>
              <a:t>L-4 = Loss or damage to external objects</a:t>
            </a:r>
            <a:endParaRPr lang="en-US" sz="1400" dirty="0">
              <a:latin typeface="+mn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93313-C9AF-4BF1-9569-6DA72E078B2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7FAE2-F7E5-433C-AA92-29BFF3E49FB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D6F0C1E-2038-45CB-BE84-37458D937788}"/>
              </a:ext>
            </a:extLst>
          </p:cNvPr>
          <p:cNvSpPr txBox="1">
            <a:spLocks/>
          </p:cNvSpPr>
          <p:nvPr/>
        </p:nvSpPr>
        <p:spPr>
          <a:xfrm>
            <a:off x="470049" y="1035153"/>
            <a:ext cx="8207374" cy="3960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>
                <a:latin typeface="+mn-lt"/>
              </a:rPr>
              <a:t>“A </a:t>
            </a:r>
            <a:r>
              <a:rPr lang="en-US" sz="1400" dirty="0">
                <a:latin typeface="+mn-lt"/>
              </a:rPr>
              <a:t>loss</a:t>
            </a:r>
            <a:r>
              <a:rPr lang="en-US" sz="1400" b="0" dirty="0">
                <a:latin typeface="+mn-lt"/>
              </a:rPr>
              <a:t> involves something that is of value to the stakeholders”</a:t>
            </a:r>
            <a:endParaRPr lang="en-US" sz="1400" dirty="0">
              <a:latin typeface="+mn-lt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8DAB6D0-66EF-4C3A-A5FA-134BF5C59705}"/>
              </a:ext>
            </a:extLst>
          </p:cNvPr>
          <p:cNvSpPr txBox="1">
            <a:spLocks/>
          </p:cNvSpPr>
          <p:nvPr/>
        </p:nvSpPr>
        <p:spPr>
          <a:xfrm>
            <a:off x="5220072" y="2857500"/>
            <a:ext cx="3240360" cy="16305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2"/>
                </a:solidFill>
                <a:latin typeface="+mn-lt"/>
              </a:rPr>
              <a:t>Tip to prevent common mistake: </a:t>
            </a:r>
          </a:p>
          <a:p>
            <a:endParaRPr lang="en-US" sz="1400" b="0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2"/>
                </a:solidFill>
                <a:latin typeface="+mn-lt"/>
              </a:rPr>
              <a:t>Losses should not reference individual components or specific causes like “human error” or “sensor failure”. </a:t>
            </a:r>
          </a:p>
        </p:txBody>
      </p:sp>
    </p:spTree>
    <p:extLst>
      <p:ext uri="{BB962C8B-B14F-4D97-AF65-F5344CB8AC3E}">
        <p14:creationId xmlns:p14="http://schemas.microsoft.com/office/powerpoint/2010/main" val="167548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93313-C9AF-4BF1-9569-6DA72E078B2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7FAE2-F7E5-433C-AA92-29BFF3E49FB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165591C-386F-4683-B031-167E9FAD8DC5}"/>
              </a:ext>
            </a:extLst>
          </p:cNvPr>
          <p:cNvSpPr txBox="1">
            <a:spLocks/>
          </p:cNvSpPr>
          <p:nvPr/>
        </p:nvSpPr>
        <p:spPr>
          <a:xfrm>
            <a:off x="179512" y="191316"/>
            <a:ext cx="8207375" cy="63645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chemeClr val="tx2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dirty="0"/>
              <a:t>2. Identifying the system-level hazards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EED811-E40C-400A-897E-FB558F5A091E}"/>
              </a:ext>
            </a:extLst>
          </p:cNvPr>
          <p:cNvSpPr/>
          <p:nvPr/>
        </p:nvSpPr>
        <p:spPr>
          <a:xfrm>
            <a:off x="918079" y="2590686"/>
            <a:ext cx="83161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H-1 </a:t>
            </a: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400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vessel </a:t>
            </a:r>
            <a:r>
              <a:rPr lang="en-US" sz="1400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operates in low depth (shallow) water area resulting into grounding.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(L-1)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H-2 </a:t>
            </a:r>
            <a:r>
              <a:rPr lang="en-US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400" dirty="0">
                <a:solidFill>
                  <a:schemeClr val="accent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vessel </a:t>
            </a:r>
            <a:r>
              <a:rPr lang="en-US" sz="1400" dirty="0">
                <a:solidFill>
                  <a:schemeClr val="accent3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collides with other objects </a:t>
            </a:r>
            <a:r>
              <a:rPr lang="en-US" sz="1400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during the voyage.</a:t>
            </a: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(L-1)</a:t>
            </a:r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B2711D-5EFA-470A-B0D4-BED5F9523F4F}"/>
              </a:ext>
            </a:extLst>
          </p:cNvPr>
          <p:cNvSpPr txBox="1">
            <a:spLocks/>
          </p:cNvSpPr>
          <p:nvPr/>
        </p:nvSpPr>
        <p:spPr>
          <a:xfrm>
            <a:off x="918079" y="2148616"/>
            <a:ext cx="8207374" cy="5040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&lt;Hazard specification&gt; </a:t>
            </a:r>
            <a:r>
              <a:rPr lang="en-US" sz="1400" b="0" dirty="0">
                <a:latin typeface="+mn-lt"/>
              </a:rPr>
              <a:t>= </a:t>
            </a:r>
            <a:r>
              <a:rPr lang="en-US" sz="1400" b="0" dirty="0">
                <a:solidFill>
                  <a:schemeClr val="accent4"/>
                </a:solidFill>
                <a:latin typeface="+mn-lt"/>
              </a:rPr>
              <a:t>&lt;System&gt; </a:t>
            </a:r>
            <a:r>
              <a:rPr lang="en-US" sz="1400" b="0" dirty="0">
                <a:latin typeface="+mn-lt"/>
              </a:rPr>
              <a:t>&amp; </a:t>
            </a:r>
            <a:r>
              <a:rPr lang="en-US" sz="1400" b="0" dirty="0">
                <a:solidFill>
                  <a:schemeClr val="accent3"/>
                </a:solidFill>
                <a:latin typeface="+mn-lt"/>
              </a:rPr>
              <a:t>&lt;Unsafe condition&gt; </a:t>
            </a:r>
            <a:r>
              <a:rPr lang="en-US" sz="1400" b="0" dirty="0">
                <a:latin typeface="+mn-lt"/>
              </a:rPr>
              <a:t>&amp; </a:t>
            </a:r>
            <a:r>
              <a:rPr lang="en-US" sz="1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&lt;Link to losses&gt;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BE87EF5-EAC1-4AA3-9B34-4CE6F61AE59F}"/>
              </a:ext>
            </a:extLst>
          </p:cNvPr>
          <p:cNvSpPr txBox="1">
            <a:spLocks/>
          </p:cNvSpPr>
          <p:nvPr/>
        </p:nvSpPr>
        <p:spPr>
          <a:xfrm>
            <a:off x="469082" y="939928"/>
            <a:ext cx="8207374" cy="3960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>
                <a:latin typeface="+mn-lt"/>
              </a:rPr>
              <a:t>“A </a:t>
            </a:r>
            <a:r>
              <a:rPr lang="en-US" sz="1400" dirty="0">
                <a:latin typeface="+mn-lt"/>
              </a:rPr>
              <a:t>hazard </a:t>
            </a:r>
            <a:r>
              <a:rPr lang="en-US" sz="1400" b="0" dirty="0">
                <a:latin typeface="+mn-lt"/>
              </a:rPr>
              <a:t>is a system state or set of conditions that, together with a particular set of worst-case environmental conditions, will lead to loss.”</a:t>
            </a:r>
          </a:p>
          <a:p>
            <a:r>
              <a:rPr lang="en-US" sz="1400" b="0" dirty="0">
                <a:latin typeface="+mn-lt"/>
              </a:rPr>
              <a:t>“A </a:t>
            </a:r>
            <a:r>
              <a:rPr lang="en-US" sz="1400" dirty="0">
                <a:latin typeface="+mn-lt"/>
              </a:rPr>
              <a:t>system </a:t>
            </a:r>
            <a:r>
              <a:rPr lang="en-US" sz="1400" b="0" dirty="0">
                <a:latin typeface="+mn-lt"/>
              </a:rPr>
              <a:t>is a set of components that act together as a whole to achieve some common goal, objective or end.”</a:t>
            </a:r>
            <a:endParaRPr lang="en-US" sz="1400" dirty="0">
              <a:latin typeface="+mn-lt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E00812F-D760-44B8-B56F-E731FB986FC5}"/>
              </a:ext>
            </a:extLst>
          </p:cNvPr>
          <p:cNvSpPr txBox="1">
            <a:spLocks/>
          </p:cNvSpPr>
          <p:nvPr/>
        </p:nvSpPr>
        <p:spPr>
          <a:xfrm>
            <a:off x="2951819" y="3568710"/>
            <a:ext cx="5723867" cy="11265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2"/>
                </a:solidFill>
                <a:latin typeface="+mn-lt"/>
              </a:rPr>
              <a:t>Tips to prevent common mistakes: </a:t>
            </a:r>
          </a:p>
          <a:p>
            <a:endParaRPr lang="en-US" sz="1400" b="0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2"/>
                </a:solidFill>
                <a:latin typeface="+mn-lt"/>
              </a:rPr>
              <a:t>Hazards should not refer to individual components of the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2"/>
                </a:solidFill>
                <a:latin typeface="+mn-lt"/>
              </a:rPr>
              <a:t>All hazards should describe system-level conditions to be prevented.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34145-D040-456E-B981-6454F6DA4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079" y="3094742"/>
            <a:ext cx="8025669" cy="33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93313-C9AF-4BF1-9569-6DA72E078B2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7FAE2-F7E5-433C-AA92-29BFF3E49FB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69C5E2-576D-4175-A136-FECB7C7B5A20}"/>
              </a:ext>
            </a:extLst>
          </p:cNvPr>
          <p:cNvSpPr txBox="1">
            <a:spLocks/>
          </p:cNvSpPr>
          <p:nvPr/>
        </p:nvSpPr>
        <p:spPr>
          <a:xfrm>
            <a:off x="173769" y="218878"/>
            <a:ext cx="9000231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chemeClr val="tx2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dirty="0"/>
              <a:t>3. Developing safety constraints requirements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3C615AD-83A4-4C90-B75E-815A548805A8}"/>
              </a:ext>
            </a:extLst>
          </p:cNvPr>
          <p:cNvSpPr txBox="1">
            <a:spLocks/>
          </p:cNvSpPr>
          <p:nvPr/>
        </p:nvSpPr>
        <p:spPr>
          <a:xfrm>
            <a:off x="515825" y="1309328"/>
            <a:ext cx="8207374" cy="3960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>
                <a:latin typeface="+mn-lt"/>
              </a:rPr>
              <a:t>“A </a:t>
            </a:r>
            <a:r>
              <a:rPr lang="en-US" sz="1400" dirty="0">
                <a:latin typeface="+mn-lt"/>
              </a:rPr>
              <a:t>system-level constraint </a:t>
            </a:r>
            <a:r>
              <a:rPr lang="en-US" sz="1400" b="0" dirty="0">
                <a:latin typeface="+mn-lt"/>
              </a:rPr>
              <a:t>specifies system conditions or behaviors that need to be satisfied to prevent hazards (and ultimately prevent losses)”</a:t>
            </a:r>
            <a:endParaRPr lang="en-US" sz="1400" dirty="0">
              <a:latin typeface="+mn-lt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9EE0A92-E7B4-408A-AFC3-0C7D5578165B}"/>
              </a:ext>
            </a:extLst>
          </p:cNvPr>
          <p:cNvSpPr txBox="1">
            <a:spLocks/>
          </p:cNvSpPr>
          <p:nvPr/>
        </p:nvSpPr>
        <p:spPr>
          <a:xfrm>
            <a:off x="515825" y="1921396"/>
            <a:ext cx="8207374" cy="5040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&lt;Hazard specification&gt; </a:t>
            </a:r>
            <a:r>
              <a:rPr lang="en-US" sz="1400" b="0" dirty="0">
                <a:latin typeface="+mn-lt"/>
              </a:rPr>
              <a:t>= </a:t>
            </a:r>
            <a:r>
              <a:rPr lang="en-US" sz="1400" b="0" dirty="0">
                <a:solidFill>
                  <a:schemeClr val="accent4"/>
                </a:solidFill>
                <a:latin typeface="+mn-lt"/>
              </a:rPr>
              <a:t>&lt;System&gt; </a:t>
            </a:r>
            <a:r>
              <a:rPr lang="en-US" sz="1400" b="0" dirty="0">
                <a:latin typeface="+mn-lt"/>
              </a:rPr>
              <a:t>&amp; </a:t>
            </a:r>
            <a:r>
              <a:rPr lang="en-US" sz="1400" b="0" dirty="0">
                <a:solidFill>
                  <a:schemeClr val="accent3"/>
                </a:solidFill>
                <a:latin typeface="+mn-lt"/>
              </a:rPr>
              <a:t>&lt;Unsafe condition&gt; </a:t>
            </a:r>
            <a:r>
              <a:rPr lang="en-US" sz="1400" b="0" dirty="0">
                <a:latin typeface="+mn-lt"/>
              </a:rPr>
              <a:t>&amp; </a:t>
            </a:r>
            <a:r>
              <a:rPr lang="en-US" sz="1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&lt;Link to losses&gt;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A81BF25-85DD-4683-B8BA-FC1DC42FAFCB}"/>
              </a:ext>
            </a:extLst>
          </p:cNvPr>
          <p:cNvSpPr txBox="1">
            <a:spLocks/>
          </p:cNvSpPr>
          <p:nvPr/>
        </p:nvSpPr>
        <p:spPr>
          <a:xfrm>
            <a:off x="515825" y="2137420"/>
            <a:ext cx="8207374" cy="5040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&lt;Safety constraint specification&gt; </a:t>
            </a:r>
            <a:r>
              <a:rPr lang="en-US" sz="1400" b="0" dirty="0">
                <a:latin typeface="+mn-lt"/>
              </a:rPr>
              <a:t>= </a:t>
            </a:r>
            <a:r>
              <a:rPr lang="en-US" sz="1400" b="0" dirty="0">
                <a:solidFill>
                  <a:schemeClr val="accent4"/>
                </a:solidFill>
                <a:latin typeface="+mn-lt"/>
              </a:rPr>
              <a:t>&lt;System&gt; </a:t>
            </a:r>
            <a:r>
              <a:rPr lang="en-US" sz="1400" b="0" dirty="0">
                <a:latin typeface="+mn-lt"/>
              </a:rPr>
              <a:t>&amp; </a:t>
            </a:r>
            <a:r>
              <a:rPr lang="en-US" sz="1400" b="0" dirty="0">
                <a:solidFill>
                  <a:schemeClr val="accent3"/>
                </a:solidFill>
                <a:latin typeface="+mn-lt"/>
              </a:rPr>
              <a:t>&lt;condition to enforce&gt; </a:t>
            </a:r>
            <a:r>
              <a:rPr lang="en-US" sz="1400" b="0" dirty="0">
                <a:latin typeface="+mn-lt"/>
              </a:rPr>
              <a:t>&amp; </a:t>
            </a:r>
            <a:r>
              <a:rPr lang="en-US" sz="1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&lt;Link to hazards&gt;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31EC1B-FDDC-44A1-AA1C-D3561C9CE9CD}"/>
              </a:ext>
            </a:extLst>
          </p:cNvPr>
          <p:cNvSpPr/>
          <p:nvPr/>
        </p:nvSpPr>
        <p:spPr>
          <a:xfrm>
            <a:off x="515825" y="2443857"/>
            <a:ext cx="831611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H-1 </a:t>
            </a: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400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vessel </a:t>
            </a:r>
            <a:r>
              <a:rPr lang="en-US" sz="1400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operates in low depth (shallow) water area resulting into grounding.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(L-1)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SC-1 </a:t>
            </a:r>
            <a:r>
              <a:rPr lang="en-US" sz="1400" dirty="0"/>
              <a:t>= </a:t>
            </a:r>
            <a:r>
              <a:rPr lang="en-US" sz="1400" dirty="0">
                <a:solidFill>
                  <a:srgbClr val="0070C0"/>
                </a:solidFill>
              </a:rPr>
              <a:t>The vessel </a:t>
            </a:r>
            <a:r>
              <a:rPr lang="en-US" sz="1400" dirty="0">
                <a:solidFill>
                  <a:srgbClr val="FF0000"/>
                </a:solidFill>
              </a:rPr>
              <a:t>must not operate in low depth water area</a:t>
            </a:r>
            <a:r>
              <a:rPr lang="en-US" sz="1400" dirty="0"/>
              <a:t>.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(H-1)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H-2 </a:t>
            </a:r>
            <a:r>
              <a:rPr lang="en-US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400" dirty="0">
                <a:solidFill>
                  <a:schemeClr val="accent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vessel </a:t>
            </a:r>
            <a:r>
              <a:rPr lang="en-US" sz="1400" dirty="0">
                <a:solidFill>
                  <a:schemeClr val="accent3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collides with other objects </a:t>
            </a:r>
            <a:r>
              <a:rPr lang="en-US" sz="1400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during the voyage.</a:t>
            </a: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(L-1)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SC-2</a:t>
            </a:r>
            <a:r>
              <a:rPr lang="en-US" sz="1400" dirty="0"/>
              <a:t> = </a:t>
            </a:r>
            <a:r>
              <a:rPr lang="en-US" sz="1400" dirty="0">
                <a:solidFill>
                  <a:srgbClr val="0070C0"/>
                </a:solidFill>
              </a:rPr>
              <a:t>The vessel </a:t>
            </a:r>
            <a:r>
              <a:rPr lang="en-US" sz="1400" dirty="0">
                <a:solidFill>
                  <a:srgbClr val="FF0000"/>
                </a:solidFill>
              </a:rPr>
              <a:t>must identify and avoid obstacles when navigating</a:t>
            </a:r>
            <a:r>
              <a:rPr lang="en-US" sz="1400" dirty="0"/>
              <a:t>.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(H-2)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B92A3B-5344-472F-9FE5-CEB5E2BA8D3F}"/>
              </a:ext>
            </a:extLst>
          </p:cNvPr>
          <p:cNvSpPr txBox="1">
            <a:spLocks/>
          </p:cNvSpPr>
          <p:nvPr/>
        </p:nvSpPr>
        <p:spPr>
          <a:xfrm>
            <a:off x="550634" y="4502782"/>
            <a:ext cx="5723867" cy="3047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2"/>
                </a:solidFill>
                <a:latin typeface="+mn-lt"/>
              </a:rPr>
              <a:t>Tip: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Check </a:t>
            </a:r>
            <a:r>
              <a:rPr lang="en-GB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anose="02020603050405020304" pitchFamily="18" charset="0"/>
              </a:rPr>
              <a:t>ISO/IEC/IEEE 29148:2018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  <a:p>
            <a:endParaRPr lang="en-US" sz="1400" b="0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DAB016-5304-435C-B406-D98679C8F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25" y="3637815"/>
            <a:ext cx="8025669" cy="3390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8076A6-896B-4ECB-9AC6-074F0BA073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825" y="3937298"/>
            <a:ext cx="8352082" cy="49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6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6C040-E027-42A8-A5F0-C7F67B7A7C3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66396-2373-4025-8CE8-FCECCAF6E5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D6090B-FC9B-4507-8C0E-2CD486CADC05}"/>
              </a:ext>
            </a:extLst>
          </p:cNvPr>
          <p:cNvSpPr txBox="1">
            <a:spLocks/>
          </p:cNvSpPr>
          <p:nvPr/>
        </p:nvSpPr>
        <p:spPr>
          <a:xfrm>
            <a:off x="35497" y="14330"/>
            <a:ext cx="3816424" cy="56420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chemeClr val="tx2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dirty="0"/>
              <a:t>4. Develop a control structure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C5BE23-FA4D-4BE8-9053-92A898F5F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003" y="1057829"/>
            <a:ext cx="5517358" cy="361219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12AEF32-AE57-4B62-BE84-0DEB30381C16}"/>
              </a:ext>
            </a:extLst>
          </p:cNvPr>
          <p:cNvSpPr txBox="1">
            <a:spLocks/>
          </p:cNvSpPr>
          <p:nvPr/>
        </p:nvSpPr>
        <p:spPr>
          <a:xfrm>
            <a:off x="169815" y="1921396"/>
            <a:ext cx="2818009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anose="02020603050405020304" pitchFamily="18" charset="0"/>
              </a:rPr>
              <a:t>Tip:  Check </a:t>
            </a:r>
            <a:r>
              <a:rPr lang="en-GB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anose="02020603050405020304" pitchFamily="18" charset="0"/>
              </a:rPr>
              <a:t>other publications on </a:t>
            </a:r>
          </a:p>
          <a:p>
            <a:r>
              <a:rPr lang="en-GB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anose="02020603050405020304" pitchFamily="18" charset="0"/>
              </a:rPr>
              <a:t>STPA</a:t>
            </a:r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endParaRPr lang="en-US" sz="1400" b="0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668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5193-6D03-4C84-8068-9A3B23FD1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12" y="80376"/>
            <a:ext cx="8207375" cy="996498"/>
          </a:xfrm>
        </p:spPr>
        <p:txBody>
          <a:bodyPr/>
          <a:lstStyle/>
          <a:p>
            <a:r>
              <a:rPr lang="en-US" dirty="0"/>
              <a:t>5. Identifying unsafe control 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E43D1-B73B-4594-9AA8-B4AB56AB816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52344-8037-4272-A8BE-FB3FA5FF724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3396FB8-F469-4CA4-BC1E-EA326DEA5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671544"/>
              </p:ext>
            </p:extLst>
          </p:nvPr>
        </p:nvGraphicFramePr>
        <p:xfrm>
          <a:off x="179512" y="1313770"/>
          <a:ext cx="8388721" cy="265186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955374">
                  <a:extLst>
                    <a:ext uri="{9D8B030D-6E8A-4147-A177-3AD203B41FA5}">
                      <a16:colId xmlns:a16="http://schemas.microsoft.com/office/drawing/2014/main" val="3944953777"/>
                    </a:ext>
                  </a:extLst>
                </a:gridCol>
                <a:gridCol w="2284986">
                  <a:extLst>
                    <a:ext uri="{9D8B030D-6E8A-4147-A177-3AD203B41FA5}">
                      <a16:colId xmlns:a16="http://schemas.microsoft.com/office/drawing/2014/main" val="326020553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79302530"/>
                    </a:ext>
                  </a:extLst>
                </a:gridCol>
                <a:gridCol w="1547960">
                  <a:extLst>
                    <a:ext uri="{9D8B030D-6E8A-4147-A177-3AD203B41FA5}">
                      <a16:colId xmlns:a16="http://schemas.microsoft.com/office/drawing/2014/main" val="942107007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37655187"/>
                    </a:ext>
                  </a:extLst>
                </a:gridCol>
              </a:tblGrid>
              <a:tr h="176859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Controller – </a:t>
                      </a:r>
                      <a:r>
                        <a:rPr lang="en-FI" sz="1200" dirty="0">
                          <a:effectLst/>
                        </a:rPr>
                        <a:t>D</a:t>
                      </a:r>
                      <a:r>
                        <a:rPr lang="en-US" sz="1200" dirty="0">
                          <a:effectLst/>
                        </a:rPr>
                        <a:t>P</a:t>
                      </a:r>
                      <a:r>
                        <a:rPr lang="en-FI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c</a:t>
                      </a:r>
                      <a:r>
                        <a:rPr lang="en-FI" sz="1200" dirty="0">
                          <a:effectLst/>
                        </a:rPr>
                        <a:t>o</a:t>
                      </a: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en-FI" sz="1200" dirty="0">
                          <a:effectLst/>
                        </a:rPr>
                        <a:t>t</a:t>
                      </a:r>
                      <a:r>
                        <a:rPr lang="en-US" sz="1200" dirty="0">
                          <a:effectLst/>
                        </a:rPr>
                        <a:t>r</a:t>
                      </a:r>
                      <a:r>
                        <a:rPr lang="en-FI" sz="1200" dirty="0">
                          <a:effectLst/>
                        </a:rPr>
                        <a:t>o</a:t>
                      </a:r>
                      <a:r>
                        <a:rPr lang="en-US" sz="1200" dirty="0">
                          <a:effectLst/>
                        </a:rPr>
                        <a:t>l</a:t>
                      </a:r>
                      <a:r>
                        <a:rPr lang="en-FI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u</a:t>
                      </a:r>
                      <a:r>
                        <a:rPr lang="en-FI" sz="1200" dirty="0">
                          <a:effectLst/>
                        </a:rPr>
                        <a:t>n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n-FI" sz="1200" dirty="0">
                          <a:effectLst/>
                        </a:rPr>
                        <a:t>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756359"/>
                  </a:ext>
                </a:extLst>
              </a:tr>
              <a:tr h="3328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Control action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Not providing causes hazard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Providing causes hazard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Too early, too late, out of order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Applied too long or stopped too soon.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extLst>
                  <a:ext uri="{0D108BD9-81ED-4DB2-BD59-A6C34878D82A}">
                    <a16:rowId xmlns:a16="http://schemas.microsoft.com/office/drawing/2014/main" val="2395860295"/>
                  </a:ext>
                </a:extLst>
              </a:tr>
              <a:tr h="4576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F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Thruster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F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F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UCA-1</a:t>
                      </a:r>
                      <a:r>
                        <a:rPr lang="en-FI" sz="1100" dirty="0">
                          <a:effectLst/>
                        </a:rPr>
                        <a:t>: DP control unit doesn’t provide thruster </a:t>
                      </a:r>
                      <a:r>
                        <a:rPr lang="en-US" sz="1100" dirty="0">
                          <a:effectLst/>
                        </a:rPr>
                        <a:t>s</a:t>
                      </a:r>
                      <a:r>
                        <a:rPr lang="en-FI" sz="1100" dirty="0">
                          <a:effectLst/>
                        </a:rPr>
                        <a:t>p</a:t>
                      </a:r>
                      <a:r>
                        <a:rPr lang="en-US" sz="1100" dirty="0">
                          <a:effectLst/>
                        </a:rPr>
                        <a:t>e</a:t>
                      </a:r>
                      <a:r>
                        <a:rPr lang="en-FI" sz="1100" dirty="0">
                          <a:effectLst/>
                        </a:rPr>
                        <a:t>e</a:t>
                      </a:r>
                      <a:r>
                        <a:rPr lang="en-US" sz="1100" dirty="0">
                          <a:effectLst/>
                        </a:rPr>
                        <a:t>d</a:t>
                      </a:r>
                      <a:r>
                        <a:rPr lang="en-FI" sz="110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t</a:t>
                      </a:r>
                      <a:r>
                        <a:rPr lang="en-FI" sz="1100" dirty="0">
                          <a:effectLst/>
                        </a:rPr>
                        <a:t>o maintain its po</a:t>
                      </a:r>
                      <a:r>
                        <a:rPr lang="en-US" sz="1100" dirty="0">
                          <a:effectLst/>
                        </a:rPr>
                        <a:t>s</a:t>
                      </a:r>
                      <a:r>
                        <a:rPr lang="en-FI" sz="1100" dirty="0" err="1">
                          <a:effectLst/>
                        </a:rPr>
                        <a:t>i</a:t>
                      </a:r>
                      <a:r>
                        <a:rPr lang="en-US" sz="1100" dirty="0">
                          <a:effectLst/>
                        </a:rPr>
                        <a:t>t</a:t>
                      </a:r>
                      <a:r>
                        <a:rPr lang="en-FI" sz="1100" dirty="0" err="1">
                          <a:effectLst/>
                        </a:rPr>
                        <a:t>i</a:t>
                      </a:r>
                      <a:r>
                        <a:rPr lang="en-US" sz="1100" dirty="0">
                          <a:effectLst/>
                        </a:rPr>
                        <a:t>o</a:t>
                      </a:r>
                      <a:r>
                        <a:rPr lang="en-FI" sz="1100" dirty="0">
                          <a:effectLst/>
                        </a:rPr>
                        <a:t>n resulting in</a:t>
                      </a:r>
                      <a:r>
                        <a:rPr lang="en-US" sz="1100" dirty="0">
                          <a:effectLst/>
                        </a:rPr>
                        <a:t>t</a:t>
                      </a:r>
                      <a:r>
                        <a:rPr lang="en-FI" sz="1100" dirty="0">
                          <a:effectLst/>
                        </a:rPr>
                        <a:t>o </a:t>
                      </a:r>
                      <a:r>
                        <a:rPr lang="en-US" sz="1100" dirty="0">
                          <a:effectLst/>
                        </a:rPr>
                        <a:t>a</a:t>
                      </a:r>
                      <a:r>
                        <a:rPr lang="en-FI" sz="1100" dirty="0">
                          <a:effectLst/>
                        </a:rPr>
                        <a:t> potential collision. (</a:t>
                      </a:r>
                      <a:r>
                        <a:rPr lang="en-US" sz="1100" dirty="0">
                          <a:effectLst/>
                        </a:rPr>
                        <a:t>H</a:t>
                      </a:r>
                      <a:r>
                        <a:rPr lang="en-FI" sz="1100" dirty="0">
                          <a:effectLst/>
                        </a:rPr>
                        <a:t>-1, </a:t>
                      </a:r>
                      <a:r>
                        <a:rPr lang="en-US" sz="1100" dirty="0">
                          <a:effectLst/>
                        </a:rPr>
                        <a:t>H</a:t>
                      </a:r>
                      <a:r>
                        <a:rPr lang="en-FI" sz="1100" dirty="0">
                          <a:effectLst/>
                        </a:rPr>
                        <a:t>-2)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UCA-2:</a:t>
                      </a:r>
                      <a:r>
                        <a:rPr lang="en-FI" sz="1100" dirty="0">
                          <a:effectLst/>
                        </a:rPr>
                        <a:t> DP control unit provides </a:t>
                      </a:r>
                      <a:r>
                        <a:rPr lang="en-US" sz="1100" dirty="0" err="1">
                          <a:effectLst/>
                        </a:rPr>
                        <a:t>i</a:t>
                      </a:r>
                      <a:r>
                        <a:rPr lang="en-FI" sz="1100" dirty="0">
                          <a:effectLst/>
                        </a:rPr>
                        <a:t>n</a:t>
                      </a:r>
                      <a:r>
                        <a:rPr lang="en-US" sz="1100" dirty="0">
                          <a:effectLst/>
                        </a:rPr>
                        <a:t>c</a:t>
                      </a:r>
                      <a:r>
                        <a:rPr lang="en-FI" sz="1100" dirty="0">
                          <a:effectLst/>
                        </a:rPr>
                        <a:t>o</a:t>
                      </a:r>
                      <a:r>
                        <a:rPr lang="en-US" sz="1100" dirty="0">
                          <a:effectLst/>
                        </a:rPr>
                        <a:t>r</a:t>
                      </a:r>
                      <a:r>
                        <a:rPr lang="en-FI" sz="1100" dirty="0">
                          <a:effectLst/>
                        </a:rPr>
                        <a:t>r</a:t>
                      </a:r>
                      <a:r>
                        <a:rPr lang="en-US" sz="1100" dirty="0">
                          <a:effectLst/>
                        </a:rPr>
                        <a:t>e</a:t>
                      </a:r>
                      <a:r>
                        <a:rPr lang="en-FI" sz="1100" dirty="0">
                          <a:effectLst/>
                        </a:rPr>
                        <a:t>c</a:t>
                      </a:r>
                      <a:r>
                        <a:rPr lang="en-US" sz="1100" dirty="0">
                          <a:effectLst/>
                        </a:rPr>
                        <a:t>t</a:t>
                      </a:r>
                      <a:r>
                        <a:rPr lang="en-FI" sz="1100" dirty="0">
                          <a:effectLst/>
                        </a:rPr>
                        <a:t> thruster speed to maintain its position resulting into a potential collision. (</a:t>
                      </a:r>
                      <a:r>
                        <a:rPr lang="en-US" sz="1100" dirty="0">
                          <a:effectLst/>
                        </a:rPr>
                        <a:t>H</a:t>
                      </a:r>
                      <a:r>
                        <a:rPr lang="en-FI" sz="1100" dirty="0">
                          <a:effectLst/>
                        </a:rPr>
                        <a:t>-1, </a:t>
                      </a:r>
                      <a:r>
                        <a:rPr lang="en-US" sz="1100" dirty="0">
                          <a:effectLst/>
                        </a:rPr>
                        <a:t>H</a:t>
                      </a:r>
                      <a:r>
                        <a:rPr lang="en-FI" sz="1100" dirty="0">
                          <a:effectLst/>
                        </a:rPr>
                        <a:t>-2)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UCA-3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speed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 than required re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potential collision.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extLst>
                  <a:ext uri="{0D108BD9-81ED-4DB2-BD59-A6C34878D82A}">
                    <a16:rowId xmlns:a16="http://schemas.microsoft.com/office/drawing/2014/main" val="244646240"/>
                  </a:ext>
                </a:extLst>
              </a:tr>
              <a:tr h="12272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F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F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F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F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/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F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F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F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F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UCA-</a:t>
                      </a:r>
                      <a:r>
                        <a:rPr lang="en-FI" sz="1100" dirty="0">
                          <a:effectLst/>
                        </a:rPr>
                        <a:t>4</a:t>
                      </a:r>
                      <a:r>
                        <a:rPr lang="en-US" sz="1100" dirty="0">
                          <a:effectLst/>
                        </a:rPr>
                        <a:t>: </a:t>
                      </a:r>
                      <a:r>
                        <a:rPr lang="en-FI" sz="1100" dirty="0">
                          <a:effectLst/>
                        </a:rPr>
                        <a:t>DP control unit doesn’t </a:t>
                      </a:r>
                      <a:r>
                        <a:rPr lang="en-US" sz="1100" dirty="0">
                          <a:effectLst/>
                        </a:rPr>
                        <a:t>p</a:t>
                      </a:r>
                      <a:r>
                        <a:rPr lang="en-FI" sz="1100" dirty="0">
                          <a:effectLst/>
                        </a:rPr>
                        <a:t>r</a:t>
                      </a:r>
                      <a:r>
                        <a:rPr lang="en-US" sz="1100" dirty="0">
                          <a:effectLst/>
                        </a:rPr>
                        <a:t>o</a:t>
                      </a:r>
                      <a:r>
                        <a:rPr lang="en-FI" sz="1100" dirty="0">
                          <a:effectLst/>
                        </a:rPr>
                        <a:t>v</a:t>
                      </a:r>
                      <a:r>
                        <a:rPr lang="en-US" sz="1100" dirty="0" err="1">
                          <a:effectLst/>
                        </a:rPr>
                        <a:t>i</a:t>
                      </a:r>
                      <a:r>
                        <a:rPr lang="en-FI" sz="1100" dirty="0">
                          <a:effectLst/>
                        </a:rPr>
                        <a:t>d</a:t>
                      </a:r>
                      <a:r>
                        <a:rPr lang="en-US" sz="1100" dirty="0">
                          <a:effectLst/>
                        </a:rPr>
                        <a:t>e</a:t>
                      </a:r>
                      <a:r>
                        <a:rPr lang="en-FI" sz="110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r</a:t>
                      </a:r>
                      <a:r>
                        <a:rPr lang="en-FI" sz="1100" dirty="0">
                          <a:effectLst/>
                        </a:rPr>
                        <a:t>u</a:t>
                      </a:r>
                      <a:r>
                        <a:rPr lang="en-US" sz="1100" dirty="0">
                          <a:effectLst/>
                        </a:rPr>
                        <a:t>d</a:t>
                      </a:r>
                      <a:r>
                        <a:rPr lang="en-FI" sz="1100" dirty="0">
                          <a:effectLst/>
                        </a:rPr>
                        <a:t>d</a:t>
                      </a:r>
                      <a:r>
                        <a:rPr lang="en-US" sz="1100" dirty="0">
                          <a:effectLst/>
                        </a:rPr>
                        <a:t>e</a:t>
                      </a:r>
                      <a:r>
                        <a:rPr lang="en-FI" sz="1100" dirty="0">
                          <a:effectLst/>
                        </a:rPr>
                        <a:t>r</a:t>
                      </a:r>
                      <a:r>
                        <a:rPr lang="en-US" sz="1100" dirty="0">
                          <a:effectLst/>
                        </a:rPr>
                        <a:t>s</a:t>
                      </a:r>
                      <a:r>
                        <a:rPr lang="en-FI" sz="1100" dirty="0">
                          <a:effectLst/>
                        </a:rPr>
                        <a:t>/</a:t>
                      </a:r>
                      <a:r>
                        <a:rPr lang="en-US" sz="1100" dirty="0">
                          <a:effectLst/>
                        </a:rPr>
                        <a:t>p</a:t>
                      </a:r>
                      <a:r>
                        <a:rPr lang="en-FI" sz="1100" dirty="0">
                          <a:effectLst/>
                        </a:rPr>
                        <a:t>o</a:t>
                      </a:r>
                      <a:r>
                        <a:rPr lang="en-US" sz="1100" dirty="0">
                          <a:effectLst/>
                        </a:rPr>
                        <a:t>d</a:t>
                      </a:r>
                      <a:r>
                        <a:rPr lang="en-FI" sz="1100" dirty="0">
                          <a:effectLst/>
                        </a:rPr>
                        <a:t>s </a:t>
                      </a:r>
                      <a:r>
                        <a:rPr lang="en-US" sz="1100" dirty="0">
                          <a:effectLst/>
                        </a:rPr>
                        <a:t>a</a:t>
                      </a:r>
                      <a:r>
                        <a:rPr lang="en-FI" sz="1100" dirty="0">
                          <a:effectLst/>
                        </a:rPr>
                        <a:t>n</a:t>
                      </a:r>
                      <a:r>
                        <a:rPr lang="en-US" sz="1100" dirty="0">
                          <a:effectLst/>
                        </a:rPr>
                        <a:t>g</a:t>
                      </a:r>
                      <a:r>
                        <a:rPr lang="en-FI" sz="1100" dirty="0">
                          <a:effectLst/>
                        </a:rPr>
                        <a:t>l</a:t>
                      </a:r>
                      <a:r>
                        <a:rPr lang="en-US" sz="1100" dirty="0">
                          <a:effectLst/>
                        </a:rPr>
                        <a:t>e</a:t>
                      </a:r>
                      <a:r>
                        <a:rPr lang="en-FI" sz="110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t</a:t>
                      </a:r>
                      <a:r>
                        <a:rPr lang="en-FI" sz="1100" dirty="0">
                          <a:effectLst/>
                        </a:rPr>
                        <a:t>o </a:t>
                      </a:r>
                      <a:r>
                        <a:rPr lang="en-US" sz="1100" dirty="0">
                          <a:effectLst/>
                        </a:rPr>
                        <a:t>m</a:t>
                      </a:r>
                      <a:r>
                        <a:rPr lang="en-FI" sz="1100" dirty="0">
                          <a:effectLst/>
                        </a:rPr>
                        <a:t>a</a:t>
                      </a:r>
                      <a:r>
                        <a:rPr lang="en-US" sz="1100" dirty="0" err="1">
                          <a:effectLst/>
                        </a:rPr>
                        <a:t>i</a:t>
                      </a:r>
                      <a:r>
                        <a:rPr lang="en-FI" sz="1100" dirty="0">
                          <a:effectLst/>
                        </a:rPr>
                        <a:t>n</a:t>
                      </a:r>
                      <a:r>
                        <a:rPr lang="en-US" sz="1100" dirty="0">
                          <a:effectLst/>
                        </a:rPr>
                        <a:t>t</a:t>
                      </a:r>
                      <a:r>
                        <a:rPr lang="en-FI" sz="1100" dirty="0">
                          <a:effectLst/>
                        </a:rPr>
                        <a:t>a</a:t>
                      </a:r>
                      <a:r>
                        <a:rPr lang="en-US" sz="1100" dirty="0" err="1">
                          <a:effectLst/>
                        </a:rPr>
                        <a:t>i</a:t>
                      </a:r>
                      <a:r>
                        <a:rPr lang="en-FI" sz="1100" dirty="0">
                          <a:effectLst/>
                        </a:rPr>
                        <a:t>n </a:t>
                      </a:r>
                      <a:r>
                        <a:rPr lang="en-US" sz="1100" dirty="0" err="1">
                          <a:effectLst/>
                        </a:rPr>
                        <a:t>i</a:t>
                      </a:r>
                      <a:r>
                        <a:rPr lang="en-FI" sz="1100" dirty="0">
                          <a:effectLst/>
                        </a:rPr>
                        <a:t>t</a:t>
                      </a:r>
                      <a:r>
                        <a:rPr lang="en-US" sz="1100" dirty="0">
                          <a:effectLst/>
                        </a:rPr>
                        <a:t>s</a:t>
                      </a:r>
                      <a:r>
                        <a:rPr lang="en-FI" sz="1100" dirty="0">
                          <a:effectLst/>
                        </a:rPr>
                        <a:t> heading </a:t>
                      </a:r>
                      <a:r>
                        <a:rPr lang="en-US" sz="1100" dirty="0">
                          <a:effectLst/>
                        </a:rPr>
                        <a:t>a</a:t>
                      </a:r>
                      <a:r>
                        <a:rPr lang="en-FI" sz="1100" dirty="0">
                          <a:effectLst/>
                        </a:rPr>
                        <a:t>n</a:t>
                      </a:r>
                      <a:r>
                        <a:rPr lang="en-US" sz="1100" dirty="0">
                          <a:effectLst/>
                        </a:rPr>
                        <a:t>d</a:t>
                      </a:r>
                      <a:r>
                        <a:rPr lang="en-FI" sz="110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p</a:t>
                      </a:r>
                      <a:r>
                        <a:rPr lang="en-FI" sz="1100" dirty="0">
                          <a:effectLst/>
                        </a:rPr>
                        <a:t>o</a:t>
                      </a:r>
                      <a:r>
                        <a:rPr lang="en-US" sz="1100" dirty="0">
                          <a:effectLst/>
                        </a:rPr>
                        <a:t>s</a:t>
                      </a:r>
                      <a:r>
                        <a:rPr lang="en-FI" sz="1100" dirty="0" err="1">
                          <a:effectLst/>
                        </a:rPr>
                        <a:t>i</a:t>
                      </a:r>
                      <a:r>
                        <a:rPr lang="en-US" sz="1100" dirty="0">
                          <a:effectLst/>
                        </a:rPr>
                        <a:t>t</a:t>
                      </a:r>
                      <a:r>
                        <a:rPr lang="en-FI" sz="1100" dirty="0" err="1">
                          <a:effectLst/>
                        </a:rPr>
                        <a:t>i</a:t>
                      </a:r>
                      <a:r>
                        <a:rPr lang="en-US" sz="1100" dirty="0">
                          <a:effectLst/>
                        </a:rPr>
                        <a:t>o</a:t>
                      </a:r>
                      <a:r>
                        <a:rPr lang="en-FI" sz="1100" dirty="0">
                          <a:effectLst/>
                        </a:rPr>
                        <a:t>n </a:t>
                      </a:r>
                      <a:r>
                        <a:rPr lang="en-US" sz="1100" dirty="0">
                          <a:effectLst/>
                        </a:rPr>
                        <a:t>r</a:t>
                      </a:r>
                      <a:r>
                        <a:rPr lang="en-FI" sz="1100" dirty="0">
                          <a:effectLst/>
                        </a:rPr>
                        <a:t>e</a:t>
                      </a:r>
                      <a:r>
                        <a:rPr lang="en-US" sz="1100" dirty="0">
                          <a:effectLst/>
                        </a:rPr>
                        <a:t>s</a:t>
                      </a:r>
                      <a:r>
                        <a:rPr lang="en-FI" sz="1100" dirty="0">
                          <a:effectLst/>
                        </a:rPr>
                        <a:t>u</a:t>
                      </a:r>
                      <a:r>
                        <a:rPr lang="en-US" sz="1100" dirty="0">
                          <a:effectLst/>
                        </a:rPr>
                        <a:t>l</a:t>
                      </a:r>
                      <a:r>
                        <a:rPr lang="en-FI" sz="1100" dirty="0">
                          <a:effectLst/>
                        </a:rPr>
                        <a:t>t</a:t>
                      </a:r>
                      <a:r>
                        <a:rPr lang="en-US" sz="1100" dirty="0" err="1">
                          <a:effectLst/>
                        </a:rPr>
                        <a:t>i</a:t>
                      </a:r>
                      <a:r>
                        <a:rPr lang="en-FI" sz="1100" dirty="0">
                          <a:effectLst/>
                        </a:rPr>
                        <a:t>n</a:t>
                      </a:r>
                      <a:r>
                        <a:rPr lang="en-US" sz="1100" dirty="0">
                          <a:effectLst/>
                        </a:rPr>
                        <a:t>g</a:t>
                      </a:r>
                      <a:r>
                        <a:rPr lang="en-FI" sz="1100" dirty="0">
                          <a:effectLst/>
                        </a:rPr>
                        <a:t> into a potential collision</a:t>
                      </a:r>
                      <a:r>
                        <a:rPr lang="en-US" sz="1100" dirty="0">
                          <a:effectLst/>
                        </a:rPr>
                        <a:t>  (H-1, H-2)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</a:t>
                      </a:r>
                      <a:r>
                        <a:rPr lang="en-FI" sz="11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</a:endParaRP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5" marR="63675" marT="0" marB="0"/>
                </a:tc>
                <a:extLst>
                  <a:ext uri="{0D108BD9-81ED-4DB2-BD59-A6C34878D82A}">
                    <a16:rowId xmlns:a16="http://schemas.microsoft.com/office/drawing/2014/main" val="16075705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9C86400-22D9-44D3-B01B-9962E542D58A}"/>
              </a:ext>
            </a:extLst>
          </p:cNvPr>
          <p:cNvSpPr/>
          <p:nvPr/>
        </p:nvSpPr>
        <p:spPr>
          <a:xfrm>
            <a:off x="107504" y="505272"/>
            <a:ext cx="50754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spc="-100" dirty="0">
                <a:solidFill>
                  <a:srgbClr val="BB16A3"/>
                </a:solidFill>
                <a:latin typeface="Arial"/>
              </a:rPr>
              <a:t>(At least for 3 controllers and 3 control actions, more than 15 UCAs)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D540E7E-EDF7-4718-B26D-6CE9C16A748F}"/>
              </a:ext>
            </a:extLst>
          </p:cNvPr>
          <p:cNvSpPr txBox="1">
            <a:spLocks/>
          </p:cNvSpPr>
          <p:nvPr/>
        </p:nvSpPr>
        <p:spPr>
          <a:xfrm>
            <a:off x="251521" y="859653"/>
            <a:ext cx="8207374" cy="3960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latin typeface="+mn-lt"/>
              </a:rPr>
              <a:t>“An </a:t>
            </a:r>
            <a:r>
              <a:rPr lang="en-US" sz="1200" dirty="0">
                <a:latin typeface="+mn-lt"/>
              </a:rPr>
              <a:t>Unsafe Control Action (UCA) </a:t>
            </a:r>
            <a:r>
              <a:rPr lang="en-US" sz="1200" b="0" dirty="0">
                <a:latin typeface="+mn-lt"/>
              </a:rPr>
              <a:t>is a control action that, in a </a:t>
            </a:r>
            <a:r>
              <a:rPr lang="en-US" sz="1200" dirty="0">
                <a:latin typeface="+mn-lt"/>
              </a:rPr>
              <a:t>particular context </a:t>
            </a:r>
            <a:r>
              <a:rPr lang="en-US" sz="1200" b="0" dirty="0">
                <a:latin typeface="+mn-lt"/>
              </a:rPr>
              <a:t>and worst-case environment, will </a:t>
            </a:r>
            <a:r>
              <a:rPr lang="en-US" sz="1200" dirty="0">
                <a:latin typeface="+mn-lt"/>
              </a:rPr>
              <a:t>lead to a hazard</a:t>
            </a:r>
            <a:r>
              <a:rPr lang="en-US" sz="1200" b="0" dirty="0">
                <a:latin typeface="+mn-lt"/>
              </a:rPr>
              <a:t>.” There are 4 ways a control action can be unsafe (guidewords as represented in the columns below)</a:t>
            </a:r>
            <a:endParaRPr lang="en-US" sz="1200" dirty="0">
              <a:latin typeface="+mn-lt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539C52D-C783-4F35-BDEB-1D0481AB65BE}"/>
              </a:ext>
            </a:extLst>
          </p:cNvPr>
          <p:cNvSpPr txBox="1">
            <a:spLocks/>
          </p:cNvSpPr>
          <p:nvPr/>
        </p:nvSpPr>
        <p:spPr>
          <a:xfrm>
            <a:off x="827584" y="4071832"/>
            <a:ext cx="8207374" cy="5040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&lt;UCA spec&gt; </a:t>
            </a:r>
            <a:r>
              <a:rPr lang="en-US" sz="1400" b="0" dirty="0">
                <a:latin typeface="+mn-lt"/>
              </a:rPr>
              <a:t>= </a:t>
            </a:r>
            <a:r>
              <a:rPr lang="en-US" sz="1400" b="0" dirty="0">
                <a:solidFill>
                  <a:schemeClr val="accent4"/>
                </a:solidFill>
                <a:latin typeface="+mn-lt"/>
              </a:rPr>
              <a:t>&lt;Source&gt; 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&lt;Guideword&gt; </a:t>
            </a:r>
            <a:r>
              <a:rPr lang="en-US" sz="1400" b="0" dirty="0">
                <a:latin typeface="+mn-lt"/>
              </a:rPr>
              <a:t>&lt;Control action&gt; </a:t>
            </a:r>
            <a:r>
              <a:rPr lang="en-US" sz="1400" b="0" dirty="0">
                <a:solidFill>
                  <a:schemeClr val="accent3"/>
                </a:solidFill>
                <a:latin typeface="+mn-lt"/>
              </a:rPr>
              <a:t>&lt;Context&gt; </a:t>
            </a:r>
            <a:r>
              <a:rPr lang="en-US" sz="1400" b="0" dirty="0">
                <a:latin typeface="+mn-lt"/>
              </a:rPr>
              <a:t>&amp; </a:t>
            </a:r>
            <a:r>
              <a:rPr lang="en-US" sz="1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&lt;Link to Hazards&gt;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F0AB51B-420F-47DE-9BF7-3B7692292B1F}"/>
              </a:ext>
            </a:extLst>
          </p:cNvPr>
          <p:cNvSpPr txBox="1">
            <a:spLocks/>
          </p:cNvSpPr>
          <p:nvPr/>
        </p:nvSpPr>
        <p:spPr>
          <a:xfrm>
            <a:off x="827584" y="4396361"/>
            <a:ext cx="8207374" cy="5040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UCA-1 </a:t>
            </a:r>
            <a:r>
              <a:rPr lang="en-US" sz="1400" b="0" dirty="0">
                <a:latin typeface="+mn-lt"/>
              </a:rPr>
              <a:t>= </a:t>
            </a:r>
            <a:r>
              <a:rPr lang="en-US" sz="1400" b="0" dirty="0">
                <a:solidFill>
                  <a:schemeClr val="accent4"/>
                </a:solidFill>
                <a:latin typeface="+mn-lt"/>
              </a:rPr>
              <a:t>Management 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doesn’t provide </a:t>
            </a:r>
            <a:r>
              <a:rPr lang="en-US" sz="1400" b="0" dirty="0">
                <a:latin typeface="+mn-lt"/>
              </a:rPr>
              <a:t>crew training</a:t>
            </a:r>
            <a:r>
              <a:rPr lang="en-US" sz="1400" b="0" dirty="0">
                <a:solidFill>
                  <a:schemeClr val="accent3"/>
                </a:solidFill>
                <a:latin typeface="+mn-lt"/>
              </a:rPr>
              <a:t>, which is required for the safe operation during a voyage. </a:t>
            </a:r>
            <a:r>
              <a:rPr lang="en-US" sz="1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(H-1, H-2)</a:t>
            </a:r>
          </a:p>
        </p:txBody>
      </p:sp>
    </p:spTree>
    <p:extLst>
      <p:ext uri="{BB962C8B-B14F-4D97-AF65-F5344CB8AC3E}">
        <p14:creationId xmlns:p14="http://schemas.microsoft.com/office/powerpoint/2010/main" val="306359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E8AC2-5E48-4D84-AAED-33DAFA94D4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6. Identifying causes of unsafe control actions:</a:t>
            </a:r>
            <a:br>
              <a:rPr lang="en-US" dirty="0"/>
            </a:br>
            <a:r>
              <a:rPr lang="en-US" sz="1050" dirty="0"/>
              <a:t> </a:t>
            </a:r>
            <a:br>
              <a:rPr lang="en-US" sz="4800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BF768-F288-40E6-9EEE-079CD17F636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18.9.2023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4FB62B-048B-44E6-937B-A5837F26312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5D019-7AF9-4C78-A0F4-B9DF3F65CE26}"/>
              </a:ext>
            </a:extLst>
          </p:cNvPr>
          <p:cNvSpPr/>
          <p:nvPr/>
        </p:nvSpPr>
        <p:spPr>
          <a:xfrm>
            <a:off x="323528" y="2065412"/>
            <a:ext cx="6048672" cy="3313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UCA-1 = DP control unit does not provide thruster speed to maintain its position resulting into a potential collision. (H-2,H-3)</a:t>
            </a:r>
          </a:p>
          <a:p>
            <a:pPr marL="285750" marR="0" indent="-28575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‘The motion reference units (MRU) fail to provide required input to calculate the thruster speed.</a:t>
            </a:r>
          </a:p>
          <a:p>
            <a:pPr marL="285750" marR="0" indent="-28575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servo actuators or controllers fail to implement the thruster speed.</a:t>
            </a:r>
          </a:p>
          <a:p>
            <a:pPr marL="285750" marR="0" indent="-28575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DP control unit and Kalman filters are not able to process the data from the motion reference units</a:t>
            </a:r>
          </a:p>
          <a:p>
            <a:pPr marL="285750" marR="0" indent="-28575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DP system is not able to calculate the required thruster speed to maintain the vessel positioning</a:t>
            </a:r>
          </a:p>
          <a:p>
            <a:pPr marL="742950" lvl="1" indent="-28575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800"/>
              </a:spcAft>
            </a:pPr>
            <a:endParaRPr lang="en-US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endParaRPr lang="en-US" sz="12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endParaRPr lang="en-US" sz="12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62D2ED-3E9D-4316-B0B7-674037093E57}"/>
              </a:ext>
            </a:extLst>
          </p:cNvPr>
          <p:cNvSpPr txBox="1">
            <a:spLocks/>
          </p:cNvSpPr>
          <p:nvPr/>
        </p:nvSpPr>
        <p:spPr>
          <a:xfrm>
            <a:off x="469082" y="1261611"/>
            <a:ext cx="8207374" cy="3960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latin typeface="+mn-lt"/>
              </a:rPr>
              <a:t>Two types of causes must be considered: </a:t>
            </a:r>
          </a:p>
          <a:p>
            <a:r>
              <a:rPr lang="en-US" sz="1200" b="0" dirty="0">
                <a:latin typeface="+mn-lt"/>
              </a:rPr>
              <a:t>	a) Why would Unsafe Control Actions occur?</a:t>
            </a:r>
          </a:p>
          <a:p>
            <a:r>
              <a:rPr lang="en-US" sz="1200" b="0" dirty="0">
                <a:latin typeface="+mn-lt"/>
              </a:rPr>
              <a:t>	b) Why would control actions be improperly executed or not executed, leading to hazards?</a:t>
            </a:r>
            <a:endParaRPr lang="en-US" sz="1200" dirty="0"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2D39ED0-C2A9-4816-ACB9-54449E21A771}"/>
              </a:ext>
            </a:extLst>
          </p:cNvPr>
          <p:cNvSpPr txBox="1">
            <a:spLocks/>
          </p:cNvSpPr>
          <p:nvPr/>
        </p:nvSpPr>
        <p:spPr>
          <a:xfrm>
            <a:off x="3297315" y="4129353"/>
            <a:ext cx="2818009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anose="02020603050405020304" pitchFamily="18" charset="0"/>
              </a:rPr>
              <a:t>Tip:  Check STPA handbook</a:t>
            </a:r>
          </a:p>
          <a:p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Times New Roman" panose="02020603050405020304" pitchFamily="18" charset="0"/>
              </a:rPr>
              <a:t> 3 per UCA</a:t>
            </a:r>
          </a:p>
          <a:p>
            <a:endParaRPr lang="en-US" sz="1400" b="0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5C6BD3-E7C3-4DC7-88F5-76422B7A2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5900" y="3204185"/>
            <a:ext cx="2233930" cy="148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1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alto University">
  <a:themeElements>
    <a:clrScheme name="Aalto-insinoori">
      <a:dk1>
        <a:sysClr val="windowText" lastClr="000000"/>
      </a:dk1>
      <a:lt1>
        <a:sysClr val="window" lastClr="FFFFFF"/>
      </a:lt1>
      <a:dk2>
        <a:srgbClr val="BB16A3"/>
      </a:dk2>
      <a:lt2>
        <a:srgbClr val="8C857B"/>
      </a:lt2>
      <a:accent1>
        <a:srgbClr val="BB16A3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Aalto_ENG_EN_2013">
  <a:themeElements>
    <a:clrScheme name="Aalto ENG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BB16A3"/>
      </a:accent1>
      <a:accent2>
        <a:srgbClr val="EF3340"/>
      </a:accent2>
      <a:accent3>
        <a:srgbClr val="005EB8"/>
      </a:accent3>
      <a:accent4>
        <a:srgbClr val="00965E"/>
      </a:accent4>
      <a:accent5>
        <a:srgbClr val="FFA300"/>
      </a:accent5>
      <a:accent6>
        <a:srgbClr val="FF671F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2224EE6583B748A59D622E7CD30B59" ma:contentTypeVersion="0" ma:contentTypeDescription="Create a new document." ma:contentTypeScope="" ma:versionID="f8bc98a602a02b3a15afaa57197ed6e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8B9DE0-D6AB-453B-A30E-9A2E9300DC41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F3FC27D-4DD5-4440-9D8D-6213914872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38BB67-65F9-46FD-9EEE-2B478EC672EA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43675</TotalTime>
  <Words>1283</Words>
  <Application>Microsoft Office PowerPoint</Application>
  <PresentationFormat>On-screen Show (16:10)</PresentationFormat>
  <Paragraphs>147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Courier New</vt:lpstr>
      <vt:lpstr>Georgia</vt:lpstr>
      <vt:lpstr>Lucida Grande</vt:lpstr>
      <vt:lpstr>Symbol</vt:lpstr>
      <vt:lpstr>Aalto University</vt:lpstr>
      <vt:lpstr>Aalto_ENG_EN_2013</vt:lpstr>
      <vt:lpstr>Course Assignment: Marine risks and safety 2023  Section B: Hazard analysis using System’s Theoretical Process Analysis (STPA) Section C: Discussion and comparison</vt:lpstr>
      <vt:lpstr>Assignment aim</vt:lpstr>
      <vt:lpstr>Process overview</vt:lpstr>
      <vt:lpstr>1. Defining the losses</vt:lpstr>
      <vt:lpstr>PowerPoint Presentation</vt:lpstr>
      <vt:lpstr>PowerPoint Presentation</vt:lpstr>
      <vt:lpstr>PowerPoint Presentation</vt:lpstr>
      <vt:lpstr>5. Identifying unsafe control actions</vt:lpstr>
      <vt:lpstr>6. Identifying causes of unsafe control actions:   </vt:lpstr>
      <vt:lpstr>7. Identifying the safety controls</vt:lpstr>
      <vt:lpstr>8. Presenting the results</vt:lpstr>
      <vt:lpstr>9. Grading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Aalto Living+</dc:title>
  <dc:creator>Basnet Sunil</dc:creator>
  <cp:lastModifiedBy>Bolbot Victor</cp:lastModifiedBy>
  <cp:revision>838</cp:revision>
  <cp:lastPrinted>2015-08-05T13:31:20Z</cp:lastPrinted>
  <dcterms:created xsi:type="dcterms:W3CDTF">2012-05-14T17:33:12Z</dcterms:created>
  <dcterms:modified xsi:type="dcterms:W3CDTF">2023-09-18T11:25:14Z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0x0101007B2224EE6583B748A59D622E7CD30B59</vt:lpwstr>
  </property>
</Properties>
</file>