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256" r:id="rId5"/>
    <p:sldId id="1746" r:id="rId6"/>
    <p:sldId id="2242" r:id="rId7"/>
    <p:sldId id="1861" r:id="rId8"/>
    <p:sldId id="2114" r:id="rId9"/>
    <p:sldId id="2129" r:id="rId10"/>
    <p:sldId id="2370" r:id="rId11"/>
    <p:sldId id="2371" r:id="rId12"/>
    <p:sldId id="2372" r:id="rId13"/>
    <p:sldId id="2373" r:id="rId14"/>
    <p:sldId id="2369" r:id="rId15"/>
    <p:sldId id="2117" r:id="rId16"/>
    <p:sldId id="415" r:id="rId17"/>
    <p:sldId id="416" r:id="rId18"/>
    <p:sldId id="2119" r:id="rId19"/>
    <p:sldId id="2257" r:id="rId20"/>
    <p:sldId id="2256" r:id="rId21"/>
    <p:sldId id="2139" r:id="rId22"/>
    <p:sldId id="1794" r:id="rId23"/>
    <p:sldId id="2170" r:id="rId24"/>
    <p:sldId id="2116" r:id="rId25"/>
    <p:sldId id="2148" r:id="rId26"/>
    <p:sldId id="2133" r:id="rId27"/>
    <p:sldId id="2146" r:id="rId28"/>
    <p:sldId id="2149" r:id="rId29"/>
    <p:sldId id="2134" r:id="rId30"/>
    <p:sldId id="2147" r:id="rId31"/>
    <p:sldId id="2150" r:id="rId32"/>
    <p:sldId id="2211" r:id="rId33"/>
    <p:sldId id="2135" r:id="rId34"/>
    <p:sldId id="2121" r:id="rId35"/>
    <p:sldId id="2212" r:id="rId36"/>
    <p:sldId id="762" r:id="rId37"/>
    <p:sldId id="2120" r:id="rId38"/>
    <p:sldId id="496" r:id="rId39"/>
    <p:sldId id="2141" r:id="rId40"/>
    <p:sldId id="2118" r:id="rId41"/>
    <p:sldId id="465" r:id="rId42"/>
    <p:sldId id="2142" r:id="rId43"/>
    <p:sldId id="466" r:id="rId44"/>
    <p:sldId id="585" r:id="rId45"/>
    <p:sldId id="756" r:id="rId46"/>
    <p:sldId id="2143" r:id="rId47"/>
    <p:sldId id="2144" r:id="rId48"/>
    <p:sldId id="610" r:id="rId49"/>
    <p:sldId id="613" r:id="rId50"/>
    <p:sldId id="614" r:id="rId51"/>
    <p:sldId id="615" r:id="rId52"/>
    <p:sldId id="2145" r:id="rId53"/>
    <p:sldId id="617" r:id="rId54"/>
    <p:sldId id="618" r:id="rId55"/>
    <p:sldId id="2112" r:id="rId56"/>
    <p:sldId id="2253" r:id="rId57"/>
    <p:sldId id="589" r:id="rId58"/>
    <p:sldId id="2254" r:id="rId59"/>
    <p:sldId id="2255" r:id="rId60"/>
    <p:sldId id="2214" r:id="rId61"/>
    <p:sldId id="2122" r:id="rId62"/>
    <p:sldId id="2123" r:id="rId63"/>
    <p:sldId id="2124" r:id="rId64"/>
    <p:sldId id="351" r:id="rId65"/>
  </p:sldIdLst>
  <p:sldSz cx="12192000" cy="6858000"/>
  <p:notesSz cx="6858000" cy="9144000"/>
  <p:custDataLst>
    <p:tags r:id="rId68"/>
  </p:custDataLst>
  <p:defaultText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FFFFF"/>
    <a:srgbClr val="005C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6E914CF-E091-4348-A3B9-0B77A1330A93}">
  <a:tblStyle styleId="{B6E914CF-E091-4348-A3B9-0B77A1330A93}" styleName="Bird &amp; Bird">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5C22544A-7EE6-4342-B048-85BDC9FD1C3A}" styleName="Medium Style 2 - Accent 1">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6211" autoAdjust="0"/>
  </p:normalViewPr>
  <p:slideViewPr>
    <p:cSldViewPr snapToGrid="0">
      <p:cViewPr varScale="1">
        <p:scale>
          <a:sx n="116" d="100"/>
          <a:sy n="116" d="100"/>
        </p:scale>
        <p:origin x="102" y="70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610"/>
    </p:cViewPr>
  </p:sorterViewPr>
  <p:notesViewPr>
    <p:cSldViewPr snapToGrid="0" showGuide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707FB-8FA8-4398-A3F9-A30ACA3447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8F768B-3541-4851-B31D-40469EE7B3C7}">
      <dgm:prSet/>
      <dgm:spPr>
        <a:solidFill>
          <a:schemeClr val="accent2"/>
        </a:solidFill>
      </dgm:spPr>
      <dgm:t>
        <a:bodyPr/>
        <a:lstStyle/>
        <a:p>
          <a:pPr rtl="0"/>
          <a:r>
            <a:rPr lang="de-DE" dirty="0">
              <a:solidFill>
                <a:srgbClr val="FFFFFF"/>
              </a:solidFill>
            </a:rPr>
            <a:t>Documentation (Article 30)</a:t>
          </a:r>
          <a:endParaRPr lang="en-US" dirty="0">
            <a:solidFill>
              <a:srgbClr val="FFFFFF"/>
            </a:solidFill>
          </a:endParaRPr>
        </a:p>
      </dgm:t>
    </dgm:pt>
    <dgm:pt modelId="{85D6CCDF-67A7-49D3-936F-6AA86B528C88}" type="parTrans" cxnId="{38489F49-178F-4001-9E56-FFDB75491D97}">
      <dgm:prSet/>
      <dgm:spPr/>
      <dgm:t>
        <a:bodyPr/>
        <a:lstStyle/>
        <a:p>
          <a:endParaRPr lang="en-US"/>
        </a:p>
      </dgm:t>
    </dgm:pt>
    <dgm:pt modelId="{F0B44103-33E8-48E3-A6B0-055AF452816A}" type="sibTrans" cxnId="{38489F49-178F-4001-9E56-FFDB75491D97}">
      <dgm:prSet/>
      <dgm:spPr/>
      <dgm:t>
        <a:bodyPr/>
        <a:lstStyle/>
        <a:p>
          <a:endParaRPr lang="en-US"/>
        </a:p>
      </dgm:t>
    </dgm:pt>
    <dgm:pt modelId="{5D01AA40-B1D5-4373-868C-980562515C46}">
      <dgm:prSet/>
      <dgm:spPr/>
      <dgm:t>
        <a:bodyPr/>
        <a:lstStyle/>
        <a:p>
          <a:pPr rtl="0">
            <a:buFont typeface="Wingdings" panose="05000000000000000000" pitchFamily="2" charset="2"/>
            <a:buChar char="§"/>
          </a:pPr>
          <a:r>
            <a:rPr lang="de-DE" dirty="0">
              <a:solidFill>
                <a:schemeClr val="tx1"/>
              </a:solidFill>
            </a:rPr>
            <a:t>List of 7 basic items (name of controller, purposes, international data transfers etc.)</a:t>
          </a:r>
          <a:endParaRPr lang="en-US" dirty="0">
            <a:solidFill>
              <a:schemeClr val="tx1"/>
            </a:solidFill>
          </a:endParaRPr>
        </a:p>
      </dgm:t>
    </dgm:pt>
    <dgm:pt modelId="{A940BA32-5B4B-4765-9B06-9E843FAFCAA7}" type="parTrans" cxnId="{C0581CBC-2778-49D3-A451-F42176EAF3F3}">
      <dgm:prSet/>
      <dgm:spPr/>
      <dgm:t>
        <a:bodyPr/>
        <a:lstStyle/>
        <a:p>
          <a:endParaRPr lang="en-US"/>
        </a:p>
      </dgm:t>
    </dgm:pt>
    <dgm:pt modelId="{47EFC57D-8347-437B-82CC-CB48487F469F}" type="sibTrans" cxnId="{C0581CBC-2778-49D3-A451-F42176EAF3F3}">
      <dgm:prSet/>
      <dgm:spPr/>
      <dgm:t>
        <a:bodyPr/>
        <a:lstStyle/>
        <a:p>
          <a:endParaRPr lang="en-US"/>
        </a:p>
      </dgm:t>
    </dgm:pt>
    <dgm:pt modelId="{5F1BFF56-6D15-4ED3-9B96-4262DC0AC922}">
      <dgm:prSet/>
      <dgm:spPr/>
      <dgm:t>
        <a:bodyPr/>
        <a:lstStyle/>
        <a:p>
          <a:pPr rtl="0">
            <a:buFont typeface="Wingdings" panose="05000000000000000000" pitchFamily="2" charset="2"/>
            <a:buChar char="§"/>
          </a:pPr>
          <a:r>
            <a:rPr lang="de-DE" dirty="0">
              <a:solidFill>
                <a:schemeClr val="tx1"/>
              </a:solidFill>
            </a:rPr>
            <a:t>Needed for ALL data processing (and also needed for processors!)</a:t>
          </a:r>
          <a:endParaRPr lang="en-US" dirty="0">
            <a:solidFill>
              <a:schemeClr val="tx1"/>
            </a:solidFill>
          </a:endParaRPr>
        </a:p>
      </dgm:t>
    </dgm:pt>
    <dgm:pt modelId="{2B168743-F9C8-4A6B-A928-3B4A9BC68321}" type="parTrans" cxnId="{EFA8110B-FD68-412E-8210-3452315D20FA}">
      <dgm:prSet/>
      <dgm:spPr/>
      <dgm:t>
        <a:bodyPr/>
        <a:lstStyle/>
        <a:p>
          <a:endParaRPr lang="en-US"/>
        </a:p>
      </dgm:t>
    </dgm:pt>
    <dgm:pt modelId="{4B547098-18B6-4BBF-A9BA-00B47318B660}" type="sibTrans" cxnId="{EFA8110B-FD68-412E-8210-3452315D20FA}">
      <dgm:prSet/>
      <dgm:spPr/>
      <dgm:t>
        <a:bodyPr/>
        <a:lstStyle/>
        <a:p>
          <a:endParaRPr lang="en-US"/>
        </a:p>
      </dgm:t>
    </dgm:pt>
    <dgm:pt modelId="{4C2F0103-C923-4D12-814B-7B929B0A9F14}">
      <dgm:prSet/>
      <dgm:spPr>
        <a:solidFill>
          <a:schemeClr val="accent2"/>
        </a:solidFill>
      </dgm:spPr>
      <dgm:t>
        <a:bodyPr/>
        <a:lstStyle/>
        <a:p>
          <a:pPr rtl="0"/>
          <a:r>
            <a:rPr lang="de-DE" dirty="0">
              <a:solidFill>
                <a:srgbClr val="FFFFFF"/>
              </a:solidFill>
            </a:rPr>
            <a:t>Data Protection Impact Assessment (Article 35)</a:t>
          </a:r>
          <a:endParaRPr lang="en-US" dirty="0">
            <a:solidFill>
              <a:srgbClr val="FFFFFF"/>
            </a:solidFill>
          </a:endParaRPr>
        </a:p>
      </dgm:t>
    </dgm:pt>
    <dgm:pt modelId="{47500BB2-4003-4CD4-B249-0FBE3952A73D}" type="parTrans" cxnId="{07025966-4D11-4384-9AF5-8EEEBBAE5FF2}">
      <dgm:prSet/>
      <dgm:spPr/>
      <dgm:t>
        <a:bodyPr/>
        <a:lstStyle/>
        <a:p>
          <a:endParaRPr lang="en-US"/>
        </a:p>
      </dgm:t>
    </dgm:pt>
    <dgm:pt modelId="{A9FDF02D-2DB6-4777-A25F-345A64DF7A75}" type="sibTrans" cxnId="{07025966-4D11-4384-9AF5-8EEEBBAE5FF2}">
      <dgm:prSet/>
      <dgm:spPr/>
      <dgm:t>
        <a:bodyPr/>
        <a:lstStyle/>
        <a:p>
          <a:endParaRPr lang="en-US"/>
        </a:p>
      </dgm:t>
    </dgm:pt>
    <dgm:pt modelId="{3394F01B-5185-4A25-A457-D84C74648DF1}">
      <dgm:prSet/>
      <dgm:spPr/>
      <dgm:t>
        <a:bodyPr/>
        <a:lstStyle/>
        <a:p>
          <a:pPr rtl="0">
            <a:buFont typeface="Wingdings" panose="05000000000000000000" pitchFamily="2" charset="2"/>
            <a:buChar char="§"/>
          </a:pPr>
          <a:r>
            <a:rPr lang="de-DE" dirty="0">
              <a:solidFill>
                <a:schemeClr val="tx1"/>
              </a:solidFill>
            </a:rPr>
            <a:t>A very specific assessment to evaluate risks</a:t>
          </a:r>
          <a:endParaRPr lang="en-US" dirty="0">
            <a:solidFill>
              <a:schemeClr val="tx1"/>
            </a:solidFill>
          </a:endParaRPr>
        </a:p>
      </dgm:t>
    </dgm:pt>
    <dgm:pt modelId="{22EE361A-E376-414B-BD4F-1CDF666F1B39}" type="parTrans" cxnId="{8DF00BA8-EE30-4DCE-B423-690B3B49999B}">
      <dgm:prSet/>
      <dgm:spPr/>
      <dgm:t>
        <a:bodyPr/>
        <a:lstStyle/>
        <a:p>
          <a:endParaRPr lang="en-US"/>
        </a:p>
      </dgm:t>
    </dgm:pt>
    <dgm:pt modelId="{F8DE867C-701F-4469-8541-E35A2EB88770}" type="sibTrans" cxnId="{8DF00BA8-EE30-4DCE-B423-690B3B49999B}">
      <dgm:prSet/>
      <dgm:spPr/>
      <dgm:t>
        <a:bodyPr/>
        <a:lstStyle/>
        <a:p>
          <a:endParaRPr lang="en-US"/>
        </a:p>
      </dgm:t>
    </dgm:pt>
    <dgm:pt modelId="{9E099593-94A9-4AD0-94CF-0DE5D897E451}">
      <dgm:prSet/>
      <dgm:spPr/>
      <dgm:t>
        <a:bodyPr/>
        <a:lstStyle/>
        <a:p>
          <a:pPr rtl="0">
            <a:buFont typeface="Wingdings" panose="05000000000000000000" pitchFamily="2" charset="2"/>
            <a:buChar char="§"/>
          </a:pPr>
          <a:r>
            <a:rPr lang="de-DE" dirty="0">
              <a:solidFill>
                <a:schemeClr val="tx1"/>
              </a:solidFill>
            </a:rPr>
            <a:t>E.g., New technologies or high risks for individuals</a:t>
          </a:r>
          <a:endParaRPr lang="en-US" dirty="0">
            <a:solidFill>
              <a:schemeClr val="tx1"/>
            </a:solidFill>
          </a:endParaRPr>
        </a:p>
      </dgm:t>
    </dgm:pt>
    <dgm:pt modelId="{D1300F18-068A-41A7-944A-61C3B9044492}" type="parTrans" cxnId="{7ED08A96-E0BD-4AB2-A199-227EA546855E}">
      <dgm:prSet/>
      <dgm:spPr/>
      <dgm:t>
        <a:bodyPr/>
        <a:lstStyle/>
        <a:p>
          <a:endParaRPr lang="en-US"/>
        </a:p>
      </dgm:t>
    </dgm:pt>
    <dgm:pt modelId="{75788BC3-EAF6-4D14-8334-338662A0032E}" type="sibTrans" cxnId="{7ED08A96-E0BD-4AB2-A199-227EA546855E}">
      <dgm:prSet/>
      <dgm:spPr/>
      <dgm:t>
        <a:bodyPr/>
        <a:lstStyle/>
        <a:p>
          <a:endParaRPr lang="en-US"/>
        </a:p>
      </dgm:t>
    </dgm:pt>
    <dgm:pt modelId="{2D9EF2B9-3A90-4B4B-BDA2-37726B97992D}">
      <dgm:prSet/>
      <dgm:spPr>
        <a:solidFill>
          <a:schemeClr val="accent2"/>
        </a:solidFill>
      </dgm:spPr>
      <dgm:t>
        <a:bodyPr/>
        <a:lstStyle/>
        <a:p>
          <a:pPr rtl="0"/>
          <a:r>
            <a:rPr lang="de-DE" dirty="0">
              <a:solidFill>
                <a:srgbClr val="FFFFFF"/>
              </a:solidFill>
            </a:rPr>
            <a:t>Notifications to authorities (Article 36)</a:t>
          </a:r>
          <a:endParaRPr lang="en-US" dirty="0">
            <a:solidFill>
              <a:srgbClr val="FFFFFF"/>
            </a:solidFill>
          </a:endParaRPr>
        </a:p>
      </dgm:t>
    </dgm:pt>
    <dgm:pt modelId="{6B0BF097-63A7-4CD3-8C62-DC6DC3F89493}" type="parTrans" cxnId="{BF2A8B65-0C58-4FB6-BBE7-A6A7B1BAFFEB}">
      <dgm:prSet/>
      <dgm:spPr/>
      <dgm:t>
        <a:bodyPr/>
        <a:lstStyle/>
        <a:p>
          <a:endParaRPr lang="en-US"/>
        </a:p>
      </dgm:t>
    </dgm:pt>
    <dgm:pt modelId="{AE4AF105-5659-4496-B1CF-2FE197A0E1B5}" type="sibTrans" cxnId="{BF2A8B65-0C58-4FB6-BBE7-A6A7B1BAFFEB}">
      <dgm:prSet/>
      <dgm:spPr/>
      <dgm:t>
        <a:bodyPr/>
        <a:lstStyle/>
        <a:p>
          <a:endParaRPr lang="en-US"/>
        </a:p>
      </dgm:t>
    </dgm:pt>
    <dgm:pt modelId="{F4DE497D-388E-49B1-BE63-292ACDB03EC1}">
      <dgm:prSet/>
      <dgm:spPr/>
      <dgm:t>
        <a:bodyPr/>
        <a:lstStyle/>
        <a:p>
          <a:pPr rtl="0">
            <a:buFont typeface="Wingdings" panose="05000000000000000000" pitchFamily="2" charset="2"/>
            <a:buChar char="§"/>
          </a:pPr>
          <a:r>
            <a:rPr lang="de-DE" dirty="0">
              <a:solidFill>
                <a:schemeClr val="tx1"/>
              </a:solidFill>
            </a:rPr>
            <a:t>Done when risks cannot be mitigated</a:t>
          </a:r>
          <a:endParaRPr lang="en-US" dirty="0">
            <a:solidFill>
              <a:schemeClr val="tx1"/>
            </a:solidFill>
          </a:endParaRPr>
        </a:p>
      </dgm:t>
    </dgm:pt>
    <dgm:pt modelId="{2B86A382-5170-4F6B-A3B8-48ED96630B47}" type="parTrans" cxnId="{02ED38D1-D68B-46CA-8CEB-DC3B34CD5AE7}">
      <dgm:prSet/>
      <dgm:spPr/>
      <dgm:t>
        <a:bodyPr/>
        <a:lstStyle/>
        <a:p>
          <a:endParaRPr lang="en-US"/>
        </a:p>
      </dgm:t>
    </dgm:pt>
    <dgm:pt modelId="{DFE3F8F6-A559-4FEC-9FC1-3E3FAEC76067}" type="sibTrans" cxnId="{02ED38D1-D68B-46CA-8CEB-DC3B34CD5AE7}">
      <dgm:prSet/>
      <dgm:spPr/>
      <dgm:t>
        <a:bodyPr/>
        <a:lstStyle/>
        <a:p>
          <a:endParaRPr lang="en-US"/>
        </a:p>
      </dgm:t>
    </dgm:pt>
    <dgm:pt modelId="{837C5E82-079F-4836-9CBD-DF2FB0FFF1C5}">
      <dgm:prSet/>
      <dgm:spPr/>
      <dgm:t>
        <a:bodyPr/>
        <a:lstStyle/>
        <a:p>
          <a:pPr rtl="0">
            <a:buFont typeface="Wingdings" panose="05000000000000000000" pitchFamily="2" charset="2"/>
            <a:buChar char="§"/>
          </a:pPr>
          <a:r>
            <a:rPr lang="de-DE" dirty="0">
              <a:solidFill>
                <a:schemeClr val="tx1"/>
              </a:solidFill>
            </a:rPr>
            <a:t>Great exception!</a:t>
          </a:r>
          <a:endParaRPr lang="en-US" dirty="0">
            <a:solidFill>
              <a:schemeClr val="tx1"/>
            </a:solidFill>
          </a:endParaRPr>
        </a:p>
      </dgm:t>
    </dgm:pt>
    <dgm:pt modelId="{3598405A-1D7F-40B2-8CF9-E4E1DA9EBBC3}" type="parTrans" cxnId="{909F30CD-414D-4F53-91DC-086F3AA2E00B}">
      <dgm:prSet/>
      <dgm:spPr/>
      <dgm:t>
        <a:bodyPr/>
        <a:lstStyle/>
        <a:p>
          <a:endParaRPr lang="en-US"/>
        </a:p>
      </dgm:t>
    </dgm:pt>
    <dgm:pt modelId="{3AAB1A54-6B44-4424-8ABC-716960ADE033}" type="sibTrans" cxnId="{909F30CD-414D-4F53-91DC-086F3AA2E00B}">
      <dgm:prSet/>
      <dgm:spPr/>
      <dgm:t>
        <a:bodyPr/>
        <a:lstStyle/>
        <a:p>
          <a:endParaRPr lang="en-US"/>
        </a:p>
      </dgm:t>
    </dgm:pt>
    <dgm:pt modelId="{4874DD9E-1181-4189-9712-B04A13AE9002}">
      <dgm:prSet/>
      <dgm:spPr>
        <a:solidFill>
          <a:schemeClr val="accent2"/>
        </a:solidFill>
      </dgm:spPr>
      <dgm:t>
        <a:bodyPr/>
        <a:lstStyle/>
        <a:p>
          <a:pPr rtl="0"/>
          <a:r>
            <a:rPr lang="de-DE" dirty="0">
              <a:solidFill>
                <a:srgbClr val="FFFFFF"/>
              </a:solidFill>
            </a:rPr>
            <a:t>Privacy Impact Assessment</a:t>
          </a:r>
          <a:endParaRPr lang="en-US" dirty="0">
            <a:solidFill>
              <a:srgbClr val="FFFFFF"/>
            </a:solidFill>
          </a:endParaRPr>
        </a:p>
      </dgm:t>
    </dgm:pt>
    <dgm:pt modelId="{90B74E7A-44AE-4463-8A4B-DD99FB9A53C9}" type="parTrans" cxnId="{874A28B4-8463-489D-80C0-213EAAC44C04}">
      <dgm:prSet/>
      <dgm:spPr/>
      <dgm:t>
        <a:bodyPr/>
        <a:lstStyle/>
        <a:p>
          <a:endParaRPr lang="en-US"/>
        </a:p>
      </dgm:t>
    </dgm:pt>
    <dgm:pt modelId="{D86EEFA5-CC15-4A20-95E4-9818BC462B7B}" type="sibTrans" cxnId="{874A28B4-8463-489D-80C0-213EAAC44C04}">
      <dgm:prSet/>
      <dgm:spPr/>
      <dgm:t>
        <a:bodyPr/>
        <a:lstStyle/>
        <a:p>
          <a:endParaRPr lang="en-US"/>
        </a:p>
      </dgm:t>
    </dgm:pt>
    <dgm:pt modelId="{33CCF552-1480-4923-8EA6-25DA64198BCD}">
      <dgm:prSet/>
      <dgm:spPr/>
      <dgm:t>
        <a:bodyPr/>
        <a:lstStyle/>
        <a:p>
          <a:pPr rtl="0">
            <a:buFont typeface="Wingdings" panose="05000000000000000000" pitchFamily="2" charset="2"/>
            <a:buChar char="§"/>
          </a:pPr>
          <a:r>
            <a:rPr lang="de-DE" dirty="0">
              <a:solidFill>
                <a:schemeClr val="tx1"/>
              </a:solidFill>
            </a:rPr>
            <a:t>Not as such mentioned in GDPR, but required for accountability</a:t>
          </a:r>
          <a:endParaRPr lang="en-US" dirty="0">
            <a:solidFill>
              <a:schemeClr val="tx1"/>
            </a:solidFill>
          </a:endParaRPr>
        </a:p>
      </dgm:t>
    </dgm:pt>
    <dgm:pt modelId="{CB48273D-82DE-42A7-8F49-81BE5B36CEAA}" type="parTrans" cxnId="{D7FE45CC-9DF5-4575-AB5F-8A9FE1931A1E}">
      <dgm:prSet/>
      <dgm:spPr/>
      <dgm:t>
        <a:bodyPr/>
        <a:lstStyle/>
        <a:p>
          <a:endParaRPr lang="en-US"/>
        </a:p>
      </dgm:t>
    </dgm:pt>
    <dgm:pt modelId="{8BE04DEA-F3E7-4151-8064-E86A2393587C}" type="sibTrans" cxnId="{D7FE45CC-9DF5-4575-AB5F-8A9FE1931A1E}">
      <dgm:prSet/>
      <dgm:spPr/>
      <dgm:t>
        <a:bodyPr/>
        <a:lstStyle/>
        <a:p>
          <a:endParaRPr lang="en-US"/>
        </a:p>
      </dgm:t>
    </dgm:pt>
    <dgm:pt modelId="{573B31B5-2FE3-4594-967C-13F50A7205D4}">
      <dgm:prSet/>
      <dgm:spPr/>
      <dgm:t>
        <a:bodyPr/>
        <a:lstStyle/>
        <a:p>
          <a:pPr rtl="0">
            <a:buFont typeface="Wingdings" panose="05000000000000000000" pitchFamily="2" charset="2"/>
            <a:buChar char="§"/>
          </a:pPr>
          <a:r>
            <a:rPr lang="de-DE" dirty="0">
              <a:solidFill>
                <a:schemeClr val="tx1"/>
              </a:solidFill>
            </a:rPr>
            <a:t>Evaluates privacy in processes, developments or applications </a:t>
          </a:r>
          <a:endParaRPr lang="en-US" dirty="0">
            <a:solidFill>
              <a:schemeClr val="tx1"/>
            </a:solidFill>
          </a:endParaRPr>
        </a:p>
      </dgm:t>
    </dgm:pt>
    <dgm:pt modelId="{E6FE7823-67EA-45BC-ABCC-44F408A9AB34}" type="parTrans" cxnId="{787EFB56-CA29-45EA-9F1A-C2FE68E18872}">
      <dgm:prSet/>
      <dgm:spPr/>
      <dgm:t>
        <a:bodyPr/>
        <a:lstStyle/>
        <a:p>
          <a:endParaRPr lang="en-US"/>
        </a:p>
      </dgm:t>
    </dgm:pt>
    <dgm:pt modelId="{45BC9488-4252-4E14-9795-1AA54AB60139}" type="sibTrans" cxnId="{787EFB56-CA29-45EA-9F1A-C2FE68E18872}">
      <dgm:prSet/>
      <dgm:spPr/>
      <dgm:t>
        <a:bodyPr/>
        <a:lstStyle/>
        <a:p>
          <a:endParaRPr lang="en-US"/>
        </a:p>
      </dgm:t>
    </dgm:pt>
    <dgm:pt modelId="{924216AD-45E0-4BC0-9F02-30ADB522E5F0}">
      <dgm:prSet/>
      <dgm:spPr/>
      <dgm:t>
        <a:bodyPr/>
        <a:lstStyle/>
        <a:p>
          <a:pPr rtl="0">
            <a:buFont typeface="Wingdings" panose="05000000000000000000" pitchFamily="2" charset="2"/>
            <a:buChar char="§"/>
          </a:pPr>
          <a:r>
            <a:rPr lang="de-DE" dirty="0">
              <a:solidFill>
                <a:schemeClr val="tx1"/>
              </a:solidFill>
            </a:rPr>
            <a:t>Often includes part of documentation, DPIA or even notification</a:t>
          </a:r>
          <a:endParaRPr lang="en-US" dirty="0">
            <a:solidFill>
              <a:schemeClr val="tx1"/>
            </a:solidFill>
          </a:endParaRPr>
        </a:p>
      </dgm:t>
    </dgm:pt>
    <dgm:pt modelId="{64EE526F-9413-4AC2-B2B6-F0D706E37273}" type="parTrans" cxnId="{A81B3358-C641-4FBC-9687-FB65EEBC0F3E}">
      <dgm:prSet/>
      <dgm:spPr/>
      <dgm:t>
        <a:bodyPr/>
        <a:lstStyle/>
        <a:p>
          <a:endParaRPr lang="en-US"/>
        </a:p>
      </dgm:t>
    </dgm:pt>
    <dgm:pt modelId="{3821683C-7F34-4E0A-96FF-00B69AB88756}" type="sibTrans" cxnId="{A81B3358-C641-4FBC-9687-FB65EEBC0F3E}">
      <dgm:prSet/>
      <dgm:spPr/>
      <dgm:t>
        <a:bodyPr/>
        <a:lstStyle/>
        <a:p>
          <a:endParaRPr lang="en-US"/>
        </a:p>
      </dgm:t>
    </dgm:pt>
    <dgm:pt modelId="{FF5F36C8-8861-4781-A980-1EE684C1330A}" type="pres">
      <dgm:prSet presAssocID="{B01707FB-8FA8-4398-A3F9-A30ACA3447A7}" presName="linear" presStyleCnt="0">
        <dgm:presLayoutVars>
          <dgm:animLvl val="lvl"/>
          <dgm:resizeHandles val="exact"/>
        </dgm:presLayoutVars>
      </dgm:prSet>
      <dgm:spPr/>
    </dgm:pt>
    <dgm:pt modelId="{06D1192B-E4A6-4C8D-B6A4-F5FB04B0CCF7}" type="pres">
      <dgm:prSet presAssocID="{4874DD9E-1181-4189-9712-B04A13AE9002}" presName="parentText" presStyleLbl="node1" presStyleIdx="0" presStyleCnt="4">
        <dgm:presLayoutVars>
          <dgm:chMax val="0"/>
          <dgm:bulletEnabled val="1"/>
        </dgm:presLayoutVars>
      </dgm:prSet>
      <dgm:spPr/>
    </dgm:pt>
    <dgm:pt modelId="{BFDEA78B-BFAB-46D4-B5E5-685D11772513}" type="pres">
      <dgm:prSet presAssocID="{4874DD9E-1181-4189-9712-B04A13AE9002}" presName="childText" presStyleLbl="revTx" presStyleIdx="0" presStyleCnt="4">
        <dgm:presLayoutVars>
          <dgm:bulletEnabled val="1"/>
        </dgm:presLayoutVars>
      </dgm:prSet>
      <dgm:spPr/>
    </dgm:pt>
    <dgm:pt modelId="{584DF2C1-C3A8-4E06-BC1A-25DE8A3F5CAA}" type="pres">
      <dgm:prSet presAssocID="{448F768B-3541-4851-B31D-40469EE7B3C7}" presName="parentText" presStyleLbl="node1" presStyleIdx="1" presStyleCnt="4">
        <dgm:presLayoutVars>
          <dgm:chMax val="0"/>
          <dgm:bulletEnabled val="1"/>
        </dgm:presLayoutVars>
      </dgm:prSet>
      <dgm:spPr/>
    </dgm:pt>
    <dgm:pt modelId="{4248F679-2E0D-45FF-9559-4917305F8B34}" type="pres">
      <dgm:prSet presAssocID="{448F768B-3541-4851-B31D-40469EE7B3C7}" presName="childText" presStyleLbl="revTx" presStyleIdx="1" presStyleCnt="4">
        <dgm:presLayoutVars>
          <dgm:bulletEnabled val="1"/>
        </dgm:presLayoutVars>
      </dgm:prSet>
      <dgm:spPr/>
    </dgm:pt>
    <dgm:pt modelId="{94D6F9BA-70F2-4FAE-A73D-C294751F976E}" type="pres">
      <dgm:prSet presAssocID="{4C2F0103-C923-4D12-814B-7B929B0A9F14}" presName="parentText" presStyleLbl="node1" presStyleIdx="2" presStyleCnt="4">
        <dgm:presLayoutVars>
          <dgm:chMax val="0"/>
          <dgm:bulletEnabled val="1"/>
        </dgm:presLayoutVars>
      </dgm:prSet>
      <dgm:spPr/>
    </dgm:pt>
    <dgm:pt modelId="{EC1599ED-7443-4AE2-8833-29BA12BFF7FB}" type="pres">
      <dgm:prSet presAssocID="{4C2F0103-C923-4D12-814B-7B929B0A9F14}" presName="childText" presStyleLbl="revTx" presStyleIdx="2" presStyleCnt="4">
        <dgm:presLayoutVars>
          <dgm:bulletEnabled val="1"/>
        </dgm:presLayoutVars>
      </dgm:prSet>
      <dgm:spPr/>
    </dgm:pt>
    <dgm:pt modelId="{974A9B9B-9CB3-42DF-AD92-702FDC4C8298}" type="pres">
      <dgm:prSet presAssocID="{2D9EF2B9-3A90-4B4B-BDA2-37726B97992D}" presName="parentText" presStyleLbl="node1" presStyleIdx="3" presStyleCnt="4">
        <dgm:presLayoutVars>
          <dgm:chMax val="0"/>
          <dgm:bulletEnabled val="1"/>
        </dgm:presLayoutVars>
      </dgm:prSet>
      <dgm:spPr/>
    </dgm:pt>
    <dgm:pt modelId="{66B461D7-87C4-4F19-975F-DC408F8C816B}" type="pres">
      <dgm:prSet presAssocID="{2D9EF2B9-3A90-4B4B-BDA2-37726B97992D}" presName="childText" presStyleLbl="revTx" presStyleIdx="3" presStyleCnt="4">
        <dgm:presLayoutVars>
          <dgm:bulletEnabled val="1"/>
        </dgm:presLayoutVars>
      </dgm:prSet>
      <dgm:spPr/>
    </dgm:pt>
  </dgm:ptLst>
  <dgm:cxnLst>
    <dgm:cxn modelId="{EFA8110B-FD68-412E-8210-3452315D20FA}" srcId="{448F768B-3541-4851-B31D-40469EE7B3C7}" destId="{5F1BFF56-6D15-4ED3-9B96-4262DC0AC922}" srcOrd="1" destOrd="0" parTransId="{2B168743-F9C8-4A6B-A928-3B4A9BC68321}" sibTransId="{4B547098-18B6-4BBF-A9BA-00B47318B660}"/>
    <dgm:cxn modelId="{7977B42C-0726-42E3-B91D-5207D50E51EE}" type="presOf" srcId="{5D01AA40-B1D5-4373-868C-980562515C46}" destId="{4248F679-2E0D-45FF-9559-4917305F8B34}" srcOrd="0" destOrd="0" presId="urn:microsoft.com/office/officeart/2005/8/layout/vList2"/>
    <dgm:cxn modelId="{5D7DF936-EADD-4020-A913-F9F94680C820}" type="presOf" srcId="{924216AD-45E0-4BC0-9F02-30ADB522E5F0}" destId="{BFDEA78B-BFAB-46D4-B5E5-685D11772513}" srcOrd="0" destOrd="1" presId="urn:microsoft.com/office/officeart/2005/8/layout/vList2"/>
    <dgm:cxn modelId="{DB1A5C65-4895-4C35-AF04-9D988C7AA9E2}" type="presOf" srcId="{448F768B-3541-4851-B31D-40469EE7B3C7}" destId="{584DF2C1-C3A8-4E06-BC1A-25DE8A3F5CAA}" srcOrd="0" destOrd="0" presId="urn:microsoft.com/office/officeart/2005/8/layout/vList2"/>
    <dgm:cxn modelId="{BF2A8B65-0C58-4FB6-BBE7-A6A7B1BAFFEB}" srcId="{B01707FB-8FA8-4398-A3F9-A30ACA3447A7}" destId="{2D9EF2B9-3A90-4B4B-BDA2-37726B97992D}" srcOrd="3" destOrd="0" parTransId="{6B0BF097-63A7-4CD3-8C62-DC6DC3F89493}" sibTransId="{AE4AF105-5659-4496-B1CF-2FE197A0E1B5}"/>
    <dgm:cxn modelId="{07025966-4D11-4384-9AF5-8EEEBBAE5FF2}" srcId="{B01707FB-8FA8-4398-A3F9-A30ACA3447A7}" destId="{4C2F0103-C923-4D12-814B-7B929B0A9F14}" srcOrd="2" destOrd="0" parTransId="{47500BB2-4003-4CD4-B249-0FBE3952A73D}" sibTransId="{A9FDF02D-2DB6-4777-A25F-345A64DF7A75}"/>
    <dgm:cxn modelId="{D4BF2749-DE5A-4A33-BD9A-51556C788656}" type="presOf" srcId="{4C2F0103-C923-4D12-814B-7B929B0A9F14}" destId="{94D6F9BA-70F2-4FAE-A73D-C294751F976E}" srcOrd="0" destOrd="0" presId="urn:microsoft.com/office/officeart/2005/8/layout/vList2"/>
    <dgm:cxn modelId="{38489F49-178F-4001-9E56-FFDB75491D97}" srcId="{B01707FB-8FA8-4398-A3F9-A30ACA3447A7}" destId="{448F768B-3541-4851-B31D-40469EE7B3C7}" srcOrd="1" destOrd="0" parTransId="{85D6CCDF-67A7-49D3-936F-6AA86B528C88}" sibTransId="{F0B44103-33E8-48E3-A6B0-055AF452816A}"/>
    <dgm:cxn modelId="{127B1D4E-BD10-4358-8869-8FEFA326851E}" type="presOf" srcId="{33CCF552-1480-4923-8EA6-25DA64198BCD}" destId="{BFDEA78B-BFAB-46D4-B5E5-685D11772513}" srcOrd="0" destOrd="0" presId="urn:microsoft.com/office/officeart/2005/8/layout/vList2"/>
    <dgm:cxn modelId="{787EFB56-CA29-45EA-9F1A-C2FE68E18872}" srcId="{4874DD9E-1181-4189-9712-B04A13AE9002}" destId="{573B31B5-2FE3-4594-967C-13F50A7205D4}" srcOrd="2" destOrd="0" parTransId="{E6FE7823-67EA-45BC-ABCC-44F408A9AB34}" sibTransId="{45BC9488-4252-4E14-9795-1AA54AB60139}"/>
    <dgm:cxn modelId="{A81B3358-C641-4FBC-9687-FB65EEBC0F3E}" srcId="{4874DD9E-1181-4189-9712-B04A13AE9002}" destId="{924216AD-45E0-4BC0-9F02-30ADB522E5F0}" srcOrd="1" destOrd="0" parTransId="{64EE526F-9413-4AC2-B2B6-F0D706E37273}" sibTransId="{3821683C-7F34-4E0A-96FF-00B69AB88756}"/>
    <dgm:cxn modelId="{8668A77F-09DD-4B80-9930-593E6652F280}" type="presOf" srcId="{F4DE497D-388E-49B1-BE63-292ACDB03EC1}" destId="{66B461D7-87C4-4F19-975F-DC408F8C816B}" srcOrd="0" destOrd="0" presId="urn:microsoft.com/office/officeart/2005/8/layout/vList2"/>
    <dgm:cxn modelId="{CBB26E80-031A-49D2-A352-6700D8D7DED1}" type="presOf" srcId="{573B31B5-2FE3-4594-967C-13F50A7205D4}" destId="{BFDEA78B-BFAB-46D4-B5E5-685D11772513}" srcOrd="0" destOrd="2" presId="urn:microsoft.com/office/officeart/2005/8/layout/vList2"/>
    <dgm:cxn modelId="{F7675C91-7D82-43F3-99B1-81D2846552EF}" type="presOf" srcId="{2D9EF2B9-3A90-4B4B-BDA2-37726B97992D}" destId="{974A9B9B-9CB3-42DF-AD92-702FDC4C8298}" srcOrd="0" destOrd="0" presId="urn:microsoft.com/office/officeart/2005/8/layout/vList2"/>
    <dgm:cxn modelId="{CA1CAF94-A51A-468A-9126-32D2A51DD516}" type="presOf" srcId="{B01707FB-8FA8-4398-A3F9-A30ACA3447A7}" destId="{FF5F36C8-8861-4781-A980-1EE684C1330A}" srcOrd="0" destOrd="0" presId="urn:microsoft.com/office/officeart/2005/8/layout/vList2"/>
    <dgm:cxn modelId="{7ED08A96-E0BD-4AB2-A199-227EA546855E}" srcId="{4C2F0103-C923-4D12-814B-7B929B0A9F14}" destId="{9E099593-94A9-4AD0-94CF-0DE5D897E451}" srcOrd="1" destOrd="0" parTransId="{D1300F18-068A-41A7-944A-61C3B9044492}" sibTransId="{75788BC3-EAF6-4D14-8334-338662A0032E}"/>
    <dgm:cxn modelId="{8DF00BA8-EE30-4DCE-B423-690B3B49999B}" srcId="{4C2F0103-C923-4D12-814B-7B929B0A9F14}" destId="{3394F01B-5185-4A25-A457-D84C74648DF1}" srcOrd="0" destOrd="0" parTransId="{22EE361A-E376-414B-BD4F-1CDF666F1B39}" sibTransId="{F8DE867C-701F-4469-8541-E35A2EB88770}"/>
    <dgm:cxn modelId="{D56110AE-8CDB-4C1E-82DD-B957AB7BA785}" type="presOf" srcId="{5F1BFF56-6D15-4ED3-9B96-4262DC0AC922}" destId="{4248F679-2E0D-45FF-9559-4917305F8B34}" srcOrd="0" destOrd="1" presId="urn:microsoft.com/office/officeart/2005/8/layout/vList2"/>
    <dgm:cxn modelId="{874A28B4-8463-489D-80C0-213EAAC44C04}" srcId="{B01707FB-8FA8-4398-A3F9-A30ACA3447A7}" destId="{4874DD9E-1181-4189-9712-B04A13AE9002}" srcOrd="0" destOrd="0" parTransId="{90B74E7A-44AE-4463-8A4B-DD99FB9A53C9}" sibTransId="{D86EEFA5-CC15-4A20-95E4-9818BC462B7B}"/>
    <dgm:cxn modelId="{C0581CBC-2778-49D3-A451-F42176EAF3F3}" srcId="{448F768B-3541-4851-B31D-40469EE7B3C7}" destId="{5D01AA40-B1D5-4373-868C-980562515C46}" srcOrd="0" destOrd="0" parTransId="{A940BA32-5B4B-4765-9B06-9E843FAFCAA7}" sibTransId="{47EFC57D-8347-437B-82CC-CB48487F469F}"/>
    <dgm:cxn modelId="{EA3915C3-0CC6-44B2-81D1-A1AF6160AC9F}" type="presOf" srcId="{837C5E82-079F-4836-9CBD-DF2FB0FFF1C5}" destId="{66B461D7-87C4-4F19-975F-DC408F8C816B}" srcOrd="0" destOrd="1" presId="urn:microsoft.com/office/officeart/2005/8/layout/vList2"/>
    <dgm:cxn modelId="{8D2A96C6-6BC7-46D3-B3B4-70EA71E19D57}" type="presOf" srcId="{3394F01B-5185-4A25-A457-D84C74648DF1}" destId="{EC1599ED-7443-4AE2-8833-29BA12BFF7FB}" srcOrd="0" destOrd="0" presId="urn:microsoft.com/office/officeart/2005/8/layout/vList2"/>
    <dgm:cxn modelId="{9A432FCB-6AF5-49B8-B0B2-E8C8581AED17}" type="presOf" srcId="{4874DD9E-1181-4189-9712-B04A13AE9002}" destId="{06D1192B-E4A6-4C8D-B6A4-F5FB04B0CCF7}" srcOrd="0" destOrd="0" presId="urn:microsoft.com/office/officeart/2005/8/layout/vList2"/>
    <dgm:cxn modelId="{008E43CB-5DEA-465F-B94C-606B4C68FE1A}" type="presOf" srcId="{9E099593-94A9-4AD0-94CF-0DE5D897E451}" destId="{EC1599ED-7443-4AE2-8833-29BA12BFF7FB}" srcOrd="0" destOrd="1" presId="urn:microsoft.com/office/officeart/2005/8/layout/vList2"/>
    <dgm:cxn modelId="{D7FE45CC-9DF5-4575-AB5F-8A9FE1931A1E}" srcId="{4874DD9E-1181-4189-9712-B04A13AE9002}" destId="{33CCF552-1480-4923-8EA6-25DA64198BCD}" srcOrd="0" destOrd="0" parTransId="{CB48273D-82DE-42A7-8F49-81BE5B36CEAA}" sibTransId="{8BE04DEA-F3E7-4151-8064-E86A2393587C}"/>
    <dgm:cxn modelId="{909F30CD-414D-4F53-91DC-086F3AA2E00B}" srcId="{2D9EF2B9-3A90-4B4B-BDA2-37726B97992D}" destId="{837C5E82-079F-4836-9CBD-DF2FB0FFF1C5}" srcOrd="1" destOrd="0" parTransId="{3598405A-1D7F-40B2-8CF9-E4E1DA9EBBC3}" sibTransId="{3AAB1A54-6B44-4424-8ABC-716960ADE033}"/>
    <dgm:cxn modelId="{02ED38D1-D68B-46CA-8CEB-DC3B34CD5AE7}" srcId="{2D9EF2B9-3A90-4B4B-BDA2-37726B97992D}" destId="{F4DE497D-388E-49B1-BE63-292ACDB03EC1}" srcOrd="0" destOrd="0" parTransId="{2B86A382-5170-4F6B-A3B8-48ED96630B47}" sibTransId="{DFE3F8F6-A559-4FEC-9FC1-3E3FAEC76067}"/>
    <dgm:cxn modelId="{A6E3628C-0174-4119-81E3-C53080D2967A}" type="presParOf" srcId="{FF5F36C8-8861-4781-A980-1EE684C1330A}" destId="{06D1192B-E4A6-4C8D-B6A4-F5FB04B0CCF7}" srcOrd="0" destOrd="0" presId="urn:microsoft.com/office/officeart/2005/8/layout/vList2"/>
    <dgm:cxn modelId="{33D48576-8D30-42A5-AA4A-1605D90B1E8E}" type="presParOf" srcId="{FF5F36C8-8861-4781-A980-1EE684C1330A}" destId="{BFDEA78B-BFAB-46D4-B5E5-685D11772513}" srcOrd="1" destOrd="0" presId="urn:microsoft.com/office/officeart/2005/8/layout/vList2"/>
    <dgm:cxn modelId="{DD06B34E-7DDD-4EC6-A91A-694462F765D0}" type="presParOf" srcId="{FF5F36C8-8861-4781-A980-1EE684C1330A}" destId="{584DF2C1-C3A8-4E06-BC1A-25DE8A3F5CAA}" srcOrd="2" destOrd="0" presId="urn:microsoft.com/office/officeart/2005/8/layout/vList2"/>
    <dgm:cxn modelId="{9FB0E0D1-1281-44A1-B839-D1C745B95176}" type="presParOf" srcId="{FF5F36C8-8861-4781-A980-1EE684C1330A}" destId="{4248F679-2E0D-45FF-9559-4917305F8B34}" srcOrd="3" destOrd="0" presId="urn:microsoft.com/office/officeart/2005/8/layout/vList2"/>
    <dgm:cxn modelId="{3FB74B72-B2FE-4F8A-B837-55FCB0095608}" type="presParOf" srcId="{FF5F36C8-8861-4781-A980-1EE684C1330A}" destId="{94D6F9BA-70F2-4FAE-A73D-C294751F976E}" srcOrd="4" destOrd="0" presId="urn:microsoft.com/office/officeart/2005/8/layout/vList2"/>
    <dgm:cxn modelId="{3971F598-5249-4CE2-BC69-BEF1B218BFDE}" type="presParOf" srcId="{FF5F36C8-8861-4781-A980-1EE684C1330A}" destId="{EC1599ED-7443-4AE2-8833-29BA12BFF7FB}" srcOrd="5" destOrd="0" presId="urn:microsoft.com/office/officeart/2005/8/layout/vList2"/>
    <dgm:cxn modelId="{ED643503-C511-40A9-9D33-267CB60AB916}" type="presParOf" srcId="{FF5F36C8-8861-4781-A980-1EE684C1330A}" destId="{974A9B9B-9CB3-42DF-AD92-702FDC4C8298}" srcOrd="6" destOrd="0" presId="urn:microsoft.com/office/officeart/2005/8/layout/vList2"/>
    <dgm:cxn modelId="{37C757B2-EFB7-45FC-B284-861C363C0A1A}" type="presParOf" srcId="{FF5F36C8-8861-4781-A980-1EE684C1330A}" destId="{66B461D7-87C4-4F19-975F-DC408F8C816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D2B78-A426-487B-879F-D55EE23F224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FD1DF23D-BBEE-467B-A4DB-37B1355D2FF1}">
      <dgm:prSet custT="1"/>
      <dgm:spPr/>
      <dgm:t>
        <a:bodyPr/>
        <a:lstStyle/>
        <a:p>
          <a:pPr rtl="0"/>
          <a:r>
            <a:rPr lang="en-GB" sz="1600" dirty="0">
              <a:solidFill>
                <a:srgbClr val="FFFFFF"/>
              </a:solidFill>
            </a:rPr>
            <a:t>All data processing needs to be documented, in some cases specific documentation is needed (DPIA). </a:t>
          </a:r>
          <a:endParaRPr lang="en-US" sz="1600" dirty="0">
            <a:solidFill>
              <a:srgbClr val="FFFFFF"/>
            </a:solidFill>
          </a:endParaRPr>
        </a:p>
      </dgm:t>
    </dgm:pt>
    <dgm:pt modelId="{3577BE1C-29D8-4900-BAF7-7AE856A40240}" type="parTrans" cxnId="{0B80BE11-43AA-42AA-BDF5-0CE93188DA18}">
      <dgm:prSet/>
      <dgm:spPr/>
      <dgm:t>
        <a:bodyPr/>
        <a:lstStyle/>
        <a:p>
          <a:endParaRPr lang="en-US"/>
        </a:p>
      </dgm:t>
    </dgm:pt>
    <dgm:pt modelId="{E1E9EDCC-F5B5-4EE6-ABCC-19907FA48BD4}" type="sibTrans" cxnId="{0B80BE11-43AA-42AA-BDF5-0CE93188DA18}">
      <dgm:prSet/>
      <dgm:spPr/>
      <dgm:t>
        <a:bodyPr/>
        <a:lstStyle/>
        <a:p>
          <a:endParaRPr lang="en-US"/>
        </a:p>
      </dgm:t>
    </dgm:pt>
    <dgm:pt modelId="{A5266652-6F1A-4E51-B02B-9EA67D1B763C}">
      <dgm:prSet custT="1"/>
      <dgm:spPr/>
      <dgm:t>
        <a:bodyPr/>
        <a:lstStyle/>
        <a:p>
          <a:pPr rtl="0"/>
          <a:r>
            <a:rPr lang="en-GB" sz="1600" dirty="0">
              <a:solidFill>
                <a:srgbClr val="FFFFFF"/>
              </a:solidFill>
            </a:rPr>
            <a:t>The controller is responsible for documentation</a:t>
          </a:r>
          <a:r>
            <a:rPr lang="en-GB" sz="1600" dirty="0"/>
            <a:t>.</a:t>
          </a:r>
          <a:endParaRPr lang="en-US" sz="1600" dirty="0"/>
        </a:p>
      </dgm:t>
    </dgm:pt>
    <dgm:pt modelId="{E8C82C48-D570-4FFB-BAE5-2ED73D3DA83E}" type="parTrans" cxnId="{9E804CB1-5F03-4295-83FD-EA958ACB9073}">
      <dgm:prSet/>
      <dgm:spPr/>
      <dgm:t>
        <a:bodyPr/>
        <a:lstStyle/>
        <a:p>
          <a:endParaRPr lang="en-US"/>
        </a:p>
      </dgm:t>
    </dgm:pt>
    <dgm:pt modelId="{A9E331A6-CE81-4FC4-943A-A033A22D241E}" type="sibTrans" cxnId="{9E804CB1-5F03-4295-83FD-EA958ACB9073}">
      <dgm:prSet/>
      <dgm:spPr/>
      <dgm:t>
        <a:bodyPr/>
        <a:lstStyle/>
        <a:p>
          <a:endParaRPr lang="en-US"/>
        </a:p>
      </dgm:t>
    </dgm:pt>
    <dgm:pt modelId="{5AA25168-C2FA-49ED-9CA7-948A5880F5AB}">
      <dgm:prSet custT="1"/>
      <dgm:spPr/>
      <dgm:t>
        <a:bodyPr/>
        <a:lstStyle/>
        <a:p>
          <a:pPr rtl="0"/>
          <a:r>
            <a:rPr lang="en-GB" sz="1600" dirty="0">
              <a:solidFill>
                <a:srgbClr val="FFFFFF"/>
              </a:solidFill>
            </a:rPr>
            <a:t>Often, processors in better position to document…</a:t>
          </a:r>
          <a:endParaRPr lang="en-US" sz="1600" dirty="0">
            <a:solidFill>
              <a:srgbClr val="FFFFFF"/>
            </a:solidFill>
          </a:endParaRPr>
        </a:p>
      </dgm:t>
    </dgm:pt>
    <dgm:pt modelId="{D70FD656-3DD2-438A-9608-43BD1A93FC63}" type="parTrans" cxnId="{F536940F-1787-4068-B86A-5B1D7A1A9A52}">
      <dgm:prSet/>
      <dgm:spPr/>
      <dgm:t>
        <a:bodyPr/>
        <a:lstStyle/>
        <a:p>
          <a:endParaRPr lang="en-US"/>
        </a:p>
      </dgm:t>
    </dgm:pt>
    <dgm:pt modelId="{0C604ED0-FE96-4E43-A606-2F7F97C52B48}" type="sibTrans" cxnId="{F536940F-1787-4068-B86A-5B1D7A1A9A52}">
      <dgm:prSet/>
      <dgm:spPr/>
      <dgm:t>
        <a:bodyPr/>
        <a:lstStyle/>
        <a:p>
          <a:endParaRPr lang="en-US"/>
        </a:p>
      </dgm:t>
    </dgm:pt>
    <dgm:pt modelId="{186A7E1B-956D-41C7-8B29-8524A80C96B1}">
      <dgm:prSet custT="1"/>
      <dgm:spPr/>
      <dgm:t>
        <a:bodyPr/>
        <a:lstStyle/>
        <a:p>
          <a:pPr rtl="0">
            <a:buFont typeface="Wingdings" panose="05000000000000000000" pitchFamily="2" charset="2"/>
            <a:buChar char="§"/>
          </a:pPr>
          <a:r>
            <a:rPr lang="en-GB" sz="1600" dirty="0"/>
            <a:t>How many data sets there are</a:t>
          </a:r>
          <a:endParaRPr lang="en-US" sz="1600" dirty="0"/>
        </a:p>
      </dgm:t>
    </dgm:pt>
    <dgm:pt modelId="{E8F5CCB8-D602-489B-877C-FBB8CE0FA8CB}" type="parTrans" cxnId="{4E6304E1-1436-4E92-BB35-C1412740F7C5}">
      <dgm:prSet/>
      <dgm:spPr/>
      <dgm:t>
        <a:bodyPr/>
        <a:lstStyle/>
        <a:p>
          <a:endParaRPr lang="en-US"/>
        </a:p>
      </dgm:t>
    </dgm:pt>
    <dgm:pt modelId="{58BE67A2-4754-4220-A2BC-DD018553686D}" type="sibTrans" cxnId="{4E6304E1-1436-4E92-BB35-C1412740F7C5}">
      <dgm:prSet/>
      <dgm:spPr/>
      <dgm:t>
        <a:bodyPr/>
        <a:lstStyle/>
        <a:p>
          <a:endParaRPr lang="en-US"/>
        </a:p>
      </dgm:t>
    </dgm:pt>
    <dgm:pt modelId="{DFA118C0-F2EB-4EA4-A88F-F41427D4C15C}">
      <dgm:prSet custT="1"/>
      <dgm:spPr/>
      <dgm:t>
        <a:bodyPr/>
        <a:lstStyle/>
        <a:p>
          <a:pPr rtl="0">
            <a:buFont typeface="Wingdings" panose="05000000000000000000" pitchFamily="2" charset="2"/>
            <a:buChar char="§"/>
          </a:pPr>
          <a:r>
            <a:rPr lang="en-GB" sz="1600" dirty="0"/>
            <a:t>If there are international data transfers</a:t>
          </a:r>
          <a:endParaRPr lang="en-US" sz="1600" dirty="0"/>
        </a:p>
      </dgm:t>
    </dgm:pt>
    <dgm:pt modelId="{4BF1D13F-4356-4BAE-A878-8060231C3417}" type="parTrans" cxnId="{635BC1C5-4D69-4F7E-BCE0-865DB01B7D73}">
      <dgm:prSet/>
      <dgm:spPr/>
      <dgm:t>
        <a:bodyPr/>
        <a:lstStyle/>
        <a:p>
          <a:endParaRPr lang="en-US"/>
        </a:p>
      </dgm:t>
    </dgm:pt>
    <dgm:pt modelId="{74C4C983-1BD1-493E-B2F3-9E536D8D51C5}" type="sibTrans" cxnId="{635BC1C5-4D69-4F7E-BCE0-865DB01B7D73}">
      <dgm:prSet/>
      <dgm:spPr/>
      <dgm:t>
        <a:bodyPr/>
        <a:lstStyle/>
        <a:p>
          <a:endParaRPr lang="en-US"/>
        </a:p>
      </dgm:t>
    </dgm:pt>
    <dgm:pt modelId="{DAA877CF-F1E3-43AD-9E56-E426D1714EA9}">
      <dgm:prSet custT="1"/>
      <dgm:spPr/>
      <dgm:t>
        <a:bodyPr/>
        <a:lstStyle/>
        <a:p>
          <a:pPr rtl="0">
            <a:buFont typeface="Wingdings" panose="05000000000000000000" pitchFamily="2" charset="2"/>
            <a:buChar char="§"/>
          </a:pPr>
          <a:r>
            <a:rPr lang="en-GB" sz="1600" dirty="0"/>
            <a:t>What subcontractors are used (e.g. IT-support)</a:t>
          </a:r>
          <a:endParaRPr lang="en-US" sz="1600" dirty="0"/>
        </a:p>
      </dgm:t>
    </dgm:pt>
    <dgm:pt modelId="{CD312776-B765-4BCF-B8DE-013BEA6F1119}" type="parTrans" cxnId="{D4FAA92C-4F26-498C-9A32-D634D1EA79F9}">
      <dgm:prSet/>
      <dgm:spPr/>
      <dgm:t>
        <a:bodyPr/>
        <a:lstStyle/>
        <a:p>
          <a:endParaRPr lang="en-US"/>
        </a:p>
      </dgm:t>
    </dgm:pt>
    <dgm:pt modelId="{29C9573F-5ABF-48F1-A5A1-4A9871F0337B}" type="sibTrans" cxnId="{D4FAA92C-4F26-498C-9A32-D634D1EA79F9}">
      <dgm:prSet/>
      <dgm:spPr/>
      <dgm:t>
        <a:bodyPr/>
        <a:lstStyle/>
        <a:p>
          <a:endParaRPr lang="en-US"/>
        </a:p>
      </dgm:t>
    </dgm:pt>
    <dgm:pt modelId="{881E5124-7D08-4065-B00C-B610EED5A4D7}">
      <dgm:prSet custT="1"/>
      <dgm:spPr/>
      <dgm:t>
        <a:bodyPr/>
        <a:lstStyle/>
        <a:p>
          <a:pPr rtl="0">
            <a:buFont typeface="Wingdings" panose="05000000000000000000" pitchFamily="2" charset="2"/>
            <a:buChar char="§"/>
          </a:pPr>
          <a:r>
            <a:rPr lang="en-GB" sz="1600" dirty="0"/>
            <a:t>Where the servers are</a:t>
          </a:r>
          <a:endParaRPr lang="en-US" sz="1600" dirty="0"/>
        </a:p>
      </dgm:t>
    </dgm:pt>
    <dgm:pt modelId="{5CAA703B-690D-41DE-A0B5-8C45D8035DB1}" type="parTrans" cxnId="{DE3CDB49-5D26-48DD-8514-69E63B2FE15D}">
      <dgm:prSet/>
      <dgm:spPr/>
      <dgm:t>
        <a:bodyPr/>
        <a:lstStyle/>
        <a:p>
          <a:endParaRPr lang="en-US"/>
        </a:p>
      </dgm:t>
    </dgm:pt>
    <dgm:pt modelId="{E26F919E-1B64-4653-AE24-057C720EEF95}" type="sibTrans" cxnId="{DE3CDB49-5D26-48DD-8514-69E63B2FE15D}">
      <dgm:prSet/>
      <dgm:spPr/>
      <dgm:t>
        <a:bodyPr/>
        <a:lstStyle/>
        <a:p>
          <a:endParaRPr lang="en-US"/>
        </a:p>
      </dgm:t>
    </dgm:pt>
    <dgm:pt modelId="{D94EC3DB-0705-4577-90FE-90EDB9C831A7}" type="pres">
      <dgm:prSet presAssocID="{73ED2B78-A426-487B-879F-D55EE23F224D}" presName="linear" presStyleCnt="0">
        <dgm:presLayoutVars>
          <dgm:animLvl val="lvl"/>
          <dgm:resizeHandles val="exact"/>
        </dgm:presLayoutVars>
      </dgm:prSet>
      <dgm:spPr/>
    </dgm:pt>
    <dgm:pt modelId="{9A1E5C5C-9B59-40AA-A98B-014E12EB2488}" type="pres">
      <dgm:prSet presAssocID="{FD1DF23D-BBEE-467B-A4DB-37B1355D2FF1}" presName="parentText" presStyleLbl="node1" presStyleIdx="0" presStyleCnt="3">
        <dgm:presLayoutVars>
          <dgm:chMax val="0"/>
          <dgm:bulletEnabled val="1"/>
        </dgm:presLayoutVars>
      </dgm:prSet>
      <dgm:spPr/>
    </dgm:pt>
    <dgm:pt modelId="{72243FE2-E086-4FDA-B120-0E4C7149C6AC}" type="pres">
      <dgm:prSet presAssocID="{E1E9EDCC-F5B5-4EE6-ABCC-19907FA48BD4}" presName="spacer" presStyleCnt="0"/>
      <dgm:spPr/>
    </dgm:pt>
    <dgm:pt modelId="{0D3D07E7-EB2A-466D-A072-E976D65EE111}" type="pres">
      <dgm:prSet presAssocID="{A5266652-6F1A-4E51-B02B-9EA67D1B763C}" presName="parentText" presStyleLbl="node1" presStyleIdx="1" presStyleCnt="3">
        <dgm:presLayoutVars>
          <dgm:chMax val="0"/>
          <dgm:bulletEnabled val="1"/>
        </dgm:presLayoutVars>
      </dgm:prSet>
      <dgm:spPr/>
    </dgm:pt>
    <dgm:pt modelId="{0E02F914-0D17-4F46-8923-288E9223CD4F}" type="pres">
      <dgm:prSet presAssocID="{A9E331A6-CE81-4FC4-943A-A033A22D241E}" presName="spacer" presStyleCnt="0"/>
      <dgm:spPr/>
    </dgm:pt>
    <dgm:pt modelId="{7D3A4793-FD82-4EE9-BAC8-B5201B98EB4C}" type="pres">
      <dgm:prSet presAssocID="{5AA25168-C2FA-49ED-9CA7-948A5880F5AB}" presName="parentText" presStyleLbl="node1" presStyleIdx="2" presStyleCnt="3">
        <dgm:presLayoutVars>
          <dgm:chMax val="0"/>
          <dgm:bulletEnabled val="1"/>
        </dgm:presLayoutVars>
      </dgm:prSet>
      <dgm:spPr/>
    </dgm:pt>
    <dgm:pt modelId="{F0ED9767-CBE6-4026-96F4-535147D90C2B}" type="pres">
      <dgm:prSet presAssocID="{5AA25168-C2FA-49ED-9CA7-948A5880F5AB}" presName="childText" presStyleLbl="revTx" presStyleIdx="0" presStyleCnt="1">
        <dgm:presLayoutVars>
          <dgm:bulletEnabled val="1"/>
        </dgm:presLayoutVars>
      </dgm:prSet>
      <dgm:spPr/>
    </dgm:pt>
  </dgm:ptLst>
  <dgm:cxnLst>
    <dgm:cxn modelId="{B5027F06-C50F-409B-94E7-405DCA0FA2E4}" type="presOf" srcId="{186A7E1B-956D-41C7-8B29-8524A80C96B1}" destId="{F0ED9767-CBE6-4026-96F4-535147D90C2B}" srcOrd="0" destOrd="1" presId="urn:microsoft.com/office/officeart/2005/8/layout/vList2"/>
    <dgm:cxn modelId="{F536940F-1787-4068-B86A-5B1D7A1A9A52}" srcId="{73ED2B78-A426-487B-879F-D55EE23F224D}" destId="{5AA25168-C2FA-49ED-9CA7-948A5880F5AB}" srcOrd="2" destOrd="0" parTransId="{D70FD656-3DD2-438A-9608-43BD1A93FC63}" sibTransId="{0C604ED0-FE96-4E43-A606-2F7F97C52B48}"/>
    <dgm:cxn modelId="{0B80BE11-43AA-42AA-BDF5-0CE93188DA18}" srcId="{73ED2B78-A426-487B-879F-D55EE23F224D}" destId="{FD1DF23D-BBEE-467B-A4DB-37B1355D2FF1}" srcOrd="0" destOrd="0" parTransId="{3577BE1C-29D8-4900-BAF7-7AE856A40240}" sibTransId="{E1E9EDCC-F5B5-4EE6-ABCC-19907FA48BD4}"/>
    <dgm:cxn modelId="{D4FAA92C-4F26-498C-9A32-D634D1EA79F9}" srcId="{5AA25168-C2FA-49ED-9CA7-948A5880F5AB}" destId="{DAA877CF-F1E3-43AD-9E56-E426D1714EA9}" srcOrd="3" destOrd="0" parTransId="{CD312776-B765-4BCF-B8DE-013BEA6F1119}" sibTransId="{29C9573F-5ABF-48F1-A5A1-4A9871F0337B}"/>
    <dgm:cxn modelId="{0D427031-2FEB-42EC-B56F-D75102A5D59B}" type="presOf" srcId="{FD1DF23D-BBEE-467B-A4DB-37B1355D2FF1}" destId="{9A1E5C5C-9B59-40AA-A98B-014E12EB2488}" srcOrd="0" destOrd="0" presId="urn:microsoft.com/office/officeart/2005/8/layout/vList2"/>
    <dgm:cxn modelId="{DE3CDB49-5D26-48DD-8514-69E63B2FE15D}" srcId="{5AA25168-C2FA-49ED-9CA7-948A5880F5AB}" destId="{881E5124-7D08-4065-B00C-B610EED5A4D7}" srcOrd="0" destOrd="0" parTransId="{5CAA703B-690D-41DE-A0B5-8C45D8035DB1}" sibTransId="{E26F919E-1B64-4653-AE24-057C720EEF95}"/>
    <dgm:cxn modelId="{5034DE4D-13E7-4671-AF5D-8033D6541E8E}" type="presOf" srcId="{73ED2B78-A426-487B-879F-D55EE23F224D}" destId="{D94EC3DB-0705-4577-90FE-90EDB9C831A7}" srcOrd="0" destOrd="0" presId="urn:microsoft.com/office/officeart/2005/8/layout/vList2"/>
    <dgm:cxn modelId="{61314474-0E7C-47EA-9438-8EE578ACF260}" type="presOf" srcId="{A5266652-6F1A-4E51-B02B-9EA67D1B763C}" destId="{0D3D07E7-EB2A-466D-A072-E976D65EE111}" srcOrd="0" destOrd="0" presId="urn:microsoft.com/office/officeart/2005/8/layout/vList2"/>
    <dgm:cxn modelId="{7986A556-2FBC-4D23-9FD1-C4AC54219DEC}" type="presOf" srcId="{5AA25168-C2FA-49ED-9CA7-948A5880F5AB}" destId="{7D3A4793-FD82-4EE9-BAC8-B5201B98EB4C}" srcOrd="0" destOrd="0" presId="urn:microsoft.com/office/officeart/2005/8/layout/vList2"/>
    <dgm:cxn modelId="{2CD3077E-4459-4012-A38C-DDD48D479F26}" type="presOf" srcId="{DAA877CF-F1E3-43AD-9E56-E426D1714EA9}" destId="{F0ED9767-CBE6-4026-96F4-535147D90C2B}" srcOrd="0" destOrd="3" presId="urn:microsoft.com/office/officeart/2005/8/layout/vList2"/>
    <dgm:cxn modelId="{9E804CB1-5F03-4295-83FD-EA958ACB9073}" srcId="{73ED2B78-A426-487B-879F-D55EE23F224D}" destId="{A5266652-6F1A-4E51-B02B-9EA67D1B763C}" srcOrd="1" destOrd="0" parTransId="{E8C82C48-D570-4FFB-BAE5-2ED73D3DA83E}" sibTransId="{A9E331A6-CE81-4FC4-943A-A033A22D241E}"/>
    <dgm:cxn modelId="{C6B484BC-616B-4ABB-892E-A80D9A45CBD4}" type="presOf" srcId="{881E5124-7D08-4065-B00C-B610EED5A4D7}" destId="{F0ED9767-CBE6-4026-96F4-535147D90C2B}" srcOrd="0" destOrd="0" presId="urn:microsoft.com/office/officeart/2005/8/layout/vList2"/>
    <dgm:cxn modelId="{635BC1C5-4D69-4F7E-BCE0-865DB01B7D73}" srcId="{5AA25168-C2FA-49ED-9CA7-948A5880F5AB}" destId="{DFA118C0-F2EB-4EA4-A88F-F41427D4C15C}" srcOrd="2" destOrd="0" parTransId="{4BF1D13F-4356-4BAE-A878-8060231C3417}" sibTransId="{74C4C983-1BD1-493E-B2F3-9E536D8D51C5}"/>
    <dgm:cxn modelId="{A0D5F8DA-EDD7-4902-80E4-F7E584E7AFFF}" type="presOf" srcId="{DFA118C0-F2EB-4EA4-A88F-F41427D4C15C}" destId="{F0ED9767-CBE6-4026-96F4-535147D90C2B}" srcOrd="0" destOrd="2" presId="urn:microsoft.com/office/officeart/2005/8/layout/vList2"/>
    <dgm:cxn modelId="{4E6304E1-1436-4E92-BB35-C1412740F7C5}" srcId="{5AA25168-C2FA-49ED-9CA7-948A5880F5AB}" destId="{186A7E1B-956D-41C7-8B29-8524A80C96B1}" srcOrd="1" destOrd="0" parTransId="{E8F5CCB8-D602-489B-877C-FBB8CE0FA8CB}" sibTransId="{58BE67A2-4754-4220-A2BC-DD018553686D}"/>
    <dgm:cxn modelId="{93BC7705-E03B-4C29-B820-2C334A51FF90}" type="presParOf" srcId="{D94EC3DB-0705-4577-90FE-90EDB9C831A7}" destId="{9A1E5C5C-9B59-40AA-A98B-014E12EB2488}" srcOrd="0" destOrd="0" presId="urn:microsoft.com/office/officeart/2005/8/layout/vList2"/>
    <dgm:cxn modelId="{4798DF4B-77BB-4F56-8FAB-F0BEF52BFFE4}" type="presParOf" srcId="{D94EC3DB-0705-4577-90FE-90EDB9C831A7}" destId="{72243FE2-E086-4FDA-B120-0E4C7149C6AC}" srcOrd="1" destOrd="0" presId="urn:microsoft.com/office/officeart/2005/8/layout/vList2"/>
    <dgm:cxn modelId="{B9D1BC52-53DD-4CE0-83B6-83C2F7CCBB10}" type="presParOf" srcId="{D94EC3DB-0705-4577-90FE-90EDB9C831A7}" destId="{0D3D07E7-EB2A-466D-A072-E976D65EE111}" srcOrd="2" destOrd="0" presId="urn:microsoft.com/office/officeart/2005/8/layout/vList2"/>
    <dgm:cxn modelId="{B22FBAFC-5B7B-422B-BAA5-FF60B7B6E498}" type="presParOf" srcId="{D94EC3DB-0705-4577-90FE-90EDB9C831A7}" destId="{0E02F914-0D17-4F46-8923-288E9223CD4F}" srcOrd="3" destOrd="0" presId="urn:microsoft.com/office/officeart/2005/8/layout/vList2"/>
    <dgm:cxn modelId="{DC39BF8A-64F6-4B05-855B-121518662E4C}" type="presParOf" srcId="{D94EC3DB-0705-4577-90FE-90EDB9C831A7}" destId="{7D3A4793-FD82-4EE9-BAC8-B5201B98EB4C}" srcOrd="4" destOrd="0" presId="urn:microsoft.com/office/officeart/2005/8/layout/vList2"/>
    <dgm:cxn modelId="{376FFD43-305A-4128-85C7-25736CDE1FFD}" type="presParOf" srcId="{D94EC3DB-0705-4577-90FE-90EDB9C831A7}" destId="{F0ED9767-CBE6-4026-96F4-535147D90C2B}"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1192B-E4A6-4C8D-B6A4-F5FB04B0CCF7}">
      <dsp:nvSpPr>
        <dsp:cNvPr id="0" name=""/>
        <dsp:cNvSpPr/>
      </dsp:nvSpPr>
      <dsp:spPr>
        <a:xfrm>
          <a:off x="0" y="56288"/>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Privacy Impact Assessment</a:t>
          </a:r>
          <a:endParaRPr lang="en-US" sz="2100" kern="1200" dirty="0">
            <a:solidFill>
              <a:srgbClr val="FFFFFF"/>
            </a:solidFill>
          </a:endParaRPr>
        </a:p>
      </dsp:txBody>
      <dsp:txXfrm>
        <a:off x="25787" y="82075"/>
        <a:ext cx="9929108" cy="476681"/>
      </dsp:txXfrm>
    </dsp:sp>
    <dsp:sp modelId="{BFDEA78B-BFAB-46D4-B5E5-685D11772513}">
      <dsp:nvSpPr>
        <dsp:cNvPr id="0" name=""/>
        <dsp:cNvSpPr/>
      </dsp:nvSpPr>
      <dsp:spPr>
        <a:xfrm>
          <a:off x="0" y="584543"/>
          <a:ext cx="9980682" cy="89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Not as such mentioned in GDPR, but required for accountability</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Often includes part of documentation, DPIA or even notification</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Evaluates privacy in processes, developments or applications </a:t>
          </a:r>
          <a:endParaRPr lang="en-US" sz="1600" kern="1200" dirty="0">
            <a:solidFill>
              <a:schemeClr val="tx1"/>
            </a:solidFill>
          </a:endParaRPr>
        </a:p>
      </dsp:txBody>
      <dsp:txXfrm>
        <a:off x="0" y="584543"/>
        <a:ext cx="9980682" cy="891134"/>
      </dsp:txXfrm>
    </dsp:sp>
    <dsp:sp modelId="{584DF2C1-C3A8-4E06-BC1A-25DE8A3F5CAA}">
      <dsp:nvSpPr>
        <dsp:cNvPr id="0" name=""/>
        <dsp:cNvSpPr/>
      </dsp:nvSpPr>
      <dsp:spPr>
        <a:xfrm>
          <a:off x="0" y="1475678"/>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Documentation (Article 30)</a:t>
          </a:r>
          <a:endParaRPr lang="en-US" sz="2100" kern="1200" dirty="0">
            <a:solidFill>
              <a:srgbClr val="FFFFFF"/>
            </a:solidFill>
          </a:endParaRPr>
        </a:p>
      </dsp:txBody>
      <dsp:txXfrm>
        <a:off x="25787" y="1501465"/>
        <a:ext cx="9929108" cy="476681"/>
      </dsp:txXfrm>
    </dsp:sp>
    <dsp:sp modelId="{4248F679-2E0D-45FF-9559-4917305F8B34}">
      <dsp:nvSpPr>
        <dsp:cNvPr id="0" name=""/>
        <dsp:cNvSpPr/>
      </dsp:nvSpPr>
      <dsp:spPr>
        <a:xfrm>
          <a:off x="0" y="2003933"/>
          <a:ext cx="9980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List of 7 basic items (name of controller, purposes, international data transfers etc.)</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Needed for ALL data processing (and also needed for processors!)</a:t>
          </a:r>
          <a:endParaRPr lang="en-US" sz="1600" kern="1200" dirty="0">
            <a:solidFill>
              <a:schemeClr val="tx1"/>
            </a:solidFill>
          </a:endParaRPr>
        </a:p>
      </dsp:txBody>
      <dsp:txXfrm>
        <a:off x="0" y="2003933"/>
        <a:ext cx="9980682" cy="597712"/>
      </dsp:txXfrm>
    </dsp:sp>
    <dsp:sp modelId="{94D6F9BA-70F2-4FAE-A73D-C294751F976E}">
      <dsp:nvSpPr>
        <dsp:cNvPr id="0" name=""/>
        <dsp:cNvSpPr/>
      </dsp:nvSpPr>
      <dsp:spPr>
        <a:xfrm>
          <a:off x="0" y="2601646"/>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Data Protection Impact Assessment (Article 35)</a:t>
          </a:r>
          <a:endParaRPr lang="en-US" sz="2100" kern="1200" dirty="0">
            <a:solidFill>
              <a:srgbClr val="FFFFFF"/>
            </a:solidFill>
          </a:endParaRPr>
        </a:p>
      </dsp:txBody>
      <dsp:txXfrm>
        <a:off x="25787" y="2627433"/>
        <a:ext cx="9929108" cy="476681"/>
      </dsp:txXfrm>
    </dsp:sp>
    <dsp:sp modelId="{EC1599ED-7443-4AE2-8833-29BA12BFF7FB}">
      <dsp:nvSpPr>
        <dsp:cNvPr id="0" name=""/>
        <dsp:cNvSpPr/>
      </dsp:nvSpPr>
      <dsp:spPr>
        <a:xfrm>
          <a:off x="0" y="3129901"/>
          <a:ext cx="9980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A very specific assessment to evaluate risks</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E.g., New technologies or high risks for individuals</a:t>
          </a:r>
          <a:endParaRPr lang="en-US" sz="1600" kern="1200" dirty="0">
            <a:solidFill>
              <a:schemeClr val="tx1"/>
            </a:solidFill>
          </a:endParaRPr>
        </a:p>
      </dsp:txBody>
      <dsp:txXfrm>
        <a:off x="0" y="3129901"/>
        <a:ext cx="9980682" cy="597712"/>
      </dsp:txXfrm>
    </dsp:sp>
    <dsp:sp modelId="{974A9B9B-9CB3-42DF-AD92-702FDC4C8298}">
      <dsp:nvSpPr>
        <dsp:cNvPr id="0" name=""/>
        <dsp:cNvSpPr/>
      </dsp:nvSpPr>
      <dsp:spPr>
        <a:xfrm>
          <a:off x="0" y="3727613"/>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Notifications to authorities (Article 36)</a:t>
          </a:r>
          <a:endParaRPr lang="en-US" sz="2100" kern="1200" dirty="0">
            <a:solidFill>
              <a:srgbClr val="FFFFFF"/>
            </a:solidFill>
          </a:endParaRPr>
        </a:p>
      </dsp:txBody>
      <dsp:txXfrm>
        <a:off x="25787" y="3753400"/>
        <a:ext cx="9929108" cy="476681"/>
      </dsp:txXfrm>
    </dsp:sp>
    <dsp:sp modelId="{66B461D7-87C4-4F19-975F-DC408F8C816B}">
      <dsp:nvSpPr>
        <dsp:cNvPr id="0" name=""/>
        <dsp:cNvSpPr/>
      </dsp:nvSpPr>
      <dsp:spPr>
        <a:xfrm>
          <a:off x="0" y="4255868"/>
          <a:ext cx="9980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Done when risks cannot be mitigated</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Great exception!</a:t>
          </a:r>
          <a:endParaRPr lang="en-US" sz="1600" kern="1200" dirty="0">
            <a:solidFill>
              <a:schemeClr val="tx1"/>
            </a:solidFill>
          </a:endParaRPr>
        </a:p>
      </dsp:txBody>
      <dsp:txXfrm>
        <a:off x="0" y="4255868"/>
        <a:ext cx="9980682" cy="597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5C5C-9B59-40AA-A98B-014E12EB2488}">
      <dsp:nvSpPr>
        <dsp:cNvPr id="0" name=""/>
        <dsp:cNvSpPr/>
      </dsp:nvSpPr>
      <dsp:spPr>
        <a:xfrm>
          <a:off x="0" y="3146"/>
          <a:ext cx="9980682" cy="110448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solidFill>
                <a:srgbClr val="FFFFFF"/>
              </a:solidFill>
            </a:rPr>
            <a:t>All data processing needs to be documented, in some cases specific documentation is needed (DPIA). </a:t>
          </a:r>
          <a:endParaRPr lang="en-US" sz="1600" kern="1200" dirty="0">
            <a:solidFill>
              <a:srgbClr val="FFFFFF"/>
            </a:solidFill>
          </a:endParaRPr>
        </a:p>
      </dsp:txBody>
      <dsp:txXfrm>
        <a:off x="53916" y="57062"/>
        <a:ext cx="9872850" cy="996648"/>
      </dsp:txXfrm>
    </dsp:sp>
    <dsp:sp modelId="{0D3D07E7-EB2A-466D-A072-E976D65EE111}">
      <dsp:nvSpPr>
        <dsp:cNvPr id="0" name=""/>
        <dsp:cNvSpPr/>
      </dsp:nvSpPr>
      <dsp:spPr>
        <a:xfrm>
          <a:off x="0" y="1277546"/>
          <a:ext cx="9980682" cy="1104480"/>
        </a:xfrm>
        <a:prstGeom prst="roundRect">
          <a:avLst/>
        </a:prstGeom>
        <a:solidFill>
          <a:schemeClr val="accent2">
            <a:shade val="80000"/>
            <a:hueOff val="-22502"/>
            <a:satOff val="5567"/>
            <a:lumOff val="81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solidFill>
                <a:srgbClr val="FFFFFF"/>
              </a:solidFill>
            </a:rPr>
            <a:t>The controller is responsible for documentation</a:t>
          </a:r>
          <a:r>
            <a:rPr lang="en-GB" sz="1600" kern="1200" dirty="0"/>
            <a:t>.</a:t>
          </a:r>
          <a:endParaRPr lang="en-US" sz="1600" kern="1200" dirty="0"/>
        </a:p>
      </dsp:txBody>
      <dsp:txXfrm>
        <a:off x="53916" y="1331462"/>
        <a:ext cx="9872850" cy="996648"/>
      </dsp:txXfrm>
    </dsp:sp>
    <dsp:sp modelId="{7D3A4793-FD82-4EE9-BAC8-B5201B98EB4C}">
      <dsp:nvSpPr>
        <dsp:cNvPr id="0" name=""/>
        <dsp:cNvSpPr/>
      </dsp:nvSpPr>
      <dsp:spPr>
        <a:xfrm>
          <a:off x="0" y="2551946"/>
          <a:ext cx="9980682" cy="1104480"/>
        </a:xfrm>
        <a:prstGeom prst="roundRect">
          <a:avLst/>
        </a:prstGeom>
        <a:solidFill>
          <a:schemeClr val="accent2">
            <a:shade val="80000"/>
            <a:hueOff val="-45004"/>
            <a:satOff val="11134"/>
            <a:lumOff val="162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solidFill>
                <a:srgbClr val="FFFFFF"/>
              </a:solidFill>
            </a:rPr>
            <a:t>Often, processors in better position to document…</a:t>
          </a:r>
          <a:endParaRPr lang="en-US" sz="1600" kern="1200" dirty="0">
            <a:solidFill>
              <a:srgbClr val="FFFFFF"/>
            </a:solidFill>
          </a:endParaRPr>
        </a:p>
      </dsp:txBody>
      <dsp:txXfrm>
        <a:off x="53916" y="2605862"/>
        <a:ext cx="9872850" cy="996648"/>
      </dsp:txXfrm>
    </dsp:sp>
    <dsp:sp modelId="{F0ED9767-CBE6-4026-96F4-535147D90C2B}">
      <dsp:nvSpPr>
        <dsp:cNvPr id="0" name=""/>
        <dsp:cNvSpPr/>
      </dsp:nvSpPr>
      <dsp:spPr>
        <a:xfrm>
          <a:off x="0" y="3656426"/>
          <a:ext cx="9980682" cy="119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0320" rIns="113792" bIns="2032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Where the servers are</a:t>
          </a:r>
          <a:endParaRPr lang="en-US" sz="1600" kern="1200" dirty="0"/>
        </a:p>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How many data sets there are</a:t>
          </a:r>
          <a:endParaRPr lang="en-US" sz="1600" kern="1200" dirty="0"/>
        </a:p>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If there are international data transfers</a:t>
          </a:r>
          <a:endParaRPr lang="en-US" sz="1600" kern="1200" dirty="0"/>
        </a:p>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What subcontractors are used (e.g. IT-support)</a:t>
          </a:r>
          <a:endParaRPr lang="en-US" sz="1600" kern="1200" dirty="0"/>
        </a:p>
      </dsp:txBody>
      <dsp:txXfrm>
        <a:off x="0" y="3656426"/>
        <a:ext cx="9980682" cy="11907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A3464-1F9C-4FB9-A86F-089F2DC6D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819BC2-36D0-4B45-94A9-C78D4BBBF9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2140E2-8FE0-477F-ABCA-0D9406DC1A18}" type="datetimeFigureOut">
              <a:rPr lang="en-GB" smtClean="0"/>
              <a:t>12/09/2023</a:t>
            </a:fld>
            <a:endParaRPr lang="en-GB"/>
          </a:p>
        </p:txBody>
      </p:sp>
      <p:sp>
        <p:nvSpPr>
          <p:cNvPr id="4" name="Footer Placeholder 3">
            <a:extLst>
              <a:ext uri="{FF2B5EF4-FFF2-40B4-BE49-F238E27FC236}">
                <a16:creationId xmlns:a16="http://schemas.microsoft.com/office/drawing/2014/main" id="{7BA8E174-17F4-440A-AD2E-52D18133EF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05D94D-0467-41F1-8CC3-AE76EC2893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126785-7F39-4491-A6ED-08A7BD8E2ECE}" type="slidenum">
              <a:rPr lang="en-GB" smtClean="0"/>
              <a:t>‹#›</a:t>
            </a:fld>
            <a:endParaRPr lang="en-GB"/>
          </a:p>
        </p:txBody>
      </p:sp>
    </p:spTree>
    <p:extLst>
      <p:ext uri="{BB962C8B-B14F-4D97-AF65-F5344CB8AC3E}">
        <p14:creationId xmlns:p14="http://schemas.microsoft.com/office/powerpoint/2010/main" val="372247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173CE-6B02-426E-8088-47D675976D29}"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A0218-8EA7-46C1-B12C-665269A91A87}" type="slidenum">
              <a:rPr lang="en-GB" smtClean="0"/>
              <a:t>‹#›</a:t>
            </a:fld>
            <a:endParaRPr lang="en-GB"/>
          </a:p>
        </p:txBody>
      </p:sp>
    </p:spTree>
    <p:extLst>
      <p:ext uri="{BB962C8B-B14F-4D97-AF65-F5344CB8AC3E}">
        <p14:creationId xmlns:p14="http://schemas.microsoft.com/office/powerpoint/2010/main" val="289593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ata.consilium.europa.eu/doc/document/ST-14606-2021-INIT/en/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linkClick r:id="rId3"/>
              </a:rPr>
              <a:t>pdf (europa.eu)</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5"/>
          </p:nvPr>
        </p:nvSpPr>
        <p:spPr/>
        <p:txBody>
          <a:bodyPr/>
          <a:lstStyle/>
          <a:p>
            <a:fld id="{0A3C37BE-C303-496D-B5CD-85F2937540FC}" type="slidenum">
              <a:rPr lang="de-DE" smtClean="0"/>
              <a:t>2</a:t>
            </a:fld>
            <a:endParaRPr lang="de-DE"/>
          </a:p>
        </p:txBody>
      </p:sp>
    </p:spTree>
    <p:extLst>
      <p:ext uri="{BB962C8B-B14F-4D97-AF65-F5344CB8AC3E}">
        <p14:creationId xmlns:p14="http://schemas.microsoft.com/office/powerpoint/2010/main" val="410604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23</a:t>
            </a:fld>
            <a:endParaRPr lang="fi-FI"/>
          </a:p>
        </p:txBody>
      </p:sp>
    </p:spTree>
    <p:extLst>
      <p:ext uri="{BB962C8B-B14F-4D97-AF65-F5344CB8AC3E}">
        <p14:creationId xmlns:p14="http://schemas.microsoft.com/office/powerpoint/2010/main" val="283242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25</a:t>
            </a:fld>
            <a:endParaRPr lang="fi-FI"/>
          </a:p>
        </p:txBody>
      </p:sp>
    </p:spTree>
    <p:extLst>
      <p:ext uri="{BB962C8B-B14F-4D97-AF65-F5344CB8AC3E}">
        <p14:creationId xmlns:p14="http://schemas.microsoft.com/office/powerpoint/2010/main" val="1362037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26</a:t>
            </a:fld>
            <a:endParaRPr lang="fi-FI"/>
          </a:p>
        </p:txBody>
      </p:sp>
    </p:spTree>
    <p:extLst>
      <p:ext uri="{BB962C8B-B14F-4D97-AF65-F5344CB8AC3E}">
        <p14:creationId xmlns:p14="http://schemas.microsoft.com/office/powerpoint/2010/main" val="331701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28</a:t>
            </a:fld>
            <a:endParaRPr lang="fi-FI"/>
          </a:p>
        </p:txBody>
      </p:sp>
    </p:spTree>
    <p:extLst>
      <p:ext uri="{BB962C8B-B14F-4D97-AF65-F5344CB8AC3E}">
        <p14:creationId xmlns:p14="http://schemas.microsoft.com/office/powerpoint/2010/main" val="229851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30</a:t>
            </a:fld>
            <a:endParaRPr lang="fi-FI" dirty="0"/>
          </a:p>
        </p:txBody>
      </p:sp>
    </p:spTree>
    <p:extLst>
      <p:ext uri="{BB962C8B-B14F-4D97-AF65-F5344CB8AC3E}">
        <p14:creationId xmlns:p14="http://schemas.microsoft.com/office/powerpoint/2010/main" val="1885978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Different</a:t>
            </a:r>
            <a:r>
              <a:rPr lang="de-DE" baseline="0" dirty="0"/>
              <a:t> persons might have different identities =&gt; e.g. Phones </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33</a:t>
            </a:fld>
            <a:endParaRPr lang="en-GB" dirty="0"/>
          </a:p>
        </p:txBody>
      </p:sp>
    </p:spTree>
    <p:extLst>
      <p:ext uri="{BB962C8B-B14F-4D97-AF65-F5344CB8AC3E}">
        <p14:creationId xmlns:p14="http://schemas.microsoft.com/office/powerpoint/2010/main" val="1704321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73CF"/>
                </a:solidFill>
                <a:effectLst/>
                <a:latin typeface="Georgia" panose="02040502050405020303" pitchFamily="18" charset="0"/>
              </a:rPr>
              <a:t>Purpose Specification Principle</a:t>
            </a:r>
          </a:p>
          <a:p>
            <a:pPr algn="l"/>
            <a:r>
              <a:rPr lang="en-GB" b="0" i="0" dirty="0">
                <a:solidFill>
                  <a:srgbClr val="333333"/>
                </a:solidFill>
                <a:effectLst/>
                <a:latin typeface="Helvetica Neue"/>
              </a:rPr>
              <a:t>9. The purposes for which personal data are collected should be specified not later than at the time of data collection and the subsequent use limited to the fulfilment of those purposes or such others as are not incompatible with those purposes and as are specified on each occasion of change of purpose.</a:t>
            </a:r>
          </a:p>
          <a:p>
            <a:r>
              <a:rPr lang="fi-FI" dirty="0"/>
              <a:t>(OECD)</a:t>
            </a:r>
          </a:p>
          <a:p>
            <a:endParaRPr lang="fi-FI" dirty="0"/>
          </a:p>
          <a:p>
            <a:r>
              <a:rPr lang="en-GB" dirty="0"/>
              <a:t>collected for explicit, specified and legitimate purposes and not processed in a way incompatible with those purposes; further processing for archiving purposes in the public interest, scientific or historical research purposes or statistical purposes is, subject to appropriate safeguards, compatible with those purposes</a:t>
            </a:r>
            <a:endParaRPr lang="fi-FI" dirty="0"/>
          </a:p>
          <a:p>
            <a:r>
              <a:rPr lang="fi-FI" dirty="0" err="1"/>
              <a:t>Convention</a:t>
            </a:r>
            <a:r>
              <a:rPr lang="fi-FI" dirty="0"/>
              <a:t> 108+</a:t>
            </a:r>
          </a:p>
          <a:p>
            <a:endParaRPr lang="fi-FI"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34</a:t>
            </a:fld>
            <a:endParaRPr lang="fi-FI"/>
          </a:p>
        </p:txBody>
      </p:sp>
    </p:spTree>
    <p:extLst>
      <p:ext uri="{BB962C8B-B14F-4D97-AF65-F5344CB8AC3E}">
        <p14:creationId xmlns:p14="http://schemas.microsoft.com/office/powerpoint/2010/main" val="1165525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68344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36</a:t>
            </a:fld>
            <a:endParaRPr lang="fi-FI"/>
          </a:p>
        </p:txBody>
      </p:sp>
    </p:spTree>
    <p:extLst>
      <p:ext uri="{BB962C8B-B14F-4D97-AF65-F5344CB8AC3E}">
        <p14:creationId xmlns:p14="http://schemas.microsoft.com/office/powerpoint/2010/main" val="483153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2458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67959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330035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54651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42</a:t>
            </a:fld>
            <a:endParaRPr lang="en-GB" dirty="0"/>
          </a:p>
        </p:txBody>
      </p:sp>
    </p:spTree>
    <p:extLst>
      <p:ext uri="{BB962C8B-B14F-4D97-AF65-F5344CB8AC3E}">
        <p14:creationId xmlns:p14="http://schemas.microsoft.com/office/powerpoint/2010/main" val="170432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003774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580135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BA160-6ED6-4733-954A-58330B856D94}" type="slidenum">
              <a:rPr lang="en-GB" smtClean="0"/>
              <a:pPr/>
              <a:t>45</a:t>
            </a:fld>
            <a:endParaRPr lang="en-GB" dirty="0"/>
          </a:p>
        </p:txBody>
      </p:sp>
    </p:spTree>
    <p:extLst>
      <p:ext uri="{BB962C8B-B14F-4D97-AF65-F5344CB8AC3E}">
        <p14:creationId xmlns:p14="http://schemas.microsoft.com/office/powerpoint/2010/main" val="3039441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Examples for other "risky</a:t>
            </a:r>
            <a:r>
              <a:rPr lang="de-DE" baseline="0" dirty="0"/>
              <a:t> data": </a:t>
            </a:r>
            <a:r>
              <a:rPr lang="en-GB" dirty="0"/>
              <a:t>communications data, location data, financial data (which poses a risk of fraud)</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46</a:t>
            </a:fld>
            <a:endParaRPr lang="en-GB" dirty="0"/>
          </a:p>
        </p:txBody>
      </p:sp>
    </p:spTree>
    <p:extLst>
      <p:ext uri="{BB962C8B-B14F-4D97-AF65-F5344CB8AC3E}">
        <p14:creationId xmlns:p14="http://schemas.microsoft.com/office/powerpoint/2010/main" val="2751536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Large scale: Art. 29</a:t>
            </a:r>
            <a:r>
              <a:rPr lang="de-DE" baseline="0" dirty="0"/>
              <a:t> WP says single practicioner not covered.; factors to consider:</a:t>
            </a:r>
            <a:br>
              <a:rPr lang="de-DE" baseline="0" dirty="0"/>
            </a:br>
            <a:r>
              <a:rPr lang="de-DE" baseline="0" dirty="0"/>
              <a:t>- number of data subjects as absolute number or proportion</a:t>
            </a:r>
          </a:p>
          <a:p>
            <a:r>
              <a:rPr lang="de-DE" baseline="0" dirty="0"/>
              <a:t>Volume of data </a:t>
            </a:r>
          </a:p>
          <a:p>
            <a:r>
              <a:rPr lang="de-DE" baseline="0" dirty="0"/>
              <a:t>Duration, permancenc, data protecting</a:t>
            </a:r>
          </a:p>
          <a:p>
            <a:r>
              <a:rPr lang="de-DE" baseline="0" dirty="0"/>
              <a:t>Geographical extent of the activity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47</a:t>
            </a:fld>
            <a:endParaRPr lang="en-GB" dirty="0"/>
          </a:p>
        </p:txBody>
      </p:sp>
    </p:spTree>
    <p:extLst>
      <p:ext uri="{BB962C8B-B14F-4D97-AF65-F5344CB8AC3E}">
        <p14:creationId xmlns:p14="http://schemas.microsoft.com/office/powerpoint/2010/main" val="371928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NOTE: 2 or more needed </a:t>
            </a:r>
          </a:p>
          <a:p>
            <a:r>
              <a:rPr lang="de-DE" dirty="0"/>
              <a:t>Examples for other "risky</a:t>
            </a:r>
            <a:r>
              <a:rPr lang="de-DE" baseline="0" dirty="0"/>
              <a:t> data": </a:t>
            </a:r>
            <a:r>
              <a:rPr lang="en-GB" dirty="0"/>
              <a:t>communications data, location data, financial data (which poses a risk of fraud)</a:t>
            </a:r>
          </a:p>
          <a:p>
            <a:pPr lvl="2"/>
            <a:r>
              <a:rPr lang="en-GB" dirty="0"/>
              <a:t>Datasets that have been matched or combined</a:t>
            </a:r>
          </a:p>
          <a:p>
            <a:pPr lvl="2"/>
            <a:r>
              <a:rPr lang="en-GB" dirty="0"/>
              <a:t>Data concerning vulnerable data subjects =&gt; recital 75</a:t>
            </a:r>
          </a:p>
          <a:p>
            <a:pPr lvl="2"/>
            <a:r>
              <a:rPr lang="en-GB" dirty="0"/>
              <a:t>Innovative use or applying technological or organisational solutions recital 89/90</a:t>
            </a:r>
          </a:p>
          <a:p>
            <a:pPr lvl="2"/>
            <a:r>
              <a:rPr lang="en-GB" dirty="0"/>
              <a:t>Data transfers across borders outside of the EU =&gt; 116</a:t>
            </a:r>
          </a:p>
          <a:p>
            <a:pPr lvl="2"/>
            <a:r>
              <a:rPr lang="en-GB" dirty="0"/>
              <a:t>Processing prevents data subjects from exercising a right or using a service/contract 22/recital</a:t>
            </a:r>
            <a:r>
              <a:rPr lang="en-GB" baseline="0" dirty="0"/>
              <a:t> 91</a:t>
            </a:r>
            <a:endParaRPr lang="en-GB"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48</a:t>
            </a:fld>
            <a:endParaRPr lang="en-GB" dirty="0"/>
          </a:p>
        </p:txBody>
      </p:sp>
    </p:spTree>
    <p:extLst>
      <p:ext uri="{BB962C8B-B14F-4D97-AF65-F5344CB8AC3E}">
        <p14:creationId xmlns:p14="http://schemas.microsoft.com/office/powerpoint/2010/main" val="2751536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NOTE: 2 or more needed </a:t>
            </a:r>
          </a:p>
          <a:p>
            <a:r>
              <a:rPr lang="de-DE" dirty="0"/>
              <a:t>Examples for other "risky</a:t>
            </a:r>
            <a:r>
              <a:rPr lang="de-DE" baseline="0" dirty="0"/>
              <a:t> data": </a:t>
            </a:r>
            <a:r>
              <a:rPr lang="en-GB" dirty="0"/>
              <a:t>communications data, location data, financial data (which poses a risk of fraud)</a:t>
            </a:r>
          </a:p>
          <a:p>
            <a:pPr lvl="2"/>
            <a:r>
              <a:rPr lang="en-GB" dirty="0"/>
              <a:t>Datasets that have been matched or combined</a:t>
            </a:r>
          </a:p>
          <a:p>
            <a:pPr lvl="2"/>
            <a:r>
              <a:rPr lang="en-GB" dirty="0"/>
              <a:t>Data concerning vulnerable data subjects =&gt; recital 75</a:t>
            </a:r>
          </a:p>
          <a:p>
            <a:pPr lvl="2"/>
            <a:r>
              <a:rPr lang="en-GB" dirty="0"/>
              <a:t>Innovative use or applying technological or organisational solutions recital 89/90</a:t>
            </a:r>
          </a:p>
          <a:p>
            <a:pPr lvl="2"/>
            <a:r>
              <a:rPr lang="en-GB" dirty="0"/>
              <a:t>Data transfers across borders outside of the EU =&gt; 116</a:t>
            </a:r>
          </a:p>
          <a:p>
            <a:pPr lvl="2"/>
            <a:r>
              <a:rPr lang="en-GB" dirty="0"/>
              <a:t>Processing prevents data subjects from exercising a right or using a service/contract 22/recital</a:t>
            </a:r>
            <a:r>
              <a:rPr lang="en-GB" baseline="0" dirty="0"/>
              <a:t> 91</a:t>
            </a:r>
            <a:endParaRPr lang="en-GB"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49</a:t>
            </a:fld>
            <a:endParaRPr lang="en-GB" dirty="0"/>
          </a:p>
        </p:txBody>
      </p:sp>
    </p:spTree>
    <p:extLst>
      <p:ext uri="{BB962C8B-B14F-4D97-AF65-F5344CB8AC3E}">
        <p14:creationId xmlns:p14="http://schemas.microsoft.com/office/powerpoint/2010/main" val="181744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43820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Privacy</a:t>
            </a:r>
            <a:r>
              <a:rPr lang="de-DE" baseline="0" dirty="0"/>
              <a:t> threshold </a:t>
            </a:r>
            <a:r>
              <a:rPr lang="de-DE" baseline="0" dirty="0" err="1"/>
              <a:t>analyis</a:t>
            </a:r>
            <a:r>
              <a:rPr lang="de-DE" baseline="0" dirty="0"/>
              <a:t> needs also be documented why a DPA should not be done </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50</a:t>
            </a:fld>
            <a:endParaRPr lang="en-GB" dirty="0"/>
          </a:p>
        </p:txBody>
      </p:sp>
    </p:spTree>
    <p:extLst>
      <p:ext uri="{BB962C8B-B14F-4D97-AF65-F5344CB8AC3E}">
        <p14:creationId xmlns:p14="http://schemas.microsoft.com/office/powerpoint/2010/main" val="837076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Good news is: no</a:t>
            </a:r>
            <a:r>
              <a:rPr lang="de-DE" baseline="0" dirty="0"/>
              <a:t> particular form1</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51</a:t>
            </a:fld>
            <a:endParaRPr lang="en-GB" dirty="0"/>
          </a:p>
        </p:txBody>
      </p:sp>
    </p:spTree>
    <p:extLst>
      <p:ext uri="{BB962C8B-B14F-4D97-AF65-F5344CB8AC3E}">
        <p14:creationId xmlns:p14="http://schemas.microsoft.com/office/powerpoint/2010/main" val="509230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This the </a:t>
            </a:r>
            <a:r>
              <a:rPr lang="de-DE" dirty="0" err="1"/>
              <a:t>judgement</a:t>
            </a:r>
            <a:r>
              <a:rPr lang="de-DE" dirty="0"/>
              <a:t> </a:t>
            </a:r>
            <a:r>
              <a:rPr lang="lt-LT" b="1" i="0" dirty="0">
                <a:solidFill>
                  <a:srgbClr val="000000"/>
                </a:solidFill>
                <a:effectLst/>
                <a:latin typeface="Open Sans" panose="020B0606030504020204" pitchFamily="34" charset="0"/>
              </a:rPr>
              <a:t>Vyriausioji tarnybinės etikos komisija,</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57</a:t>
            </a:fld>
            <a:endParaRPr lang="fi-FI"/>
          </a:p>
        </p:txBody>
      </p:sp>
    </p:spTree>
    <p:extLst>
      <p:ext uri="{BB962C8B-B14F-4D97-AF65-F5344CB8AC3E}">
        <p14:creationId xmlns:p14="http://schemas.microsoft.com/office/powerpoint/2010/main" val="4055786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0" i="0" dirty="0">
                <a:solidFill>
                  <a:srgbClr val="333333"/>
                </a:solidFill>
                <a:effectLst/>
                <a:latin typeface="Roboto" panose="02000000000000000000" pitchFamily="2" charset="0"/>
              </a:rPr>
              <a:t>The case dealt with a conflict of anti-corruption laws in Lithuania and data protection law. The Chief Ethics Commission in Lithuania is tasked with fighting corruption. It asked a director of a public establishment (= the data subject) to declare his and his spouses interests according to the anti-corruption laws. The Lithuanian regime foresaw that certain information from the declaration had to be published on the website of the Chief Ethics Commission, such as the forename and surname and as well income related data.</a:t>
            </a:r>
          </a:p>
          <a:p>
            <a:pPr marL="228600" indent="-228600">
              <a:buAutoNum type="arabicPeriod"/>
            </a:pPr>
            <a:r>
              <a:rPr lang="en-GB" b="0" i="0" dirty="0">
                <a:solidFill>
                  <a:srgbClr val="333333"/>
                </a:solidFill>
                <a:effectLst/>
                <a:latin typeface="Roboto" panose="02000000000000000000" pitchFamily="2" charset="0"/>
              </a:rPr>
              <a:t>Preliminary ruling procedure</a:t>
            </a:r>
          </a:p>
          <a:p>
            <a:pPr marL="228600" indent="-228600">
              <a:buAutoNum type="arabicPeriod"/>
            </a:pPr>
            <a:r>
              <a:rPr lang="en-GB" b="0" i="0" dirty="0">
                <a:solidFill>
                  <a:srgbClr val="333333"/>
                </a:solidFill>
                <a:effectLst/>
                <a:latin typeface="Roboto" panose="02000000000000000000" pitchFamily="2" charset="0"/>
              </a:rPr>
              <a:t>3a: "</a:t>
            </a:r>
            <a:r>
              <a:rPr lang="en-GB" b="0" i="0" dirty="0">
                <a:solidFill>
                  <a:srgbClr val="000000"/>
                </a:solidFill>
                <a:effectLst/>
                <a:latin typeface="Open Sans" panose="020B0606030504020204" pitchFamily="34" charset="0"/>
              </a:rPr>
              <a:t> By its first question, the referring court asks, in essence, whether Article 7(c) and (e) of Directive 95/46 and points (c) and (e) of the first subparagraph of Article 6(1) and Article 6(3) of the GDPR, read in the light of Articles 7 and 8 of the Charter, must be interpreted as precluding a national provision that provides for the placing online of personal data contained in the declaration of private interests that any head of an establishment receiving public funds is required to lodge with the national authority responsible for collecting such declarations and checking their content.</a:t>
            </a:r>
          </a:p>
          <a:p>
            <a:pPr marL="0" indent="0">
              <a:buNone/>
            </a:pPr>
            <a:r>
              <a:rPr lang="en-GB" b="0" i="0" dirty="0">
                <a:solidFill>
                  <a:srgbClr val="000000"/>
                </a:solidFill>
                <a:effectLst/>
                <a:latin typeface="Open Sans" panose="020B0606030504020204" pitchFamily="34" charset="0"/>
              </a:rPr>
              <a:t>Test: objective okay?  Required to </a:t>
            </a:r>
            <a:r>
              <a:rPr lang="en-GB" b="0" i="0" dirty="0" err="1">
                <a:solidFill>
                  <a:srgbClr val="000000"/>
                </a:solidFill>
                <a:effectLst/>
                <a:latin typeface="Open Sans" panose="020B0606030504020204" pitchFamily="34" charset="0"/>
              </a:rPr>
              <a:t>reqach</a:t>
            </a:r>
            <a:r>
              <a:rPr lang="en-GB" b="0" i="0" dirty="0">
                <a:solidFill>
                  <a:srgbClr val="000000"/>
                </a:solidFill>
                <a:effectLst/>
                <a:latin typeface="Open Sans" panose="020B0606030504020204" pitchFamily="34" charset="0"/>
              </a:rPr>
              <a:t> this </a:t>
            </a:r>
            <a:r>
              <a:rPr lang="en-GB" b="0" i="0" dirty="0" err="1">
                <a:solidFill>
                  <a:srgbClr val="000000"/>
                </a:solidFill>
                <a:effectLst/>
                <a:latin typeface="Open Sans" panose="020B0606030504020204" pitchFamily="34" charset="0"/>
              </a:rPr>
              <a:t>obliective</a:t>
            </a:r>
            <a:r>
              <a:rPr lang="en-GB" b="0" i="0" dirty="0">
                <a:solidFill>
                  <a:srgbClr val="000000"/>
                </a:solidFill>
                <a:effectLst/>
                <a:latin typeface="Open Sans" panose="020B0606030504020204" pitchFamily="34" charset="0"/>
              </a:rPr>
              <a:t>? Other measures less </a:t>
            </a:r>
            <a:r>
              <a:rPr lang="en-GB" b="0" i="0" dirty="0" err="1">
                <a:solidFill>
                  <a:srgbClr val="000000"/>
                </a:solidFill>
                <a:effectLst/>
                <a:latin typeface="Open Sans" panose="020B0606030504020204" pitchFamily="34" charset="0"/>
              </a:rPr>
              <a:t>insturisve</a:t>
            </a:r>
            <a:r>
              <a:rPr lang="en-GB" b="0" i="0" dirty="0">
                <a:solidFill>
                  <a:srgbClr val="000000"/>
                </a:solidFill>
                <a:effectLst/>
                <a:latin typeface="Open Sans" panose="020B0606030504020204" pitchFamily="34" charset="0"/>
              </a:rPr>
              <a:t>? Balancing: Seriousness of infringement v. other goal</a:t>
            </a:r>
          </a:p>
          <a:p>
            <a:pPr marL="0" indent="0">
              <a:buNone/>
            </a:pPr>
            <a:r>
              <a:rPr lang="en-GB" b="0" i="0" dirty="0">
                <a:solidFill>
                  <a:srgbClr val="000000"/>
                </a:solidFill>
                <a:effectLst/>
                <a:latin typeface="Open Sans" panose="020B0606030504020204" pitchFamily="34" charset="0"/>
              </a:rPr>
              <a:t>      3b:  By its second question, the referring court asks, in essence, whether Article 8(1) of Directive 95/46 and Article 9(1) of the GDPR must be interpreted as meaning that the publication, on the website of the public authority responsible for collecting and checking the content of declarations of private interests, of personal data that are liable to disclose indirectly the political opinions, trade union membership or sexual orientation of a natural person constitutes processing of special categories of personal data, for the purpose of those provisions.</a:t>
            </a:r>
          </a:p>
          <a:p>
            <a:pPr marL="228600" indent="-228600">
              <a:buAutoNum type="arabicPeriod"/>
            </a:pPr>
            <a:r>
              <a:rPr lang="en-GB" b="0" i="0" dirty="0">
                <a:solidFill>
                  <a:srgbClr val="333333"/>
                </a:solidFill>
                <a:effectLst/>
                <a:latin typeface="Roboto" panose="02000000000000000000" pitchFamily="2" charset="0"/>
              </a:rPr>
              <a:t>"</a:t>
            </a:r>
          </a:p>
          <a:p>
            <a:pPr marL="228600" indent="-228600">
              <a:buAutoNum type="arabicPeriod"/>
            </a:pP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59</a:t>
            </a:fld>
            <a:endParaRPr lang="fi-FI"/>
          </a:p>
        </p:txBody>
      </p:sp>
    </p:spTree>
    <p:extLst>
      <p:ext uri="{BB962C8B-B14F-4D97-AF65-F5344CB8AC3E}">
        <p14:creationId xmlns:p14="http://schemas.microsoft.com/office/powerpoint/2010/main" val="389900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4382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13470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92035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19</a:t>
            </a:fld>
            <a:endParaRPr lang="fi-FI"/>
          </a:p>
        </p:txBody>
      </p:sp>
    </p:spTree>
    <p:extLst>
      <p:ext uri="{BB962C8B-B14F-4D97-AF65-F5344CB8AC3E}">
        <p14:creationId xmlns:p14="http://schemas.microsoft.com/office/powerpoint/2010/main" val="113487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20</a:t>
            </a:fld>
            <a:endParaRPr lang="fi-FI"/>
          </a:p>
        </p:txBody>
      </p:sp>
    </p:spTree>
    <p:extLst>
      <p:ext uri="{BB962C8B-B14F-4D97-AF65-F5344CB8AC3E}">
        <p14:creationId xmlns:p14="http://schemas.microsoft.com/office/powerpoint/2010/main" val="297205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22</a:t>
            </a:fld>
            <a:endParaRPr lang="fi-FI"/>
          </a:p>
        </p:txBody>
      </p:sp>
    </p:spTree>
    <p:extLst>
      <p:ext uri="{BB962C8B-B14F-4D97-AF65-F5344CB8AC3E}">
        <p14:creationId xmlns:p14="http://schemas.microsoft.com/office/powerpoint/2010/main" val="3174060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userDrawn="1">
            <p:ph type="dt" sz="half" idx="10"/>
          </p:nvPr>
        </p:nvSpPr>
        <p:spPr>
          <a:xfrm>
            <a:off x="719138" y="4653512"/>
            <a:ext cx="1655715"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userDrawn="1">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userDrawn="1">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08D0C1AC-DB08-43CD-AC26-CF417079F7D7}"/>
              </a:ext>
            </a:extLst>
          </p:cNvPr>
          <p:cNvSpPr/>
          <p:nvPr/>
        </p:nvSpPr>
        <p:spPr>
          <a:xfrm>
            <a:off x="0" y="8335"/>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BA095166-32E5-42E9-83A1-AD237E1F5588}"/>
              </a:ext>
            </a:extLst>
          </p:cNvPr>
          <p:cNvSpPr/>
          <p:nvPr/>
        </p:nvSpPr>
        <p:spPr>
          <a:xfrm>
            <a:off x="9082622" y="1746273"/>
            <a:ext cx="3109379" cy="4479053"/>
          </a:xfrm>
          <a:custGeom>
            <a:avLst/>
            <a:gdLst>
              <a:gd name="connsiteX0" fmla="*/ 133363 w 3109379"/>
              <a:gd name="connsiteY0" fmla="*/ 0 h 4479053"/>
              <a:gd name="connsiteX1" fmla="*/ 1912063 w 3109379"/>
              <a:gd name="connsiteY1" fmla="*/ 0 h 4479053"/>
              <a:gd name="connsiteX2" fmla="*/ 2044359 w 3109379"/>
              <a:gd name="connsiteY2" fmla="*/ 116544 h 4479053"/>
              <a:gd name="connsiteX3" fmla="*/ 2073638 w 3109379"/>
              <a:gd name="connsiteY3" fmla="*/ 660203 h 4479053"/>
              <a:gd name="connsiteX4" fmla="*/ 3028725 w 3109379"/>
              <a:gd name="connsiteY4" fmla="*/ 3954882 h 4479053"/>
              <a:gd name="connsiteX5" fmla="*/ 3109379 w 3109379"/>
              <a:gd name="connsiteY5" fmla="*/ 4060781 h 4479053"/>
              <a:gd name="connsiteX6" fmla="*/ 3109379 w 3109379"/>
              <a:gd name="connsiteY6" fmla="*/ 4479053 h 4479053"/>
              <a:gd name="connsiteX7" fmla="*/ 3086052 w 3109379"/>
              <a:gd name="connsiteY7" fmla="*/ 4453039 h 4479053"/>
              <a:gd name="connsiteX8" fmla="*/ 2938406 w 3109379"/>
              <a:gd name="connsiteY8" fmla="*/ 4273886 h 4479053"/>
              <a:gd name="connsiteX9" fmla="*/ 2172651 w 3109379"/>
              <a:gd name="connsiteY9" fmla="*/ 2924999 h 4479053"/>
              <a:gd name="connsiteX10" fmla="*/ 1806996 w 3109379"/>
              <a:gd name="connsiteY10" fmla="*/ 667133 h 4479053"/>
              <a:gd name="connsiteX11" fmla="*/ 1791103 w 3109379"/>
              <a:gd name="connsiteY11" fmla="*/ 266725 h 4479053"/>
              <a:gd name="connsiteX12" fmla="*/ 133363 w 3109379"/>
              <a:gd name="connsiteY12" fmla="*/ 266725 h 4479053"/>
              <a:gd name="connsiteX13" fmla="*/ 0 w 3109379"/>
              <a:gd name="connsiteY13" fmla="*/ 133363 h 4479053"/>
              <a:gd name="connsiteX14" fmla="*/ 133363 w 3109379"/>
              <a:gd name="connsiteY14" fmla="*/ 0 h 447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9379" h="4479053">
                <a:moveTo>
                  <a:pt x="133363" y="0"/>
                </a:moveTo>
                <a:lnTo>
                  <a:pt x="1912063" y="0"/>
                </a:lnTo>
                <a:cubicBezTo>
                  <a:pt x="1979214" y="0"/>
                  <a:pt x="2035891" y="49929"/>
                  <a:pt x="2044359" y="116544"/>
                </a:cubicBezTo>
                <a:cubicBezTo>
                  <a:pt x="2063397" y="266291"/>
                  <a:pt x="2068143" y="448836"/>
                  <a:pt x="2073638" y="660203"/>
                </a:cubicBezTo>
                <a:cubicBezTo>
                  <a:pt x="2095201" y="1489639"/>
                  <a:pt x="2127205" y="2720705"/>
                  <a:pt x="3028725" y="3954882"/>
                </a:cubicBezTo>
                <a:lnTo>
                  <a:pt x="3109379" y="4060781"/>
                </a:lnTo>
                <a:lnTo>
                  <a:pt x="3109379" y="4479053"/>
                </a:lnTo>
                <a:lnTo>
                  <a:pt x="3086052" y="4453039"/>
                </a:lnTo>
                <a:cubicBezTo>
                  <a:pt x="3035183" y="4393895"/>
                  <a:pt x="2985959" y="4334170"/>
                  <a:pt x="2938406" y="4273886"/>
                </a:cubicBezTo>
                <a:cubicBezTo>
                  <a:pt x="2615252" y="3866347"/>
                  <a:pt x="2356959" y="3411359"/>
                  <a:pt x="2172651" y="2924999"/>
                </a:cubicBezTo>
                <a:cubicBezTo>
                  <a:pt x="1842928" y="2049115"/>
                  <a:pt x="1822159" y="1250360"/>
                  <a:pt x="1806996" y="667133"/>
                </a:cubicBezTo>
                <a:cubicBezTo>
                  <a:pt x="1803094" y="517020"/>
                  <a:pt x="1799582" y="381953"/>
                  <a:pt x="1791103" y="266725"/>
                </a:cubicBezTo>
                <a:lnTo>
                  <a:pt x="133363" y="266725"/>
                </a:lnTo>
                <a:cubicBezTo>
                  <a:pt x="59708" y="266725"/>
                  <a:pt x="0" y="207017"/>
                  <a:pt x="0" y="133363"/>
                </a:cubicBezTo>
                <a:cubicBezTo>
                  <a:pt x="0" y="59708"/>
                  <a:pt x="59708" y="0"/>
                  <a:pt x="133363" y="0"/>
                </a:cubicBezTo>
                <a:close/>
              </a:path>
            </a:pathLst>
          </a:custGeom>
          <a:solidFill>
            <a:schemeClr val="tx2"/>
          </a:solidFill>
          <a:ln w="1270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29F8AE1-20CF-44F6-BB91-769A89EAC6A4}"/>
              </a:ext>
            </a:extLst>
          </p:cNvPr>
          <p:cNvSpPr/>
          <p:nvPr userDrawn="1"/>
        </p:nvSpPr>
        <p:spPr>
          <a:xfrm>
            <a:off x="5050893" y="0"/>
            <a:ext cx="4385676" cy="2013647"/>
          </a:xfrm>
          <a:custGeom>
            <a:avLst/>
            <a:gdLst>
              <a:gd name="connsiteX0" fmla="*/ 0 w 4385676"/>
              <a:gd name="connsiteY0" fmla="*/ 0 h 2013647"/>
              <a:gd name="connsiteX1" fmla="*/ 322476 w 4385676"/>
              <a:gd name="connsiteY1" fmla="*/ 0 h 2013647"/>
              <a:gd name="connsiteX2" fmla="*/ 382850 w 4385676"/>
              <a:gd name="connsiteY2" fmla="*/ 87045 h 2013647"/>
              <a:gd name="connsiteX3" fmla="*/ 2026201 w 4385676"/>
              <a:gd name="connsiteY3" fmla="*/ 1365797 h 2013647"/>
              <a:gd name="connsiteX4" fmla="*/ 4251339 w 4385676"/>
              <a:gd name="connsiteY4" fmla="*/ 1746706 h 2013647"/>
              <a:gd name="connsiteX5" fmla="*/ 4385673 w 4385676"/>
              <a:gd name="connsiteY5" fmla="*/ 1879097 h 2013647"/>
              <a:gd name="connsiteX6" fmla="*/ 4253282 w 4385676"/>
              <a:gd name="connsiteY6" fmla="*/ 2013431 h 2013647"/>
              <a:gd name="connsiteX7" fmla="*/ 4193287 w 4385676"/>
              <a:gd name="connsiteY7" fmla="*/ 2013647 h 2013647"/>
              <a:gd name="connsiteX8" fmla="*/ 1924855 w 4385676"/>
              <a:gd name="connsiteY8" fmla="*/ 1612527 h 2013647"/>
              <a:gd name="connsiteX9" fmla="*/ 27862 w 4385676"/>
              <a:gd name="connsiteY9" fmla="*/ 45293 h 2013647"/>
              <a:gd name="connsiteX10" fmla="*/ 0 w 4385676"/>
              <a:gd name="connsiteY10" fmla="*/ 0 h 20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5676" h="2013647">
                <a:moveTo>
                  <a:pt x="0" y="0"/>
                </a:moveTo>
                <a:lnTo>
                  <a:pt x="322476" y="0"/>
                </a:lnTo>
                <a:lnTo>
                  <a:pt x="382850" y="87045"/>
                </a:lnTo>
                <a:cubicBezTo>
                  <a:pt x="807526" y="662942"/>
                  <a:pt x="1356643" y="1090795"/>
                  <a:pt x="2026201" y="1365797"/>
                </a:cubicBezTo>
                <a:cubicBezTo>
                  <a:pt x="2656615" y="1624715"/>
                  <a:pt x="3405283" y="1752930"/>
                  <a:pt x="4251339" y="1746706"/>
                </a:cubicBezTo>
                <a:cubicBezTo>
                  <a:pt x="4324994" y="1746170"/>
                  <a:pt x="4385137" y="1805443"/>
                  <a:pt x="4385673" y="1879097"/>
                </a:cubicBezTo>
                <a:cubicBezTo>
                  <a:pt x="4386210" y="1952752"/>
                  <a:pt x="4326936" y="2012895"/>
                  <a:pt x="4253282" y="2013431"/>
                </a:cubicBezTo>
                <a:cubicBezTo>
                  <a:pt x="4233262" y="2013569"/>
                  <a:pt x="4213210" y="2013647"/>
                  <a:pt x="4193287" y="2013647"/>
                </a:cubicBezTo>
                <a:cubicBezTo>
                  <a:pt x="3336002" y="2013647"/>
                  <a:pt x="2573148" y="1878784"/>
                  <a:pt x="1924855" y="1612527"/>
                </a:cubicBezTo>
                <a:cubicBezTo>
                  <a:pt x="1131246" y="1286568"/>
                  <a:pt x="496966" y="761828"/>
                  <a:pt x="27862" y="45293"/>
                </a:cubicBezTo>
                <a:lnTo>
                  <a:pt x="0" y="0"/>
                </a:lnTo>
                <a:close/>
              </a:path>
            </a:pathLst>
          </a:custGeom>
          <a:solidFill>
            <a:schemeClr val="accent2"/>
          </a:solidFill>
          <a:ln w="12700" cap="flat">
            <a:noFill/>
            <a:prstDash val="solid"/>
            <a:miter/>
          </a:ln>
        </p:spPr>
        <p:txBody>
          <a:bodyPr rtlCol="0" anchor="ctr"/>
          <a:lstStyle/>
          <a:p>
            <a:endParaRPr lang="en-GB"/>
          </a:p>
        </p:txBody>
      </p:sp>
      <p:sp>
        <p:nvSpPr>
          <p:cNvPr id="27" name="Picture Placeholder 1">
            <a:extLst>
              <a:ext uri="{FF2B5EF4-FFF2-40B4-BE49-F238E27FC236}">
                <a16:creationId xmlns:a16="http://schemas.microsoft.com/office/drawing/2014/main" id="{58796B95-BF41-4F4C-A925-88BB4F6B8DDC}"/>
              </a:ext>
            </a:extLst>
          </p:cNvPr>
          <p:cNvSpPr>
            <a:spLocks noGrp="1"/>
          </p:cNvSpPr>
          <p:nvPr userDrawn="1">
            <p:ph type="pic" sz="quarter" idx="11"/>
          </p:nvPr>
        </p:nvSpPr>
        <p:spPr>
          <a:xfrm>
            <a:off x="7811228" y="719138"/>
            <a:ext cx="4376737" cy="5418137"/>
          </a:xfrm>
        </p:spPr>
        <p:txBody>
          <a:bodyPr/>
          <a:lstStyle/>
          <a:p>
            <a:r>
              <a:rPr lang="en-US"/>
              <a:t>Click icon to add picture</a:t>
            </a:r>
            <a:endParaRPr lang="en-GB" dirty="0"/>
          </a:p>
        </p:txBody>
      </p:sp>
    </p:spTree>
    <p:extLst>
      <p:ext uri="{BB962C8B-B14F-4D97-AF65-F5344CB8AC3E}">
        <p14:creationId xmlns:p14="http://schemas.microsoft.com/office/powerpoint/2010/main" val="160942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10752138" cy="720000"/>
          </a:xfrm>
        </p:spPr>
        <p:txBody>
          <a:bodyPr/>
          <a:lstStyle/>
          <a:p>
            <a:r>
              <a:rPr lang="en-US"/>
              <a:t>Click to edit Master title style</a:t>
            </a:r>
            <a:endParaRPr lang="en-GB" dirty="0"/>
          </a:p>
        </p:txBody>
      </p:sp>
    </p:spTree>
    <p:extLst>
      <p:ext uri="{BB962C8B-B14F-4D97-AF65-F5344CB8AC3E}">
        <p14:creationId xmlns:p14="http://schemas.microsoft.com/office/powerpoint/2010/main" val="184703332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9/11/2023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06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4617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9840913" cy="720000"/>
          </a:xfrm>
        </p:spPr>
        <p:txBody>
          <a:bodyPr/>
          <a:lstStyle/>
          <a:p>
            <a:r>
              <a:rPr lang="en-US"/>
              <a:t>Click to edit Master title style</a:t>
            </a:r>
            <a:endParaRPr lang="en-GB" dirty="0"/>
          </a:p>
        </p:txBody>
      </p:sp>
      <p:sp>
        <p:nvSpPr>
          <p:cNvPr id="8" name="Freeform: Shape 7">
            <a:extLst>
              <a:ext uri="{FF2B5EF4-FFF2-40B4-BE49-F238E27FC236}">
                <a16:creationId xmlns:a16="http://schemas.microsoft.com/office/drawing/2014/main" id="{CC53A116-AE64-4BD1-9FAE-4644DD0BE318}"/>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2"/>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587159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0541455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7377149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2">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chemeClr val="accent1"/>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77187284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80184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8" y="666745"/>
            <a:ext cx="8018462" cy="720000"/>
          </a:xfrm>
        </p:spPr>
        <p:txBody>
          <a:bodyPr/>
          <a:lstStyle/>
          <a:p>
            <a:r>
              <a:rPr lang="en-US"/>
              <a:t>Click to edit Master title style</a:t>
            </a:r>
            <a:endParaRPr lang="en-GB" dirty="0"/>
          </a:p>
        </p:txBody>
      </p:sp>
      <p:sp>
        <p:nvSpPr>
          <p:cNvPr id="13" name="Freeform: Shape 12">
            <a:extLst>
              <a:ext uri="{FF2B5EF4-FFF2-40B4-BE49-F238E27FC236}">
                <a16:creationId xmlns:a16="http://schemas.microsoft.com/office/drawing/2014/main" id="{DE495F12-C76F-40C5-B5B5-64A9DE3DCDFF}"/>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657328E-6812-414B-A3B7-E38242C70EA3}"/>
              </a:ext>
            </a:extLst>
          </p:cNvPr>
          <p:cNvSpPr/>
          <p:nvPr/>
        </p:nvSpPr>
        <p:spPr>
          <a:xfrm>
            <a:off x="3745977" y="0"/>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558014-1610-414C-BB1A-A38E64AE4FA5}"/>
              </a:ext>
            </a:extLst>
          </p:cNvPr>
          <p:cNvSpPr/>
          <p:nvPr/>
        </p:nvSpPr>
        <p:spPr>
          <a:xfrm>
            <a:off x="0" y="4447921"/>
            <a:ext cx="3996047" cy="1168934"/>
          </a:xfrm>
          <a:custGeom>
            <a:avLst/>
            <a:gdLst>
              <a:gd name="connsiteX0" fmla="*/ 3868674 w 3996047"/>
              <a:gd name="connsiteY0" fmla="*/ 1155192 h 1168934"/>
              <a:gd name="connsiteX1" fmla="*/ 3995911 w 3996047"/>
              <a:gd name="connsiteY1" fmla="*/ 1015997 h 1168934"/>
              <a:gd name="connsiteX2" fmla="*/ 3856717 w 3996047"/>
              <a:gd name="connsiteY2" fmla="*/ 888760 h 1168934"/>
              <a:gd name="connsiteX3" fmla="*/ 3851148 w 3996047"/>
              <a:gd name="connsiteY3" fmla="*/ 889127 h 1168934"/>
              <a:gd name="connsiteX4" fmla="*/ 8255 w 3996047"/>
              <a:gd name="connsiteY4" fmla="*/ 4318 h 1168934"/>
              <a:gd name="connsiteX5" fmla="*/ 0 w 3996047"/>
              <a:gd name="connsiteY5" fmla="*/ 0 h 1168934"/>
              <a:gd name="connsiteX6" fmla="*/ 0 w 3996047"/>
              <a:gd name="connsiteY6" fmla="*/ 299212 h 1168934"/>
              <a:gd name="connsiteX7" fmla="*/ 1660144 w 3996047"/>
              <a:gd name="connsiteY7" fmla="*/ 931037 h 1168934"/>
              <a:gd name="connsiteX8" fmla="*/ 3868674 w 3996047"/>
              <a:gd name="connsiteY8" fmla="*/ 1155192 h 116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47" h="1168934">
                <a:moveTo>
                  <a:pt x="3868674" y="1155192"/>
                </a:moveTo>
                <a:cubicBezTo>
                  <a:pt x="3942247" y="1151890"/>
                  <a:pt x="3999213" y="1089570"/>
                  <a:pt x="3995911" y="1015997"/>
                </a:cubicBezTo>
                <a:cubicBezTo>
                  <a:pt x="3992610" y="942424"/>
                  <a:pt x="3930290" y="885458"/>
                  <a:pt x="3856717" y="888760"/>
                </a:cubicBezTo>
                <a:cubicBezTo>
                  <a:pt x="3854858" y="888843"/>
                  <a:pt x="3853001" y="888966"/>
                  <a:pt x="3851148" y="889127"/>
                </a:cubicBezTo>
                <a:cubicBezTo>
                  <a:pt x="2289048" y="991997"/>
                  <a:pt x="899414" y="464820"/>
                  <a:pt x="8255" y="4318"/>
                </a:cubicBezTo>
                <a:lnTo>
                  <a:pt x="0" y="0"/>
                </a:lnTo>
                <a:lnTo>
                  <a:pt x="0" y="299212"/>
                </a:lnTo>
                <a:cubicBezTo>
                  <a:pt x="530207" y="566292"/>
                  <a:pt x="1086527" y="778019"/>
                  <a:pt x="1660144" y="931037"/>
                </a:cubicBezTo>
                <a:cubicBezTo>
                  <a:pt x="2406904" y="1127379"/>
                  <a:pt x="3149600" y="1202563"/>
                  <a:pt x="3868674" y="1155192"/>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8879257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4">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chemeClr val="accent1"/>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2140498"/>
            <a:ext cx="4375151" cy="3274782"/>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40786023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5">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4530972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6">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9874942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7">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41124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30804"/>
            <a:ext cx="10752137"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8042905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8">
    <p:bg>
      <p:bgPr>
        <a:solidFill>
          <a:schemeClr val="accent5"/>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grpSp>
        <p:nvGrpSpPr>
          <p:cNvPr id="11" name="Group 10">
            <a:extLst>
              <a:ext uri="{FF2B5EF4-FFF2-40B4-BE49-F238E27FC236}">
                <a16:creationId xmlns:a16="http://schemas.microsoft.com/office/drawing/2014/main" id="{D202DB31-16C5-4FA3-852C-A940D8BE4910}"/>
              </a:ext>
            </a:extLst>
          </p:cNvPr>
          <p:cNvGrpSpPr/>
          <p:nvPr userDrawn="1"/>
        </p:nvGrpSpPr>
        <p:grpSpPr>
          <a:xfrm>
            <a:off x="10733882" y="0"/>
            <a:ext cx="1458118" cy="4629473"/>
            <a:chOff x="10733882" y="0"/>
            <a:chExt cx="1458118" cy="4629473"/>
          </a:xfrm>
        </p:grpSpPr>
        <p:sp>
          <p:nvSpPr>
            <p:cNvPr id="12" name="Freeform: Shape 11">
              <a:extLst>
                <a:ext uri="{FF2B5EF4-FFF2-40B4-BE49-F238E27FC236}">
                  <a16:creationId xmlns:a16="http://schemas.microsoft.com/office/drawing/2014/main" id="{7D4071B5-1F44-4E9B-9556-AA2FFAE39D46}"/>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chemeClr val="tx2"/>
            </a:solidFill>
            <a:ln w="1269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0D39D0D-F812-465D-A10D-687AA803421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bg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138307496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9">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chemeClr val="accent2"/>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chemeClr val="accent1"/>
            </a:solidFill>
            <a:ln w="12700" cap="flat">
              <a:noFill/>
              <a:prstDash val="solid"/>
              <a:miter/>
            </a:ln>
          </p:spPr>
          <p:txBody>
            <a:bodyPr rtlCol="0" anchor="ctr"/>
            <a:lstStyle/>
            <a:p>
              <a:endParaRPr lang="en-GB" dirty="0"/>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0973319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 Right">
    <p:bg>
      <p:bgPr>
        <a:solidFill>
          <a:schemeClr val="accent2"/>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184899" y="2143471"/>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grpSp>
        <p:nvGrpSpPr>
          <p:cNvPr id="2" name="Group 1">
            <a:extLst>
              <a:ext uri="{FF2B5EF4-FFF2-40B4-BE49-F238E27FC236}">
                <a16:creationId xmlns:a16="http://schemas.microsoft.com/office/drawing/2014/main" id="{DD23392F-1141-48BF-934D-1B5AF5F59FAA}"/>
              </a:ext>
            </a:extLst>
          </p:cNvPr>
          <p:cNvGrpSpPr/>
          <p:nvPr userDrawn="1"/>
        </p:nvGrpSpPr>
        <p:grpSpPr>
          <a:xfrm>
            <a:off x="-1782691" y="240179"/>
            <a:ext cx="5985088" cy="6857999"/>
            <a:chOff x="-1782691" y="240179"/>
            <a:chExt cx="5985088" cy="6857999"/>
          </a:xfrm>
        </p:grpSpPr>
        <p:sp>
          <p:nvSpPr>
            <p:cNvPr id="11" name="Freeform: Shape 10">
              <a:extLst>
                <a:ext uri="{FF2B5EF4-FFF2-40B4-BE49-F238E27FC236}">
                  <a16:creationId xmlns:a16="http://schemas.microsoft.com/office/drawing/2014/main" id="{8BC97F1A-7072-4DD4-9C7D-20E5A7F3B667}"/>
                </a:ext>
              </a:extLst>
            </p:cNvPr>
            <p:cNvSpPr/>
            <p:nvPr/>
          </p:nvSpPr>
          <p:spPr>
            <a:xfrm flipH="1">
              <a:off x="-1782691" y="240179"/>
              <a:ext cx="2349849"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accent6"/>
            </a:solidFill>
            <a:ln w="1270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C842388-7877-49D2-B401-D6C1377BF4FF}"/>
                </a:ext>
              </a:extLst>
            </p:cNvPr>
            <p:cNvSpPr/>
            <p:nvPr/>
          </p:nvSpPr>
          <p:spPr>
            <a:xfrm flipH="1">
              <a:off x="327475" y="1888637"/>
              <a:ext cx="3874922"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70396195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FF853F-1700-4061-8D05-4C80124D5391}"/>
              </a:ext>
            </a:extLst>
          </p:cNvPr>
          <p:cNvSpPr/>
          <p:nvPr/>
        </p:nvSpPr>
        <p:spPr>
          <a:xfrm>
            <a:off x="0" y="-1"/>
            <a:ext cx="12192000" cy="6857357"/>
          </a:xfrm>
          <a:custGeom>
            <a:avLst/>
            <a:gdLst>
              <a:gd name="connsiteX0" fmla="*/ 0 w 1280120"/>
              <a:gd name="connsiteY0" fmla="*/ 0 h 720000"/>
              <a:gd name="connsiteX1" fmla="*/ 1280120 w 1280120"/>
              <a:gd name="connsiteY1" fmla="*/ 0 h 720000"/>
              <a:gd name="connsiteX2" fmla="*/ 1280120 w 1280120"/>
              <a:gd name="connsiteY2" fmla="*/ 720000 h 720000"/>
              <a:gd name="connsiteX3" fmla="*/ 0 w 1280120"/>
              <a:gd name="connsiteY3" fmla="*/ 720000 h 720000"/>
            </a:gdLst>
            <a:ahLst/>
            <a:cxnLst>
              <a:cxn ang="0">
                <a:pos x="connsiteX0" y="connsiteY0"/>
              </a:cxn>
              <a:cxn ang="0">
                <a:pos x="connsiteX1" y="connsiteY1"/>
              </a:cxn>
              <a:cxn ang="0">
                <a:pos x="connsiteX2" y="connsiteY2"/>
              </a:cxn>
              <a:cxn ang="0">
                <a:pos x="connsiteX3" y="connsiteY3"/>
              </a:cxn>
            </a:cxnLst>
            <a:rect l="l" t="t" r="r" b="b"/>
            <a:pathLst>
              <a:path w="1280120" h="720000">
                <a:moveTo>
                  <a:pt x="0" y="0"/>
                </a:moveTo>
                <a:lnTo>
                  <a:pt x="1280120" y="0"/>
                </a:lnTo>
                <a:lnTo>
                  <a:pt x="1280120" y="720000"/>
                </a:lnTo>
                <a:lnTo>
                  <a:pt x="0" y="720000"/>
                </a:lnTo>
                <a:close/>
              </a:path>
            </a:pathLst>
          </a:custGeom>
          <a:noFill/>
          <a:ln w="1330" cap="flat">
            <a:noFill/>
            <a:prstDash val="solid"/>
            <a:miter/>
          </a:ln>
        </p:spPr>
        <p:txBody>
          <a:bodyPr rtlCol="0" anchor="ctr"/>
          <a:lstStyle/>
          <a:p>
            <a:endParaRPr lang="en-GB"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719137" y="2128838"/>
            <a:ext cx="10752137"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719137" y="666745"/>
            <a:ext cx="9110663" cy="720000"/>
          </a:xfrm>
        </p:spPr>
        <p:txBody>
          <a:body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7EF30BA1-DAC8-4EBD-95C0-F7481F97E29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4938F81-27E5-4205-B28F-059205C194F7}"/>
              </a:ext>
            </a:extLst>
          </p:cNvPr>
          <p:cNvSpPr/>
          <p:nvPr userDrawn="1"/>
        </p:nvSpPr>
        <p:spPr>
          <a:xfrm>
            <a:off x="1" y="-1"/>
            <a:ext cx="12193208" cy="6858001"/>
          </a:xfrm>
          <a:custGeom>
            <a:avLst/>
            <a:gdLst>
              <a:gd name="connsiteX0" fmla="*/ 0 w 12193208"/>
              <a:gd name="connsiteY0" fmla="*/ 0 h 6858001"/>
              <a:gd name="connsiteX1" fmla="*/ 12193208 w 12193208"/>
              <a:gd name="connsiteY1" fmla="*/ 0 h 6858001"/>
              <a:gd name="connsiteX2" fmla="*/ 12193208 w 12193208"/>
              <a:gd name="connsiteY2" fmla="*/ 6858001 h 6858001"/>
              <a:gd name="connsiteX3" fmla="*/ 0 w 1219320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208" h="6858001">
                <a:moveTo>
                  <a:pt x="0" y="0"/>
                </a:moveTo>
                <a:lnTo>
                  <a:pt x="12193208" y="0"/>
                </a:lnTo>
                <a:lnTo>
                  <a:pt x="12193208"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2337604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84091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1F6D1870-CBAC-40FE-93C3-CEC6F8B5FC5C}"/>
              </a:ext>
            </a:extLst>
          </p:cNvPr>
          <p:cNvGrpSpPr/>
          <p:nvPr userDrawn="1"/>
        </p:nvGrpSpPr>
        <p:grpSpPr>
          <a:xfrm>
            <a:off x="10733882" y="0"/>
            <a:ext cx="1458118" cy="4629473"/>
            <a:chOff x="10733882" y="0"/>
            <a:chExt cx="1458118" cy="4629473"/>
          </a:xfrm>
        </p:grpSpPr>
        <p:sp>
          <p:nvSpPr>
            <p:cNvPr id="23" name="Freeform: Shape 22">
              <a:extLst>
                <a:ext uri="{FF2B5EF4-FFF2-40B4-BE49-F238E27FC236}">
                  <a16:creationId xmlns:a16="http://schemas.microsoft.com/office/drawing/2014/main" id="{7FA73F1C-0C77-460E-8713-00D68890376A}"/>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chemeClr val="tx2"/>
            </a:solidFill>
            <a:ln w="1269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8F300F0-88EC-4B44-8816-B3D1834130B0}"/>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387878665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11066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87C004-73D5-4A66-A0DB-ECD27AA511F7}"/>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6069091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7EB8550-FCBE-4329-B836-7DDE220CD6EC}"/>
              </a:ext>
            </a:extLst>
          </p:cNvPr>
          <p:cNvSpPr/>
          <p:nvPr userDrawn="1"/>
        </p:nvSpPr>
        <p:spPr>
          <a:xfrm>
            <a:off x="8637125"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20274102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362524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495997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733258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1627188"/>
            <a:ext cx="10752137" cy="4510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6197517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58274893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5380773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5228182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2736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2" name="Freeform: Shape 21">
            <a:extLst>
              <a:ext uri="{FF2B5EF4-FFF2-40B4-BE49-F238E27FC236}">
                <a16:creationId xmlns:a16="http://schemas.microsoft.com/office/drawing/2014/main" id="{2EED502E-C7AA-4CAB-8C16-D9B1E95B4C90}"/>
              </a:ext>
            </a:extLst>
          </p:cNvPr>
          <p:cNvSpPr/>
          <p:nvPr userDrawn="1"/>
        </p:nvSpPr>
        <p:spPr>
          <a:xfrm>
            <a:off x="10849636" y="4991211"/>
            <a:ext cx="1342365" cy="795586"/>
          </a:xfrm>
          <a:custGeom>
            <a:avLst/>
            <a:gdLst>
              <a:gd name="connsiteX0" fmla="*/ 1342365 w 1342365"/>
              <a:gd name="connsiteY0" fmla="*/ 0 h 795586"/>
              <a:gd name="connsiteX1" fmla="*/ 1342365 w 1342365"/>
              <a:gd name="connsiteY1" fmla="*/ 310659 h 795586"/>
              <a:gd name="connsiteX2" fmla="*/ 1175229 w 1342365"/>
              <a:gd name="connsiteY2" fmla="*/ 404301 h 795586"/>
              <a:gd name="connsiteX3" fmla="*/ 166319 w 1342365"/>
              <a:gd name="connsiteY3" fmla="*/ 791416 h 795586"/>
              <a:gd name="connsiteX4" fmla="*/ 133252 w 1342365"/>
              <a:gd name="connsiteY4" fmla="*/ 795586 h 795586"/>
              <a:gd name="connsiteX5" fmla="*/ 0 w 1342365"/>
              <a:gd name="connsiteY5" fmla="*/ 662105 h 795586"/>
              <a:gd name="connsiteX6" fmla="*/ 100375 w 1342365"/>
              <a:gd name="connsiteY6" fmla="*/ 532998 h 795586"/>
              <a:gd name="connsiteX7" fmla="*/ 1277902 w 1342365"/>
              <a:gd name="connsiteY7" fmla="*/ 41089 h 795586"/>
              <a:gd name="connsiteX8" fmla="*/ 1342365 w 1342365"/>
              <a:gd name="connsiteY8" fmla="*/ 0 h 7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365" h="795586">
                <a:moveTo>
                  <a:pt x="1342365" y="0"/>
                </a:moveTo>
                <a:lnTo>
                  <a:pt x="1342365" y="310659"/>
                </a:lnTo>
                <a:lnTo>
                  <a:pt x="1175229" y="404301"/>
                </a:lnTo>
                <a:cubicBezTo>
                  <a:pt x="853625" y="572605"/>
                  <a:pt x="516572" y="702036"/>
                  <a:pt x="166319" y="791416"/>
                </a:cubicBezTo>
                <a:cubicBezTo>
                  <a:pt x="155514" y="794180"/>
                  <a:pt x="144405" y="795581"/>
                  <a:pt x="133252" y="795586"/>
                </a:cubicBezTo>
                <a:cubicBezTo>
                  <a:pt x="59596" y="795522"/>
                  <a:pt x="-63" y="735761"/>
                  <a:pt x="0" y="662105"/>
                </a:cubicBezTo>
                <a:cubicBezTo>
                  <a:pt x="52" y="601198"/>
                  <a:pt x="41361" y="548065"/>
                  <a:pt x="100375" y="532998"/>
                </a:cubicBezTo>
                <a:cubicBezTo>
                  <a:pt x="513437" y="427588"/>
                  <a:pt x="907329" y="262895"/>
                  <a:pt x="1277902" y="41089"/>
                </a:cubicBezTo>
                <a:lnTo>
                  <a:pt x="1342365" y="0"/>
                </a:lnTo>
                <a:close/>
              </a:path>
            </a:pathLst>
          </a:custGeom>
          <a:solidFill>
            <a:srgbClr val="005C8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347DFF4-3BA3-4254-8FCD-6F3D10FE181D}"/>
              </a:ext>
            </a:extLst>
          </p:cNvPr>
          <p:cNvSpPr/>
          <p:nvPr userDrawn="1"/>
        </p:nvSpPr>
        <p:spPr>
          <a:xfrm>
            <a:off x="6242805" y="4837629"/>
            <a:ext cx="4856836" cy="2019647"/>
          </a:xfrm>
          <a:custGeom>
            <a:avLst/>
            <a:gdLst>
              <a:gd name="connsiteX0" fmla="*/ 414366 w 4856836"/>
              <a:gd name="connsiteY0" fmla="*/ 2013 h 2019647"/>
              <a:gd name="connsiteX1" fmla="*/ 506569 w 4856836"/>
              <a:gd name="connsiteY1" fmla="*/ 19315 h 2019647"/>
              <a:gd name="connsiteX2" fmla="*/ 1793206 w 4856836"/>
              <a:gd name="connsiteY2" fmla="*/ 563337 h 2019647"/>
              <a:gd name="connsiteX3" fmla="*/ 4690854 w 4856836"/>
              <a:gd name="connsiteY3" fmla="*/ 694325 h 2019647"/>
              <a:gd name="connsiteX4" fmla="*/ 4852759 w 4856836"/>
              <a:gd name="connsiteY4" fmla="*/ 791034 h 2019647"/>
              <a:gd name="connsiteX5" fmla="*/ 4756049 w 4856836"/>
              <a:gd name="connsiteY5" fmla="*/ 952939 h 2019647"/>
              <a:gd name="connsiteX6" fmla="*/ 3105915 w 4856836"/>
              <a:gd name="connsiteY6" fmla="*/ 1085146 h 2019647"/>
              <a:gd name="connsiteX7" fmla="*/ 1707916 w 4856836"/>
              <a:gd name="connsiteY7" fmla="*/ 816157 h 2019647"/>
              <a:gd name="connsiteX8" fmla="*/ 605961 w 4856836"/>
              <a:gd name="connsiteY8" fmla="*/ 376370 h 2019647"/>
              <a:gd name="connsiteX9" fmla="*/ 398316 w 4856836"/>
              <a:gd name="connsiteY9" fmla="*/ 1833149 h 2019647"/>
              <a:gd name="connsiteX10" fmla="*/ 316644 w 4856836"/>
              <a:gd name="connsiteY10" fmla="*/ 2001258 h 2019647"/>
              <a:gd name="connsiteX11" fmla="*/ 305914 w 4856836"/>
              <a:gd name="connsiteY11" fmla="*/ 2019647 h 2019647"/>
              <a:gd name="connsiteX12" fmla="*/ 0 w 4856836"/>
              <a:gd name="connsiteY12" fmla="*/ 2019647 h 2019647"/>
              <a:gd name="connsiteX13" fmla="*/ 34107 w 4856836"/>
              <a:gd name="connsiteY13" fmla="*/ 1967301 h 2019647"/>
              <a:gd name="connsiteX14" fmla="*/ 306107 w 4856836"/>
              <a:gd name="connsiteY14" fmla="*/ 156429 h 2019647"/>
              <a:gd name="connsiteX15" fmla="*/ 414366 w 4856836"/>
              <a:gd name="connsiteY15" fmla="*/ 2013 h 201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6836" h="2019647">
                <a:moveTo>
                  <a:pt x="414366" y="2013"/>
                </a:moveTo>
                <a:cubicBezTo>
                  <a:pt x="446182" y="-3578"/>
                  <a:pt x="478945" y="2570"/>
                  <a:pt x="506569" y="19315"/>
                </a:cubicBezTo>
                <a:cubicBezTo>
                  <a:pt x="511580" y="22341"/>
                  <a:pt x="1022667" y="328729"/>
                  <a:pt x="1793206" y="563337"/>
                </a:cubicBezTo>
                <a:cubicBezTo>
                  <a:pt x="2499326" y="778333"/>
                  <a:pt x="3575224" y="975573"/>
                  <a:pt x="4690854" y="694325"/>
                </a:cubicBezTo>
                <a:cubicBezTo>
                  <a:pt x="4762268" y="676322"/>
                  <a:pt x="4834755" y="719620"/>
                  <a:pt x="4852759" y="791034"/>
                </a:cubicBezTo>
                <a:cubicBezTo>
                  <a:pt x="4870763" y="862449"/>
                  <a:pt x="4827464" y="934936"/>
                  <a:pt x="4756049" y="952939"/>
                </a:cubicBezTo>
                <a:cubicBezTo>
                  <a:pt x="4235065" y="1084273"/>
                  <a:pt x="3679881" y="1128760"/>
                  <a:pt x="3105915" y="1085146"/>
                </a:cubicBezTo>
                <a:cubicBezTo>
                  <a:pt x="2631446" y="1047130"/>
                  <a:pt x="2162615" y="956922"/>
                  <a:pt x="1707916" y="816157"/>
                </a:cubicBezTo>
                <a:cubicBezTo>
                  <a:pt x="1328864" y="700870"/>
                  <a:pt x="960233" y="553751"/>
                  <a:pt x="605961" y="376370"/>
                </a:cubicBezTo>
                <a:cubicBezTo>
                  <a:pt x="660472" y="906557"/>
                  <a:pt x="590920" y="1395545"/>
                  <a:pt x="398316" y="1833149"/>
                </a:cubicBezTo>
                <a:cubicBezTo>
                  <a:pt x="373170" y="1890349"/>
                  <a:pt x="345917" y="1946419"/>
                  <a:pt x="316644" y="2001258"/>
                </a:cubicBezTo>
                <a:lnTo>
                  <a:pt x="305914" y="2019647"/>
                </a:lnTo>
                <a:lnTo>
                  <a:pt x="0" y="2019647"/>
                </a:lnTo>
                <a:lnTo>
                  <a:pt x="34107" y="1967301"/>
                </a:lnTo>
                <a:cubicBezTo>
                  <a:pt x="329331" y="1471210"/>
                  <a:pt x="427687" y="848162"/>
                  <a:pt x="306107" y="156429"/>
                </a:cubicBezTo>
                <a:cubicBezTo>
                  <a:pt x="293361" y="83893"/>
                  <a:pt x="341830" y="14759"/>
                  <a:pt x="414366" y="2013"/>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53575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455454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020301" cy="720000"/>
          </a:xfrm>
        </p:spPr>
        <p:txBody>
          <a:body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4ED4FA2E-BB61-419C-9C40-ADC558A0472A}"/>
              </a:ext>
            </a:extLst>
          </p:cNvPr>
          <p:cNvGrpSpPr/>
          <p:nvPr userDrawn="1"/>
        </p:nvGrpSpPr>
        <p:grpSpPr>
          <a:xfrm>
            <a:off x="10733882" y="0"/>
            <a:ext cx="1458118" cy="4629473"/>
            <a:chOff x="10733882" y="0"/>
            <a:chExt cx="1458118" cy="4629473"/>
          </a:xfrm>
        </p:grpSpPr>
        <p:sp>
          <p:nvSpPr>
            <p:cNvPr id="20" name="Freeform: Shape 19">
              <a:extLst>
                <a:ext uri="{FF2B5EF4-FFF2-40B4-BE49-F238E27FC236}">
                  <a16:creationId xmlns:a16="http://schemas.microsoft.com/office/drawing/2014/main" id="{3E5198A0-3E34-4A3C-BF63-5B0BE0A7CDD5}"/>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chemeClr val="tx2"/>
            </a:solidFill>
            <a:ln w="1269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A421163C-FF91-4CA0-9AA0-81D8F30EC95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7391267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5273675"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1" name="Freeform: Shape 10">
            <a:extLst>
              <a:ext uri="{FF2B5EF4-FFF2-40B4-BE49-F238E27FC236}">
                <a16:creationId xmlns:a16="http://schemas.microsoft.com/office/drawing/2014/main" id="{91F8207E-FBEF-454B-A804-A68BB4023C31}"/>
              </a:ext>
            </a:extLst>
          </p:cNvPr>
          <p:cNvSpPr/>
          <p:nvPr/>
        </p:nvSpPr>
        <p:spPr>
          <a:xfrm>
            <a:off x="2" y="-1"/>
            <a:ext cx="12193204" cy="6857999"/>
          </a:xfrm>
          <a:custGeom>
            <a:avLst/>
            <a:gdLst>
              <a:gd name="connsiteX0" fmla="*/ 0 w 12193204"/>
              <a:gd name="connsiteY0" fmla="*/ 0 h 6857999"/>
              <a:gd name="connsiteX1" fmla="*/ 12193204 w 12193204"/>
              <a:gd name="connsiteY1" fmla="*/ 0 h 6857999"/>
              <a:gd name="connsiteX2" fmla="*/ 12193204 w 12193204"/>
              <a:gd name="connsiteY2" fmla="*/ 6857999 h 6857999"/>
              <a:gd name="connsiteX3" fmla="*/ 0 w 1219320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204" h="6857999">
                <a:moveTo>
                  <a:pt x="0" y="0"/>
                </a:moveTo>
                <a:lnTo>
                  <a:pt x="12193204" y="0"/>
                </a:lnTo>
                <a:lnTo>
                  <a:pt x="12193204" y="6857999"/>
                </a:lnTo>
                <a:lnTo>
                  <a:pt x="0" y="6857999"/>
                </a:lnTo>
                <a:close/>
              </a:path>
            </a:pathLst>
          </a:custGeom>
          <a:noFill/>
          <a:ln w="126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397474-9EF1-4786-9F3A-D567C56BA18F}"/>
              </a:ext>
            </a:extLst>
          </p:cNvPr>
          <p:cNvSpPr/>
          <p:nvPr/>
        </p:nvSpPr>
        <p:spPr>
          <a:xfrm>
            <a:off x="8756757" y="-736501"/>
            <a:ext cx="82489" cy="51643"/>
          </a:xfrm>
          <a:custGeom>
            <a:avLst/>
            <a:gdLst>
              <a:gd name="connsiteX0" fmla="*/ 82489 w 82489"/>
              <a:gd name="connsiteY0" fmla="*/ 0 h 51643"/>
              <a:gd name="connsiteX1" fmla="*/ 0 w 82489"/>
              <a:gd name="connsiteY1" fmla="*/ 51643 h 51643"/>
              <a:gd name="connsiteX2" fmla="*/ 82489 w 82489"/>
              <a:gd name="connsiteY2" fmla="*/ 0 h 51643"/>
            </a:gdLst>
            <a:ahLst/>
            <a:cxnLst>
              <a:cxn ang="0">
                <a:pos x="connsiteX0" y="connsiteY0"/>
              </a:cxn>
              <a:cxn ang="0">
                <a:pos x="connsiteX1" y="connsiteY1"/>
              </a:cxn>
              <a:cxn ang="0">
                <a:pos x="connsiteX2" y="connsiteY2"/>
              </a:cxn>
            </a:cxnLst>
            <a:rect l="l" t="t" r="r" b="b"/>
            <a:pathLst>
              <a:path w="82489" h="51643">
                <a:moveTo>
                  <a:pt x="82489" y="0"/>
                </a:moveTo>
                <a:cubicBezTo>
                  <a:pt x="49468" y="6207"/>
                  <a:pt x="20008" y="24651"/>
                  <a:pt x="0" y="51643"/>
                </a:cubicBezTo>
                <a:cubicBezTo>
                  <a:pt x="19980" y="24621"/>
                  <a:pt x="49453" y="6169"/>
                  <a:pt x="82489" y="0"/>
                </a:cubicBezTo>
                <a:close/>
              </a:path>
            </a:pathLst>
          </a:custGeom>
          <a:solidFill>
            <a:schemeClr val="accent3"/>
          </a:solidFill>
          <a:ln w="126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6AB145D-04C3-4FAE-BE8F-88061D87C676}"/>
              </a:ext>
            </a:extLst>
          </p:cNvPr>
          <p:cNvSpPr/>
          <p:nvPr/>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3088278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114205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51695646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808486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1903566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30475"/>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30804"/>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54609043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6972261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Large Righ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005513" y="719138"/>
            <a:ext cx="5465761" cy="5418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1"/>
            <a:ext cx="4546330" cy="3635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900"/>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1" name="Freeform: Shape 10">
            <a:extLst>
              <a:ext uri="{FF2B5EF4-FFF2-40B4-BE49-F238E27FC236}">
                <a16:creationId xmlns:a16="http://schemas.microsoft.com/office/drawing/2014/main" id="{CBAB1041-563D-407D-B771-F7CA3C6ADD0E}"/>
              </a:ext>
            </a:extLst>
          </p:cNvPr>
          <p:cNvSpPr/>
          <p:nvPr/>
        </p:nvSpPr>
        <p:spPr>
          <a:xfrm>
            <a:off x="-1" y="-1590"/>
            <a:ext cx="12196027" cy="6859587"/>
          </a:xfrm>
          <a:custGeom>
            <a:avLst/>
            <a:gdLst>
              <a:gd name="connsiteX0" fmla="*/ 0 w 12196027"/>
              <a:gd name="connsiteY0" fmla="*/ 0 h 6859587"/>
              <a:gd name="connsiteX1" fmla="*/ 12196027 w 12196027"/>
              <a:gd name="connsiteY1" fmla="*/ 0 h 6859587"/>
              <a:gd name="connsiteX2" fmla="*/ 12196027 w 12196027"/>
              <a:gd name="connsiteY2" fmla="*/ 6859587 h 6859587"/>
              <a:gd name="connsiteX3" fmla="*/ 0 w 12196027"/>
              <a:gd name="connsiteY3" fmla="*/ 6859587 h 6859587"/>
            </a:gdLst>
            <a:ahLst/>
            <a:cxnLst>
              <a:cxn ang="0">
                <a:pos x="connsiteX0" y="connsiteY0"/>
              </a:cxn>
              <a:cxn ang="0">
                <a:pos x="connsiteX1" y="connsiteY1"/>
              </a:cxn>
              <a:cxn ang="0">
                <a:pos x="connsiteX2" y="connsiteY2"/>
              </a:cxn>
              <a:cxn ang="0">
                <a:pos x="connsiteX3" y="connsiteY3"/>
              </a:cxn>
            </a:cxnLst>
            <a:rect l="l" t="t" r="r" b="b"/>
            <a:pathLst>
              <a:path w="12196027" h="6859587">
                <a:moveTo>
                  <a:pt x="0" y="0"/>
                </a:moveTo>
                <a:lnTo>
                  <a:pt x="12196027" y="0"/>
                </a:lnTo>
                <a:lnTo>
                  <a:pt x="12196027" y="6859587"/>
                </a:lnTo>
                <a:lnTo>
                  <a:pt x="0" y="6859587"/>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65A25C6-22C3-4470-8B3F-33557246929E}"/>
              </a:ext>
            </a:extLst>
          </p:cNvPr>
          <p:cNvSpPr/>
          <p:nvPr/>
        </p:nvSpPr>
        <p:spPr>
          <a:xfrm>
            <a:off x="5503374" y="1946274"/>
            <a:ext cx="266762" cy="4911726"/>
          </a:xfrm>
          <a:custGeom>
            <a:avLst/>
            <a:gdLst>
              <a:gd name="connsiteX0" fmla="*/ 133381 w 266762"/>
              <a:gd name="connsiteY0" fmla="*/ 0 h 4911726"/>
              <a:gd name="connsiteX1" fmla="*/ 266762 w 266762"/>
              <a:gd name="connsiteY1" fmla="*/ 133381 h 4911726"/>
              <a:gd name="connsiteX2" fmla="*/ 266762 w 266762"/>
              <a:gd name="connsiteY2" fmla="*/ 4911726 h 4911726"/>
              <a:gd name="connsiteX3" fmla="*/ 0 w 266762"/>
              <a:gd name="connsiteY3" fmla="*/ 4911726 h 4911726"/>
              <a:gd name="connsiteX4" fmla="*/ 0 w 266762"/>
              <a:gd name="connsiteY4" fmla="*/ 133381 h 4911726"/>
              <a:gd name="connsiteX5" fmla="*/ 133381 w 266762"/>
              <a:gd name="connsiteY5" fmla="*/ 0 h 49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62" h="4911726">
                <a:moveTo>
                  <a:pt x="133381" y="0"/>
                </a:moveTo>
                <a:cubicBezTo>
                  <a:pt x="207045" y="0"/>
                  <a:pt x="266762" y="59717"/>
                  <a:pt x="266762" y="133381"/>
                </a:cubicBezTo>
                <a:lnTo>
                  <a:pt x="266762" y="4911726"/>
                </a:lnTo>
                <a:lnTo>
                  <a:pt x="0" y="4911726"/>
                </a:lnTo>
                <a:lnTo>
                  <a:pt x="0" y="133381"/>
                </a:lnTo>
                <a:cubicBezTo>
                  <a:pt x="0" y="59717"/>
                  <a:pt x="59717" y="0"/>
                  <a:pt x="133381" y="0"/>
                </a:cubicBezTo>
                <a:close/>
              </a:path>
            </a:pathLst>
          </a:custGeom>
          <a:solidFill>
            <a:schemeClr val="accent1"/>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A1E9E8E-09DB-4256-9756-C65C9D868554}"/>
              </a:ext>
            </a:extLst>
          </p:cNvPr>
          <p:cNvSpPr/>
          <p:nvPr/>
        </p:nvSpPr>
        <p:spPr>
          <a:xfrm>
            <a:off x="3724953" y="-1593"/>
            <a:ext cx="2045184" cy="3189946"/>
          </a:xfrm>
          <a:custGeom>
            <a:avLst/>
            <a:gdLst>
              <a:gd name="connsiteX0" fmla="*/ 0 w 2045184"/>
              <a:gd name="connsiteY0" fmla="*/ 0 h 3189946"/>
              <a:gd name="connsiteX1" fmla="*/ 445556 w 2045184"/>
              <a:gd name="connsiteY1" fmla="*/ 0 h 3189946"/>
              <a:gd name="connsiteX2" fmla="*/ 594954 w 2045184"/>
              <a:gd name="connsiteY2" fmla="*/ 99642 h 3189946"/>
              <a:gd name="connsiteX3" fmla="*/ 1136304 w 2045184"/>
              <a:gd name="connsiteY3" fmla="*/ 381519 h 3189946"/>
              <a:gd name="connsiteX4" fmla="*/ 1916778 w 2045184"/>
              <a:gd name="connsiteY4" fmla="*/ 599585 h 3189946"/>
              <a:gd name="connsiteX5" fmla="*/ 2040123 w 2045184"/>
              <a:gd name="connsiteY5" fmla="*/ 732299 h 3189946"/>
              <a:gd name="connsiteX6" fmla="*/ 2045184 w 2045184"/>
              <a:gd name="connsiteY6" fmla="*/ 3056273 h 3189946"/>
              <a:gd name="connsiteX7" fmla="*/ 1912096 w 2045184"/>
              <a:gd name="connsiteY7" fmla="*/ 3189946 h 3189946"/>
              <a:gd name="connsiteX8" fmla="*/ 1912089 w 2045184"/>
              <a:gd name="connsiteY8" fmla="*/ 3189946 h 3189946"/>
              <a:gd name="connsiteX9" fmla="*/ 1911803 w 2045184"/>
              <a:gd name="connsiteY9" fmla="*/ 3189939 h 3189946"/>
              <a:gd name="connsiteX10" fmla="*/ 1778422 w 2045184"/>
              <a:gd name="connsiteY10" fmla="*/ 3056850 h 3189946"/>
              <a:gd name="connsiteX11" fmla="*/ 1773609 w 2045184"/>
              <a:gd name="connsiteY11" fmla="*/ 849325 h 3189946"/>
              <a:gd name="connsiteX12" fmla="*/ 1045038 w 2045184"/>
              <a:gd name="connsiteY12" fmla="*/ 632507 h 3189946"/>
              <a:gd name="connsiteX13" fmla="*/ 18044 w 2045184"/>
              <a:gd name="connsiteY13" fmla="*/ 15567 h 3189946"/>
              <a:gd name="connsiteX14" fmla="*/ 0 w 2045184"/>
              <a:gd name="connsiteY14" fmla="*/ 0 h 31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184" h="3189946">
                <a:moveTo>
                  <a:pt x="0" y="0"/>
                </a:moveTo>
                <a:lnTo>
                  <a:pt x="445556" y="0"/>
                </a:lnTo>
                <a:lnTo>
                  <a:pt x="594954" y="99642"/>
                </a:lnTo>
                <a:cubicBezTo>
                  <a:pt x="794804" y="224433"/>
                  <a:pt x="979607" y="315591"/>
                  <a:pt x="1136304" y="381519"/>
                </a:cubicBezTo>
                <a:cubicBezTo>
                  <a:pt x="1590148" y="572458"/>
                  <a:pt x="1913565" y="599331"/>
                  <a:pt x="1916778" y="599585"/>
                </a:cubicBezTo>
                <a:cubicBezTo>
                  <a:pt x="1986184" y="604945"/>
                  <a:pt x="2039850" y="662687"/>
                  <a:pt x="2040123" y="732299"/>
                </a:cubicBezTo>
                <a:lnTo>
                  <a:pt x="2045184" y="3056273"/>
                </a:lnTo>
                <a:cubicBezTo>
                  <a:pt x="2045346" y="3129937"/>
                  <a:pt x="1985760" y="3189784"/>
                  <a:pt x="1912096" y="3189946"/>
                </a:cubicBezTo>
                <a:cubicBezTo>
                  <a:pt x="1912093" y="3189946"/>
                  <a:pt x="1912091" y="3189946"/>
                  <a:pt x="1912089" y="3189946"/>
                </a:cubicBezTo>
                <a:lnTo>
                  <a:pt x="1911803" y="3189939"/>
                </a:lnTo>
                <a:cubicBezTo>
                  <a:pt x="1838252" y="3189940"/>
                  <a:pt x="1778583" y="3130400"/>
                  <a:pt x="1778422" y="3056850"/>
                </a:cubicBezTo>
                <a:lnTo>
                  <a:pt x="1773609" y="849325"/>
                </a:lnTo>
                <a:cubicBezTo>
                  <a:pt x="1629212" y="825210"/>
                  <a:pt x="1368505" y="767321"/>
                  <a:pt x="1045038" y="632507"/>
                </a:cubicBezTo>
                <a:cubicBezTo>
                  <a:pt x="764448" y="515561"/>
                  <a:pt x="400282" y="323826"/>
                  <a:pt x="18044" y="15567"/>
                </a:cubicBezTo>
                <a:lnTo>
                  <a:pt x="0" y="0"/>
                </a:lnTo>
                <a:close/>
              </a:path>
            </a:pathLst>
          </a:custGeom>
          <a:solidFill>
            <a:schemeClr val="accent4"/>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72559194"/>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Large Righ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916738" y="1565276"/>
            <a:ext cx="45545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0"/>
            <a:ext cx="4375150" cy="3115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639"/>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7E4CF89B-9153-40B6-9DAC-F7296DD392CE}"/>
              </a:ext>
            </a:extLst>
          </p:cNvPr>
          <p:cNvSpPr/>
          <p:nvPr/>
        </p:nvSpPr>
        <p:spPr>
          <a:xfrm>
            <a:off x="0" y="0"/>
            <a:ext cx="12193193" cy="6858000"/>
          </a:xfrm>
          <a:custGeom>
            <a:avLst/>
            <a:gdLst>
              <a:gd name="connsiteX0" fmla="*/ 0 w 12193193"/>
              <a:gd name="connsiteY0" fmla="*/ 0 h 6858000"/>
              <a:gd name="connsiteX1" fmla="*/ 12193194 w 12193193"/>
              <a:gd name="connsiteY1" fmla="*/ 0 h 6858000"/>
              <a:gd name="connsiteX2" fmla="*/ 12193194 w 12193193"/>
              <a:gd name="connsiteY2" fmla="*/ 6858000 h 6858000"/>
              <a:gd name="connsiteX3" fmla="*/ 0 w 121931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93" h="6858000">
                <a:moveTo>
                  <a:pt x="0" y="0"/>
                </a:moveTo>
                <a:lnTo>
                  <a:pt x="12193194" y="0"/>
                </a:lnTo>
                <a:lnTo>
                  <a:pt x="12193194"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01CB456-3579-41C9-8C06-ADC94B9FDA88}"/>
              </a:ext>
            </a:extLst>
          </p:cNvPr>
          <p:cNvSpPr/>
          <p:nvPr userDrawn="1"/>
        </p:nvSpPr>
        <p:spPr>
          <a:xfrm>
            <a:off x="5817635" y="0"/>
            <a:ext cx="1821487" cy="2234280"/>
          </a:xfrm>
          <a:custGeom>
            <a:avLst/>
            <a:gdLst>
              <a:gd name="connsiteX0" fmla="*/ 1437237 w 1821487"/>
              <a:gd name="connsiteY0" fmla="*/ 0 h 2234280"/>
              <a:gd name="connsiteX1" fmla="*/ 1821487 w 1821487"/>
              <a:gd name="connsiteY1" fmla="*/ 0 h 2234280"/>
              <a:gd name="connsiteX2" fmla="*/ 1796412 w 1821487"/>
              <a:gd name="connsiteY2" fmla="*/ 22870 h 2234280"/>
              <a:gd name="connsiteX3" fmla="*/ 255291 w 1821487"/>
              <a:gd name="connsiteY3" fmla="*/ 2154810 h 2234280"/>
              <a:gd name="connsiteX4" fmla="*/ 133253 w 1821487"/>
              <a:gd name="connsiteY4" fmla="*/ 2234280 h 2234280"/>
              <a:gd name="connsiteX5" fmla="*/ 0 w 1821487"/>
              <a:gd name="connsiteY5" fmla="*/ 2100688 h 2234280"/>
              <a:gd name="connsiteX6" fmla="*/ 11362 w 1821487"/>
              <a:gd name="connsiteY6" fmla="*/ 2046980 h 2234280"/>
              <a:gd name="connsiteX7" fmla="*/ 983011 w 1821487"/>
              <a:gd name="connsiteY7" fmla="*/ 493676 h 2234280"/>
              <a:gd name="connsiteX8" fmla="*/ 1347027 w 1821487"/>
              <a:gd name="connsiteY8" fmla="*/ 89809 h 2234280"/>
              <a:gd name="connsiteX9" fmla="*/ 1437237 w 1821487"/>
              <a:gd name="connsiteY9" fmla="*/ 0 h 22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487" h="2234280">
                <a:moveTo>
                  <a:pt x="1437237" y="0"/>
                </a:moveTo>
                <a:lnTo>
                  <a:pt x="1821487" y="0"/>
                </a:lnTo>
                <a:lnTo>
                  <a:pt x="1796412" y="22870"/>
                </a:lnTo>
                <a:cubicBezTo>
                  <a:pt x="1114823" y="664757"/>
                  <a:pt x="598513" y="1378402"/>
                  <a:pt x="255291" y="2154810"/>
                </a:cubicBezTo>
                <a:cubicBezTo>
                  <a:pt x="233937" y="2203128"/>
                  <a:pt x="186080" y="2234292"/>
                  <a:pt x="133253" y="2234280"/>
                </a:cubicBezTo>
                <a:cubicBezTo>
                  <a:pt x="59566" y="2234186"/>
                  <a:pt x="-93" y="2174375"/>
                  <a:pt x="0" y="2100688"/>
                </a:cubicBezTo>
                <a:cubicBezTo>
                  <a:pt x="24" y="2082191"/>
                  <a:pt x="3893" y="2063902"/>
                  <a:pt x="11362" y="2046980"/>
                </a:cubicBezTo>
                <a:cubicBezTo>
                  <a:pt x="261126" y="1486382"/>
                  <a:pt x="588187" y="963534"/>
                  <a:pt x="983011" y="493676"/>
                </a:cubicBezTo>
                <a:cubicBezTo>
                  <a:pt x="1097446" y="356700"/>
                  <a:pt x="1218867" y="222004"/>
                  <a:pt x="1347027" y="89809"/>
                </a:cubicBezTo>
                <a:lnTo>
                  <a:pt x="1437237" y="0"/>
                </a:lnTo>
                <a:close/>
              </a:path>
            </a:pathLst>
          </a:custGeom>
          <a:solidFill>
            <a:schemeClr val="accent6"/>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616F8CF-6A9D-4874-8D05-BB69A9E2BF71}"/>
              </a:ext>
            </a:extLst>
          </p:cNvPr>
          <p:cNvSpPr/>
          <p:nvPr/>
        </p:nvSpPr>
        <p:spPr>
          <a:xfrm>
            <a:off x="-3" y="1966905"/>
            <a:ext cx="6084624" cy="4134902"/>
          </a:xfrm>
          <a:custGeom>
            <a:avLst/>
            <a:gdLst>
              <a:gd name="connsiteX0" fmla="*/ 5952774 w 6084624"/>
              <a:gd name="connsiteY0" fmla="*/ 8 h 4134902"/>
              <a:gd name="connsiteX1" fmla="*/ 6004542 w 6084624"/>
              <a:gd name="connsiteY1" fmla="*/ 11149 h 4134902"/>
              <a:gd name="connsiteX2" fmla="*/ 6073475 w 6084624"/>
              <a:gd name="connsiteY2" fmla="*/ 186685 h 4134902"/>
              <a:gd name="connsiteX3" fmla="*/ 6072936 w 6084624"/>
              <a:gd name="connsiteY3" fmla="*/ 187906 h 4134902"/>
              <a:gd name="connsiteX4" fmla="*/ 5490882 w 6084624"/>
              <a:gd name="connsiteY4" fmla="*/ 3323469 h 4134902"/>
              <a:gd name="connsiteX5" fmla="*/ 5453886 w 6084624"/>
              <a:gd name="connsiteY5" fmla="*/ 4018214 h 4134902"/>
              <a:gd name="connsiteX6" fmla="*/ 5321583 w 6084624"/>
              <a:gd name="connsiteY6" fmla="*/ 4134902 h 4134902"/>
              <a:gd name="connsiteX7" fmla="*/ 0 w 6084624"/>
              <a:gd name="connsiteY7" fmla="*/ 4134902 h 4134902"/>
              <a:gd name="connsiteX8" fmla="*/ 0 w 6084624"/>
              <a:gd name="connsiteY8" fmla="*/ 3868202 h 4134902"/>
              <a:gd name="connsiteX9" fmla="*/ 5201206 w 6084624"/>
              <a:gd name="connsiteY9" fmla="*/ 3868202 h 4134902"/>
              <a:gd name="connsiteX10" fmla="*/ 5224268 w 6084624"/>
              <a:gd name="connsiteY10" fmla="*/ 3316604 h 4134902"/>
              <a:gd name="connsiteX11" fmla="*/ 5829007 w 6084624"/>
              <a:gd name="connsiteY11" fmla="*/ 80083 h 4134902"/>
              <a:gd name="connsiteX12" fmla="*/ 5952774 w 6084624"/>
              <a:gd name="connsiteY12" fmla="*/ 8 h 41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624" h="4134902">
                <a:moveTo>
                  <a:pt x="5952774" y="8"/>
                </a:moveTo>
                <a:cubicBezTo>
                  <a:pt x="5970096" y="199"/>
                  <a:pt x="5987665" y="3790"/>
                  <a:pt x="6004542" y="11149"/>
                </a:cubicBezTo>
                <a:cubicBezTo>
                  <a:pt x="6072050" y="40587"/>
                  <a:pt x="6102913" y="119177"/>
                  <a:pt x="6073475" y="186685"/>
                </a:cubicBezTo>
                <a:cubicBezTo>
                  <a:pt x="6073297" y="187093"/>
                  <a:pt x="6073118" y="187500"/>
                  <a:pt x="6072936" y="187906"/>
                </a:cubicBezTo>
                <a:cubicBezTo>
                  <a:pt x="5540646" y="1392040"/>
                  <a:pt x="5511879" y="2508362"/>
                  <a:pt x="5490882" y="3323469"/>
                </a:cubicBezTo>
                <a:cubicBezTo>
                  <a:pt x="5483904" y="3594042"/>
                  <a:pt x="5477890" y="3827721"/>
                  <a:pt x="5453886" y="4018214"/>
                </a:cubicBezTo>
                <a:cubicBezTo>
                  <a:pt x="5445489" y="4084891"/>
                  <a:pt x="5388787" y="4134901"/>
                  <a:pt x="5321583" y="4134902"/>
                </a:cubicBezTo>
                <a:lnTo>
                  <a:pt x="0" y="4134902"/>
                </a:lnTo>
                <a:lnTo>
                  <a:pt x="0" y="3868202"/>
                </a:lnTo>
                <a:lnTo>
                  <a:pt x="5201206" y="3868202"/>
                </a:lnTo>
                <a:cubicBezTo>
                  <a:pt x="5214092" y="3711647"/>
                  <a:pt x="5218886" y="3525414"/>
                  <a:pt x="5224268" y="3316604"/>
                </a:cubicBezTo>
                <a:cubicBezTo>
                  <a:pt x="5245842" y="2479251"/>
                  <a:pt x="5275391" y="1332453"/>
                  <a:pt x="5829007" y="80083"/>
                </a:cubicBezTo>
                <a:cubicBezTo>
                  <a:pt x="5851085" y="29452"/>
                  <a:pt x="5900811" y="-566"/>
                  <a:pt x="5952774" y="8"/>
                </a:cubicBezTo>
                <a:close/>
              </a:path>
            </a:pathLst>
          </a:custGeom>
          <a:solidFill>
            <a:schemeClr val="tx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231408927"/>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Quotation">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8" name="Text Quotation 1">
            <a:extLst>
              <a:ext uri="{FF2B5EF4-FFF2-40B4-BE49-F238E27FC236}">
                <a16:creationId xmlns:a16="http://schemas.microsoft.com/office/drawing/2014/main" id="{CF83A6C2-5484-4078-9A95-3943A67F863C}"/>
              </a:ext>
            </a:extLst>
          </p:cNvPr>
          <p:cNvSpPr>
            <a:spLocks noGrp="1"/>
          </p:cNvSpPr>
          <p:nvPr>
            <p:ph type="body" sz="quarter" idx="22" hasCustomPrompt="1"/>
          </p:nvPr>
        </p:nvSpPr>
        <p:spPr>
          <a:xfrm>
            <a:off x="8007350" y="3683303"/>
            <a:ext cx="3465512" cy="2453971"/>
          </a:xfrm>
        </p:spPr>
        <p:txBody>
          <a:bodyPr/>
          <a:lstStyle>
            <a:lvl1pPr marL="0" indent="0">
              <a:lnSpc>
                <a:spcPct val="90000"/>
              </a:lnSpc>
              <a:buFont typeface="Arial" panose="020B0604020202020204" pitchFamily="34" charset="0"/>
              <a:buNone/>
              <a:defRPr sz="2000" i="1">
                <a:solidFill>
                  <a:schemeClr val="accent1"/>
                </a:solidFill>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solidFill>
                  <a:schemeClr val="accent1"/>
                </a:solidFill>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21" name="Quote Icon">
            <a:extLst>
              <a:ext uri="{FF2B5EF4-FFF2-40B4-BE49-F238E27FC236}">
                <a16:creationId xmlns:a16="http://schemas.microsoft.com/office/drawing/2014/main" id="{83E37669-D60C-4BDC-89D8-76B20DB9CD69}"/>
              </a:ext>
            </a:extLst>
          </p:cNvPr>
          <p:cNvSpPr>
            <a:spLocks noGrp="1" noChangeAspect="1"/>
          </p:cNvSpPr>
          <p:nvPr>
            <p:ph type="body" sz="quarter" idx="23" hasCustomPrompt="1"/>
          </p:nvPr>
        </p:nvSpPr>
        <p:spPr>
          <a:xfrm>
            <a:off x="8007350" y="3084485"/>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0" name="Freeform: Shape 9">
            <a:extLst>
              <a:ext uri="{FF2B5EF4-FFF2-40B4-BE49-F238E27FC236}">
                <a16:creationId xmlns:a16="http://schemas.microsoft.com/office/drawing/2014/main" id="{7C827E1D-DD48-44F3-B112-3D7A29CC8B57}"/>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325EB17-9B77-4BB7-B493-547AA259F275}"/>
              </a:ext>
            </a:extLst>
          </p:cNvPr>
          <p:cNvSpPr/>
          <p:nvPr/>
        </p:nvSpPr>
        <p:spPr>
          <a:xfrm>
            <a:off x="7972806" y="2590800"/>
            <a:ext cx="4219193" cy="266700"/>
          </a:xfrm>
          <a:custGeom>
            <a:avLst/>
            <a:gdLst>
              <a:gd name="connsiteX0" fmla="*/ 133350 w 4219193"/>
              <a:gd name="connsiteY0" fmla="*/ 0 h 266700"/>
              <a:gd name="connsiteX1" fmla="*/ 0 w 4219193"/>
              <a:gd name="connsiteY1" fmla="*/ 133350 h 266700"/>
              <a:gd name="connsiteX2" fmla="*/ 133350 w 4219193"/>
              <a:gd name="connsiteY2" fmla="*/ 266700 h 266700"/>
              <a:gd name="connsiteX3" fmla="*/ 4219194 w 4219193"/>
              <a:gd name="connsiteY3" fmla="*/ 266700 h 266700"/>
              <a:gd name="connsiteX4" fmla="*/ 4219194 w 4219193"/>
              <a:gd name="connsiteY4" fmla="*/ 0 h 266700"/>
              <a:gd name="connsiteX5" fmla="*/ 133350 w 4219193"/>
              <a:gd name="connsiteY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3" h="266700">
                <a:moveTo>
                  <a:pt x="133350" y="0"/>
                </a:moveTo>
                <a:cubicBezTo>
                  <a:pt x="59703" y="0"/>
                  <a:pt x="0" y="59703"/>
                  <a:pt x="0" y="133350"/>
                </a:cubicBezTo>
                <a:cubicBezTo>
                  <a:pt x="0" y="206997"/>
                  <a:pt x="59703" y="266700"/>
                  <a:pt x="133350" y="266700"/>
                </a:cubicBezTo>
                <a:lnTo>
                  <a:pt x="4219194" y="266700"/>
                </a:lnTo>
                <a:lnTo>
                  <a:pt x="4219194" y="0"/>
                </a:lnTo>
                <a:lnTo>
                  <a:pt x="133350" y="0"/>
                </a:lnTo>
                <a:close/>
              </a:path>
            </a:pathLst>
          </a:custGeom>
          <a:solidFill>
            <a:srgbClr val="FFE84C"/>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4D3F087-01E9-453B-8992-8328DC5AED5E}"/>
              </a:ext>
            </a:extLst>
          </p:cNvPr>
          <p:cNvSpPr/>
          <p:nvPr/>
        </p:nvSpPr>
        <p:spPr>
          <a:xfrm>
            <a:off x="6323203" y="2591054"/>
            <a:ext cx="1916303" cy="4266945"/>
          </a:xfrm>
          <a:custGeom>
            <a:avLst/>
            <a:gdLst>
              <a:gd name="connsiteX0" fmla="*/ 1044067 w 1916303"/>
              <a:gd name="connsiteY0" fmla="*/ 797179 h 4266945"/>
              <a:gd name="connsiteX1" fmla="*/ 1066165 w 1916303"/>
              <a:gd name="connsiteY1" fmla="*/ 266700 h 4266945"/>
              <a:gd name="connsiteX2" fmla="*/ 1782953 w 1916303"/>
              <a:gd name="connsiteY2" fmla="*/ 266700 h 4266945"/>
              <a:gd name="connsiteX3" fmla="*/ 1916303 w 1916303"/>
              <a:gd name="connsiteY3" fmla="*/ 133350 h 4266945"/>
              <a:gd name="connsiteX4" fmla="*/ 1782953 w 1916303"/>
              <a:gd name="connsiteY4" fmla="*/ 0 h 4266945"/>
              <a:gd name="connsiteX5" fmla="*/ 945642 w 1916303"/>
              <a:gd name="connsiteY5" fmla="*/ 0 h 4266945"/>
              <a:gd name="connsiteX6" fmla="*/ 813435 w 1916303"/>
              <a:gd name="connsiteY6" fmla="*/ 116586 h 4266945"/>
              <a:gd name="connsiteX7" fmla="*/ 777494 w 1916303"/>
              <a:gd name="connsiteY7" fmla="*/ 790321 h 4266945"/>
              <a:gd name="connsiteX8" fmla="*/ 0 w 1916303"/>
              <a:gd name="connsiteY8" fmla="*/ 4266946 h 4266945"/>
              <a:gd name="connsiteX9" fmla="*/ 297307 w 1916303"/>
              <a:gd name="connsiteY9" fmla="*/ 4266946 h 4266945"/>
              <a:gd name="connsiteX10" fmla="*/ 594360 w 1916303"/>
              <a:gd name="connsiteY10" fmla="*/ 3597783 h 4266945"/>
              <a:gd name="connsiteX11" fmla="*/ 1044067 w 1916303"/>
              <a:gd name="connsiteY11" fmla="*/ 797179 h 426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6303" h="4266945">
                <a:moveTo>
                  <a:pt x="1044067" y="797179"/>
                </a:moveTo>
                <a:cubicBezTo>
                  <a:pt x="1049274" y="596519"/>
                  <a:pt x="1053846" y="417449"/>
                  <a:pt x="1066165" y="266700"/>
                </a:cubicBezTo>
                <a:lnTo>
                  <a:pt x="1782953" y="266700"/>
                </a:lnTo>
                <a:cubicBezTo>
                  <a:pt x="1856601" y="266700"/>
                  <a:pt x="1916303" y="206997"/>
                  <a:pt x="1916303" y="133350"/>
                </a:cubicBezTo>
                <a:cubicBezTo>
                  <a:pt x="1916303" y="59703"/>
                  <a:pt x="1856601" y="0"/>
                  <a:pt x="1782953" y="0"/>
                </a:cubicBezTo>
                <a:lnTo>
                  <a:pt x="945642" y="0"/>
                </a:lnTo>
                <a:cubicBezTo>
                  <a:pt x="878487" y="-14"/>
                  <a:pt x="821821" y="49957"/>
                  <a:pt x="813435" y="116586"/>
                </a:cubicBezTo>
                <a:cubicBezTo>
                  <a:pt x="790067" y="301371"/>
                  <a:pt x="784225" y="527939"/>
                  <a:pt x="777494" y="790321"/>
                </a:cubicBezTo>
                <a:cubicBezTo>
                  <a:pt x="754380" y="1683004"/>
                  <a:pt x="721740" y="2947797"/>
                  <a:pt x="0" y="4266946"/>
                </a:cubicBezTo>
                <a:lnTo>
                  <a:pt x="297307" y="4266946"/>
                </a:lnTo>
                <a:cubicBezTo>
                  <a:pt x="409624" y="4050036"/>
                  <a:pt x="508820" y="3826580"/>
                  <a:pt x="594360" y="3597783"/>
                </a:cubicBezTo>
                <a:cubicBezTo>
                  <a:pt x="999744" y="2512441"/>
                  <a:pt x="1025398" y="1521079"/>
                  <a:pt x="1044067" y="797179"/>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2949209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2" name="Freeform: Shape 11">
            <a:extLst>
              <a:ext uri="{FF2B5EF4-FFF2-40B4-BE49-F238E27FC236}">
                <a16:creationId xmlns:a16="http://schemas.microsoft.com/office/drawing/2014/main" id="{AB4A32E8-75AB-42D3-86D2-1B66C4AB73D9}"/>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16867846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6" name="Content Placeholder 3">
            <a:extLst>
              <a:ext uri="{FF2B5EF4-FFF2-40B4-BE49-F238E27FC236}">
                <a16:creationId xmlns:a16="http://schemas.microsoft.com/office/drawing/2014/main" id="{828B6303-5E5A-4F9F-B85F-7C003AC607B9}"/>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C14F23CB-D366-4F09-BEDD-C82A562BC064}"/>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
            <a:extLst>
              <a:ext uri="{FF2B5EF4-FFF2-40B4-BE49-F238E27FC236}">
                <a16:creationId xmlns:a16="http://schemas.microsoft.com/office/drawing/2014/main" id="{2508DEB1-7FFB-4003-BD92-0A426636F4B2}"/>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9" name="Freeform: Shape 8">
            <a:extLst>
              <a:ext uri="{FF2B5EF4-FFF2-40B4-BE49-F238E27FC236}">
                <a16:creationId xmlns:a16="http://schemas.microsoft.com/office/drawing/2014/main" id="{20C34EB3-71F9-4B2D-8EEE-10FB2F2DE143}"/>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9AB9437-5153-4E47-9687-8F42B346B14C}"/>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8B3C57A-F96E-40E7-A327-2E5A668D994C}"/>
              </a:ext>
            </a:extLst>
          </p:cNvPr>
          <p:cNvSpPr/>
          <p:nvPr/>
        </p:nvSpPr>
        <p:spPr>
          <a:xfrm>
            <a:off x="8958833" y="0"/>
            <a:ext cx="3233293" cy="1615694"/>
          </a:xfrm>
          <a:custGeom>
            <a:avLst/>
            <a:gdLst>
              <a:gd name="connsiteX0" fmla="*/ 297942 w 3233293"/>
              <a:gd name="connsiteY0" fmla="*/ 316484 h 1615694"/>
              <a:gd name="connsiteX1" fmla="*/ 3233293 w 3233293"/>
              <a:gd name="connsiteY1" fmla="*/ 1615694 h 1615694"/>
              <a:gd name="connsiteX2" fmla="*/ 3233293 w 3233293"/>
              <a:gd name="connsiteY2" fmla="*/ 0 h 1615694"/>
              <a:gd name="connsiteX3" fmla="*/ 0 w 3233293"/>
              <a:gd name="connsiteY3" fmla="*/ 0 h 1615694"/>
              <a:gd name="connsiteX4" fmla="*/ 297942 w 3233293"/>
              <a:gd name="connsiteY4" fmla="*/ 316484 h 161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293" h="1615694">
                <a:moveTo>
                  <a:pt x="297942" y="316484"/>
                </a:moveTo>
                <a:cubicBezTo>
                  <a:pt x="1101217" y="1095629"/>
                  <a:pt x="2088642" y="1532382"/>
                  <a:pt x="3233293" y="1615694"/>
                </a:cubicBezTo>
                <a:lnTo>
                  <a:pt x="3233293" y="0"/>
                </a:lnTo>
                <a:lnTo>
                  <a:pt x="0" y="0"/>
                </a:lnTo>
                <a:cubicBezTo>
                  <a:pt x="88519" y="102870"/>
                  <a:pt x="187706" y="209550"/>
                  <a:pt x="297942" y="316484"/>
                </a:cubicBez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7C31D8C-1F17-46A9-B024-3B19A10B3DA3}"/>
              </a:ext>
            </a:extLst>
          </p:cNvPr>
          <p:cNvSpPr/>
          <p:nvPr/>
        </p:nvSpPr>
        <p:spPr>
          <a:xfrm>
            <a:off x="8637125"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2880992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 and Imag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CD836DB-20FF-4ECB-BFDB-285EE8F4E18F}"/>
              </a:ext>
            </a:extLst>
          </p:cNvPr>
          <p:cNvGrpSpPr/>
          <p:nvPr userDrawn="1"/>
        </p:nvGrpSpPr>
        <p:grpSpPr>
          <a:xfrm>
            <a:off x="8944357" y="1706544"/>
            <a:ext cx="3247771" cy="5151963"/>
            <a:chOff x="8944357" y="1706544"/>
            <a:chExt cx="3247771" cy="5151963"/>
          </a:xfrm>
        </p:grpSpPr>
        <p:sp>
          <p:nvSpPr>
            <p:cNvPr id="18" name="Freeform: Shape 17">
              <a:extLst>
                <a:ext uri="{FF2B5EF4-FFF2-40B4-BE49-F238E27FC236}">
                  <a16:creationId xmlns:a16="http://schemas.microsoft.com/office/drawing/2014/main" id="{05966845-85E6-49B2-AB13-39C3A22ACF17}"/>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chemeClr val="accent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0D2D12A-F7B7-4BA7-AB91-7EC22598788D}"/>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chemeClr val="accent1"/>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6" name="Picture Placeholder 5">
            <a:extLst>
              <a:ext uri="{FF2B5EF4-FFF2-40B4-BE49-F238E27FC236}">
                <a16:creationId xmlns:a16="http://schemas.microsoft.com/office/drawing/2014/main" id="{4B43E360-FC59-4631-9065-F313F8D5F664}"/>
              </a:ext>
            </a:extLst>
          </p:cNvPr>
          <p:cNvSpPr>
            <a:spLocks noGrp="1"/>
          </p:cNvSpPr>
          <p:nvPr>
            <p:ph type="pic" sz="quarter" idx="15"/>
          </p:nvPr>
        </p:nvSpPr>
        <p:spPr>
          <a:xfrm>
            <a:off x="8918575" y="2127906"/>
            <a:ext cx="2552699" cy="4006800"/>
          </a:xfrm>
        </p:spPr>
        <p:txBody>
          <a:bodyPr/>
          <a:lstStyle/>
          <a:p>
            <a:r>
              <a:rPr lang="en-US"/>
              <a:t>Click icon to add picture</a:t>
            </a:r>
            <a:endParaRPr lang="en-GB" dirty="0"/>
          </a:p>
        </p:txBody>
      </p:sp>
      <p:sp>
        <p:nvSpPr>
          <p:cNvPr id="17" name="Freeform: Shape 16">
            <a:extLst>
              <a:ext uri="{FF2B5EF4-FFF2-40B4-BE49-F238E27FC236}">
                <a16:creationId xmlns:a16="http://schemas.microsoft.com/office/drawing/2014/main" id="{324DC9B5-A353-4960-B089-EE1C2A20997D}"/>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6482626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7"/>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7"/>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06E694C4-9BFB-4141-B1A7-97C150BE685E}"/>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6553654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84091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8201026" cy="720000"/>
          </a:xfrm>
        </p:spPr>
        <p:txBody>
          <a:bodyPr/>
          <a:lstStyle/>
          <a:p>
            <a:pPr lvl="0"/>
            <a:r>
              <a:rPr lang="en-US"/>
              <a:t>Click to edit Master title style</a:t>
            </a:r>
            <a:endParaRPr lang="en-GB" dirty="0"/>
          </a:p>
        </p:txBody>
      </p:sp>
      <p:sp>
        <p:nvSpPr>
          <p:cNvPr id="16" name="Freeform: Shape 15">
            <a:extLst>
              <a:ext uri="{FF2B5EF4-FFF2-40B4-BE49-F238E27FC236}">
                <a16:creationId xmlns:a16="http://schemas.microsoft.com/office/drawing/2014/main" id="{A3FBBA86-6D28-470B-B82F-E07AEEEA545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90448247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6186488"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719137"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648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020300"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3" name="Freeform: Shape 12">
            <a:extLst>
              <a:ext uri="{FF2B5EF4-FFF2-40B4-BE49-F238E27FC236}">
                <a16:creationId xmlns:a16="http://schemas.microsoft.com/office/drawing/2014/main" id="{818F1BCE-16CB-48EB-BE3B-58808302C04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chemeClr val="tx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743348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1627188"/>
            <a:ext cx="5286376" cy="451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1627188"/>
            <a:ext cx="5286376" cy="451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78212305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884741"/>
            <a:ext cx="2552699"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884741"/>
            <a:ext cx="2552700"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8" name="Freeform: Shape 27">
            <a:extLst>
              <a:ext uri="{FF2B5EF4-FFF2-40B4-BE49-F238E27FC236}">
                <a16:creationId xmlns:a16="http://schemas.microsoft.com/office/drawing/2014/main" id="{8DF29A4C-9712-4E66-B9C1-AF538CFF51BB}"/>
              </a:ext>
            </a:extLst>
          </p:cNvPr>
          <p:cNvSpPr/>
          <p:nvPr userDrawn="1"/>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2D6E4F-11A2-47EB-92FE-B5E446DBE52C}"/>
              </a:ext>
            </a:extLst>
          </p:cNvPr>
          <p:cNvSpPr/>
          <p:nvPr/>
        </p:nvSpPr>
        <p:spPr>
          <a:xfrm>
            <a:off x="8650096" y="2349500"/>
            <a:ext cx="3541903" cy="266700"/>
          </a:xfrm>
          <a:custGeom>
            <a:avLst/>
            <a:gdLst>
              <a:gd name="connsiteX0" fmla="*/ 0 w 3541903"/>
              <a:gd name="connsiteY0" fmla="*/ 133350 h 266700"/>
              <a:gd name="connsiteX1" fmla="*/ 133350 w 3541903"/>
              <a:gd name="connsiteY1" fmla="*/ 266700 h 266700"/>
              <a:gd name="connsiteX2" fmla="*/ 3541903 w 3541903"/>
              <a:gd name="connsiteY2" fmla="*/ 266700 h 266700"/>
              <a:gd name="connsiteX3" fmla="*/ 3541903 w 3541903"/>
              <a:gd name="connsiteY3" fmla="*/ 0 h 266700"/>
              <a:gd name="connsiteX4" fmla="*/ 133350 w 3541903"/>
              <a:gd name="connsiteY4" fmla="*/ 0 h 266700"/>
              <a:gd name="connsiteX5" fmla="*/ 0 w 3541903"/>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903" h="266700">
                <a:moveTo>
                  <a:pt x="0" y="133350"/>
                </a:moveTo>
                <a:cubicBezTo>
                  <a:pt x="0" y="206997"/>
                  <a:pt x="59703" y="266700"/>
                  <a:pt x="133350" y="266700"/>
                </a:cubicBezTo>
                <a:lnTo>
                  <a:pt x="3541903" y="266700"/>
                </a:lnTo>
                <a:lnTo>
                  <a:pt x="3541903" y="0"/>
                </a:lnTo>
                <a:lnTo>
                  <a:pt x="133350" y="0"/>
                </a:lnTo>
                <a:cubicBezTo>
                  <a:pt x="59703" y="0"/>
                  <a:pt x="0" y="59703"/>
                  <a:pt x="0" y="133350"/>
                </a:cubicBezTo>
                <a:close/>
              </a:path>
            </a:pathLst>
          </a:custGeom>
          <a:solidFill>
            <a:schemeClr val="accent3"/>
          </a:solidFill>
          <a:ln w="1270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6FF8548-3421-4E4E-9A66-8B44D31050B3}"/>
              </a:ext>
            </a:extLst>
          </p:cNvPr>
          <p:cNvSpPr/>
          <p:nvPr/>
        </p:nvSpPr>
        <p:spPr>
          <a:xfrm>
            <a:off x="5683884" y="2349500"/>
            <a:ext cx="3805428" cy="266700"/>
          </a:xfrm>
          <a:custGeom>
            <a:avLst/>
            <a:gdLst>
              <a:gd name="connsiteX0" fmla="*/ 3672078 w 3805428"/>
              <a:gd name="connsiteY0" fmla="*/ 266700 h 266700"/>
              <a:gd name="connsiteX1" fmla="*/ 133350 w 3805428"/>
              <a:gd name="connsiteY1" fmla="*/ 266700 h 266700"/>
              <a:gd name="connsiteX2" fmla="*/ 0 w 3805428"/>
              <a:gd name="connsiteY2" fmla="*/ 133350 h 266700"/>
              <a:gd name="connsiteX3" fmla="*/ 133350 w 3805428"/>
              <a:gd name="connsiteY3" fmla="*/ 0 h 266700"/>
              <a:gd name="connsiteX4" fmla="*/ 3672078 w 3805428"/>
              <a:gd name="connsiteY4" fmla="*/ 0 h 266700"/>
              <a:gd name="connsiteX5" fmla="*/ 3805428 w 3805428"/>
              <a:gd name="connsiteY5" fmla="*/ 133350 h 266700"/>
              <a:gd name="connsiteX6" fmla="*/ 3672078 w 3805428"/>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8" h="266700">
                <a:moveTo>
                  <a:pt x="3672078" y="266700"/>
                </a:moveTo>
                <a:lnTo>
                  <a:pt x="133350" y="266700"/>
                </a:lnTo>
                <a:cubicBezTo>
                  <a:pt x="59703" y="266700"/>
                  <a:pt x="0" y="206997"/>
                  <a:pt x="0" y="133350"/>
                </a:cubicBezTo>
                <a:cubicBezTo>
                  <a:pt x="0" y="59703"/>
                  <a:pt x="59703" y="0"/>
                  <a:pt x="133350" y="0"/>
                </a:cubicBezTo>
                <a:lnTo>
                  <a:pt x="3672078" y="0"/>
                </a:lnTo>
                <a:cubicBezTo>
                  <a:pt x="3745726" y="0"/>
                  <a:pt x="3805428" y="59703"/>
                  <a:pt x="3805428" y="133350"/>
                </a:cubicBezTo>
                <a:cubicBezTo>
                  <a:pt x="3805428" y="206997"/>
                  <a:pt x="3745726" y="266700"/>
                  <a:pt x="3672078" y="266700"/>
                </a:cubicBezTo>
                <a:close/>
              </a:path>
            </a:pathLst>
          </a:custGeom>
          <a:solidFill>
            <a:schemeClr val="accent5"/>
          </a:solidFill>
          <a:ln w="1270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94F954-1122-427F-AA9E-A4AACAED58A9}"/>
              </a:ext>
            </a:extLst>
          </p:cNvPr>
          <p:cNvSpPr/>
          <p:nvPr/>
        </p:nvSpPr>
        <p:spPr>
          <a:xfrm>
            <a:off x="2715132" y="2349500"/>
            <a:ext cx="3805301" cy="266700"/>
          </a:xfrm>
          <a:custGeom>
            <a:avLst/>
            <a:gdLst>
              <a:gd name="connsiteX0" fmla="*/ 3671951 w 3805301"/>
              <a:gd name="connsiteY0" fmla="*/ 266700 h 266700"/>
              <a:gd name="connsiteX1" fmla="*/ 133350 w 3805301"/>
              <a:gd name="connsiteY1" fmla="*/ 266700 h 266700"/>
              <a:gd name="connsiteX2" fmla="*/ 0 w 3805301"/>
              <a:gd name="connsiteY2" fmla="*/ 133350 h 266700"/>
              <a:gd name="connsiteX3" fmla="*/ 133350 w 3805301"/>
              <a:gd name="connsiteY3" fmla="*/ 0 h 266700"/>
              <a:gd name="connsiteX4" fmla="*/ 3671951 w 3805301"/>
              <a:gd name="connsiteY4" fmla="*/ 0 h 266700"/>
              <a:gd name="connsiteX5" fmla="*/ 3805302 w 3805301"/>
              <a:gd name="connsiteY5" fmla="*/ 133350 h 266700"/>
              <a:gd name="connsiteX6" fmla="*/ 3671952 w 3805301"/>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01" h="266700">
                <a:moveTo>
                  <a:pt x="3671951" y="266700"/>
                </a:moveTo>
                <a:lnTo>
                  <a:pt x="133350" y="266700"/>
                </a:lnTo>
                <a:cubicBezTo>
                  <a:pt x="59703" y="266700"/>
                  <a:pt x="0" y="206997"/>
                  <a:pt x="0" y="133350"/>
                </a:cubicBezTo>
                <a:cubicBezTo>
                  <a:pt x="0" y="59703"/>
                  <a:pt x="59703" y="0"/>
                  <a:pt x="133350" y="0"/>
                </a:cubicBezTo>
                <a:lnTo>
                  <a:pt x="3671951" y="0"/>
                </a:lnTo>
                <a:cubicBezTo>
                  <a:pt x="3745598" y="0"/>
                  <a:pt x="3805302" y="59703"/>
                  <a:pt x="3805302" y="133350"/>
                </a:cubicBezTo>
                <a:cubicBezTo>
                  <a:pt x="3805302" y="206997"/>
                  <a:pt x="3745599" y="266700"/>
                  <a:pt x="3671952" y="266700"/>
                </a:cubicBezTo>
                <a:close/>
              </a:path>
            </a:pathLst>
          </a:custGeom>
          <a:solidFill>
            <a:schemeClr val="accent2"/>
          </a:solidFill>
          <a:ln w="1270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26E4F0B-FAC1-4CDE-948B-7C353EBC5D15}"/>
              </a:ext>
            </a:extLst>
          </p:cNvPr>
          <p:cNvSpPr/>
          <p:nvPr/>
        </p:nvSpPr>
        <p:spPr>
          <a:xfrm>
            <a:off x="0" y="2349500"/>
            <a:ext cx="3542029" cy="266700"/>
          </a:xfrm>
          <a:custGeom>
            <a:avLst/>
            <a:gdLst>
              <a:gd name="connsiteX0" fmla="*/ 3542030 w 3542029"/>
              <a:gd name="connsiteY0" fmla="*/ 133350 h 266700"/>
              <a:gd name="connsiteX1" fmla="*/ 3408680 w 3542029"/>
              <a:gd name="connsiteY1" fmla="*/ 0 h 266700"/>
              <a:gd name="connsiteX2" fmla="*/ 0 w 3542029"/>
              <a:gd name="connsiteY2" fmla="*/ 0 h 266700"/>
              <a:gd name="connsiteX3" fmla="*/ 0 w 3542029"/>
              <a:gd name="connsiteY3" fmla="*/ 266700 h 266700"/>
              <a:gd name="connsiteX4" fmla="*/ 3408680 w 3542029"/>
              <a:gd name="connsiteY4" fmla="*/ 266700 h 266700"/>
              <a:gd name="connsiteX5" fmla="*/ 3542030 w 3542029"/>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029" h="266700">
                <a:moveTo>
                  <a:pt x="3542030" y="133350"/>
                </a:moveTo>
                <a:cubicBezTo>
                  <a:pt x="3542030" y="59703"/>
                  <a:pt x="3482327" y="0"/>
                  <a:pt x="3408680" y="0"/>
                </a:cubicBezTo>
                <a:lnTo>
                  <a:pt x="0" y="0"/>
                </a:lnTo>
                <a:lnTo>
                  <a:pt x="0" y="266700"/>
                </a:lnTo>
                <a:lnTo>
                  <a:pt x="3408680" y="266700"/>
                </a:lnTo>
                <a:cubicBezTo>
                  <a:pt x="3482327" y="266700"/>
                  <a:pt x="3542030" y="206997"/>
                  <a:pt x="3542030" y="133350"/>
                </a:cubicBez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414101308"/>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7E41-C7F8-4707-B5F1-EA6F8F846A0A}"/>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A16A7665-89F6-450F-B436-DAFC760E9AD1}"/>
              </a:ext>
            </a:extLst>
          </p:cNvPr>
          <p:cNvSpPr>
            <a:spLocks noGrp="1"/>
          </p:cNvSpPr>
          <p:nvPr>
            <p:ph type="ftr" sz="quarter" idx="11"/>
          </p:nvPr>
        </p:nvSpPr>
        <p:spPr/>
        <p:txBody>
          <a:bodyPr/>
          <a:lstStyle/>
          <a:p>
            <a:r>
              <a:rPr lang="en-GB"/>
              <a:t>Update Footer to add the Document title</a:t>
            </a:r>
            <a:endParaRPr lang="en-GB" dirty="0"/>
          </a:p>
        </p:txBody>
      </p:sp>
    </p:spTree>
    <p:extLst>
      <p:ext uri="{BB962C8B-B14F-4D97-AF65-F5344CB8AC3E}">
        <p14:creationId xmlns:p14="http://schemas.microsoft.com/office/powerpoint/2010/main" val="21882821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ntent and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5260AAC-FBD9-4C1E-B169-41C32038B4F2}"/>
              </a:ext>
            </a:extLst>
          </p:cNvPr>
          <p:cNvSpPr/>
          <p:nvPr/>
        </p:nvSpPr>
        <p:spPr>
          <a:xfrm>
            <a:off x="5379781" y="3391416"/>
            <a:ext cx="6810629" cy="3466581"/>
          </a:xfrm>
          <a:custGeom>
            <a:avLst/>
            <a:gdLst>
              <a:gd name="connsiteX0" fmla="*/ 6810630 w 6810629"/>
              <a:gd name="connsiteY0" fmla="*/ 271424 h 3466581"/>
              <a:gd name="connsiteX1" fmla="*/ 6810630 w 6810629"/>
              <a:gd name="connsiteY1" fmla="*/ 4759 h 3466581"/>
              <a:gd name="connsiteX2" fmla="*/ 4348548 w 6810629"/>
              <a:gd name="connsiteY2" fmla="*/ 254789 h 3466581"/>
              <a:gd name="connsiteX3" fmla="*/ 994788 w 6810629"/>
              <a:gd name="connsiteY3" fmla="*/ 2207922 h 3466581"/>
              <a:gd name="connsiteX4" fmla="*/ 0 w 6810629"/>
              <a:gd name="connsiteY4" fmla="*/ 3466581 h 3466581"/>
              <a:gd name="connsiteX5" fmla="*/ 320506 w 6810629"/>
              <a:gd name="connsiteY5" fmla="*/ 3466581 h 3466581"/>
              <a:gd name="connsiteX6" fmla="*/ 1186787 w 6810629"/>
              <a:gd name="connsiteY6" fmla="*/ 2392937 h 3466581"/>
              <a:gd name="connsiteX7" fmla="*/ 6810630 w 6810629"/>
              <a:gd name="connsiteY7" fmla="*/ 271424 h 346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0629" h="3466581">
                <a:moveTo>
                  <a:pt x="6810630" y="271424"/>
                </a:moveTo>
                <a:lnTo>
                  <a:pt x="6810630" y="4759"/>
                </a:lnTo>
                <a:cubicBezTo>
                  <a:pt x="5929873" y="-21654"/>
                  <a:pt x="5104988" y="61902"/>
                  <a:pt x="4348548" y="254789"/>
                </a:cubicBezTo>
                <a:cubicBezTo>
                  <a:pt x="3054840" y="584692"/>
                  <a:pt x="1926339" y="1241831"/>
                  <a:pt x="994788" y="2207922"/>
                </a:cubicBezTo>
                <a:cubicBezTo>
                  <a:pt x="624210" y="2595137"/>
                  <a:pt x="291127" y="3016571"/>
                  <a:pt x="0" y="3466581"/>
                </a:cubicBezTo>
                <a:lnTo>
                  <a:pt x="320506" y="3466581"/>
                </a:lnTo>
                <a:cubicBezTo>
                  <a:pt x="578284" y="3084771"/>
                  <a:pt x="868090" y="2725593"/>
                  <a:pt x="1186787" y="2392937"/>
                </a:cubicBezTo>
                <a:cubicBezTo>
                  <a:pt x="2614081" y="912818"/>
                  <a:pt x="4502706" y="201329"/>
                  <a:pt x="6810630" y="271424"/>
                </a:cubicBezTo>
                <a:close/>
              </a:path>
            </a:pathLst>
          </a:custGeom>
          <a:solidFill>
            <a:schemeClr val="accent1"/>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096125" y="2128838"/>
            <a:ext cx="4375150"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46576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9B9455DB-5F59-44BE-8DE3-D293EF6BD9FF}"/>
              </a:ext>
            </a:extLst>
          </p:cNvPr>
          <p:cNvSpPr/>
          <p:nvPr userDrawn="1"/>
        </p:nvSpPr>
        <p:spPr>
          <a:xfrm>
            <a:off x="1" y="893"/>
            <a:ext cx="12190536" cy="6857105"/>
          </a:xfrm>
          <a:custGeom>
            <a:avLst/>
            <a:gdLst>
              <a:gd name="connsiteX0" fmla="*/ 0 w 12190536"/>
              <a:gd name="connsiteY0" fmla="*/ 0 h 6857105"/>
              <a:gd name="connsiteX1" fmla="*/ 12190537 w 12190536"/>
              <a:gd name="connsiteY1" fmla="*/ 0 h 6857105"/>
              <a:gd name="connsiteX2" fmla="*/ 12190537 w 12190536"/>
              <a:gd name="connsiteY2" fmla="*/ 6857105 h 6857105"/>
              <a:gd name="connsiteX3" fmla="*/ 0 w 12190536"/>
              <a:gd name="connsiteY3" fmla="*/ 6857105 h 6857105"/>
            </a:gdLst>
            <a:ahLst/>
            <a:cxnLst>
              <a:cxn ang="0">
                <a:pos x="connsiteX0" y="connsiteY0"/>
              </a:cxn>
              <a:cxn ang="0">
                <a:pos x="connsiteX1" y="connsiteY1"/>
              </a:cxn>
              <a:cxn ang="0">
                <a:pos x="connsiteX2" y="connsiteY2"/>
              </a:cxn>
              <a:cxn ang="0">
                <a:pos x="connsiteX3" y="connsiteY3"/>
              </a:cxn>
            </a:cxnLst>
            <a:rect l="l" t="t" r="r" b="b"/>
            <a:pathLst>
              <a:path w="12190536" h="6857105">
                <a:moveTo>
                  <a:pt x="0" y="0"/>
                </a:moveTo>
                <a:lnTo>
                  <a:pt x="12190537" y="0"/>
                </a:lnTo>
                <a:lnTo>
                  <a:pt x="12190537" y="6857105"/>
                </a:lnTo>
                <a:lnTo>
                  <a:pt x="0" y="6857105"/>
                </a:ln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39179778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ntent and Small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5E56D3C-DAC2-43A0-AEC2-CC85CC8D5308}"/>
              </a:ext>
            </a:extLst>
          </p:cNvPr>
          <p:cNvSpPr/>
          <p:nvPr/>
        </p:nvSpPr>
        <p:spPr>
          <a:xfrm>
            <a:off x="9663795" y="0"/>
            <a:ext cx="2528205" cy="4327499"/>
          </a:xfrm>
          <a:custGeom>
            <a:avLst/>
            <a:gdLst>
              <a:gd name="connsiteX0" fmla="*/ 2528206 w 2528205"/>
              <a:gd name="connsiteY0" fmla="*/ 4327500 h 4327499"/>
              <a:gd name="connsiteX1" fmla="*/ 2528206 w 2528205"/>
              <a:gd name="connsiteY1" fmla="*/ 4011680 h 4327499"/>
              <a:gd name="connsiteX2" fmla="*/ 932346 w 2528205"/>
              <a:gd name="connsiteY2" fmla="*/ 2254292 h 4327499"/>
              <a:gd name="connsiteX3" fmla="*/ 268199 w 2528205"/>
              <a:gd name="connsiteY3" fmla="*/ 0 h 4327499"/>
              <a:gd name="connsiteX4" fmla="*/ 0 w 2528205"/>
              <a:gd name="connsiteY4" fmla="*/ 0 h 4327499"/>
              <a:gd name="connsiteX5" fmla="*/ 696149 w 2528205"/>
              <a:gd name="connsiteY5" fmla="*/ 2377979 h 4327499"/>
              <a:gd name="connsiteX6" fmla="*/ 2528206 w 2528205"/>
              <a:gd name="connsiteY6" fmla="*/ 4327500 h 432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205" h="4327499">
                <a:moveTo>
                  <a:pt x="2528206" y="4327500"/>
                </a:moveTo>
                <a:lnTo>
                  <a:pt x="2528206" y="4011680"/>
                </a:lnTo>
                <a:cubicBezTo>
                  <a:pt x="1847888" y="3570608"/>
                  <a:pt x="1315935" y="2984812"/>
                  <a:pt x="932346" y="2254292"/>
                </a:cubicBezTo>
                <a:cubicBezTo>
                  <a:pt x="598368" y="1616431"/>
                  <a:pt x="375631" y="859582"/>
                  <a:pt x="268199" y="0"/>
                </a:cubicBezTo>
                <a:lnTo>
                  <a:pt x="0" y="0"/>
                </a:lnTo>
                <a:cubicBezTo>
                  <a:pt x="109209" y="905044"/>
                  <a:pt x="342868" y="1703545"/>
                  <a:pt x="696149" y="2377979"/>
                </a:cubicBezTo>
                <a:cubicBezTo>
                  <a:pt x="1127527" y="3202131"/>
                  <a:pt x="1740499" y="3853453"/>
                  <a:pt x="2528206" y="4327500"/>
                </a:cubicBezTo>
                <a:close/>
              </a:path>
            </a:pathLst>
          </a:custGeom>
          <a:solidFill>
            <a:schemeClr val="tx2"/>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918575" y="2128838"/>
            <a:ext cx="2552699"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728821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8929687"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13D53B7E-D789-4970-8EF6-A8ACEEEA4426}"/>
              </a:ext>
            </a:extLst>
          </p:cNvPr>
          <p:cNvSpPr/>
          <p:nvPr/>
        </p:nvSpPr>
        <p:spPr>
          <a:xfrm>
            <a:off x="1145" y="0"/>
            <a:ext cx="12191997" cy="6857356"/>
          </a:xfrm>
          <a:custGeom>
            <a:avLst/>
            <a:gdLst>
              <a:gd name="connsiteX0" fmla="*/ 0 w 12191997"/>
              <a:gd name="connsiteY0" fmla="*/ 0 h 6857356"/>
              <a:gd name="connsiteX1" fmla="*/ 12191998 w 12191997"/>
              <a:gd name="connsiteY1" fmla="*/ 0 h 6857356"/>
              <a:gd name="connsiteX2" fmla="*/ 12191998 w 12191997"/>
              <a:gd name="connsiteY2" fmla="*/ 6857356 h 6857356"/>
              <a:gd name="connsiteX3" fmla="*/ 0 w 12191997"/>
              <a:gd name="connsiteY3" fmla="*/ 6857356 h 6857356"/>
            </a:gdLst>
            <a:ahLst/>
            <a:cxnLst>
              <a:cxn ang="0">
                <a:pos x="connsiteX0" y="connsiteY0"/>
              </a:cxn>
              <a:cxn ang="0">
                <a:pos x="connsiteX1" y="connsiteY1"/>
              </a:cxn>
              <a:cxn ang="0">
                <a:pos x="connsiteX2" y="connsiteY2"/>
              </a:cxn>
              <a:cxn ang="0">
                <a:pos x="connsiteX3" y="connsiteY3"/>
              </a:cxn>
            </a:cxnLst>
            <a:rect l="l" t="t" r="r" b="b"/>
            <a:pathLst>
              <a:path w="12191997" h="6857356">
                <a:moveTo>
                  <a:pt x="0" y="0"/>
                </a:moveTo>
                <a:lnTo>
                  <a:pt x="12191998" y="0"/>
                </a:lnTo>
                <a:lnTo>
                  <a:pt x="12191998" y="6857356"/>
                </a:lnTo>
                <a:lnTo>
                  <a:pt x="0" y="6857356"/>
                </a:lnTo>
                <a:close/>
              </a:path>
            </a:pathLst>
          </a:custGeom>
          <a:noFill/>
          <a:ln w="1269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0498395-BC18-46FC-857B-AC4EF1D1550B}"/>
              </a:ext>
            </a:extLst>
          </p:cNvPr>
          <p:cNvSpPr/>
          <p:nvPr/>
        </p:nvSpPr>
        <p:spPr>
          <a:xfrm>
            <a:off x="1145" y="0"/>
            <a:ext cx="12191998" cy="6857356"/>
          </a:xfrm>
          <a:custGeom>
            <a:avLst/>
            <a:gdLst>
              <a:gd name="connsiteX0" fmla="*/ 10359941 w 12191998"/>
              <a:gd name="connsiteY0" fmla="*/ 2377979 h 6857356"/>
              <a:gd name="connsiteX1" fmla="*/ 9663792 w 12191998"/>
              <a:gd name="connsiteY1" fmla="*/ 0 h 6857356"/>
              <a:gd name="connsiteX2" fmla="*/ 0 w 12191998"/>
              <a:gd name="connsiteY2" fmla="*/ 0 h 6857356"/>
              <a:gd name="connsiteX3" fmla="*/ 0 w 12191998"/>
              <a:gd name="connsiteY3" fmla="*/ 6857356 h 6857356"/>
              <a:gd name="connsiteX4" fmla="*/ 12191998 w 12191998"/>
              <a:gd name="connsiteY4" fmla="*/ 6857356 h 6857356"/>
              <a:gd name="connsiteX5" fmla="*/ 12191998 w 12191998"/>
              <a:gd name="connsiteY5" fmla="*/ 4327500 h 6857356"/>
              <a:gd name="connsiteX6" fmla="*/ 10359941 w 12191998"/>
              <a:gd name="connsiteY6" fmla="*/ 2377979 h 68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6857356">
                <a:moveTo>
                  <a:pt x="10359941" y="2377979"/>
                </a:moveTo>
                <a:cubicBezTo>
                  <a:pt x="10006660" y="1703545"/>
                  <a:pt x="9773002" y="905044"/>
                  <a:pt x="9663792" y="0"/>
                </a:cubicBezTo>
                <a:lnTo>
                  <a:pt x="0" y="0"/>
                </a:lnTo>
                <a:lnTo>
                  <a:pt x="0" y="6857356"/>
                </a:lnTo>
                <a:lnTo>
                  <a:pt x="12191998" y="6857356"/>
                </a:lnTo>
                <a:lnTo>
                  <a:pt x="12191998" y="4327500"/>
                </a:lnTo>
                <a:cubicBezTo>
                  <a:pt x="11404291" y="3853453"/>
                  <a:pt x="10791319" y="3202131"/>
                  <a:pt x="10359941" y="2377979"/>
                </a:cubicBez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4608677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ntent and Large Image">
    <p:bg>
      <p:bgPr>
        <a:solidFill>
          <a:schemeClr val="accent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D6020D-1F24-427E-AFFD-B74FAE976B9B}"/>
              </a:ext>
            </a:extLst>
          </p:cNvPr>
          <p:cNvGrpSpPr/>
          <p:nvPr userDrawn="1"/>
        </p:nvGrpSpPr>
        <p:grpSpPr>
          <a:xfrm>
            <a:off x="6140583" y="1514596"/>
            <a:ext cx="6052444" cy="5343401"/>
            <a:chOff x="6140583" y="1514596"/>
            <a:chExt cx="6052444" cy="5343401"/>
          </a:xfrm>
        </p:grpSpPr>
        <p:sp>
          <p:nvSpPr>
            <p:cNvPr id="17" name="Freeform: Shape 16">
              <a:extLst>
                <a:ext uri="{FF2B5EF4-FFF2-40B4-BE49-F238E27FC236}">
                  <a16:creationId xmlns:a16="http://schemas.microsoft.com/office/drawing/2014/main" id="{1A9AE98D-929D-4305-8E20-BEE836EA715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F3C96E-5D9C-4E33-A548-A25E9BEC1E8A}"/>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5557CA-AED1-46C0-B285-11DD0961E0F3}"/>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990937"/>
            <a:ext cx="7108826"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6" y="2128838"/>
            <a:ext cx="7108827"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1"/>
                </a:solidFill>
                <a:latin typeface="+mj-lt"/>
              </a:defRPr>
            </a:lvl7pPr>
            <a:lvl8pPr marL="0" indent="0" algn="l">
              <a:lnSpc>
                <a:spcPct val="100000"/>
              </a:lnSpc>
              <a:spcBef>
                <a:spcPts val="0"/>
              </a:spcBef>
              <a:buNone/>
              <a:defRPr sz="1800" i="1">
                <a:solidFill>
                  <a:schemeClr val="tx2"/>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6" y="666745"/>
            <a:ext cx="7108827" cy="1368000"/>
          </a:xfrm>
        </p:spPr>
        <p:txBody>
          <a:bodyPr/>
          <a:lstStyle/>
          <a:p>
            <a:pPr lvl="0"/>
            <a:r>
              <a:rPr lang="en-US"/>
              <a:t>Click to edit Master title style</a:t>
            </a:r>
            <a:endParaRPr lang="en-GB" dirty="0"/>
          </a:p>
        </p:txBody>
      </p:sp>
      <p:sp>
        <p:nvSpPr>
          <p:cNvPr id="20" name="Freeform: Shape 19">
            <a:extLst>
              <a:ext uri="{FF2B5EF4-FFF2-40B4-BE49-F238E27FC236}">
                <a16:creationId xmlns:a16="http://schemas.microsoft.com/office/drawing/2014/main" id="{8ECF9D0E-6D6B-4A9D-9688-3D0EC0BC5D39}"/>
              </a:ext>
            </a:extLst>
          </p:cNvPr>
          <p:cNvSpPr/>
          <p:nvPr/>
        </p:nvSpPr>
        <p:spPr>
          <a:xfrm>
            <a:off x="1" y="-7"/>
            <a:ext cx="12193153" cy="6858005"/>
          </a:xfrm>
          <a:custGeom>
            <a:avLst/>
            <a:gdLst>
              <a:gd name="connsiteX0" fmla="*/ 0 w 12193153"/>
              <a:gd name="connsiteY0" fmla="*/ 0 h 6858005"/>
              <a:gd name="connsiteX1" fmla="*/ 12193153 w 12193153"/>
              <a:gd name="connsiteY1" fmla="*/ 0 h 6858005"/>
              <a:gd name="connsiteX2" fmla="*/ 12193153 w 12193153"/>
              <a:gd name="connsiteY2" fmla="*/ 6858005 h 6858005"/>
              <a:gd name="connsiteX3" fmla="*/ 0 w 12193153"/>
              <a:gd name="connsiteY3" fmla="*/ 6858005 h 6858005"/>
            </a:gdLst>
            <a:ahLst/>
            <a:cxnLst>
              <a:cxn ang="0">
                <a:pos x="connsiteX0" y="connsiteY0"/>
              </a:cxn>
              <a:cxn ang="0">
                <a:pos x="connsiteX1" y="connsiteY1"/>
              </a:cxn>
              <a:cxn ang="0">
                <a:pos x="connsiteX2" y="connsiteY2"/>
              </a:cxn>
              <a:cxn ang="0">
                <a:pos x="connsiteX3" y="connsiteY3"/>
              </a:cxn>
            </a:cxnLst>
            <a:rect l="l" t="t" r="r" b="b"/>
            <a:pathLst>
              <a:path w="12193153" h="6858005">
                <a:moveTo>
                  <a:pt x="0" y="0"/>
                </a:moveTo>
                <a:lnTo>
                  <a:pt x="12193153" y="0"/>
                </a:lnTo>
                <a:lnTo>
                  <a:pt x="12193153" y="6858005"/>
                </a:lnTo>
                <a:lnTo>
                  <a:pt x="0" y="6858005"/>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4363447"/>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and Large Image">
    <p:bg>
      <p:bgPr>
        <a:solidFill>
          <a:schemeClr val="accent4"/>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738942-6048-45C4-98D8-C0116A51019A}"/>
              </a:ext>
            </a:extLst>
          </p:cNvPr>
          <p:cNvGrpSpPr/>
          <p:nvPr userDrawn="1"/>
        </p:nvGrpSpPr>
        <p:grpSpPr>
          <a:xfrm>
            <a:off x="6140583" y="1514596"/>
            <a:ext cx="6052444" cy="5343401"/>
            <a:chOff x="6140583" y="1514596"/>
            <a:chExt cx="6052444" cy="5343401"/>
          </a:xfrm>
        </p:grpSpPr>
        <p:sp>
          <p:nvSpPr>
            <p:cNvPr id="18" name="Freeform: Shape 17">
              <a:extLst>
                <a:ext uri="{FF2B5EF4-FFF2-40B4-BE49-F238E27FC236}">
                  <a16:creationId xmlns:a16="http://schemas.microsoft.com/office/drawing/2014/main" id="{05D24422-BEC0-46DA-A735-2F65A8E5017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23FD5AC-26EE-4EB7-A613-3325FAB84AA3}"/>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9417C80-6101-47AB-B3F7-40A05CC3A2EA}"/>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91BA52AE-9ABC-4055-9C13-8C8165D9881B}"/>
              </a:ext>
            </a:extLst>
          </p:cNvPr>
          <p:cNvSpPr>
            <a:spLocks noGrp="1"/>
          </p:cNvSpPr>
          <p:nvPr>
            <p:ph idx="14"/>
          </p:nvPr>
        </p:nvSpPr>
        <p:spPr>
          <a:xfrm>
            <a:off x="4364038" y="2990638"/>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990639"/>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2128838"/>
            <a:ext cx="7108826"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598337872"/>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3F0F39-6985-46BC-BFAE-091A8332FB26}"/>
              </a:ext>
            </a:extLst>
          </p:cNvPr>
          <p:cNvGrpSpPr/>
          <p:nvPr userDrawn="1"/>
        </p:nvGrpSpPr>
        <p:grpSpPr>
          <a:xfrm>
            <a:off x="0" y="0"/>
            <a:ext cx="5134863" cy="4480922"/>
            <a:chOff x="0" y="0"/>
            <a:chExt cx="5134863" cy="4480922"/>
          </a:xfrm>
        </p:grpSpPr>
        <p:sp>
          <p:nvSpPr>
            <p:cNvPr id="16" name="Freeform: Shape 15">
              <a:extLst>
                <a:ext uri="{FF2B5EF4-FFF2-40B4-BE49-F238E27FC236}">
                  <a16:creationId xmlns:a16="http://schemas.microsoft.com/office/drawing/2014/main" id="{F76299E4-E25F-4038-A9F4-ADCF55EE1965}"/>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4"/>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C98D058-C87A-4B6A-83A1-6235BF2E7E5F}"/>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chemeClr val="tx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userDrawn="1">
            <p:ph type="pic" sz="quarter" idx="13"/>
          </p:nvPr>
        </p:nvSpPr>
        <p:spPr>
          <a:xfrm>
            <a:off x="719139" y="720725"/>
            <a:ext cx="4375150"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6005513" y="3374933"/>
            <a:ext cx="5465761"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6005513" y="2128838"/>
            <a:ext cx="5465761"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6005513" y="666744"/>
            <a:ext cx="5465761"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384770935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2">
    <p:bg>
      <p:bgPr>
        <a:solidFill>
          <a:schemeClr val="accent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259" y="720725"/>
            <a:ext cx="4375150" cy="5416550"/>
          </a:xfr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672823"/>
          </a:xfrm>
        </p:spPr>
        <p:txBody>
          <a:bodyPr>
            <a:noAutofit/>
          </a:bodyPr>
          <a:lstStyle/>
          <a:p>
            <a:pPr lvl="0"/>
            <a:r>
              <a:rPr lang="en-US"/>
              <a:t>Click to edit Master title style</a:t>
            </a:r>
            <a:endParaRPr lang="en-GB" dirty="0"/>
          </a:p>
        </p:txBody>
      </p:sp>
      <p:sp>
        <p:nvSpPr>
          <p:cNvPr id="9" name="Subtitle 1">
            <a:extLst>
              <a:ext uri="{FF2B5EF4-FFF2-40B4-BE49-F238E27FC236}">
                <a16:creationId xmlns:a16="http://schemas.microsoft.com/office/drawing/2014/main" id="{2DA586D9-EBA0-4AB4-8F39-649FC494C899}"/>
              </a:ext>
            </a:extLst>
          </p:cNvPr>
          <p:cNvSpPr>
            <a:spLocks noGrp="1"/>
          </p:cNvSpPr>
          <p:nvPr>
            <p:ph type="subTitle" idx="12"/>
          </p:nvPr>
        </p:nvSpPr>
        <p:spPr>
          <a:xfrm>
            <a:off x="6005513" y="1339568"/>
            <a:ext cx="5465761" cy="527734"/>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0" name="Freeform: Shape 9">
            <a:extLst>
              <a:ext uri="{FF2B5EF4-FFF2-40B4-BE49-F238E27FC236}">
                <a16:creationId xmlns:a16="http://schemas.microsoft.com/office/drawing/2014/main" id="{3B7B3F0B-1F83-4BC9-8F30-052B22C24275}"/>
              </a:ext>
            </a:extLst>
          </p:cNvPr>
          <p:cNvSpPr/>
          <p:nvPr userDrawn="1"/>
        </p:nvSpPr>
        <p:spPr>
          <a:xfrm rot="18016983">
            <a:off x="-1583825" y="693673"/>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chemeClr val="tx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9240424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ntent and Image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ADBDED-F3FE-4CAB-88F5-3C5B19159405}"/>
              </a:ext>
            </a:extLst>
          </p:cNvPr>
          <p:cNvGrpSpPr/>
          <p:nvPr userDrawn="1"/>
        </p:nvGrpSpPr>
        <p:grpSpPr>
          <a:xfrm>
            <a:off x="0" y="0"/>
            <a:ext cx="5134863" cy="4480922"/>
            <a:chOff x="0" y="0"/>
            <a:chExt cx="5134863" cy="4480922"/>
          </a:xfrm>
        </p:grpSpPr>
        <p:sp>
          <p:nvSpPr>
            <p:cNvPr id="14" name="Freeform: Shape 13">
              <a:extLst>
                <a:ext uri="{FF2B5EF4-FFF2-40B4-BE49-F238E27FC236}">
                  <a16:creationId xmlns:a16="http://schemas.microsoft.com/office/drawing/2014/main" id="{2F20CED0-286C-49EF-8946-C9362682E66E}"/>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1"/>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7D2956-1F82-4E82-8703-8B886F1DDC2B}"/>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chemeClr val="tx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3463924"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5094289" y="3374933"/>
            <a:ext cx="6376986"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5094289" y="2128838"/>
            <a:ext cx="6376986"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5094289" y="666744"/>
            <a:ext cx="6376986"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277414205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and 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chemeClr val="accent2"/>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chemeClr val="accent1"/>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2128838"/>
            <a:ext cx="2733673" cy="4006800"/>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6B4CA702-2FD4-456F-AE3B-5E547319FD5E}"/>
              </a:ext>
            </a:extLst>
          </p:cNvPr>
          <p:cNvSpPr>
            <a:spLocks noGrp="1"/>
          </p:cNvSpPr>
          <p:nvPr>
            <p:ph idx="14"/>
          </p:nvPr>
        </p:nvSpPr>
        <p:spPr>
          <a:xfrm>
            <a:off x="43640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3463924"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7260320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60133430"/>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Bio 1">
    <p:bg>
      <p:bgPr>
        <a:solidFill>
          <a:schemeClr val="accent5"/>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B05E4C6-B644-4A07-BE10-28429BB2C13E}"/>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tx2"/>
          </a:solidFill>
          <a:ln w="1270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rot="16200000">
            <a:off x="-1628637" y="3068637"/>
            <a:ext cx="5417275"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2541587" y="719997"/>
            <a:ext cx="2552699" cy="1701799"/>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6184901" y="719999"/>
            <a:ext cx="5286374" cy="360001"/>
          </a:xfrm>
        </p:spPr>
        <p:txBody>
          <a:bodyPr>
            <a:noAutofit/>
          </a:bodyPr>
          <a:lstStyle>
            <a:lvl1pPr marL="0">
              <a:lnSpc>
                <a:spcPct val="95000"/>
              </a:lnSpc>
              <a:spcBef>
                <a:spcPts val="0"/>
              </a:spcBef>
              <a:buFontTx/>
              <a:buNone/>
              <a:defRPr sz="2000" i="1">
                <a:solidFill>
                  <a:schemeClr val="tx1"/>
                </a:solidFill>
                <a:latin typeface="+mj-lt"/>
              </a:defRPr>
            </a:lvl1pPr>
            <a:lvl2pPr marL="0" indent="0">
              <a:lnSpc>
                <a:spcPct val="95000"/>
              </a:lnSpc>
              <a:spcBef>
                <a:spcPts val="0"/>
              </a:spcBef>
              <a:buFontTx/>
              <a:buNone/>
              <a:defRPr sz="2000" i="1">
                <a:solidFill>
                  <a:schemeClr val="tx1"/>
                </a:solidFill>
                <a:latin typeface="+mj-lt"/>
              </a:defRPr>
            </a:lvl2pPr>
            <a:lvl3pPr marL="0" indent="0">
              <a:lnSpc>
                <a:spcPct val="95000"/>
              </a:lnSpc>
              <a:spcBef>
                <a:spcPts val="0"/>
              </a:spcBef>
              <a:buFontTx/>
              <a:buNone/>
              <a:defRPr sz="1800" i="1">
                <a:solidFill>
                  <a:schemeClr val="tx1"/>
                </a:solidFill>
                <a:latin typeface="+mj-lt"/>
              </a:defRPr>
            </a:lvl3pPr>
            <a:lvl4pPr marL="0" indent="0">
              <a:lnSpc>
                <a:spcPct val="95000"/>
              </a:lnSpc>
              <a:spcBef>
                <a:spcPts val="0"/>
              </a:spcBef>
              <a:buFontTx/>
              <a:buNone/>
              <a:defRPr sz="1600" i="1">
                <a:solidFill>
                  <a:schemeClr val="tx1"/>
                </a:solidFill>
                <a:latin typeface="+mj-lt"/>
              </a:defRPr>
            </a:lvl4pPr>
            <a:lvl5pPr marL="0" indent="0">
              <a:lnSpc>
                <a:spcPct val="95000"/>
              </a:lnSpc>
              <a:spcBef>
                <a:spcPts val="0"/>
              </a:spcBef>
              <a:buFontTx/>
              <a:buNone/>
              <a:defRPr sz="1600" i="1">
                <a:solidFill>
                  <a:schemeClr val="tx1"/>
                </a:solidFill>
                <a:latin typeface="+mj-lt"/>
              </a:defRPr>
            </a:lvl5pPr>
            <a:lvl6pPr marL="0" indent="0">
              <a:lnSpc>
                <a:spcPct val="95000"/>
              </a:lnSpc>
              <a:spcBef>
                <a:spcPts val="0"/>
              </a:spcBef>
              <a:buFontTx/>
              <a:buNone/>
              <a:defRPr sz="1600" i="1">
                <a:solidFill>
                  <a:schemeClr val="tx1"/>
                </a:solidFill>
                <a:latin typeface="+mj-lt"/>
              </a:defRPr>
            </a:lvl6pPr>
            <a:lvl7pPr marL="0">
              <a:lnSpc>
                <a:spcPct val="95000"/>
              </a:lnSpc>
              <a:spcBef>
                <a:spcPts val="0"/>
              </a:spcBef>
              <a:buFontTx/>
              <a:buNone/>
              <a:defRPr sz="1600" i="1">
                <a:solidFill>
                  <a:schemeClr val="tx1"/>
                </a:solidFill>
                <a:latin typeface="+mj-lt"/>
              </a:defRPr>
            </a:lvl7pPr>
            <a:lvl8pPr marL="0">
              <a:lnSpc>
                <a:spcPct val="95000"/>
              </a:lnSpc>
              <a:spcBef>
                <a:spcPts val="0"/>
              </a:spcBef>
              <a:buFontTx/>
              <a:buNone/>
              <a:defRPr sz="1600" i="1">
                <a:solidFill>
                  <a:schemeClr val="tx1"/>
                </a:solidFill>
                <a:latin typeface="+mj-lt"/>
              </a:defRPr>
            </a:lvl8pPr>
            <a:lvl9pPr marL="0">
              <a:lnSpc>
                <a:spcPct val="95000"/>
              </a:lnSpc>
              <a:spcBef>
                <a:spcPts val="0"/>
              </a:spcBef>
              <a:buFontTx/>
              <a:buNone/>
              <a:defRPr sz="16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6184901" y="1259999"/>
            <a:ext cx="2217636" cy="482274"/>
          </a:xfrm>
          <a:prstGeom prst="roundRect">
            <a:avLst>
              <a:gd name="adj" fmla="val 50000"/>
            </a:avLst>
          </a:prstGeom>
          <a:solidFill>
            <a:schemeClr val="accent2"/>
          </a:solidFill>
        </p:spPr>
        <p:txBody>
          <a:bodyPr wrap="none" lIns="72000" tIns="54000" rIns="72000" bIns="54000" anchor="ctr" anchorCtr="0">
            <a:spAutoFit/>
          </a:bodyPr>
          <a:lstStyle>
            <a:lvl1pPr marL="0" indent="0">
              <a:lnSpc>
                <a:spcPct val="95000"/>
              </a:lnSpc>
              <a:spcBef>
                <a:spcPts val="0"/>
              </a:spcBef>
              <a:buFont typeface="Arial" panose="020B0604020202020204" pitchFamily="34" charset="0"/>
              <a:buNone/>
              <a:defRPr sz="1600" i="1">
                <a:solidFill>
                  <a:schemeClr val="tx1"/>
                </a:solidFill>
                <a:latin typeface="+mj-lt"/>
              </a:defRPr>
            </a:lvl1pPr>
            <a:lvl2pPr marL="0" indent="0">
              <a:lnSpc>
                <a:spcPct val="95000"/>
              </a:lnSpc>
              <a:spcBef>
                <a:spcPts val="0"/>
              </a:spcBef>
              <a:buNone/>
              <a:defRPr sz="1600" i="1">
                <a:solidFill>
                  <a:schemeClr val="tx1"/>
                </a:solidFill>
                <a:latin typeface="+mj-lt"/>
              </a:defRPr>
            </a:lvl2pPr>
            <a:lvl3pPr marL="0" indent="0">
              <a:lnSpc>
                <a:spcPct val="95000"/>
              </a:lnSpc>
              <a:spcBef>
                <a:spcPts val="0"/>
              </a:spcBef>
              <a:buNone/>
              <a:defRPr sz="1600" i="1">
                <a:solidFill>
                  <a:schemeClr val="tx1"/>
                </a:solidFill>
                <a:latin typeface="+mj-lt"/>
              </a:defRPr>
            </a:lvl3pPr>
            <a:lvl4pPr marL="0" indent="0">
              <a:lnSpc>
                <a:spcPct val="95000"/>
              </a:lnSpc>
              <a:spcBef>
                <a:spcPts val="0"/>
              </a:spcBef>
              <a:buNone/>
              <a:defRPr sz="1600" i="1">
                <a:solidFill>
                  <a:schemeClr val="tx1"/>
                </a:solidFill>
                <a:latin typeface="+mj-lt"/>
              </a:defRPr>
            </a:lvl4pPr>
            <a:lvl5pPr marL="0" indent="0">
              <a:lnSpc>
                <a:spcPct val="95000"/>
              </a:lnSpc>
              <a:spcBef>
                <a:spcPts val="0"/>
              </a:spcBef>
              <a:buFont typeface="Arial" panose="020B0604020202020204" pitchFamily="34" charset="0"/>
              <a:buNone/>
              <a:defRPr sz="1600" i="1">
                <a:solidFill>
                  <a:schemeClr val="tx1"/>
                </a:solidFill>
                <a:latin typeface="+mj-lt"/>
              </a:defRPr>
            </a:lvl5pPr>
            <a:lvl6pPr marL="0" indent="0">
              <a:lnSpc>
                <a:spcPct val="95000"/>
              </a:lnSpc>
              <a:spcBef>
                <a:spcPts val="0"/>
              </a:spcBef>
              <a:buFont typeface="Arial" panose="020B0604020202020204" pitchFamily="34" charset="0"/>
              <a:buNone/>
              <a:defRPr sz="1600" i="1">
                <a:solidFill>
                  <a:schemeClr val="tx1"/>
                </a:solidFill>
                <a:latin typeface="+mj-lt"/>
              </a:defRPr>
            </a:lvl6pPr>
            <a:lvl7pPr marL="0" indent="0">
              <a:lnSpc>
                <a:spcPct val="95000"/>
              </a:lnSpc>
              <a:spcBef>
                <a:spcPts val="0"/>
              </a:spcBef>
              <a:buFont typeface="Arial" panose="020B0604020202020204" pitchFamily="34" charset="0"/>
              <a:buNone/>
              <a:defRPr sz="1600" i="1">
                <a:solidFill>
                  <a:schemeClr val="tx1"/>
                </a:solidFill>
                <a:latin typeface="+mj-lt"/>
              </a:defRPr>
            </a:lvl7pPr>
            <a:lvl8pPr marL="0" indent="0">
              <a:lnSpc>
                <a:spcPct val="95000"/>
              </a:lnSpc>
              <a:spcBef>
                <a:spcPts val="0"/>
              </a:spcBef>
              <a:buFont typeface="Arial" panose="020B0604020202020204" pitchFamily="34" charset="0"/>
              <a:buNone/>
              <a:defRPr sz="1600" i="1">
                <a:solidFill>
                  <a:schemeClr val="tx1"/>
                </a:solidFill>
                <a:latin typeface="+mj-lt"/>
              </a:defRPr>
            </a:lvl8pPr>
            <a:lvl9pPr marL="0" indent="0">
              <a:lnSpc>
                <a:spcPct val="95000"/>
              </a:lnSpc>
              <a:spcBef>
                <a:spcPts val="0"/>
              </a:spcBef>
              <a:buFont typeface="Arial" panose="020B0604020202020204" pitchFamily="34" charset="0"/>
              <a:buNone/>
              <a:defRPr sz="1600" i="1">
                <a:solidFill>
                  <a:schemeClr val="tx1"/>
                </a:solidFill>
                <a:latin typeface="+mj-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6184901" y="1922273"/>
            <a:ext cx="5286374" cy="468000"/>
          </a:xfrm>
        </p:spPr>
        <p:txBody>
          <a:bodyPr>
            <a:noAutofit/>
          </a:bodyPr>
          <a:lstStyle>
            <a:lvl1pPr marL="0" indent="0">
              <a:lnSpc>
                <a:spcPct val="95000"/>
              </a:lnSpc>
              <a:spcBef>
                <a:spcPts val="300"/>
              </a:spcBef>
              <a:buFont typeface="Arial" panose="020B0604020202020204" pitchFamily="34" charset="0"/>
              <a:buNone/>
              <a:defRPr sz="1400">
                <a:solidFill>
                  <a:schemeClr val="tx1"/>
                </a:solidFill>
                <a:latin typeface="+mn-lt"/>
              </a:defRPr>
            </a:lvl1pPr>
            <a:lvl2pPr marL="0" indent="0">
              <a:lnSpc>
                <a:spcPct val="95000"/>
              </a:lnSpc>
              <a:spcBef>
                <a:spcPts val="300"/>
              </a:spcBef>
              <a:buNone/>
              <a:defRPr sz="1200">
                <a:solidFill>
                  <a:schemeClr val="tx1"/>
                </a:solidFill>
                <a:latin typeface="+mn-lt"/>
              </a:defRPr>
            </a:lvl2pPr>
            <a:lvl3pPr marL="0" indent="0">
              <a:lnSpc>
                <a:spcPct val="95000"/>
              </a:lnSpc>
              <a:spcBef>
                <a:spcPts val="300"/>
              </a:spcBef>
              <a:buNone/>
              <a:defRPr sz="1100">
                <a:solidFill>
                  <a:schemeClr val="tx1"/>
                </a:solidFill>
                <a:latin typeface="+mn-lt"/>
              </a:defRPr>
            </a:lvl3pPr>
            <a:lvl4pPr marL="0" indent="0">
              <a:lnSpc>
                <a:spcPct val="95000"/>
              </a:lnSpc>
              <a:spcBef>
                <a:spcPts val="300"/>
              </a:spcBef>
              <a:buNone/>
              <a:defRPr sz="1100">
                <a:solidFill>
                  <a:schemeClr val="tx1"/>
                </a:solidFill>
                <a:latin typeface="+mn-lt"/>
              </a:defRPr>
            </a:lvl4pPr>
            <a:lvl5pPr marL="0" indent="0">
              <a:lnSpc>
                <a:spcPct val="95000"/>
              </a:lnSpc>
              <a:spcBef>
                <a:spcPts val="300"/>
              </a:spcBef>
              <a:buFont typeface="Arial" panose="020B0604020202020204" pitchFamily="34" charset="0"/>
              <a:buNone/>
              <a:defRPr sz="1100">
                <a:solidFill>
                  <a:schemeClr val="tx1"/>
                </a:solidFill>
                <a:latin typeface="+mn-lt"/>
              </a:defRPr>
            </a:lvl5pPr>
            <a:lvl6pPr marL="0" indent="0">
              <a:lnSpc>
                <a:spcPct val="95000"/>
              </a:lnSpc>
              <a:spcBef>
                <a:spcPts val="300"/>
              </a:spcBef>
              <a:buFont typeface="Arial" panose="020B0604020202020204" pitchFamily="34" charset="0"/>
              <a:buNone/>
              <a:defRPr sz="1100">
                <a:solidFill>
                  <a:schemeClr val="tx1"/>
                </a:solidFill>
                <a:latin typeface="+mn-lt"/>
              </a:defRPr>
            </a:lvl6pPr>
            <a:lvl7pPr marL="0" indent="0">
              <a:lnSpc>
                <a:spcPct val="95000"/>
              </a:lnSpc>
              <a:spcBef>
                <a:spcPts val="300"/>
              </a:spcBef>
              <a:buFont typeface="Arial" panose="020B0604020202020204" pitchFamily="34" charset="0"/>
              <a:buNone/>
              <a:defRPr sz="1100">
                <a:solidFill>
                  <a:schemeClr val="tx1"/>
                </a:solidFill>
                <a:latin typeface="+mn-lt"/>
              </a:defRPr>
            </a:lvl7pPr>
            <a:lvl8pPr marL="0" indent="0">
              <a:lnSpc>
                <a:spcPct val="95000"/>
              </a:lnSpc>
              <a:spcBef>
                <a:spcPts val="300"/>
              </a:spcBef>
              <a:buFont typeface="Arial" panose="020B0604020202020204" pitchFamily="34" charset="0"/>
              <a:buNone/>
              <a:defRPr sz="1100">
                <a:solidFill>
                  <a:schemeClr val="tx1"/>
                </a:solidFill>
                <a:latin typeface="+mn-lt"/>
              </a:defRPr>
            </a:lvl8pPr>
            <a:lvl9pPr marL="0" indent="0">
              <a:lnSpc>
                <a:spcPct val="95000"/>
              </a:lnSpc>
              <a:spcBef>
                <a:spcPts val="300"/>
              </a:spcBef>
              <a:buFont typeface="Arial" panose="020B0604020202020204" pitchFamily="34" charset="0"/>
              <a:buNone/>
              <a:defRPr sz="11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6184901" y="2570273"/>
            <a:ext cx="5286374" cy="3567002"/>
          </a:xfrm>
        </p:spPr>
        <p:txBody>
          <a:bodyPr vert="horz" lIns="0" tIns="0" rIns="0" bIns="0" rtlCol="0">
            <a:normAutofit/>
          </a:bodyPr>
          <a:lstStyle>
            <a:lvl1pPr>
              <a:defRPr lang="en-US" dirty="0"/>
            </a:lvl1pPr>
            <a:lvl2pPr>
              <a:defRPr lang="en-US" dirty="0"/>
            </a:lvl2pPr>
            <a:lvl3pPr>
              <a:defRPr lang="en-US" dirty="0"/>
            </a:lvl3pPr>
            <a:lvl4pPr>
              <a:defRPr lang="en-US" dirty="0"/>
            </a:lvl4pPr>
            <a:lvl5pPr marL="0" indent="0">
              <a:lnSpc>
                <a:spcPct val="95000"/>
              </a:lnSpc>
              <a:spcBef>
                <a:spcPts val="800"/>
              </a:spcBef>
              <a:buFont typeface="Arial" panose="020B0604020202020204" pitchFamily="34" charset="0"/>
              <a:buNone/>
              <a:defRPr lang="en-US" sz="1600" dirty="0">
                <a:solidFill>
                  <a:schemeClr val="tx2"/>
                </a:solidFill>
                <a:latin typeface="+mn-lt"/>
              </a:defRPr>
            </a:lvl5pPr>
            <a:lvl6pPr marL="0" indent="0">
              <a:lnSpc>
                <a:spcPct val="95000"/>
              </a:lnSpc>
              <a:spcBef>
                <a:spcPts val="800"/>
              </a:spcBef>
              <a:buFont typeface="Arial" panose="020B0604020202020204" pitchFamily="34" charset="0"/>
              <a:buNone/>
              <a:defRPr lang="en-US" sz="1600" dirty="0">
                <a:solidFill>
                  <a:schemeClr val="tx1"/>
                </a:solidFill>
                <a:latin typeface="+mn-lt"/>
              </a:defRPr>
            </a:lvl6pPr>
            <a:lvl7pPr marL="0" indent="0">
              <a:lnSpc>
                <a:spcPct val="95000"/>
              </a:lnSpc>
              <a:spcBef>
                <a:spcPts val="800"/>
              </a:spcBef>
              <a:buFont typeface="Arial" panose="020B0604020202020204" pitchFamily="34" charset="0"/>
              <a:buNone/>
              <a:defRPr lang="en-US" sz="1600" dirty="0">
                <a:solidFill>
                  <a:schemeClr val="tx1"/>
                </a:solidFill>
                <a:latin typeface="+mn-lt"/>
              </a:defRPr>
            </a:lvl7pPr>
            <a:lvl8pPr marL="0" indent="0">
              <a:lnSpc>
                <a:spcPct val="95000"/>
              </a:lnSpc>
              <a:spcBef>
                <a:spcPts val="800"/>
              </a:spcBef>
              <a:buFont typeface="Arial" panose="020B0604020202020204" pitchFamily="34" charset="0"/>
              <a:buNone/>
              <a:defRPr lang="en-US" sz="1600" dirty="0">
                <a:solidFill>
                  <a:schemeClr val="tx1"/>
                </a:solidFill>
                <a:latin typeface="+mn-lt"/>
              </a:defRPr>
            </a:lvl8pPr>
            <a:lvl9pPr marL="0" indent="0">
              <a:lnSpc>
                <a:spcPct val="95000"/>
              </a:lnSpc>
              <a:spcBef>
                <a:spcPts val="800"/>
              </a:spcBef>
              <a:buFont typeface="Arial" panose="020B0604020202020204" pitchFamily="34" charset="0"/>
              <a:buNone/>
              <a:defRPr lang="en-GB" sz="1600" dirty="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16" name="Text Quotation 1">
            <a:extLst>
              <a:ext uri="{FF2B5EF4-FFF2-40B4-BE49-F238E27FC236}">
                <a16:creationId xmlns:a16="http://schemas.microsoft.com/office/drawing/2014/main" id="{6AD1114A-9EDA-479C-ACC6-49277F39F273}"/>
              </a:ext>
            </a:extLst>
          </p:cNvPr>
          <p:cNvSpPr>
            <a:spLocks noGrp="1"/>
          </p:cNvSpPr>
          <p:nvPr>
            <p:ph type="body" sz="quarter" idx="22" hasCustomPrompt="1"/>
          </p:nvPr>
        </p:nvSpPr>
        <p:spPr>
          <a:xfrm>
            <a:off x="2541588" y="3039291"/>
            <a:ext cx="2552700" cy="2504577"/>
          </a:xfrm>
        </p:spPr>
        <p:txBody>
          <a:bodyPr/>
          <a:lstStyle>
            <a:lvl1pPr marL="0" indent="0">
              <a:lnSpc>
                <a:spcPct val="90000"/>
              </a:lnSpc>
              <a:buFont typeface="Arial" panose="020B0604020202020204" pitchFamily="34" charset="0"/>
              <a:buNone/>
              <a:defRPr sz="2000" i="1">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9" name="Quote Icon">
            <a:extLst>
              <a:ext uri="{FF2B5EF4-FFF2-40B4-BE49-F238E27FC236}">
                <a16:creationId xmlns:a16="http://schemas.microsoft.com/office/drawing/2014/main" id="{7DB0792E-7D00-4D1D-9A1F-8330DCE1DB7A}"/>
              </a:ext>
            </a:extLst>
          </p:cNvPr>
          <p:cNvSpPr>
            <a:spLocks noGrp="1" noChangeAspect="1"/>
          </p:cNvSpPr>
          <p:nvPr>
            <p:ph type="body" sz="quarter" idx="23" hasCustomPrompt="1"/>
          </p:nvPr>
        </p:nvSpPr>
        <p:spPr>
          <a:xfrm>
            <a:off x="1820613" y="3039291"/>
            <a:ext cx="540000" cy="540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3252047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Bio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274"/>
            <a:ext cx="2160000" cy="14400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3488716"/>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719137"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6184900" y="1565274"/>
            <a:ext cx="2160000" cy="14400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6184900"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6184900" y="3488716"/>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6184900"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Bio Description 2">
            <a:extLst>
              <a:ext uri="{FF2B5EF4-FFF2-40B4-BE49-F238E27FC236}">
                <a16:creationId xmlns:a16="http://schemas.microsoft.com/office/drawing/2014/main" id="{546D1641-B818-46C5-869C-6A568D01E42F}"/>
              </a:ext>
            </a:extLst>
          </p:cNvPr>
          <p:cNvSpPr>
            <a:spLocks noGrp="1"/>
          </p:cNvSpPr>
          <p:nvPr>
            <p:ph type="body" sz="quarter" idx="26" hasCustomPrompt="1"/>
          </p:nvPr>
        </p:nvSpPr>
        <p:spPr>
          <a:xfrm>
            <a:off x="6184900"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grpSp>
        <p:nvGrpSpPr>
          <p:cNvPr id="15" name="Group 14">
            <a:extLst>
              <a:ext uri="{FF2B5EF4-FFF2-40B4-BE49-F238E27FC236}">
                <a16:creationId xmlns:a16="http://schemas.microsoft.com/office/drawing/2014/main" id="{399CD1D3-3D7B-4175-B9B5-AABE6DAC6948}"/>
              </a:ext>
            </a:extLst>
          </p:cNvPr>
          <p:cNvGrpSpPr/>
          <p:nvPr userDrawn="1"/>
        </p:nvGrpSpPr>
        <p:grpSpPr>
          <a:xfrm>
            <a:off x="6894610" y="0"/>
            <a:ext cx="5298532" cy="1803399"/>
            <a:chOff x="6894610" y="0"/>
            <a:chExt cx="5298532" cy="1803399"/>
          </a:xfrm>
        </p:grpSpPr>
        <p:sp>
          <p:nvSpPr>
            <p:cNvPr id="10" name="Freeform: Shape 9">
              <a:extLst>
                <a:ext uri="{FF2B5EF4-FFF2-40B4-BE49-F238E27FC236}">
                  <a16:creationId xmlns:a16="http://schemas.microsoft.com/office/drawing/2014/main" id="{52AD3346-80C8-4504-B648-AD22AA2F3ACF}"/>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chemeClr val="tx2"/>
            </a:solidFill>
            <a:ln w="1270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EB68B2B-7333-44EE-A6A3-9DD6B717F52E}"/>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2215859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Bio 6">
    <p:spTree>
      <p:nvGrpSpPr>
        <p:cNvPr id="1" name=""/>
        <p:cNvGrpSpPr/>
        <p:nvPr/>
      </p:nvGrpSpPr>
      <p:grpSpPr>
        <a:xfrm>
          <a:off x="0" y="0"/>
          <a:ext cx="0" cy="0"/>
          <a:chOff x="0" y="0"/>
          <a:chExt cx="0" cy="0"/>
        </a:xfrm>
      </p:grpSpPr>
      <p:sp>
        <p:nvSpPr>
          <p:cNvPr id="47" name="Picture Placeholder 4">
            <a:extLst>
              <a:ext uri="{FF2B5EF4-FFF2-40B4-BE49-F238E27FC236}">
                <a16:creationId xmlns:a16="http://schemas.microsoft.com/office/drawing/2014/main" id="{FFFFCC4A-5EB9-407D-97EE-22A1FAEF4BB1}"/>
              </a:ext>
            </a:extLst>
          </p:cNvPr>
          <p:cNvSpPr>
            <a:spLocks noGrp="1" noChangeAspect="1"/>
          </p:cNvSpPr>
          <p:nvPr>
            <p:ph type="pic" sz="quarter" idx="31"/>
          </p:nvPr>
        </p:nvSpPr>
        <p:spPr>
          <a:xfrm>
            <a:off x="719137" y="3997256"/>
            <a:ext cx="1366200" cy="910800"/>
          </a:xfrm>
          <a:solidFill>
            <a:schemeClr val="bg2"/>
          </a:solidFill>
        </p:spPr>
        <p:txBody>
          <a:bodyPr/>
          <a:lstStyle/>
          <a:p>
            <a:r>
              <a:rPr lang="en-US"/>
              <a:t>Click icon to add picture</a:t>
            </a:r>
            <a:endParaRPr lang="en-GB" dirty="0"/>
          </a:p>
        </p:txBody>
      </p:sp>
      <p:sp>
        <p:nvSpPr>
          <p:cNvPr id="52" name="Name Placeholder 4">
            <a:extLst>
              <a:ext uri="{FF2B5EF4-FFF2-40B4-BE49-F238E27FC236}">
                <a16:creationId xmlns:a16="http://schemas.microsoft.com/office/drawing/2014/main" id="{81FE4BB9-8A23-4971-A551-0843CC4135B4}"/>
              </a:ext>
            </a:extLst>
          </p:cNvPr>
          <p:cNvSpPr>
            <a:spLocks noGrp="1"/>
          </p:cNvSpPr>
          <p:nvPr>
            <p:ph type="body" sz="quarter" idx="32" hasCustomPrompt="1"/>
          </p:nvPr>
        </p:nvSpPr>
        <p:spPr>
          <a:xfrm>
            <a:off x="719137" y="5016056"/>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3" name="Job Title 4">
            <a:extLst>
              <a:ext uri="{FF2B5EF4-FFF2-40B4-BE49-F238E27FC236}">
                <a16:creationId xmlns:a16="http://schemas.microsoft.com/office/drawing/2014/main" id="{6FB8DF09-CA51-4CE6-AA75-72F870FB85D4}"/>
              </a:ext>
            </a:extLst>
          </p:cNvPr>
          <p:cNvSpPr>
            <a:spLocks noGrp="1"/>
          </p:cNvSpPr>
          <p:nvPr>
            <p:ph type="body" sz="quarter" idx="33" hasCustomPrompt="1"/>
          </p:nvPr>
        </p:nvSpPr>
        <p:spPr>
          <a:xfrm>
            <a:off x="719137" y="5412056"/>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4" name="Contact Details 4">
            <a:extLst>
              <a:ext uri="{FF2B5EF4-FFF2-40B4-BE49-F238E27FC236}">
                <a16:creationId xmlns:a16="http://schemas.microsoft.com/office/drawing/2014/main" id="{3EB728E6-1CBC-4703-BCC2-7BA00104160C}"/>
              </a:ext>
            </a:extLst>
          </p:cNvPr>
          <p:cNvSpPr>
            <a:spLocks noGrp="1"/>
          </p:cNvSpPr>
          <p:nvPr>
            <p:ph type="body" sz="quarter" idx="34" hasCustomPrompt="1"/>
          </p:nvPr>
        </p:nvSpPr>
        <p:spPr>
          <a:xfrm>
            <a:off x="719137" y="5817865"/>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5" name="Picture Placeholder 5">
            <a:extLst>
              <a:ext uri="{FF2B5EF4-FFF2-40B4-BE49-F238E27FC236}">
                <a16:creationId xmlns:a16="http://schemas.microsoft.com/office/drawing/2014/main" id="{879E3977-0FEE-46FC-820F-2B21ED7103C9}"/>
              </a:ext>
            </a:extLst>
          </p:cNvPr>
          <p:cNvSpPr>
            <a:spLocks noGrp="1" noChangeAspect="1"/>
          </p:cNvSpPr>
          <p:nvPr>
            <p:ph type="pic" sz="quarter" idx="35"/>
          </p:nvPr>
        </p:nvSpPr>
        <p:spPr>
          <a:xfrm>
            <a:off x="4364038" y="4001155"/>
            <a:ext cx="1366200" cy="910800"/>
          </a:xfrm>
          <a:solidFill>
            <a:schemeClr val="bg2"/>
          </a:solidFill>
        </p:spPr>
        <p:txBody>
          <a:bodyPr/>
          <a:lstStyle/>
          <a:p>
            <a:r>
              <a:rPr lang="en-US"/>
              <a:t>Click icon to add picture</a:t>
            </a:r>
            <a:endParaRPr lang="en-GB" dirty="0"/>
          </a:p>
        </p:txBody>
      </p:sp>
      <p:sp>
        <p:nvSpPr>
          <p:cNvPr id="56" name="Name Placeholder 5">
            <a:extLst>
              <a:ext uri="{FF2B5EF4-FFF2-40B4-BE49-F238E27FC236}">
                <a16:creationId xmlns:a16="http://schemas.microsoft.com/office/drawing/2014/main" id="{4DD93172-4F19-45F9-AB3C-0D32428D33BF}"/>
              </a:ext>
            </a:extLst>
          </p:cNvPr>
          <p:cNvSpPr>
            <a:spLocks noGrp="1"/>
          </p:cNvSpPr>
          <p:nvPr>
            <p:ph type="body" sz="quarter" idx="36" hasCustomPrompt="1"/>
          </p:nvPr>
        </p:nvSpPr>
        <p:spPr>
          <a:xfrm>
            <a:off x="4364038"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7" name="Job Title 5">
            <a:extLst>
              <a:ext uri="{FF2B5EF4-FFF2-40B4-BE49-F238E27FC236}">
                <a16:creationId xmlns:a16="http://schemas.microsoft.com/office/drawing/2014/main" id="{A3D19A47-4337-4F39-9834-87D7BAD04FA9}"/>
              </a:ext>
            </a:extLst>
          </p:cNvPr>
          <p:cNvSpPr>
            <a:spLocks noGrp="1"/>
          </p:cNvSpPr>
          <p:nvPr>
            <p:ph type="body" sz="quarter" idx="37" hasCustomPrompt="1"/>
          </p:nvPr>
        </p:nvSpPr>
        <p:spPr>
          <a:xfrm>
            <a:off x="4364038" y="5395823"/>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8" name="Contact Details 5">
            <a:extLst>
              <a:ext uri="{FF2B5EF4-FFF2-40B4-BE49-F238E27FC236}">
                <a16:creationId xmlns:a16="http://schemas.microsoft.com/office/drawing/2014/main" id="{900086A4-8295-427F-99DF-31DAD9889407}"/>
              </a:ext>
            </a:extLst>
          </p:cNvPr>
          <p:cNvSpPr>
            <a:spLocks noGrp="1"/>
          </p:cNvSpPr>
          <p:nvPr>
            <p:ph type="body" sz="quarter" idx="38" hasCustomPrompt="1"/>
          </p:nvPr>
        </p:nvSpPr>
        <p:spPr>
          <a:xfrm>
            <a:off x="4364038"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9" name="Picture Placeholder 6">
            <a:extLst>
              <a:ext uri="{FF2B5EF4-FFF2-40B4-BE49-F238E27FC236}">
                <a16:creationId xmlns:a16="http://schemas.microsoft.com/office/drawing/2014/main" id="{758D5642-E56B-4C4F-BD98-E87D6EB12962}"/>
              </a:ext>
            </a:extLst>
          </p:cNvPr>
          <p:cNvSpPr>
            <a:spLocks noGrp="1" noChangeAspect="1"/>
          </p:cNvSpPr>
          <p:nvPr>
            <p:ph type="pic" sz="quarter" idx="39"/>
          </p:nvPr>
        </p:nvSpPr>
        <p:spPr>
          <a:xfrm>
            <a:off x="8008939" y="4001155"/>
            <a:ext cx="1366200" cy="910800"/>
          </a:xfrm>
          <a:solidFill>
            <a:schemeClr val="bg2"/>
          </a:solidFill>
        </p:spPr>
        <p:txBody>
          <a:bodyPr/>
          <a:lstStyle/>
          <a:p>
            <a:r>
              <a:rPr lang="en-US"/>
              <a:t>Click icon to add picture</a:t>
            </a:r>
            <a:endParaRPr lang="en-GB" dirty="0"/>
          </a:p>
        </p:txBody>
      </p:sp>
      <p:sp>
        <p:nvSpPr>
          <p:cNvPr id="60" name="Name Placeholder 6">
            <a:extLst>
              <a:ext uri="{FF2B5EF4-FFF2-40B4-BE49-F238E27FC236}">
                <a16:creationId xmlns:a16="http://schemas.microsoft.com/office/drawing/2014/main" id="{62BC04E0-B094-4F2E-A4D4-A68642592CB7}"/>
              </a:ext>
            </a:extLst>
          </p:cNvPr>
          <p:cNvSpPr>
            <a:spLocks noGrp="1"/>
          </p:cNvSpPr>
          <p:nvPr>
            <p:ph type="body" sz="quarter" idx="40" hasCustomPrompt="1"/>
          </p:nvPr>
        </p:nvSpPr>
        <p:spPr>
          <a:xfrm>
            <a:off x="8008939"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61" name="Job Title 6">
            <a:extLst>
              <a:ext uri="{FF2B5EF4-FFF2-40B4-BE49-F238E27FC236}">
                <a16:creationId xmlns:a16="http://schemas.microsoft.com/office/drawing/2014/main" id="{4CD61B50-A333-417F-AB60-C160340391A8}"/>
              </a:ext>
            </a:extLst>
          </p:cNvPr>
          <p:cNvSpPr>
            <a:spLocks noGrp="1"/>
          </p:cNvSpPr>
          <p:nvPr>
            <p:ph type="body" sz="quarter" idx="41" hasCustomPrompt="1"/>
          </p:nvPr>
        </p:nvSpPr>
        <p:spPr>
          <a:xfrm>
            <a:off x="8008939" y="5395823"/>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62" name="Contact Details 6">
            <a:extLst>
              <a:ext uri="{FF2B5EF4-FFF2-40B4-BE49-F238E27FC236}">
                <a16:creationId xmlns:a16="http://schemas.microsoft.com/office/drawing/2014/main" id="{1A05B0D5-0358-4010-BDE0-FFE7305E079B}"/>
              </a:ext>
            </a:extLst>
          </p:cNvPr>
          <p:cNvSpPr>
            <a:spLocks noGrp="1"/>
          </p:cNvSpPr>
          <p:nvPr>
            <p:ph type="body" sz="quarter" idx="42" hasCustomPrompt="1"/>
          </p:nvPr>
        </p:nvSpPr>
        <p:spPr>
          <a:xfrm>
            <a:off x="8008939"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375"/>
            <a:ext cx="1366200" cy="9108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2980175"/>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4364038" y="1565375"/>
            <a:ext cx="1366200" cy="9108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4364038"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4364038" y="2980175"/>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4364038"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8" name="Picture Placeholder 3">
            <a:extLst>
              <a:ext uri="{FF2B5EF4-FFF2-40B4-BE49-F238E27FC236}">
                <a16:creationId xmlns:a16="http://schemas.microsoft.com/office/drawing/2014/main" id="{D376AA3C-4E82-4D08-9202-51469C989558}"/>
              </a:ext>
            </a:extLst>
          </p:cNvPr>
          <p:cNvSpPr>
            <a:spLocks noGrp="1" noChangeAspect="1"/>
          </p:cNvSpPr>
          <p:nvPr>
            <p:ph type="pic" sz="quarter" idx="27"/>
          </p:nvPr>
        </p:nvSpPr>
        <p:spPr>
          <a:xfrm>
            <a:off x="8008939" y="1565376"/>
            <a:ext cx="1366200" cy="910800"/>
          </a:xfrm>
          <a:solidFill>
            <a:schemeClr val="bg2"/>
          </a:solidFill>
        </p:spPr>
        <p:txBody>
          <a:bodyPr/>
          <a:lstStyle/>
          <a:p>
            <a:r>
              <a:rPr lang="en-US"/>
              <a:t>Click icon to add picture</a:t>
            </a:r>
            <a:endParaRPr lang="en-GB" dirty="0"/>
          </a:p>
        </p:txBody>
      </p:sp>
      <p:sp>
        <p:nvSpPr>
          <p:cNvPr id="49" name="Name Placeholder 3">
            <a:extLst>
              <a:ext uri="{FF2B5EF4-FFF2-40B4-BE49-F238E27FC236}">
                <a16:creationId xmlns:a16="http://schemas.microsoft.com/office/drawing/2014/main" id="{0B2DDA88-23CF-4A0E-BC64-8920EF581112}"/>
              </a:ext>
            </a:extLst>
          </p:cNvPr>
          <p:cNvSpPr>
            <a:spLocks noGrp="1"/>
          </p:cNvSpPr>
          <p:nvPr>
            <p:ph type="body" sz="quarter" idx="28" hasCustomPrompt="1"/>
          </p:nvPr>
        </p:nvSpPr>
        <p:spPr>
          <a:xfrm>
            <a:off x="8008939" y="2584602"/>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0" name="Job Title 3">
            <a:extLst>
              <a:ext uri="{FF2B5EF4-FFF2-40B4-BE49-F238E27FC236}">
                <a16:creationId xmlns:a16="http://schemas.microsoft.com/office/drawing/2014/main" id="{FF803BEF-346B-4A1E-9346-FD32D891CE7A}"/>
              </a:ext>
            </a:extLst>
          </p:cNvPr>
          <p:cNvSpPr>
            <a:spLocks noGrp="1"/>
          </p:cNvSpPr>
          <p:nvPr>
            <p:ph type="body" sz="quarter" idx="29" hasCustomPrompt="1"/>
          </p:nvPr>
        </p:nvSpPr>
        <p:spPr>
          <a:xfrm>
            <a:off x="8008939" y="2960044"/>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1" name="Contact Details 3">
            <a:extLst>
              <a:ext uri="{FF2B5EF4-FFF2-40B4-BE49-F238E27FC236}">
                <a16:creationId xmlns:a16="http://schemas.microsoft.com/office/drawing/2014/main" id="{39386C32-2455-497F-A545-94ED15C248D3}"/>
              </a:ext>
            </a:extLst>
          </p:cNvPr>
          <p:cNvSpPr>
            <a:spLocks noGrp="1"/>
          </p:cNvSpPr>
          <p:nvPr>
            <p:ph type="body" sz="quarter" idx="30" hasCustomPrompt="1"/>
          </p:nvPr>
        </p:nvSpPr>
        <p:spPr>
          <a:xfrm>
            <a:off x="8008939" y="334529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grpSp>
        <p:nvGrpSpPr>
          <p:cNvPr id="40" name="Group 39">
            <a:extLst>
              <a:ext uri="{FF2B5EF4-FFF2-40B4-BE49-F238E27FC236}">
                <a16:creationId xmlns:a16="http://schemas.microsoft.com/office/drawing/2014/main" id="{490D5149-31BE-41B9-A908-B92CCC4EFA13}"/>
              </a:ext>
            </a:extLst>
          </p:cNvPr>
          <p:cNvGrpSpPr/>
          <p:nvPr userDrawn="1"/>
        </p:nvGrpSpPr>
        <p:grpSpPr>
          <a:xfrm>
            <a:off x="6894610" y="0"/>
            <a:ext cx="5298532" cy="1803399"/>
            <a:chOff x="6894610" y="0"/>
            <a:chExt cx="5298532" cy="1803399"/>
          </a:xfrm>
        </p:grpSpPr>
        <p:sp>
          <p:nvSpPr>
            <p:cNvPr id="41" name="Freeform: Shape 40">
              <a:extLst>
                <a:ext uri="{FF2B5EF4-FFF2-40B4-BE49-F238E27FC236}">
                  <a16:creationId xmlns:a16="http://schemas.microsoft.com/office/drawing/2014/main" id="{3FA1111A-1FB1-4DAC-A008-B937A876EAB6}"/>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chemeClr val="tx2"/>
            </a:solidFill>
            <a:ln w="1270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30CC355-5F57-48F1-B6A8-94BED44F0FF4}"/>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5"/>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28819015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355E78-E0F2-42FF-BDE9-9CC7C36E4A1A}"/>
              </a:ext>
            </a:extLst>
          </p:cNvPr>
          <p:cNvGrpSpPr/>
          <p:nvPr userDrawn="1"/>
        </p:nvGrpSpPr>
        <p:grpSpPr>
          <a:xfrm>
            <a:off x="5267706" y="0"/>
            <a:ext cx="6012052" cy="6857999"/>
            <a:chOff x="5267706" y="0"/>
            <a:chExt cx="6012052" cy="6857999"/>
          </a:xfrm>
        </p:grpSpPr>
        <p:sp>
          <p:nvSpPr>
            <p:cNvPr id="13" name="Freeform: Shape 12">
              <a:extLst>
                <a:ext uri="{FF2B5EF4-FFF2-40B4-BE49-F238E27FC236}">
                  <a16:creationId xmlns:a16="http://schemas.microsoft.com/office/drawing/2014/main" id="{28A40671-E776-46D6-86BE-DB1FE2B7BFED}"/>
                </a:ext>
              </a:extLst>
            </p:cNvPr>
            <p:cNvSpPr/>
            <p:nvPr/>
          </p:nvSpPr>
          <p:spPr>
            <a:xfrm>
              <a:off x="8913557" y="0"/>
              <a:ext cx="2366201"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E5586-8A0A-48DB-92FC-522751AB95CC}"/>
                </a:ext>
              </a:extLst>
            </p:cNvPr>
            <p:cNvSpPr/>
            <p:nvPr/>
          </p:nvSpPr>
          <p:spPr>
            <a:xfrm>
              <a:off x="5267706" y="1648458"/>
              <a:ext cx="3901887"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solidFill>
                  <a:schemeClr val="tx1"/>
                </a:solidFill>
              </a:defRPr>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78335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B89C16A-6873-4ED1-BBBE-86292872B1C9}"/>
              </a:ext>
            </a:extLst>
          </p:cNvPr>
          <p:cNvGrpSpPr/>
          <p:nvPr userDrawn="1"/>
        </p:nvGrpSpPr>
        <p:grpSpPr>
          <a:xfrm>
            <a:off x="4497704" y="0"/>
            <a:ext cx="7695438" cy="6857999"/>
            <a:chOff x="4497704" y="0"/>
            <a:chExt cx="7695438" cy="6857999"/>
          </a:xfrm>
        </p:grpSpPr>
        <p:sp>
          <p:nvSpPr>
            <p:cNvPr id="12" name="Freeform: Shape 11">
              <a:extLst>
                <a:ext uri="{FF2B5EF4-FFF2-40B4-BE49-F238E27FC236}">
                  <a16:creationId xmlns:a16="http://schemas.microsoft.com/office/drawing/2014/main" id="{A47784D4-F394-4298-980B-E1F707F7A347}"/>
                </a:ext>
              </a:extLst>
            </p:cNvPr>
            <p:cNvSpPr/>
            <p:nvPr/>
          </p:nvSpPr>
          <p:spPr>
            <a:xfrm>
              <a:off x="7431342" y="0"/>
              <a:ext cx="4761800" cy="4407534"/>
            </a:xfrm>
            <a:custGeom>
              <a:avLst/>
              <a:gdLst>
                <a:gd name="connsiteX0" fmla="*/ 443801 w 4761800"/>
                <a:gd name="connsiteY0" fmla="*/ 1671701 h 4407534"/>
                <a:gd name="connsiteX1" fmla="*/ 521905 w 4761800"/>
                <a:gd name="connsiteY1" fmla="*/ 2415540 h 4407534"/>
                <a:gd name="connsiteX2" fmla="*/ 16700 w 4761800"/>
                <a:gd name="connsiteY2" fmla="*/ 4209542 h 4407534"/>
                <a:gd name="connsiteX3" fmla="*/ 68833 w 4761800"/>
                <a:gd name="connsiteY3" fmla="*/ 4390835 h 4407534"/>
                <a:gd name="connsiteX4" fmla="*/ 250126 w 4761800"/>
                <a:gd name="connsiteY4" fmla="*/ 4338701 h 4407534"/>
                <a:gd name="connsiteX5" fmla="*/ 788860 w 4761800"/>
                <a:gd name="connsiteY5" fmla="*/ 2408301 h 4407534"/>
                <a:gd name="connsiteX6" fmla="*/ 728408 w 4761800"/>
                <a:gd name="connsiteY6" fmla="*/ 1713103 h 4407534"/>
                <a:gd name="connsiteX7" fmla="*/ 4761801 w 4761800"/>
                <a:gd name="connsiteY7" fmla="*/ 98806 h 4407534"/>
                <a:gd name="connsiteX8" fmla="*/ 4761801 w 4761800"/>
                <a:gd name="connsiteY8" fmla="*/ 0 h 4407534"/>
                <a:gd name="connsiteX9" fmla="*/ 4290758 w 4761800"/>
                <a:gd name="connsiteY9" fmla="*/ 0 h 4407534"/>
                <a:gd name="connsiteX10" fmla="*/ 521651 w 4761800"/>
                <a:gd name="connsiteY10" fmla="*/ 1508252 h 4407534"/>
                <a:gd name="connsiteX11" fmla="*/ 443800 w 4761800"/>
                <a:gd name="connsiteY11" fmla="*/ 1671701 h 44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1800" h="4407534">
                  <a:moveTo>
                    <a:pt x="443801" y="1671701"/>
                  </a:moveTo>
                  <a:cubicBezTo>
                    <a:pt x="444689" y="1674495"/>
                    <a:pt x="531558" y="1961134"/>
                    <a:pt x="521905" y="2415540"/>
                  </a:cubicBezTo>
                  <a:cubicBezTo>
                    <a:pt x="513142" y="2833751"/>
                    <a:pt x="418274" y="3484499"/>
                    <a:pt x="16700" y="4209542"/>
                  </a:cubicBezTo>
                  <a:cubicBezTo>
                    <a:pt x="-18966" y="4274001"/>
                    <a:pt x="4374" y="4355169"/>
                    <a:pt x="68833" y="4390835"/>
                  </a:cubicBezTo>
                  <a:cubicBezTo>
                    <a:pt x="133292" y="4426501"/>
                    <a:pt x="214459" y="4403160"/>
                    <a:pt x="250126" y="4338701"/>
                  </a:cubicBezTo>
                  <a:cubicBezTo>
                    <a:pt x="681164" y="3560445"/>
                    <a:pt x="780986" y="2859151"/>
                    <a:pt x="788860" y="2408301"/>
                  </a:cubicBezTo>
                  <a:cubicBezTo>
                    <a:pt x="794555" y="2175044"/>
                    <a:pt x="774280" y="1941876"/>
                    <a:pt x="728408" y="1713103"/>
                  </a:cubicBezTo>
                  <a:lnTo>
                    <a:pt x="4761801" y="98806"/>
                  </a:lnTo>
                  <a:lnTo>
                    <a:pt x="4761801" y="0"/>
                  </a:lnTo>
                  <a:lnTo>
                    <a:pt x="4290758" y="0"/>
                  </a:lnTo>
                  <a:lnTo>
                    <a:pt x="521651" y="1508252"/>
                  </a:lnTo>
                  <a:cubicBezTo>
                    <a:pt x="457116" y="1534169"/>
                    <a:pt x="423255" y="1605260"/>
                    <a:pt x="443800" y="1671701"/>
                  </a:cubicBezTo>
                  <a:close/>
                </a:path>
              </a:pathLst>
            </a:custGeom>
            <a:solidFill>
              <a:srgbClr val="FFFFFF"/>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0E4423-80C1-414C-BACB-F7E2E50EDCA4}"/>
                </a:ext>
              </a:extLst>
            </p:cNvPr>
            <p:cNvSpPr/>
            <p:nvPr/>
          </p:nvSpPr>
          <p:spPr>
            <a:xfrm>
              <a:off x="6216310" y="4138867"/>
              <a:ext cx="1482415" cy="1748472"/>
            </a:xfrm>
            <a:custGeom>
              <a:avLst/>
              <a:gdLst>
                <a:gd name="connsiteX0" fmla="*/ 133689 w 1482415"/>
                <a:gd name="connsiteY0" fmla="*/ 1748471 h 1748472"/>
                <a:gd name="connsiteX1" fmla="*/ 0 w 1482415"/>
                <a:gd name="connsiteY1" fmla="*/ 1615461 h 1748472"/>
                <a:gd name="connsiteX2" fmla="*/ 44789 w 1482415"/>
                <a:gd name="connsiteY2" fmla="*/ 1515426 h 1748472"/>
                <a:gd name="connsiteX3" fmla="*/ 1231350 w 1482415"/>
                <a:gd name="connsiteY3" fmla="*/ 70674 h 1748472"/>
                <a:gd name="connsiteX4" fmla="*/ 1411741 w 1482415"/>
                <a:gd name="connsiteY4" fmla="*/ 15688 h 1748472"/>
                <a:gd name="connsiteX5" fmla="*/ 1466728 w 1482415"/>
                <a:gd name="connsiteY5" fmla="*/ 196079 h 1748472"/>
                <a:gd name="connsiteX6" fmla="*/ 1464649 w 1482415"/>
                <a:gd name="connsiteY6" fmla="*/ 199833 h 1748472"/>
                <a:gd name="connsiteX7" fmla="*/ 222589 w 1482415"/>
                <a:gd name="connsiteY7" fmla="*/ 1714817 h 1748472"/>
                <a:gd name="connsiteX8" fmla="*/ 133689 w 1482415"/>
                <a:gd name="connsiteY8" fmla="*/ 1748471 h 17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15" h="1748472">
                  <a:moveTo>
                    <a:pt x="133689" y="1748471"/>
                  </a:moveTo>
                  <a:cubicBezTo>
                    <a:pt x="60042" y="1748659"/>
                    <a:pt x="188" y="1689108"/>
                    <a:pt x="0" y="1615461"/>
                  </a:cubicBezTo>
                  <a:cubicBezTo>
                    <a:pt x="-97" y="1577238"/>
                    <a:pt x="16213" y="1540811"/>
                    <a:pt x="44789" y="1515426"/>
                  </a:cubicBezTo>
                  <a:cubicBezTo>
                    <a:pt x="549614" y="1066736"/>
                    <a:pt x="948902" y="580579"/>
                    <a:pt x="1231350" y="70674"/>
                  </a:cubicBezTo>
                  <a:cubicBezTo>
                    <a:pt x="1265980" y="5677"/>
                    <a:pt x="1346743" y="-18942"/>
                    <a:pt x="1411741" y="15688"/>
                  </a:cubicBezTo>
                  <a:cubicBezTo>
                    <a:pt x="1476739" y="50317"/>
                    <a:pt x="1501358" y="131081"/>
                    <a:pt x="1466728" y="196079"/>
                  </a:cubicBezTo>
                  <a:cubicBezTo>
                    <a:pt x="1466055" y="197341"/>
                    <a:pt x="1465362" y="198593"/>
                    <a:pt x="1464649" y="199833"/>
                  </a:cubicBezTo>
                  <a:cubicBezTo>
                    <a:pt x="1167977" y="736281"/>
                    <a:pt x="749893" y="1245932"/>
                    <a:pt x="222589" y="1714817"/>
                  </a:cubicBezTo>
                  <a:cubicBezTo>
                    <a:pt x="198134" y="1736637"/>
                    <a:pt x="166464" y="1748626"/>
                    <a:pt x="133689" y="1748471"/>
                  </a:cubicBezTo>
                  <a:close/>
                </a:path>
              </a:pathLst>
            </a:custGeom>
            <a:solidFill>
              <a:schemeClr val="accent3"/>
            </a:solid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A4B46DE-4394-48C9-B305-66DE751E2BD2}"/>
                </a:ext>
              </a:extLst>
            </p:cNvPr>
            <p:cNvSpPr/>
            <p:nvPr/>
          </p:nvSpPr>
          <p:spPr>
            <a:xfrm>
              <a:off x="4497704" y="5625924"/>
              <a:ext cx="1986201" cy="1232075"/>
            </a:xfrm>
            <a:custGeom>
              <a:avLst/>
              <a:gdLst>
                <a:gd name="connsiteX0" fmla="*/ 1952752 w 1986201"/>
                <a:gd name="connsiteY0" fmla="*/ 45006 h 1232075"/>
                <a:gd name="connsiteX1" fmla="*/ 1764538 w 1986201"/>
                <a:gd name="connsiteY1" fmla="*/ 33449 h 1232075"/>
                <a:gd name="connsiteX2" fmla="*/ 0 w 1986201"/>
                <a:gd name="connsiteY2" fmla="*/ 1232075 h 1232075"/>
                <a:gd name="connsiteX3" fmla="*/ 545211 w 1986201"/>
                <a:gd name="connsiteY3" fmla="*/ 1232075 h 1232075"/>
                <a:gd name="connsiteX4" fmla="*/ 1941195 w 1986201"/>
                <a:gd name="connsiteY4" fmla="*/ 233220 h 1232075"/>
                <a:gd name="connsiteX5" fmla="*/ 1952752 w 1986201"/>
                <a:gd name="connsiteY5" fmla="*/ 45006 h 12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201" h="1232075">
                  <a:moveTo>
                    <a:pt x="1952752" y="45006"/>
                  </a:moveTo>
                  <a:cubicBezTo>
                    <a:pt x="1903966" y="-10152"/>
                    <a:pt x="1819706" y="-15327"/>
                    <a:pt x="1764538" y="33449"/>
                  </a:cubicBezTo>
                  <a:cubicBezTo>
                    <a:pt x="1275715" y="465249"/>
                    <a:pt x="685673" y="865934"/>
                    <a:pt x="0" y="1232075"/>
                  </a:cubicBezTo>
                  <a:lnTo>
                    <a:pt x="545211" y="1232075"/>
                  </a:lnTo>
                  <a:cubicBezTo>
                    <a:pt x="1073700" y="921179"/>
                    <a:pt x="1539029" y="588228"/>
                    <a:pt x="1941195" y="233220"/>
                  </a:cubicBezTo>
                  <a:cubicBezTo>
                    <a:pt x="1996354" y="184434"/>
                    <a:pt x="2001528" y="100174"/>
                    <a:pt x="1952752" y="45006"/>
                  </a:cubicBezTo>
                  <a:close/>
                </a:path>
              </a:pathLst>
            </a:custGeom>
            <a:solidFill>
              <a:schemeClr val="tx2"/>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i="0">
                <a:solidFill>
                  <a:schemeClr val="tx2"/>
                </a:solidFill>
              </a:defRPr>
            </a:lvl7pPr>
            <a:lvl8pPr>
              <a:defRPr sz="3600" i="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4130671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B9A1C00-161F-4335-AD8A-90DFCB913095}"/>
              </a:ext>
            </a:extLst>
          </p:cNvPr>
          <p:cNvGrpSpPr/>
          <p:nvPr userDrawn="1"/>
        </p:nvGrpSpPr>
        <p:grpSpPr>
          <a:xfrm>
            <a:off x="0" y="3125464"/>
            <a:ext cx="12193143" cy="3180212"/>
            <a:chOff x="0" y="3125464"/>
            <a:chExt cx="12193143" cy="3180212"/>
          </a:xfrm>
        </p:grpSpPr>
        <p:sp>
          <p:nvSpPr>
            <p:cNvPr id="17" name="Freeform: Shape 16">
              <a:extLst>
                <a:ext uri="{FF2B5EF4-FFF2-40B4-BE49-F238E27FC236}">
                  <a16:creationId xmlns:a16="http://schemas.microsoft.com/office/drawing/2014/main" id="{42A97C56-4CF8-437C-A770-3ADADCEF832F}"/>
                </a:ext>
              </a:extLst>
            </p:cNvPr>
            <p:cNvSpPr/>
            <p:nvPr/>
          </p:nvSpPr>
          <p:spPr>
            <a:xfrm>
              <a:off x="5410804" y="3125464"/>
              <a:ext cx="6782339" cy="2336074"/>
            </a:xfrm>
            <a:custGeom>
              <a:avLst/>
              <a:gdLst>
                <a:gd name="connsiteX0" fmla="*/ 1703989 w 6782339"/>
                <a:gd name="connsiteY0" fmla="*/ 104018 h 2336074"/>
                <a:gd name="connsiteX1" fmla="*/ 1399189 w 6782339"/>
                <a:gd name="connsiteY1" fmla="*/ 787278 h 2336074"/>
                <a:gd name="connsiteX2" fmla="*/ 64674 w 6782339"/>
                <a:gd name="connsiteY2" fmla="*/ 2088393 h 2336074"/>
                <a:gd name="connsiteX3" fmla="*/ 19081 w 6782339"/>
                <a:gd name="connsiteY3" fmla="*/ 2271400 h 2336074"/>
                <a:gd name="connsiteX4" fmla="*/ 202088 w 6782339"/>
                <a:gd name="connsiteY4" fmla="*/ 2316993 h 2336074"/>
                <a:gd name="connsiteX5" fmla="*/ 1634139 w 6782339"/>
                <a:gd name="connsiteY5" fmla="*/ 914151 h 2336074"/>
                <a:gd name="connsiteX6" fmla="*/ 1929796 w 6782339"/>
                <a:gd name="connsiteY6" fmla="*/ 282072 h 2336074"/>
                <a:gd name="connsiteX7" fmla="*/ 6782339 w 6782339"/>
                <a:gd name="connsiteY7" fmla="*/ 989335 h 2336074"/>
                <a:gd name="connsiteX8" fmla="*/ 6782339 w 6782339"/>
                <a:gd name="connsiteY8" fmla="*/ 719714 h 2336074"/>
                <a:gd name="connsiteX9" fmla="*/ 1853596 w 6782339"/>
                <a:gd name="connsiteY9" fmla="*/ 1402 h 2336074"/>
                <a:gd name="connsiteX10" fmla="*/ 1703989 w 6782339"/>
                <a:gd name="connsiteY10" fmla="*/ 104018 h 23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2339" h="2336074">
                  <a:moveTo>
                    <a:pt x="1703989" y="104018"/>
                  </a:moveTo>
                  <a:cubicBezTo>
                    <a:pt x="1703355" y="106939"/>
                    <a:pt x="1635283" y="398658"/>
                    <a:pt x="1399189" y="787278"/>
                  </a:cubicBezTo>
                  <a:cubicBezTo>
                    <a:pt x="1182401" y="1145164"/>
                    <a:pt x="774985" y="1661292"/>
                    <a:pt x="64674" y="2088393"/>
                  </a:cubicBezTo>
                  <a:cubicBezTo>
                    <a:pt x="1548" y="2126339"/>
                    <a:pt x="-18865" y="2208274"/>
                    <a:pt x="19081" y="2271400"/>
                  </a:cubicBezTo>
                  <a:cubicBezTo>
                    <a:pt x="57027" y="2334526"/>
                    <a:pt x="138962" y="2354939"/>
                    <a:pt x="202088" y="2316993"/>
                  </a:cubicBezTo>
                  <a:cubicBezTo>
                    <a:pt x="964088" y="1858523"/>
                    <a:pt x="1401602" y="1300993"/>
                    <a:pt x="1634139" y="914151"/>
                  </a:cubicBezTo>
                  <a:cubicBezTo>
                    <a:pt x="1755840" y="715081"/>
                    <a:pt x="1855003" y="503083"/>
                    <a:pt x="1929796" y="282072"/>
                  </a:cubicBezTo>
                  <a:lnTo>
                    <a:pt x="6782339" y="989335"/>
                  </a:lnTo>
                  <a:lnTo>
                    <a:pt x="6782339" y="719714"/>
                  </a:lnTo>
                  <a:lnTo>
                    <a:pt x="1853596" y="1402"/>
                  </a:lnTo>
                  <a:cubicBezTo>
                    <a:pt x="1784603" y="-8618"/>
                    <a:pt x="1719487" y="36046"/>
                    <a:pt x="1703989" y="104018"/>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CB47735-8911-46C6-8029-E5AC6A0462C5}"/>
                </a:ext>
              </a:extLst>
            </p:cNvPr>
            <p:cNvSpPr/>
            <p:nvPr/>
          </p:nvSpPr>
          <p:spPr>
            <a:xfrm>
              <a:off x="0" y="5874198"/>
              <a:ext cx="3882431" cy="431478"/>
            </a:xfrm>
            <a:custGeom>
              <a:avLst/>
              <a:gdLst>
                <a:gd name="connsiteX0" fmla="*/ 3777234 w 3882431"/>
                <a:gd name="connsiteY0" fmla="*/ 263711 h 431478"/>
                <a:gd name="connsiteX1" fmla="*/ 3879392 w 3882431"/>
                <a:gd name="connsiteY1" fmla="*/ 105192 h 431478"/>
                <a:gd name="connsiteX2" fmla="*/ 3724275 w 3882431"/>
                <a:gd name="connsiteY2" fmla="*/ 2345 h 431478"/>
                <a:gd name="connsiteX3" fmla="*/ 0 w 3882431"/>
                <a:gd name="connsiteY3" fmla="*/ 9584 h 431478"/>
                <a:gd name="connsiteX4" fmla="*/ 0 w 3882431"/>
                <a:gd name="connsiteY4" fmla="*/ 279078 h 431478"/>
                <a:gd name="connsiteX5" fmla="*/ 1977390 w 3882431"/>
                <a:gd name="connsiteY5" fmla="*/ 431478 h 431478"/>
                <a:gd name="connsiteX6" fmla="*/ 3777234 w 3882431"/>
                <a:gd name="connsiteY6" fmla="*/ 263711 h 43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431" h="431478">
                  <a:moveTo>
                    <a:pt x="3777234" y="263711"/>
                  </a:moveTo>
                  <a:cubicBezTo>
                    <a:pt x="3849218" y="248147"/>
                    <a:pt x="3894956" y="177176"/>
                    <a:pt x="3879392" y="105192"/>
                  </a:cubicBezTo>
                  <a:cubicBezTo>
                    <a:pt x="3864114" y="34530"/>
                    <a:pt x="3795311" y="-11089"/>
                    <a:pt x="3724275" y="2345"/>
                  </a:cubicBezTo>
                  <a:cubicBezTo>
                    <a:pt x="2669159" y="216467"/>
                    <a:pt x="1418844" y="218245"/>
                    <a:pt x="0" y="9584"/>
                  </a:cubicBezTo>
                  <a:lnTo>
                    <a:pt x="0" y="279078"/>
                  </a:lnTo>
                  <a:cubicBezTo>
                    <a:pt x="699685" y="380678"/>
                    <a:pt x="1358815" y="431478"/>
                    <a:pt x="1977390" y="431478"/>
                  </a:cubicBezTo>
                  <a:cubicBezTo>
                    <a:pt x="2625344" y="431224"/>
                    <a:pt x="3226562" y="375471"/>
                    <a:pt x="3777234" y="263711"/>
                  </a:cubicBezTo>
                  <a:close/>
                </a:path>
              </a:pathLst>
            </a:custGeom>
            <a:solidFill>
              <a:schemeClr val="accent4"/>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585E64C-C0BE-48E1-97AE-3D8C96A7F8EF}"/>
                </a:ext>
              </a:extLst>
            </p:cNvPr>
            <p:cNvSpPr/>
            <p:nvPr/>
          </p:nvSpPr>
          <p:spPr>
            <a:xfrm>
              <a:off x="3619238" y="5194777"/>
              <a:ext cx="2058962" cy="941101"/>
            </a:xfrm>
            <a:custGeom>
              <a:avLst/>
              <a:gdLst>
                <a:gd name="connsiteX0" fmla="*/ 133612 w 2058962"/>
                <a:gd name="connsiteY0" fmla="*/ 941101 h 941101"/>
                <a:gd name="connsiteX1" fmla="*/ 0 w 2058962"/>
                <a:gd name="connsiteY1" fmla="*/ 808013 h 941101"/>
                <a:gd name="connsiteX2" fmla="*/ 106815 w 2058962"/>
                <a:gd name="connsiteY2" fmla="*/ 677068 h 941101"/>
                <a:gd name="connsiteX3" fmla="*/ 1856875 w 2058962"/>
                <a:gd name="connsiteY3" fmla="*/ 19081 h 941101"/>
                <a:gd name="connsiteX4" fmla="*/ 2039882 w 2058962"/>
                <a:gd name="connsiteY4" fmla="*/ 64674 h 941101"/>
                <a:gd name="connsiteX5" fmla="*/ 1994289 w 2058962"/>
                <a:gd name="connsiteY5" fmla="*/ 247681 h 941101"/>
                <a:gd name="connsiteX6" fmla="*/ 160663 w 2058962"/>
                <a:gd name="connsiteY6" fmla="*/ 938307 h 941101"/>
                <a:gd name="connsiteX7" fmla="*/ 133612 w 2058962"/>
                <a:gd name="connsiteY7" fmla="*/ 941101 h 9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962" h="941101">
                  <a:moveTo>
                    <a:pt x="133612" y="941101"/>
                  </a:moveTo>
                  <a:cubicBezTo>
                    <a:pt x="59965" y="941246"/>
                    <a:pt x="145" y="881660"/>
                    <a:pt x="0" y="808013"/>
                  </a:cubicBezTo>
                  <a:cubicBezTo>
                    <a:pt x="-125" y="744496"/>
                    <a:pt x="44568" y="689707"/>
                    <a:pt x="106815" y="677068"/>
                  </a:cubicBezTo>
                  <a:cubicBezTo>
                    <a:pt x="768485" y="540924"/>
                    <a:pt x="1357257" y="319563"/>
                    <a:pt x="1856875" y="19081"/>
                  </a:cubicBezTo>
                  <a:cubicBezTo>
                    <a:pt x="1920001" y="-18865"/>
                    <a:pt x="2001936" y="1548"/>
                    <a:pt x="2039882" y="64674"/>
                  </a:cubicBezTo>
                  <a:cubicBezTo>
                    <a:pt x="2077828" y="127800"/>
                    <a:pt x="2057415" y="209735"/>
                    <a:pt x="1994289" y="247681"/>
                  </a:cubicBezTo>
                  <a:cubicBezTo>
                    <a:pt x="1468763" y="563657"/>
                    <a:pt x="851924" y="796067"/>
                    <a:pt x="160663" y="938307"/>
                  </a:cubicBezTo>
                  <a:cubicBezTo>
                    <a:pt x="151766" y="940166"/>
                    <a:pt x="142701" y="941102"/>
                    <a:pt x="133612" y="941101"/>
                  </a:cubicBezTo>
                  <a:close/>
                </a:path>
              </a:pathLst>
            </a:custGeom>
            <a:solidFill>
              <a:schemeClr val="accent4"/>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514223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EAB736-E5C7-4F8A-BC12-AD7CF2D2FA68}"/>
              </a:ext>
            </a:extLst>
          </p:cNvPr>
          <p:cNvGrpSpPr/>
          <p:nvPr userDrawn="1"/>
        </p:nvGrpSpPr>
        <p:grpSpPr>
          <a:xfrm>
            <a:off x="2475589" y="1650880"/>
            <a:ext cx="9717299" cy="5207761"/>
            <a:chOff x="2475589" y="1650880"/>
            <a:chExt cx="9717299" cy="5207761"/>
          </a:xfrm>
        </p:grpSpPr>
        <p:sp>
          <p:nvSpPr>
            <p:cNvPr id="9" name="Freeform: Shape 8">
              <a:extLst>
                <a:ext uri="{FF2B5EF4-FFF2-40B4-BE49-F238E27FC236}">
                  <a16:creationId xmlns:a16="http://schemas.microsoft.com/office/drawing/2014/main" id="{DF2E4789-30CF-4562-AC1B-EA9FDF4414BC}"/>
                </a:ext>
              </a:extLst>
            </p:cNvPr>
            <p:cNvSpPr/>
            <p:nvPr/>
          </p:nvSpPr>
          <p:spPr>
            <a:xfrm>
              <a:off x="8234448" y="1650880"/>
              <a:ext cx="3958440" cy="1200309"/>
            </a:xfrm>
            <a:custGeom>
              <a:avLst/>
              <a:gdLst>
                <a:gd name="connsiteX0" fmla="*/ 1853218 w 3958440"/>
                <a:gd name="connsiteY0" fmla="*/ 122840 h 1200309"/>
                <a:gd name="connsiteX1" fmla="*/ 47617 w 3958440"/>
                <a:gd name="connsiteY1" fmla="*/ 964802 h 1200309"/>
                <a:gd name="connsiteX2" fmla="*/ 31225 w 3958440"/>
                <a:gd name="connsiteY2" fmla="*/ 1152691 h 1200309"/>
                <a:gd name="connsiteX3" fmla="*/ 212732 w 3958440"/>
                <a:gd name="connsiteY3" fmla="*/ 1174117 h 1200309"/>
                <a:gd name="connsiteX4" fmla="*/ 1909866 w 3958440"/>
                <a:gd name="connsiteY4" fmla="*/ 383341 h 1200309"/>
                <a:gd name="connsiteX5" fmla="*/ 3958441 w 3958440"/>
                <a:gd name="connsiteY5" fmla="*/ 373180 h 1200309"/>
                <a:gd name="connsiteX6" fmla="*/ 3958441 w 3958440"/>
                <a:gd name="connsiteY6" fmla="*/ 101883 h 1200309"/>
                <a:gd name="connsiteX7" fmla="*/ 3820760 w 3958440"/>
                <a:gd name="connsiteY7" fmla="*/ 74829 h 1200309"/>
                <a:gd name="connsiteX8" fmla="*/ 1853218 w 3958440"/>
                <a:gd name="connsiteY8" fmla="*/ 122840 h 12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440" h="1200309">
                  <a:moveTo>
                    <a:pt x="1853218" y="122840"/>
                  </a:moveTo>
                  <a:cubicBezTo>
                    <a:pt x="1175229" y="270555"/>
                    <a:pt x="567731" y="553918"/>
                    <a:pt x="47617" y="964802"/>
                  </a:cubicBezTo>
                  <a:cubicBezTo>
                    <a:pt x="-8794" y="1012159"/>
                    <a:pt x="-16133" y="1096280"/>
                    <a:pt x="31225" y="1152691"/>
                  </a:cubicBezTo>
                  <a:cubicBezTo>
                    <a:pt x="76553" y="1206685"/>
                    <a:pt x="156077" y="1216073"/>
                    <a:pt x="212732" y="1174117"/>
                  </a:cubicBezTo>
                  <a:cubicBezTo>
                    <a:pt x="700840" y="788509"/>
                    <a:pt x="1271758" y="522419"/>
                    <a:pt x="1909866" y="383341"/>
                  </a:cubicBezTo>
                  <a:cubicBezTo>
                    <a:pt x="2616687" y="229276"/>
                    <a:pt x="3301916" y="226354"/>
                    <a:pt x="3958441" y="373180"/>
                  </a:cubicBezTo>
                  <a:lnTo>
                    <a:pt x="3958441" y="101883"/>
                  </a:lnTo>
                  <a:cubicBezTo>
                    <a:pt x="3912716" y="92230"/>
                    <a:pt x="3866865" y="83085"/>
                    <a:pt x="3820760" y="74829"/>
                  </a:cubicBezTo>
                  <a:cubicBezTo>
                    <a:pt x="3184049" y="-38973"/>
                    <a:pt x="2522317" y="-22970"/>
                    <a:pt x="1853218" y="122840"/>
                  </a:cubicBezTo>
                  <a:close/>
                </a:path>
              </a:pathLst>
            </a:custGeom>
            <a:solidFill>
              <a:schemeClr val="tx2"/>
            </a:solid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DA31254-47BB-4C08-A50F-3432F5F43124}"/>
                </a:ext>
              </a:extLst>
            </p:cNvPr>
            <p:cNvSpPr/>
            <p:nvPr/>
          </p:nvSpPr>
          <p:spPr>
            <a:xfrm>
              <a:off x="2475589" y="2588626"/>
              <a:ext cx="6015363" cy="4270015"/>
            </a:xfrm>
            <a:custGeom>
              <a:avLst/>
              <a:gdLst>
                <a:gd name="connsiteX0" fmla="*/ 1493152 w 6015363"/>
                <a:gd name="connsiteY0" fmla="*/ 3047907 h 4270015"/>
                <a:gd name="connsiteX1" fmla="*/ 3898250 w 6015363"/>
                <a:gd name="connsiteY1" fmla="*/ 3728183 h 4270015"/>
                <a:gd name="connsiteX2" fmla="*/ 4086697 w 6015363"/>
                <a:gd name="connsiteY2" fmla="*/ 3735832 h 4270015"/>
                <a:gd name="connsiteX3" fmla="*/ 4128903 w 6015363"/>
                <a:gd name="connsiteY3" fmla="*/ 3651976 h 4270015"/>
                <a:gd name="connsiteX4" fmla="*/ 4444782 w 6015363"/>
                <a:gd name="connsiteY4" fmla="*/ 2424152 h 4270015"/>
                <a:gd name="connsiteX5" fmla="*/ 5956858 w 6015363"/>
                <a:gd name="connsiteY5" fmla="*/ 243738 h 4270015"/>
                <a:gd name="connsiteX6" fmla="*/ 5992350 w 6015363"/>
                <a:gd name="connsiteY6" fmla="*/ 58505 h 4270015"/>
                <a:gd name="connsiteX7" fmla="*/ 5807117 w 6015363"/>
                <a:gd name="connsiteY7" fmla="*/ 23013 h 4270015"/>
                <a:gd name="connsiteX8" fmla="*/ 5791743 w 6015363"/>
                <a:gd name="connsiteY8" fmla="*/ 35185 h 4270015"/>
                <a:gd name="connsiteX9" fmla="*/ 4194695 w 6015363"/>
                <a:gd name="connsiteY9" fmla="*/ 2331433 h 4270015"/>
                <a:gd name="connsiteX10" fmla="*/ 3905870 w 6015363"/>
                <a:gd name="connsiteY10" fmla="*/ 3357944 h 4270015"/>
                <a:gd name="connsiteX11" fmla="*/ 2741933 w 6015363"/>
                <a:gd name="connsiteY11" fmla="*/ 2711453 h 4270015"/>
                <a:gd name="connsiteX12" fmla="*/ 1397766 w 6015363"/>
                <a:gd name="connsiteY12" fmla="*/ 2798837 h 4270015"/>
                <a:gd name="connsiteX13" fmla="*/ 334549 w 6015363"/>
                <a:gd name="connsiteY13" fmla="*/ 3611713 h 4270015"/>
                <a:gd name="connsiteX14" fmla="*/ 0 w 6015363"/>
                <a:gd name="connsiteY14" fmla="*/ 4270016 h 4270015"/>
                <a:gd name="connsiteX15" fmla="*/ 283109 w 6015363"/>
                <a:gd name="connsiteY15" fmla="*/ 4270016 h 4270015"/>
                <a:gd name="connsiteX16" fmla="*/ 1493152 w 6015363"/>
                <a:gd name="connsiteY16" fmla="*/ 3047907 h 427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5363" h="4270015">
                  <a:moveTo>
                    <a:pt x="1493152" y="3047907"/>
                  </a:moveTo>
                  <a:cubicBezTo>
                    <a:pt x="2328509" y="2728092"/>
                    <a:pt x="3205145" y="2976019"/>
                    <a:pt x="3898250" y="3728183"/>
                  </a:cubicBezTo>
                  <a:cubicBezTo>
                    <a:pt x="3948176" y="3782334"/>
                    <a:pt x="4032547" y="3785758"/>
                    <a:pt x="4086697" y="3735832"/>
                  </a:cubicBezTo>
                  <a:cubicBezTo>
                    <a:pt x="4110464" y="3713919"/>
                    <a:pt x="4125463" y="3684120"/>
                    <a:pt x="4128903" y="3651976"/>
                  </a:cubicBezTo>
                  <a:cubicBezTo>
                    <a:pt x="4128903" y="3646642"/>
                    <a:pt x="4189234" y="3112175"/>
                    <a:pt x="4444782" y="2424152"/>
                  </a:cubicBezTo>
                  <a:cubicBezTo>
                    <a:pt x="4680007" y="1790998"/>
                    <a:pt x="5133313" y="898612"/>
                    <a:pt x="5956858" y="243738"/>
                  </a:cubicBezTo>
                  <a:cubicBezTo>
                    <a:pt x="6017810" y="202388"/>
                    <a:pt x="6033701" y="119457"/>
                    <a:pt x="5992350" y="58505"/>
                  </a:cubicBezTo>
                  <a:cubicBezTo>
                    <a:pt x="5951000" y="-2447"/>
                    <a:pt x="5868069" y="-18337"/>
                    <a:pt x="5807117" y="23013"/>
                  </a:cubicBezTo>
                  <a:cubicBezTo>
                    <a:pt x="5801701" y="26687"/>
                    <a:pt x="5796562" y="30756"/>
                    <a:pt x="5791743" y="35185"/>
                  </a:cubicBezTo>
                  <a:cubicBezTo>
                    <a:pt x="4919298" y="728035"/>
                    <a:pt x="4441734" y="1666272"/>
                    <a:pt x="4194695" y="2331433"/>
                  </a:cubicBezTo>
                  <a:cubicBezTo>
                    <a:pt x="4070316" y="2665066"/>
                    <a:pt x="3973713" y="3008403"/>
                    <a:pt x="3905870" y="3357944"/>
                  </a:cubicBezTo>
                  <a:cubicBezTo>
                    <a:pt x="3553285" y="3030507"/>
                    <a:pt x="3162724" y="2813444"/>
                    <a:pt x="2741933" y="2711453"/>
                  </a:cubicBezTo>
                  <a:cubicBezTo>
                    <a:pt x="2295429" y="2603066"/>
                    <a:pt x="1826479" y="2633553"/>
                    <a:pt x="1397766" y="2798837"/>
                  </a:cubicBezTo>
                  <a:cubicBezTo>
                    <a:pt x="972378" y="2961580"/>
                    <a:pt x="603137" y="3243881"/>
                    <a:pt x="334549" y="3611713"/>
                  </a:cubicBezTo>
                  <a:cubicBezTo>
                    <a:pt x="187824" y="3811401"/>
                    <a:pt x="74810" y="4033781"/>
                    <a:pt x="0" y="4270016"/>
                  </a:cubicBezTo>
                  <a:lnTo>
                    <a:pt x="283109" y="4270016"/>
                  </a:lnTo>
                  <a:cubicBezTo>
                    <a:pt x="482645" y="3723865"/>
                    <a:pt x="921471" y="3266622"/>
                    <a:pt x="1493152" y="3047907"/>
                  </a:cubicBezTo>
                  <a:close/>
                </a:path>
              </a:pathLst>
            </a:custGeom>
            <a:solidFill>
              <a:schemeClr val="accent1"/>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918593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264108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3"/>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3348652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Quote Icon">
            <a:extLst>
              <a:ext uri="{FF2B5EF4-FFF2-40B4-BE49-F238E27FC236}">
                <a16:creationId xmlns:a16="http://schemas.microsoft.com/office/drawing/2014/main" id="{AE908A02-8ECE-4103-A82B-C66FB3871F13}"/>
              </a:ext>
            </a:extLst>
          </p:cNvPr>
          <p:cNvSpPr>
            <a:spLocks noGrp="1" noChangeAspect="1"/>
          </p:cNvSpPr>
          <p:nvPr>
            <p:ph type="body" sz="quarter" idx="23" hasCustomPrompt="1"/>
          </p:nvPr>
        </p:nvSpPr>
        <p:spPr>
          <a:xfrm>
            <a:off x="6184900"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02355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1627189"/>
            <a:ext cx="3463925"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1627188"/>
            <a:ext cx="3463925"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1627188"/>
            <a:ext cx="3463925"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75174396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Quote Icon / Statistic">
            <a:extLst>
              <a:ext uri="{FF2B5EF4-FFF2-40B4-BE49-F238E27FC236}">
                <a16:creationId xmlns:a16="http://schemas.microsoft.com/office/drawing/2014/main" id="{32ED2ED7-DFF0-490A-B1BF-4CFE506929CE}"/>
              </a:ext>
            </a:extLst>
          </p:cNvPr>
          <p:cNvSpPr>
            <a:spLocks noGrp="1" noChangeAspect="1"/>
          </p:cNvSpPr>
          <p:nvPr>
            <p:ph type="body" sz="quarter" idx="24" hasCustomPrompt="1"/>
          </p:nvPr>
        </p:nvSpPr>
        <p:spPr>
          <a:xfrm>
            <a:off x="6184900"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1216908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Left 1">
    <p:bg>
      <p:bgPr>
        <a:solidFill>
          <a:schemeClr val="accent3"/>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24" name="Quote Icon">
            <a:extLst>
              <a:ext uri="{FF2B5EF4-FFF2-40B4-BE49-F238E27FC236}">
                <a16:creationId xmlns:a16="http://schemas.microsoft.com/office/drawing/2014/main" id="{66346173-DA66-4D9F-9D8B-CA03323AD95F}"/>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74580E24-C8C1-44DD-9DAF-8C9F2AB5AEE9}"/>
              </a:ext>
            </a:extLst>
          </p:cNvPr>
          <p:cNvGrpSpPr/>
          <p:nvPr userDrawn="1"/>
        </p:nvGrpSpPr>
        <p:grpSpPr>
          <a:xfrm>
            <a:off x="7547448" y="0"/>
            <a:ext cx="4612546" cy="6857999"/>
            <a:chOff x="7547448" y="0"/>
            <a:chExt cx="4612546" cy="6857999"/>
          </a:xfrm>
        </p:grpSpPr>
        <p:sp>
          <p:nvSpPr>
            <p:cNvPr id="15" name="Freeform: Shape 14">
              <a:extLst>
                <a:ext uri="{FF2B5EF4-FFF2-40B4-BE49-F238E27FC236}">
                  <a16:creationId xmlns:a16="http://schemas.microsoft.com/office/drawing/2014/main" id="{DC30B9A7-E7FE-4E69-BB7A-2A29A20473C1}"/>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30B80F-5F39-4055-89EE-8B57F2F12126}"/>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6047205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Statistic Left 1">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17551C48-C61C-47BF-A013-FC9EF9B355CD}"/>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A165A3F0-D5F1-4661-94DA-81733AD3F528}"/>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C8083FC4-7BEB-4F09-BB31-D538ADC67860}"/>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3CDC7C8-1F1E-4C25-8520-49CC1BBB6E55}"/>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796505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Left 2">
    <p:bg>
      <p:bgPr>
        <a:solidFill>
          <a:schemeClr val="accent5"/>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7" name="Quote Icon">
            <a:extLst>
              <a:ext uri="{FF2B5EF4-FFF2-40B4-BE49-F238E27FC236}">
                <a16:creationId xmlns:a16="http://schemas.microsoft.com/office/drawing/2014/main" id="{4AC0413B-EA74-4917-8C17-0F00279AD38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F1F66A29-ED93-4687-9E8C-29DF508B4ECC}"/>
              </a:ext>
            </a:extLst>
          </p:cNvPr>
          <p:cNvGrpSpPr/>
          <p:nvPr userDrawn="1"/>
        </p:nvGrpSpPr>
        <p:grpSpPr>
          <a:xfrm>
            <a:off x="7042973" y="0"/>
            <a:ext cx="2774698" cy="6857999"/>
            <a:chOff x="7042973" y="0"/>
            <a:chExt cx="2774698" cy="6857999"/>
          </a:xfrm>
        </p:grpSpPr>
        <p:sp>
          <p:nvSpPr>
            <p:cNvPr id="15" name="Freeform: Shape 14">
              <a:extLst>
                <a:ext uri="{FF2B5EF4-FFF2-40B4-BE49-F238E27FC236}">
                  <a16:creationId xmlns:a16="http://schemas.microsoft.com/office/drawing/2014/main" id="{CA8CC906-BC20-46AD-BB60-C5A23A3250EF}"/>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E154F5-6119-49F9-8212-0598FE4464EE}"/>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chemeClr val="tx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947521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Statistic Left 2">
    <p:bg>
      <p:bgPr>
        <a:solidFill>
          <a:schemeClr val="accent5"/>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4" name="Quote Icon / Statistic">
            <a:extLst>
              <a:ext uri="{FF2B5EF4-FFF2-40B4-BE49-F238E27FC236}">
                <a16:creationId xmlns:a16="http://schemas.microsoft.com/office/drawing/2014/main" id="{F933B12E-A112-4D42-93D5-2D38F7861927}"/>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tx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5" name="Group 14">
            <a:extLst>
              <a:ext uri="{FF2B5EF4-FFF2-40B4-BE49-F238E27FC236}">
                <a16:creationId xmlns:a16="http://schemas.microsoft.com/office/drawing/2014/main" id="{2F50FD1A-8E23-4EE9-9FA6-0FDE4E1D85ED}"/>
              </a:ext>
            </a:extLst>
          </p:cNvPr>
          <p:cNvGrpSpPr/>
          <p:nvPr userDrawn="1"/>
        </p:nvGrpSpPr>
        <p:grpSpPr>
          <a:xfrm>
            <a:off x="7042973" y="0"/>
            <a:ext cx="2774698" cy="6857999"/>
            <a:chOff x="7042973" y="0"/>
            <a:chExt cx="2774698" cy="6857999"/>
          </a:xfrm>
        </p:grpSpPr>
        <p:sp>
          <p:nvSpPr>
            <p:cNvPr id="16" name="Freeform: Shape 15">
              <a:extLst>
                <a:ext uri="{FF2B5EF4-FFF2-40B4-BE49-F238E27FC236}">
                  <a16:creationId xmlns:a16="http://schemas.microsoft.com/office/drawing/2014/main" id="{4E6D31F4-C91C-43CC-85F5-A530E3101F3A}"/>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4F38E0F-7CD5-4BBA-95D9-8369C9118A80}"/>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chemeClr val="tx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6233235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Left 3">
    <p:bg>
      <p:bgPr>
        <a:solidFill>
          <a:schemeClr val="accent6"/>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8" name="Quote Icon">
            <a:extLst>
              <a:ext uri="{FF2B5EF4-FFF2-40B4-BE49-F238E27FC236}">
                <a16:creationId xmlns:a16="http://schemas.microsoft.com/office/drawing/2014/main" id="{ED1ABE6B-EC7D-43C9-97DF-9A881CF6739C}"/>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7" name="Group 16">
            <a:extLst>
              <a:ext uri="{FF2B5EF4-FFF2-40B4-BE49-F238E27FC236}">
                <a16:creationId xmlns:a16="http://schemas.microsoft.com/office/drawing/2014/main" id="{29BB6CF9-9291-4113-A7AC-4C75F2D6CF55}"/>
              </a:ext>
            </a:extLst>
          </p:cNvPr>
          <p:cNvGrpSpPr/>
          <p:nvPr userDrawn="1"/>
        </p:nvGrpSpPr>
        <p:grpSpPr>
          <a:xfrm>
            <a:off x="7547448" y="0"/>
            <a:ext cx="4612546" cy="6857999"/>
            <a:chOff x="7547448" y="0"/>
            <a:chExt cx="4612546" cy="6857999"/>
          </a:xfrm>
        </p:grpSpPr>
        <p:sp>
          <p:nvSpPr>
            <p:cNvPr id="19" name="Freeform: Shape 18">
              <a:extLst>
                <a:ext uri="{FF2B5EF4-FFF2-40B4-BE49-F238E27FC236}">
                  <a16:creationId xmlns:a16="http://schemas.microsoft.com/office/drawing/2014/main" id="{4DB04BF7-DF39-4EBE-9D44-70C135CBB8DA}"/>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5BFFD33-2B54-4619-9C49-49884BA7763F}"/>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631247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Statistic Left 3">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BA592EBC-D3FD-4F62-A485-627134BEB78E}"/>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B48C54C2-4F86-454E-82F5-80FF402FD3C9}"/>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DE469C0B-9D89-40AC-92A1-CE734F755744}"/>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34488E-32D2-4934-A141-CD80F55CEE6E}"/>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989668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949CFC-1E62-4DFE-9903-0273E5EB21C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30" name="Text Placeholder 2">
            <a:extLst>
              <a:ext uri="{FF2B5EF4-FFF2-40B4-BE49-F238E27FC236}">
                <a16:creationId xmlns:a16="http://schemas.microsoft.com/office/drawing/2014/main" id="{E2A2A036-A8C1-4410-8C99-D7E221447D29}"/>
              </a:ext>
            </a:extLst>
          </p:cNvPr>
          <p:cNvSpPr>
            <a:spLocks noGrp="1"/>
          </p:cNvSpPr>
          <p:nvPr>
            <p:ph type="body" sz="quarter" idx="14"/>
          </p:nvPr>
        </p:nvSpPr>
        <p:spPr>
          <a:xfrm>
            <a:off x="8008939" y="3138500"/>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3E4CD5E2-EBB2-4FA3-A395-9363F30B1E9D}"/>
              </a:ext>
            </a:extLst>
          </p:cNvPr>
          <p:cNvSpPr>
            <a:spLocks noGrp="1"/>
          </p:cNvSpPr>
          <p:nvPr userDrawn="1">
            <p:ph type="body" sz="quarter" idx="12"/>
          </p:nvPr>
        </p:nvSpPr>
        <p:spPr>
          <a:xfrm>
            <a:off x="719113" y="3138499"/>
            <a:ext cx="2552724" cy="2998776"/>
          </a:xfrm>
          <a:solidFill>
            <a:schemeClr val="tx2"/>
          </a:solidFill>
        </p:spPr>
        <p:txBody>
          <a:bodyPr lIns="108000" tIns="72000" rIns="108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2">
            <a:extLst>
              <a:ext uri="{FF2B5EF4-FFF2-40B4-BE49-F238E27FC236}">
                <a16:creationId xmlns:a16="http://schemas.microsoft.com/office/drawing/2014/main" id="{6D941C59-34BD-41A3-AF7D-C23C0260892E}"/>
              </a:ext>
            </a:extLst>
          </p:cNvPr>
          <p:cNvSpPr>
            <a:spLocks noGrp="1"/>
          </p:cNvSpPr>
          <p:nvPr>
            <p:ph type="body" sz="quarter" idx="13"/>
          </p:nvPr>
        </p:nvSpPr>
        <p:spPr>
          <a:xfrm>
            <a:off x="3452813" y="3138499"/>
            <a:ext cx="4375150" cy="2998776"/>
          </a:xfrm>
          <a:solidFill>
            <a:schemeClr val="accent2"/>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a:extLst>
              <a:ext uri="{FF2B5EF4-FFF2-40B4-BE49-F238E27FC236}">
                <a16:creationId xmlns:a16="http://schemas.microsoft.com/office/drawing/2014/main" id="{55C70207-70D8-41B5-841A-D7F3BD5D4EDD}"/>
              </a:ext>
            </a:extLst>
          </p:cNvPr>
          <p:cNvSpPr>
            <a:spLocks noGrp="1"/>
          </p:cNvSpPr>
          <p:nvPr>
            <p:ph type="pic" sz="quarter" idx="16"/>
          </p:nvPr>
        </p:nvSpPr>
        <p:spPr>
          <a:xfrm>
            <a:off x="719138" y="1565275"/>
            <a:ext cx="1641475" cy="1393224"/>
          </a:xfrm>
        </p:spPr>
        <p:txBody>
          <a:bodyPr/>
          <a:lstStyle/>
          <a:p>
            <a:r>
              <a:rPr lang="en-US"/>
              <a:t>Click icon to add picture</a:t>
            </a:r>
            <a:endParaRPr lang="en-GB" dirty="0"/>
          </a:p>
        </p:txBody>
      </p:sp>
      <p:sp>
        <p:nvSpPr>
          <p:cNvPr id="33" name="Picture Placeholder 8">
            <a:extLst>
              <a:ext uri="{FF2B5EF4-FFF2-40B4-BE49-F238E27FC236}">
                <a16:creationId xmlns:a16="http://schemas.microsoft.com/office/drawing/2014/main" id="{52707F8D-3492-47D7-AF94-97ADA4F892BB}"/>
              </a:ext>
            </a:extLst>
          </p:cNvPr>
          <p:cNvSpPr>
            <a:spLocks noGrp="1"/>
          </p:cNvSpPr>
          <p:nvPr>
            <p:ph type="pic" sz="quarter" idx="17"/>
          </p:nvPr>
        </p:nvSpPr>
        <p:spPr>
          <a:xfrm>
            <a:off x="3452813" y="1565275"/>
            <a:ext cx="1641475" cy="1393224"/>
          </a:xfrm>
        </p:spPr>
        <p:txBody>
          <a:bodyPr/>
          <a:lstStyle/>
          <a:p>
            <a:r>
              <a:rPr lang="en-US"/>
              <a:t>Click icon to add picture</a:t>
            </a:r>
            <a:endParaRPr lang="en-GB" dirty="0"/>
          </a:p>
        </p:txBody>
      </p:sp>
      <p:sp>
        <p:nvSpPr>
          <p:cNvPr id="34" name="Picture Placeholder 8">
            <a:extLst>
              <a:ext uri="{FF2B5EF4-FFF2-40B4-BE49-F238E27FC236}">
                <a16:creationId xmlns:a16="http://schemas.microsoft.com/office/drawing/2014/main" id="{BD8F2EF5-333B-4333-A8B8-E1FC40862BB1}"/>
              </a:ext>
            </a:extLst>
          </p:cNvPr>
          <p:cNvSpPr>
            <a:spLocks noGrp="1"/>
          </p:cNvSpPr>
          <p:nvPr>
            <p:ph type="pic" sz="quarter" idx="18"/>
          </p:nvPr>
        </p:nvSpPr>
        <p:spPr>
          <a:xfrm>
            <a:off x="8008939" y="1565275"/>
            <a:ext cx="1641475" cy="1393224"/>
          </a:xfrm>
        </p:spPr>
        <p:txBody>
          <a:bodyPr/>
          <a:lstStyle/>
          <a:p>
            <a:r>
              <a:rPr lang="en-US"/>
              <a:t>Click icon to add picture</a:t>
            </a:r>
            <a:endParaRPr lang="en-GB" dirty="0"/>
          </a:p>
        </p:txBody>
      </p:sp>
      <p:sp>
        <p:nvSpPr>
          <p:cNvPr id="35" name="Text Placeholder 2">
            <a:extLst>
              <a:ext uri="{FF2B5EF4-FFF2-40B4-BE49-F238E27FC236}">
                <a16:creationId xmlns:a16="http://schemas.microsoft.com/office/drawing/2014/main" id="{4621DBA4-C41D-4040-B6F9-D89D8DCF338F}"/>
              </a:ext>
            </a:extLst>
          </p:cNvPr>
          <p:cNvSpPr>
            <a:spLocks noGrp="1"/>
          </p:cNvSpPr>
          <p:nvPr>
            <p:ph type="body" sz="quarter" idx="19"/>
          </p:nvPr>
        </p:nvSpPr>
        <p:spPr>
          <a:xfrm>
            <a:off x="8008939" y="4742495"/>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961927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5489D85-D0F9-4009-B631-1A6B5A0B087B}"/>
              </a:ext>
            </a:extLst>
          </p:cNvPr>
          <p:cNvGrpSpPr/>
          <p:nvPr userDrawn="1"/>
        </p:nvGrpSpPr>
        <p:grpSpPr>
          <a:xfrm>
            <a:off x="4244705" y="1244483"/>
            <a:ext cx="7948563" cy="5612872"/>
            <a:chOff x="4244705" y="1244483"/>
            <a:chExt cx="7948563" cy="5612872"/>
          </a:xfrm>
        </p:grpSpPr>
        <p:sp>
          <p:nvSpPr>
            <p:cNvPr id="10" name="Freeform: Shape 9">
              <a:extLst>
                <a:ext uri="{FF2B5EF4-FFF2-40B4-BE49-F238E27FC236}">
                  <a16:creationId xmlns:a16="http://schemas.microsoft.com/office/drawing/2014/main" id="{62BD671C-1B9C-4960-A042-4A14DEB69BFA}"/>
                </a:ext>
              </a:extLst>
            </p:cNvPr>
            <p:cNvSpPr/>
            <p:nvPr/>
          </p:nvSpPr>
          <p:spPr>
            <a:xfrm>
              <a:off x="10117025" y="1244483"/>
              <a:ext cx="2076243" cy="1114055"/>
            </a:xfrm>
            <a:custGeom>
              <a:avLst/>
              <a:gdLst>
                <a:gd name="connsiteX0" fmla="*/ 51038 w 2076243"/>
                <a:gd name="connsiteY0" fmla="*/ 875456 h 1114055"/>
                <a:gd name="connsiteX1" fmla="*/ 28561 w 2076243"/>
                <a:gd name="connsiteY1" fmla="*/ 1063017 h 1114055"/>
                <a:gd name="connsiteX2" fmla="*/ 216123 w 2076243"/>
                <a:gd name="connsiteY2" fmla="*/ 1085494 h 1114055"/>
                <a:gd name="connsiteX3" fmla="*/ 1916366 w 2076243"/>
                <a:gd name="connsiteY3" fmla="*/ 302359 h 1114055"/>
                <a:gd name="connsiteX4" fmla="*/ 2076244 w 2076243"/>
                <a:gd name="connsiteY4" fmla="*/ 270993 h 1114055"/>
                <a:gd name="connsiteX5" fmla="*/ 2076244 w 2076243"/>
                <a:gd name="connsiteY5" fmla="*/ 0 h 1114055"/>
                <a:gd name="connsiteX6" fmla="*/ 1860364 w 2076243"/>
                <a:gd name="connsiteY6" fmla="*/ 41525 h 1114055"/>
                <a:gd name="connsiteX7" fmla="*/ 51038 w 2076243"/>
                <a:gd name="connsiteY7" fmla="*/ 875456 h 11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243" h="1114055">
                  <a:moveTo>
                    <a:pt x="51038" y="875456"/>
                  </a:moveTo>
                  <a:cubicBezTo>
                    <a:pt x="-6962" y="921043"/>
                    <a:pt x="-17026" y="1005017"/>
                    <a:pt x="28561" y="1063017"/>
                  </a:cubicBezTo>
                  <a:cubicBezTo>
                    <a:pt x="74148" y="1121018"/>
                    <a:pt x="158122" y="1131081"/>
                    <a:pt x="216123" y="1085494"/>
                  </a:cubicBezTo>
                  <a:cubicBezTo>
                    <a:pt x="705789" y="701990"/>
                    <a:pt x="1277870" y="438490"/>
                    <a:pt x="1916366" y="302359"/>
                  </a:cubicBezTo>
                  <a:cubicBezTo>
                    <a:pt x="1969828" y="290930"/>
                    <a:pt x="2023036" y="280644"/>
                    <a:pt x="2076244" y="270993"/>
                  </a:cubicBezTo>
                  <a:lnTo>
                    <a:pt x="2076244" y="0"/>
                  </a:lnTo>
                  <a:cubicBezTo>
                    <a:pt x="2004538" y="12445"/>
                    <a:pt x="1932579" y="26287"/>
                    <a:pt x="1860364" y="41525"/>
                  </a:cubicBezTo>
                  <a:cubicBezTo>
                    <a:pt x="1181614" y="186291"/>
                    <a:pt x="572959" y="466935"/>
                    <a:pt x="51038" y="875456"/>
                  </a:cubicBezTo>
                  <a:close/>
                </a:path>
              </a:pathLst>
            </a:custGeom>
            <a:solidFill>
              <a:srgbClr val="FFFFFF"/>
            </a:solidFill>
            <a:ln w="1269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1775B54-885A-4778-A047-973BA88B55AB}"/>
                </a:ext>
              </a:extLst>
            </p:cNvPr>
            <p:cNvSpPr/>
            <p:nvPr/>
          </p:nvSpPr>
          <p:spPr>
            <a:xfrm>
              <a:off x="4244705" y="2099323"/>
              <a:ext cx="6124043" cy="4758032"/>
            </a:xfrm>
            <a:custGeom>
              <a:avLst/>
              <a:gdLst>
                <a:gd name="connsiteX0" fmla="*/ 1597891 w 6124043"/>
                <a:gd name="connsiteY0" fmla="*/ 3022105 h 4758032"/>
                <a:gd name="connsiteX1" fmla="*/ 3999490 w 6124043"/>
                <a:gd name="connsiteY1" fmla="*/ 3712667 h 4758032"/>
                <a:gd name="connsiteX2" fmla="*/ 4187860 w 6124043"/>
                <a:gd name="connsiteY2" fmla="*/ 3721286 h 4758032"/>
                <a:gd name="connsiteX3" fmla="*/ 4230481 w 6124043"/>
                <a:gd name="connsiteY3" fmla="*/ 3637744 h 4758032"/>
                <a:gd name="connsiteX4" fmla="*/ 4554301 w 6124043"/>
                <a:gd name="connsiteY4" fmla="*/ 2404308 h 4758032"/>
                <a:gd name="connsiteX5" fmla="*/ 6073205 w 6124043"/>
                <a:gd name="connsiteY5" fmla="*/ 238146 h 4758032"/>
                <a:gd name="connsiteX6" fmla="*/ 6095428 w 6124043"/>
                <a:gd name="connsiteY6" fmla="*/ 50839 h 4758032"/>
                <a:gd name="connsiteX7" fmla="*/ 5908120 w 6124043"/>
                <a:gd name="connsiteY7" fmla="*/ 28616 h 4758032"/>
                <a:gd name="connsiteX8" fmla="*/ 4301975 w 6124043"/>
                <a:gd name="connsiteY8" fmla="*/ 2317449 h 4758032"/>
                <a:gd name="connsiteX9" fmla="*/ 4008633 w 6124043"/>
                <a:gd name="connsiteY9" fmla="*/ 3342624 h 4758032"/>
                <a:gd name="connsiteX10" fmla="*/ 2847708 w 6124043"/>
                <a:gd name="connsiteY10" fmla="*/ 2691174 h 4758032"/>
                <a:gd name="connsiteX11" fmla="*/ 1503412 w 6124043"/>
                <a:gd name="connsiteY11" fmla="*/ 2772574 h 4758032"/>
                <a:gd name="connsiteX12" fmla="*/ 436712 w 6124043"/>
                <a:gd name="connsiteY12" fmla="*/ 3580726 h 4758032"/>
                <a:gd name="connsiteX13" fmla="*/ 0 w 6124043"/>
                <a:gd name="connsiteY13" fmla="*/ 4758033 h 4758032"/>
                <a:gd name="connsiteX14" fmla="*/ 267437 w 6124043"/>
                <a:gd name="connsiteY14" fmla="*/ 4758033 h 4758032"/>
                <a:gd name="connsiteX15" fmla="*/ 1597891 w 6124043"/>
                <a:gd name="connsiteY15" fmla="*/ 3022105 h 475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4043" h="4758032">
                  <a:moveTo>
                    <a:pt x="1597891" y="3022105"/>
                  </a:moveTo>
                  <a:cubicBezTo>
                    <a:pt x="2434489" y="2705905"/>
                    <a:pt x="3309945" y="2957596"/>
                    <a:pt x="3999490" y="3712667"/>
                  </a:cubicBezTo>
                  <a:cubicBezTo>
                    <a:pt x="4049127" y="3767064"/>
                    <a:pt x="4133463" y="3770923"/>
                    <a:pt x="4187860" y="3721286"/>
                  </a:cubicBezTo>
                  <a:cubicBezTo>
                    <a:pt x="4211716" y="3699519"/>
                    <a:pt x="4226860" y="3669833"/>
                    <a:pt x="4230481" y="3637744"/>
                  </a:cubicBezTo>
                  <a:cubicBezTo>
                    <a:pt x="4231116" y="3632410"/>
                    <a:pt x="4293975" y="3091695"/>
                    <a:pt x="4554301" y="2404308"/>
                  </a:cubicBezTo>
                  <a:cubicBezTo>
                    <a:pt x="4792276" y="1774447"/>
                    <a:pt x="5249053" y="887309"/>
                    <a:pt x="6073205" y="238146"/>
                  </a:cubicBezTo>
                  <a:cubicBezTo>
                    <a:pt x="6131065" y="192559"/>
                    <a:pt x="6141014" y="108699"/>
                    <a:pt x="6095428" y="50839"/>
                  </a:cubicBezTo>
                  <a:cubicBezTo>
                    <a:pt x="6049841" y="-7022"/>
                    <a:pt x="5965980" y="-16971"/>
                    <a:pt x="5908120" y="28616"/>
                  </a:cubicBezTo>
                  <a:cubicBezTo>
                    <a:pt x="5033300" y="717653"/>
                    <a:pt x="4551888" y="1654063"/>
                    <a:pt x="4301975" y="2317449"/>
                  </a:cubicBezTo>
                  <a:cubicBezTo>
                    <a:pt x="4176116" y="2650508"/>
                    <a:pt x="4078001" y="2993400"/>
                    <a:pt x="4008633" y="3342624"/>
                  </a:cubicBezTo>
                  <a:cubicBezTo>
                    <a:pt x="3657638" y="3013725"/>
                    <a:pt x="3268039" y="2794924"/>
                    <a:pt x="2847708" y="2691174"/>
                  </a:cubicBezTo>
                  <a:cubicBezTo>
                    <a:pt x="2401767" y="2580866"/>
                    <a:pt x="1932784" y="2609264"/>
                    <a:pt x="1503412" y="2772574"/>
                  </a:cubicBezTo>
                  <a:cubicBezTo>
                    <a:pt x="1077314" y="2933386"/>
                    <a:pt x="706849" y="3214057"/>
                    <a:pt x="436712" y="3580726"/>
                  </a:cubicBezTo>
                  <a:cubicBezTo>
                    <a:pt x="181480" y="3923286"/>
                    <a:pt x="29911" y="4331892"/>
                    <a:pt x="0" y="4758033"/>
                  </a:cubicBezTo>
                  <a:lnTo>
                    <a:pt x="267437" y="4758033"/>
                  </a:lnTo>
                  <a:cubicBezTo>
                    <a:pt x="328010" y="3992421"/>
                    <a:pt x="850821" y="3304400"/>
                    <a:pt x="1597891" y="3022105"/>
                  </a:cubicBezTo>
                  <a:close/>
                </a:path>
              </a:pathLst>
            </a:custGeom>
            <a:solidFill>
              <a:schemeClr val="tx2"/>
            </a:solidFill>
            <a:ln w="12690" cap="flat">
              <a:noFill/>
              <a:prstDash val="solid"/>
              <a:miter/>
            </a:ln>
          </p:spPr>
          <p:txBody>
            <a:bodyPr rtlCol="0" anchor="ctr"/>
            <a:lstStyle/>
            <a:p>
              <a:endParaRPr lang="en-GB"/>
            </a:p>
          </p:txBody>
        </p:sp>
      </p:gr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7817089" y="719138"/>
            <a:ext cx="4376737" cy="5418137"/>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9603413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grpSp>
        <p:nvGrpSpPr>
          <p:cNvPr id="40" name="Group 39">
            <a:extLst>
              <a:ext uri="{FF2B5EF4-FFF2-40B4-BE49-F238E27FC236}">
                <a16:creationId xmlns:a16="http://schemas.microsoft.com/office/drawing/2014/main" id="{EDF663FA-9A4B-4327-BA90-F0E24E7DEF24}"/>
              </a:ext>
            </a:extLst>
          </p:cNvPr>
          <p:cNvGrpSpPr/>
          <p:nvPr userDrawn="1"/>
        </p:nvGrpSpPr>
        <p:grpSpPr>
          <a:xfrm>
            <a:off x="454409" y="2997467"/>
            <a:ext cx="11748559" cy="3159175"/>
            <a:chOff x="454409" y="2997467"/>
            <a:chExt cx="11748559" cy="3159175"/>
          </a:xfrm>
        </p:grpSpPr>
        <p:sp>
          <p:nvSpPr>
            <p:cNvPr id="41" name="Freeform: Shape 40">
              <a:extLst>
                <a:ext uri="{FF2B5EF4-FFF2-40B4-BE49-F238E27FC236}">
                  <a16:creationId xmlns:a16="http://schemas.microsoft.com/office/drawing/2014/main" id="{CFBF558B-3C16-43E7-870C-049168C25D2B}"/>
                </a:ext>
              </a:extLst>
            </p:cNvPr>
            <p:cNvSpPr/>
            <p:nvPr userDrawn="1"/>
          </p:nvSpPr>
          <p:spPr>
            <a:xfrm>
              <a:off x="2917671" y="3567419"/>
              <a:ext cx="9285297" cy="1230491"/>
            </a:xfrm>
            <a:custGeom>
              <a:avLst/>
              <a:gdLst>
                <a:gd name="connsiteX0" fmla="*/ 9285297 w 9285297"/>
                <a:gd name="connsiteY0" fmla="*/ 0 h 1230491"/>
                <a:gd name="connsiteX1" fmla="*/ 9285297 w 9285297"/>
                <a:gd name="connsiteY1" fmla="*/ 248666 h 1230491"/>
                <a:gd name="connsiteX2" fmla="*/ 9179918 w 9285297"/>
                <a:gd name="connsiteY2" fmla="*/ 272756 h 1230491"/>
                <a:gd name="connsiteX3" fmla="*/ 3039595 w 9285297"/>
                <a:gd name="connsiteY3" fmla="*/ 1146580 h 1230491"/>
                <a:gd name="connsiteX4" fmla="*/ 662859 w 9285297"/>
                <a:gd name="connsiteY4" fmla="*/ 1230491 h 1230491"/>
                <a:gd name="connsiteX5" fmla="*/ 0 w 9285297"/>
                <a:gd name="connsiteY5" fmla="*/ 1220449 h 1230491"/>
                <a:gd name="connsiteX6" fmla="*/ 10388 w 9285297"/>
                <a:gd name="connsiteY6" fmla="*/ 978067 h 1230491"/>
                <a:gd name="connsiteX7" fmla="*/ 3029669 w 9285297"/>
                <a:gd name="connsiteY7" fmla="*/ 904082 h 1230491"/>
                <a:gd name="connsiteX8" fmla="*/ 9133527 w 9285297"/>
                <a:gd name="connsiteY8" fmla="*/ 34712 h 1230491"/>
                <a:gd name="connsiteX9" fmla="*/ 9285297 w 9285297"/>
                <a:gd name="connsiteY9" fmla="*/ 0 h 12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5297" h="1230491">
                  <a:moveTo>
                    <a:pt x="9285297" y="0"/>
                  </a:moveTo>
                  <a:lnTo>
                    <a:pt x="9285297" y="248666"/>
                  </a:lnTo>
                  <a:lnTo>
                    <a:pt x="9179918" y="272756"/>
                  </a:lnTo>
                  <a:cubicBezTo>
                    <a:pt x="6729077" y="814541"/>
                    <a:pt x="4528431" y="1047102"/>
                    <a:pt x="3039595" y="1146580"/>
                  </a:cubicBezTo>
                  <a:cubicBezTo>
                    <a:pt x="2013277" y="1215140"/>
                    <a:pt x="1191831" y="1230491"/>
                    <a:pt x="662859" y="1230491"/>
                  </a:cubicBezTo>
                  <a:cubicBezTo>
                    <a:pt x="240882" y="1230491"/>
                    <a:pt x="4963" y="1220680"/>
                    <a:pt x="0" y="1220449"/>
                  </a:cubicBezTo>
                  <a:lnTo>
                    <a:pt x="10388" y="978067"/>
                  </a:lnTo>
                  <a:cubicBezTo>
                    <a:pt x="21930" y="978644"/>
                    <a:pt x="1195755" y="1026889"/>
                    <a:pt x="3029669" y="904082"/>
                  </a:cubicBezTo>
                  <a:cubicBezTo>
                    <a:pt x="4510022" y="804907"/>
                    <a:pt x="6697766" y="573444"/>
                    <a:pt x="9133527" y="34712"/>
                  </a:cubicBezTo>
                  <a:lnTo>
                    <a:pt x="9285297"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sp>
          <p:nvSpPr>
            <p:cNvPr id="42" name="Freeform: Shape 41">
              <a:extLst>
                <a:ext uri="{FF2B5EF4-FFF2-40B4-BE49-F238E27FC236}">
                  <a16:creationId xmlns:a16="http://schemas.microsoft.com/office/drawing/2014/main" id="{CB6E0637-89BF-4A6E-AA34-59E5F0C809D4}"/>
                </a:ext>
              </a:extLst>
            </p:cNvPr>
            <p:cNvSpPr/>
            <p:nvPr/>
          </p:nvSpPr>
          <p:spPr>
            <a:xfrm>
              <a:off x="2801559" y="4334337"/>
              <a:ext cx="4861221" cy="463340"/>
            </a:xfrm>
            <a:custGeom>
              <a:avLst/>
              <a:gdLst>
                <a:gd name="connsiteX0" fmla="*/ 848866 w 5348927"/>
                <a:gd name="connsiteY0" fmla="*/ 509825 h 509825"/>
                <a:gd name="connsiteX1" fmla="*/ 127760 w 5348927"/>
                <a:gd name="connsiteY1" fmla="*/ 499030 h 509825"/>
                <a:gd name="connsiteX2" fmla="*/ 125 w 5348927"/>
                <a:gd name="connsiteY2" fmla="*/ 359965 h 509825"/>
                <a:gd name="connsiteX3" fmla="*/ 139190 w 5348927"/>
                <a:gd name="connsiteY3" fmla="*/ 232330 h 509825"/>
                <a:gd name="connsiteX4" fmla="*/ 5198870 w 5348927"/>
                <a:gd name="connsiteY4" fmla="*/ 1063 h 509825"/>
                <a:gd name="connsiteX5" fmla="*/ 5347866 w 5348927"/>
                <a:gd name="connsiteY5" fmla="*/ 116671 h 509825"/>
                <a:gd name="connsiteX6" fmla="*/ 5232246 w 5348927"/>
                <a:gd name="connsiteY6" fmla="*/ 265668 h 509825"/>
                <a:gd name="connsiteX7" fmla="*/ 5226810 w 5348927"/>
                <a:gd name="connsiteY7" fmla="*/ 266239 h 509825"/>
                <a:gd name="connsiteX8" fmla="*/ 848866 w 5348927"/>
                <a:gd name="connsiteY8" fmla="*/ 509825 h 5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8927" h="509825">
                  <a:moveTo>
                    <a:pt x="848866" y="509825"/>
                  </a:moveTo>
                  <a:cubicBezTo>
                    <a:pt x="390650" y="509825"/>
                    <a:pt x="134872" y="499411"/>
                    <a:pt x="127760" y="499030"/>
                  </a:cubicBezTo>
                  <a:cubicBezTo>
                    <a:pt x="54113" y="495868"/>
                    <a:pt x="-3037" y="433613"/>
                    <a:pt x="125" y="359965"/>
                  </a:cubicBezTo>
                  <a:cubicBezTo>
                    <a:pt x="3287" y="286318"/>
                    <a:pt x="65543" y="229168"/>
                    <a:pt x="139190" y="232330"/>
                  </a:cubicBezTo>
                  <a:cubicBezTo>
                    <a:pt x="159510" y="233219"/>
                    <a:pt x="2207512" y="316404"/>
                    <a:pt x="5198870" y="1063"/>
                  </a:cubicBezTo>
                  <a:cubicBezTo>
                    <a:pt x="5271934" y="-8157"/>
                    <a:pt x="5338647" y="43608"/>
                    <a:pt x="5347866" y="116671"/>
                  </a:cubicBezTo>
                  <a:cubicBezTo>
                    <a:pt x="5357074" y="189747"/>
                    <a:pt x="5305322" y="256448"/>
                    <a:pt x="5232246" y="265668"/>
                  </a:cubicBezTo>
                  <a:cubicBezTo>
                    <a:pt x="5230443" y="265896"/>
                    <a:pt x="5228626" y="266087"/>
                    <a:pt x="5226810" y="266239"/>
                  </a:cubicBezTo>
                  <a:cubicBezTo>
                    <a:pt x="3264914" y="473376"/>
                    <a:pt x="1704338" y="509825"/>
                    <a:pt x="848866" y="509825"/>
                  </a:cubicBezTo>
                  <a:close/>
                </a:path>
              </a:pathLst>
            </a:custGeom>
            <a:solidFill>
              <a:schemeClr val="tx1"/>
            </a:solidFill>
            <a:ln w="1270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40811AF-25EF-4CC1-9D75-C9F00AA24E84}"/>
                </a:ext>
              </a:extLst>
            </p:cNvPr>
            <p:cNvSpPr/>
            <p:nvPr/>
          </p:nvSpPr>
          <p:spPr>
            <a:xfrm>
              <a:off x="454409" y="2997467"/>
              <a:ext cx="2589647" cy="3159175"/>
            </a:xfrm>
            <a:custGeom>
              <a:avLst/>
              <a:gdLst>
                <a:gd name="connsiteX0" fmla="*/ 1040975 w 2849455"/>
                <a:gd name="connsiteY0" fmla="*/ 3476117 h 3476122"/>
                <a:gd name="connsiteX1" fmla="*/ 992588 w 2849455"/>
                <a:gd name="connsiteY1" fmla="*/ 3475228 h 3476122"/>
                <a:gd name="connsiteX2" fmla="*/ 264370 w 2849455"/>
                <a:gd name="connsiteY2" fmla="*/ 3111754 h 3476122"/>
                <a:gd name="connsiteX3" fmla="*/ 3766 w 2849455"/>
                <a:gd name="connsiteY3" fmla="*/ 2333625 h 3476122"/>
                <a:gd name="connsiteX4" fmla="*/ 324568 w 2849455"/>
                <a:gd name="connsiteY4" fmla="*/ 1650238 h 3476122"/>
                <a:gd name="connsiteX5" fmla="*/ 830282 w 2849455"/>
                <a:gd name="connsiteY5" fmla="*/ 1345438 h 3476122"/>
                <a:gd name="connsiteX6" fmla="*/ 806406 w 2849455"/>
                <a:gd name="connsiteY6" fmla="*/ 1315212 h 3476122"/>
                <a:gd name="connsiteX7" fmla="*/ 804882 w 2849455"/>
                <a:gd name="connsiteY7" fmla="*/ 1313307 h 3476122"/>
                <a:gd name="connsiteX8" fmla="*/ 529927 w 2849455"/>
                <a:gd name="connsiteY8" fmla="*/ 772033 h 3476122"/>
                <a:gd name="connsiteX9" fmla="*/ 738842 w 2849455"/>
                <a:gd name="connsiteY9" fmla="*/ 211201 h 3476122"/>
                <a:gd name="connsiteX10" fmla="*/ 1265257 w 2849455"/>
                <a:gd name="connsiteY10" fmla="*/ 0 h 3476122"/>
                <a:gd name="connsiteX11" fmla="*/ 1332440 w 2849455"/>
                <a:gd name="connsiteY11" fmla="*/ 2667 h 3476122"/>
                <a:gd name="connsiteX12" fmla="*/ 1956899 w 2849455"/>
                <a:gd name="connsiteY12" fmla="*/ 646557 h 3476122"/>
                <a:gd name="connsiteX13" fmla="*/ 1664799 w 2849455"/>
                <a:gd name="connsiteY13" fmla="*/ 1206246 h 3476122"/>
                <a:gd name="connsiteX14" fmla="*/ 1254843 w 2849455"/>
                <a:gd name="connsiteY14" fmla="*/ 1460246 h 3476122"/>
                <a:gd name="connsiteX15" fmla="*/ 2175466 w 2849455"/>
                <a:gd name="connsiteY15" fmla="*/ 2641981 h 3476122"/>
                <a:gd name="connsiteX16" fmla="*/ 2295608 w 2849455"/>
                <a:gd name="connsiteY16" fmla="*/ 2789555 h 3476122"/>
                <a:gd name="connsiteX17" fmla="*/ 2594058 w 2849455"/>
                <a:gd name="connsiteY17" fmla="*/ 3109214 h 3476122"/>
                <a:gd name="connsiteX18" fmla="*/ 2621998 w 2849455"/>
                <a:gd name="connsiteY18" fmla="*/ 3131947 h 3476122"/>
                <a:gd name="connsiteX19" fmla="*/ 2627840 w 2849455"/>
                <a:gd name="connsiteY19" fmla="*/ 3136900 h 3476122"/>
                <a:gd name="connsiteX20" fmla="*/ 2715343 w 2849455"/>
                <a:gd name="connsiteY20" fmla="*/ 3142361 h 3476122"/>
                <a:gd name="connsiteX21" fmla="*/ 2848693 w 2849455"/>
                <a:gd name="connsiteY21" fmla="*/ 3142361 h 3476122"/>
                <a:gd name="connsiteX22" fmla="*/ 2849455 w 2849455"/>
                <a:gd name="connsiteY22" fmla="*/ 3409061 h 3476122"/>
                <a:gd name="connsiteX23" fmla="*/ 2716105 w 2849455"/>
                <a:gd name="connsiteY23" fmla="*/ 3409061 h 3476122"/>
                <a:gd name="connsiteX24" fmla="*/ 2448008 w 2849455"/>
                <a:gd name="connsiteY24" fmla="*/ 3334131 h 3476122"/>
                <a:gd name="connsiteX25" fmla="*/ 2435308 w 2849455"/>
                <a:gd name="connsiteY25" fmla="*/ 3323336 h 3476122"/>
                <a:gd name="connsiteX26" fmla="*/ 2103203 w 2849455"/>
                <a:gd name="connsiteY26" fmla="*/ 2974340 h 3476122"/>
                <a:gd name="connsiteX27" fmla="*/ 1642066 w 2849455"/>
                <a:gd name="connsiteY27" fmla="*/ 3332734 h 3476122"/>
                <a:gd name="connsiteX28" fmla="*/ 1040975 w 2849455"/>
                <a:gd name="connsiteY28" fmla="*/ 3476117 h 3476122"/>
                <a:gd name="connsiteX29" fmla="*/ 931755 w 2849455"/>
                <a:gd name="connsiteY29" fmla="*/ 1591945 h 3476122"/>
                <a:gd name="connsiteX30" fmla="*/ 506686 w 2849455"/>
                <a:gd name="connsiteY30" fmla="*/ 1844929 h 3476122"/>
                <a:gd name="connsiteX31" fmla="*/ 269704 w 2849455"/>
                <a:gd name="connsiteY31" fmla="*/ 2354326 h 3476122"/>
                <a:gd name="connsiteX32" fmla="*/ 463506 w 2849455"/>
                <a:gd name="connsiteY32" fmla="*/ 2934335 h 3476122"/>
                <a:gd name="connsiteX33" fmla="*/ 1001478 w 2849455"/>
                <a:gd name="connsiteY33" fmla="*/ 3208655 h 3476122"/>
                <a:gd name="connsiteX34" fmla="*/ 1521543 w 2849455"/>
                <a:gd name="connsiteY34" fmla="*/ 3094990 h 3476122"/>
                <a:gd name="connsiteX35" fmla="*/ 1932515 w 2849455"/>
                <a:gd name="connsiteY35" fmla="*/ 2765552 h 3476122"/>
                <a:gd name="connsiteX36" fmla="*/ 1884382 w 2849455"/>
                <a:gd name="connsiteY36" fmla="*/ 2706370 h 3476122"/>
                <a:gd name="connsiteX37" fmla="*/ 1886541 w 2849455"/>
                <a:gd name="connsiteY37" fmla="*/ 2704592 h 3476122"/>
                <a:gd name="connsiteX38" fmla="*/ 1000462 w 2849455"/>
                <a:gd name="connsiteY38" fmla="*/ 1567307 h 3476122"/>
                <a:gd name="connsiteX39" fmla="*/ 2593042 w 2849455"/>
                <a:gd name="connsiteY39" fmla="*/ 3108198 h 3476122"/>
                <a:gd name="connsiteX40" fmla="*/ 2593677 w 2849455"/>
                <a:gd name="connsiteY40" fmla="*/ 3108198 h 3476122"/>
                <a:gd name="connsiteX41" fmla="*/ 1265892 w 2849455"/>
                <a:gd name="connsiteY41" fmla="*/ 266700 h 3476122"/>
                <a:gd name="connsiteX42" fmla="*/ 929088 w 2849455"/>
                <a:gd name="connsiteY42" fmla="*/ 398780 h 3476122"/>
                <a:gd name="connsiteX43" fmla="*/ 796246 w 2849455"/>
                <a:gd name="connsiteY43" fmla="*/ 748284 h 3476122"/>
                <a:gd name="connsiteX44" fmla="*/ 1013543 w 2849455"/>
                <a:gd name="connsiteY44" fmla="*/ 1146429 h 3476122"/>
                <a:gd name="connsiteX45" fmla="*/ 1014813 w 2849455"/>
                <a:gd name="connsiteY45" fmla="*/ 1147953 h 3476122"/>
                <a:gd name="connsiteX46" fmla="*/ 1015575 w 2849455"/>
                <a:gd name="connsiteY46" fmla="*/ 1148969 h 3476122"/>
                <a:gd name="connsiteX47" fmla="*/ 1088981 w 2849455"/>
                <a:gd name="connsiteY47" fmla="*/ 1243076 h 3476122"/>
                <a:gd name="connsiteX48" fmla="*/ 1088981 w 2849455"/>
                <a:gd name="connsiteY48" fmla="*/ 1243076 h 3476122"/>
                <a:gd name="connsiteX49" fmla="*/ 1088981 w 2849455"/>
                <a:gd name="connsiteY49" fmla="*/ 1243076 h 3476122"/>
                <a:gd name="connsiteX50" fmla="*/ 1088981 w 2849455"/>
                <a:gd name="connsiteY50" fmla="*/ 1243076 h 3476122"/>
                <a:gd name="connsiteX51" fmla="*/ 1492333 w 2849455"/>
                <a:gd name="connsiteY51" fmla="*/ 1002665 h 3476122"/>
                <a:gd name="connsiteX52" fmla="*/ 1689945 w 2849455"/>
                <a:gd name="connsiteY52" fmla="*/ 647065 h 3476122"/>
                <a:gd name="connsiteX53" fmla="*/ 1311612 w 2849455"/>
                <a:gd name="connsiteY53" fmla="*/ 267589 h 3476122"/>
                <a:gd name="connsiteX54" fmla="*/ 1265892 w 2849455"/>
                <a:gd name="connsiteY54" fmla="*/ 266700 h 347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49455" h="3476122">
                  <a:moveTo>
                    <a:pt x="1040975" y="3476117"/>
                  </a:moveTo>
                  <a:cubicBezTo>
                    <a:pt x="1024973" y="3476117"/>
                    <a:pt x="1008717" y="3476117"/>
                    <a:pt x="992588" y="3475228"/>
                  </a:cubicBezTo>
                  <a:cubicBezTo>
                    <a:pt x="727666" y="3466465"/>
                    <a:pt x="462236" y="3333877"/>
                    <a:pt x="264370" y="3111754"/>
                  </a:cubicBezTo>
                  <a:cubicBezTo>
                    <a:pt x="73761" y="2899499"/>
                    <a:pt x="-20564" y="2617864"/>
                    <a:pt x="3766" y="2333625"/>
                  </a:cubicBezTo>
                  <a:cubicBezTo>
                    <a:pt x="24594" y="2056511"/>
                    <a:pt x="129496" y="1832610"/>
                    <a:pt x="324568" y="1650238"/>
                  </a:cubicBezTo>
                  <a:cubicBezTo>
                    <a:pt x="493986" y="1491615"/>
                    <a:pt x="692868" y="1400429"/>
                    <a:pt x="830282" y="1345438"/>
                  </a:cubicBezTo>
                  <a:lnTo>
                    <a:pt x="806406" y="1315212"/>
                  </a:lnTo>
                  <a:lnTo>
                    <a:pt x="804882" y="1313307"/>
                  </a:lnTo>
                  <a:cubicBezTo>
                    <a:pt x="678898" y="1154938"/>
                    <a:pt x="549485" y="991997"/>
                    <a:pt x="529927" y="772033"/>
                  </a:cubicBezTo>
                  <a:cubicBezTo>
                    <a:pt x="512401" y="574548"/>
                    <a:pt x="592792" y="359664"/>
                    <a:pt x="738842" y="211201"/>
                  </a:cubicBezTo>
                  <a:cubicBezTo>
                    <a:pt x="876002" y="72898"/>
                    <a:pt x="1057993" y="0"/>
                    <a:pt x="1265257" y="0"/>
                  </a:cubicBezTo>
                  <a:cubicBezTo>
                    <a:pt x="1288879" y="0"/>
                    <a:pt x="1310850" y="889"/>
                    <a:pt x="1332440" y="2667"/>
                  </a:cubicBezTo>
                  <a:cubicBezTo>
                    <a:pt x="1697565" y="29337"/>
                    <a:pt x="1954740" y="294132"/>
                    <a:pt x="1956899" y="646557"/>
                  </a:cubicBezTo>
                  <a:cubicBezTo>
                    <a:pt x="1957915" y="852678"/>
                    <a:pt x="1859871" y="1040257"/>
                    <a:pt x="1664799" y="1206246"/>
                  </a:cubicBezTo>
                  <a:cubicBezTo>
                    <a:pt x="1559262" y="1295781"/>
                    <a:pt x="1424642" y="1379220"/>
                    <a:pt x="1254843" y="1460246"/>
                  </a:cubicBezTo>
                  <a:lnTo>
                    <a:pt x="2175466" y="2641981"/>
                  </a:lnTo>
                  <a:lnTo>
                    <a:pt x="2295608" y="2789555"/>
                  </a:lnTo>
                  <a:cubicBezTo>
                    <a:pt x="2437594" y="2952369"/>
                    <a:pt x="2568404" y="3088005"/>
                    <a:pt x="2594058" y="3109214"/>
                  </a:cubicBezTo>
                  <a:cubicBezTo>
                    <a:pt x="2605869" y="3117977"/>
                    <a:pt x="2615140" y="3125978"/>
                    <a:pt x="2621998" y="3131947"/>
                  </a:cubicBezTo>
                  <a:lnTo>
                    <a:pt x="2627840" y="3136900"/>
                  </a:lnTo>
                  <a:cubicBezTo>
                    <a:pt x="2656733" y="3141764"/>
                    <a:pt x="2686070" y="3143593"/>
                    <a:pt x="2715343" y="3142361"/>
                  </a:cubicBezTo>
                  <a:lnTo>
                    <a:pt x="2848693" y="3142361"/>
                  </a:lnTo>
                  <a:lnTo>
                    <a:pt x="2849455" y="3409061"/>
                  </a:lnTo>
                  <a:lnTo>
                    <a:pt x="2716105" y="3409061"/>
                  </a:lnTo>
                  <a:cubicBezTo>
                    <a:pt x="2561419" y="3409061"/>
                    <a:pt x="2508714" y="3386201"/>
                    <a:pt x="2448008" y="3334131"/>
                  </a:cubicBezTo>
                  <a:cubicBezTo>
                    <a:pt x="2443055" y="3329813"/>
                    <a:pt x="2438991" y="3326384"/>
                    <a:pt x="2435308" y="3323336"/>
                  </a:cubicBezTo>
                  <a:cubicBezTo>
                    <a:pt x="2384508" y="3286252"/>
                    <a:pt x="2211153" y="3097657"/>
                    <a:pt x="2103203" y="2974340"/>
                  </a:cubicBezTo>
                  <a:cubicBezTo>
                    <a:pt x="1960455" y="3129534"/>
                    <a:pt x="1805515" y="3249930"/>
                    <a:pt x="1642066" y="3332734"/>
                  </a:cubicBezTo>
                  <a:cubicBezTo>
                    <a:pt x="1455935" y="3427603"/>
                    <a:pt x="1249890" y="3476752"/>
                    <a:pt x="1040975" y="3476117"/>
                  </a:cubicBezTo>
                  <a:close/>
                  <a:moveTo>
                    <a:pt x="931755" y="1591945"/>
                  </a:moveTo>
                  <a:cubicBezTo>
                    <a:pt x="814788" y="1638935"/>
                    <a:pt x="644481" y="1716151"/>
                    <a:pt x="506686" y="1844929"/>
                  </a:cubicBezTo>
                  <a:cubicBezTo>
                    <a:pt x="360763" y="1981454"/>
                    <a:pt x="285452" y="2143379"/>
                    <a:pt x="269704" y="2354326"/>
                  </a:cubicBezTo>
                  <a:cubicBezTo>
                    <a:pt x="251301" y="2566149"/>
                    <a:pt x="321463" y="2776131"/>
                    <a:pt x="463506" y="2934335"/>
                  </a:cubicBezTo>
                  <a:cubicBezTo>
                    <a:pt x="613112" y="3102356"/>
                    <a:pt x="809200" y="3202305"/>
                    <a:pt x="1001478" y="3208655"/>
                  </a:cubicBezTo>
                  <a:cubicBezTo>
                    <a:pt x="1181691" y="3215780"/>
                    <a:pt x="1360736" y="3176651"/>
                    <a:pt x="1521543" y="3094990"/>
                  </a:cubicBezTo>
                  <a:cubicBezTo>
                    <a:pt x="1666069" y="3021711"/>
                    <a:pt x="1804245" y="2910967"/>
                    <a:pt x="1932515" y="2765552"/>
                  </a:cubicBezTo>
                  <a:lnTo>
                    <a:pt x="1884382" y="2706370"/>
                  </a:lnTo>
                  <a:lnTo>
                    <a:pt x="1886541" y="2704592"/>
                  </a:lnTo>
                  <a:lnTo>
                    <a:pt x="1000462" y="1567307"/>
                  </a:lnTo>
                  <a:close/>
                  <a:moveTo>
                    <a:pt x="2593042" y="3108198"/>
                  </a:moveTo>
                  <a:lnTo>
                    <a:pt x="2593677" y="3108198"/>
                  </a:lnTo>
                  <a:close/>
                  <a:moveTo>
                    <a:pt x="1265892" y="266700"/>
                  </a:moveTo>
                  <a:cubicBezTo>
                    <a:pt x="1131272" y="266700"/>
                    <a:pt x="1014813" y="312420"/>
                    <a:pt x="929088" y="398780"/>
                  </a:cubicBezTo>
                  <a:cubicBezTo>
                    <a:pt x="837775" y="491363"/>
                    <a:pt x="785578" y="628650"/>
                    <a:pt x="796246" y="748284"/>
                  </a:cubicBezTo>
                  <a:cubicBezTo>
                    <a:pt x="808946" y="888746"/>
                    <a:pt x="903688" y="1008126"/>
                    <a:pt x="1013543" y="1146429"/>
                  </a:cubicBezTo>
                  <a:lnTo>
                    <a:pt x="1014813" y="1147953"/>
                  </a:lnTo>
                  <a:lnTo>
                    <a:pt x="1015575" y="1148969"/>
                  </a:lnTo>
                  <a:cubicBezTo>
                    <a:pt x="1037038" y="1176020"/>
                    <a:pt x="1063708" y="1209548"/>
                    <a:pt x="1088981" y="1243076"/>
                  </a:cubicBezTo>
                  <a:lnTo>
                    <a:pt x="1088981" y="1243076"/>
                  </a:lnTo>
                  <a:lnTo>
                    <a:pt x="1088981" y="1243076"/>
                  </a:lnTo>
                  <a:lnTo>
                    <a:pt x="1088981" y="1243076"/>
                  </a:lnTo>
                  <a:cubicBezTo>
                    <a:pt x="1262590" y="1164336"/>
                    <a:pt x="1394543" y="1085596"/>
                    <a:pt x="1492333" y="1002665"/>
                  </a:cubicBezTo>
                  <a:cubicBezTo>
                    <a:pt x="1624032" y="890778"/>
                    <a:pt x="1690580" y="771398"/>
                    <a:pt x="1689945" y="647065"/>
                  </a:cubicBezTo>
                  <a:cubicBezTo>
                    <a:pt x="1688675" y="433324"/>
                    <a:pt x="1540212" y="284353"/>
                    <a:pt x="1311612" y="267589"/>
                  </a:cubicBezTo>
                  <a:cubicBezTo>
                    <a:pt x="1296372" y="267208"/>
                    <a:pt x="1281513" y="266700"/>
                    <a:pt x="1265892" y="266700"/>
                  </a:cubicBezTo>
                  <a:close/>
                </a:path>
              </a:pathLst>
            </a:custGeom>
            <a:solidFill>
              <a:schemeClr val="tx1"/>
            </a:solidFill>
            <a:ln w="1270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926507F-ED8C-4F51-867C-559B7855D4C8}"/>
                </a:ext>
              </a:extLst>
            </p:cNvPr>
            <p:cNvSpPr/>
            <p:nvPr/>
          </p:nvSpPr>
          <p:spPr>
            <a:xfrm>
              <a:off x="2196074" y="4545830"/>
              <a:ext cx="2005954" cy="1148317"/>
            </a:xfrm>
            <a:custGeom>
              <a:avLst/>
              <a:gdLst>
                <a:gd name="connsiteX0" fmla="*/ 133592 w 2207203"/>
                <a:gd name="connsiteY0" fmla="*/ 1263523 h 1263523"/>
                <a:gd name="connsiteX1" fmla="*/ 0 w 2207203"/>
                <a:gd name="connsiteY1" fmla="*/ 1130161 h 1263523"/>
                <a:gd name="connsiteX2" fmla="*/ 35293 w 2207203"/>
                <a:gd name="connsiteY2" fmla="*/ 1039622 h 1263523"/>
                <a:gd name="connsiteX3" fmla="*/ 54851 w 2207203"/>
                <a:gd name="connsiteY3" fmla="*/ 1017397 h 1263523"/>
                <a:gd name="connsiteX4" fmla="*/ 125971 w 2207203"/>
                <a:gd name="connsiteY4" fmla="*/ 928497 h 1263523"/>
                <a:gd name="connsiteX5" fmla="*/ 154546 w 2207203"/>
                <a:gd name="connsiteY5" fmla="*/ 890397 h 1263523"/>
                <a:gd name="connsiteX6" fmla="*/ 178803 w 2207203"/>
                <a:gd name="connsiteY6" fmla="*/ 849503 h 1263523"/>
                <a:gd name="connsiteX7" fmla="*/ 216903 w 2207203"/>
                <a:gd name="connsiteY7" fmla="*/ 772160 h 1263523"/>
                <a:gd name="connsiteX8" fmla="*/ 243827 w 2207203"/>
                <a:gd name="connsiteY8" fmla="*/ 708660 h 1263523"/>
                <a:gd name="connsiteX9" fmla="*/ 262623 w 2207203"/>
                <a:gd name="connsiteY9" fmla="*/ 648970 h 1263523"/>
                <a:gd name="connsiteX10" fmla="*/ 277228 w 2207203"/>
                <a:gd name="connsiteY10" fmla="*/ 581406 h 1263523"/>
                <a:gd name="connsiteX11" fmla="*/ 288658 w 2207203"/>
                <a:gd name="connsiteY11" fmla="*/ 496824 h 1263523"/>
                <a:gd name="connsiteX12" fmla="*/ 298437 w 2207203"/>
                <a:gd name="connsiteY12" fmla="*/ 387477 h 1263523"/>
                <a:gd name="connsiteX13" fmla="*/ 299072 w 2207203"/>
                <a:gd name="connsiteY13" fmla="*/ 378714 h 1263523"/>
                <a:gd name="connsiteX14" fmla="*/ 307836 w 2207203"/>
                <a:gd name="connsiteY14" fmla="*/ 249047 h 1263523"/>
                <a:gd name="connsiteX15" fmla="*/ 313677 w 2207203"/>
                <a:gd name="connsiteY15" fmla="*/ 127000 h 1263523"/>
                <a:gd name="connsiteX16" fmla="*/ 446900 w 2207203"/>
                <a:gd name="connsiteY16" fmla="*/ 0 h 1263523"/>
                <a:gd name="connsiteX17" fmla="*/ 805040 w 2207203"/>
                <a:gd name="connsiteY17" fmla="*/ 0 h 1263523"/>
                <a:gd name="connsiteX18" fmla="*/ 2071611 w 2207203"/>
                <a:gd name="connsiteY18" fmla="*/ 6350 h 1263523"/>
                <a:gd name="connsiteX19" fmla="*/ 2207184 w 2207203"/>
                <a:gd name="connsiteY19" fmla="*/ 137478 h 1263523"/>
                <a:gd name="connsiteX20" fmla="*/ 2076057 w 2207203"/>
                <a:gd name="connsiteY20" fmla="*/ 273050 h 1263523"/>
                <a:gd name="connsiteX21" fmla="*/ 796531 w 2207203"/>
                <a:gd name="connsiteY21" fmla="*/ 266573 h 1263523"/>
                <a:gd name="connsiteX22" fmla="*/ 574281 w 2207203"/>
                <a:gd name="connsiteY22" fmla="*/ 266573 h 1263523"/>
                <a:gd name="connsiteX23" fmla="*/ 565518 w 2207203"/>
                <a:gd name="connsiteY23" fmla="*/ 398780 h 1263523"/>
                <a:gd name="connsiteX24" fmla="*/ 564756 w 2207203"/>
                <a:gd name="connsiteY24" fmla="*/ 407416 h 1263523"/>
                <a:gd name="connsiteX25" fmla="*/ 554215 w 2207203"/>
                <a:gd name="connsiteY25" fmla="*/ 525653 h 1263523"/>
                <a:gd name="connsiteX26" fmla="*/ 540499 w 2207203"/>
                <a:gd name="connsiteY26" fmla="*/ 626237 h 1263523"/>
                <a:gd name="connsiteX27" fmla="*/ 520942 w 2207203"/>
                <a:gd name="connsiteY27" fmla="*/ 716915 h 1263523"/>
                <a:gd name="connsiteX28" fmla="*/ 494271 w 2207203"/>
                <a:gd name="connsiteY28" fmla="*/ 801243 h 1263523"/>
                <a:gd name="connsiteX29" fmla="*/ 459473 w 2207203"/>
                <a:gd name="connsiteY29" fmla="*/ 884428 h 1263523"/>
                <a:gd name="connsiteX30" fmla="*/ 416167 w 2207203"/>
                <a:gd name="connsiteY30" fmla="*/ 972185 h 1263523"/>
                <a:gd name="connsiteX31" fmla="*/ 368542 w 2207203"/>
                <a:gd name="connsiteY31" fmla="*/ 1050417 h 1263523"/>
                <a:gd name="connsiteX32" fmla="*/ 338061 w 2207203"/>
                <a:gd name="connsiteY32" fmla="*/ 1090549 h 1263523"/>
                <a:gd name="connsiteX33" fmla="*/ 258433 w 2207203"/>
                <a:gd name="connsiteY33" fmla="*/ 1190371 h 1263523"/>
                <a:gd name="connsiteX34" fmla="*/ 231636 w 2207203"/>
                <a:gd name="connsiteY34" fmla="*/ 1220851 h 1263523"/>
                <a:gd name="connsiteX35" fmla="*/ 133592 w 2207203"/>
                <a:gd name="connsiteY35" fmla="*/ 1263523 h 126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7203" h="1263523">
                  <a:moveTo>
                    <a:pt x="133592" y="1263523"/>
                  </a:moveTo>
                  <a:cubicBezTo>
                    <a:pt x="59881" y="1263587"/>
                    <a:pt x="64" y="1203884"/>
                    <a:pt x="0" y="1130161"/>
                  </a:cubicBezTo>
                  <a:cubicBezTo>
                    <a:pt x="-25" y="1096620"/>
                    <a:pt x="12573" y="1064298"/>
                    <a:pt x="35293" y="1039622"/>
                  </a:cubicBezTo>
                  <a:cubicBezTo>
                    <a:pt x="42024" y="1032383"/>
                    <a:pt x="47993" y="1025017"/>
                    <a:pt x="54851" y="1017397"/>
                  </a:cubicBezTo>
                  <a:cubicBezTo>
                    <a:pt x="80251" y="987298"/>
                    <a:pt x="105651" y="955421"/>
                    <a:pt x="125971" y="928497"/>
                  </a:cubicBezTo>
                  <a:cubicBezTo>
                    <a:pt x="135750" y="915797"/>
                    <a:pt x="145275" y="903097"/>
                    <a:pt x="154546" y="890397"/>
                  </a:cubicBezTo>
                  <a:cubicBezTo>
                    <a:pt x="163729" y="877443"/>
                    <a:pt x="171844" y="863765"/>
                    <a:pt x="178803" y="849503"/>
                  </a:cubicBezTo>
                  <a:cubicBezTo>
                    <a:pt x="194297" y="819404"/>
                    <a:pt x="206362" y="794893"/>
                    <a:pt x="216903" y="772160"/>
                  </a:cubicBezTo>
                  <a:cubicBezTo>
                    <a:pt x="227444" y="749427"/>
                    <a:pt x="236334" y="728091"/>
                    <a:pt x="243827" y="708660"/>
                  </a:cubicBezTo>
                  <a:cubicBezTo>
                    <a:pt x="251320" y="689229"/>
                    <a:pt x="257670" y="668274"/>
                    <a:pt x="262623" y="648970"/>
                  </a:cubicBezTo>
                  <a:cubicBezTo>
                    <a:pt x="267576" y="629666"/>
                    <a:pt x="272911" y="606298"/>
                    <a:pt x="277228" y="581406"/>
                  </a:cubicBezTo>
                  <a:cubicBezTo>
                    <a:pt x="281546" y="556514"/>
                    <a:pt x="285102" y="529463"/>
                    <a:pt x="288658" y="496824"/>
                  </a:cubicBezTo>
                  <a:cubicBezTo>
                    <a:pt x="292214" y="464185"/>
                    <a:pt x="295389" y="428879"/>
                    <a:pt x="298437" y="387477"/>
                  </a:cubicBezTo>
                  <a:lnTo>
                    <a:pt x="299072" y="378714"/>
                  </a:lnTo>
                  <a:cubicBezTo>
                    <a:pt x="302501" y="334010"/>
                    <a:pt x="305676" y="291719"/>
                    <a:pt x="307836" y="249047"/>
                  </a:cubicBezTo>
                  <a:lnTo>
                    <a:pt x="313677" y="127000"/>
                  </a:lnTo>
                  <a:cubicBezTo>
                    <a:pt x="317132" y="55918"/>
                    <a:pt x="375742" y="51"/>
                    <a:pt x="446900" y="0"/>
                  </a:cubicBezTo>
                  <a:lnTo>
                    <a:pt x="805040" y="0"/>
                  </a:lnTo>
                  <a:cubicBezTo>
                    <a:pt x="809612" y="0"/>
                    <a:pt x="1273671" y="19685"/>
                    <a:pt x="2071611" y="6350"/>
                  </a:cubicBezTo>
                  <a:cubicBezTo>
                    <a:pt x="2145259" y="5118"/>
                    <a:pt x="2205952" y="63830"/>
                    <a:pt x="2207184" y="137478"/>
                  </a:cubicBezTo>
                  <a:cubicBezTo>
                    <a:pt x="2208416" y="211125"/>
                    <a:pt x="2149704" y="271818"/>
                    <a:pt x="2076057" y="273050"/>
                  </a:cubicBezTo>
                  <a:cubicBezTo>
                    <a:pt x="1303134" y="285750"/>
                    <a:pt x="838187" y="268351"/>
                    <a:pt x="796531" y="266573"/>
                  </a:cubicBezTo>
                  <a:lnTo>
                    <a:pt x="574281" y="266573"/>
                  </a:lnTo>
                  <a:cubicBezTo>
                    <a:pt x="572123" y="311277"/>
                    <a:pt x="568693" y="355473"/>
                    <a:pt x="565518" y="398780"/>
                  </a:cubicBezTo>
                  <a:lnTo>
                    <a:pt x="564756" y="407416"/>
                  </a:lnTo>
                  <a:cubicBezTo>
                    <a:pt x="561454" y="451612"/>
                    <a:pt x="558026" y="490347"/>
                    <a:pt x="554215" y="525653"/>
                  </a:cubicBezTo>
                  <a:cubicBezTo>
                    <a:pt x="550024" y="563753"/>
                    <a:pt x="545579" y="596138"/>
                    <a:pt x="540499" y="626237"/>
                  </a:cubicBezTo>
                  <a:cubicBezTo>
                    <a:pt x="534784" y="659384"/>
                    <a:pt x="528434" y="688848"/>
                    <a:pt x="520942" y="716915"/>
                  </a:cubicBezTo>
                  <a:cubicBezTo>
                    <a:pt x="513448" y="744982"/>
                    <a:pt x="504812" y="772541"/>
                    <a:pt x="494271" y="801243"/>
                  </a:cubicBezTo>
                  <a:cubicBezTo>
                    <a:pt x="484365" y="827913"/>
                    <a:pt x="472936" y="854964"/>
                    <a:pt x="459473" y="884428"/>
                  </a:cubicBezTo>
                  <a:cubicBezTo>
                    <a:pt x="446773" y="911098"/>
                    <a:pt x="433311" y="938784"/>
                    <a:pt x="416167" y="972185"/>
                  </a:cubicBezTo>
                  <a:cubicBezTo>
                    <a:pt x="402514" y="999554"/>
                    <a:pt x="386575" y="1025716"/>
                    <a:pt x="368542" y="1050417"/>
                  </a:cubicBezTo>
                  <a:cubicBezTo>
                    <a:pt x="358762" y="1063117"/>
                    <a:pt x="348475" y="1077087"/>
                    <a:pt x="338061" y="1090549"/>
                  </a:cubicBezTo>
                  <a:cubicBezTo>
                    <a:pt x="315455" y="1120140"/>
                    <a:pt x="288023" y="1155446"/>
                    <a:pt x="258433" y="1190371"/>
                  </a:cubicBezTo>
                  <a:cubicBezTo>
                    <a:pt x="249669" y="1200785"/>
                    <a:pt x="240779" y="1210945"/>
                    <a:pt x="231636" y="1220851"/>
                  </a:cubicBezTo>
                  <a:cubicBezTo>
                    <a:pt x="206324" y="1248118"/>
                    <a:pt x="170790" y="1263587"/>
                    <a:pt x="133592" y="1263523"/>
                  </a:cubicBezTo>
                  <a:close/>
                </a:path>
              </a:pathLst>
            </a:custGeom>
            <a:solidFill>
              <a:srgbClr val="333D47"/>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1365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58928262"/>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67195B01-251E-4F55-9C90-D997DDCDBF20}"/>
              </a:ext>
            </a:extLst>
          </p:cNvPr>
          <p:cNvSpPr/>
          <p:nvPr userDrawn="1"/>
        </p:nvSpPr>
        <p:spPr>
          <a:xfrm>
            <a:off x="7441294" y="4545904"/>
            <a:ext cx="4750706" cy="242355"/>
          </a:xfrm>
          <a:custGeom>
            <a:avLst/>
            <a:gdLst>
              <a:gd name="connsiteX0" fmla="*/ 121178 w 4750706"/>
              <a:gd name="connsiteY0" fmla="*/ 0 h 242355"/>
              <a:gd name="connsiteX1" fmla="*/ 4750706 w 4750706"/>
              <a:gd name="connsiteY1" fmla="*/ 0 h 242355"/>
              <a:gd name="connsiteX2" fmla="*/ 4750706 w 4750706"/>
              <a:gd name="connsiteY2" fmla="*/ 242355 h 242355"/>
              <a:gd name="connsiteX3" fmla="*/ 121178 w 4750706"/>
              <a:gd name="connsiteY3" fmla="*/ 242355 h 242355"/>
              <a:gd name="connsiteX4" fmla="*/ 0 w 4750706"/>
              <a:gd name="connsiteY4" fmla="*/ 121178 h 242355"/>
              <a:gd name="connsiteX5" fmla="*/ 121178 w 4750706"/>
              <a:gd name="connsiteY5" fmla="*/ 0 h 2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706" h="242355">
                <a:moveTo>
                  <a:pt x="121178" y="0"/>
                </a:moveTo>
                <a:lnTo>
                  <a:pt x="4750706" y="0"/>
                </a:lnTo>
                <a:lnTo>
                  <a:pt x="4750706" y="242355"/>
                </a:lnTo>
                <a:lnTo>
                  <a:pt x="121178" y="242355"/>
                </a:lnTo>
                <a:cubicBezTo>
                  <a:pt x="54253" y="242355"/>
                  <a:pt x="0" y="188102"/>
                  <a:pt x="0" y="121178"/>
                </a:cubicBezTo>
                <a:cubicBezTo>
                  <a:pt x="0" y="54253"/>
                  <a:pt x="54253" y="0"/>
                  <a:pt x="121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18" name="Freeform: Shape 17">
            <a:extLst>
              <a:ext uri="{FF2B5EF4-FFF2-40B4-BE49-F238E27FC236}">
                <a16:creationId xmlns:a16="http://schemas.microsoft.com/office/drawing/2014/main" id="{A267C1ED-C691-4356-925A-A73041BB43C3}"/>
              </a:ext>
            </a:extLst>
          </p:cNvPr>
          <p:cNvSpPr/>
          <p:nvPr userDrawn="1"/>
        </p:nvSpPr>
        <p:spPr>
          <a:xfrm>
            <a:off x="0" y="3"/>
            <a:ext cx="12193141" cy="6858001"/>
          </a:xfrm>
          <a:custGeom>
            <a:avLst/>
            <a:gdLst>
              <a:gd name="connsiteX0" fmla="*/ 0 w 1100903"/>
              <a:gd name="connsiteY0" fmla="*/ 0 h 619200"/>
              <a:gd name="connsiteX1" fmla="*/ 1100903 w 1100903"/>
              <a:gd name="connsiteY1" fmla="*/ 0 h 619200"/>
              <a:gd name="connsiteX2" fmla="*/ 1100903 w 1100903"/>
              <a:gd name="connsiteY2" fmla="*/ 619200 h 619200"/>
              <a:gd name="connsiteX3" fmla="*/ 0 w 1100903"/>
              <a:gd name="connsiteY3" fmla="*/ 619200 h 619200"/>
            </a:gdLst>
            <a:ahLst/>
            <a:cxnLst>
              <a:cxn ang="0">
                <a:pos x="connsiteX0" y="connsiteY0"/>
              </a:cxn>
              <a:cxn ang="0">
                <a:pos x="connsiteX1" y="connsiteY1"/>
              </a:cxn>
              <a:cxn ang="0">
                <a:pos x="connsiteX2" y="connsiteY2"/>
              </a:cxn>
              <a:cxn ang="0">
                <a:pos x="connsiteX3" y="connsiteY3"/>
              </a:cxn>
            </a:cxnLst>
            <a:rect l="l" t="t" r="r" b="b"/>
            <a:pathLst>
              <a:path w="1100903" h="619200">
                <a:moveTo>
                  <a:pt x="0" y="0"/>
                </a:moveTo>
                <a:lnTo>
                  <a:pt x="1100903" y="0"/>
                </a:lnTo>
                <a:lnTo>
                  <a:pt x="1100903" y="619200"/>
                </a:lnTo>
                <a:lnTo>
                  <a:pt x="0" y="619200"/>
                </a:lnTo>
                <a:close/>
              </a:path>
            </a:pathLst>
          </a:custGeom>
          <a:noFill/>
          <a:ln w="114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786E751-57D9-4C2B-A06E-60CD5FE60C97}"/>
              </a:ext>
            </a:extLst>
          </p:cNvPr>
          <p:cNvSpPr/>
          <p:nvPr/>
        </p:nvSpPr>
        <p:spPr>
          <a:xfrm>
            <a:off x="-1" y="-49108"/>
            <a:ext cx="12192125" cy="6857999"/>
          </a:xfrm>
          <a:custGeom>
            <a:avLst/>
            <a:gdLst>
              <a:gd name="connsiteX0" fmla="*/ 0 w 12192125"/>
              <a:gd name="connsiteY0" fmla="*/ 0 h 6857999"/>
              <a:gd name="connsiteX1" fmla="*/ 12192126 w 12192125"/>
              <a:gd name="connsiteY1" fmla="*/ 0 h 6857999"/>
              <a:gd name="connsiteX2" fmla="*/ 12192126 w 12192125"/>
              <a:gd name="connsiteY2" fmla="*/ 6857999 h 6857999"/>
              <a:gd name="connsiteX3" fmla="*/ 0 w 1219212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125" h="6857999">
                <a:moveTo>
                  <a:pt x="0" y="0"/>
                </a:moveTo>
                <a:lnTo>
                  <a:pt x="12192126" y="0"/>
                </a:lnTo>
                <a:lnTo>
                  <a:pt x="12192126" y="6857999"/>
                </a:lnTo>
                <a:lnTo>
                  <a:pt x="0" y="6857999"/>
                </a:lnTo>
                <a:close/>
              </a:path>
            </a:pathLst>
          </a:custGeom>
          <a:noFill/>
          <a:ln w="126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F2B3881-4330-4017-A73B-0482E4BA5A07}"/>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826C91B-FE38-4E67-81B3-F37DF7FA9765}"/>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A8B3DCA-50C5-4313-B797-318FE3CECA01}"/>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9E25AF8-DB78-48DE-9F1A-C4EE739E577D}"/>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BCA0938-8A11-4B15-956F-3550D2AF9C90}"/>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9691F4C-685D-4CDA-A320-97078A5E588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66DC782-5573-42F8-9128-BAE8D5B23626}"/>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EB7EFBA-995D-493D-B032-7FAD4708FEDE}"/>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5991226-06AD-4618-AF4B-05632532D59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793C5B4-9752-4964-9D24-8870AE4659C6}"/>
              </a:ext>
            </a:extLst>
          </p:cNvPr>
          <p:cNvSpPr/>
          <p:nvPr/>
        </p:nvSpPr>
        <p:spPr>
          <a:xfrm>
            <a:off x="454409" y="2997716"/>
            <a:ext cx="2588256" cy="3158926"/>
          </a:xfrm>
          <a:custGeom>
            <a:avLst/>
            <a:gdLst>
              <a:gd name="connsiteX0" fmla="*/ 1040913 w 2848250"/>
              <a:gd name="connsiteY0" fmla="*/ 3476244 h 3476245"/>
              <a:gd name="connsiteX1" fmla="*/ 992526 w 2848250"/>
              <a:gd name="connsiteY1" fmla="*/ 3475355 h 3476245"/>
              <a:gd name="connsiteX2" fmla="*/ 264308 w 2848250"/>
              <a:gd name="connsiteY2" fmla="*/ 3112008 h 3476245"/>
              <a:gd name="connsiteX3" fmla="*/ 3831 w 2848250"/>
              <a:gd name="connsiteY3" fmla="*/ 2333244 h 3476245"/>
              <a:gd name="connsiteX4" fmla="*/ 324506 w 2848250"/>
              <a:gd name="connsiteY4" fmla="*/ 1649984 h 3476245"/>
              <a:gd name="connsiteX5" fmla="*/ 830093 w 2848250"/>
              <a:gd name="connsiteY5" fmla="*/ 1345184 h 3476245"/>
              <a:gd name="connsiteX6" fmla="*/ 805963 w 2848250"/>
              <a:gd name="connsiteY6" fmla="*/ 1314704 h 3476245"/>
              <a:gd name="connsiteX7" fmla="*/ 804312 w 2848250"/>
              <a:gd name="connsiteY7" fmla="*/ 1312672 h 3476245"/>
              <a:gd name="connsiteX8" fmla="*/ 529865 w 2848250"/>
              <a:gd name="connsiteY8" fmla="*/ 771906 h 3476245"/>
              <a:gd name="connsiteX9" fmla="*/ 738653 w 2848250"/>
              <a:gd name="connsiteY9" fmla="*/ 211201 h 3476245"/>
              <a:gd name="connsiteX10" fmla="*/ 1265068 w 2848250"/>
              <a:gd name="connsiteY10" fmla="*/ 0 h 3476245"/>
              <a:gd name="connsiteX11" fmla="*/ 1332251 w 2848250"/>
              <a:gd name="connsiteY11" fmla="*/ 2667 h 3476245"/>
              <a:gd name="connsiteX12" fmla="*/ 1956583 w 2848250"/>
              <a:gd name="connsiteY12" fmla="*/ 646430 h 3476245"/>
              <a:gd name="connsiteX13" fmla="*/ 1664483 w 2848250"/>
              <a:gd name="connsiteY13" fmla="*/ 1206119 h 3476245"/>
              <a:gd name="connsiteX14" fmla="*/ 1254527 w 2848250"/>
              <a:gd name="connsiteY14" fmla="*/ 1460119 h 3476245"/>
              <a:gd name="connsiteX15" fmla="*/ 2175404 w 2848250"/>
              <a:gd name="connsiteY15" fmla="*/ 2642108 h 3476245"/>
              <a:gd name="connsiteX16" fmla="*/ 2295165 w 2848250"/>
              <a:gd name="connsiteY16" fmla="*/ 2789174 h 3476245"/>
              <a:gd name="connsiteX17" fmla="*/ 2593488 w 2848250"/>
              <a:gd name="connsiteY17" fmla="*/ 3108833 h 3476245"/>
              <a:gd name="connsiteX18" fmla="*/ 2621429 w 2848250"/>
              <a:gd name="connsiteY18" fmla="*/ 3131439 h 3476245"/>
              <a:gd name="connsiteX19" fmla="*/ 2627270 w 2848250"/>
              <a:gd name="connsiteY19" fmla="*/ 3136392 h 3476245"/>
              <a:gd name="connsiteX20" fmla="*/ 2714900 w 2848250"/>
              <a:gd name="connsiteY20" fmla="*/ 3141853 h 3476245"/>
              <a:gd name="connsiteX21" fmla="*/ 2848250 w 2848250"/>
              <a:gd name="connsiteY21" fmla="*/ 3141853 h 3476245"/>
              <a:gd name="connsiteX22" fmla="*/ 2848250 w 2848250"/>
              <a:gd name="connsiteY22" fmla="*/ 3408553 h 3476245"/>
              <a:gd name="connsiteX23" fmla="*/ 2714900 w 2848250"/>
              <a:gd name="connsiteY23" fmla="*/ 3408553 h 3476245"/>
              <a:gd name="connsiteX24" fmla="*/ 2446930 w 2848250"/>
              <a:gd name="connsiteY24" fmla="*/ 3333623 h 3476245"/>
              <a:gd name="connsiteX25" fmla="*/ 2434230 w 2848250"/>
              <a:gd name="connsiteY25" fmla="*/ 3322955 h 3476245"/>
              <a:gd name="connsiteX26" fmla="*/ 2102125 w 2848250"/>
              <a:gd name="connsiteY26" fmla="*/ 2973959 h 3476245"/>
              <a:gd name="connsiteX27" fmla="*/ 1641115 w 2848250"/>
              <a:gd name="connsiteY27" fmla="*/ 3332353 h 3476245"/>
              <a:gd name="connsiteX28" fmla="*/ 1040913 w 2848250"/>
              <a:gd name="connsiteY28" fmla="*/ 3476244 h 3476245"/>
              <a:gd name="connsiteX29" fmla="*/ 931693 w 2848250"/>
              <a:gd name="connsiteY29" fmla="*/ 1592326 h 3476245"/>
              <a:gd name="connsiteX30" fmla="*/ 506624 w 2848250"/>
              <a:gd name="connsiteY30" fmla="*/ 1845437 h 3476245"/>
              <a:gd name="connsiteX31" fmla="*/ 269642 w 2848250"/>
              <a:gd name="connsiteY31" fmla="*/ 2354707 h 3476245"/>
              <a:gd name="connsiteX32" fmla="*/ 463444 w 2848250"/>
              <a:gd name="connsiteY32" fmla="*/ 2934335 h 3476245"/>
              <a:gd name="connsiteX33" fmla="*/ 1001416 w 2848250"/>
              <a:gd name="connsiteY33" fmla="*/ 3208655 h 3476245"/>
              <a:gd name="connsiteX34" fmla="*/ 1521354 w 2848250"/>
              <a:gd name="connsiteY34" fmla="*/ 3094355 h 3476245"/>
              <a:gd name="connsiteX35" fmla="*/ 1932199 w 2848250"/>
              <a:gd name="connsiteY35" fmla="*/ 2765044 h 3476245"/>
              <a:gd name="connsiteX36" fmla="*/ 1884066 w 2848250"/>
              <a:gd name="connsiteY36" fmla="*/ 2705862 h 3476245"/>
              <a:gd name="connsiteX37" fmla="*/ 1886225 w 2848250"/>
              <a:gd name="connsiteY37" fmla="*/ 2704084 h 3476245"/>
              <a:gd name="connsiteX38" fmla="*/ 1000400 w 2848250"/>
              <a:gd name="connsiteY38" fmla="*/ 1567434 h 3476245"/>
              <a:gd name="connsiteX39" fmla="*/ 2592726 w 2848250"/>
              <a:gd name="connsiteY39" fmla="*/ 3107944 h 3476245"/>
              <a:gd name="connsiteX40" fmla="*/ 2592726 w 2848250"/>
              <a:gd name="connsiteY40" fmla="*/ 3107944 h 3476245"/>
              <a:gd name="connsiteX41" fmla="*/ 1264814 w 2848250"/>
              <a:gd name="connsiteY41" fmla="*/ 267081 h 3476245"/>
              <a:gd name="connsiteX42" fmla="*/ 928010 w 2848250"/>
              <a:gd name="connsiteY42" fmla="*/ 399161 h 3476245"/>
              <a:gd name="connsiteX43" fmla="*/ 795295 w 2848250"/>
              <a:gd name="connsiteY43" fmla="*/ 748665 h 3476245"/>
              <a:gd name="connsiteX44" fmla="*/ 1012592 w 2848250"/>
              <a:gd name="connsiteY44" fmla="*/ 1146683 h 3476245"/>
              <a:gd name="connsiteX45" fmla="*/ 1014116 w 2848250"/>
              <a:gd name="connsiteY45" fmla="*/ 1148715 h 3476245"/>
              <a:gd name="connsiteX46" fmla="*/ 1088030 w 2848250"/>
              <a:gd name="connsiteY46" fmla="*/ 1243330 h 3476245"/>
              <a:gd name="connsiteX47" fmla="*/ 1088030 w 2848250"/>
              <a:gd name="connsiteY47" fmla="*/ 1243330 h 3476245"/>
              <a:gd name="connsiteX48" fmla="*/ 1088030 w 2848250"/>
              <a:gd name="connsiteY48" fmla="*/ 1243330 h 3476245"/>
              <a:gd name="connsiteX49" fmla="*/ 1088030 w 2848250"/>
              <a:gd name="connsiteY49" fmla="*/ 1243330 h 3476245"/>
              <a:gd name="connsiteX50" fmla="*/ 1491382 w 2848250"/>
              <a:gd name="connsiteY50" fmla="*/ 1002792 h 3476245"/>
              <a:gd name="connsiteX51" fmla="*/ 1688867 w 2848250"/>
              <a:gd name="connsiteY51" fmla="*/ 648081 h 3476245"/>
              <a:gd name="connsiteX52" fmla="*/ 1310661 w 2848250"/>
              <a:gd name="connsiteY52" fmla="*/ 268732 h 3476245"/>
              <a:gd name="connsiteX53" fmla="*/ 1264814 w 2848250"/>
              <a:gd name="connsiteY53" fmla="*/ 267081 h 347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8250" h="3476245">
                <a:moveTo>
                  <a:pt x="1040913" y="3476244"/>
                </a:moveTo>
                <a:cubicBezTo>
                  <a:pt x="1024911" y="3476244"/>
                  <a:pt x="1008528" y="3476244"/>
                  <a:pt x="992526" y="3475355"/>
                </a:cubicBezTo>
                <a:cubicBezTo>
                  <a:pt x="727604" y="3466592"/>
                  <a:pt x="462174" y="3334131"/>
                  <a:pt x="264308" y="3112008"/>
                </a:cubicBezTo>
                <a:cubicBezTo>
                  <a:pt x="73564" y="2899588"/>
                  <a:pt x="-20728" y="2617678"/>
                  <a:pt x="3831" y="2333244"/>
                </a:cubicBezTo>
                <a:cubicBezTo>
                  <a:pt x="24532" y="2056130"/>
                  <a:pt x="129434" y="1832356"/>
                  <a:pt x="324506" y="1649984"/>
                </a:cubicBezTo>
                <a:cubicBezTo>
                  <a:pt x="493797" y="1491615"/>
                  <a:pt x="692806" y="1400302"/>
                  <a:pt x="830093" y="1345184"/>
                </a:cubicBezTo>
                <a:lnTo>
                  <a:pt x="805963" y="1314704"/>
                </a:lnTo>
                <a:lnTo>
                  <a:pt x="804312" y="1312672"/>
                </a:lnTo>
                <a:cubicBezTo>
                  <a:pt x="678836" y="1154684"/>
                  <a:pt x="549423" y="991870"/>
                  <a:pt x="529865" y="771906"/>
                </a:cubicBezTo>
                <a:cubicBezTo>
                  <a:pt x="512339" y="574421"/>
                  <a:pt x="592349" y="359664"/>
                  <a:pt x="738653" y="211201"/>
                </a:cubicBezTo>
                <a:cubicBezTo>
                  <a:pt x="875940" y="73025"/>
                  <a:pt x="1057804" y="0"/>
                  <a:pt x="1265068" y="0"/>
                </a:cubicBezTo>
                <a:cubicBezTo>
                  <a:pt x="1288563" y="0"/>
                  <a:pt x="1310534" y="889"/>
                  <a:pt x="1332251" y="2667"/>
                </a:cubicBezTo>
                <a:cubicBezTo>
                  <a:pt x="1697376" y="29337"/>
                  <a:pt x="1954551" y="294132"/>
                  <a:pt x="1956583" y="646430"/>
                </a:cubicBezTo>
                <a:cubicBezTo>
                  <a:pt x="1957726" y="852551"/>
                  <a:pt x="1859682" y="1040765"/>
                  <a:pt x="1664483" y="1206119"/>
                </a:cubicBezTo>
                <a:cubicBezTo>
                  <a:pt x="1558819" y="1295654"/>
                  <a:pt x="1424326" y="1379093"/>
                  <a:pt x="1254527" y="1460119"/>
                </a:cubicBezTo>
                <a:lnTo>
                  <a:pt x="2175404" y="2642108"/>
                </a:lnTo>
                <a:lnTo>
                  <a:pt x="2295165" y="2789174"/>
                </a:lnTo>
                <a:cubicBezTo>
                  <a:pt x="2437151" y="2951861"/>
                  <a:pt x="2567961" y="3087370"/>
                  <a:pt x="2593488" y="3108833"/>
                </a:cubicBezTo>
                <a:cubicBezTo>
                  <a:pt x="2605299" y="3117469"/>
                  <a:pt x="2614570" y="3125470"/>
                  <a:pt x="2621429" y="3131439"/>
                </a:cubicBezTo>
                <a:lnTo>
                  <a:pt x="2627270" y="3136392"/>
                </a:lnTo>
                <a:cubicBezTo>
                  <a:pt x="2656210" y="3141259"/>
                  <a:pt x="2685580" y="3143089"/>
                  <a:pt x="2714900" y="3141853"/>
                </a:cubicBezTo>
                <a:lnTo>
                  <a:pt x="2848250" y="3141853"/>
                </a:lnTo>
                <a:lnTo>
                  <a:pt x="2848250" y="3408553"/>
                </a:lnTo>
                <a:lnTo>
                  <a:pt x="2714900" y="3408553"/>
                </a:lnTo>
                <a:cubicBezTo>
                  <a:pt x="2560214" y="3408553"/>
                  <a:pt x="2507636" y="3385820"/>
                  <a:pt x="2446930" y="3333623"/>
                </a:cubicBezTo>
                <a:cubicBezTo>
                  <a:pt x="2441977" y="3329305"/>
                  <a:pt x="2437913" y="3325876"/>
                  <a:pt x="2434230" y="3322955"/>
                </a:cubicBezTo>
                <a:cubicBezTo>
                  <a:pt x="2383430" y="3285744"/>
                  <a:pt x="2210075" y="3097149"/>
                  <a:pt x="2102125" y="2973959"/>
                </a:cubicBezTo>
                <a:cubicBezTo>
                  <a:pt x="1959504" y="3129026"/>
                  <a:pt x="1804564" y="3249422"/>
                  <a:pt x="1641115" y="3332353"/>
                </a:cubicBezTo>
                <a:cubicBezTo>
                  <a:pt x="1455274" y="3427192"/>
                  <a:pt x="1249555" y="3476510"/>
                  <a:pt x="1040913" y="3476244"/>
                </a:cubicBezTo>
                <a:close/>
                <a:moveTo>
                  <a:pt x="931693" y="1592326"/>
                </a:moveTo>
                <a:cubicBezTo>
                  <a:pt x="814726" y="1639443"/>
                  <a:pt x="644292" y="1716659"/>
                  <a:pt x="506624" y="1845437"/>
                </a:cubicBezTo>
                <a:cubicBezTo>
                  <a:pt x="360828" y="1981835"/>
                  <a:pt x="285517" y="2143633"/>
                  <a:pt x="269642" y="2354707"/>
                </a:cubicBezTo>
                <a:cubicBezTo>
                  <a:pt x="251454" y="2566386"/>
                  <a:pt x="321595" y="2776166"/>
                  <a:pt x="463444" y="2934335"/>
                </a:cubicBezTo>
                <a:cubicBezTo>
                  <a:pt x="610764" y="3099435"/>
                  <a:pt x="811932" y="3202305"/>
                  <a:pt x="1001416" y="3208655"/>
                </a:cubicBezTo>
                <a:cubicBezTo>
                  <a:pt x="1181635" y="3215452"/>
                  <a:pt x="1360603" y="3176109"/>
                  <a:pt x="1521354" y="3094355"/>
                </a:cubicBezTo>
                <a:cubicBezTo>
                  <a:pt x="1665753" y="3021076"/>
                  <a:pt x="1804056" y="2910332"/>
                  <a:pt x="1932199" y="2765044"/>
                </a:cubicBezTo>
                <a:lnTo>
                  <a:pt x="1884066" y="2705862"/>
                </a:lnTo>
                <a:lnTo>
                  <a:pt x="1886225" y="2704084"/>
                </a:lnTo>
                <a:lnTo>
                  <a:pt x="1000400" y="1567434"/>
                </a:lnTo>
                <a:close/>
                <a:moveTo>
                  <a:pt x="2592726" y="3107944"/>
                </a:moveTo>
                <a:lnTo>
                  <a:pt x="2592726" y="3107944"/>
                </a:lnTo>
                <a:close/>
                <a:moveTo>
                  <a:pt x="1264814" y="267081"/>
                </a:moveTo>
                <a:cubicBezTo>
                  <a:pt x="1130321" y="267081"/>
                  <a:pt x="1013735" y="312801"/>
                  <a:pt x="928010" y="399161"/>
                </a:cubicBezTo>
                <a:cubicBezTo>
                  <a:pt x="836824" y="491617"/>
                  <a:pt x="784627" y="628904"/>
                  <a:pt x="795295" y="748665"/>
                </a:cubicBezTo>
                <a:cubicBezTo>
                  <a:pt x="807995" y="888365"/>
                  <a:pt x="902610" y="1008380"/>
                  <a:pt x="1012592" y="1146683"/>
                </a:cubicBezTo>
                <a:lnTo>
                  <a:pt x="1014116" y="1148715"/>
                </a:lnTo>
                <a:cubicBezTo>
                  <a:pt x="1040786" y="1182243"/>
                  <a:pt x="1064916" y="1212215"/>
                  <a:pt x="1088030" y="1243330"/>
                </a:cubicBezTo>
                <a:lnTo>
                  <a:pt x="1088030" y="1243330"/>
                </a:lnTo>
                <a:lnTo>
                  <a:pt x="1088030" y="1243330"/>
                </a:lnTo>
                <a:lnTo>
                  <a:pt x="1088030" y="1243330"/>
                </a:lnTo>
                <a:cubicBezTo>
                  <a:pt x="1261639" y="1164590"/>
                  <a:pt x="1393592" y="1085850"/>
                  <a:pt x="1491382" y="1002792"/>
                </a:cubicBezTo>
                <a:cubicBezTo>
                  <a:pt x="1623081" y="891032"/>
                  <a:pt x="1689502" y="771652"/>
                  <a:pt x="1688867" y="648081"/>
                </a:cubicBezTo>
                <a:cubicBezTo>
                  <a:pt x="1687597" y="434340"/>
                  <a:pt x="1539134" y="285369"/>
                  <a:pt x="1310661" y="268732"/>
                </a:cubicBezTo>
                <a:cubicBezTo>
                  <a:pt x="1296056" y="267716"/>
                  <a:pt x="1281197" y="267081"/>
                  <a:pt x="1264814" y="267081"/>
                </a:cubicBezTo>
                <a:close/>
              </a:path>
            </a:pathLst>
          </a:custGeom>
          <a:solidFill>
            <a:srgbClr val="FFFFFF"/>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55A575-2D29-4CA2-B8AD-621A7489E9F3}"/>
              </a:ext>
            </a:extLst>
          </p:cNvPr>
          <p:cNvSpPr/>
          <p:nvPr/>
        </p:nvSpPr>
        <p:spPr>
          <a:xfrm>
            <a:off x="2195899" y="4546596"/>
            <a:ext cx="5688673" cy="1147495"/>
          </a:xfrm>
          <a:custGeom>
            <a:avLst/>
            <a:gdLst>
              <a:gd name="connsiteX0" fmla="*/ 133376 w 6260109"/>
              <a:gd name="connsiteY0" fmla="*/ 1262761 h 1262763"/>
              <a:gd name="connsiteX1" fmla="*/ 0 w 6260109"/>
              <a:gd name="connsiteY1" fmla="*/ 1129437 h 1262763"/>
              <a:gd name="connsiteX2" fmla="*/ 35458 w 6260109"/>
              <a:gd name="connsiteY2" fmla="*/ 1038860 h 1262763"/>
              <a:gd name="connsiteX3" fmla="*/ 55017 w 6260109"/>
              <a:gd name="connsiteY3" fmla="*/ 1016635 h 1262763"/>
              <a:gd name="connsiteX4" fmla="*/ 126137 w 6260109"/>
              <a:gd name="connsiteY4" fmla="*/ 927735 h 1262763"/>
              <a:gd name="connsiteX5" fmla="*/ 154458 w 6260109"/>
              <a:gd name="connsiteY5" fmla="*/ 890397 h 1262763"/>
              <a:gd name="connsiteX6" fmla="*/ 178715 w 6260109"/>
              <a:gd name="connsiteY6" fmla="*/ 849376 h 1262763"/>
              <a:gd name="connsiteX7" fmla="*/ 216815 w 6260109"/>
              <a:gd name="connsiteY7" fmla="*/ 772033 h 1262763"/>
              <a:gd name="connsiteX8" fmla="*/ 243739 w 6260109"/>
              <a:gd name="connsiteY8" fmla="*/ 708533 h 1262763"/>
              <a:gd name="connsiteX9" fmla="*/ 262662 w 6260109"/>
              <a:gd name="connsiteY9" fmla="*/ 648716 h 1262763"/>
              <a:gd name="connsiteX10" fmla="*/ 277013 w 6260109"/>
              <a:gd name="connsiteY10" fmla="*/ 581406 h 1262763"/>
              <a:gd name="connsiteX11" fmla="*/ 288570 w 6260109"/>
              <a:gd name="connsiteY11" fmla="*/ 496697 h 1262763"/>
              <a:gd name="connsiteX12" fmla="*/ 298349 w 6260109"/>
              <a:gd name="connsiteY12" fmla="*/ 387477 h 1262763"/>
              <a:gd name="connsiteX13" fmla="*/ 299111 w 6260109"/>
              <a:gd name="connsiteY13" fmla="*/ 377317 h 1262763"/>
              <a:gd name="connsiteX14" fmla="*/ 307620 w 6260109"/>
              <a:gd name="connsiteY14" fmla="*/ 249174 h 1262763"/>
              <a:gd name="connsiteX15" fmla="*/ 313589 w 6260109"/>
              <a:gd name="connsiteY15" fmla="*/ 127000 h 1262763"/>
              <a:gd name="connsiteX16" fmla="*/ 446812 w 6260109"/>
              <a:gd name="connsiteY16" fmla="*/ 0 h 1262763"/>
              <a:gd name="connsiteX17" fmla="*/ 6126760 w 6260109"/>
              <a:gd name="connsiteY17" fmla="*/ 0 h 1262763"/>
              <a:gd name="connsiteX18" fmla="*/ 6260110 w 6260109"/>
              <a:gd name="connsiteY18" fmla="*/ 133350 h 1262763"/>
              <a:gd name="connsiteX19" fmla="*/ 6126760 w 6260109"/>
              <a:gd name="connsiteY19" fmla="*/ 266700 h 1262763"/>
              <a:gd name="connsiteX20" fmla="*/ 573939 w 6260109"/>
              <a:gd name="connsiteY20" fmla="*/ 266700 h 1262763"/>
              <a:gd name="connsiteX21" fmla="*/ 565176 w 6260109"/>
              <a:gd name="connsiteY21" fmla="*/ 397383 h 1262763"/>
              <a:gd name="connsiteX22" fmla="*/ 564414 w 6260109"/>
              <a:gd name="connsiteY22" fmla="*/ 407416 h 1262763"/>
              <a:gd name="connsiteX23" fmla="*/ 553873 w 6260109"/>
              <a:gd name="connsiteY23" fmla="*/ 525526 h 1262763"/>
              <a:gd name="connsiteX24" fmla="*/ 540030 w 6260109"/>
              <a:gd name="connsiteY24" fmla="*/ 626237 h 1262763"/>
              <a:gd name="connsiteX25" fmla="*/ 520599 w 6260109"/>
              <a:gd name="connsiteY25" fmla="*/ 716788 h 1262763"/>
              <a:gd name="connsiteX26" fmla="*/ 493929 w 6260109"/>
              <a:gd name="connsiteY26" fmla="*/ 800989 h 1262763"/>
              <a:gd name="connsiteX27" fmla="*/ 459131 w 6260109"/>
              <a:gd name="connsiteY27" fmla="*/ 884301 h 1262763"/>
              <a:gd name="connsiteX28" fmla="*/ 415697 w 6260109"/>
              <a:gd name="connsiteY28" fmla="*/ 972058 h 1262763"/>
              <a:gd name="connsiteX29" fmla="*/ 368198 w 6260109"/>
              <a:gd name="connsiteY29" fmla="*/ 1050290 h 1262763"/>
              <a:gd name="connsiteX30" fmla="*/ 337846 w 6260109"/>
              <a:gd name="connsiteY30" fmla="*/ 1090295 h 1262763"/>
              <a:gd name="connsiteX31" fmla="*/ 258217 w 6260109"/>
              <a:gd name="connsiteY31" fmla="*/ 1190117 h 1262763"/>
              <a:gd name="connsiteX32" fmla="*/ 231166 w 6260109"/>
              <a:gd name="connsiteY32" fmla="*/ 1220724 h 1262763"/>
              <a:gd name="connsiteX33" fmla="*/ 133376 w 6260109"/>
              <a:gd name="connsiteY33" fmla="*/ 1262761 h 126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0109" h="1262763">
                <a:moveTo>
                  <a:pt x="133376" y="1262761"/>
                </a:moveTo>
                <a:cubicBezTo>
                  <a:pt x="59728" y="1262775"/>
                  <a:pt x="14" y="1203084"/>
                  <a:pt x="0" y="1129437"/>
                </a:cubicBezTo>
                <a:cubicBezTo>
                  <a:pt x="-6" y="1095857"/>
                  <a:pt x="12656" y="1063511"/>
                  <a:pt x="35458" y="1038860"/>
                </a:cubicBezTo>
                <a:cubicBezTo>
                  <a:pt x="42190" y="1031621"/>
                  <a:pt x="48159" y="1024128"/>
                  <a:pt x="55017" y="1016635"/>
                </a:cubicBezTo>
                <a:cubicBezTo>
                  <a:pt x="80417" y="987298"/>
                  <a:pt x="103912" y="956310"/>
                  <a:pt x="126137" y="927735"/>
                </a:cubicBezTo>
                <a:cubicBezTo>
                  <a:pt x="135662" y="915035"/>
                  <a:pt x="145187" y="902335"/>
                  <a:pt x="154458" y="890397"/>
                </a:cubicBezTo>
                <a:cubicBezTo>
                  <a:pt x="163675" y="877426"/>
                  <a:pt x="171790" y="863704"/>
                  <a:pt x="178715" y="849376"/>
                </a:cubicBezTo>
                <a:cubicBezTo>
                  <a:pt x="194336" y="819150"/>
                  <a:pt x="206528" y="794639"/>
                  <a:pt x="216815" y="772033"/>
                </a:cubicBezTo>
                <a:cubicBezTo>
                  <a:pt x="227102" y="749427"/>
                  <a:pt x="236246" y="727964"/>
                  <a:pt x="243739" y="708533"/>
                </a:cubicBezTo>
                <a:cubicBezTo>
                  <a:pt x="251232" y="689102"/>
                  <a:pt x="257455" y="668274"/>
                  <a:pt x="262662" y="648716"/>
                </a:cubicBezTo>
                <a:cubicBezTo>
                  <a:pt x="267869" y="629158"/>
                  <a:pt x="272822" y="606171"/>
                  <a:pt x="277013" y="581406"/>
                </a:cubicBezTo>
                <a:cubicBezTo>
                  <a:pt x="281204" y="556641"/>
                  <a:pt x="284887" y="529717"/>
                  <a:pt x="288570" y="496697"/>
                </a:cubicBezTo>
                <a:cubicBezTo>
                  <a:pt x="292253" y="463677"/>
                  <a:pt x="295301" y="428879"/>
                  <a:pt x="298349" y="387477"/>
                </a:cubicBezTo>
                <a:lnTo>
                  <a:pt x="299111" y="377317"/>
                </a:lnTo>
                <a:cubicBezTo>
                  <a:pt x="302540" y="332994"/>
                  <a:pt x="305715" y="291211"/>
                  <a:pt x="307620" y="249174"/>
                </a:cubicBezTo>
                <a:lnTo>
                  <a:pt x="313589" y="127000"/>
                </a:lnTo>
                <a:cubicBezTo>
                  <a:pt x="316915" y="55864"/>
                  <a:pt x="375598" y="-78"/>
                  <a:pt x="446812" y="0"/>
                </a:cubicBezTo>
                <a:lnTo>
                  <a:pt x="6126760" y="0"/>
                </a:lnTo>
                <a:cubicBezTo>
                  <a:pt x="6200407" y="0"/>
                  <a:pt x="6260110" y="59703"/>
                  <a:pt x="6260110" y="133350"/>
                </a:cubicBezTo>
                <a:cubicBezTo>
                  <a:pt x="6260110" y="206997"/>
                  <a:pt x="6200407" y="266700"/>
                  <a:pt x="6126760" y="266700"/>
                </a:cubicBezTo>
                <a:lnTo>
                  <a:pt x="573939" y="266700"/>
                </a:lnTo>
                <a:cubicBezTo>
                  <a:pt x="571780" y="310769"/>
                  <a:pt x="568478" y="354711"/>
                  <a:pt x="565176" y="397383"/>
                </a:cubicBezTo>
                <a:lnTo>
                  <a:pt x="564414" y="407416"/>
                </a:lnTo>
                <a:cubicBezTo>
                  <a:pt x="561112" y="451612"/>
                  <a:pt x="557683" y="490220"/>
                  <a:pt x="553873" y="525526"/>
                </a:cubicBezTo>
                <a:cubicBezTo>
                  <a:pt x="549555" y="564261"/>
                  <a:pt x="545237" y="596138"/>
                  <a:pt x="540030" y="626237"/>
                </a:cubicBezTo>
                <a:cubicBezTo>
                  <a:pt x="534442" y="659257"/>
                  <a:pt x="528092" y="688721"/>
                  <a:pt x="520599" y="716788"/>
                </a:cubicBezTo>
                <a:cubicBezTo>
                  <a:pt x="513106" y="744855"/>
                  <a:pt x="504470" y="772541"/>
                  <a:pt x="493929" y="800989"/>
                </a:cubicBezTo>
                <a:cubicBezTo>
                  <a:pt x="483388" y="829437"/>
                  <a:pt x="472593" y="854837"/>
                  <a:pt x="459131" y="884301"/>
                </a:cubicBezTo>
                <a:cubicBezTo>
                  <a:pt x="446431" y="910717"/>
                  <a:pt x="433096" y="938530"/>
                  <a:pt x="415697" y="972058"/>
                </a:cubicBezTo>
                <a:cubicBezTo>
                  <a:pt x="402138" y="999450"/>
                  <a:pt x="386246" y="1025624"/>
                  <a:pt x="368198" y="1050290"/>
                </a:cubicBezTo>
                <a:cubicBezTo>
                  <a:pt x="358420" y="1062990"/>
                  <a:pt x="348260" y="1076833"/>
                  <a:pt x="337846" y="1090295"/>
                </a:cubicBezTo>
                <a:cubicBezTo>
                  <a:pt x="313589" y="1122045"/>
                  <a:pt x="287046" y="1156081"/>
                  <a:pt x="258217" y="1190117"/>
                </a:cubicBezTo>
                <a:cubicBezTo>
                  <a:pt x="249327" y="1200658"/>
                  <a:pt x="240310" y="1210818"/>
                  <a:pt x="231166" y="1220724"/>
                </a:cubicBezTo>
                <a:cubicBezTo>
                  <a:pt x="205862" y="1247767"/>
                  <a:pt x="170410" y="1263007"/>
                  <a:pt x="133376" y="1262761"/>
                </a:cubicBezTo>
                <a:close/>
              </a:path>
            </a:pathLst>
          </a:custGeom>
          <a:solidFill>
            <a:srgbClr val="FFFFFF"/>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1DE123E-D31C-47E2-B6A2-E845018881F6}"/>
              </a:ext>
            </a:extLst>
          </p:cNvPr>
          <p:cNvSpPr/>
          <p:nvPr userDrawn="1"/>
        </p:nvSpPr>
        <p:spPr>
          <a:xfrm>
            <a:off x="0" y="6632027"/>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DD3772-4C5E-4589-849B-676727EF93D3}"/>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84D6F7B-84CF-4FD4-8E0D-D783C92E5AA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98140E-9523-4D50-A767-DFEABC069AA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B210967-FC0C-484A-B475-EE3D190F0D4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801025-63AB-49AD-B7C3-D54BC5762BF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A387142-1CBE-479E-A4CD-E1AE75FC57D3}"/>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1A3FA16-8969-49BA-B400-AFCF765C7CE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4AE879F-0775-43FE-BD16-BAE89045536C}"/>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EB5652B-F1E2-42E9-8A1A-CD2E973C3920}"/>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B1D95B-8EC7-4608-A0AB-AD3EE133148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7DA7A5E-2079-43DB-BC49-9D77FBA5F938}"/>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29253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0455E612-50B1-4F98-B135-B53AABD3FE47}"/>
              </a:ext>
            </a:extLst>
          </p:cNvPr>
          <p:cNvSpPr>
            <a:spLocks noGrp="1" noChangeAspect="1"/>
          </p:cNvSpPr>
          <p:nvPr>
            <p:ph type="body" sz="quarter" idx="12" hasCustomPrompt="1"/>
          </p:nvPr>
        </p:nvSpPr>
        <p:spPr>
          <a:xfrm>
            <a:off x="719137" y="719139"/>
            <a:ext cx="1821600" cy="32176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6352425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bg1"/>
          </a:solidFill>
        </p:spPr>
        <p:txBody>
          <a:bodyPr wrap="none" tIns="36000" rIns="72000" bIns="36000" anchor="ctr" anchorCtr="0">
            <a:spAutoFit/>
          </a:bodyPr>
          <a:lstStyle>
            <a:lvl1pPr marL="0" algn="ctr">
              <a:defRPr sz="1600" i="1">
                <a:solidFill>
                  <a:schemeClr val="tx2"/>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bg1"/>
                </a:solidFill>
                <a:latin typeface="+mn-lt"/>
              </a:defRPr>
            </a:lvl1pPr>
            <a:lvl2pPr marL="0" indent="0" algn="l">
              <a:lnSpc>
                <a:spcPct val="100000"/>
              </a:lnSpc>
              <a:spcBef>
                <a:spcPts val="600"/>
              </a:spcBef>
              <a:buNone/>
              <a:defRPr sz="1800">
                <a:solidFill>
                  <a:schemeClr val="bg1"/>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US"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solidFill>
                  <a:schemeClr val="bg1"/>
                </a:solidFill>
              </a:defRPr>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5885A642-AA04-4403-8AB3-F62F31CB2D44}"/>
              </a:ext>
            </a:extLst>
          </p:cNvPr>
          <p:cNvSpPr>
            <a:spLocks noGrp="1"/>
          </p:cNvSpPr>
          <p:nvPr>
            <p:ph type="body" sz="quarter" idx="12" hasCustomPrompt="1"/>
          </p:nvPr>
        </p:nvSpPr>
        <p:spPr>
          <a:xfrm>
            <a:off x="719137" y="719139"/>
            <a:ext cx="1821600" cy="32040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950007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Messa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0AD-ACAB-4330-BD3E-4036A2058A52}"/>
              </a:ext>
            </a:extLst>
          </p:cNvPr>
          <p:cNvSpPr>
            <a:spLocks noGrp="1"/>
          </p:cNvSpPr>
          <p:nvPr>
            <p:ph type="title"/>
          </p:nvPr>
        </p:nvSpPr>
        <p:spPr>
          <a:xfrm>
            <a:off x="719137" y="1260000"/>
            <a:ext cx="10752138" cy="4877275"/>
          </a:xfrm>
        </p:spPr>
        <p:txBody>
          <a:bodyPr/>
          <a:lstStyle>
            <a:lvl1pPr>
              <a:defRPr sz="7200"/>
            </a:lvl1pPr>
            <a:lvl2pPr>
              <a:defRPr sz="7200"/>
            </a:lvl2pPr>
            <a:lvl3pPr>
              <a:defRPr sz="13800"/>
            </a:lvl3pPr>
            <a:lvl4pPr>
              <a:defRPr sz="13800"/>
            </a:lvl4pPr>
            <a:lvl5pPr>
              <a:defRPr sz="9600"/>
            </a:lvl5pPr>
            <a:lvl6pPr>
              <a:defRPr sz="9600"/>
            </a:lvl6pPr>
            <a:lvl7pPr>
              <a:defRPr sz="11500"/>
            </a:lvl7pPr>
            <a:lvl8pPr>
              <a:defRPr sz="11500"/>
            </a:lvl8pPr>
            <a:lvl9pPr>
              <a:defRPr sz="9600"/>
            </a:lvl9pPr>
          </a:lstStyle>
          <a:p>
            <a:pPr lvl="0"/>
            <a:r>
              <a:rPr lang="en-US"/>
              <a:t>Click to edit Master title style</a:t>
            </a:r>
            <a:endParaRPr lang="en-GB" dirty="0"/>
          </a:p>
        </p:txBody>
      </p:sp>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spTree>
    <p:extLst>
      <p:ext uri="{BB962C8B-B14F-4D97-AF65-F5344CB8AC3E}">
        <p14:creationId xmlns:p14="http://schemas.microsoft.com/office/powerpoint/2010/main" val="779288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e firm. Your firm.">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718571"/>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2561771"/>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Tree>
    <p:extLst>
      <p:ext uri="{BB962C8B-B14F-4D97-AF65-F5344CB8AC3E}">
        <p14:creationId xmlns:p14="http://schemas.microsoft.com/office/powerpoint/2010/main" val="32283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ne firm. Your firm. strapline">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2215726"/>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4058926"/>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
        <p:nvSpPr>
          <p:cNvPr id="23" name="TextBox 22">
            <a:extLst>
              <a:ext uri="{FF2B5EF4-FFF2-40B4-BE49-F238E27FC236}">
                <a16:creationId xmlns:a16="http://schemas.microsoft.com/office/drawing/2014/main" id="{B66A4CE8-02C5-492B-8875-F35E4A96973E}"/>
              </a:ext>
            </a:extLst>
          </p:cNvPr>
          <p:cNvSpPr txBox="1"/>
          <p:nvPr userDrawn="1"/>
        </p:nvSpPr>
        <p:spPr>
          <a:xfrm>
            <a:off x="719137" y="685241"/>
            <a:ext cx="9356847" cy="794765"/>
          </a:xfrm>
          <a:prstGeom prst="rect">
            <a:avLst/>
          </a:prstGeom>
          <a:noFill/>
        </p:spPr>
        <p:txBody>
          <a:bodyPr wrap="square">
            <a:spAutoFit/>
          </a:bodyPr>
          <a:lstStyle/>
          <a:p>
            <a:pPr>
              <a:spcBef>
                <a:spcPts val="1200"/>
              </a:spcBef>
            </a:pPr>
            <a:r>
              <a:rPr lang="en-GB" sz="2400" i="1" dirty="0">
                <a:latin typeface="+mj-lt"/>
              </a:rPr>
              <a:t>We'll work as one seamless international team across our business and yours. Giving you access to a whole world of expertise. </a:t>
            </a:r>
          </a:p>
        </p:txBody>
      </p:sp>
    </p:spTree>
    <p:extLst>
      <p:ext uri="{BB962C8B-B14F-4D97-AF65-F5344CB8AC3E}">
        <p14:creationId xmlns:p14="http://schemas.microsoft.com/office/powerpoint/2010/main" val="39923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855100" y="2056861"/>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chemeClr val="accent5"/>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799990"/>
            <a:ext cx="6005888" cy="397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16" name="Text Placeholder 1">
            <a:extLst>
              <a:ext uri="{FF2B5EF4-FFF2-40B4-BE49-F238E27FC236}">
                <a16:creationId xmlns:a16="http://schemas.microsoft.com/office/drawing/2014/main" id="{95D91B36-D041-4B27-916C-CC12250E85AE}"/>
              </a:ext>
            </a:extLst>
          </p:cNvPr>
          <p:cNvSpPr>
            <a:spLocks noGrp="1"/>
          </p:cNvSpPr>
          <p:nvPr>
            <p:ph type="body" sz="quarter" idx="12"/>
          </p:nvPr>
        </p:nvSpPr>
        <p:spPr>
          <a:xfrm>
            <a:off x="719139" y="2060197"/>
            <a:ext cx="4554536" cy="3455231"/>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4990686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s 3">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chemeClr val="accent2"/>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5" y="1799991"/>
            <a:ext cx="6005887" cy="371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21" name="Text Placeholder 1">
            <a:extLst>
              <a:ext uri="{FF2B5EF4-FFF2-40B4-BE49-F238E27FC236}">
                <a16:creationId xmlns:a16="http://schemas.microsoft.com/office/drawing/2014/main" id="{D0BCB2A8-A2F1-424B-ACCE-1CDDC0263C06}"/>
              </a:ext>
            </a:extLst>
          </p:cNvPr>
          <p:cNvSpPr>
            <a:spLocks noGrp="1"/>
          </p:cNvSpPr>
          <p:nvPr>
            <p:ph type="body" sz="quarter" idx="12"/>
          </p:nvPr>
        </p:nvSpPr>
        <p:spPr>
          <a:xfrm>
            <a:off x="719139" y="2060197"/>
            <a:ext cx="4554536" cy="3199959"/>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8396143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03F501-5AF0-4B2D-B2B2-F826C468E6DA}"/>
              </a:ext>
            </a:extLst>
          </p:cNvPr>
          <p:cNvSpPr/>
          <p:nvPr/>
        </p:nvSpPr>
        <p:spPr>
          <a:xfrm>
            <a:off x="0" y="0"/>
            <a:ext cx="12191625" cy="6857146"/>
          </a:xfrm>
          <a:custGeom>
            <a:avLst/>
            <a:gdLst>
              <a:gd name="connsiteX0" fmla="*/ 0 w 1920180"/>
              <a:gd name="connsiteY0" fmla="*/ 0 h 1080000"/>
              <a:gd name="connsiteX1" fmla="*/ 1920180 w 1920180"/>
              <a:gd name="connsiteY1" fmla="*/ 0 h 1080000"/>
              <a:gd name="connsiteX2" fmla="*/ 1920180 w 1920180"/>
              <a:gd name="connsiteY2" fmla="*/ 1080000 h 1080000"/>
              <a:gd name="connsiteX3" fmla="*/ 0 w 1920180"/>
              <a:gd name="connsiteY3" fmla="*/ 1080000 h 1080000"/>
            </a:gdLst>
            <a:ahLst/>
            <a:cxnLst>
              <a:cxn ang="0">
                <a:pos x="connsiteX0" y="connsiteY0"/>
              </a:cxn>
              <a:cxn ang="0">
                <a:pos x="connsiteX1" y="connsiteY1"/>
              </a:cxn>
              <a:cxn ang="0">
                <a:pos x="connsiteX2" y="connsiteY2"/>
              </a:cxn>
              <a:cxn ang="0">
                <a:pos x="connsiteX3" y="connsiteY3"/>
              </a:cxn>
            </a:cxnLst>
            <a:rect l="l" t="t" r="r" b="b"/>
            <a:pathLst>
              <a:path w="1920180" h="1080000">
                <a:moveTo>
                  <a:pt x="0" y="0"/>
                </a:moveTo>
                <a:lnTo>
                  <a:pt x="1920180" y="0"/>
                </a:lnTo>
                <a:lnTo>
                  <a:pt x="1920180" y="1080000"/>
                </a:lnTo>
                <a:lnTo>
                  <a:pt x="0" y="1080000"/>
                </a:lnTo>
                <a:close/>
              </a:path>
            </a:pathLst>
          </a:custGeom>
          <a:noFill/>
          <a:ln w="1994" cap="flat">
            <a:noFill/>
            <a:prstDash val="solid"/>
            <a:miter/>
          </a:ln>
        </p:spPr>
        <p:txBody>
          <a:bodyPr rtlCol="0" anchor="ctr"/>
          <a:lstStyle/>
          <a:p>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GB" dirty="0"/>
              <a:t>Contents</a:t>
            </a:r>
          </a:p>
        </p:txBody>
      </p:sp>
      <p:grpSp>
        <p:nvGrpSpPr>
          <p:cNvPr id="15" name="Group 14">
            <a:extLst>
              <a:ext uri="{FF2B5EF4-FFF2-40B4-BE49-F238E27FC236}">
                <a16:creationId xmlns:a16="http://schemas.microsoft.com/office/drawing/2014/main" id="{59843ED0-6A19-4339-BF6B-1592DEE61674}"/>
              </a:ext>
            </a:extLst>
          </p:cNvPr>
          <p:cNvGrpSpPr/>
          <p:nvPr userDrawn="1"/>
        </p:nvGrpSpPr>
        <p:grpSpPr>
          <a:xfrm>
            <a:off x="3794125" y="2056860"/>
            <a:ext cx="8398510" cy="4801139"/>
            <a:chOff x="3794125" y="2056860"/>
            <a:chExt cx="8398510" cy="4801139"/>
          </a:xfrm>
        </p:grpSpPr>
        <p:sp>
          <p:nvSpPr>
            <p:cNvPr id="16" name="Freeform: Shape 15">
              <a:extLst>
                <a:ext uri="{FF2B5EF4-FFF2-40B4-BE49-F238E27FC236}">
                  <a16:creationId xmlns:a16="http://schemas.microsoft.com/office/drawing/2014/main" id="{DFEFA15E-E50A-4FB6-B766-516D84D7356B}"/>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chemeClr val="accent5"/>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EF742D8-191B-4073-81D4-16A1900062D6}"/>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chemeClr val="tx2"/>
            </a:solidFill>
            <a:ln w="12700" cap="flat">
              <a:noFill/>
              <a:prstDash val="solid"/>
              <a:miter/>
            </a:ln>
          </p:spPr>
          <p:txBody>
            <a:bodyPr rtlCol="0" anchor="ctr"/>
            <a:lstStyle/>
            <a:p>
              <a:endParaRPr lang="en-GB"/>
            </a:p>
          </p:txBody>
        </p:sp>
      </p:grpSp>
      <p:sp>
        <p:nvSpPr>
          <p:cNvPr id="18" name="Rectangle">
            <a:extLst>
              <a:ext uri="{FF2B5EF4-FFF2-40B4-BE49-F238E27FC236}">
                <a16:creationId xmlns:a16="http://schemas.microsoft.com/office/drawing/2014/main" id="{21C6EBF0-A7A4-413E-A7FD-E4F028820495}"/>
              </a:ext>
            </a:extLst>
          </p:cNvPr>
          <p:cNvSpPr/>
          <p:nvPr userDrawn="1"/>
        </p:nvSpPr>
        <p:spPr>
          <a:xfrm>
            <a:off x="-374" y="1584000"/>
            <a:ext cx="702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graphicFrame>
        <p:nvGraphicFramePr>
          <p:cNvPr id="17" name="TOCTable" hidden="1">
            <a:extLst>
              <a:ext uri="{FF2B5EF4-FFF2-40B4-BE49-F238E27FC236}">
                <a16:creationId xmlns:a16="http://schemas.microsoft.com/office/drawing/2014/main" id="{3433996D-9DBF-4897-BF4F-CD9B1AFE9DB8}"/>
              </a:ext>
            </a:extLst>
          </p:cNvPr>
          <p:cNvGraphicFramePr>
            <a:graphicFrameLocks/>
          </p:cNvGraphicFramePr>
          <p:nvPr userDrawn="1">
            <p:extLst>
              <p:ext uri="{D42A27DB-BD31-4B8C-83A1-F6EECF244321}">
                <p14:modId xmlns:p14="http://schemas.microsoft.com/office/powerpoint/2010/main" val="3892057374"/>
              </p:ext>
            </p:extLst>
          </p:nvPr>
        </p:nvGraphicFramePr>
        <p:xfrm>
          <a:off x="724372" y="1692275"/>
          <a:ext cx="6139008" cy="3775248"/>
        </p:xfrm>
        <a:graphic>
          <a:graphicData uri="http://schemas.openxmlformats.org/drawingml/2006/table">
            <a:tbl>
              <a:tblPr bandRow="1">
                <a:tableStyleId>{2D5ABB26-0587-4C30-8999-92F81FD0307C}</a:tableStyleId>
              </a:tblPr>
              <a:tblGrid>
                <a:gridCol w="706395">
                  <a:extLst>
                    <a:ext uri="{9D8B030D-6E8A-4147-A177-3AD203B41FA5}">
                      <a16:colId xmlns:a16="http://schemas.microsoft.com/office/drawing/2014/main" val="623472955"/>
                    </a:ext>
                  </a:extLst>
                </a:gridCol>
                <a:gridCol w="4892920">
                  <a:extLst>
                    <a:ext uri="{9D8B030D-6E8A-4147-A177-3AD203B41FA5}">
                      <a16:colId xmlns:a16="http://schemas.microsoft.com/office/drawing/2014/main" val="3016899469"/>
                    </a:ext>
                  </a:extLst>
                </a:gridCol>
                <a:gridCol w="539693">
                  <a:extLst>
                    <a:ext uri="{9D8B030D-6E8A-4147-A177-3AD203B41FA5}">
                      <a16:colId xmlns:a16="http://schemas.microsoft.com/office/drawing/2014/main" val="4199035927"/>
                    </a:ext>
                  </a:extLst>
                </a:gridCol>
              </a:tblGrid>
              <a:tr h="370840">
                <a:tc>
                  <a:txBody>
                    <a:bodyPr/>
                    <a:lstStyle/>
                    <a:p>
                      <a:pPr algn="l"/>
                      <a:r>
                        <a:rPr lang="en-GB" sz="2400" b="0" baseline="0" dirty="0">
                          <a:solidFill>
                            <a:schemeClr val="tx1"/>
                          </a:solidFill>
                          <a:latin typeface="+mj-lt"/>
                        </a:rPr>
                        <a:t>01</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0" baseline="0" dirty="0">
                          <a:solidFill>
                            <a:schemeClr val="tx1"/>
                          </a:solidFill>
                          <a:latin typeface="+mj-lt"/>
                        </a:rPr>
                        <a:t>02</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0" baseline="0" dirty="0">
                          <a:solidFill>
                            <a:schemeClr val="tx1"/>
                          </a:solidFill>
                          <a:latin typeface="+mj-lt"/>
                          <a:cs typeface="Arial" panose="020B0604020202020204" pitchFamily="34" charset="0"/>
                        </a:rPr>
                        <a:t>03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0" baseline="0" dirty="0">
                          <a:solidFill>
                            <a:schemeClr val="tx1"/>
                          </a:solidFill>
                          <a:latin typeface="+mj-lt"/>
                          <a:cs typeface="Arial" panose="020B0604020202020204" pitchFamily="34" charset="0"/>
                        </a:rPr>
                        <a:t>04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0" baseline="0" dirty="0">
                          <a:solidFill>
                            <a:schemeClr val="tx1"/>
                          </a:solidFill>
                          <a:latin typeface="+mj-lt"/>
                          <a:cs typeface="Arial" panose="020B0604020202020204" pitchFamily="34" charset="0"/>
                        </a:rPr>
                        <a:t>05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0" baseline="0" dirty="0">
                          <a:solidFill>
                            <a:schemeClr val="tx1"/>
                          </a:solidFill>
                          <a:latin typeface="+mj-lt"/>
                          <a:cs typeface="Arial" panose="020B0604020202020204" pitchFamily="34" charset="0"/>
                        </a:rPr>
                        <a:t>06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0" baseline="0" dirty="0">
                          <a:solidFill>
                            <a:schemeClr val="tx1"/>
                          </a:solidFill>
                          <a:latin typeface="+mj-lt"/>
                          <a:cs typeface="Arial" panose="020B0604020202020204" pitchFamily="34" charset="0"/>
                        </a:rPr>
                        <a:t>07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0" baseline="0" dirty="0">
                          <a:solidFill>
                            <a:schemeClr val="tx1"/>
                          </a:solidFill>
                          <a:latin typeface="+mj-lt"/>
                          <a:cs typeface="Arial" panose="020B0604020202020204" pitchFamily="34" charset="0"/>
                        </a:rPr>
                        <a:t>08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0" baseline="0" dirty="0">
                          <a:solidFill>
                            <a:schemeClr val="tx1"/>
                          </a:solidFill>
                          <a:latin typeface="+mj-lt"/>
                          <a:cs typeface="Arial" panose="020B0604020202020204" pitchFamily="34" charset="0"/>
                        </a:rPr>
                        <a:t>09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bl>
          </a:graphicData>
        </a:graphic>
      </p:graphicFrame>
      <p:sp>
        <p:nvSpPr>
          <p:cNvPr id="11" name="Date Placeholder 1">
            <a:extLst>
              <a:ext uri="{FF2B5EF4-FFF2-40B4-BE49-F238E27FC236}">
                <a16:creationId xmlns:a16="http://schemas.microsoft.com/office/drawing/2014/main" id="{4F6F76B9-DAD1-484C-8E58-5BBD98067DA0}"/>
              </a:ext>
            </a:extLst>
          </p:cNvPr>
          <p:cNvSpPr>
            <a:spLocks noGrp="1"/>
          </p:cNvSpPr>
          <p:nvPr>
            <p:ph type="dt" sz="half" idx="10"/>
          </p:nvPr>
        </p:nvSpPr>
        <p:spPr>
          <a:xfrm>
            <a:off x="1630362" y="6393422"/>
            <a:ext cx="2224738" cy="144000"/>
          </a:xfrm>
        </p:spPr>
        <p:txBody>
          <a:bodyPr/>
          <a:lstStyle>
            <a:lvl1pPr algn="ctr">
              <a:defRPr/>
            </a:lvl1pPr>
          </a:lstStyle>
          <a:p>
            <a:r>
              <a:rPr lang="en-US"/>
              <a:t>dd Month 2021</a:t>
            </a:r>
            <a:endParaRPr lang="en-GB" dirty="0"/>
          </a:p>
        </p:txBody>
      </p:sp>
      <p:sp>
        <p:nvSpPr>
          <p:cNvPr id="12" name="Footer Placeholder 1">
            <a:extLst>
              <a:ext uri="{FF2B5EF4-FFF2-40B4-BE49-F238E27FC236}">
                <a16:creationId xmlns:a16="http://schemas.microsoft.com/office/drawing/2014/main" id="{833386ED-5215-4108-A918-8171A0BF7BBC}"/>
              </a:ext>
            </a:extLst>
          </p:cNvPr>
          <p:cNvSpPr>
            <a:spLocks noGrp="1"/>
          </p:cNvSpPr>
          <p:nvPr>
            <p:ph type="ftr" sz="quarter" idx="11"/>
          </p:nvPr>
        </p:nvSpPr>
        <p:spPr>
          <a:xfrm>
            <a:off x="7096125" y="6393422"/>
            <a:ext cx="4058158" cy="144000"/>
          </a:xfrm>
        </p:spPr>
        <p:txBody>
          <a:bodyPr/>
          <a:lstStyle/>
          <a:p>
            <a:r>
              <a:rPr lang="en-GB"/>
              <a:t>Update Footer to add the Document title</a:t>
            </a:r>
            <a:endParaRPr lang="en-GB" dirty="0"/>
          </a:p>
        </p:txBody>
      </p:sp>
    </p:spTree>
    <p:extLst>
      <p:ext uri="{BB962C8B-B14F-4D97-AF65-F5344CB8AC3E}">
        <p14:creationId xmlns:p14="http://schemas.microsoft.com/office/powerpoint/2010/main" val="2955615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chemeClr val="accent5"/>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1</a:t>
            </a:r>
            <a:endParaRPr lang="en-GB" dirty="0"/>
          </a:p>
        </p:txBody>
      </p:sp>
      <p:graphicFrame>
        <p:nvGraphicFramePr>
          <p:cNvPr id="10" name="NewSlide_TimeTable" hidden="1">
            <a:extLst>
              <a:ext uri="{FF2B5EF4-FFF2-40B4-BE49-F238E27FC236}">
                <a16:creationId xmlns:a16="http://schemas.microsoft.com/office/drawing/2014/main" id="{949403AE-1064-4981-A893-BF19F302959C}"/>
              </a:ext>
            </a:extLst>
          </p:cNvPr>
          <p:cNvGraphicFramePr>
            <a:graphicFrameLocks noGrp="1"/>
          </p:cNvGraphicFramePr>
          <p:nvPr userDrawn="1">
            <p:extLst>
              <p:ext uri="{D42A27DB-BD31-4B8C-83A1-F6EECF244321}">
                <p14:modId xmlns:p14="http://schemas.microsoft.com/office/powerpoint/2010/main" val="2869790275"/>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97431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1627188"/>
            <a:ext cx="2551111"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1627189"/>
            <a:ext cx="2551111"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1627189"/>
            <a:ext cx="2552699"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1627189"/>
            <a:ext cx="2552700"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428393122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chemeClr val="accent2"/>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6"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2</a:t>
            </a:r>
            <a:endParaRPr lang="en-GB" dirty="0"/>
          </a:p>
        </p:txBody>
      </p:sp>
      <p:graphicFrame>
        <p:nvGraphicFramePr>
          <p:cNvPr id="2" name="NewSlide_TimeTable" hidden="1">
            <a:extLst>
              <a:ext uri="{FF2B5EF4-FFF2-40B4-BE49-F238E27FC236}">
                <a16:creationId xmlns:a16="http://schemas.microsoft.com/office/drawing/2014/main" id="{381B1669-406C-4682-BB7D-2A73E646FD83}"/>
              </a:ext>
            </a:extLst>
          </p:cNvPr>
          <p:cNvGraphicFramePr>
            <a:graphicFrameLocks noGrp="1"/>
          </p:cNvGraphicFramePr>
          <p:nvPr userDrawn="1">
            <p:extLst>
              <p:ext uri="{D42A27DB-BD31-4B8C-83A1-F6EECF244321}">
                <p14:modId xmlns:p14="http://schemas.microsoft.com/office/powerpoint/2010/main" val="3186519092"/>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678202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accent1"/>
        </a:solidFill>
        <a:effectLst/>
      </p:bgPr>
    </p:bg>
    <p:spTree>
      <p:nvGrpSpPr>
        <p:cNvPr id="1" name=""/>
        <p:cNvGrpSpPr/>
        <p:nvPr/>
      </p:nvGrpSpPr>
      <p:grpSpPr>
        <a:xfrm>
          <a:off x="0" y="0"/>
          <a:ext cx="0" cy="0"/>
          <a:chOff x="0" y="0"/>
          <a:chExt cx="0" cy="0"/>
        </a:xfrm>
      </p:grpSpPr>
      <p:sp>
        <p:nvSpPr>
          <p:cNvPr id="3" name="Company string">
            <a:extLst>
              <a:ext uri="{FF2B5EF4-FFF2-40B4-BE49-F238E27FC236}">
                <a16:creationId xmlns:a16="http://schemas.microsoft.com/office/drawing/2014/main" id="{EA41C69A-8F66-4841-BB68-FAF02F0649F5}"/>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u="none">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8" name="Group 17">
            <a:extLst>
              <a:ext uri="{FF2B5EF4-FFF2-40B4-BE49-F238E27FC236}">
                <a16:creationId xmlns:a16="http://schemas.microsoft.com/office/drawing/2014/main" id="{97C84B20-5499-4342-896D-723C87B7442C}"/>
              </a:ext>
            </a:extLst>
          </p:cNvPr>
          <p:cNvGrpSpPr/>
          <p:nvPr userDrawn="1"/>
        </p:nvGrpSpPr>
        <p:grpSpPr>
          <a:xfrm>
            <a:off x="0" y="2161032"/>
            <a:ext cx="6006209" cy="266700"/>
            <a:chOff x="0" y="2161032"/>
            <a:chExt cx="6006209" cy="266700"/>
          </a:xfrm>
        </p:grpSpPr>
        <p:sp>
          <p:nvSpPr>
            <p:cNvPr id="15" name="Freeform: Shape 14">
              <a:extLst>
                <a:ext uri="{FF2B5EF4-FFF2-40B4-BE49-F238E27FC236}">
                  <a16:creationId xmlns:a16="http://schemas.microsoft.com/office/drawing/2014/main" id="{D0CB0E7A-7933-467F-B168-69AEB01ABB2E}"/>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B03A7AE-CEF5-4216-A585-33CCFF6B91E5}"/>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5275912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ackpag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u="none">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5B7F25C4-5391-4351-A592-73666979B8D6}"/>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E4D40EB5-D7EF-4718-87C0-BC012360128F}"/>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C4EE9B5-8FDD-4C14-8E74-0F02715AE664}"/>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1"/>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905F3556-7389-46ED-AEED-155B03E06C8D}"/>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807459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ackpage 3">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7BAFEFDD-A1D5-4013-90A4-2006FC450FC1}"/>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1F665660-FED0-4C90-B50D-D1B1550B3901}"/>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F6FE938-8548-4B30-8E6B-1BCF3E2AF45A}"/>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5"/>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E73F8F8D-150C-4348-B806-6A5FA2941AEE}"/>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232452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1">
    <p:bg>
      <p:bgPr>
        <a:solidFill>
          <a:schemeClr val="accent6"/>
        </a:solidFill>
        <a:effectLst/>
      </p:bgPr>
    </p:bg>
    <p:spTree>
      <p:nvGrpSpPr>
        <p:cNvPr id="1" name=""/>
        <p:cNvGrpSpPr/>
        <p:nvPr/>
      </p:nvGrpSpPr>
      <p:grpSpPr>
        <a:xfrm>
          <a:off x="0" y="0"/>
          <a:ext cx="0" cy="0"/>
          <a:chOff x="0" y="0"/>
          <a:chExt cx="0" cy="0"/>
        </a:xfrm>
      </p:grpSpPr>
      <p:sp>
        <p:nvSpPr>
          <p:cNvPr id="15" name="Company string">
            <a:extLst>
              <a:ext uri="{FF2B5EF4-FFF2-40B4-BE49-F238E27FC236}">
                <a16:creationId xmlns:a16="http://schemas.microsoft.com/office/drawing/2014/main" id="{3475BBE5-5D48-43AA-8A10-5D18E1065391}"/>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7100270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4FC684B-9B4A-4FDA-AD5A-E5DA3CF560DD}"/>
              </a:ext>
            </a:extLst>
          </p:cNvPr>
          <p:cNvGrpSpPr/>
          <p:nvPr userDrawn="1"/>
        </p:nvGrpSpPr>
        <p:grpSpPr>
          <a:xfrm>
            <a:off x="-1143" y="3151164"/>
            <a:ext cx="6006773" cy="266725"/>
            <a:chOff x="-1143" y="3151164"/>
            <a:chExt cx="6006773" cy="266725"/>
          </a:xfrm>
        </p:grpSpPr>
        <p:sp>
          <p:nvSpPr>
            <p:cNvPr id="7" name="Freeform: Shape 6">
              <a:extLst>
                <a:ext uri="{FF2B5EF4-FFF2-40B4-BE49-F238E27FC236}">
                  <a16:creationId xmlns:a16="http://schemas.microsoft.com/office/drawing/2014/main" id="{5D4031D4-7972-416B-9488-E5FD790CDC76}"/>
                </a:ext>
              </a:extLst>
            </p:cNvPr>
            <p:cNvSpPr/>
            <p:nvPr/>
          </p:nvSpPr>
          <p:spPr>
            <a:xfrm>
              <a:off x="2199846" y="3151164"/>
              <a:ext cx="3805784" cy="266725"/>
            </a:xfrm>
            <a:custGeom>
              <a:avLst/>
              <a:gdLst>
                <a:gd name="connsiteX0" fmla="*/ 3672422 w 3805784"/>
                <a:gd name="connsiteY0" fmla="*/ 266725 h 266725"/>
                <a:gd name="connsiteX1" fmla="*/ 133363 w 3805784"/>
                <a:gd name="connsiteY1" fmla="*/ 266725 h 266725"/>
                <a:gd name="connsiteX2" fmla="*/ 0 w 3805784"/>
                <a:gd name="connsiteY2" fmla="*/ 133363 h 266725"/>
                <a:gd name="connsiteX3" fmla="*/ 133363 w 3805784"/>
                <a:gd name="connsiteY3" fmla="*/ 0 h 266725"/>
                <a:gd name="connsiteX4" fmla="*/ 3672422 w 3805784"/>
                <a:gd name="connsiteY4" fmla="*/ 0 h 266725"/>
                <a:gd name="connsiteX5" fmla="*/ 3805785 w 3805784"/>
                <a:gd name="connsiteY5" fmla="*/ 133363 h 266725"/>
                <a:gd name="connsiteX6" fmla="*/ 3672422 w 3805784"/>
                <a:gd name="connsiteY6" fmla="*/ 266725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784" h="266725">
                  <a:moveTo>
                    <a:pt x="3672422" y="266725"/>
                  </a:moveTo>
                  <a:lnTo>
                    <a:pt x="133363" y="266725"/>
                  </a:lnTo>
                  <a:cubicBezTo>
                    <a:pt x="59708" y="266725"/>
                    <a:pt x="0" y="207016"/>
                    <a:pt x="0" y="133363"/>
                  </a:cubicBezTo>
                  <a:cubicBezTo>
                    <a:pt x="0" y="59708"/>
                    <a:pt x="59708" y="0"/>
                    <a:pt x="133363" y="0"/>
                  </a:cubicBezTo>
                  <a:lnTo>
                    <a:pt x="3672422" y="0"/>
                  </a:lnTo>
                  <a:cubicBezTo>
                    <a:pt x="3746076" y="0"/>
                    <a:pt x="3805785" y="59708"/>
                    <a:pt x="3805785" y="133363"/>
                  </a:cubicBezTo>
                  <a:cubicBezTo>
                    <a:pt x="3805785" y="207016"/>
                    <a:pt x="3746076" y="266725"/>
                    <a:pt x="3672422" y="266725"/>
                  </a:cubicBezTo>
                  <a:close/>
                </a:path>
              </a:pathLst>
            </a:custGeom>
            <a:solidFill>
              <a:schemeClr val="tx2"/>
            </a:solid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D659ED3-A38A-4C5E-9EA9-5359317A1A2D}"/>
                </a:ext>
              </a:extLst>
            </p:cNvPr>
            <p:cNvSpPr/>
            <p:nvPr/>
          </p:nvSpPr>
          <p:spPr>
            <a:xfrm>
              <a:off x="-1143" y="3151164"/>
              <a:ext cx="3273859" cy="266725"/>
            </a:xfrm>
            <a:custGeom>
              <a:avLst/>
              <a:gdLst>
                <a:gd name="connsiteX0" fmla="*/ 3273859 w 3273859"/>
                <a:gd name="connsiteY0" fmla="*/ 133363 h 266725"/>
                <a:gd name="connsiteX1" fmla="*/ 3140497 w 3273859"/>
                <a:gd name="connsiteY1" fmla="*/ 0 h 266725"/>
                <a:gd name="connsiteX2" fmla="*/ 0 w 3273859"/>
                <a:gd name="connsiteY2" fmla="*/ 0 h 266725"/>
                <a:gd name="connsiteX3" fmla="*/ 0 w 3273859"/>
                <a:gd name="connsiteY3" fmla="*/ 266725 h 266725"/>
                <a:gd name="connsiteX4" fmla="*/ 3140496 w 3273859"/>
                <a:gd name="connsiteY4" fmla="*/ 266725 h 266725"/>
                <a:gd name="connsiteX5" fmla="*/ 3273859 w 3273859"/>
                <a:gd name="connsiteY5" fmla="*/ 133363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859" h="266725">
                  <a:moveTo>
                    <a:pt x="3273859" y="133363"/>
                  </a:moveTo>
                  <a:cubicBezTo>
                    <a:pt x="3273859" y="59708"/>
                    <a:pt x="3214151" y="0"/>
                    <a:pt x="3140497" y="0"/>
                  </a:cubicBezTo>
                  <a:lnTo>
                    <a:pt x="0" y="0"/>
                  </a:lnTo>
                  <a:lnTo>
                    <a:pt x="0" y="266725"/>
                  </a:lnTo>
                  <a:lnTo>
                    <a:pt x="3140496" y="266725"/>
                  </a:lnTo>
                  <a:cubicBezTo>
                    <a:pt x="3214151" y="266725"/>
                    <a:pt x="3273859" y="207016"/>
                    <a:pt x="3273859" y="133363"/>
                  </a:cubicBezTo>
                  <a:close/>
                </a:path>
              </a:pathLst>
            </a:custGeom>
            <a:solidFill>
              <a:schemeClr val="accent1"/>
            </a:solidFill>
            <a:ln w="12700" cap="flat">
              <a:noFill/>
              <a:prstDash val="solid"/>
              <a:miter/>
            </a:ln>
          </p:spPr>
          <p:txBody>
            <a:bodyPr rtlCol="0" anchor="ctr"/>
            <a:lstStyle/>
            <a:p>
              <a:endParaRPr lang="en-GB"/>
            </a:p>
          </p:txBody>
        </p:sp>
      </p:grpSp>
      <p:sp>
        <p:nvSpPr>
          <p:cNvPr id="25" name="Company string">
            <a:extLst>
              <a:ext uri="{FF2B5EF4-FFF2-40B4-BE49-F238E27FC236}">
                <a16:creationId xmlns:a16="http://schemas.microsoft.com/office/drawing/2014/main" id="{74AE327E-BE78-44B5-802A-9526B798AEA9}"/>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30976439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338733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and Contacts">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4717421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90975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9/11/2023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37803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Slide Number Placeholder">
            <a:extLst>
              <a:ext uri="{FF2B5EF4-FFF2-40B4-BE49-F238E27FC236}">
                <a16:creationId xmlns:a16="http://schemas.microsoft.com/office/drawing/2014/main" id="{1C49C285-C105-4FFD-9C75-9A362E5F34A3}"/>
              </a:ext>
            </a:extLst>
          </p:cNvPr>
          <p:cNvSpPr txBox="1">
            <a:spLocks/>
          </p:cNvSpPr>
          <p:nvPr userDrawn="1"/>
        </p:nvSpPr>
        <p:spPr>
          <a:xfrm>
            <a:off x="11289506" y="6393422"/>
            <a:ext cx="181768"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7058B-B665-4C1F-9B33-FA7AD15A3078}" type="slidenum">
              <a:rPr lang="en-GB" noProof="0" smtClean="0"/>
              <a:pPr/>
              <a:t>‹#›</a:t>
            </a:fld>
            <a:endParaRPr lang="en-GB" noProof="0" dirty="0"/>
          </a:p>
        </p:txBody>
      </p:sp>
      <p:sp>
        <p:nvSpPr>
          <p:cNvPr id="4" name="Date Placeholder">
            <a:extLst>
              <a:ext uri="{FF2B5EF4-FFF2-40B4-BE49-F238E27FC236}">
                <a16:creationId xmlns:a16="http://schemas.microsoft.com/office/drawing/2014/main" id="{8EFB5881-0197-4292-B7AB-7D22BE2B1F9B}"/>
              </a:ext>
            </a:extLst>
          </p:cNvPr>
          <p:cNvSpPr>
            <a:spLocks noGrp="1"/>
          </p:cNvSpPr>
          <p:nvPr>
            <p:ph type="dt" sz="half" idx="2"/>
          </p:nvPr>
        </p:nvSpPr>
        <p:spPr>
          <a:xfrm>
            <a:off x="1630362" y="6393422"/>
            <a:ext cx="2224738" cy="144000"/>
          </a:xfrm>
          <a:prstGeom prst="rect">
            <a:avLst/>
          </a:prstGeom>
        </p:spPr>
        <p:txBody>
          <a:bodyPr vert="horz" lIns="72000" tIns="0" rIns="0" bIns="0" rtlCol="0" anchor="b" anchorCtr="0">
            <a:noAutofit/>
          </a:bodyPr>
          <a:lstStyle>
            <a:lvl1pPr algn="l">
              <a:defRPr sz="800">
                <a:solidFill>
                  <a:schemeClr val="tx1"/>
                </a:solidFill>
              </a:defRPr>
            </a:lvl1pPr>
          </a:lstStyle>
          <a:p>
            <a:pPr algn="ctr"/>
            <a:r>
              <a:rPr lang="en-US" dirty="0"/>
              <a:t>dd Month 2021</a:t>
            </a:r>
            <a:endParaRPr lang="en-GB" dirty="0"/>
          </a:p>
        </p:txBody>
      </p:sp>
      <p:sp>
        <p:nvSpPr>
          <p:cNvPr id="5" name="Footer Placeholder 1">
            <a:extLst>
              <a:ext uri="{FF2B5EF4-FFF2-40B4-BE49-F238E27FC236}">
                <a16:creationId xmlns:a16="http://schemas.microsoft.com/office/drawing/2014/main" id="{A024470D-7D94-4E25-BC6C-217B27B5B0A5}"/>
              </a:ext>
            </a:extLst>
          </p:cNvPr>
          <p:cNvSpPr>
            <a:spLocks noGrp="1"/>
          </p:cNvSpPr>
          <p:nvPr>
            <p:ph type="ftr" sz="quarter" idx="3"/>
          </p:nvPr>
        </p:nvSpPr>
        <p:spPr>
          <a:xfrm>
            <a:off x="7096125" y="6393422"/>
            <a:ext cx="4058158" cy="144000"/>
          </a:xfrm>
          <a:prstGeom prst="rect">
            <a:avLst/>
          </a:prstGeom>
        </p:spPr>
        <p:txBody>
          <a:bodyPr vert="horz" lIns="0" tIns="0" rIns="72000" bIns="0" rtlCol="0" anchor="b" anchorCtr="0">
            <a:noAutofit/>
          </a:bodyPr>
          <a:lstStyle>
            <a:lvl1pPr algn="r">
              <a:defRPr sz="800">
                <a:solidFill>
                  <a:schemeClr val="tx1"/>
                </a:solidFill>
              </a:defRPr>
            </a:lvl1pPr>
          </a:lstStyle>
          <a:p>
            <a:r>
              <a:rPr lang="en-GB" noProof="0" dirty="0"/>
              <a:t>Update Footer to add the Document title</a:t>
            </a:r>
          </a:p>
        </p:txBody>
      </p:sp>
      <p:sp>
        <p:nvSpPr>
          <p:cNvPr id="3" name="Text Placeholder 1">
            <a:extLst>
              <a:ext uri="{FF2B5EF4-FFF2-40B4-BE49-F238E27FC236}">
                <a16:creationId xmlns:a16="http://schemas.microsoft.com/office/drawing/2014/main" id="{2D2F7A1F-6C14-4434-84D4-61DE706A4AD2}"/>
              </a:ext>
            </a:extLst>
          </p:cNvPr>
          <p:cNvSpPr>
            <a:spLocks noGrp="1"/>
          </p:cNvSpPr>
          <p:nvPr>
            <p:ph type="body" idx="1"/>
          </p:nvPr>
        </p:nvSpPr>
        <p:spPr>
          <a:xfrm>
            <a:off x="719137" y="2130804"/>
            <a:ext cx="10752137" cy="4008058"/>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 – Bullet 1</a:t>
            </a:r>
          </a:p>
          <a:p>
            <a:pPr lvl="2"/>
            <a:r>
              <a:rPr lang="en-GB" noProof="0" dirty="0"/>
              <a:t>Third level – Bullet 2</a:t>
            </a:r>
          </a:p>
          <a:p>
            <a:pPr lvl="3"/>
            <a:r>
              <a:rPr lang="en-GB" noProof="0" dirty="0"/>
              <a:t>Fourth level – Bullet 3</a:t>
            </a:r>
          </a:p>
          <a:p>
            <a:pPr lvl="4"/>
            <a:r>
              <a:rPr lang="en-GB" noProof="0" dirty="0"/>
              <a:t>Fifth level – Number 1</a:t>
            </a:r>
          </a:p>
          <a:p>
            <a:pPr lvl="5"/>
            <a:r>
              <a:rPr lang="en-GB" noProof="0" dirty="0"/>
              <a:t>Sixth level – Number 2</a:t>
            </a:r>
          </a:p>
          <a:p>
            <a:pPr lvl="6"/>
            <a:r>
              <a:rPr lang="en-GB" noProof="0" dirty="0"/>
              <a:t>Seventh level – Heading 1</a:t>
            </a:r>
          </a:p>
          <a:p>
            <a:pPr lvl="7"/>
            <a:r>
              <a:rPr lang="en-GB" noProof="0" dirty="0"/>
              <a:t>Eighth level – Heading 2</a:t>
            </a:r>
          </a:p>
          <a:p>
            <a:pPr lvl="8"/>
            <a:r>
              <a:rPr lang="en-GB" noProof="0" dirty="0"/>
              <a:t>Ninth level – Pull-out</a:t>
            </a:r>
          </a:p>
        </p:txBody>
      </p:sp>
      <p:sp>
        <p:nvSpPr>
          <p:cNvPr id="2" name="Title Placeholder 1">
            <a:extLst>
              <a:ext uri="{FF2B5EF4-FFF2-40B4-BE49-F238E27FC236}">
                <a16:creationId xmlns:a16="http://schemas.microsoft.com/office/drawing/2014/main" id="{AB0A03BB-1213-4335-8CC5-02AB3105793C}"/>
              </a:ext>
            </a:extLst>
          </p:cNvPr>
          <p:cNvSpPr>
            <a:spLocks noGrp="1"/>
          </p:cNvSpPr>
          <p:nvPr>
            <p:ph type="title"/>
          </p:nvPr>
        </p:nvSpPr>
        <p:spPr>
          <a:xfrm>
            <a:off x="719137" y="666745"/>
            <a:ext cx="10752137" cy="720000"/>
          </a:xfrm>
          <a:prstGeom prst="rect">
            <a:avLst/>
          </a:prstGeom>
        </p:spPr>
        <p:txBody>
          <a:bodyPr vert="horz" lIns="0" tIns="0" rIns="0" bIns="0" rtlCol="0" anchor="t" anchorCtr="0">
            <a:noAutofit/>
          </a:bodyPr>
          <a:lstStyle/>
          <a:p>
            <a:pPr lvl="0"/>
            <a:r>
              <a:rPr lang="en-US" noProof="0"/>
              <a:t>Click to edit Master title style</a:t>
            </a:r>
            <a:endParaRPr lang="en-GB" noProof="0" dirty="0"/>
          </a:p>
        </p:txBody>
      </p:sp>
      <p:sp>
        <p:nvSpPr>
          <p:cNvPr id="12" name="Copyright">
            <a:extLst>
              <a:ext uri="{FF2B5EF4-FFF2-40B4-BE49-F238E27FC236}">
                <a16:creationId xmlns:a16="http://schemas.microsoft.com/office/drawing/2014/main" id="{ECEF6E54-EE16-41B0-871A-0B50552DFDF7}"/>
              </a:ext>
            </a:extLst>
          </p:cNvPr>
          <p:cNvSpPr txBox="1">
            <a:spLocks/>
          </p:cNvSpPr>
          <p:nvPr userDrawn="1"/>
        </p:nvSpPr>
        <p:spPr>
          <a:xfrm>
            <a:off x="719137" y="6393422"/>
            <a:ext cx="1105555" cy="144000"/>
          </a:xfrm>
          <a:prstGeom prst="rect">
            <a:avLst/>
          </a:prstGeom>
        </p:spPr>
        <p:txBody>
          <a:bodyPr vert="horz" wrap="none" lIns="0" tIns="0" rIns="3600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noProof="0">
                <a:latin typeface="+mn-lt"/>
              </a:rPr>
              <a:t>© Bird &amp; Bird LLP</a:t>
            </a:r>
            <a:endParaRPr lang="en-GB" sz="800" noProof="0" dirty="0">
              <a:latin typeface="+mn-lt"/>
            </a:endParaRPr>
          </a:p>
        </p:txBody>
      </p:sp>
    </p:spTree>
    <p:extLst>
      <p:ext uri="{BB962C8B-B14F-4D97-AF65-F5344CB8AC3E}">
        <p14:creationId xmlns:p14="http://schemas.microsoft.com/office/powerpoint/2010/main" val="391181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4" r:id="rId3"/>
    <p:sldLayoutId id="2147483662" r:id="rId4"/>
    <p:sldLayoutId id="2147483758" r:id="rId5"/>
    <p:sldLayoutId id="2147483709" r:id="rId6"/>
    <p:sldLayoutId id="2147483759" r:id="rId7"/>
    <p:sldLayoutId id="2147483710" r:id="rId8"/>
    <p:sldLayoutId id="2147483760" r:id="rId9"/>
    <p:sldLayoutId id="2147483654" r:id="rId10"/>
    <p:sldLayoutId id="2147483712" r:id="rId11"/>
    <p:sldLayoutId id="2147483742" r:id="rId12"/>
    <p:sldLayoutId id="2147483672" r:id="rId13"/>
    <p:sldLayoutId id="2147483754" r:id="rId14"/>
    <p:sldLayoutId id="2147483755" r:id="rId15"/>
    <p:sldLayoutId id="2147483753" r:id="rId16"/>
    <p:sldLayoutId id="2147483739" r:id="rId17"/>
    <p:sldLayoutId id="2147483740" r:id="rId18"/>
    <p:sldLayoutId id="2147483741" r:id="rId19"/>
    <p:sldLayoutId id="2147483743" r:id="rId20"/>
    <p:sldLayoutId id="2147483757" r:id="rId21"/>
    <p:sldLayoutId id="2147483738" r:id="rId22"/>
    <p:sldLayoutId id="2147483707" r:id="rId23"/>
    <p:sldLayoutId id="2147483711" r:id="rId24"/>
    <p:sldLayoutId id="2147483763" r:id="rId25"/>
    <p:sldLayoutId id="2147483764" r:id="rId26"/>
    <p:sldLayoutId id="2147483762" r:id="rId27"/>
    <p:sldLayoutId id="2147483765" r:id="rId28"/>
    <p:sldLayoutId id="2147483766" r:id="rId29"/>
    <p:sldLayoutId id="2147483767" r:id="rId30"/>
    <p:sldLayoutId id="2147483768" r:id="rId31"/>
    <p:sldLayoutId id="2147483708" r:id="rId32"/>
    <p:sldLayoutId id="2147483691" r:id="rId33"/>
    <p:sldLayoutId id="2147483694" r:id="rId34"/>
    <p:sldLayoutId id="2147483695" r:id="rId35"/>
    <p:sldLayoutId id="2147483747" r:id="rId36"/>
    <p:sldLayoutId id="2147483748" r:id="rId37"/>
    <p:sldLayoutId id="2147483749" r:id="rId38"/>
    <p:sldLayoutId id="2147483750" r:id="rId39"/>
    <p:sldLayoutId id="2147483751" r:id="rId40"/>
    <p:sldLayoutId id="2147483682" r:id="rId41"/>
    <p:sldLayoutId id="2147483705" r:id="rId42"/>
    <p:sldLayoutId id="2147483703" r:id="rId43"/>
    <p:sldLayoutId id="2147483663" r:id="rId44"/>
    <p:sldLayoutId id="2147483698" r:id="rId45"/>
    <p:sldLayoutId id="2147483696" r:id="rId46"/>
    <p:sldLayoutId id="2147483664" r:id="rId47"/>
    <p:sldLayoutId id="2147483699" r:id="rId48"/>
    <p:sldLayoutId id="2147483704" r:id="rId49"/>
    <p:sldLayoutId id="2147483706" r:id="rId50"/>
    <p:sldLayoutId id="2147483655" r:id="rId51"/>
    <p:sldLayoutId id="2147483671" r:id="rId52"/>
    <p:sldLayoutId id="2147483676" r:id="rId53"/>
    <p:sldLayoutId id="2147483675" r:id="rId54"/>
    <p:sldLayoutId id="2147483680" r:id="rId55"/>
    <p:sldLayoutId id="2147483673" r:id="rId56"/>
    <p:sldLayoutId id="2147483756" r:id="rId57"/>
    <p:sldLayoutId id="2147483681" r:id="rId58"/>
    <p:sldLayoutId id="2147483674" r:id="rId59"/>
    <p:sldLayoutId id="2147483685" r:id="rId60"/>
    <p:sldLayoutId id="2147483684" r:id="rId61"/>
    <p:sldLayoutId id="2147483716" r:id="rId62"/>
    <p:sldLayoutId id="2147483651" r:id="rId63"/>
    <p:sldLayoutId id="2147483665" r:id="rId64"/>
    <p:sldLayoutId id="2147483666" r:id="rId65"/>
    <p:sldLayoutId id="2147483668" r:id="rId66"/>
    <p:sldLayoutId id="2147483686" r:id="rId67"/>
    <p:sldLayoutId id="2147483722" r:id="rId68"/>
    <p:sldLayoutId id="2147483687" r:id="rId69"/>
    <p:sldLayoutId id="2147483723" r:id="rId70"/>
    <p:sldLayoutId id="2147483688" r:id="rId71"/>
    <p:sldLayoutId id="2147483724" r:id="rId72"/>
    <p:sldLayoutId id="2147483689" r:id="rId73"/>
    <p:sldLayoutId id="2147483725" r:id="rId74"/>
    <p:sldLayoutId id="2147483690" r:id="rId75"/>
    <p:sldLayoutId id="2147483726" r:id="rId76"/>
    <p:sldLayoutId id="2147483700" r:id="rId77"/>
    <p:sldLayoutId id="2147483660" r:id="rId78"/>
    <p:sldLayoutId id="2147483730" r:id="rId79"/>
    <p:sldLayoutId id="2147483715" r:id="rId80"/>
    <p:sldLayoutId id="2147483701" r:id="rId81"/>
    <p:sldLayoutId id="2147483733" r:id="rId82"/>
    <p:sldLayoutId id="2147483702" r:id="rId83"/>
    <p:sldLayoutId id="2147483714" r:id="rId84"/>
    <p:sldLayoutId id="2147483752" r:id="rId85"/>
    <p:sldLayoutId id="2147483669" r:id="rId86"/>
    <p:sldLayoutId id="2147483670" r:id="rId87"/>
    <p:sldLayoutId id="2147483735" r:id="rId88"/>
    <p:sldLayoutId id="2147483737" r:id="rId89"/>
    <p:sldLayoutId id="2147483736" r:id="rId90"/>
    <p:sldLayoutId id="2147483677" r:id="rId91"/>
    <p:sldLayoutId id="2147483678" r:id="rId92"/>
    <p:sldLayoutId id="2147483679" r:id="rId93"/>
    <p:sldLayoutId id="2147483727" r:id="rId94"/>
    <p:sldLayoutId id="2147483728" r:id="rId95"/>
    <p:sldLayoutId id="2147483729" r:id="rId96"/>
    <p:sldLayoutId id="2147483761" r:id="rId97"/>
    <p:sldLayoutId id="2147483769" r:id="rId98"/>
    <p:sldLayoutId id="2147483770" r:id="rId99"/>
    <p:sldLayoutId id="2147483771" r:id="rId100"/>
    <p:sldLayoutId id="2147483772" r:id="rId101"/>
  </p:sldLayoutIdLst>
  <p:hf sldNum="0" hdr="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p:titleStyle>
    <p:body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bodyStyle>
    <p:other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26" userDrawn="1">
          <p15:clr>
            <a:srgbClr val="F26B43"/>
          </p15:clr>
        </p15:guide>
        <p15:guide id="25" orient="horz" pos="450" userDrawn="1">
          <p15:clr>
            <a:srgbClr val="F26B43"/>
          </p15:clr>
        </p15:guide>
        <p15:guide id="26" orient="horz" pos="3866" userDrawn="1">
          <p15:clr>
            <a:srgbClr val="F26B43"/>
          </p15:clr>
        </p15:guide>
        <p15:guide id="27" orient="horz" pos="1341" userDrawn="1">
          <p15:clr>
            <a:srgbClr val="F26B43"/>
          </p15:clr>
        </p15:guide>
        <p15:guide id="28" orient="horz" pos="840" userDrawn="1">
          <p15:clr>
            <a:srgbClr val="F26B43"/>
          </p15:clr>
        </p15:guide>
        <p15:guide id="29" orient="horz" pos="10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2" Type="http://schemas.openxmlformats.org/officeDocument/2006/relationships/hyperlink" Target="https://curia.europa.eu/juris/document/document.jsf?text=&amp;docid=272910&amp;doclang=EN" TargetMode="Externa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3.xml"/><Relationship Id="rId4"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4.xml"/><Relationship Id="rId4"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5.xml"/><Relationship Id="rId4"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6.xml"/><Relationship Id="rId4"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9.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hyperlink" Target="https://curia.europa.eu/juris/document/document.jsf?docid=263721&amp;doclang=EN" TargetMode="External"/><Relationship Id="rId1" Type="http://schemas.openxmlformats.org/officeDocument/2006/relationships/slideLayout" Target="../slideLayouts/slideLayout9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5.xml"/><Relationship Id="rId4"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99.xml"/><Relationship Id="rId7" Type="http://schemas.openxmlformats.org/officeDocument/2006/relationships/diagramQuickStyle" Target="../diagrams/quickStyle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2.xml"/><Relationship Id="rId9" Type="http://schemas.microsoft.com/office/2007/relationships/diagramDrawing" Target="../diagrams/drawing2.xml"/></Relationships>
</file>

<file path=ppt/slides/_rels/slide43.xml.rels><?xml version="1.0" encoding="UTF-8" standalone="yes"?>
<Relationships xmlns="http://schemas.openxmlformats.org/package/2006/relationships"><Relationship Id="rId3" Type="http://schemas.openxmlformats.org/officeDocument/2006/relationships/hyperlink" Target="https://eur-lex.europa.eu/legal-content/EN/TXT/?uri=uriserv:OJ.L_.2014.300.01.0063.01.ENG" TargetMode="External"/><Relationship Id="rId2" Type="http://schemas.openxmlformats.org/officeDocument/2006/relationships/notesSlide" Target="../notesSlides/notesSlide23.xml"/><Relationship Id="rId1" Type="http://schemas.openxmlformats.org/officeDocument/2006/relationships/slideLayout" Target="../slideLayouts/slideLayout9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9.xml"/></Relationships>
</file>

<file path=ppt/slides/_rels/slide4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5.xml"/><Relationship Id="rId4" Type="http://schemas.openxmlformats.org/officeDocument/2006/relationships/slideLayout" Target="../slideLayouts/slideLayout99.xml"/></Relationships>
</file>

<file path=ppt/slides/_rels/slide4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26.xml"/><Relationship Id="rId4" Type="http://schemas.openxmlformats.org/officeDocument/2006/relationships/slideLayout" Target="../slideLayouts/slideLayout99.xml"/></Relationships>
</file>

<file path=ppt/slides/_rels/slide4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27.xml"/><Relationship Id="rId4" Type="http://schemas.openxmlformats.org/officeDocument/2006/relationships/slideLayout" Target="../slideLayouts/slideLayout99.xml"/></Relationships>
</file>

<file path=ppt/slides/_rels/slide4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28.xml"/><Relationship Id="rId4" Type="http://schemas.openxmlformats.org/officeDocument/2006/relationships/slideLayout" Target="../slideLayouts/slideLayout99.xml"/></Relationships>
</file>

<file path=ppt/slides/_rels/slide4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29.xml"/><Relationship Id="rId4"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30.xml"/><Relationship Id="rId4" Type="http://schemas.openxmlformats.org/officeDocument/2006/relationships/slideLayout" Target="../slideLayouts/slideLayout99.xml"/></Relationships>
</file>

<file path=ppt/slides/_rels/slide5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31.xml"/><Relationship Id="rId4" Type="http://schemas.openxmlformats.org/officeDocument/2006/relationships/slideLayout" Target="../slideLayouts/slideLayout9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ytimes.com/2022/09/06/technology/joe-sullivan-uber-security-trial-ciso.html" TargetMode="External"/><Relationship Id="rId1" Type="http://schemas.openxmlformats.org/officeDocument/2006/relationships/slideLayout" Target="../slideLayouts/slideLayout9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9.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cture Placeholder 1">
            <a:extLst>
              <a:ext uri="{FF2B5EF4-FFF2-40B4-BE49-F238E27FC236}">
                <a16:creationId xmlns:a16="http://schemas.microsoft.com/office/drawing/2014/main" id="{8D04C8F3-DE3F-476C-98EB-CA9494E5ABBE}"/>
              </a:ext>
            </a:extLst>
          </p:cNvPr>
          <p:cNvSpPr>
            <a:spLocks noGrp="1"/>
          </p:cNvSpPr>
          <p:nvPr>
            <p:ph type="pic" sz="quarter" idx="11"/>
          </p:nvPr>
        </p:nvSpPr>
        <p:spPr/>
      </p:sp>
      <p:sp>
        <p:nvSpPr>
          <p:cNvPr id="14" name="Date Placeholder 1">
            <a:extLst>
              <a:ext uri="{FF2B5EF4-FFF2-40B4-BE49-F238E27FC236}">
                <a16:creationId xmlns:a16="http://schemas.microsoft.com/office/drawing/2014/main" id="{C6C6870E-833D-43AB-A2FE-CF56D43B5D22}"/>
              </a:ext>
            </a:extLst>
          </p:cNvPr>
          <p:cNvSpPr>
            <a:spLocks noGrp="1"/>
          </p:cNvSpPr>
          <p:nvPr>
            <p:ph type="dt" sz="half" idx="10"/>
          </p:nvPr>
        </p:nvSpPr>
        <p:spPr>
          <a:xfrm>
            <a:off x="719138" y="4662168"/>
            <a:ext cx="1839389" cy="431156"/>
          </a:xfrm>
        </p:spPr>
        <p:txBody>
          <a:bodyPr/>
          <a:lstStyle/>
          <a:p>
            <a:r>
              <a:rPr lang="en-US"/>
              <a:t>12 syyskuu 2023</a:t>
            </a:r>
            <a:endParaRPr lang="en-GB" dirty="0"/>
          </a:p>
        </p:txBody>
      </p:sp>
      <p:sp>
        <p:nvSpPr>
          <p:cNvPr id="4" name="Subtitle 1">
            <a:extLst>
              <a:ext uri="{FF2B5EF4-FFF2-40B4-BE49-F238E27FC236}">
                <a16:creationId xmlns:a16="http://schemas.microsoft.com/office/drawing/2014/main" id="{2F945F1F-0381-461C-B6F0-4A97B587CD67}"/>
              </a:ext>
            </a:extLst>
          </p:cNvPr>
          <p:cNvSpPr>
            <a:spLocks noGrp="1"/>
          </p:cNvSpPr>
          <p:nvPr>
            <p:ph type="subTitle" idx="1"/>
          </p:nvPr>
        </p:nvSpPr>
        <p:spPr>
          <a:xfrm>
            <a:off x="719138" y="3604929"/>
            <a:ext cx="6197600" cy="864000"/>
          </a:xfrm>
        </p:spPr>
        <p:txBody>
          <a:bodyPr/>
          <a:lstStyle/>
          <a:p>
            <a:endParaRPr lang="en-GB" dirty="0"/>
          </a:p>
        </p:txBody>
      </p:sp>
      <p:sp>
        <p:nvSpPr>
          <p:cNvPr id="19" name="Title 1">
            <a:extLst>
              <a:ext uri="{FF2B5EF4-FFF2-40B4-BE49-F238E27FC236}">
                <a16:creationId xmlns:a16="http://schemas.microsoft.com/office/drawing/2014/main" id="{22821C8D-6411-44FD-9BD9-8F42F5486670}"/>
              </a:ext>
            </a:extLst>
          </p:cNvPr>
          <p:cNvSpPr>
            <a:spLocks noGrp="1"/>
          </p:cNvSpPr>
          <p:nvPr>
            <p:ph type="ctrTitle"/>
          </p:nvPr>
        </p:nvSpPr>
        <p:spPr>
          <a:xfrm>
            <a:off x="719138" y="1908351"/>
            <a:ext cx="6197600" cy="1512000"/>
          </a:xfrm>
        </p:spPr>
        <p:txBody>
          <a:bodyPr/>
          <a:lstStyle/>
          <a:p>
            <a:endParaRPr lang="en-GB" dirty="0"/>
          </a:p>
        </p:txBody>
      </p:sp>
    </p:spTree>
    <p:extLst>
      <p:ext uri="{BB962C8B-B14F-4D97-AF65-F5344CB8AC3E}">
        <p14:creationId xmlns:p14="http://schemas.microsoft.com/office/powerpoint/2010/main" val="41745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52F7-2219-E6D5-D0BB-3EF4488E73AE}"/>
              </a:ext>
            </a:extLst>
          </p:cNvPr>
          <p:cNvSpPr>
            <a:spLocks noGrp="1"/>
          </p:cNvSpPr>
          <p:nvPr>
            <p:ph type="title"/>
          </p:nvPr>
        </p:nvSpPr>
        <p:spPr/>
        <p:txBody>
          <a:bodyPr>
            <a:normAutofit/>
          </a:bodyPr>
          <a:lstStyle/>
          <a:p>
            <a:r>
              <a:rPr lang="fi-FI" dirty="0"/>
              <a:t>Case </a:t>
            </a:r>
            <a:r>
              <a:rPr lang="fi-FI" dirty="0" err="1"/>
              <a:t>Summary</a:t>
            </a:r>
            <a:r>
              <a:rPr lang="fi-FI" dirty="0"/>
              <a:t> C-582/14 Breyer 2/2 DECISION</a:t>
            </a:r>
          </a:p>
        </p:txBody>
      </p:sp>
      <p:sp>
        <p:nvSpPr>
          <p:cNvPr id="3" name="Content Placeholder 2">
            <a:extLst>
              <a:ext uri="{FF2B5EF4-FFF2-40B4-BE49-F238E27FC236}">
                <a16:creationId xmlns:a16="http://schemas.microsoft.com/office/drawing/2014/main" id="{9D448789-54B8-60F6-4BD1-0566CFAD05A0}"/>
              </a:ext>
            </a:extLst>
          </p:cNvPr>
          <p:cNvSpPr>
            <a:spLocks noGrp="1"/>
          </p:cNvSpPr>
          <p:nvPr>
            <p:ph idx="1"/>
          </p:nvPr>
        </p:nvSpPr>
        <p:spPr/>
        <p:txBody>
          <a:bodyPr>
            <a:normAutofit fontScale="92500" lnSpcReduction="10000"/>
          </a:bodyPr>
          <a:lstStyle/>
          <a:p>
            <a:r>
              <a:rPr lang="en-GB" sz="2100" dirty="0"/>
              <a:t>a dynamic IP address alone does not directly reveal the identity of the natural person using a computer to access a website.</a:t>
            </a:r>
            <a:endParaRPr lang="en-GB" sz="2100" dirty="0">
              <a:solidFill>
                <a:srgbClr val="0070C0"/>
              </a:solidFill>
            </a:endParaRPr>
          </a:p>
          <a:p>
            <a:r>
              <a:rPr lang="en-GB" sz="2100" dirty="0"/>
              <a:t>It is not required that this information alone can identify the data subject, and it doesn't need to be solely in one person's hands for identification purposes.</a:t>
            </a:r>
            <a:endParaRPr lang="en-GB" sz="2100" dirty="0">
              <a:solidFill>
                <a:srgbClr val="0070C0"/>
              </a:solidFill>
            </a:endParaRPr>
          </a:p>
          <a:p>
            <a:r>
              <a:rPr lang="en-GB" sz="2100" dirty="0"/>
              <a:t>Furthermore, the Court examined whether combining a dynamic IP address with the additional data held by the internet service provider provides </a:t>
            </a:r>
            <a:r>
              <a:rPr lang="en-GB" sz="2100" b="1" dirty="0"/>
              <a:t>a reasonably likely means </a:t>
            </a:r>
            <a:r>
              <a:rPr lang="en-GB" sz="2100" dirty="0"/>
              <a:t>to identify the data subject:</a:t>
            </a:r>
            <a:endParaRPr lang="en-GB" sz="2100" dirty="0">
              <a:solidFill>
                <a:srgbClr val="0070C0"/>
              </a:solidFill>
            </a:endParaRPr>
          </a:p>
          <a:p>
            <a:pPr lvl="1"/>
            <a:r>
              <a:rPr lang="en-GB" sz="1700" dirty="0"/>
              <a:t>if the identification of the data subject is prohibited by law or practically impossible due to excessive time, cost or man-power, then the risk of identification is considered insignificant.</a:t>
            </a:r>
            <a:endParaRPr lang="fi-FI" sz="1700" dirty="0">
              <a:solidFill>
                <a:srgbClr val="0070C0"/>
              </a:solidFill>
            </a:endParaRPr>
          </a:p>
          <a:p>
            <a:pPr lvl="1"/>
            <a:r>
              <a:rPr lang="fi-FI" sz="1700" dirty="0" err="1"/>
              <a:t>if</a:t>
            </a:r>
            <a:r>
              <a:rPr lang="fi-FI" sz="1700" dirty="0"/>
              <a:t> </a:t>
            </a:r>
            <a:r>
              <a:rPr lang="en-GB" sz="1700" dirty="0"/>
              <a:t>the online media services provider, with the assistance of the competent authority and the internet service provider, can identify the data subject based on stored IP addresses, the dynamic IP address can be considered personal data.</a:t>
            </a:r>
            <a:endParaRPr lang="en-GB" sz="1700" dirty="0">
              <a:solidFill>
                <a:srgbClr val="0070C0"/>
              </a:solidFill>
            </a:endParaRPr>
          </a:p>
          <a:p>
            <a:r>
              <a:rPr lang="en-GB" sz="2100" dirty="0"/>
              <a:t>The Court determined that a dynamic IP address registered by an online media services provider </a:t>
            </a:r>
            <a:r>
              <a:rPr lang="en-GB" sz="2100" b="1" dirty="0"/>
              <a:t>constitutes personal data</a:t>
            </a:r>
            <a:r>
              <a:rPr lang="en-GB" sz="2100" dirty="0"/>
              <a:t>, where the provider has the legal means to identify the data subject using additional data from the internet service provider.</a:t>
            </a:r>
            <a:endParaRPr lang="fi-FI" sz="2100" dirty="0"/>
          </a:p>
        </p:txBody>
      </p:sp>
    </p:spTree>
    <p:extLst>
      <p:ext uri="{BB962C8B-B14F-4D97-AF65-F5344CB8AC3E}">
        <p14:creationId xmlns:p14="http://schemas.microsoft.com/office/powerpoint/2010/main" val="368734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3606-E1FB-916D-06EF-5D0EE80411D0}"/>
              </a:ext>
            </a:extLst>
          </p:cNvPr>
          <p:cNvSpPr>
            <a:spLocks noGrp="1"/>
          </p:cNvSpPr>
          <p:nvPr>
            <p:ph type="title"/>
          </p:nvPr>
        </p:nvSpPr>
        <p:spPr>
          <a:xfrm>
            <a:off x="1104900" y="93956"/>
            <a:ext cx="9980682" cy="1096962"/>
          </a:xfrm>
        </p:spPr>
        <p:txBody>
          <a:bodyPr/>
          <a:lstStyle/>
          <a:p>
            <a:r>
              <a:rPr lang="nl-NL" sz="3600" dirty="0">
                <a:hlinkClick r:id="rId2">
                  <a:extLst>
                    <a:ext uri="{A12FA001-AC4F-418D-AE19-62706E023703}">
                      <ahyp:hlinkClr xmlns:ahyp="http://schemas.microsoft.com/office/drawing/2018/hyperlinkcolor" val="tx"/>
                    </a:ext>
                  </a:extLst>
                </a:hlinkClick>
              </a:rPr>
              <a:t>Single Resolution Board</a:t>
            </a:r>
            <a:r>
              <a:rPr lang="nl-NL" sz="3600" dirty="0"/>
              <a:t> T-557/20</a:t>
            </a:r>
            <a:endParaRPr lang="fi-FI" sz="3600" dirty="0"/>
          </a:p>
        </p:txBody>
      </p:sp>
      <p:sp>
        <p:nvSpPr>
          <p:cNvPr id="3" name="Content Placeholder 2">
            <a:extLst>
              <a:ext uri="{FF2B5EF4-FFF2-40B4-BE49-F238E27FC236}">
                <a16:creationId xmlns:a16="http://schemas.microsoft.com/office/drawing/2014/main" id="{5D77DF9A-6DC0-1EB2-EBA0-7B15B2D12856}"/>
              </a:ext>
            </a:extLst>
          </p:cNvPr>
          <p:cNvSpPr>
            <a:spLocks noGrp="1"/>
          </p:cNvSpPr>
          <p:nvPr>
            <p:ph idx="1"/>
          </p:nvPr>
        </p:nvSpPr>
        <p:spPr/>
        <p:txBody>
          <a:bodyPr/>
          <a:lstStyle/>
          <a:p>
            <a:r>
              <a:rPr lang="de-DE" dirty="0"/>
              <a:t>This case </a:t>
            </a:r>
            <a:r>
              <a:rPr lang="de-DE" dirty="0" err="1"/>
              <a:t>revises</a:t>
            </a:r>
            <a:r>
              <a:rPr lang="de-DE" dirty="0"/>
              <a:t> part of the Breyer decision (or applies Breyer </a:t>
            </a:r>
            <a:r>
              <a:rPr lang="de-DE" dirty="0" err="1"/>
              <a:t>correctly</a:t>
            </a:r>
            <a:r>
              <a:rPr lang="de-DE" dirty="0"/>
              <a:t>, depending on where you stand).</a:t>
            </a:r>
          </a:p>
          <a:p>
            <a:r>
              <a:rPr lang="en-GB" dirty="0"/>
              <a:t>"Accordingly, it is apparent from the revised decision that the EDPS merely examined whether it was possible to re-identify the authors of the comments from the SRB’s perspective and not from Deloitte’s</a:t>
            </a:r>
            <a:r>
              <a:rPr lang="de-DE" dirty="0"/>
              <a:t> "</a:t>
            </a:r>
          </a:p>
          <a:p>
            <a:pPr lvl="1"/>
            <a:r>
              <a:rPr lang="de-DE" dirty="0">
                <a:sym typeface="Wingdings" panose="05000000000000000000" pitchFamily="2" charset="2"/>
              </a:rPr>
              <a:t> this shows a relative approach to personal da</a:t>
            </a:r>
          </a:p>
          <a:p>
            <a:r>
              <a:rPr lang="de-DE" dirty="0">
                <a:sym typeface="Wingdings" panose="05000000000000000000" pitchFamily="2" charset="2"/>
              </a:rPr>
              <a:t>Note: Case will go to the CJEU </a:t>
            </a:r>
            <a:endParaRPr lang="fi-FI" dirty="0"/>
          </a:p>
        </p:txBody>
      </p:sp>
    </p:spTree>
    <p:extLst>
      <p:ext uri="{BB962C8B-B14F-4D97-AF65-F5344CB8AC3E}">
        <p14:creationId xmlns:p14="http://schemas.microsoft.com/office/powerpoint/2010/main" val="8356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SENSITIVE DATA</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5" name="Slide Number Placeholder 4">
            <a:extLst>
              <a:ext uri="{FF2B5EF4-FFF2-40B4-BE49-F238E27FC236}">
                <a16:creationId xmlns:a16="http://schemas.microsoft.com/office/drawing/2014/main" id="{36AB7416-BE51-DEEB-FDBA-A5EA946F9ED7}"/>
              </a:ext>
            </a:extLst>
          </p:cNvPr>
          <p:cNvSpPr>
            <a:spLocks noGrp="1"/>
          </p:cNvSpPr>
          <p:nvPr>
            <p:ph type="sldNum" sz="quarter" idx="12"/>
          </p:nvPr>
        </p:nvSpPr>
        <p:spPr/>
        <p:txBody>
          <a:bodyPr/>
          <a:lstStyle/>
          <a:p>
            <a:fld id="{0FF54DE5-C571-48E8-A5BC-B369434E2F44}" type="slidenum">
              <a:rPr lang="en-US" smtClean="0"/>
              <a:pPr/>
              <a:t>12</a:t>
            </a:fld>
            <a:endParaRPr lang="en-US" dirty="0"/>
          </a:p>
        </p:txBody>
      </p:sp>
      <p:sp>
        <p:nvSpPr>
          <p:cNvPr id="6" name="Date Placeholder 5">
            <a:extLst>
              <a:ext uri="{FF2B5EF4-FFF2-40B4-BE49-F238E27FC236}">
                <a16:creationId xmlns:a16="http://schemas.microsoft.com/office/drawing/2014/main" id="{7FE2DC7E-F5D6-5D65-2565-E53F03F823DA}"/>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8873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Special categories (</a:t>
            </a:r>
            <a:r>
              <a:rPr lang="en-GB" sz="3200" i="1" dirty="0"/>
              <a:t>"sensitive data"</a:t>
            </a:r>
            <a:r>
              <a:rPr lang="en-GB" sz="3200" dirty="0"/>
              <a:t>)</a:t>
            </a:r>
          </a:p>
        </p:txBody>
      </p:sp>
      <p:sp>
        <p:nvSpPr>
          <p:cNvPr id="86019" name="Rectangle 3"/>
          <p:cNvSpPr>
            <a:spLocks noGrp="1" noChangeArrowheads="1"/>
          </p:cNvSpPr>
          <p:nvPr>
            <p:ph type="body" idx="1"/>
            <p:custDataLst>
              <p:tags r:id="rId3"/>
            </p:custDataLst>
          </p:nvPr>
        </p:nvSpPr>
        <p:spPr>
          <a:xfrm>
            <a:off x="1104899" y="1374031"/>
            <a:ext cx="9980682" cy="4895949"/>
          </a:xfrm>
        </p:spPr>
        <p:txBody>
          <a:bodyPr>
            <a:normAutofit/>
          </a:bodyPr>
          <a:lstStyle/>
          <a:p>
            <a:r>
              <a:rPr lang="en-GB" dirty="0"/>
              <a:t>Classes of "sensitive data" are broader </a:t>
            </a:r>
          </a:p>
          <a:p>
            <a:pPr lvl="1"/>
            <a:r>
              <a:rPr lang="en-GB" sz="1800" dirty="0"/>
              <a:t>Includes "genetic data" and "biometric data" where processed "to uniquely identify a person"</a:t>
            </a:r>
          </a:p>
          <a:p>
            <a:r>
              <a:rPr lang="en-GB" dirty="0"/>
              <a:t>Grounds for processing sensitive data are similar as before (same principle)</a:t>
            </a:r>
          </a:p>
          <a:p>
            <a:pPr lvl="1"/>
            <a:r>
              <a:rPr lang="en-GB" sz="1800" dirty="0"/>
              <a:t>But there are wider (concrete) grounds in the area of health and healthcare management</a:t>
            </a:r>
          </a:p>
          <a:p>
            <a:pPr lvl="1"/>
            <a:r>
              <a:rPr lang="en-GB" sz="1800" dirty="0"/>
              <a:t>E.g.: assessment of the working capacity of the employee</a:t>
            </a:r>
          </a:p>
          <a:p>
            <a:r>
              <a:rPr lang="en-GB" dirty="0"/>
              <a:t>Broad ability for Member States to adduce new conditions (including limitations) regarding the processing of genetic, biometric or health data</a:t>
            </a:r>
          </a:p>
          <a:p>
            <a:r>
              <a:rPr lang="en-GB" dirty="0"/>
              <a:t>Photographs will not automatically be considered as sensitive processing - only to the extent they allow the unique identification or authentication of an individual as a biometric (e.g. used as part of an electronic passport)</a:t>
            </a:r>
          </a:p>
          <a:p>
            <a:pPr lvl="2"/>
            <a:endParaRPr lang="en-GB" sz="1800" dirty="0"/>
          </a:p>
        </p:txBody>
      </p:sp>
    </p:spTree>
    <p:custDataLst>
      <p:tags r:id="rId1"/>
    </p:custDataLst>
    <p:extLst>
      <p:ext uri="{BB962C8B-B14F-4D97-AF65-F5344CB8AC3E}">
        <p14:creationId xmlns:p14="http://schemas.microsoft.com/office/powerpoint/2010/main" val="292498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lstStyle/>
          <a:p>
            <a:r>
              <a:rPr lang="en-GB" dirty="0"/>
              <a:t>Processing of special categories "</a:t>
            </a:r>
            <a:r>
              <a:rPr lang="en-GB" i="1" dirty="0"/>
              <a:t>Sensitive data"</a:t>
            </a:r>
          </a:p>
        </p:txBody>
      </p:sp>
      <p:sp>
        <p:nvSpPr>
          <p:cNvPr id="86019" name="Rectangle 3"/>
          <p:cNvSpPr>
            <a:spLocks noGrp="1" noChangeArrowheads="1"/>
          </p:cNvSpPr>
          <p:nvPr>
            <p:ph type="body" idx="1"/>
            <p:custDataLst>
              <p:tags r:id="rId3"/>
            </p:custDataLst>
          </p:nvPr>
        </p:nvSpPr>
        <p:spPr>
          <a:xfrm>
            <a:off x="1104899" y="1399544"/>
            <a:ext cx="9980682" cy="4823941"/>
          </a:xfrm>
        </p:spPr>
        <p:txBody>
          <a:bodyPr>
            <a:normAutofit/>
          </a:bodyPr>
          <a:lstStyle/>
          <a:p>
            <a:pPr algn="just"/>
            <a:r>
              <a:rPr lang="en-GB" dirty="0"/>
              <a:t>Prohibited unless</a:t>
            </a:r>
          </a:p>
          <a:p>
            <a:pPr lvl="1"/>
            <a:r>
              <a:rPr lang="en-GB" sz="1800" dirty="0"/>
              <a:t>Data subject has given </a:t>
            </a:r>
            <a:r>
              <a:rPr lang="en-GB" sz="1800" dirty="0">
                <a:solidFill>
                  <a:schemeClr val="accent2"/>
                </a:solidFill>
              </a:rPr>
              <a:t>explicit consent</a:t>
            </a:r>
          </a:p>
          <a:p>
            <a:pPr lvl="1"/>
            <a:r>
              <a:rPr lang="en-GB" sz="1800" dirty="0"/>
              <a:t>Necessary for obligations/rights in </a:t>
            </a:r>
            <a:r>
              <a:rPr lang="en-GB" sz="1800" dirty="0">
                <a:solidFill>
                  <a:schemeClr val="accent2"/>
                </a:solidFill>
              </a:rPr>
              <a:t>employment, social security &amp; social protection law</a:t>
            </a:r>
          </a:p>
          <a:p>
            <a:pPr lvl="1"/>
            <a:r>
              <a:rPr lang="en-GB" sz="1800" dirty="0"/>
              <a:t>Necessary to protect </a:t>
            </a:r>
            <a:r>
              <a:rPr lang="en-GB" sz="1800" dirty="0">
                <a:solidFill>
                  <a:schemeClr val="accent2"/>
                </a:solidFill>
              </a:rPr>
              <a:t>vital interests</a:t>
            </a:r>
            <a:r>
              <a:rPr lang="en-GB" sz="1800" dirty="0"/>
              <a:t> of data subject</a:t>
            </a:r>
          </a:p>
          <a:p>
            <a:pPr lvl="1"/>
            <a:r>
              <a:rPr lang="en-GB" sz="1800" dirty="0"/>
              <a:t>For </a:t>
            </a:r>
            <a:r>
              <a:rPr lang="en-GB" sz="1800" dirty="0">
                <a:solidFill>
                  <a:schemeClr val="accent2"/>
                </a:solidFill>
              </a:rPr>
              <a:t>political, philosophical, religious, trade-union</a:t>
            </a:r>
            <a:r>
              <a:rPr lang="en-GB" sz="1800" dirty="0"/>
              <a:t> purposes by a foundation, association or not-for-profit body</a:t>
            </a:r>
          </a:p>
          <a:p>
            <a:pPr lvl="1"/>
            <a:r>
              <a:rPr lang="en-GB" sz="1800" dirty="0"/>
              <a:t>Data </a:t>
            </a:r>
            <a:r>
              <a:rPr lang="en-GB" sz="1800" dirty="0">
                <a:solidFill>
                  <a:schemeClr val="accent2"/>
                </a:solidFill>
              </a:rPr>
              <a:t>manifestly made public</a:t>
            </a:r>
            <a:r>
              <a:rPr lang="en-GB" sz="1800" dirty="0"/>
              <a:t> by data subject</a:t>
            </a:r>
          </a:p>
          <a:p>
            <a:pPr lvl="1"/>
            <a:r>
              <a:rPr lang="en-GB" sz="1800" dirty="0"/>
              <a:t>Necessary for establishment, exercise or defence of </a:t>
            </a:r>
            <a:r>
              <a:rPr lang="en-GB" sz="1800" dirty="0">
                <a:solidFill>
                  <a:schemeClr val="accent2"/>
                </a:solidFill>
              </a:rPr>
              <a:t>legal claims</a:t>
            </a:r>
          </a:p>
          <a:p>
            <a:pPr lvl="1"/>
            <a:r>
              <a:rPr lang="en-GB" sz="1800" dirty="0"/>
              <a:t>Necessary for </a:t>
            </a:r>
            <a:r>
              <a:rPr lang="en-GB" sz="1800" dirty="0">
                <a:solidFill>
                  <a:schemeClr val="accent2"/>
                </a:solidFill>
              </a:rPr>
              <a:t>substantial public interest </a:t>
            </a:r>
            <a:r>
              <a:rPr lang="en-GB" sz="1800" dirty="0">
                <a:solidFill>
                  <a:srgbClr val="363D41"/>
                </a:solidFill>
              </a:rPr>
              <a:t>(under EU or Member State law)</a:t>
            </a:r>
          </a:p>
          <a:p>
            <a:pPr lvl="1"/>
            <a:r>
              <a:rPr lang="en-GB" sz="1800" dirty="0"/>
              <a:t>Necessary for preventive or occupational </a:t>
            </a:r>
            <a:r>
              <a:rPr lang="en-GB" sz="1800" dirty="0">
                <a:solidFill>
                  <a:schemeClr val="accent2"/>
                </a:solidFill>
              </a:rPr>
              <a:t>medicine</a:t>
            </a:r>
            <a:r>
              <a:rPr lang="en-GB" sz="1800" dirty="0"/>
              <a:t>, assessment of working capacity, medical diagnosis, </a:t>
            </a:r>
            <a:r>
              <a:rPr lang="en-GB" sz="1800" dirty="0">
                <a:solidFill>
                  <a:schemeClr val="accent2"/>
                </a:solidFill>
              </a:rPr>
              <a:t>healthcare</a:t>
            </a:r>
          </a:p>
          <a:p>
            <a:pPr lvl="2"/>
            <a:r>
              <a:rPr lang="en-GB" sz="1800" dirty="0">
                <a:solidFill>
                  <a:schemeClr val="accent2"/>
                </a:solidFill>
              </a:rPr>
              <a:t>Ground to allow health assessment in cars? </a:t>
            </a:r>
          </a:p>
          <a:p>
            <a:pPr lvl="1"/>
            <a:r>
              <a:rPr lang="en-GB" sz="1800" dirty="0"/>
              <a:t>Necessary for </a:t>
            </a:r>
            <a:r>
              <a:rPr lang="en-GB" sz="1800" dirty="0">
                <a:solidFill>
                  <a:schemeClr val="accent2"/>
                </a:solidFill>
              </a:rPr>
              <a:t>public health</a:t>
            </a:r>
          </a:p>
          <a:p>
            <a:pPr lvl="1"/>
            <a:r>
              <a:rPr lang="en-GB" sz="1800" dirty="0"/>
              <a:t>Necessary for archiving, scientific/historical </a:t>
            </a:r>
            <a:r>
              <a:rPr lang="en-GB" sz="1800" dirty="0">
                <a:solidFill>
                  <a:schemeClr val="accent2"/>
                </a:solidFill>
              </a:rPr>
              <a:t>research</a:t>
            </a:r>
            <a:r>
              <a:rPr lang="en-GB" sz="1800" dirty="0"/>
              <a:t> or statistical purposed</a:t>
            </a:r>
          </a:p>
        </p:txBody>
      </p:sp>
    </p:spTree>
    <p:custDataLst>
      <p:tags r:id="rId1"/>
    </p:custDataLst>
    <p:extLst>
      <p:ext uri="{BB962C8B-B14F-4D97-AF65-F5344CB8AC3E}">
        <p14:creationId xmlns:p14="http://schemas.microsoft.com/office/powerpoint/2010/main" val="135194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PROCESSING</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Slide Number Placeholder 3">
            <a:extLst>
              <a:ext uri="{FF2B5EF4-FFF2-40B4-BE49-F238E27FC236}">
                <a16:creationId xmlns:a16="http://schemas.microsoft.com/office/drawing/2014/main" id="{B3C47984-A230-4957-A9CE-0B13B5091FE2}"/>
              </a:ext>
            </a:extLst>
          </p:cNvPr>
          <p:cNvSpPr>
            <a:spLocks noGrp="1"/>
          </p:cNvSpPr>
          <p:nvPr>
            <p:ph type="sldNum" sz="quarter" idx="12"/>
          </p:nvPr>
        </p:nvSpPr>
        <p:spPr/>
        <p:txBody>
          <a:bodyPr/>
          <a:lstStyle/>
          <a:p>
            <a:fld id="{0FF54DE5-C571-48E8-A5BC-B369434E2F44}" type="slidenum">
              <a:rPr lang="en-US" smtClean="0"/>
              <a:pPr/>
              <a:t>15</a:t>
            </a:fld>
            <a:endParaRPr lang="en-US" dirty="0"/>
          </a:p>
        </p:txBody>
      </p:sp>
      <p:sp>
        <p:nvSpPr>
          <p:cNvPr id="6" name="Date Placeholder 5">
            <a:extLst>
              <a:ext uri="{FF2B5EF4-FFF2-40B4-BE49-F238E27FC236}">
                <a16:creationId xmlns:a16="http://schemas.microsoft.com/office/drawing/2014/main" id="{176EBEB4-5534-9CD6-88B8-22EAC64A72FD}"/>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14576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de-DE" sz="3200" dirty="0"/>
              <a:t>Pretty much </a:t>
            </a:r>
            <a:r>
              <a:rPr lang="de-DE" sz="3200" dirty="0" err="1"/>
              <a:t>everything</a:t>
            </a:r>
            <a:r>
              <a:rPr lang="de-DE" sz="3200" dirty="0"/>
              <a:t> is "processing"</a:t>
            </a:r>
            <a:endParaRPr lang="en-GB" sz="3200" i="1" dirty="0"/>
          </a:p>
        </p:txBody>
      </p:sp>
      <p:sp>
        <p:nvSpPr>
          <p:cNvPr id="86019" name="Rectangle 3"/>
          <p:cNvSpPr>
            <a:spLocks noGrp="1" noChangeArrowheads="1"/>
          </p:cNvSpPr>
          <p:nvPr>
            <p:ph type="body" idx="1"/>
            <p:custDataLst>
              <p:tags r:id="rId3"/>
            </p:custDataLst>
          </p:nvPr>
        </p:nvSpPr>
        <p:spPr>
          <a:xfrm>
            <a:off x="1104901" y="1407360"/>
            <a:ext cx="9980682" cy="4823941"/>
          </a:xfrm>
        </p:spPr>
        <p:txBody>
          <a:bodyPr>
            <a:normAutofit/>
          </a:bodyPr>
          <a:lstStyle/>
          <a:p>
            <a:pPr marL="0" lvl="2" indent="0">
              <a:buNone/>
            </a:pPr>
            <a:r>
              <a:rPr lang="en-GB" sz="2000" dirty="0"/>
              <a:t>(2) ‘processing’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 </a:t>
            </a:r>
          </a:p>
          <a:p>
            <a:pPr marL="0" lvl="2" indent="0">
              <a:buNone/>
            </a:pPr>
            <a:endParaRPr lang="en-GB" sz="2000" dirty="0"/>
          </a:p>
          <a:p>
            <a:pPr marL="0" lvl="2" indent="0">
              <a:buNone/>
            </a:pPr>
            <a:endParaRPr lang="en-GB" sz="2000" dirty="0"/>
          </a:p>
          <a:p>
            <a:pPr marL="0" lvl="2" indent="0">
              <a:buNone/>
            </a:pPr>
            <a:r>
              <a:rPr lang="en-GB" sz="2000" dirty="0"/>
              <a:t>Case 24/7 support</a:t>
            </a:r>
          </a:p>
          <a:p>
            <a:pPr marL="0" lvl="2" indent="0">
              <a:buNone/>
            </a:pPr>
            <a:endParaRPr lang="en-GB" sz="2000" dirty="0"/>
          </a:p>
          <a:p>
            <a:pPr marL="0" lvl="2" indent="0">
              <a:buNone/>
            </a:pPr>
            <a:endParaRPr lang="en-GB" sz="2000" dirty="0"/>
          </a:p>
          <a:p>
            <a:pPr marL="0" lvl="2" indent="0">
              <a:buNone/>
            </a:pPr>
            <a:endParaRPr lang="en-GB" sz="2000" dirty="0"/>
          </a:p>
        </p:txBody>
      </p:sp>
    </p:spTree>
    <p:custDataLst>
      <p:tags r:id="rId1"/>
    </p:custDataLst>
    <p:extLst>
      <p:ext uri="{BB962C8B-B14F-4D97-AF65-F5344CB8AC3E}">
        <p14:creationId xmlns:p14="http://schemas.microsoft.com/office/powerpoint/2010/main" val="6271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Anonymization</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Slide Number Placeholder 3">
            <a:extLst>
              <a:ext uri="{FF2B5EF4-FFF2-40B4-BE49-F238E27FC236}">
                <a16:creationId xmlns:a16="http://schemas.microsoft.com/office/drawing/2014/main" id="{61F3528D-50F3-0AE8-31E2-633EE0BE5079}"/>
              </a:ext>
            </a:extLst>
          </p:cNvPr>
          <p:cNvSpPr>
            <a:spLocks noGrp="1"/>
          </p:cNvSpPr>
          <p:nvPr>
            <p:ph type="sldNum" sz="quarter" idx="12"/>
          </p:nvPr>
        </p:nvSpPr>
        <p:spPr/>
        <p:txBody>
          <a:bodyPr/>
          <a:lstStyle/>
          <a:p>
            <a:fld id="{0FF54DE5-C571-48E8-A5BC-B369434E2F44}" type="slidenum">
              <a:rPr lang="en-US" smtClean="0"/>
              <a:pPr/>
              <a:t>17</a:t>
            </a:fld>
            <a:endParaRPr lang="en-US" dirty="0"/>
          </a:p>
        </p:txBody>
      </p:sp>
      <p:sp>
        <p:nvSpPr>
          <p:cNvPr id="6" name="Date Placeholder 5">
            <a:extLst>
              <a:ext uri="{FF2B5EF4-FFF2-40B4-BE49-F238E27FC236}">
                <a16:creationId xmlns:a16="http://schemas.microsoft.com/office/drawing/2014/main" id="{B94C00D9-2185-176A-B5C6-C1E0F8303C59}"/>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335607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US" sz="3200" dirty="0"/>
              <a:t>Where does </a:t>
            </a:r>
            <a:r>
              <a:rPr lang="en-US" sz="3200" dirty="0" err="1"/>
              <a:t>anonymisation</a:t>
            </a:r>
            <a:r>
              <a:rPr lang="en-US" sz="3200" dirty="0"/>
              <a:t> start and end</a:t>
            </a:r>
            <a:r>
              <a:rPr lang="de-DE" sz="3200" dirty="0"/>
              <a:t>?</a:t>
            </a:r>
            <a:endParaRPr lang="en-GB" sz="3200" i="1" dirty="0"/>
          </a:p>
        </p:txBody>
      </p:sp>
      <p:sp>
        <p:nvSpPr>
          <p:cNvPr id="86019" name="Rectangle 3"/>
          <p:cNvSpPr>
            <a:spLocks noGrp="1" noChangeArrowheads="1"/>
          </p:cNvSpPr>
          <p:nvPr>
            <p:ph type="body" idx="1"/>
            <p:custDataLst>
              <p:tags r:id="rId3"/>
            </p:custDataLst>
          </p:nvPr>
        </p:nvSpPr>
        <p:spPr>
          <a:xfrm>
            <a:off x="1104901" y="1407360"/>
            <a:ext cx="9980682" cy="4823941"/>
          </a:xfrm>
        </p:spPr>
        <p:txBody>
          <a:bodyPr>
            <a:normAutofit/>
          </a:bodyPr>
          <a:lstStyle/>
          <a:p>
            <a:pPr algn="just"/>
            <a:r>
              <a:rPr lang="en-GB" dirty="0"/>
              <a:t>Avoiding personal data</a:t>
            </a:r>
          </a:p>
          <a:p>
            <a:pPr lvl="1">
              <a:spcAft>
                <a:spcPts val="100"/>
              </a:spcAft>
              <a:defRPr/>
            </a:pPr>
            <a:r>
              <a:rPr lang="en-GB" sz="1800" dirty="0">
                <a:ea typeface="+mn-ea"/>
                <a:cs typeface="+mn-cs"/>
                <a:sym typeface="Wingdings" pitchFamily="2" charset="2"/>
              </a:rPr>
              <a:t>Anonymous information (Recital 26):</a:t>
            </a:r>
          </a:p>
          <a:p>
            <a:pPr lvl="1">
              <a:spcAft>
                <a:spcPts val="100"/>
              </a:spcAft>
              <a:defRPr/>
            </a:pPr>
            <a:r>
              <a:rPr lang="en-GB" sz="1800" dirty="0">
                <a:ea typeface="+mn-ea"/>
                <a:cs typeface="+mn-cs"/>
                <a:sym typeface="Wingdings" pitchFamily="2" charset="2"/>
              </a:rPr>
              <a:t>Does not relate to an identified or identifiable natural person </a:t>
            </a:r>
          </a:p>
          <a:p>
            <a:pPr>
              <a:spcAft>
                <a:spcPts val="100"/>
              </a:spcAft>
              <a:defRPr/>
            </a:pPr>
            <a:r>
              <a:rPr lang="en-GB" dirty="0">
                <a:ea typeface="+mn-ea"/>
                <a:cs typeface="+mn-cs"/>
                <a:sym typeface="Wingdings" pitchFamily="2" charset="2"/>
              </a:rPr>
              <a:t>Data rendered anonymous in such a way that the data subject is not or no longer identifiable</a:t>
            </a:r>
            <a:r>
              <a:rPr lang="en-GB" sz="1800" dirty="0">
                <a:ea typeface="+mn-ea"/>
                <a:cs typeface="+mn-cs"/>
                <a:sym typeface="Wingdings" pitchFamily="2" charset="2"/>
              </a:rPr>
              <a:t>.</a:t>
            </a:r>
          </a:p>
          <a:p>
            <a:pPr lvl="1">
              <a:spcAft>
                <a:spcPts val="100"/>
              </a:spcAft>
              <a:defRPr/>
            </a:pPr>
            <a:r>
              <a:rPr lang="en-GB" sz="1800" dirty="0">
                <a:ea typeface="+mn-ea"/>
                <a:cs typeface="+mn-cs"/>
                <a:sym typeface="Wingdings" pitchFamily="2" charset="2"/>
              </a:rPr>
              <a:t>WP 29 Opinion 10 April 2014</a:t>
            </a:r>
          </a:p>
          <a:p>
            <a:pPr lvl="1">
              <a:spcAft>
                <a:spcPts val="100"/>
              </a:spcAft>
              <a:defRPr/>
            </a:pPr>
            <a:r>
              <a:rPr lang="en-GB" sz="1800" dirty="0">
                <a:ea typeface="+mn-ea"/>
                <a:cs typeface="+mn-cs"/>
                <a:sym typeface="Wingdings" pitchFamily="2" charset="2"/>
              </a:rPr>
              <a:t>De-anonymisation through combination with other sources</a:t>
            </a:r>
            <a:endParaRPr lang="en-GB" sz="1800" b="1" dirty="0"/>
          </a:p>
          <a:p>
            <a:pPr algn="just"/>
            <a:r>
              <a:rPr lang="en-US" dirty="0" err="1"/>
              <a:t>Pseudonymisation</a:t>
            </a:r>
            <a:endParaRPr lang="en-GB" dirty="0">
              <a:ea typeface="+mn-ea"/>
              <a:cs typeface="+mn-cs"/>
              <a:sym typeface="Wingdings" pitchFamily="2" charset="2"/>
            </a:endParaRPr>
          </a:p>
          <a:p>
            <a:pPr lvl="1"/>
            <a:r>
              <a:rPr lang="de-DE" sz="1800" dirty="0">
                <a:ea typeface="+mn-ea"/>
                <a:cs typeface="+mn-cs"/>
              </a:rPr>
              <a:t>"The </a:t>
            </a:r>
            <a:r>
              <a:rPr lang="de-DE" sz="1800" dirty="0" err="1">
                <a:ea typeface="+mn-ea"/>
                <a:cs typeface="+mn-cs"/>
              </a:rPr>
              <a:t>younger</a:t>
            </a:r>
            <a:r>
              <a:rPr lang="de-DE" sz="1800" dirty="0">
                <a:ea typeface="+mn-ea"/>
                <a:cs typeface="+mn-cs"/>
              </a:rPr>
              <a:t> </a:t>
            </a:r>
            <a:r>
              <a:rPr lang="de-DE" sz="1800" dirty="0" err="1">
                <a:ea typeface="+mn-ea"/>
                <a:cs typeface="+mn-cs"/>
              </a:rPr>
              <a:t>brother</a:t>
            </a:r>
            <a:r>
              <a:rPr lang="de-DE" sz="1800" dirty="0">
                <a:ea typeface="+mn-ea"/>
                <a:cs typeface="+mn-cs"/>
              </a:rPr>
              <a:t> of </a:t>
            </a:r>
            <a:r>
              <a:rPr lang="de-DE" sz="1800" dirty="0" err="1">
                <a:ea typeface="+mn-ea"/>
                <a:cs typeface="+mn-cs"/>
              </a:rPr>
              <a:t>anonymisation</a:t>
            </a:r>
            <a:r>
              <a:rPr lang="de-DE" sz="1800" dirty="0">
                <a:ea typeface="+mn-ea"/>
                <a:cs typeface="+mn-cs"/>
              </a:rPr>
              <a:t>" </a:t>
            </a:r>
          </a:p>
          <a:p>
            <a:pPr lvl="1"/>
            <a:r>
              <a:rPr lang="de-DE" sz="1800" dirty="0">
                <a:sym typeface="Wingdings" pitchFamily="2" charset="2"/>
              </a:rPr>
              <a:t>So </a:t>
            </a:r>
            <a:r>
              <a:rPr lang="de-DE" sz="1800" dirty="0" err="1">
                <a:sym typeface="Wingdings" pitchFamily="2" charset="2"/>
              </a:rPr>
              <a:t>far</a:t>
            </a:r>
            <a:r>
              <a:rPr lang="de-DE" sz="1800" dirty="0">
                <a:sym typeface="Wingdings" pitchFamily="2" charset="2"/>
              </a:rPr>
              <a:t>, </a:t>
            </a:r>
            <a:r>
              <a:rPr lang="de-DE" sz="1800" dirty="0" err="1">
                <a:sym typeface="Wingdings" pitchFamily="2" charset="2"/>
              </a:rPr>
              <a:t>largely</a:t>
            </a:r>
            <a:r>
              <a:rPr lang="de-DE" sz="1800" dirty="0">
                <a:sym typeface="Wingdings" pitchFamily="2" charset="2"/>
              </a:rPr>
              <a:t> </a:t>
            </a:r>
            <a:r>
              <a:rPr lang="de-DE" sz="1800" dirty="0" err="1">
                <a:sym typeface="Wingdings" pitchFamily="2" charset="2"/>
              </a:rPr>
              <a:t>underdeveloped</a:t>
            </a:r>
            <a:r>
              <a:rPr lang="de-DE" sz="1800" dirty="0">
                <a:sym typeface="Wingdings" pitchFamily="2" charset="2"/>
              </a:rPr>
              <a:t> </a:t>
            </a:r>
            <a:r>
              <a:rPr lang="de-DE" sz="1800" dirty="0" err="1">
                <a:sym typeface="Wingdings" pitchFamily="2" charset="2"/>
              </a:rPr>
              <a:t>rules</a:t>
            </a:r>
            <a:endParaRPr lang="de-DE" sz="1800" dirty="0">
              <a:sym typeface="Wingdings" pitchFamily="2" charset="2"/>
            </a:endParaRPr>
          </a:p>
          <a:p>
            <a:pPr lvl="1"/>
            <a:r>
              <a:rPr lang="de-DE" sz="1800" dirty="0">
                <a:sym typeface="Wingdings" pitchFamily="2" charset="2"/>
              </a:rPr>
              <a:t>Risk </a:t>
            </a:r>
            <a:r>
              <a:rPr lang="de-DE" sz="1800" dirty="0" err="1">
                <a:sym typeface="Wingdings" pitchFamily="2" charset="2"/>
              </a:rPr>
              <a:t>mitigation</a:t>
            </a:r>
            <a:r>
              <a:rPr lang="de-DE" sz="1800" dirty="0">
                <a:sym typeface="Wingdings" pitchFamily="2" charset="2"/>
              </a:rPr>
              <a:t> </a:t>
            </a:r>
            <a:r>
              <a:rPr lang="de-DE" sz="1800" dirty="0" err="1">
                <a:sym typeface="Wingdings" pitchFamily="2" charset="2"/>
              </a:rPr>
              <a:t>tool</a:t>
            </a:r>
            <a:endParaRPr lang="de-DE" sz="1800" dirty="0">
              <a:sym typeface="Wingdings" pitchFamily="2" charset="2"/>
            </a:endParaRPr>
          </a:p>
          <a:p>
            <a:pPr lvl="1"/>
            <a:r>
              <a:rPr lang="de-DE" sz="1800" dirty="0">
                <a:ea typeface="+mn-ea"/>
                <a:cs typeface="+mn-cs"/>
                <a:sym typeface="Wingdings" pitchFamily="2" charset="2"/>
              </a:rPr>
              <a:t>New </a:t>
            </a:r>
            <a:r>
              <a:rPr lang="de-DE" sz="1800" dirty="0" err="1">
                <a:ea typeface="+mn-ea"/>
                <a:cs typeface="+mn-cs"/>
                <a:sym typeface="Wingdings" pitchFamily="2" charset="2"/>
              </a:rPr>
              <a:t>developments</a:t>
            </a:r>
            <a:r>
              <a:rPr lang="de-DE" sz="1800" dirty="0">
                <a:ea typeface="+mn-ea"/>
                <a:cs typeface="+mn-cs"/>
                <a:sym typeface="Wingdings" pitchFamily="2" charset="2"/>
              </a:rPr>
              <a:t> in GDPR</a:t>
            </a:r>
            <a:endParaRPr lang="de-DE" sz="1800" dirty="0">
              <a:sym typeface="Wingdings" pitchFamily="2" charset="2"/>
            </a:endParaRPr>
          </a:p>
          <a:p>
            <a:pPr lvl="2"/>
            <a:endParaRPr lang="de-DE" sz="1600" dirty="0">
              <a:sym typeface="Wingdings" pitchFamily="2" charset="2"/>
            </a:endParaRPr>
          </a:p>
        </p:txBody>
      </p:sp>
    </p:spTree>
    <p:custDataLst>
      <p:tags r:id="rId1"/>
    </p:custDataLst>
    <p:extLst>
      <p:ext uri="{BB962C8B-B14F-4D97-AF65-F5344CB8AC3E}">
        <p14:creationId xmlns:p14="http://schemas.microsoft.com/office/powerpoint/2010/main" val="41268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en-GB" dirty="0"/>
              <a:t>"Pseudonymous data"</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104899" y="1464590"/>
            <a:ext cx="9980682" cy="4583624"/>
          </a:xfrm>
        </p:spPr>
        <p:txBody>
          <a:bodyPr>
            <a:normAutofit/>
          </a:bodyPr>
          <a:lstStyle/>
          <a:p>
            <a:r>
              <a:rPr lang="en-GB" dirty="0"/>
              <a:t>Processing in such a way that the data can no longer be attributed to a specific data subject without the use of additional information </a:t>
            </a:r>
          </a:p>
          <a:p>
            <a:r>
              <a:rPr lang="en-GB" dirty="0"/>
              <a:t>Such additional information </a:t>
            </a:r>
          </a:p>
          <a:p>
            <a:pPr lvl="2"/>
            <a:r>
              <a:rPr lang="en-GB" sz="1800" dirty="0"/>
              <a:t>Be kept separately </a:t>
            </a:r>
          </a:p>
          <a:p>
            <a:pPr lvl="2"/>
            <a:r>
              <a:rPr lang="en-GB" sz="1800" dirty="0"/>
              <a:t>Be subject to technical and organisational security measures</a:t>
            </a:r>
          </a:p>
          <a:p>
            <a:r>
              <a:rPr lang="en-GB" dirty="0"/>
              <a:t>Is still a form of personal data</a:t>
            </a:r>
          </a:p>
          <a:p>
            <a:r>
              <a:rPr lang="en-GB" dirty="0"/>
              <a:t>Its use is encouraged</a:t>
            </a:r>
          </a:p>
          <a:p>
            <a:r>
              <a:rPr lang="en-GB" dirty="0"/>
              <a:t>For example: </a:t>
            </a:r>
          </a:p>
          <a:p>
            <a:pPr lvl="1"/>
            <a:r>
              <a:rPr lang="en-GB" sz="1800" dirty="0"/>
              <a:t>To be considered when determining if the processing is 'incompatible' with the purposes for which the personal data was originally collected and processed</a:t>
            </a:r>
          </a:p>
          <a:p>
            <a:pPr lvl="1"/>
            <a:r>
              <a:rPr lang="en-GB" sz="1800" dirty="0"/>
              <a:t>Technique which may satisfy requirements to implement privacy by design and by default</a:t>
            </a:r>
          </a:p>
          <a:p>
            <a:pPr lvl="1"/>
            <a:r>
              <a:rPr lang="en-GB" sz="1800" dirty="0"/>
              <a:t>May be employed to meet obligations to ensure the security requirements</a:t>
            </a:r>
          </a:p>
          <a:p>
            <a:endParaRPr lang="de-DE" dirty="0"/>
          </a:p>
        </p:txBody>
      </p:sp>
    </p:spTree>
    <p:extLst>
      <p:ext uri="{BB962C8B-B14F-4D97-AF65-F5344CB8AC3E}">
        <p14:creationId xmlns:p14="http://schemas.microsoft.com/office/powerpoint/2010/main" val="8260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p:txBody>
          <a:bodyPr>
            <a:normAutofit/>
          </a:bodyPr>
          <a:lstStyle/>
          <a:p>
            <a:r>
              <a:rPr lang="de-DE" sz="5400" cap="none" dirty="0" err="1"/>
              <a:t>Principles</a:t>
            </a:r>
            <a:r>
              <a:rPr lang="de-DE" sz="5400" cap="none" dirty="0"/>
              <a:t> &amp; </a:t>
            </a:r>
            <a:r>
              <a:rPr lang="de-DE" sz="5400" cap="none" dirty="0" err="1"/>
              <a:t>Definitions</a:t>
            </a:r>
            <a:endParaRPr lang="de-DE" sz="5400" cap="none" dirty="0"/>
          </a:p>
        </p:txBody>
      </p:sp>
      <p:pic>
        <p:nvPicPr>
          <p:cNvPr id="4" name="CCF9BC60-706C-433B-8CC4-F42B460F73D3">
            <a:extLst>
              <a:ext uri="{FF2B5EF4-FFF2-40B4-BE49-F238E27FC236}">
                <a16:creationId xmlns:a16="http://schemas.microsoft.com/office/drawing/2014/main" id="{8ED09822-E19C-4D9B-AF83-2310373CCDA3}"/>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282265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r>
              <a:rPr lang="en-US" sz="2800" dirty="0"/>
              <a:t>GDPR encourages “</a:t>
            </a:r>
            <a:r>
              <a:rPr lang="en-US" sz="2800" dirty="0" err="1"/>
              <a:t>pseudonymisation</a:t>
            </a:r>
            <a:r>
              <a:rPr lang="en-US" sz="2800" dirty="0"/>
              <a:t>” of personal data</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104899" y="1464590"/>
            <a:ext cx="9980682" cy="4583624"/>
          </a:xfrm>
        </p:spPr>
        <p:txBody>
          <a:bodyPr>
            <a:normAutofit/>
          </a:bodyPr>
          <a:lstStyle/>
          <a:p>
            <a:r>
              <a:rPr lang="en-US" sz="2000" dirty="0">
                <a:latin typeface="+mn-lt"/>
              </a:rPr>
              <a:t>The GDPR creates incentives for controllers to </a:t>
            </a:r>
            <a:r>
              <a:rPr lang="en-US" sz="2000" dirty="0" err="1">
                <a:latin typeface="+mn-lt"/>
              </a:rPr>
              <a:t>pseudonymise</a:t>
            </a:r>
            <a:r>
              <a:rPr lang="en-US" sz="2000" dirty="0">
                <a:latin typeface="+mn-lt"/>
              </a:rPr>
              <a:t> the data that they collect, including</a:t>
            </a:r>
          </a:p>
          <a:p>
            <a:pPr marL="800100" lvl="1" indent="-342900"/>
            <a:r>
              <a:rPr lang="en-US" sz="1800" dirty="0" err="1">
                <a:latin typeface="+mn-lt"/>
              </a:rPr>
              <a:t>Pseudonymisation</a:t>
            </a:r>
            <a:r>
              <a:rPr lang="en-US" sz="1800" dirty="0">
                <a:latin typeface="+mn-lt"/>
              </a:rPr>
              <a:t> may facilitate processing personal data beyond original collection purposes</a:t>
            </a:r>
          </a:p>
          <a:p>
            <a:pPr marL="800100" lvl="1" indent="-342900"/>
            <a:r>
              <a:rPr lang="en-US" sz="1800" dirty="0" err="1">
                <a:latin typeface="+mn-lt"/>
              </a:rPr>
              <a:t>Pseudonymisation</a:t>
            </a:r>
            <a:r>
              <a:rPr lang="en-US" sz="1800" dirty="0">
                <a:latin typeface="+mn-lt"/>
              </a:rPr>
              <a:t> is an important safeguard for processing personal data for scientific, historical and statistical purposes</a:t>
            </a:r>
          </a:p>
          <a:p>
            <a:pPr marL="800100" lvl="1" indent="-342900"/>
            <a:r>
              <a:rPr lang="en-US" sz="1800" dirty="0" err="1">
                <a:latin typeface="+mn-lt"/>
              </a:rPr>
              <a:t>Pseudonymisation</a:t>
            </a:r>
            <a:r>
              <a:rPr lang="en-US" sz="1800" dirty="0">
                <a:latin typeface="+mn-lt"/>
              </a:rPr>
              <a:t> is a central feature of “data protection by design”</a:t>
            </a:r>
          </a:p>
          <a:p>
            <a:pPr marL="800100" lvl="1" indent="-342900"/>
            <a:r>
              <a:rPr lang="en-US" sz="1800" dirty="0">
                <a:latin typeface="+mn-lt"/>
              </a:rPr>
              <a:t>Controllers can use </a:t>
            </a:r>
            <a:r>
              <a:rPr lang="en-US" sz="1800" dirty="0" err="1">
                <a:latin typeface="+mn-lt"/>
              </a:rPr>
              <a:t>pseudonymisation</a:t>
            </a:r>
            <a:r>
              <a:rPr lang="en-US" sz="1800" dirty="0">
                <a:latin typeface="+mn-lt"/>
              </a:rPr>
              <a:t> to help meet the GDPR’s data security requirements</a:t>
            </a:r>
          </a:p>
          <a:p>
            <a:pPr marL="800100" lvl="1" indent="-342900"/>
            <a:r>
              <a:rPr lang="en-US" sz="1800" dirty="0">
                <a:latin typeface="+mn-lt"/>
              </a:rPr>
              <a:t>Controllers do not need to provide data subjects with access, rectification, erasure or data portability if they can no longer identify a data subject</a:t>
            </a:r>
          </a:p>
          <a:p>
            <a:pPr marL="800100" lvl="1" indent="-342900"/>
            <a:r>
              <a:rPr lang="en-US" sz="1800" dirty="0">
                <a:latin typeface="+mn-lt"/>
              </a:rPr>
              <a:t>The GDPR encourages controllers to adopt codes of conduct that promote </a:t>
            </a:r>
            <a:r>
              <a:rPr lang="en-US" sz="1800" dirty="0" err="1">
                <a:latin typeface="+mn-lt"/>
              </a:rPr>
              <a:t>pseudonymisation</a:t>
            </a:r>
            <a:endParaRPr lang="fi-FI" sz="1800" dirty="0"/>
          </a:p>
          <a:p>
            <a:endParaRPr lang="de-DE" dirty="0"/>
          </a:p>
        </p:txBody>
      </p:sp>
    </p:spTree>
    <p:extLst>
      <p:ext uri="{BB962C8B-B14F-4D97-AF65-F5344CB8AC3E}">
        <p14:creationId xmlns:p14="http://schemas.microsoft.com/office/powerpoint/2010/main" val="14949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CONTROLLER</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5" name="Slide Number Placeholder 4">
            <a:extLst>
              <a:ext uri="{FF2B5EF4-FFF2-40B4-BE49-F238E27FC236}">
                <a16:creationId xmlns:a16="http://schemas.microsoft.com/office/drawing/2014/main" id="{B4B0B05A-764F-6EE2-EC35-3AD03902894D}"/>
              </a:ext>
            </a:extLst>
          </p:cNvPr>
          <p:cNvSpPr>
            <a:spLocks noGrp="1"/>
          </p:cNvSpPr>
          <p:nvPr>
            <p:ph type="sldNum" sz="quarter" idx="12"/>
          </p:nvPr>
        </p:nvSpPr>
        <p:spPr/>
        <p:txBody>
          <a:bodyPr/>
          <a:lstStyle/>
          <a:p>
            <a:fld id="{0FF54DE5-C571-48E8-A5BC-B369434E2F44}" type="slidenum">
              <a:rPr lang="en-US" smtClean="0"/>
              <a:pPr/>
              <a:t>21</a:t>
            </a:fld>
            <a:endParaRPr lang="en-US" dirty="0"/>
          </a:p>
        </p:txBody>
      </p:sp>
      <p:sp>
        <p:nvSpPr>
          <p:cNvPr id="6" name="Date Placeholder 5">
            <a:extLst>
              <a:ext uri="{FF2B5EF4-FFF2-40B4-BE49-F238E27FC236}">
                <a16:creationId xmlns:a16="http://schemas.microsoft.com/office/drawing/2014/main" id="{F2C7AACF-F113-D4B6-6BDC-94322BC3BB73}"/>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313871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Data </a:t>
            </a:r>
            <a:r>
              <a:rPr lang="fi-FI" sz="3200" dirty="0" err="1"/>
              <a:t>controller</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en-US" dirty="0"/>
              <a:t>Data controller is</a:t>
            </a:r>
          </a:p>
          <a:p>
            <a:pPr lvl="1"/>
            <a:r>
              <a:rPr lang="en-US" sz="1800" dirty="0"/>
              <a:t>A </a:t>
            </a:r>
            <a:r>
              <a:rPr lang="en-GB" sz="1800" dirty="0"/>
              <a:t>person, company, institution or foundation or a number of them who determines </a:t>
            </a:r>
            <a:r>
              <a:rPr lang="en-GB" sz="1800" b="1" dirty="0"/>
              <a:t>the purposes and means </a:t>
            </a:r>
            <a:r>
              <a:rPr lang="en-GB" sz="1800" dirty="0"/>
              <a:t>of the processing of personal data </a:t>
            </a:r>
          </a:p>
          <a:p>
            <a:pPr lvl="1"/>
            <a:r>
              <a:rPr lang="en-GB" sz="1800" dirty="0"/>
              <a:t>either alone or jointly</a:t>
            </a:r>
            <a:endParaRPr lang="en-US" sz="1800" dirty="0"/>
          </a:p>
        </p:txBody>
      </p:sp>
      <p:sp>
        <p:nvSpPr>
          <p:cNvPr id="4" name="Footer Placeholder 3">
            <a:extLst>
              <a:ext uri="{FF2B5EF4-FFF2-40B4-BE49-F238E27FC236}">
                <a16:creationId xmlns:a16="http://schemas.microsoft.com/office/drawing/2014/main" id="{EC2A26ED-6655-4063-9FFB-D9732B20BE79}"/>
              </a:ext>
            </a:extLst>
          </p:cNvPr>
          <p:cNvSpPr>
            <a:spLocks noGrp="1"/>
          </p:cNvSpPr>
          <p:nvPr>
            <p:ph type="ftr" sz="quarter" idx="11"/>
          </p:nvPr>
        </p:nvSpPr>
        <p:spPr/>
        <p:txBody>
          <a:bodyPr/>
          <a:lstStyle/>
          <a:p>
            <a:r>
              <a:rPr lang="de-DE" dirty="0" err="1"/>
              <a:t>Article</a:t>
            </a:r>
            <a:r>
              <a:rPr lang="de-DE" dirty="0"/>
              <a:t> 4(7) GDPR</a:t>
            </a:r>
          </a:p>
        </p:txBody>
      </p:sp>
      <p:sp>
        <p:nvSpPr>
          <p:cNvPr id="5" name="Rectangle: Rounded Corners 4">
            <a:extLst>
              <a:ext uri="{FF2B5EF4-FFF2-40B4-BE49-F238E27FC236}">
                <a16:creationId xmlns:a16="http://schemas.microsoft.com/office/drawing/2014/main" id="{92A123BA-F578-4F99-8C29-6A1BB163A74C}"/>
              </a:ext>
            </a:extLst>
          </p:cNvPr>
          <p:cNvSpPr/>
          <p:nvPr/>
        </p:nvSpPr>
        <p:spPr>
          <a:xfrm>
            <a:off x="1104900" y="3251443"/>
            <a:ext cx="9980682" cy="19929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800" dirty="0"/>
              <a:t>TRAFI </a:t>
            </a:r>
            <a:r>
              <a:rPr lang="en-GB" sz="1800" dirty="0"/>
              <a:t>sets up a database of information about every car and car owner in Finland</a:t>
            </a:r>
          </a:p>
          <a:p>
            <a:pPr lvl="2"/>
            <a:r>
              <a:rPr lang="en-GB" sz="1800" dirty="0"/>
              <a:t> TRAFI is a data controller in relation to the personal data on the database</a:t>
            </a:r>
            <a:endParaRPr lang="en-US" sz="1800" dirty="0"/>
          </a:p>
        </p:txBody>
      </p:sp>
      <p:pic>
        <p:nvPicPr>
          <p:cNvPr id="7" name="Graphic 6" descr="Arrow Right with solid fill">
            <a:extLst>
              <a:ext uri="{FF2B5EF4-FFF2-40B4-BE49-F238E27FC236}">
                <a16:creationId xmlns:a16="http://schemas.microsoft.com/office/drawing/2014/main" id="{84D80FCD-D26F-4BAE-A31E-CB93C13E53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1325" y="4132629"/>
            <a:ext cx="375138" cy="504111"/>
          </a:xfrm>
          <a:prstGeom prst="rect">
            <a:avLst/>
          </a:prstGeom>
        </p:spPr>
      </p:pic>
    </p:spTree>
    <p:extLst>
      <p:ext uri="{BB962C8B-B14F-4D97-AF65-F5344CB8AC3E}">
        <p14:creationId xmlns:p14="http://schemas.microsoft.com/office/powerpoint/2010/main" val="6070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General </a:t>
            </a:r>
            <a:r>
              <a:rPr lang="fi-FI" sz="3200" dirty="0" err="1"/>
              <a:t>obligations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fi-FI" dirty="0" err="1"/>
              <a:t>Controllers</a:t>
            </a:r>
            <a:r>
              <a:rPr lang="fi-FI" dirty="0"/>
              <a:t> </a:t>
            </a:r>
            <a:r>
              <a:rPr lang="fi-FI" dirty="0" err="1"/>
              <a:t>must</a:t>
            </a:r>
            <a:r>
              <a:rPr lang="fi-FI" dirty="0"/>
              <a:t> </a:t>
            </a:r>
            <a:r>
              <a:rPr lang="fi-FI" dirty="0" err="1"/>
              <a:t>be</a:t>
            </a:r>
            <a:r>
              <a:rPr lang="fi-FI" dirty="0"/>
              <a:t> </a:t>
            </a:r>
            <a:r>
              <a:rPr lang="en-GB" dirty="0"/>
              <a:t>able to demonstrate compliance with the GDPR's principles </a:t>
            </a:r>
            <a:r>
              <a:rPr lang="en-GB" dirty="0">
                <a:solidFill>
                  <a:schemeClr val="accent1"/>
                </a:solidFill>
              </a:rPr>
              <a:t>(Accountability)</a:t>
            </a:r>
          </a:p>
          <a:p>
            <a:pPr lvl="1"/>
            <a:r>
              <a:rPr lang="en-GB" sz="1800" dirty="0">
                <a:solidFill>
                  <a:schemeClr val="accent1"/>
                </a:solidFill>
              </a:rPr>
              <a:t>Implement </a:t>
            </a:r>
            <a:r>
              <a:rPr lang="en-GB" sz="1800" dirty="0"/>
              <a:t>appropriate security policies and measures</a:t>
            </a:r>
          </a:p>
          <a:p>
            <a:pPr lvl="1"/>
            <a:r>
              <a:rPr lang="en-US" sz="1800" dirty="0"/>
              <a:t>Privacy </a:t>
            </a:r>
            <a:r>
              <a:rPr lang="en-GB" sz="1800" dirty="0"/>
              <a:t>impact assessment and prior consultation (when applicable)</a:t>
            </a:r>
          </a:p>
          <a:p>
            <a:pPr lvl="1"/>
            <a:r>
              <a:rPr lang="en-GB" sz="1800" dirty="0"/>
              <a:t>Adopt certain "data protection by design" measures</a:t>
            </a:r>
          </a:p>
          <a:p>
            <a:pPr lvl="1"/>
            <a:r>
              <a:rPr lang="en-US" sz="1800" dirty="0"/>
              <a:t>Record of all processing activities</a:t>
            </a:r>
          </a:p>
          <a:p>
            <a:pPr lvl="1"/>
            <a:r>
              <a:rPr lang="en-US" sz="1800" dirty="0"/>
              <a:t>Undertake audits</a:t>
            </a:r>
          </a:p>
          <a:p>
            <a:pPr lvl="1"/>
            <a:r>
              <a:rPr lang="en-US" sz="1800" dirty="0"/>
              <a:t>Adherence </a:t>
            </a:r>
            <a:r>
              <a:rPr lang="en-GB" sz="1800" dirty="0"/>
              <a:t>to approved codes of conduct and certifications</a:t>
            </a:r>
          </a:p>
          <a:p>
            <a:pPr lvl="1"/>
            <a:r>
              <a:rPr lang="en-GB" sz="1800" dirty="0"/>
              <a:t>Implement Privacy Policies</a:t>
            </a:r>
          </a:p>
          <a:p>
            <a:pPr lvl="1"/>
            <a:r>
              <a:rPr lang="en-GB" sz="1800" dirty="0"/>
              <a:t>Appropriate staffing (e.g., data protection officer)</a:t>
            </a:r>
          </a:p>
          <a:p>
            <a:pPr lvl="1"/>
            <a:r>
              <a:rPr lang="en-GB" sz="1800" dirty="0"/>
              <a:t>Staff training programs</a:t>
            </a:r>
          </a:p>
          <a:p>
            <a:pPr lvl="1"/>
            <a:endParaRPr lang="en-GB" sz="1200" dirty="0"/>
          </a:p>
          <a:p>
            <a:pPr lvl="1"/>
            <a:endParaRPr lang="en-US" sz="1200" dirty="0"/>
          </a:p>
          <a:p>
            <a:pPr lvl="1"/>
            <a:endParaRPr lang="en-US" sz="1200" dirty="0"/>
          </a:p>
          <a:p>
            <a:pPr lvl="1"/>
            <a:endParaRPr lang="en-US" sz="1200" dirty="0"/>
          </a:p>
        </p:txBody>
      </p:sp>
    </p:spTree>
    <p:extLst>
      <p:ext uri="{BB962C8B-B14F-4D97-AF65-F5344CB8AC3E}">
        <p14:creationId xmlns:p14="http://schemas.microsoft.com/office/powerpoint/2010/main" val="394389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a:xfrm>
            <a:off x="1104898" y="2409325"/>
            <a:ext cx="10096500" cy="2219691"/>
          </a:xfrm>
        </p:spPr>
        <p:txBody>
          <a:bodyPr>
            <a:normAutofit/>
          </a:bodyPr>
          <a:lstStyle/>
          <a:p>
            <a:r>
              <a:rPr lang="de-DE" sz="5400" dirty="0"/>
              <a:t>PROCESSOR</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5" name="Slide Number Placeholder 4">
            <a:extLst>
              <a:ext uri="{FF2B5EF4-FFF2-40B4-BE49-F238E27FC236}">
                <a16:creationId xmlns:a16="http://schemas.microsoft.com/office/drawing/2014/main" id="{1F5584F8-7357-7D4A-1E85-E2EB68E137EE}"/>
              </a:ext>
            </a:extLst>
          </p:cNvPr>
          <p:cNvSpPr>
            <a:spLocks noGrp="1"/>
          </p:cNvSpPr>
          <p:nvPr>
            <p:ph type="sldNum" sz="quarter" idx="12"/>
          </p:nvPr>
        </p:nvSpPr>
        <p:spPr/>
        <p:txBody>
          <a:bodyPr/>
          <a:lstStyle/>
          <a:p>
            <a:fld id="{0FF54DE5-C571-48E8-A5BC-B369434E2F44}" type="slidenum">
              <a:rPr lang="en-US" smtClean="0"/>
              <a:pPr/>
              <a:t>24</a:t>
            </a:fld>
            <a:endParaRPr lang="en-US" dirty="0"/>
          </a:p>
        </p:txBody>
      </p:sp>
      <p:sp>
        <p:nvSpPr>
          <p:cNvPr id="6" name="Date Placeholder 5">
            <a:extLst>
              <a:ext uri="{FF2B5EF4-FFF2-40B4-BE49-F238E27FC236}">
                <a16:creationId xmlns:a16="http://schemas.microsoft.com/office/drawing/2014/main" id="{34202376-9834-2FDB-D5D3-9683C31668A6}"/>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169312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What is a data processor?</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en-US" dirty="0"/>
              <a:t>A </a:t>
            </a:r>
            <a:r>
              <a:rPr lang="en-GB" dirty="0"/>
              <a:t>person, company, institution or foundation who processes the data </a:t>
            </a:r>
            <a:r>
              <a:rPr lang="en-GB" b="1" dirty="0"/>
              <a:t>on behalf of </a:t>
            </a:r>
            <a:r>
              <a:rPr lang="en-GB" dirty="0"/>
              <a:t>the data controller either alone or jointly (</a:t>
            </a:r>
            <a:r>
              <a:rPr lang="de-DE" dirty="0"/>
              <a:t>Article 4(8) GDPR)</a:t>
            </a:r>
          </a:p>
          <a:p>
            <a:endParaRPr lang="en-US" dirty="0"/>
          </a:p>
          <a:p>
            <a:pPr lvl="2"/>
            <a:endParaRPr lang="en-US" sz="1000" dirty="0"/>
          </a:p>
        </p:txBody>
      </p:sp>
      <p:sp>
        <p:nvSpPr>
          <p:cNvPr id="5" name="Rectangle: Rounded Corners 4">
            <a:extLst>
              <a:ext uri="{FF2B5EF4-FFF2-40B4-BE49-F238E27FC236}">
                <a16:creationId xmlns:a16="http://schemas.microsoft.com/office/drawing/2014/main" id="{65F4B42A-0810-493F-A3D8-AD03D68EEC5D}"/>
              </a:ext>
            </a:extLst>
          </p:cNvPr>
          <p:cNvSpPr/>
          <p:nvPr/>
        </p:nvSpPr>
        <p:spPr>
          <a:xfrm>
            <a:off x="1175238" y="3219939"/>
            <a:ext cx="9980682" cy="172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t>YY engages a marketing company X to carry out a satisfaction survey of its existing customers. The marketing company will need information about YY's customers in order to carry out the survey. </a:t>
            </a:r>
          </a:p>
          <a:p>
            <a:pPr lvl="1"/>
            <a:r>
              <a:rPr lang="en-GB" dirty="0"/>
              <a:t>=&gt; </a:t>
            </a:r>
            <a:r>
              <a:rPr lang="en-GB" sz="1600" dirty="0"/>
              <a:t>YY is a data controller in relation to the personal data on the customers</a:t>
            </a:r>
          </a:p>
          <a:p>
            <a:pPr lvl="1"/>
            <a:r>
              <a:rPr lang="en-GB" sz="1600" dirty="0"/>
              <a:t>=&gt; The marketing company X is a data processor, processing the information on behalf of YY</a:t>
            </a:r>
          </a:p>
        </p:txBody>
      </p:sp>
    </p:spTree>
    <p:extLst>
      <p:ext uri="{BB962C8B-B14F-4D97-AF65-F5344CB8AC3E}">
        <p14:creationId xmlns:p14="http://schemas.microsoft.com/office/powerpoint/2010/main" val="23129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err="1"/>
              <a:t>Processor's</a:t>
            </a:r>
            <a:r>
              <a:rPr lang="fi-FI" sz="3200" dirty="0"/>
              <a:t> obligations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fontScale="92500" lnSpcReduction="10000"/>
          </a:bodyPr>
          <a:lstStyle/>
          <a:p>
            <a:r>
              <a:rPr lang="fi-FI" dirty="0"/>
              <a:t>Controller </a:t>
            </a:r>
            <a:r>
              <a:rPr lang="fi-FI" dirty="0" err="1"/>
              <a:t>remains</a:t>
            </a:r>
            <a:r>
              <a:rPr lang="fi-FI" dirty="0"/>
              <a:t> </a:t>
            </a:r>
            <a:r>
              <a:rPr lang="fi-FI" dirty="0" err="1"/>
              <a:t>responsible</a:t>
            </a:r>
            <a:r>
              <a:rPr lang="fi-FI" dirty="0"/>
              <a:t> for </a:t>
            </a:r>
            <a:r>
              <a:rPr lang="fi-FI" dirty="0" err="1"/>
              <a:t>its</a:t>
            </a:r>
            <a:r>
              <a:rPr lang="fi-FI" dirty="0"/>
              <a:t> </a:t>
            </a:r>
            <a:r>
              <a:rPr lang="fi-FI" dirty="0" err="1"/>
              <a:t>suppliers</a:t>
            </a:r>
            <a:r>
              <a:rPr lang="fi-FI" dirty="0"/>
              <a:t>' </a:t>
            </a:r>
            <a:r>
              <a:rPr lang="fi-FI" dirty="0" err="1"/>
              <a:t>errors</a:t>
            </a:r>
            <a:endParaRPr lang="fi-FI" dirty="0"/>
          </a:p>
          <a:p>
            <a:r>
              <a:rPr lang="en-GB" dirty="0">
                <a:solidFill>
                  <a:schemeClr val="accent1"/>
                </a:solidFill>
              </a:rPr>
              <a:t>Processors obligations, including:</a:t>
            </a:r>
          </a:p>
          <a:p>
            <a:pPr lvl="1"/>
            <a:r>
              <a:rPr lang="en-GB" sz="1800" dirty="0"/>
              <a:t>Only act </a:t>
            </a:r>
            <a:r>
              <a:rPr lang="en-US" altLang="en-US" sz="1800" dirty="0">
                <a:solidFill>
                  <a:schemeClr val="tx1"/>
                </a:solidFill>
                <a:latin typeface="+mn-lt"/>
              </a:rPr>
              <a:t>on the controller's </a:t>
            </a:r>
            <a:r>
              <a:rPr lang="en-US" altLang="en-US" sz="1800" u="sng" dirty="0">
                <a:solidFill>
                  <a:schemeClr val="tx1"/>
                </a:solidFill>
                <a:latin typeface="+mn-lt"/>
              </a:rPr>
              <a:t>documented</a:t>
            </a:r>
            <a:r>
              <a:rPr lang="en-US" altLang="en-US" sz="1800" dirty="0">
                <a:solidFill>
                  <a:schemeClr val="tx1"/>
                </a:solidFill>
                <a:latin typeface="+mn-lt"/>
              </a:rPr>
              <a:t> instructions,</a:t>
            </a:r>
          </a:p>
          <a:p>
            <a:pPr lvl="1"/>
            <a:r>
              <a:rPr lang="en-US" altLang="en-US" sz="1800" dirty="0">
                <a:solidFill>
                  <a:schemeClr val="tx1"/>
                </a:solidFill>
                <a:latin typeface="+mn-lt"/>
              </a:rPr>
              <a:t>List of </a:t>
            </a:r>
            <a:r>
              <a:rPr lang="en-US" altLang="en-US" sz="1800" u="sng" dirty="0">
                <a:solidFill>
                  <a:schemeClr val="tx1"/>
                </a:solidFill>
                <a:latin typeface="+mn-lt"/>
              </a:rPr>
              <a:t>technical and organizational measures,</a:t>
            </a:r>
          </a:p>
          <a:p>
            <a:pPr lvl="1"/>
            <a:r>
              <a:rPr lang="en-US" altLang="en-US" sz="1800" dirty="0">
                <a:solidFill>
                  <a:schemeClr val="tx1"/>
                </a:solidFill>
                <a:latin typeface="+mn-lt"/>
              </a:rPr>
              <a:t>Processor's staff must be bound by </a:t>
            </a:r>
            <a:r>
              <a:rPr lang="en-US" altLang="en-US" sz="1800" u="sng" dirty="0">
                <a:solidFill>
                  <a:schemeClr val="tx1"/>
                </a:solidFill>
                <a:latin typeface="+mn-lt"/>
              </a:rPr>
              <a:t>confidentiality</a:t>
            </a:r>
            <a:r>
              <a:rPr lang="en-US" altLang="en-US" sz="1800" dirty="0">
                <a:solidFill>
                  <a:schemeClr val="tx1"/>
                </a:solidFill>
                <a:latin typeface="+mn-lt"/>
              </a:rPr>
              <a:t> obligations</a:t>
            </a:r>
          </a:p>
          <a:p>
            <a:pPr lvl="1"/>
            <a:r>
              <a:rPr lang="en-US" altLang="en-US" sz="1800" dirty="0">
                <a:solidFill>
                  <a:schemeClr val="tx1"/>
                </a:solidFill>
                <a:latin typeface="+mn-lt"/>
              </a:rPr>
              <a:t>Assisting the Controller for </a:t>
            </a:r>
            <a:r>
              <a:rPr lang="en-US" altLang="en-US" sz="1800" u="sng" dirty="0">
                <a:solidFill>
                  <a:schemeClr val="tx1"/>
                </a:solidFill>
                <a:latin typeface="+mn-lt"/>
              </a:rPr>
              <a:t>responding to requests from data subjects for: </a:t>
            </a:r>
            <a:r>
              <a:rPr lang="en-US" altLang="en-US" sz="1800" dirty="0">
                <a:solidFill>
                  <a:schemeClr val="tx1"/>
                </a:solidFill>
                <a:latin typeface="+mn-lt"/>
              </a:rPr>
              <a:t>access, rectification, suppression, limitation, objection, portability of data</a:t>
            </a:r>
          </a:p>
          <a:p>
            <a:pPr lvl="1"/>
            <a:r>
              <a:rPr lang="en-US" altLang="en-US" sz="1800" u="sng" dirty="0">
                <a:solidFill>
                  <a:schemeClr val="tx1"/>
                </a:solidFill>
                <a:latin typeface="+mn-lt"/>
              </a:rPr>
              <a:t>Return or delete personal data </a:t>
            </a:r>
            <a:r>
              <a:rPr lang="en-US" altLang="en-US" sz="1800" dirty="0">
                <a:solidFill>
                  <a:schemeClr val="tx1"/>
                </a:solidFill>
                <a:latin typeface="+mn-lt"/>
              </a:rPr>
              <a:t>upon Controller's choice at the end of services</a:t>
            </a:r>
          </a:p>
          <a:p>
            <a:pPr lvl="1"/>
            <a:r>
              <a:rPr lang="en-US" altLang="en-US" sz="1800" dirty="0">
                <a:solidFill>
                  <a:schemeClr val="tx1"/>
                </a:solidFill>
                <a:latin typeface="+mn-lt"/>
              </a:rPr>
              <a:t>Assisting the controller to </a:t>
            </a:r>
            <a:r>
              <a:rPr lang="en-US" altLang="en-US" sz="1800" u="sng" dirty="0">
                <a:solidFill>
                  <a:schemeClr val="tx1"/>
                </a:solidFill>
                <a:latin typeface="+mn-lt"/>
              </a:rPr>
              <a:t>notify security breaches </a:t>
            </a:r>
            <a:r>
              <a:rPr lang="en-US" altLang="en-US" sz="1800" dirty="0">
                <a:solidFill>
                  <a:schemeClr val="tx1"/>
                </a:solidFill>
                <a:latin typeface="+mn-lt"/>
              </a:rPr>
              <a:t>and to implement PIAs</a:t>
            </a:r>
          </a:p>
          <a:p>
            <a:pPr lvl="1"/>
            <a:r>
              <a:rPr lang="en-US" altLang="en-US" sz="1800" dirty="0">
                <a:solidFill>
                  <a:schemeClr val="tx1"/>
                </a:solidFill>
                <a:latin typeface="+mn-lt"/>
              </a:rPr>
              <a:t>Contribute to </a:t>
            </a:r>
            <a:r>
              <a:rPr lang="en-US" altLang="en-US" sz="1800" u="sng" dirty="0">
                <a:solidFill>
                  <a:schemeClr val="tx1"/>
                </a:solidFill>
                <a:latin typeface="+mn-lt"/>
              </a:rPr>
              <a:t>audits</a:t>
            </a:r>
            <a:r>
              <a:rPr lang="en-US" altLang="en-US" sz="1800" dirty="0">
                <a:solidFill>
                  <a:schemeClr val="tx1"/>
                </a:solidFill>
                <a:latin typeface="+mn-lt"/>
              </a:rPr>
              <a:t>, including directly made by the Controller</a:t>
            </a:r>
          </a:p>
          <a:p>
            <a:pPr lvl="1"/>
            <a:r>
              <a:rPr lang="en-US" sz="1800" dirty="0">
                <a:solidFill>
                  <a:schemeClr val="tx1"/>
                </a:solidFill>
                <a:latin typeface="+mn-lt"/>
              </a:rPr>
              <a:t>Provide the controller with </a:t>
            </a:r>
            <a:r>
              <a:rPr lang="en-US" sz="1800" u="sng" dirty="0">
                <a:solidFill>
                  <a:schemeClr val="tx1"/>
                </a:solidFill>
                <a:latin typeface="+mn-lt"/>
              </a:rPr>
              <a:t>all information</a:t>
            </a:r>
            <a:endParaRPr lang="en-US" sz="1800" u="sng" dirty="0">
              <a:solidFill>
                <a:schemeClr val="bg1"/>
              </a:solidFill>
              <a:latin typeface="+mn-lt"/>
            </a:endParaRPr>
          </a:p>
          <a:p>
            <a:pPr marL="457200" lvl="1" indent="0">
              <a:buNone/>
            </a:pPr>
            <a:endParaRPr lang="en-US" altLang="en-US" sz="1800" dirty="0">
              <a:solidFill>
                <a:schemeClr val="accent2"/>
              </a:solidFill>
              <a:latin typeface="+mn-lt"/>
            </a:endParaRPr>
          </a:p>
          <a:p>
            <a:pPr marL="457200" lvl="1" indent="0" algn="ctr">
              <a:buNone/>
            </a:pPr>
            <a:r>
              <a:rPr lang="en-US" altLang="en-US" sz="2000" dirty="0">
                <a:solidFill>
                  <a:schemeClr val="accent2"/>
                </a:solidFill>
                <a:latin typeface="+mn-lt"/>
              </a:rPr>
              <a:t>Sub-processing only with </a:t>
            </a:r>
            <a:r>
              <a:rPr lang="en-US" altLang="en-US" sz="2000" b="1" u="sng" dirty="0">
                <a:solidFill>
                  <a:schemeClr val="accent2"/>
                </a:solidFill>
                <a:latin typeface="+mn-lt"/>
              </a:rPr>
              <a:t>prior consent </a:t>
            </a:r>
            <a:r>
              <a:rPr lang="en-US" altLang="en-US" sz="2000" dirty="0">
                <a:solidFill>
                  <a:schemeClr val="accent2"/>
                </a:solidFill>
                <a:latin typeface="+mn-lt"/>
              </a:rPr>
              <a:t>from the Controller!</a:t>
            </a:r>
            <a:endParaRPr lang="en-US" altLang="en-US" sz="1600" dirty="0">
              <a:solidFill>
                <a:schemeClr val="tx1"/>
              </a:solidFill>
              <a:latin typeface="+mn-lt"/>
            </a:endParaRPr>
          </a:p>
          <a:p>
            <a:pPr lvl="1"/>
            <a:endParaRPr lang="en-US" altLang="en-US" sz="1600" dirty="0">
              <a:solidFill>
                <a:schemeClr val="tx1"/>
              </a:solidFill>
              <a:latin typeface="+mn-lt"/>
            </a:endParaRPr>
          </a:p>
          <a:p>
            <a:pPr lvl="1"/>
            <a:endParaRPr lang="en-US" altLang="en-US" sz="1600" dirty="0">
              <a:solidFill>
                <a:schemeClr val="tx1"/>
              </a:solidFill>
              <a:latin typeface="+mn-lt"/>
            </a:endParaRPr>
          </a:p>
          <a:p>
            <a:pPr lvl="1"/>
            <a:endParaRPr lang="en-US" altLang="en-US" sz="1600" dirty="0">
              <a:solidFill>
                <a:schemeClr val="tx1"/>
              </a:solidFill>
              <a:latin typeface="+mn-lt"/>
            </a:endParaRPr>
          </a:p>
          <a:p>
            <a:pPr lvl="1"/>
            <a:endParaRPr lang="en-US" altLang="en-US" sz="1600" u="sng" dirty="0">
              <a:solidFill>
                <a:schemeClr val="tx1"/>
              </a:solidFill>
              <a:latin typeface="+mn-lt"/>
            </a:endParaRPr>
          </a:p>
          <a:p>
            <a:pPr lvl="1"/>
            <a:endParaRPr lang="en-US" altLang="en-US" sz="1600" dirty="0">
              <a:solidFill>
                <a:schemeClr val="tx1"/>
              </a:solidFill>
              <a:latin typeface="+mn-lt"/>
            </a:endParaRPr>
          </a:p>
          <a:p>
            <a:pPr lvl="1"/>
            <a:endParaRPr lang="en-GB" dirty="0"/>
          </a:p>
          <a:p>
            <a:pPr lvl="1"/>
            <a:endParaRPr lang="en-US" sz="1200" dirty="0"/>
          </a:p>
          <a:p>
            <a:pPr lvl="1"/>
            <a:endParaRPr lang="en-US" sz="1200" dirty="0"/>
          </a:p>
          <a:p>
            <a:pPr lvl="1"/>
            <a:endParaRPr lang="en-US" sz="1200" dirty="0"/>
          </a:p>
        </p:txBody>
      </p:sp>
    </p:spTree>
    <p:extLst>
      <p:ext uri="{BB962C8B-B14F-4D97-AF65-F5344CB8AC3E}">
        <p14:creationId xmlns:p14="http://schemas.microsoft.com/office/powerpoint/2010/main" val="53325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a:xfrm>
            <a:off x="1104898" y="2401509"/>
            <a:ext cx="10096500" cy="2219691"/>
          </a:xfrm>
        </p:spPr>
        <p:txBody>
          <a:bodyPr>
            <a:normAutofit/>
          </a:bodyPr>
          <a:lstStyle/>
          <a:p>
            <a:r>
              <a:rPr lang="de-DE" sz="4800" dirty="0"/>
              <a:t>JOINT CONTROLLER</a:t>
            </a:r>
            <a:endParaRPr lang="fi-FI" sz="48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5" name="Slide Number Placeholder 4">
            <a:extLst>
              <a:ext uri="{FF2B5EF4-FFF2-40B4-BE49-F238E27FC236}">
                <a16:creationId xmlns:a16="http://schemas.microsoft.com/office/drawing/2014/main" id="{17B22450-2DF7-438D-1C39-CDDACA88BB11}"/>
              </a:ext>
            </a:extLst>
          </p:cNvPr>
          <p:cNvSpPr>
            <a:spLocks noGrp="1"/>
          </p:cNvSpPr>
          <p:nvPr>
            <p:ph type="sldNum" sz="quarter" idx="12"/>
          </p:nvPr>
        </p:nvSpPr>
        <p:spPr/>
        <p:txBody>
          <a:bodyPr/>
          <a:lstStyle/>
          <a:p>
            <a:fld id="{0FF54DE5-C571-48E8-A5BC-B369434E2F44}" type="slidenum">
              <a:rPr lang="en-US" smtClean="0"/>
              <a:pPr/>
              <a:t>27</a:t>
            </a:fld>
            <a:endParaRPr lang="en-US" dirty="0"/>
          </a:p>
        </p:txBody>
      </p:sp>
      <p:sp>
        <p:nvSpPr>
          <p:cNvPr id="6" name="Date Placeholder 5">
            <a:extLst>
              <a:ext uri="{FF2B5EF4-FFF2-40B4-BE49-F238E27FC236}">
                <a16:creationId xmlns:a16="http://schemas.microsoft.com/office/drawing/2014/main" id="{F46186A9-6250-C4C8-5151-2150AB5068C0}"/>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173962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r>
              <a:rPr lang="fi-FI" dirty="0" err="1"/>
              <a:t>Joint</a:t>
            </a:r>
            <a:r>
              <a:rPr lang="fi-FI" dirty="0"/>
              <a:t> </a:t>
            </a:r>
            <a:r>
              <a:rPr lang="fi-FI" dirty="0" err="1"/>
              <a:t>controller</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de-DE" sz="1800" dirty="0"/>
              <a:t>Wirtschaftsakademie</a:t>
            </a:r>
          </a:p>
          <a:p>
            <a:r>
              <a:rPr lang="de-DE" sz="1800" dirty="0" err="1"/>
              <a:t>Jehovan</a:t>
            </a:r>
            <a:r>
              <a:rPr lang="de-DE" sz="1800" dirty="0"/>
              <a:t> todistaajat </a:t>
            </a:r>
          </a:p>
          <a:p>
            <a:r>
              <a:rPr lang="de-DE" sz="1800" dirty="0"/>
              <a:t>Fashion ID</a:t>
            </a:r>
          </a:p>
          <a:p>
            <a:endParaRPr lang="en-GB" sz="1200" dirty="0"/>
          </a:p>
          <a:p>
            <a:pPr lvl="1"/>
            <a:endParaRPr lang="en-US" sz="1200" dirty="0"/>
          </a:p>
          <a:p>
            <a:pPr lvl="1"/>
            <a:endParaRPr lang="en-US" sz="1200" dirty="0"/>
          </a:p>
          <a:p>
            <a:pPr lvl="1"/>
            <a:endParaRPr lang="en-US" sz="1200" dirty="0"/>
          </a:p>
        </p:txBody>
      </p:sp>
      <p:sp>
        <p:nvSpPr>
          <p:cNvPr id="4" name="Footer Placeholder 3">
            <a:extLst>
              <a:ext uri="{FF2B5EF4-FFF2-40B4-BE49-F238E27FC236}">
                <a16:creationId xmlns:a16="http://schemas.microsoft.com/office/drawing/2014/main" id="{EC2A26ED-6655-4063-9FFB-D9732B20BE7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175021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7F98-3BEC-4C07-B937-A650753469DF}"/>
              </a:ext>
            </a:extLst>
          </p:cNvPr>
          <p:cNvSpPr>
            <a:spLocks noGrp="1"/>
          </p:cNvSpPr>
          <p:nvPr>
            <p:ph type="title"/>
          </p:nvPr>
        </p:nvSpPr>
        <p:spPr/>
        <p:txBody>
          <a:bodyPr/>
          <a:lstStyle/>
          <a:p>
            <a:r>
              <a:rPr lang="de-DE" dirty="0" err="1"/>
              <a:t>Principles</a:t>
            </a:r>
            <a:endParaRPr lang="fi-FI" dirty="0"/>
          </a:p>
        </p:txBody>
      </p:sp>
      <p:sp>
        <p:nvSpPr>
          <p:cNvPr id="3" name="Text Placeholder 2">
            <a:extLst>
              <a:ext uri="{FF2B5EF4-FFF2-40B4-BE49-F238E27FC236}">
                <a16:creationId xmlns:a16="http://schemas.microsoft.com/office/drawing/2014/main" id="{A50564B3-53B8-4632-A7D4-B6BF84F3869A}"/>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BB7BF0D8-CED1-40D5-9B4E-29D655123F39}"/>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56748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763F-7711-4C30-B385-4DE5EE4CF1E6}"/>
              </a:ext>
            </a:extLst>
          </p:cNvPr>
          <p:cNvSpPr>
            <a:spLocks noGrp="1"/>
          </p:cNvSpPr>
          <p:nvPr>
            <p:ph type="title"/>
          </p:nvPr>
        </p:nvSpPr>
        <p:spPr/>
        <p:txBody>
          <a:bodyPr/>
          <a:lstStyle/>
          <a:p>
            <a:r>
              <a:rPr lang="de-DE" dirty="0"/>
              <a:t>Agenda	</a:t>
            </a:r>
            <a:endParaRPr lang="fi-FI" dirty="0"/>
          </a:p>
        </p:txBody>
      </p:sp>
      <p:sp>
        <p:nvSpPr>
          <p:cNvPr id="3" name="Content Placeholder 2">
            <a:extLst>
              <a:ext uri="{FF2B5EF4-FFF2-40B4-BE49-F238E27FC236}">
                <a16:creationId xmlns:a16="http://schemas.microsoft.com/office/drawing/2014/main" id="{E658AE2E-FE09-4D75-BED1-DF3543898878}"/>
              </a:ext>
            </a:extLst>
          </p:cNvPr>
          <p:cNvSpPr>
            <a:spLocks noGrp="1"/>
          </p:cNvSpPr>
          <p:nvPr>
            <p:ph idx="1"/>
          </p:nvPr>
        </p:nvSpPr>
        <p:spPr/>
        <p:txBody>
          <a:bodyPr/>
          <a:lstStyle/>
          <a:p>
            <a:pPr marL="34290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Short repetition </a:t>
            </a:r>
          </a:p>
          <a:p>
            <a:pPr marL="34290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Talking about definitions: Autonomized data, Pseudonymized data, Personal data, processing, sensitive data, controller, processor, </a:t>
            </a:r>
            <a:r>
              <a:rPr lang="en-GB" dirty="0">
                <a:latin typeface="Calibri" panose="020F0502020204030204" pitchFamily="34" charset="0"/>
                <a:cs typeface="Arial" panose="020B0604020202020204" pitchFamily="34" charset="0"/>
              </a:rPr>
              <a:t>joint controller </a:t>
            </a:r>
            <a:endParaRPr lang="fi-FI" dirty="0">
              <a:latin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GB" dirty="0">
                <a:latin typeface="Calibri" panose="020F0502020204030204" pitchFamily="34" charset="0"/>
                <a:cs typeface="Arial" panose="020B0604020202020204" pitchFamily="34" charset="0"/>
              </a:rPr>
              <a:t>Purpose limitation &amp; data minimization </a:t>
            </a:r>
            <a:endParaRPr lang="fi-FI" dirty="0">
              <a:latin typeface="Calibri" panose="020F050202020403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en-GB" dirty="0">
                <a:latin typeface="Calibri" panose="020F0502020204030204" pitchFamily="34" charset="0"/>
                <a:cs typeface="Arial" panose="020B0604020202020204" pitchFamily="34" charset="0"/>
              </a:rPr>
              <a:t>Accountability (Article 30, 35 – DPIA)</a:t>
            </a:r>
            <a:endParaRPr lang="fi-FI" dirty="0">
              <a:latin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GB" dirty="0">
                <a:latin typeface="Calibri" panose="020F0502020204030204" pitchFamily="34" charset="0"/>
                <a:cs typeface="Arial" panose="020B0604020202020204" pitchFamily="34" charset="0"/>
              </a:rPr>
              <a:t>Data breaches </a:t>
            </a:r>
          </a:p>
          <a:p>
            <a:pPr marL="342900" indent="-342900">
              <a:lnSpc>
                <a:spcPct val="107000"/>
              </a:lnSpc>
              <a:buFont typeface="Symbol" panose="05050102010706020507" pitchFamily="18" charset="2"/>
              <a:buChar char=""/>
            </a:pPr>
            <a:r>
              <a:rPr lang="en-GB" dirty="0">
                <a:latin typeface="Calibri" panose="020F0502020204030204" pitchFamily="34" charset="0"/>
                <a:cs typeface="Arial" panose="020B0604020202020204" pitchFamily="34" charset="0"/>
              </a:rPr>
              <a:t>Discussing case: </a:t>
            </a:r>
            <a:r>
              <a:rPr lang="en-GB"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CJEU </a:t>
            </a:r>
            <a:r>
              <a:rPr lang="en-GB" b="1" u="sng" dirty="0" err="1">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2"/>
              </a:rPr>
              <a:t>Vyriausioji</a:t>
            </a:r>
            <a:r>
              <a:rPr lang="en-GB" b="1" u="sng" dirty="0">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2"/>
              </a:rPr>
              <a:t> …</a:t>
            </a:r>
            <a:r>
              <a:rPr lang="en-GB" b="1" u="sng" dirty="0">
                <a:solidFill>
                  <a:srgbClr val="0563C1"/>
                </a:solidFill>
                <a:effectLst/>
                <a:latin typeface="Open Sans" panose="020B0606030504020204" pitchFamily="34" charset="0"/>
                <a:ea typeface="Calibri" panose="020F0502020204030204" pitchFamily="34" charset="0"/>
                <a:cs typeface="Arial" panose="020B0604020202020204" pitchFamily="34" charset="0"/>
              </a:rPr>
              <a:t> C‑184/20</a:t>
            </a:r>
            <a:r>
              <a:rPr lang="en-GB" dirty="0">
                <a:effectLst/>
                <a:latin typeface="Calibri" panose="020F0502020204030204" pitchFamily="34" charset="0"/>
                <a:ea typeface="Calibri" panose="020F0502020204030204" pitchFamily="34" charset="0"/>
                <a:cs typeface="Arial" panose="020B0604020202020204" pitchFamily="34" charset="0"/>
              </a:rPr>
              <a:t> </a:t>
            </a:r>
            <a:endParaRPr lang="fi-FI"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buNone/>
            </a:pPr>
            <a:endParaRPr lang="fi-FI" sz="1800" dirty="0">
              <a:latin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37C07D0-72E9-4830-8C13-61A2AF5FE35A}"/>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9853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r>
              <a:rPr lang="fi-FI" dirty="0"/>
              <a:t>General </a:t>
            </a:r>
            <a:r>
              <a:rPr lang="en-GB" dirty="0"/>
              <a:t>principles</a:t>
            </a:r>
            <a:r>
              <a:rPr lang="fi-FI" dirty="0"/>
              <a:t> of processing </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en-US" u="sng" dirty="0"/>
              <a:t>Similar principles</a:t>
            </a:r>
            <a:r>
              <a:rPr lang="en-US" dirty="0"/>
              <a:t> as before:</a:t>
            </a:r>
          </a:p>
          <a:p>
            <a:pPr lvl="1"/>
            <a:r>
              <a:rPr lang="en-US" sz="2000" dirty="0"/>
              <a:t>Fairness </a:t>
            </a:r>
          </a:p>
          <a:p>
            <a:pPr lvl="1"/>
            <a:r>
              <a:rPr lang="en-GB" sz="2000" dirty="0"/>
              <a:t>Lawfulness and transparency</a:t>
            </a:r>
          </a:p>
          <a:p>
            <a:pPr lvl="1"/>
            <a:r>
              <a:rPr lang="en-GB" sz="2000" dirty="0"/>
              <a:t>Purpose limitation </a:t>
            </a:r>
          </a:p>
          <a:p>
            <a:pPr lvl="1"/>
            <a:r>
              <a:rPr lang="fi-FI" sz="2000" dirty="0"/>
              <a:t>Data </a:t>
            </a:r>
            <a:r>
              <a:rPr lang="en-GB" sz="2000" dirty="0"/>
              <a:t>minimisation </a:t>
            </a:r>
          </a:p>
          <a:p>
            <a:pPr lvl="1"/>
            <a:r>
              <a:rPr lang="en-GB" sz="2000" dirty="0"/>
              <a:t>Accuracy</a:t>
            </a:r>
            <a:r>
              <a:rPr lang="fi-FI" sz="2000" dirty="0"/>
              <a:t> </a:t>
            </a:r>
            <a:endParaRPr lang="en-GB" sz="2000" dirty="0"/>
          </a:p>
          <a:p>
            <a:pPr lvl="1"/>
            <a:r>
              <a:rPr lang="en-GB" sz="2000" dirty="0"/>
              <a:t>Storage minimisation</a:t>
            </a:r>
          </a:p>
          <a:p>
            <a:pPr lvl="1"/>
            <a:r>
              <a:rPr lang="fi-FI" sz="2000" dirty="0"/>
              <a:t>Security, </a:t>
            </a:r>
            <a:r>
              <a:rPr lang="en-GB" sz="2000" dirty="0"/>
              <a:t>integrity and confidentiality</a:t>
            </a:r>
          </a:p>
          <a:p>
            <a:r>
              <a:rPr lang="en-US" dirty="0"/>
              <a:t>Accuracy principle</a:t>
            </a:r>
          </a:p>
          <a:p>
            <a:pPr lvl="1"/>
            <a:r>
              <a:rPr lang="en-US" sz="2000" dirty="0"/>
              <a:t>Controllers </a:t>
            </a:r>
            <a:r>
              <a:rPr lang="en-GB" sz="2000" dirty="0"/>
              <a:t>responsible for demonstrating compliance</a:t>
            </a:r>
            <a:endParaRPr lang="en-US" sz="2000" dirty="0"/>
          </a:p>
          <a:p>
            <a:pPr lvl="1"/>
            <a:endParaRPr lang="fi-FI" sz="1200" dirty="0"/>
          </a:p>
          <a:p>
            <a:pPr lvl="1"/>
            <a:endParaRPr lang="en-GB" sz="1200" dirty="0"/>
          </a:p>
          <a:p>
            <a:pPr lvl="1"/>
            <a:endParaRPr lang="en-GB" sz="1200" dirty="0"/>
          </a:p>
          <a:p>
            <a:pPr lvl="1"/>
            <a:endParaRPr lang="en-US" sz="1200" dirty="0"/>
          </a:p>
          <a:p>
            <a:endParaRPr lang="en-US" sz="1600" dirty="0"/>
          </a:p>
        </p:txBody>
      </p:sp>
    </p:spTree>
    <p:extLst>
      <p:ext uri="{BB962C8B-B14F-4D97-AF65-F5344CB8AC3E}">
        <p14:creationId xmlns:p14="http://schemas.microsoft.com/office/powerpoint/2010/main" val="31774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Why do we need </a:t>
            </a:r>
            <a:r>
              <a:rPr lang="de-DE" dirty="0" err="1"/>
              <a:t>principles</a:t>
            </a:r>
            <a:r>
              <a:rPr lang="de-DE" dirty="0"/>
              <a:t>?</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5" name="Slide Number Placeholder 4">
            <a:extLst>
              <a:ext uri="{FF2B5EF4-FFF2-40B4-BE49-F238E27FC236}">
                <a16:creationId xmlns:a16="http://schemas.microsoft.com/office/drawing/2014/main" id="{818ABD3D-735C-E0A4-5A29-7B02DFB04048}"/>
              </a:ext>
            </a:extLst>
          </p:cNvPr>
          <p:cNvSpPr>
            <a:spLocks noGrp="1"/>
          </p:cNvSpPr>
          <p:nvPr>
            <p:ph type="sldNum" sz="quarter" idx="12"/>
          </p:nvPr>
        </p:nvSpPr>
        <p:spPr/>
        <p:txBody>
          <a:bodyPr/>
          <a:lstStyle/>
          <a:p>
            <a:fld id="{0FF54DE5-C571-48E8-A5BC-B369434E2F44}" type="slidenum">
              <a:rPr lang="en-US" smtClean="0"/>
              <a:pPr/>
              <a:t>31</a:t>
            </a:fld>
            <a:endParaRPr lang="en-US" dirty="0"/>
          </a:p>
        </p:txBody>
      </p:sp>
      <p:sp>
        <p:nvSpPr>
          <p:cNvPr id="6" name="Date Placeholder 5">
            <a:extLst>
              <a:ext uri="{FF2B5EF4-FFF2-40B4-BE49-F238E27FC236}">
                <a16:creationId xmlns:a16="http://schemas.microsoft.com/office/drawing/2014/main" id="{B989C84F-BF8A-435D-6464-2AB9E5E2CDCB}"/>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36300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Purpose </a:t>
            </a:r>
            <a:r>
              <a:rPr lang="de-DE" dirty="0" err="1"/>
              <a:t>limitation</a:t>
            </a:r>
            <a:r>
              <a:rPr lang="de-DE" dirty="0"/>
              <a:t> &amp; data </a:t>
            </a:r>
            <a:r>
              <a:rPr lang="de-DE" dirty="0" err="1"/>
              <a:t>minimization</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5" name="Slide Number Placeholder 4">
            <a:extLst>
              <a:ext uri="{FF2B5EF4-FFF2-40B4-BE49-F238E27FC236}">
                <a16:creationId xmlns:a16="http://schemas.microsoft.com/office/drawing/2014/main" id="{65DF970C-231F-B1A3-8EE9-20DAF62CF9C9}"/>
              </a:ext>
            </a:extLst>
          </p:cNvPr>
          <p:cNvSpPr>
            <a:spLocks noGrp="1"/>
          </p:cNvSpPr>
          <p:nvPr>
            <p:ph type="sldNum" sz="quarter" idx="12"/>
          </p:nvPr>
        </p:nvSpPr>
        <p:spPr/>
        <p:txBody>
          <a:bodyPr/>
          <a:lstStyle/>
          <a:p>
            <a:fld id="{0FF54DE5-C571-48E8-A5BC-B369434E2F44}" type="slidenum">
              <a:rPr lang="en-US" smtClean="0"/>
              <a:pPr/>
              <a:t>32</a:t>
            </a:fld>
            <a:endParaRPr lang="en-US" dirty="0"/>
          </a:p>
        </p:txBody>
      </p:sp>
      <p:sp>
        <p:nvSpPr>
          <p:cNvPr id="6" name="Date Placeholder 5">
            <a:extLst>
              <a:ext uri="{FF2B5EF4-FFF2-40B4-BE49-F238E27FC236}">
                <a16:creationId xmlns:a16="http://schemas.microsoft.com/office/drawing/2014/main" id="{7AE7F573-1925-9ADE-6623-BDF80EC835AB}"/>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398884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lstStyle/>
          <a:p>
            <a:r>
              <a:rPr lang="en-GB" dirty="0"/>
              <a:t>Article 5: data management and data minimisation</a:t>
            </a:r>
          </a:p>
        </p:txBody>
      </p:sp>
      <p:sp>
        <p:nvSpPr>
          <p:cNvPr id="86019" name="Rectangle 3"/>
          <p:cNvSpPr>
            <a:spLocks noGrp="1" noChangeArrowheads="1"/>
          </p:cNvSpPr>
          <p:nvPr>
            <p:ph type="body" idx="1"/>
            <p:custDataLst>
              <p:tags r:id="rId3"/>
            </p:custDataLst>
          </p:nvPr>
        </p:nvSpPr>
        <p:spPr>
          <a:xfrm>
            <a:off x="1104899" y="1513449"/>
            <a:ext cx="8229600" cy="4247455"/>
          </a:xfrm>
        </p:spPr>
        <p:txBody>
          <a:bodyPr/>
          <a:lstStyle/>
          <a:p>
            <a:pPr marL="344488" lvl="1" indent="-342900"/>
            <a:r>
              <a:rPr lang="en-GB" sz="1800" b="1" dirty="0"/>
              <a:t>Data minimisation: </a:t>
            </a:r>
            <a:r>
              <a:rPr lang="en-GB" sz="1800" dirty="0"/>
              <a:t>Systems must be set up in a way to store only the minimum amount of data. Maintaining more data must be justified!</a:t>
            </a:r>
          </a:p>
          <a:p>
            <a:pPr marL="344488" lvl="1" indent="-342900">
              <a:buFont typeface="Arial" panose="020B0604020202020204" pitchFamily="34" charset="0"/>
              <a:buChar char="•"/>
            </a:pPr>
            <a:r>
              <a:rPr lang="en-GB" sz="1800" b="1" dirty="0"/>
              <a:t>Accuracy</a:t>
            </a:r>
            <a:r>
              <a:rPr lang="en-GB" sz="1800" dirty="0"/>
              <a:t>: data must be accurate, adequate, relevant- sometimes different systems include different sets of personal data and are not synchronised. </a:t>
            </a:r>
          </a:p>
          <a:p>
            <a:pPr lvl="1" indent="0">
              <a:buNone/>
            </a:pPr>
            <a:endParaRPr lang="en-GB" sz="2400" dirty="0"/>
          </a:p>
        </p:txBody>
      </p:sp>
      <p:sp>
        <p:nvSpPr>
          <p:cNvPr id="7" name="TextBox 6"/>
          <p:cNvSpPr txBox="1"/>
          <p:nvPr/>
        </p:nvSpPr>
        <p:spPr>
          <a:xfrm>
            <a:off x="1202273" y="2975456"/>
            <a:ext cx="7848872" cy="132343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lvl="2"/>
            <a:r>
              <a:rPr lang="en-GB" sz="1600" dirty="0">
                <a:solidFill>
                  <a:srgbClr val="FFFFFF"/>
                </a:solidFill>
                <a:sym typeface="Wingdings" panose="05000000000000000000" pitchFamily="2" charset="2"/>
              </a:rPr>
              <a:t>Practical advice: </a:t>
            </a:r>
          </a:p>
          <a:p>
            <a:pPr marL="342900" lvl="2" indent="-342900">
              <a:buFont typeface="Wingdings" panose="05000000000000000000" pitchFamily="2" charset="2"/>
              <a:buChar char="§"/>
            </a:pPr>
            <a:r>
              <a:rPr lang="en-GB" sz="1600" dirty="0">
                <a:solidFill>
                  <a:srgbClr val="FFFFFF"/>
                </a:solidFill>
                <a:sym typeface="Wingdings" panose="05000000000000000000" pitchFamily="2" charset="2"/>
              </a:rPr>
              <a:t>Check for overly broad default settings and decide what is mandatory to collect</a:t>
            </a:r>
          </a:p>
          <a:p>
            <a:pPr marL="342900" lvl="2" indent="-342900">
              <a:buFont typeface="Wingdings" panose="05000000000000000000" pitchFamily="2" charset="2"/>
              <a:buChar char="§"/>
            </a:pPr>
            <a:r>
              <a:rPr lang="en-GB" sz="1600" dirty="0">
                <a:solidFill>
                  <a:srgbClr val="FFFFFF"/>
                </a:solidFill>
                <a:sym typeface="Wingdings" panose="05000000000000000000" pitchFamily="2" charset="2"/>
              </a:rPr>
              <a:t>Identity management is key to accuracy and should be addressed first in a privacy program!</a:t>
            </a:r>
            <a:endParaRPr lang="en-US" sz="1600" dirty="0">
              <a:solidFill>
                <a:schemeClr val="bg2"/>
              </a:solidFill>
            </a:endParaRPr>
          </a:p>
        </p:txBody>
      </p:sp>
    </p:spTree>
    <p:custDataLst>
      <p:tags r:id="rId1"/>
    </p:custDataLst>
    <p:extLst>
      <p:ext uri="{BB962C8B-B14F-4D97-AF65-F5344CB8AC3E}">
        <p14:creationId xmlns:p14="http://schemas.microsoft.com/office/powerpoint/2010/main" val="160006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2CED-6A61-4820-B372-7F8350568FCD}"/>
              </a:ext>
            </a:extLst>
          </p:cNvPr>
          <p:cNvSpPr>
            <a:spLocks noGrp="1"/>
          </p:cNvSpPr>
          <p:nvPr>
            <p:ph type="title"/>
          </p:nvPr>
        </p:nvSpPr>
        <p:spPr/>
        <p:txBody>
          <a:bodyPr>
            <a:normAutofit/>
          </a:bodyPr>
          <a:lstStyle/>
          <a:p>
            <a:r>
              <a:rPr lang="de-DE" sz="3200" dirty="0"/>
              <a:t>Purpose </a:t>
            </a:r>
            <a:r>
              <a:rPr lang="de-DE" sz="3200" dirty="0" err="1"/>
              <a:t>limitation</a:t>
            </a:r>
            <a:r>
              <a:rPr lang="de-DE" sz="3200" dirty="0"/>
              <a:t> is a key GDPR </a:t>
            </a:r>
            <a:r>
              <a:rPr lang="de-DE" sz="3200" dirty="0" err="1"/>
              <a:t>provision</a:t>
            </a:r>
            <a:r>
              <a:rPr lang="de-DE" sz="3200" dirty="0"/>
              <a:t> - Art. 6(4)</a:t>
            </a:r>
            <a:endParaRPr lang="fi-FI" sz="3200" dirty="0"/>
          </a:p>
        </p:txBody>
      </p:sp>
      <p:sp>
        <p:nvSpPr>
          <p:cNvPr id="7" name="TextBox 6">
            <a:extLst>
              <a:ext uri="{FF2B5EF4-FFF2-40B4-BE49-F238E27FC236}">
                <a16:creationId xmlns:a16="http://schemas.microsoft.com/office/drawing/2014/main" id="{971151C5-3C80-4861-BCBB-BC09A2A574A3}"/>
              </a:ext>
            </a:extLst>
          </p:cNvPr>
          <p:cNvSpPr txBox="1"/>
          <p:nvPr/>
        </p:nvSpPr>
        <p:spPr>
          <a:xfrm>
            <a:off x="1104900" y="6229906"/>
            <a:ext cx="998068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dirty="0"/>
              <a:t>Note: Also OECD Guidelines (art. 9); Convention 108 + (art 5(3) </a:t>
            </a:r>
            <a:endParaRPr lang="fi-FI" dirty="0"/>
          </a:p>
        </p:txBody>
      </p:sp>
      <p:sp>
        <p:nvSpPr>
          <p:cNvPr id="9" name="Content Placeholder 8">
            <a:extLst>
              <a:ext uri="{FF2B5EF4-FFF2-40B4-BE49-F238E27FC236}">
                <a16:creationId xmlns:a16="http://schemas.microsoft.com/office/drawing/2014/main" id="{D6C18BC2-E291-44F4-A469-D51E9575A0D6}"/>
              </a:ext>
            </a:extLst>
          </p:cNvPr>
          <p:cNvSpPr>
            <a:spLocks noGrp="1"/>
          </p:cNvSpPr>
          <p:nvPr>
            <p:ph idx="1"/>
          </p:nvPr>
        </p:nvSpPr>
        <p:spPr>
          <a:xfrm>
            <a:off x="1104900" y="1453662"/>
            <a:ext cx="9982200" cy="4572000"/>
          </a:xfrm>
        </p:spPr>
        <p:txBody>
          <a:bodyPr>
            <a:normAutofit/>
          </a:bodyPr>
          <a:lstStyle/>
          <a:p>
            <a:pPr marL="0" indent="0">
              <a:buNone/>
            </a:pPr>
            <a:r>
              <a:rPr lang="en-GB" sz="2200" b="1" i="0" u="none" strike="noStrike" baseline="0" dirty="0">
                <a:solidFill>
                  <a:srgbClr val="000000"/>
                </a:solidFill>
              </a:rPr>
              <a:t>Where </a:t>
            </a:r>
            <a:r>
              <a:rPr lang="en-GB" sz="2200" b="0" i="0" u="none" strike="noStrike" baseline="0" dirty="0">
                <a:solidFill>
                  <a:srgbClr val="000000"/>
                </a:solidFill>
              </a:rPr>
              <a:t>the </a:t>
            </a:r>
            <a:r>
              <a:rPr lang="en-GB" sz="2200" b="1" i="0" u="none" strike="noStrike" baseline="0" dirty="0">
                <a:solidFill>
                  <a:srgbClr val="000000"/>
                </a:solidFill>
              </a:rPr>
              <a:t>processing</a:t>
            </a:r>
            <a:r>
              <a:rPr lang="en-GB" sz="2200" b="0" i="0" u="none" strike="noStrike" baseline="0" dirty="0">
                <a:solidFill>
                  <a:srgbClr val="000000"/>
                </a:solidFill>
              </a:rPr>
              <a:t> for a purpose other than that for which the personal data have been collected </a:t>
            </a:r>
            <a:r>
              <a:rPr lang="en-GB" sz="2200" b="1" i="0" u="none" strike="noStrike" baseline="0" dirty="0">
                <a:solidFill>
                  <a:srgbClr val="000000"/>
                </a:solidFill>
              </a:rPr>
              <a:t>is not based </a:t>
            </a:r>
            <a:r>
              <a:rPr lang="en-GB" sz="2200" b="0" i="0" u="none" strike="noStrike" baseline="0" dirty="0">
                <a:solidFill>
                  <a:srgbClr val="000000"/>
                </a:solidFill>
              </a:rPr>
              <a:t>on the data subject's consent or on a Union or Member State law [….] </a:t>
            </a:r>
            <a:r>
              <a:rPr lang="en-GB" sz="2200" b="1" i="0" u="none" strike="noStrike" baseline="0" dirty="0">
                <a:solidFill>
                  <a:srgbClr val="000000"/>
                </a:solidFill>
              </a:rPr>
              <a:t>the controller shall</a:t>
            </a:r>
            <a:r>
              <a:rPr lang="en-GB" sz="2200" b="0" i="0" u="none" strike="noStrike" baseline="0" dirty="0">
                <a:solidFill>
                  <a:srgbClr val="000000"/>
                </a:solidFill>
              </a:rPr>
              <a:t>, in order to ascertain whether processing for another </a:t>
            </a:r>
            <a:r>
              <a:rPr lang="en-GB" sz="2200" b="1" i="0" u="none" strike="noStrike" baseline="0" dirty="0">
                <a:solidFill>
                  <a:srgbClr val="000000"/>
                </a:solidFill>
              </a:rPr>
              <a:t>purpose is compatible </a:t>
            </a:r>
            <a:r>
              <a:rPr lang="en-GB" sz="2200" b="0" i="0" u="none" strike="noStrike" baseline="0" dirty="0">
                <a:solidFill>
                  <a:srgbClr val="000000"/>
                </a:solidFill>
              </a:rPr>
              <a:t>with the purpose for which the personal data are initially collected, </a:t>
            </a:r>
            <a:r>
              <a:rPr lang="en-GB" sz="2200" b="1" i="0" u="none" strike="noStrike" baseline="0" dirty="0">
                <a:solidFill>
                  <a:srgbClr val="000000"/>
                </a:solidFill>
              </a:rPr>
              <a:t>take into account</a:t>
            </a:r>
            <a:r>
              <a:rPr lang="en-GB" sz="2200" b="0" i="0" u="none" strike="noStrike" baseline="0" dirty="0">
                <a:solidFill>
                  <a:srgbClr val="000000"/>
                </a:solidFill>
              </a:rPr>
              <a:t>, inter alia: </a:t>
            </a:r>
          </a:p>
          <a:p>
            <a:pPr marL="342900" indent="-342900">
              <a:buAutoNum type="alphaLcParenBoth"/>
            </a:pPr>
            <a:r>
              <a:rPr lang="en-GB" sz="1800" b="0" i="0" u="none" strike="noStrike" baseline="0" dirty="0">
                <a:solidFill>
                  <a:srgbClr val="000000"/>
                </a:solidFill>
              </a:rPr>
              <a:t>any link between the purposes for which the personal data have been collected and the purposes of the intended further processing; </a:t>
            </a:r>
          </a:p>
          <a:p>
            <a:pPr marL="342900" indent="-342900">
              <a:buAutoNum type="alphaLcParenBoth"/>
            </a:pPr>
            <a:r>
              <a:rPr lang="en-GB" sz="1800" b="0" i="0" u="none" strike="noStrike" baseline="0" dirty="0">
                <a:solidFill>
                  <a:srgbClr val="000000"/>
                </a:solidFill>
              </a:rPr>
              <a:t>the context in which the personal data have been collected, in particular regarding the relationship between data subjects and the controller; </a:t>
            </a:r>
          </a:p>
          <a:p>
            <a:pPr marL="342900" indent="-342900">
              <a:buAutoNum type="alphaLcParenBoth"/>
            </a:pPr>
            <a:r>
              <a:rPr lang="en-GB" sz="1800" b="0" i="0" u="none" strike="noStrike" baseline="0" dirty="0">
                <a:solidFill>
                  <a:srgbClr val="000000"/>
                </a:solidFill>
              </a:rPr>
              <a:t>the nature of the personal data, in particular whether special categories of personal data are processed, pursuant to Article 9, or whether personal data related to criminal convictions and offences are processed, pursuant to Article 10; </a:t>
            </a:r>
          </a:p>
          <a:p>
            <a:pPr marL="342900" indent="-342900">
              <a:buAutoNum type="alphaLcParenBoth"/>
            </a:pPr>
            <a:r>
              <a:rPr lang="en-GB" sz="1800" b="0" i="0" u="none" strike="noStrike" baseline="0" dirty="0">
                <a:solidFill>
                  <a:srgbClr val="000000"/>
                </a:solidFill>
              </a:rPr>
              <a:t>the possible consequences of the intended further processing for data subjects; </a:t>
            </a:r>
          </a:p>
          <a:p>
            <a:pPr marL="342900" indent="-342900">
              <a:buAutoNum type="alphaLcParenBoth"/>
            </a:pPr>
            <a:r>
              <a:rPr lang="en-GB" sz="1800" b="0" i="0" u="none" strike="noStrike" baseline="0" dirty="0">
                <a:solidFill>
                  <a:srgbClr val="000000"/>
                </a:solidFill>
              </a:rPr>
              <a:t>the existence of appropriate safeguards, which may include encryption or pseudonymisation. </a:t>
            </a:r>
            <a:endParaRPr lang="fi-FI" sz="1800" dirty="0"/>
          </a:p>
        </p:txBody>
      </p:sp>
    </p:spTree>
    <p:extLst>
      <p:ext uri="{BB962C8B-B14F-4D97-AF65-F5344CB8AC3E}">
        <p14:creationId xmlns:p14="http://schemas.microsoft.com/office/powerpoint/2010/main" val="29189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46538"/>
            <a:ext cx="9980682" cy="1096962"/>
          </a:xfrm>
        </p:spPr>
        <p:txBody>
          <a:bodyPr>
            <a:normAutofit/>
          </a:bodyPr>
          <a:lstStyle/>
          <a:p>
            <a:r>
              <a:rPr lang="en-GB" sz="3200" dirty="0"/>
              <a:t>Data protection to be embedded into processing operations at project initiation and go-live stages</a:t>
            </a:r>
          </a:p>
        </p:txBody>
      </p:sp>
      <p:graphicFrame>
        <p:nvGraphicFramePr>
          <p:cNvPr id="7" name="Content Placeholder 6"/>
          <p:cNvGraphicFramePr>
            <a:graphicFrameLocks noGrp="1"/>
          </p:cNvGraphicFramePr>
          <p:nvPr>
            <p:ph idx="1"/>
          </p:nvPr>
        </p:nvGraphicFramePr>
        <p:xfrm>
          <a:off x="1104900" y="1727200"/>
          <a:ext cx="9980682" cy="3126155"/>
        </p:xfrm>
        <a:graphic>
          <a:graphicData uri="http://schemas.openxmlformats.org/drawingml/2006/table">
            <a:tbl>
              <a:tblPr firstRow="1" bandRow="1">
                <a:tableStyleId>{5C22544A-7EE6-4342-B048-85BDC9FD1C3A}</a:tableStyleId>
              </a:tblPr>
              <a:tblGrid>
                <a:gridCol w="4990341">
                  <a:extLst>
                    <a:ext uri="{9D8B030D-6E8A-4147-A177-3AD203B41FA5}">
                      <a16:colId xmlns:a16="http://schemas.microsoft.com/office/drawing/2014/main" val="20000"/>
                    </a:ext>
                  </a:extLst>
                </a:gridCol>
                <a:gridCol w="4990341">
                  <a:extLst>
                    <a:ext uri="{9D8B030D-6E8A-4147-A177-3AD203B41FA5}">
                      <a16:colId xmlns:a16="http://schemas.microsoft.com/office/drawing/2014/main" val="20001"/>
                    </a:ext>
                  </a:extLst>
                </a:gridCol>
              </a:tblGrid>
              <a:tr h="462899">
                <a:tc>
                  <a:txBody>
                    <a:bodyPr/>
                    <a:lstStyle/>
                    <a:p>
                      <a:r>
                        <a:rPr lang="en-GB" sz="1600" dirty="0">
                          <a:solidFill>
                            <a:srgbClr val="FFFFFF"/>
                          </a:solidFill>
                        </a:rPr>
                        <a:t>Privacy by design (Art. 25 </a:t>
                      </a:r>
                      <a:r>
                        <a:rPr lang="en-GB" sz="1600" baseline="0" dirty="0">
                          <a:solidFill>
                            <a:srgbClr val="FFFFFF"/>
                          </a:solidFill>
                        </a:rPr>
                        <a:t>(1))</a:t>
                      </a:r>
                      <a:endParaRPr lang="en-GB" sz="1600" dirty="0">
                        <a:solidFill>
                          <a:srgbClr val="FFFFFF"/>
                        </a:solidFill>
                      </a:endParaRPr>
                    </a:p>
                  </a:txBody>
                  <a:tcPr>
                    <a:solidFill>
                      <a:schemeClr val="accent2"/>
                    </a:solidFill>
                  </a:tcPr>
                </a:tc>
                <a:tc>
                  <a:txBody>
                    <a:bodyPr/>
                    <a:lstStyle/>
                    <a:p>
                      <a:r>
                        <a:rPr lang="en-GB" sz="1600" dirty="0">
                          <a:solidFill>
                            <a:srgbClr val="FFFFFF"/>
                          </a:solidFill>
                        </a:rPr>
                        <a:t>Privacy</a:t>
                      </a:r>
                      <a:r>
                        <a:rPr lang="en-GB" sz="1600" baseline="0" dirty="0">
                          <a:solidFill>
                            <a:srgbClr val="FFFFFF"/>
                          </a:solidFill>
                        </a:rPr>
                        <a:t> by default (Art 25 (2))</a:t>
                      </a:r>
                      <a:endParaRPr lang="en-GB" sz="1600" dirty="0">
                        <a:solidFill>
                          <a:srgbClr val="FFFFFF"/>
                        </a:solidFill>
                      </a:endParaRPr>
                    </a:p>
                  </a:txBody>
                  <a:tcPr>
                    <a:solidFill>
                      <a:schemeClr val="accent2"/>
                    </a:solidFill>
                  </a:tcPr>
                </a:tc>
                <a:extLst>
                  <a:ext uri="{0D108BD9-81ED-4DB2-BD59-A6C34878D82A}">
                    <a16:rowId xmlns:a16="http://schemas.microsoft.com/office/drawing/2014/main" val="10000"/>
                  </a:ext>
                </a:extLst>
              </a:tr>
              <a:tr h="1940372">
                <a:tc>
                  <a:txBody>
                    <a:bodyPr/>
                    <a:lstStyle/>
                    <a:p>
                      <a:r>
                        <a:rPr lang="en-GB" sz="1600" dirty="0">
                          <a:solidFill>
                            <a:schemeClr val="tx1"/>
                          </a:solidFill>
                        </a:rPr>
                        <a:t>Design</a:t>
                      </a:r>
                      <a:r>
                        <a:rPr lang="en-GB" sz="1600" baseline="0" dirty="0">
                          <a:solidFill>
                            <a:schemeClr val="tx1"/>
                          </a:solidFill>
                        </a:rPr>
                        <a:t> processing to implement data protection principles</a:t>
                      </a:r>
                    </a:p>
                    <a:p>
                      <a:pPr marL="285750" indent="-285750">
                        <a:buFont typeface="Wingdings" panose="05000000000000000000" pitchFamily="2" charset="2"/>
                        <a:buChar char="ü"/>
                      </a:pPr>
                      <a:r>
                        <a:rPr lang="en-GB" sz="1600" baseline="0" dirty="0">
                          <a:solidFill>
                            <a:schemeClr val="tx1"/>
                          </a:solidFill>
                        </a:rPr>
                        <a:t>Data minimisation</a:t>
                      </a:r>
                    </a:p>
                    <a:p>
                      <a:pPr marL="285750" indent="-285750">
                        <a:buFont typeface="Wingdings" panose="05000000000000000000" pitchFamily="2" charset="2"/>
                        <a:buChar char="ü"/>
                      </a:pPr>
                      <a:r>
                        <a:rPr lang="en-GB" sz="1600" baseline="0" dirty="0">
                          <a:solidFill>
                            <a:schemeClr val="tx1"/>
                          </a:solidFill>
                        </a:rPr>
                        <a:t>Pseudonymisation</a:t>
                      </a:r>
                    </a:p>
                    <a:p>
                      <a:pPr marL="285750" indent="-285750">
                        <a:buFont typeface="Wingdings" panose="05000000000000000000" pitchFamily="2" charset="2"/>
                        <a:buChar char="ü"/>
                      </a:pPr>
                      <a:r>
                        <a:rPr lang="en-GB" sz="1600" baseline="0" dirty="0">
                          <a:solidFill>
                            <a:schemeClr val="tx1"/>
                          </a:solidFill>
                        </a:rPr>
                        <a:t>Encryption</a:t>
                      </a:r>
                      <a:endParaRPr lang="en-GB" sz="1600" dirty="0">
                        <a:solidFill>
                          <a:schemeClr val="tx1"/>
                        </a:solidFill>
                      </a:endParaRPr>
                    </a:p>
                  </a:txBody>
                  <a:tcPr>
                    <a:solidFill>
                      <a:schemeClr val="accent2">
                        <a:lumMod val="40000"/>
                        <a:lumOff val="60000"/>
                      </a:schemeClr>
                    </a:solidFill>
                  </a:tcPr>
                </a:tc>
                <a:tc>
                  <a:txBody>
                    <a:bodyPr/>
                    <a:lstStyle/>
                    <a:p>
                      <a:r>
                        <a:rPr lang="en-GB" sz="1600" dirty="0">
                          <a:solidFill>
                            <a:schemeClr val="tx1"/>
                          </a:solidFill>
                        </a:rPr>
                        <a:t>Ensure</a:t>
                      </a:r>
                      <a:r>
                        <a:rPr lang="en-GB" sz="1600" baseline="0" dirty="0">
                          <a:solidFill>
                            <a:schemeClr val="tx1"/>
                          </a:solidFill>
                        </a:rPr>
                        <a:t> that, by default, the minimum amount of personal data necessary for the purpose is processed</a:t>
                      </a:r>
                    </a:p>
                    <a:p>
                      <a:pPr marL="285750" indent="-285750">
                        <a:buFont typeface="Wingdings" panose="05000000000000000000" pitchFamily="2" charset="2"/>
                        <a:buChar char="ü"/>
                      </a:pPr>
                      <a:r>
                        <a:rPr lang="en-GB" sz="1600" dirty="0">
                          <a:solidFill>
                            <a:schemeClr val="tx1"/>
                          </a:solidFill>
                        </a:rPr>
                        <a:t>Less not more data</a:t>
                      </a:r>
                    </a:p>
                    <a:p>
                      <a:pPr marL="285750" indent="-285750">
                        <a:buFont typeface="Wingdings" panose="05000000000000000000" pitchFamily="2" charset="2"/>
                        <a:buChar char="ü"/>
                      </a:pPr>
                      <a:r>
                        <a:rPr lang="en-GB" sz="1600" dirty="0">
                          <a:solidFill>
                            <a:schemeClr val="tx1"/>
                          </a:solidFill>
                        </a:rPr>
                        <a:t>Shorter</a:t>
                      </a:r>
                      <a:r>
                        <a:rPr lang="en-GB" sz="1600" baseline="0" dirty="0">
                          <a:solidFill>
                            <a:schemeClr val="tx1"/>
                          </a:solidFill>
                        </a:rPr>
                        <a:t> not longer</a:t>
                      </a:r>
                    </a:p>
                    <a:p>
                      <a:pPr marL="285750" indent="-285750">
                        <a:buFont typeface="Wingdings" panose="05000000000000000000" pitchFamily="2" charset="2"/>
                        <a:buChar char="ü"/>
                      </a:pPr>
                      <a:r>
                        <a:rPr lang="en-GB" sz="1600" baseline="0" dirty="0">
                          <a:solidFill>
                            <a:schemeClr val="tx1"/>
                          </a:solidFill>
                        </a:rPr>
                        <a:t>Access rights constrained</a:t>
                      </a:r>
                      <a:endParaRPr lang="en-GB" sz="160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1"/>
                  </a:ext>
                </a:extLst>
              </a:tr>
              <a:tr h="722884">
                <a:tc gridSpan="2">
                  <a:txBody>
                    <a:bodyPr/>
                    <a:lstStyle/>
                    <a:p>
                      <a:r>
                        <a:rPr lang="en-GB" sz="1600" dirty="0">
                          <a:solidFill>
                            <a:schemeClr val="tx1"/>
                          </a:solidFill>
                        </a:rPr>
                        <a:t>See ENISA</a:t>
                      </a:r>
                      <a:r>
                        <a:rPr lang="en-GB" sz="1600" baseline="0" dirty="0">
                          <a:solidFill>
                            <a:schemeClr val="tx1"/>
                          </a:solidFill>
                        </a:rPr>
                        <a:t> Privacy &amp; Data Protection by Design &amp; materials from ICO and the Ontario Privacy Commissioner</a:t>
                      </a:r>
                      <a:endParaRPr lang="en-GB" sz="1600" dirty="0">
                        <a:solidFill>
                          <a:schemeClr val="tx1"/>
                        </a:solidFill>
                      </a:endParaRPr>
                    </a:p>
                  </a:txBody>
                  <a:tcPr>
                    <a:solidFill>
                      <a:schemeClr val="accent2">
                        <a:lumMod val="20000"/>
                        <a:lumOff val="80000"/>
                      </a:schemeClr>
                    </a:solidFill>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964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en-GB" sz="3200" dirty="0"/>
              <a:t>Privacy by design - controllers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104899" y="1464590"/>
            <a:ext cx="9980682" cy="4583624"/>
          </a:xfrm>
        </p:spPr>
        <p:txBody>
          <a:bodyPr>
            <a:normAutofit fontScale="47500" lnSpcReduction="20000"/>
          </a:bodyPr>
          <a:lstStyle/>
          <a:p>
            <a:r>
              <a:rPr lang="en-GB" sz="3300" dirty="0"/>
              <a:t>Obligations of the controller:</a:t>
            </a:r>
          </a:p>
          <a:p>
            <a:pPr lvl="1"/>
            <a:r>
              <a:rPr lang="en-GB" sz="2900" dirty="0"/>
              <a:t>Implement appropriate technical and organisational </a:t>
            </a:r>
            <a:r>
              <a:rPr lang="en-GB" sz="2900" u="sng" dirty="0"/>
              <a:t>measures</a:t>
            </a:r>
            <a:r>
              <a:rPr lang="en-GB" sz="2900" dirty="0"/>
              <a:t> </a:t>
            </a:r>
          </a:p>
          <a:p>
            <a:pPr lvl="2"/>
            <a:r>
              <a:rPr lang="en-GB" sz="2900" dirty="0"/>
              <a:t>E.g. pseudonymisation techniques </a:t>
            </a:r>
          </a:p>
          <a:p>
            <a:pPr lvl="1"/>
            <a:r>
              <a:rPr lang="en-GB" sz="2900" dirty="0"/>
              <a:t>Measures designed to implement data protection </a:t>
            </a:r>
            <a:r>
              <a:rPr lang="en-GB" sz="2900" u="sng" dirty="0"/>
              <a:t>principles</a:t>
            </a:r>
            <a:r>
              <a:rPr lang="en-GB" sz="2900" dirty="0"/>
              <a:t> </a:t>
            </a:r>
          </a:p>
          <a:p>
            <a:pPr lvl="2"/>
            <a:r>
              <a:rPr lang="en-GB" sz="2900" dirty="0"/>
              <a:t>E.g. data minimisation</a:t>
            </a:r>
          </a:p>
          <a:p>
            <a:pPr lvl="1"/>
            <a:r>
              <a:rPr lang="en-GB" sz="2900" dirty="0"/>
              <a:t>Implement measures in an </a:t>
            </a:r>
            <a:r>
              <a:rPr lang="en-GB" sz="2900" u="sng" dirty="0"/>
              <a:t>effective</a:t>
            </a:r>
            <a:r>
              <a:rPr lang="en-GB" sz="2900" dirty="0"/>
              <a:t> way </a:t>
            </a:r>
          </a:p>
          <a:p>
            <a:pPr lvl="1"/>
            <a:r>
              <a:rPr lang="en-GB" sz="2900" dirty="0"/>
              <a:t>Integrate the necessary </a:t>
            </a:r>
            <a:r>
              <a:rPr lang="en-GB" sz="2900" u="sng" dirty="0"/>
              <a:t>safeguards</a:t>
            </a:r>
            <a:r>
              <a:rPr lang="en-GB" sz="2900" dirty="0"/>
              <a:t> into the processing in order to </a:t>
            </a:r>
          </a:p>
          <a:p>
            <a:pPr lvl="2"/>
            <a:r>
              <a:rPr lang="en-GB" sz="2900" dirty="0"/>
              <a:t>Meet the requirements of the GDPR</a:t>
            </a:r>
          </a:p>
          <a:p>
            <a:pPr lvl="2"/>
            <a:r>
              <a:rPr lang="en-GB" sz="2900" dirty="0"/>
              <a:t>Protect the rights of data subjects</a:t>
            </a:r>
          </a:p>
          <a:p>
            <a:r>
              <a:rPr lang="en-GB" sz="3300" dirty="0"/>
              <a:t>When?</a:t>
            </a:r>
          </a:p>
          <a:p>
            <a:pPr lvl="1"/>
            <a:r>
              <a:rPr lang="en-GB" sz="2900" dirty="0"/>
              <a:t>At the time of the determination of the means for processing </a:t>
            </a:r>
          </a:p>
          <a:p>
            <a:pPr lvl="1"/>
            <a:r>
              <a:rPr lang="en-GB" sz="2900" dirty="0"/>
              <a:t>At the time of the processing itself</a:t>
            </a:r>
          </a:p>
          <a:p>
            <a:r>
              <a:rPr lang="en-GB" sz="3400" dirty="0"/>
              <a:t>Elements to consider: </a:t>
            </a:r>
          </a:p>
          <a:p>
            <a:pPr lvl="1"/>
            <a:r>
              <a:rPr lang="en-GB" sz="2600" dirty="0"/>
              <a:t>The </a:t>
            </a:r>
            <a:r>
              <a:rPr lang="en-GB" sz="2900" dirty="0"/>
              <a:t>state of the art</a:t>
            </a:r>
          </a:p>
          <a:p>
            <a:pPr lvl="1"/>
            <a:r>
              <a:rPr lang="en-GB" sz="2900" dirty="0"/>
              <a:t>The cost of the information</a:t>
            </a:r>
          </a:p>
          <a:p>
            <a:pPr lvl="1"/>
            <a:r>
              <a:rPr lang="en-GB" sz="2900" dirty="0"/>
              <a:t>The nature, scope, context and purposes of the processing</a:t>
            </a:r>
          </a:p>
          <a:p>
            <a:pPr lvl="1"/>
            <a:r>
              <a:rPr lang="en-GB" sz="2900" dirty="0"/>
              <a:t>The risks of varying likelihood and severity for rights and freedoms of individuals posed by the processing</a:t>
            </a:r>
          </a:p>
          <a:p>
            <a:endParaRPr lang="de-DE" dirty="0"/>
          </a:p>
        </p:txBody>
      </p:sp>
    </p:spTree>
    <p:extLst>
      <p:ext uri="{BB962C8B-B14F-4D97-AF65-F5344CB8AC3E}">
        <p14:creationId xmlns:p14="http://schemas.microsoft.com/office/powerpoint/2010/main" val="189111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err="1"/>
              <a:t>Accountability</a:t>
            </a:r>
            <a:r>
              <a:rPr lang="de-DE" dirty="0"/>
              <a:t> (</a:t>
            </a:r>
            <a:r>
              <a:rPr lang="de-DE" dirty="0" err="1"/>
              <a:t>Article</a:t>
            </a:r>
            <a:r>
              <a:rPr lang="de-DE" dirty="0"/>
              <a:t> 30, 35 &amp; </a:t>
            </a:r>
            <a:r>
              <a:rPr lang="de-DE" dirty="0" err="1"/>
              <a:t>dpia</a:t>
            </a:r>
            <a:r>
              <a:rPr lang="de-DE" dirty="0"/>
              <a:t>)</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5" name="Slide Number Placeholder 4">
            <a:extLst>
              <a:ext uri="{FF2B5EF4-FFF2-40B4-BE49-F238E27FC236}">
                <a16:creationId xmlns:a16="http://schemas.microsoft.com/office/drawing/2014/main" id="{A133F844-E3D1-6FCD-BF6F-A49288EBBDA7}"/>
              </a:ext>
            </a:extLst>
          </p:cNvPr>
          <p:cNvSpPr>
            <a:spLocks noGrp="1"/>
          </p:cNvSpPr>
          <p:nvPr>
            <p:ph type="sldNum" sz="quarter" idx="12"/>
          </p:nvPr>
        </p:nvSpPr>
        <p:spPr/>
        <p:txBody>
          <a:bodyPr/>
          <a:lstStyle/>
          <a:p>
            <a:fld id="{0FF54DE5-C571-48E8-A5BC-B369434E2F44}" type="slidenum">
              <a:rPr lang="en-US" smtClean="0"/>
              <a:pPr/>
              <a:t>37</a:t>
            </a:fld>
            <a:endParaRPr lang="en-US" dirty="0"/>
          </a:p>
        </p:txBody>
      </p:sp>
      <p:sp>
        <p:nvSpPr>
          <p:cNvPr id="6" name="Date Placeholder 5">
            <a:extLst>
              <a:ext uri="{FF2B5EF4-FFF2-40B4-BE49-F238E27FC236}">
                <a16:creationId xmlns:a16="http://schemas.microsoft.com/office/drawing/2014/main" id="{0877270F-0EA1-AD72-1556-E9622BE79A5B}"/>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325246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Accountability is written into GDPR as a legal obligation</a:t>
            </a:r>
            <a:endParaRPr lang="fi-FI" dirty="0"/>
          </a:p>
        </p:txBody>
      </p:sp>
      <p:sp>
        <p:nvSpPr>
          <p:cNvPr id="3" name="Content Placeholder 2"/>
          <p:cNvSpPr>
            <a:spLocks noGrp="1"/>
          </p:cNvSpPr>
          <p:nvPr>
            <p:ph idx="1"/>
          </p:nvPr>
        </p:nvSpPr>
        <p:spPr>
          <a:xfrm>
            <a:off x="1104899" y="1615698"/>
            <a:ext cx="9980682" cy="4572000"/>
          </a:xfrm>
        </p:spPr>
        <p:txBody>
          <a:bodyPr/>
          <a:lstStyle/>
          <a:p>
            <a:r>
              <a:rPr lang="en-GB" i="1" dirty="0">
                <a:solidFill>
                  <a:schemeClr val="accent1"/>
                </a:solidFill>
              </a:rPr>
              <a:t>The controller shall be responsible for and be able to demonstrate compliance with [the data protection principles] ("accountability") (Art. 5 (2)).</a:t>
            </a:r>
          </a:p>
          <a:p>
            <a:endParaRPr lang="en-GB" i="1" dirty="0">
              <a:solidFill>
                <a:schemeClr val="accent1"/>
              </a:solidFill>
            </a:endParaRPr>
          </a:p>
          <a:p>
            <a:r>
              <a:rPr lang="en-GB" i="1" dirty="0">
                <a:solidFill>
                  <a:schemeClr val="accent1"/>
                </a:solidFill>
              </a:rPr>
              <a:t>Taking into account the nature, scope, context and purposes of the processing as well as the risks … of natural persons, the controller shall implement appropriate technical and organisational measures to ensure and be able to demonstrate that the processing is performed in accordance with this Regulation. These measures shall be reviewed and updated where necessary (Art. 25 (1)).</a:t>
            </a:r>
          </a:p>
          <a:p>
            <a:endParaRPr lang="fi-FI" dirty="0"/>
          </a:p>
        </p:txBody>
      </p:sp>
    </p:spTree>
    <p:extLst>
      <p:ext uri="{BB962C8B-B14F-4D97-AF65-F5344CB8AC3E}">
        <p14:creationId xmlns:p14="http://schemas.microsoft.com/office/powerpoint/2010/main" val="397253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The Principle of Accountability</a:t>
            </a:r>
            <a:endParaRPr lang="fi-FI" sz="3200" dirty="0"/>
          </a:p>
        </p:txBody>
      </p:sp>
      <p:sp>
        <p:nvSpPr>
          <p:cNvPr id="3" name="Content Placeholder 2"/>
          <p:cNvSpPr>
            <a:spLocks noGrp="1"/>
          </p:cNvSpPr>
          <p:nvPr>
            <p:ph idx="1"/>
          </p:nvPr>
        </p:nvSpPr>
        <p:spPr>
          <a:xfrm>
            <a:off x="1104899" y="1615698"/>
            <a:ext cx="9980682" cy="4572000"/>
          </a:xfrm>
        </p:spPr>
        <p:txBody>
          <a:bodyPr/>
          <a:lstStyle/>
          <a:p>
            <a:r>
              <a:rPr lang="en-GB" dirty="0">
                <a:solidFill>
                  <a:schemeClr val="accent1"/>
                </a:solidFill>
              </a:rPr>
              <a:t>The principle </a:t>
            </a:r>
            <a:r>
              <a:rPr lang="en-GB" dirty="0"/>
              <a:t>of accountability (Article 5)</a:t>
            </a:r>
          </a:p>
          <a:p>
            <a:pPr lvl="1"/>
            <a:r>
              <a:rPr lang="en-GB" dirty="0"/>
              <a:t>Demonstrating compliance</a:t>
            </a:r>
          </a:p>
          <a:p>
            <a:pPr lvl="1"/>
            <a:r>
              <a:rPr lang="en-GB" dirty="0"/>
              <a:t>Increased documentation obligations</a:t>
            </a:r>
          </a:p>
          <a:p>
            <a:pPr lvl="1"/>
            <a:r>
              <a:rPr lang="en-GB" dirty="0"/>
              <a:t>It will be no longer enough to comply with legislation – the controller shall also be able to prove this</a:t>
            </a:r>
          </a:p>
          <a:p>
            <a:pPr lvl="2"/>
            <a:endParaRPr lang="en-GB" sz="1400" dirty="0"/>
          </a:p>
          <a:p>
            <a:pPr marL="0" indent="0">
              <a:buNone/>
            </a:pPr>
            <a:endParaRPr lang="fi-FI" dirty="0"/>
          </a:p>
        </p:txBody>
      </p:sp>
      <p:sp>
        <p:nvSpPr>
          <p:cNvPr id="5" name="Rectangle: Rounded Corners 4">
            <a:extLst>
              <a:ext uri="{FF2B5EF4-FFF2-40B4-BE49-F238E27FC236}">
                <a16:creationId xmlns:a16="http://schemas.microsoft.com/office/drawing/2014/main" id="{1366AB17-284E-4367-A9CA-E6525A3B6D3B}"/>
              </a:ext>
            </a:extLst>
          </p:cNvPr>
          <p:cNvSpPr/>
          <p:nvPr/>
        </p:nvSpPr>
        <p:spPr>
          <a:xfrm>
            <a:off x="1104899" y="4136424"/>
            <a:ext cx="9980682" cy="1539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sz="1800" dirty="0" err="1">
                <a:solidFill>
                  <a:schemeClr val="bg2"/>
                </a:solidFill>
              </a:rPr>
              <a:t>Relevance</a:t>
            </a:r>
            <a:r>
              <a:rPr lang="de-DE" sz="1800" dirty="0">
                <a:solidFill>
                  <a:schemeClr val="bg2"/>
                </a:solidFill>
              </a:rPr>
              <a:t>: </a:t>
            </a:r>
          </a:p>
          <a:p>
            <a:pPr marL="342900" indent="-342900">
              <a:buFont typeface="Wingdings" panose="05000000000000000000" pitchFamily="2" charset="2"/>
              <a:buChar char="§"/>
            </a:pPr>
            <a:r>
              <a:rPr lang="de-DE" sz="1800" dirty="0">
                <a:solidFill>
                  <a:schemeClr val="bg2"/>
                </a:solidFill>
              </a:rPr>
              <a:t>Controllers are </a:t>
            </a:r>
            <a:r>
              <a:rPr lang="de-DE" sz="1800" dirty="0" err="1">
                <a:solidFill>
                  <a:schemeClr val="bg2"/>
                </a:solidFill>
              </a:rPr>
              <a:t>liable</a:t>
            </a:r>
            <a:r>
              <a:rPr lang="de-DE" sz="1800" dirty="0">
                <a:solidFill>
                  <a:schemeClr val="bg2"/>
                </a:solidFill>
              </a:rPr>
              <a:t> for processors </a:t>
            </a:r>
          </a:p>
          <a:p>
            <a:r>
              <a:rPr lang="de-DE" sz="1800" dirty="0">
                <a:solidFill>
                  <a:schemeClr val="bg2"/>
                </a:solidFill>
                <a:sym typeface="Wingdings" panose="05000000000000000000" pitchFamily="2" charset="2"/>
              </a:rPr>
              <a:t> </a:t>
            </a:r>
            <a:r>
              <a:rPr lang="de-DE" sz="1800" dirty="0">
                <a:solidFill>
                  <a:schemeClr val="bg2"/>
                </a:solidFill>
              </a:rPr>
              <a:t>Subcontractor management via established processes and with standard terms + exception management</a:t>
            </a:r>
            <a:endParaRPr lang="en-US" sz="1800" dirty="0">
              <a:solidFill>
                <a:schemeClr val="bg2"/>
              </a:solidFill>
            </a:endParaRPr>
          </a:p>
          <a:p>
            <a:pPr algn="ctr"/>
            <a:endParaRPr lang="fi-FI" dirty="0"/>
          </a:p>
        </p:txBody>
      </p:sp>
    </p:spTree>
    <p:extLst>
      <p:ext uri="{BB962C8B-B14F-4D97-AF65-F5344CB8AC3E}">
        <p14:creationId xmlns:p14="http://schemas.microsoft.com/office/powerpoint/2010/main" val="35443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291D-16F5-4E3D-8EF7-1F4B755DD81A}"/>
              </a:ext>
            </a:extLst>
          </p:cNvPr>
          <p:cNvSpPr>
            <a:spLocks noGrp="1"/>
          </p:cNvSpPr>
          <p:nvPr>
            <p:ph type="title"/>
          </p:nvPr>
        </p:nvSpPr>
        <p:spPr>
          <a:xfrm>
            <a:off x="1092448" y="2971806"/>
            <a:ext cx="10071099" cy="1684150"/>
          </a:xfrm>
        </p:spPr>
        <p:txBody>
          <a:bodyPr/>
          <a:lstStyle/>
          <a:p>
            <a:r>
              <a:rPr lang="de-DE" dirty="0"/>
              <a:t>Definitions</a:t>
            </a:r>
          </a:p>
        </p:txBody>
      </p:sp>
      <p:sp>
        <p:nvSpPr>
          <p:cNvPr id="3" name="Text Placeholder 2">
            <a:extLst>
              <a:ext uri="{FF2B5EF4-FFF2-40B4-BE49-F238E27FC236}">
                <a16:creationId xmlns:a16="http://schemas.microsoft.com/office/drawing/2014/main" id="{EEF271AC-D6B6-4EBB-B2AD-C02DF7BCA67F}"/>
              </a:ext>
            </a:extLst>
          </p:cNvPr>
          <p:cNvSpPr>
            <a:spLocks noGrp="1"/>
          </p:cNvSpPr>
          <p:nvPr>
            <p:ph type="body" idx="1"/>
          </p:nvPr>
        </p:nvSpPr>
        <p:spPr/>
        <p:txBody>
          <a:bodyPr/>
          <a:lstStyle/>
          <a:p>
            <a:endParaRPr lang="de-DE" dirty="0"/>
          </a:p>
        </p:txBody>
      </p:sp>
      <p:sp>
        <p:nvSpPr>
          <p:cNvPr id="4" name="Footer Placeholder 3">
            <a:extLst>
              <a:ext uri="{FF2B5EF4-FFF2-40B4-BE49-F238E27FC236}">
                <a16:creationId xmlns:a16="http://schemas.microsoft.com/office/drawing/2014/main" id="{7CE0F633-69A1-45DF-9D5D-88E3EBA49D72}"/>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16850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10416540" cy="1524000"/>
          </a:xfrm>
        </p:spPr>
        <p:txBody>
          <a:bodyPr>
            <a:normAutofit/>
          </a:bodyPr>
          <a:lstStyle/>
          <a:p>
            <a:r>
              <a:rPr lang="fi-FI" sz="3200" i="1" dirty="0" err="1"/>
              <a:t>Accountability</a:t>
            </a:r>
            <a:r>
              <a:rPr lang="fi-FI" sz="3200" i="1" dirty="0"/>
              <a:t> - </a:t>
            </a:r>
            <a:r>
              <a:rPr lang="fi-FI" sz="3200" dirty="0"/>
              <a:t>GDPR reversed the burden of proof</a:t>
            </a:r>
            <a:br>
              <a:rPr lang="fi-FI" sz="2400" dirty="0"/>
            </a:br>
            <a:endParaRPr lang="fi-FI" sz="2400" dirty="0"/>
          </a:p>
        </p:txBody>
      </p:sp>
      <p:sp>
        <p:nvSpPr>
          <p:cNvPr id="3" name="Content Placeholder 2"/>
          <p:cNvSpPr>
            <a:spLocks noGrp="1"/>
          </p:cNvSpPr>
          <p:nvPr>
            <p:ph idx="1"/>
          </p:nvPr>
        </p:nvSpPr>
        <p:spPr>
          <a:xfrm>
            <a:off x="1104899" y="1600200"/>
            <a:ext cx="9982201" cy="4925646"/>
          </a:xfrm>
        </p:spPr>
        <p:txBody>
          <a:bodyPr>
            <a:normAutofit/>
          </a:bodyPr>
          <a:lstStyle/>
          <a:p>
            <a:pPr marL="463550" lvl="3" indent="0">
              <a:buNone/>
            </a:pPr>
            <a:r>
              <a:rPr lang="en-GB" sz="2000" dirty="0"/>
              <a:t>Controllers must be able to demonstrate compliance with the GDPR's principles</a:t>
            </a:r>
          </a:p>
          <a:p>
            <a:pPr marL="749300" lvl="3" indent="-285750"/>
            <a:r>
              <a:rPr lang="en-GB" sz="1800" dirty="0"/>
              <a:t>Adopt certain "data protection by design" measures</a:t>
            </a:r>
          </a:p>
          <a:p>
            <a:pPr marL="749300" lvl="3" indent="-285750"/>
            <a:r>
              <a:rPr lang="en-GB" sz="1800" dirty="0"/>
              <a:t>Implement policies</a:t>
            </a:r>
          </a:p>
          <a:p>
            <a:pPr marL="749300" lvl="3" indent="-285750"/>
            <a:r>
              <a:rPr lang="en-GB" sz="1800" dirty="0"/>
              <a:t>Paper trails of decisions relating to data processing</a:t>
            </a:r>
          </a:p>
          <a:p>
            <a:pPr marL="749300" lvl="3" indent="-285750"/>
            <a:r>
              <a:rPr lang="en-GB" sz="1800" dirty="0"/>
              <a:t>Staff training programs</a:t>
            </a:r>
          </a:p>
          <a:p>
            <a:pPr marL="749300" lvl="3" indent="-285750"/>
            <a:r>
              <a:rPr lang="en-GB" sz="1800" dirty="0"/>
              <a:t>Undertake audits</a:t>
            </a:r>
          </a:p>
          <a:p>
            <a:pPr marL="749300" lvl="3" indent="-285750"/>
            <a:r>
              <a:rPr lang="en-GB" sz="1800" dirty="0"/>
              <a:t>Adherence to approved codes of conduct</a:t>
            </a:r>
          </a:p>
          <a:p>
            <a:pPr marL="749300" lvl="3" indent="-285750"/>
            <a:r>
              <a:rPr lang="en-GB" sz="1800" dirty="0"/>
              <a:t>Privacy impact assessment (when applicable)</a:t>
            </a:r>
            <a:endParaRPr lang="fi-FI" sz="1800" dirty="0"/>
          </a:p>
          <a:p>
            <a:r>
              <a:rPr lang="fi-FI" dirty="0" err="1"/>
              <a:t>The</a:t>
            </a:r>
            <a:r>
              <a:rPr lang="fi-FI" dirty="0"/>
              <a:t> </a:t>
            </a:r>
            <a:r>
              <a:rPr lang="fi-FI" dirty="0" err="1"/>
              <a:t>principle</a:t>
            </a:r>
            <a:r>
              <a:rPr lang="fi-FI" dirty="0"/>
              <a:t> </a:t>
            </a:r>
            <a:r>
              <a:rPr lang="fi-FI" dirty="0" err="1"/>
              <a:t>goes</a:t>
            </a:r>
            <a:r>
              <a:rPr lang="fi-FI" dirty="0"/>
              <a:t> </a:t>
            </a:r>
            <a:r>
              <a:rPr lang="fi-FI" dirty="0" err="1"/>
              <a:t>hand</a:t>
            </a:r>
            <a:r>
              <a:rPr lang="fi-FI" dirty="0"/>
              <a:t>-in-</a:t>
            </a:r>
            <a:r>
              <a:rPr lang="fi-FI" dirty="0" err="1"/>
              <a:t>hand</a:t>
            </a:r>
            <a:r>
              <a:rPr lang="fi-FI" dirty="0"/>
              <a:t> </a:t>
            </a:r>
            <a:r>
              <a:rPr lang="fi-FI" dirty="0" err="1"/>
              <a:t>with</a:t>
            </a:r>
            <a:r>
              <a:rPr lang="fi-FI" dirty="0"/>
              <a:t> </a:t>
            </a:r>
            <a:r>
              <a:rPr lang="fi-FI" dirty="0" err="1"/>
              <a:t>obligation</a:t>
            </a:r>
            <a:r>
              <a:rPr lang="fi-FI" dirty="0"/>
              <a:t> to </a:t>
            </a:r>
            <a:r>
              <a:rPr lang="en-US" dirty="0"/>
              <a:t>maintain </a:t>
            </a:r>
            <a:r>
              <a:rPr lang="en-US" dirty="0">
                <a:solidFill>
                  <a:schemeClr val="tx2"/>
                </a:solidFill>
              </a:rPr>
              <a:t>a record of all processing activities</a:t>
            </a:r>
            <a:endParaRPr lang="fi-FI" dirty="0">
              <a:solidFill>
                <a:schemeClr val="tx2"/>
              </a:solidFill>
            </a:endParaRPr>
          </a:p>
        </p:txBody>
      </p:sp>
    </p:spTree>
    <p:extLst>
      <p:ext uri="{BB962C8B-B14F-4D97-AF65-F5344CB8AC3E}">
        <p14:creationId xmlns:p14="http://schemas.microsoft.com/office/powerpoint/2010/main" val="9898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 word on terms </a:t>
            </a:r>
            <a:endParaRPr lang="en-US" dirty="0"/>
          </a:p>
        </p:txBody>
      </p:sp>
      <p:graphicFrame>
        <p:nvGraphicFramePr>
          <p:cNvPr id="6" name="Content Placeholder 5"/>
          <p:cNvGraphicFramePr>
            <a:graphicFrameLocks noGrp="1"/>
          </p:cNvGraphicFramePr>
          <p:nvPr>
            <p:ph idx="1"/>
          </p:nvPr>
        </p:nvGraphicFramePr>
        <p:xfrm>
          <a:off x="1104900" y="1459668"/>
          <a:ext cx="9980682" cy="490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95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Documentation is key for accountability</a:t>
            </a:r>
          </a:p>
        </p:txBody>
      </p:sp>
      <p:graphicFrame>
        <p:nvGraphicFramePr>
          <p:cNvPr id="2" name="Diagram 1"/>
          <p:cNvGraphicFramePr/>
          <p:nvPr/>
        </p:nvGraphicFramePr>
        <p:xfrm>
          <a:off x="1104900" y="1495752"/>
          <a:ext cx="9980682" cy="48503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62964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10416540" cy="1524000"/>
          </a:xfrm>
        </p:spPr>
        <p:txBody>
          <a:bodyPr>
            <a:normAutofit/>
          </a:bodyPr>
          <a:lstStyle/>
          <a:p>
            <a:r>
              <a:rPr lang="en-GB" dirty="0"/>
              <a:t>What are DPIAs? (1)</a:t>
            </a:r>
            <a:br>
              <a:rPr lang="fi-FI" sz="2400" dirty="0"/>
            </a:br>
            <a:endParaRPr lang="fi-FI" sz="2400" dirty="0"/>
          </a:p>
        </p:txBody>
      </p:sp>
      <p:sp>
        <p:nvSpPr>
          <p:cNvPr id="3" name="Content Placeholder 2"/>
          <p:cNvSpPr>
            <a:spLocks noGrp="1"/>
          </p:cNvSpPr>
          <p:nvPr>
            <p:ph idx="1"/>
          </p:nvPr>
        </p:nvSpPr>
        <p:spPr>
          <a:xfrm>
            <a:off x="1104899" y="1600200"/>
            <a:ext cx="10637921" cy="4935354"/>
          </a:xfrm>
        </p:spPr>
        <p:txBody>
          <a:bodyPr>
            <a:normAutofit/>
          </a:bodyPr>
          <a:lstStyle/>
          <a:p>
            <a:r>
              <a:rPr lang="fi-FI" sz="1800" dirty="0" err="1"/>
              <a:t>The</a:t>
            </a:r>
            <a:r>
              <a:rPr lang="fi-FI" sz="1800" dirty="0"/>
              <a:t> </a:t>
            </a:r>
            <a:r>
              <a:rPr lang="en-GB" sz="1800" dirty="0"/>
              <a:t>Protection Impact Assessments are a tool to evaluate privacy risks against given criteria (“</a:t>
            </a:r>
            <a:r>
              <a:rPr lang="en-GB" sz="1800" b="1" dirty="0"/>
              <a:t>privacy requirements</a:t>
            </a:r>
            <a:r>
              <a:rPr lang="en-GB" sz="1800" dirty="0"/>
              <a:t>”)</a:t>
            </a:r>
          </a:p>
          <a:p>
            <a:r>
              <a:rPr lang="en-GB" sz="1800" dirty="0"/>
              <a:t>Those are often a mandatory part of privacy compliance</a:t>
            </a:r>
          </a:p>
          <a:p>
            <a:pPr lvl="1"/>
            <a:r>
              <a:rPr lang="en-GB" dirty="0"/>
              <a:t>EU Article 35 of the GDPR; </a:t>
            </a:r>
          </a:p>
          <a:p>
            <a:pPr lvl="1"/>
            <a:r>
              <a:rPr lang="en-GB" dirty="0"/>
              <a:t>Previously those existed, too</a:t>
            </a:r>
          </a:p>
          <a:p>
            <a:pPr lvl="2"/>
            <a:r>
              <a:rPr lang="en-GB" sz="1600" dirty="0">
                <a:hlinkClick r:id="rId3"/>
              </a:rPr>
              <a:t>Commission recommendation </a:t>
            </a:r>
            <a:r>
              <a:rPr lang="en-GB" sz="1600" dirty="0"/>
              <a:t>on the Data Protection Impact Assessment Template for Smart Grid and Smart Metering Systems (2014): </a:t>
            </a:r>
          </a:p>
          <a:p>
            <a:pPr lvl="2"/>
            <a:r>
              <a:rPr lang="en-GB" sz="1600" dirty="0"/>
              <a:t>US: E-Government Act of 2002</a:t>
            </a:r>
          </a:p>
          <a:p>
            <a:pPr lvl="2"/>
            <a:endParaRPr lang="en-GB" sz="500" dirty="0"/>
          </a:p>
          <a:p>
            <a:endParaRPr lang="en-GB" sz="1600" dirty="0"/>
          </a:p>
          <a:p>
            <a:r>
              <a:rPr lang="en-US" sz="1600" dirty="0">
                <a:solidFill>
                  <a:schemeClr val="bg1"/>
                </a:solidFill>
              </a:rPr>
              <a:t>a </a:t>
            </a:r>
            <a:r>
              <a:rPr lang="en-US" sz="1800" dirty="0">
                <a:solidFill>
                  <a:schemeClr val="bg1"/>
                </a:solidFill>
              </a:rPr>
              <a:t>record of all processing activities.</a:t>
            </a:r>
          </a:p>
          <a:p>
            <a:pPr marL="0" indent="0">
              <a:buNone/>
            </a:pPr>
            <a:endParaRPr lang="fi-FI" sz="1800" dirty="0"/>
          </a:p>
        </p:txBody>
      </p:sp>
      <p:sp>
        <p:nvSpPr>
          <p:cNvPr id="4" name="TextBox 3">
            <a:extLst>
              <a:ext uri="{FF2B5EF4-FFF2-40B4-BE49-F238E27FC236}">
                <a16:creationId xmlns:a16="http://schemas.microsoft.com/office/drawing/2014/main" id="{437C29BD-B823-4575-8947-7E6F54D15AAD}"/>
              </a:ext>
            </a:extLst>
          </p:cNvPr>
          <p:cNvSpPr txBox="1"/>
          <p:nvPr/>
        </p:nvSpPr>
        <p:spPr>
          <a:xfrm>
            <a:off x="2094548" y="4753284"/>
            <a:ext cx="8136904" cy="76944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de-DE" sz="2200" dirty="0">
                <a:solidFill>
                  <a:schemeClr val="bg2"/>
                </a:solidFill>
              </a:rPr>
              <a:t>Article 29 Working Party (April 2017): </a:t>
            </a:r>
          </a:p>
          <a:p>
            <a:r>
              <a:rPr lang="de-DE" sz="2200" dirty="0">
                <a:solidFill>
                  <a:schemeClr val="bg2"/>
                </a:solidFill>
              </a:rPr>
              <a:t>"PIA is often used [...] to refer to the same concept"</a:t>
            </a:r>
            <a:endParaRPr lang="en-US" sz="2200" dirty="0">
              <a:solidFill>
                <a:schemeClr val="bg2"/>
              </a:solidFill>
            </a:endParaRPr>
          </a:p>
        </p:txBody>
      </p:sp>
    </p:spTree>
    <p:extLst>
      <p:ext uri="{BB962C8B-B14F-4D97-AF65-F5344CB8AC3E}">
        <p14:creationId xmlns:p14="http://schemas.microsoft.com/office/powerpoint/2010/main" val="172924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10416540" cy="1524000"/>
          </a:xfrm>
        </p:spPr>
        <p:txBody>
          <a:bodyPr>
            <a:normAutofit/>
          </a:bodyPr>
          <a:lstStyle/>
          <a:p>
            <a:r>
              <a:rPr lang="en-GB" dirty="0"/>
              <a:t>What are DPIAs? (2)</a:t>
            </a:r>
            <a:br>
              <a:rPr lang="fi-FI" sz="2400" dirty="0"/>
            </a:br>
            <a:endParaRPr lang="fi-FI" sz="2400" dirty="0"/>
          </a:p>
        </p:txBody>
      </p:sp>
      <p:sp>
        <p:nvSpPr>
          <p:cNvPr id="3" name="Content Placeholder 2"/>
          <p:cNvSpPr>
            <a:spLocks noGrp="1"/>
          </p:cNvSpPr>
          <p:nvPr>
            <p:ph idx="1"/>
          </p:nvPr>
        </p:nvSpPr>
        <p:spPr>
          <a:xfrm>
            <a:off x="1104899" y="1600200"/>
            <a:ext cx="10637921" cy="4935354"/>
          </a:xfrm>
        </p:spPr>
        <p:txBody>
          <a:bodyPr>
            <a:normAutofit/>
          </a:bodyPr>
          <a:lstStyle/>
          <a:p>
            <a:r>
              <a:rPr lang="fi-FI" sz="1800" dirty="0" err="1"/>
              <a:t>Assessment</a:t>
            </a:r>
            <a:r>
              <a:rPr lang="fi-FI" sz="1800" dirty="0"/>
              <a:t> </a:t>
            </a:r>
            <a:r>
              <a:rPr lang="en-GB" sz="1800" dirty="0"/>
              <a:t>might be self-assessments or assessments done by trained staff/externals</a:t>
            </a:r>
          </a:p>
          <a:p>
            <a:r>
              <a:rPr lang="en-GB" sz="1800" dirty="0"/>
              <a:t>Impact = likelihood and severity of the risk</a:t>
            </a:r>
          </a:p>
          <a:p>
            <a:r>
              <a:rPr lang="fi-FI" sz="1800" dirty="0" err="1"/>
              <a:t>Relevant</a:t>
            </a:r>
            <a:r>
              <a:rPr lang="fi-FI" sz="1800" dirty="0"/>
              <a:t> </a:t>
            </a:r>
            <a:r>
              <a:rPr lang="fi-FI" sz="1800" dirty="0" err="1"/>
              <a:t>factors</a:t>
            </a:r>
            <a:r>
              <a:rPr lang="fi-FI" sz="1800" dirty="0"/>
              <a:t>:</a:t>
            </a:r>
          </a:p>
          <a:p>
            <a:pPr lvl="1"/>
            <a:r>
              <a:rPr lang="fi-FI" dirty="0" err="1"/>
              <a:t>Nature</a:t>
            </a:r>
            <a:r>
              <a:rPr lang="fi-FI" dirty="0"/>
              <a:t>, </a:t>
            </a:r>
            <a:r>
              <a:rPr lang="fi-FI" dirty="0" err="1"/>
              <a:t>scope</a:t>
            </a:r>
            <a:r>
              <a:rPr lang="fi-FI" dirty="0"/>
              <a:t>, </a:t>
            </a:r>
            <a:r>
              <a:rPr lang="en-GB" dirty="0"/>
              <a:t>context and purposes of the processing </a:t>
            </a:r>
          </a:p>
          <a:p>
            <a:pPr lvl="1"/>
            <a:r>
              <a:rPr lang="fi-FI" dirty="0" err="1"/>
              <a:t>Sources</a:t>
            </a:r>
            <a:r>
              <a:rPr lang="fi-FI" dirty="0"/>
              <a:t> of </a:t>
            </a:r>
            <a:r>
              <a:rPr lang="fi-FI" dirty="0" err="1"/>
              <a:t>the</a:t>
            </a:r>
            <a:r>
              <a:rPr lang="fi-FI" dirty="0"/>
              <a:t> </a:t>
            </a:r>
            <a:r>
              <a:rPr lang="fi-FI" dirty="0" err="1"/>
              <a:t>risk</a:t>
            </a:r>
            <a:endParaRPr lang="fi-FI" dirty="0"/>
          </a:p>
          <a:p>
            <a:pPr lvl="1"/>
            <a:r>
              <a:rPr lang="fi-FI" dirty="0" err="1"/>
              <a:t>Envisaged</a:t>
            </a:r>
            <a:r>
              <a:rPr lang="fi-FI" dirty="0"/>
              <a:t> measures, </a:t>
            </a:r>
            <a:r>
              <a:rPr lang="fi-FI" dirty="0" err="1"/>
              <a:t>safeguards</a:t>
            </a:r>
            <a:r>
              <a:rPr lang="fi-FI" dirty="0"/>
              <a:t> and </a:t>
            </a:r>
            <a:r>
              <a:rPr lang="fi-FI" dirty="0" err="1"/>
              <a:t>mechanisms</a:t>
            </a:r>
            <a:r>
              <a:rPr lang="fi-FI" dirty="0"/>
              <a:t> for </a:t>
            </a:r>
            <a:r>
              <a:rPr lang="fi-FI" dirty="0" err="1"/>
              <a:t>mitigating</a:t>
            </a:r>
            <a:r>
              <a:rPr lang="fi-FI" dirty="0"/>
              <a:t> </a:t>
            </a:r>
            <a:r>
              <a:rPr lang="fi-FI" dirty="0" err="1"/>
              <a:t>that</a:t>
            </a:r>
            <a:r>
              <a:rPr lang="fi-FI" dirty="0"/>
              <a:t> </a:t>
            </a:r>
            <a:r>
              <a:rPr lang="fi-FI" dirty="0" err="1"/>
              <a:t>risk</a:t>
            </a:r>
            <a:r>
              <a:rPr lang="fi-FI" dirty="0"/>
              <a:t> </a:t>
            </a:r>
          </a:p>
          <a:p>
            <a:pPr lvl="3"/>
            <a:r>
              <a:rPr lang="en-GB" sz="1600" dirty="0"/>
              <a:t>Nature, scope, context and purposes of the processing </a:t>
            </a:r>
          </a:p>
          <a:p>
            <a:pPr lvl="3"/>
            <a:r>
              <a:rPr lang="en-GB" sz="1600" dirty="0"/>
              <a:t>Sources of the risk </a:t>
            </a:r>
          </a:p>
          <a:p>
            <a:pPr lvl="3"/>
            <a:r>
              <a:rPr lang="en-GB" sz="1600" dirty="0"/>
              <a:t>Envisaged measures, safeguards and mechanisms for mitigating that risk</a:t>
            </a:r>
          </a:p>
          <a:p>
            <a:pPr marL="0" indent="0">
              <a:buNone/>
            </a:pPr>
            <a:endParaRPr lang="fi-FI" sz="1800" dirty="0"/>
          </a:p>
        </p:txBody>
      </p:sp>
    </p:spTree>
    <p:extLst>
      <p:ext uri="{BB962C8B-B14F-4D97-AF65-F5344CB8AC3E}">
        <p14:creationId xmlns:p14="http://schemas.microsoft.com/office/powerpoint/2010/main" val="79821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lstStyle/>
          <a:p>
            <a:r>
              <a:rPr lang="en-GB" dirty="0"/>
              <a:t>Core elements of DPIA</a:t>
            </a:r>
          </a:p>
        </p:txBody>
      </p:sp>
      <p:sp>
        <p:nvSpPr>
          <p:cNvPr id="74757" name="Rectangle 5"/>
          <p:cNvSpPr>
            <a:spLocks noGrp="1" noChangeArrowheads="1"/>
          </p:cNvSpPr>
          <p:nvPr>
            <p:ph type="body" idx="1"/>
            <p:custDataLst>
              <p:tags r:id="rId3"/>
            </p:custDataLst>
          </p:nvPr>
        </p:nvSpPr>
        <p:spPr>
          <a:xfrm>
            <a:off x="1104900" y="1478756"/>
            <a:ext cx="9980682" cy="4572000"/>
          </a:xfrm>
        </p:spPr>
        <p:txBody>
          <a:bodyPr/>
          <a:lstStyle/>
          <a:p>
            <a:pPr>
              <a:lnSpc>
                <a:spcPct val="150000"/>
              </a:lnSpc>
            </a:pPr>
            <a:r>
              <a:rPr lang="en-GB" dirty="0"/>
              <a:t>DPIA should take place prior to the data processing</a:t>
            </a:r>
          </a:p>
          <a:p>
            <a:pPr>
              <a:lnSpc>
                <a:spcPct val="150000"/>
              </a:lnSpc>
            </a:pPr>
            <a:r>
              <a:rPr lang="en-GB" dirty="0"/>
              <a:t>DPIA needs to be done by qualified personnel</a:t>
            </a:r>
          </a:p>
          <a:p>
            <a:pPr>
              <a:lnSpc>
                <a:spcPct val="150000"/>
              </a:lnSpc>
            </a:pPr>
            <a:r>
              <a:rPr lang="en-GB" dirty="0"/>
              <a:t>DPIA should be based on (pre)defined requirements </a:t>
            </a:r>
          </a:p>
          <a:p>
            <a:pPr>
              <a:lnSpc>
                <a:spcPct val="150000"/>
              </a:lnSpc>
            </a:pPr>
            <a:r>
              <a:rPr lang="en-GB" dirty="0"/>
              <a:t>DPIA should be part of a privacy program</a:t>
            </a:r>
          </a:p>
          <a:p>
            <a:pPr>
              <a:lnSpc>
                <a:spcPct val="150000"/>
              </a:lnSpc>
            </a:pPr>
            <a:r>
              <a:rPr lang="en-GB" dirty="0"/>
              <a:t>DPIA needs follow up and decision-making on risk</a:t>
            </a:r>
          </a:p>
          <a:p>
            <a:pPr lvl="2"/>
            <a:endParaRPr lang="en-GB" dirty="0"/>
          </a:p>
        </p:txBody>
      </p:sp>
    </p:spTree>
    <p:custDataLst>
      <p:tags r:id="rId1"/>
    </p:custDataLst>
    <p:extLst>
      <p:ext uri="{BB962C8B-B14F-4D97-AF65-F5344CB8AC3E}">
        <p14:creationId xmlns:p14="http://schemas.microsoft.com/office/powerpoint/2010/main" val="184052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lstStyle/>
          <a:p>
            <a:r>
              <a:rPr lang="en-GB" dirty="0"/>
              <a:t>When are DPIAs needed? (1)</a:t>
            </a:r>
          </a:p>
        </p:txBody>
      </p:sp>
      <p:sp>
        <p:nvSpPr>
          <p:cNvPr id="74757" name="Rectangle 5"/>
          <p:cNvSpPr>
            <a:spLocks noGrp="1" noChangeArrowheads="1"/>
          </p:cNvSpPr>
          <p:nvPr>
            <p:ph type="body" idx="1"/>
            <p:custDataLst>
              <p:tags r:id="rId3"/>
            </p:custDataLst>
          </p:nvPr>
        </p:nvSpPr>
        <p:spPr>
          <a:xfrm>
            <a:off x="1104900" y="1513767"/>
            <a:ext cx="9980682" cy="4572000"/>
          </a:xfrm>
        </p:spPr>
        <p:txBody>
          <a:bodyPr/>
          <a:lstStyle/>
          <a:p>
            <a:r>
              <a:rPr lang="en-GB" dirty="0"/>
              <a:t>Focal point: </a:t>
            </a:r>
            <a:r>
              <a:rPr lang="en-GB" b="1" dirty="0">
                <a:solidFill>
                  <a:schemeClr val="accent2"/>
                </a:solidFill>
              </a:rPr>
              <a:t>risks to rights and freedoms of individuals</a:t>
            </a:r>
          </a:p>
          <a:p>
            <a:pPr lvl="1"/>
            <a:r>
              <a:rPr lang="en-GB" sz="1800" dirty="0"/>
              <a:t>Depends on the scope, context and purpose of processing </a:t>
            </a:r>
          </a:p>
          <a:p>
            <a:pPr lvl="1"/>
            <a:r>
              <a:rPr lang="en-GB" sz="1800" dirty="0"/>
              <a:t>Might be new technologies</a:t>
            </a:r>
          </a:p>
          <a:p>
            <a:pPr lvl="1"/>
            <a:r>
              <a:rPr lang="en-GB" sz="1800" dirty="0"/>
              <a:t>Could apply in large-scale processing operations (Recital 91)</a:t>
            </a:r>
          </a:p>
          <a:p>
            <a:r>
              <a:rPr lang="en-GB" dirty="0"/>
              <a:t>In certain circumstances it should be considered, whether a DPIA could be broader than a single project (e.g.: where several controllers plan to introduce a common application or processing environment across an industry sector) (Recital 92)</a:t>
            </a:r>
          </a:p>
          <a:p>
            <a:r>
              <a:rPr lang="en-GB" dirty="0"/>
              <a:t>NOT mandatory: if the processing concerns personal data from patients or clients by an individual doctor, health care professional, or lawyer</a:t>
            </a:r>
          </a:p>
          <a:p>
            <a:pPr lvl="2"/>
            <a:endParaRPr lang="en-GB" dirty="0"/>
          </a:p>
        </p:txBody>
      </p:sp>
    </p:spTree>
    <p:custDataLst>
      <p:tags r:id="rId1"/>
    </p:custDataLst>
    <p:extLst>
      <p:ext uri="{BB962C8B-B14F-4D97-AF65-F5344CB8AC3E}">
        <p14:creationId xmlns:p14="http://schemas.microsoft.com/office/powerpoint/2010/main" val="221622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a:xfrm>
            <a:off x="1105659" y="411163"/>
            <a:ext cx="9980682" cy="1096962"/>
          </a:xfrm>
        </p:spPr>
        <p:txBody>
          <a:bodyPr>
            <a:normAutofit fontScale="90000"/>
          </a:bodyPr>
          <a:lstStyle/>
          <a:p>
            <a:br>
              <a:rPr lang="en-GB" dirty="0"/>
            </a:br>
            <a:br>
              <a:rPr lang="en-GB" dirty="0"/>
            </a:br>
            <a:br>
              <a:rPr lang="en-GB" sz="3100" dirty="0"/>
            </a:br>
            <a:r>
              <a:rPr lang="en-GB" sz="3100" dirty="0"/>
              <a:t>When are DPIAs needed? (2)</a:t>
            </a:r>
            <a:br>
              <a:rPr lang="en-GB" dirty="0"/>
            </a:br>
            <a:endParaRPr lang="en-GB" dirty="0"/>
          </a:p>
        </p:txBody>
      </p:sp>
      <p:sp>
        <p:nvSpPr>
          <p:cNvPr id="74757" name="Rectangle 5"/>
          <p:cNvSpPr>
            <a:spLocks noGrp="1" noChangeArrowheads="1"/>
          </p:cNvSpPr>
          <p:nvPr>
            <p:ph type="body" idx="1"/>
            <p:custDataLst>
              <p:tags r:id="rId3"/>
            </p:custDataLst>
          </p:nvPr>
        </p:nvSpPr>
        <p:spPr/>
        <p:txBody>
          <a:bodyPr/>
          <a:lstStyle/>
          <a:p>
            <a:pPr lvl="0"/>
            <a:r>
              <a:rPr lang="en-US" dirty="0"/>
              <a:t>Type of processing is likely to result in a high risk to the rights and freedoms of individuals </a:t>
            </a:r>
          </a:p>
          <a:p>
            <a:pPr lvl="2"/>
            <a:r>
              <a:rPr lang="en-GB" sz="1800" dirty="0"/>
              <a:t>Systematic and extensive evaluation of personal aspects based on automated processing (e.g. profiling such as credit monitoring or genetic testing), and on which serious decisions are based (e.g. legal effects or similar, such as </a:t>
            </a:r>
            <a:r>
              <a:rPr lang="en-US" sz="1800" dirty="0"/>
              <a:t>exclusion or discrimination</a:t>
            </a:r>
            <a:r>
              <a:rPr lang="en-GB" sz="1800" dirty="0"/>
              <a:t>)</a:t>
            </a:r>
          </a:p>
          <a:p>
            <a:pPr lvl="2"/>
            <a:r>
              <a:rPr lang="en-GB" sz="1800" dirty="0"/>
              <a:t>Processing sensitive data on a large scale </a:t>
            </a:r>
          </a:p>
          <a:p>
            <a:pPr lvl="2"/>
            <a:r>
              <a:rPr lang="en-GB" sz="1800" dirty="0"/>
              <a:t>Systematic monitoring of a publicly accessible area on a large scale (e.g. video surveillance)</a:t>
            </a:r>
          </a:p>
          <a:p>
            <a:pPr marL="6350" lvl="2" indent="0">
              <a:buNone/>
            </a:pPr>
            <a:endParaRPr lang="en-US" sz="2400" dirty="0">
              <a:solidFill>
                <a:schemeClr val="tx2"/>
              </a:solidFill>
            </a:endParaRPr>
          </a:p>
          <a:p>
            <a:endParaRPr lang="en-GB" dirty="0"/>
          </a:p>
        </p:txBody>
      </p:sp>
    </p:spTree>
    <p:custDataLst>
      <p:tags r:id="rId1"/>
    </p:custDataLst>
    <p:extLst>
      <p:ext uri="{BB962C8B-B14F-4D97-AF65-F5344CB8AC3E}">
        <p14:creationId xmlns:p14="http://schemas.microsoft.com/office/powerpoint/2010/main" val="25688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lstStyle/>
          <a:p>
            <a:r>
              <a:rPr lang="en-GB" dirty="0"/>
              <a:t>When are DPIAs needed? (3) – Art. 29 WP additional groups </a:t>
            </a:r>
          </a:p>
        </p:txBody>
      </p:sp>
      <p:sp>
        <p:nvSpPr>
          <p:cNvPr id="74757" name="Rectangle 5"/>
          <p:cNvSpPr>
            <a:spLocks noGrp="1" noChangeArrowheads="1"/>
          </p:cNvSpPr>
          <p:nvPr>
            <p:ph type="body" idx="1"/>
            <p:custDataLst>
              <p:tags r:id="rId3"/>
            </p:custDataLst>
          </p:nvPr>
        </p:nvSpPr>
        <p:spPr>
          <a:xfrm>
            <a:off x="1104899" y="1519813"/>
            <a:ext cx="9980682" cy="4572000"/>
          </a:xfrm>
        </p:spPr>
        <p:txBody>
          <a:bodyPr>
            <a:normAutofit/>
          </a:bodyPr>
          <a:lstStyle/>
          <a:p>
            <a:r>
              <a:rPr lang="en-GB" dirty="0"/>
              <a:t>Datasets that have been matched or combined</a:t>
            </a:r>
          </a:p>
          <a:p>
            <a:r>
              <a:rPr lang="en-GB" dirty="0"/>
              <a:t>Data concerning vulnerable data subjects (children, employees, mentally ill, elderly, patients)</a:t>
            </a:r>
          </a:p>
          <a:p>
            <a:r>
              <a:rPr lang="en-GB" dirty="0"/>
              <a:t>Innovative use or applying technological or organisational solutions </a:t>
            </a:r>
          </a:p>
          <a:p>
            <a:pPr lvl="1"/>
            <a:r>
              <a:rPr lang="en-GB" sz="1800" dirty="0"/>
              <a:t>E.g. combining use of finger print and face recognition</a:t>
            </a:r>
          </a:p>
          <a:p>
            <a:r>
              <a:rPr lang="en-GB" dirty="0"/>
              <a:t>Data transfers across borders outside of the EU</a:t>
            </a:r>
          </a:p>
          <a:p>
            <a:r>
              <a:rPr lang="en-GB" dirty="0"/>
              <a:t>Processing prevents data subjects from exercising a right or using a service/contract </a:t>
            </a:r>
          </a:p>
          <a:p>
            <a:pPr lvl="1"/>
            <a:r>
              <a:rPr lang="en-GB" sz="1800" dirty="0"/>
              <a:t>Public area used that cannot be avoided </a:t>
            </a:r>
          </a:p>
          <a:p>
            <a:pPr lvl="1"/>
            <a:r>
              <a:rPr lang="en-GB" sz="1800" dirty="0"/>
              <a:t>Such as screening used by banking</a:t>
            </a:r>
          </a:p>
        </p:txBody>
      </p:sp>
    </p:spTree>
    <p:custDataLst>
      <p:tags r:id="rId1"/>
    </p:custDataLst>
    <p:extLst>
      <p:ext uri="{BB962C8B-B14F-4D97-AF65-F5344CB8AC3E}">
        <p14:creationId xmlns:p14="http://schemas.microsoft.com/office/powerpoint/2010/main" val="188943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When are DPIAs [not] needed? (4) </a:t>
            </a:r>
          </a:p>
        </p:txBody>
      </p:sp>
      <p:sp>
        <p:nvSpPr>
          <p:cNvPr id="74757" name="Rectangle 5"/>
          <p:cNvSpPr>
            <a:spLocks noGrp="1" noChangeArrowheads="1"/>
          </p:cNvSpPr>
          <p:nvPr>
            <p:ph type="body" idx="1"/>
            <p:custDataLst>
              <p:tags r:id="rId3"/>
            </p:custDataLst>
          </p:nvPr>
        </p:nvSpPr>
        <p:spPr>
          <a:xfrm>
            <a:off x="1104899" y="1519813"/>
            <a:ext cx="9980682" cy="4572000"/>
          </a:xfrm>
        </p:spPr>
        <p:txBody>
          <a:bodyPr>
            <a:normAutofit/>
          </a:bodyPr>
          <a:lstStyle/>
          <a:p>
            <a:r>
              <a:rPr lang="en-GB" dirty="0"/>
              <a:t>Same or similar processing</a:t>
            </a:r>
          </a:p>
          <a:p>
            <a:r>
              <a:rPr lang="en-GB" dirty="0"/>
              <a:t>Already done within a group, e.g. municipalities </a:t>
            </a:r>
          </a:p>
          <a:p>
            <a:r>
              <a:rPr lang="en-GB" dirty="0"/>
              <a:t>Based on a legal requirement</a:t>
            </a:r>
          </a:p>
          <a:p>
            <a:r>
              <a:rPr lang="en-GB" dirty="0"/>
              <a:t>On the list of a supervisory authority </a:t>
            </a:r>
          </a:p>
          <a:p>
            <a:pPr marL="914400" lvl="2" indent="0">
              <a:buNone/>
            </a:pPr>
            <a:endParaRPr lang="en-GB" sz="1600" dirty="0"/>
          </a:p>
        </p:txBody>
      </p:sp>
    </p:spTree>
    <p:custDataLst>
      <p:tags r:id="rId1"/>
    </p:custDataLst>
    <p:extLst>
      <p:ext uri="{BB962C8B-B14F-4D97-AF65-F5344CB8AC3E}">
        <p14:creationId xmlns:p14="http://schemas.microsoft.com/office/powerpoint/2010/main" val="13471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291D-16F5-4E3D-8EF7-1F4B755DD81A}"/>
              </a:ext>
            </a:extLst>
          </p:cNvPr>
          <p:cNvSpPr>
            <a:spLocks noGrp="1"/>
          </p:cNvSpPr>
          <p:nvPr>
            <p:ph type="ctrTitle"/>
          </p:nvPr>
        </p:nvSpPr>
        <p:spPr/>
        <p:txBody>
          <a:bodyPr>
            <a:normAutofit/>
          </a:bodyPr>
          <a:lstStyle/>
          <a:p>
            <a:r>
              <a:rPr lang="de-DE" sz="4800" dirty="0"/>
              <a:t>Personal Data</a:t>
            </a:r>
          </a:p>
        </p:txBody>
      </p:sp>
      <p:sp>
        <p:nvSpPr>
          <p:cNvPr id="5" name="Subtitle 4">
            <a:extLst>
              <a:ext uri="{FF2B5EF4-FFF2-40B4-BE49-F238E27FC236}">
                <a16:creationId xmlns:a16="http://schemas.microsoft.com/office/drawing/2014/main" id="{3F32BFBF-FC7C-4632-9D20-B30F07720126}"/>
              </a:ext>
            </a:extLst>
          </p:cNvPr>
          <p:cNvSpPr>
            <a:spLocks noGrp="1"/>
          </p:cNvSpPr>
          <p:nvPr>
            <p:ph type="subTitle" idx="1"/>
          </p:nvPr>
        </p:nvSpPr>
        <p:spPr/>
        <p:txBody>
          <a:bodyPr/>
          <a:lstStyle/>
          <a:p>
            <a:endParaRPr lang="fi-FI"/>
          </a:p>
        </p:txBody>
      </p:sp>
      <p:sp>
        <p:nvSpPr>
          <p:cNvPr id="3" name="Slide Number Placeholder 2">
            <a:extLst>
              <a:ext uri="{FF2B5EF4-FFF2-40B4-BE49-F238E27FC236}">
                <a16:creationId xmlns:a16="http://schemas.microsoft.com/office/drawing/2014/main" id="{0BB7DCC6-6F52-7E77-1A65-E2202BE0A6F8}"/>
              </a:ext>
            </a:extLst>
          </p:cNvPr>
          <p:cNvSpPr>
            <a:spLocks noGrp="1"/>
          </p:cNvSpPr>
          <p:nvPr>
            <p:ph type="sldNum" sz="quarter" idx="12"/>
          </p:nvPr>
        </p:nvSpPr>
        <p:spPr/>
        <p:txBody>
          <a:bodyPr/>
          <a:lstStyle/>
          <a:p>
            <a:fld id="{0FF54DE5-C571-48E8-A5BC-B369434E2F44}" type="slidenum">
              <a:rPr lang="en-US" smtClean="0"/>
              <a:pPr/>
              <a:t>5</a:t>
            </a:fld>
            <a:endParaRPr lang="en-US" dirty="0"/>
          </a:p>
        </p:txBody>
      </p:sp>
      <p:sp>
        <p:nvSpPr>
          <p:cNvPr id="6" name="Date Placeholder 5">
            <a:extLst>
              <a:ext uri="{FF2B5EF4-FFF2-40B4-BE49-F238E27FC236}">
                <a16:creationId xmlns:a16="http://schemas.microsoft.com/office/drawing/2014/main" id="{230F5F11-6790-95ED-4BBC-9D37A2D9932B}"/>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150229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Process – Article 35</a:t>
            </a:r>
          </a:p>
        </p:txBody>
      </p:sp>
      <p:sp>
        <p:nvSpPr>
          <p:cNvPr id="74757" name="Rectangle 5"/>
          <p:cNvSpPr>
            <a:spLocks noGrp="1" noChangeArrowheads="1"/>
          </p:cNvSpPr>
          <p:nvPr>
            <p:ph type="body" idx="1"/>
            <p:custDataLst>
              <p:tags r:id="rId3"/>
            </p:custDataLst>
          </p:nvPr>
        </p:nvSpPr>
        <p:spPr>
          <a:xfrm>
            <a:off x="1104900" y="1478756"/>
            <a:ext cx="9980682" cy="4572000"/>
          </a:xfrm>
        </p:spPr>
        <p:txBody>
          <a:bodyPr/>
          <a:lstStyle/>
          <a:p>
            <a:r>
              <a:rPr lang="en-GB" dirty="0"/>
              <a:t>DPIA needs to be documented!</a:t>
            </a:r>
          </a:p>
          <a:p>
            <a:r>
              <a:rPr lang="en-GB" dirty="0"/>
              <a:t>Data Protection Officer needs to be involved (2)</a:t>
            </a:r>
          </a:p>
          <a:p>
            <a:r>
              <a:rPr lang="en-GB" dirty="0"/>
              <a:t>Compliance with the approved codes of conduct referred to in Article 40 </a:t>
            </a:r>
          </a:p>
          <a:p>
            <a:r>
              <a:rPr lang="en-GB" dirty="0"/>
              <a:t>Where appropriate, the controller shall seek the views of data subjects or their representatives on the intended processing, without prejudice to the protection of commercial or public interests or the security of the processing operations </a:t>
            </a:r>
            <a:r>
              <a:rPr lang="en-GB" dirty="0">
                <a:sym typeface="Wingdings" panose="05000000000000000000" pitchFamily="2" charset="2"/>
              </a:rPr>
              <a:t></a:t>
            </a:r>
            <a:r>
              <a:rPr lang="en-GB" dirty="0"/>
              <a:t> how?</a:t>
            </a:r>
          </a:p>
          <a:p>
            <a:pPr lvl="2"/>
            <a:endParaRPr lang="en-GB" dirty="0"/>
          </a:p>
          <a:p>
            <a:pPr marL="6350" lvl="2" indent="0">
              <a:buNone/>
            </a:pPr>
            <a:endParaRPr lang="en-GB" dirty="0"/>
          </a:p>
        </p:txBody>
      </p:sp>
    </p:spTree>
    <p:custDataLst>
      <p:tags r:id="rId1"/>
    </p:custDataLst>
    <p:extLst>
      <p:ext uri="{BB962C8B-B14F-4D97-AF65-F5344CB8AC3E}">
        <p14:creationId xmlns:p14="http://schemas.microsoft.com/office/powerpoint/2010/main" val="12945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What should be assessed?</a:t>
            </a:r>
          </a:p>
        </p:txBody>
      </p:sp>
      <p:sp>
        <p:nvSpPr>
          <p:cNvPr id="74757" name="Rectangle 5"/>
          <p:cNvSpPr>
            <a:spLocks noGrp="1" noChangeArrowheads="1"/>
          </p:cNvSpPr>
          <p:nvPr>
            <p:ph type="body" idx="1"/>
            <p:custDataLst>
              <p:tags r:id="rId3"/>
            </p:custDataLst>
          </p:nvPr>
        </p:nvSpPr>
        <p:spPr>
          <a:xfrm>
            <a:off x="1104900" y="1479776"/>
            <a:ext cx="8507288" cy="5039965"/>
          </a:xfrm>
        </p:spPr>
        <p:txBody>
          <a:bodyPr/>
          <a:lstStyle/>
          <a:p>
            <a:pPr marL="0" indent="0">
              <a:buNone/>
            </a:pPr>
            <a:r>
              <a:rPr lang="en-GB" dirty="0"/>
              <a:t>The assessment shall contain at least:</a:t>
            </a:r>
          </a:p>
          <a:p>
            <a:pPr marL="463550" lvl="2" indent="-457200">
              <a:buFont typeface="+mj-lt"/>
              <a:buAutoNum type="alphaLcParenR"/>
            </a:pPr>
            <a:r>
              <a:rPr lang="en-GB" sz="1800" dirty="0"/>
              <a:t>a systematic description of the envisaged processing operations and the purposes of the processing, including where applicable the legitimate interest pursued by the controller; </a:t>
            </a:r>
          </a:p>
          <a:p>
            <a:pPr marL="463550" lvl="2" indent="-457200">
              <a:buFont typeface="+mj-lt"/>
              <a:buAutoNum type="alphaLcParenR"/>
            </a:pPr>
            <a:r>
              <a:rPr lang="en-GB" sz="1800" dirty="0"/>
              <a:t>an assessment of the necessity and proportionality of the processing operations in relation to the purposes; </a:t>
            </a:r>
          </a:p>
          <a:p>
            <a:pPr marL="463550" lvl="2" indent="-457200">
              <a:buFont typeface="+mj-lt"/>
              <a:buAutoNum type="alphaLcParenR"/>
            </a:pPr>
            <a:r>
              <a:rPr lang="en-GB" sz="1800" dirty="0"/>
              <a:t>an assessment of the risks to the rights and freedoms of data subjects referred to in paragraph 1; </a:t>
            </a:r>
          </a:p>
          <a:p>
            <a:pPr marL="463550" lvl="2" indent="-457200">
              <a:buFont typeface="+mj-lt"/>
              <a:buAutoNum type="alphaLcParenR"/>
            </a:pPr>
            <a:r>
              <a:rPr lang="en-GB" sz="1800" dirty="0"/>
              <a:t>the measures envisaged to address the risks, including safeguards, security measures and mechanisms to ensure the protection of personal data and to demonstrate compliance with this Regulation taking into account the rights and legitimate interests of data subjects and other persons concerned</a:t>
            </a:r>
          </a:p>
          <a:p>
            <a:pPr marL="463550" lvl="2" indent="-457200">
              <a:buFont typeface="+mj-lt"/>
              <a:buAutoNum type="alphaLcParenR"/>
            </a:pPr>
            <a:endParaRPr lang="en-GB" dirty="0"/>
          </a:p>
        </p:txBody>
      </p:sp>
    </p:spTree>
    <p:custDataLst>
      <p:tags r:id="rId1"/>
    </p:custDataLst>
    <p:extLst>
      <p:ext uri="{BB962C8B-B14F-4D97-AF65-F5344CB8AC3E}">
        <p14:creationId xmlns:p14="http://schemas.microsoft.com/office/powerpoint/2010/main" val="150922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DATA BREACHES</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5" name="Slide Number Placeholder 4">
            <a:extLst>
              <a:ext uri="{FF2B5EF4-FFF2-40B4-BE49-F238E27FC236}">
                <a16:creationId xmlns:a16="http://schemas.microsoft.com/office/drawing/2014/main" id="{CAE12087-F7F5-7BDB-7753-438E2C19C4B0}"/>
              </a:ext>
            </a:extLst>
          </p:cNvPr>
          <p:cNvSpPr>
            <a:spLocks noGrp="1"/>
          </p:cNvSpPr>
          <p:nvPr>
            <p:ph type="sldNum" sz="quarter" idx="12"/>
          </p:nvPr>
        </p:nvSpPr>
        <p:spPr/>
        <p:txBody>
          <a:bodyPr/>
          <a:lstStyle/>
          <a:p>
            <a:fld id="{0FF54DE5-C571-48E8-A5BC-B369434E2F44}" type="slidenum">
              <a:rPr lang="en-US" smtClean="0"/>
              <a:pPr/>
              <a:t>52</a:t>
            </a:fld>
            <a:endParaRPr lang="en-US" dirty="0"/>
          </a:p>
        </p:txBody>
      </p:sp>
      <p:sp>
        <p:nvSpPr>
          <p:cNvPr id="6" name="Date Placeholder 5">
            <a:extLst>
              <a:ext uri="{FF2B5EF4-FFF2-40B4-BE49-F238E27FC236}">
                <a16:creationId xmlns:a16="http://schemas.microsoft.com/office/drawing/2014/main" id="{4FDD3A52-9024-860C-8DBC-3C39C736DDC6}"/>
              </a:ext>
            </a:extLst>
          </p:cNvPr>
          <p:cNvSpPr>
            <a:spLocks noGrp="1"/>
          </p:cNvSpPr>
          <p:nvPr>
            <p:ph type="dt" sz="half" idx="10"/>
          </p:nvPr>
        </p:nvSpPr>
        <p:spPr/>
        <p:txBody>
          <a:bodyPr/>
          <a:lstStyle/>
          <a:p>
            <a:r>
              <a:rPr lang="en-US"/>
              <a:t>12 syyskuu 2023</a:t>
            </a:r>
            <a:endParaRPr lang="en-US" dirty="0"/>
          </a:p>
        </p:txBody>
      </p:sp>
    </p:spTree>
    <p:extLst>
      <p:ext uri="{BB962C8B-B14F-4D97-AF65-F5344CB8AC3E}">
        <p14:creationId xmlns:p14="http://schemas.microsoft.com/office/powerpoint/2010/main" val="341247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definition</a:t>
            </a:r>
            <a:endParaRPr lang="en-US" sz="3200" dirty="0"/>
          </a:p>
        </p:txBody>
      </p:sp>
      <p:sp>
        <p:nvSpPr>
          <p:cNvPr id="3" name="Content Placeholder 2"/>
          <p:cNvSpPr>
            <a:spLocks noGrp="1"/>
          </p:cNvSpPr>
          <p:nvPr>
            <p:ph idx="1"/>
          </p:nvPr>
        </p:nvSpPr>
        <p:spPr/>
        <p:txBody>
          <a:bodyPr>
            <a:normAutofit/>
          </a:bodyPr>
          <a:lstStyle/>
          <a:p>
            <a:r>
              <a:rPr lang="en-US" sz="1800" dirty="0"/>
              <a:t>Breach means a security breach leading to the destruction, loss, alteration, </a:t>
            </a:r>
            <a:r>
              <a:rPr lang="en-GB" sz="1800" dirty="0"/>
              <a:t>unauthorised</a:t>
            </a:r>
            <a:r>
              <a:rPr lang="en-US" sz="1800" dirty="0"/>
              <a:t> disclosure of or access to personal data</a:t>
            </a:r>
          </a:p>
          <a:p>
            <a:r>
              <a:rPr lang="en-US" sz="1800" dirty="0"/>
              <a:t>Breach of </a:t>
            </a:r>
          </a:p>
          <a:p>
            <a:pPr lvl="1"/>
            <a:r>
              <a:rPr lang="en-US" sz="1400" dirty="0"/>
              <a:t>Confidentiality</a:t>
            </a:r>
          </a:p>
          <a:p>
            <a:pPr lvl="1"/>
            <a:r>
              <a:rPr lang="en-US" sz="1400" dirty="0"/>
              <a:t>Integrity </a:t>
            </a:r>
          </a:p>
          <a:p>
            <a:pPr lvl="1"/>
            <a:r>
              <a:rPr lang="en-US" sz="1400" dirty="0"/>
              <a:t>Availability </a:t>
            </a:r>
          </a:p>
          <a:p>
            <a:r>
              <a:rPr lang="en-US" sz="1800" dirty="0"/>
              <a:t>Have you been a victim of a breach?</a:t>
            </a:r>
          </a:p>
        </p:txBody>
      </p:sp>
    </p:spTree>
    <p:extLst>
      <p:ext uri="{BB962C8B-B14F-4D97-AF65-F5344CB8AC3E}">
        <p14:creationId xmlns:p14="http://schemas.microsoft.com/office/powerpoint/2010/main" val="19912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(1) – DPA </a:t>
            </a:r>
            <a:endParaRPr lang="en-US" sz="3200" dirty="0"/>
          </a:p>
        </p:txBody>
      </p:sp>
      <p:sp>
        <p:nvSpPr>
          <p:cNvPr id="3" name="Content Placeholder 2"/>
          <p:cNvSpPr>
            <a:spLocks noGrp="1"/>
          </p:cNvSpPr>
          <p:nvPr>
            <p:ph idx="1"/>
          </p:nvPr>
        </p:nvSpPr>
        <p:spPr/>
        <p:txBody>
          <a:bodyPr>
            <a:normAutofit/>
          </a:bodyPr>
          <a:lstStyle/>
          <a:p>
            <a:pPr marL="344488" lvl="1" indent="-342900"/>
            <a:r>
              <a:rPr lang="en-US" sz="1800" dirty="0"/>
              <a:t>Notification must be made </a:t>
            </a:r>
            <a:r>
              <a:rPr lang="en-US" sz="1800" b="1" dirty="0"/>
              <a:t>without undue delay</a:t>
            </a:r>
            <a:r>
              <a:rPr lang="en-US" sz="1800" dirty="0"/>
              <a:t>, where feasible within </a:t>
            </a:r>
            <a:r>
              <a:rPr lang="en-US" sz="1800" b="1" dirty="0"/>
              <a:t>72 hours </a:t>
            </a:r>
            <a:r>
              <a:rPr lang="en-GB" sz="1800" dirty="0"/>
              <a:t>after having become aware of it</a:t>
            </a:r>
            <a:endParaRPr lang="en-US" sz="1800" b="1" dirty="0"/>
          </a:p>
          <a:p>
            <a:pPr marL="344488" lvl="1" indent="-342900"/>
            <a:endParaRPr lang="en-GB" sz="2000" dirty="0"/>
          </a:p>
          <a:p>
            <a:pPr marL="344488" lvl="1" indent="-342900"/>
            <a:r>
              <a:rPr lang="en-GB" sz="2000" dirty="0"/>
              <a:t>The controller must, notify the personal data breach to the supervisory authority, unless the personal data breach is unlikely to result in a risk to the rights and freedoms of natural persons </a:t>
            </a:r>
          </a:p>
          <a:p>
            <a:pPr marL="344488" lvl="1" indent="-342900"/>
            <a:endParaRPr lang="en-GB" sz="2000" b="1" dirty="0"/>
          </a:p>
          <a:p>
            <a:pPr marL="344488" lvl="1" indent="-342900"/>
            <a:r>
              <a:rPr lang="en-GB" sz="2000" dirty="0"/>
              <a:t>Forms</a:t>
            </a:r>
            <a:r>
              <a:rPr lang="en-GB" sz="2000" b="1" dirty="0"/>
              <a:t> </a:t>
            </a:r>
          </a:p>
          <a:p>
            <a:pPr marL="344488" lvl="1" indent="-342900"/>
            <a:r>
              <a:rPr lang="en-GB" sz="2000" dirty="0"/>
              <a:t>Tactics</a:t>
            </a:r>
            <a:endParaRPr lang="en-US" sz="1800" dirty="0"/>
          </a:p>
        </p:txBody>
      </p:sp>
    </p:spTree>
    <p:extLst>
      <p:ext uri="{BB962C8B-B14F-4D97-AF65-F5344CB8AC3E}">
        <p14:creationId xmlns:p14="http://schemas.microsoft.com/office/powerpoint/2010/main" val="191237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hlinkClick r:id="rId2"/>
              </a:rPr>
              <a:t>Not notifying could be costly </a:t>
            </a:r>
            <a:r>
              <a:rPr lang="en-GB" sz="3200" dirty="0"/>
              <a:t>(source: NYT 8.9.22)</a:t>
            </a:r>
            <a:endParaRPr lang="en-US" sz="3200" dirty="0"/>
          </a:p>
        </p:txBody>
      </p:sp>
      <p:sp>
        <p:nvSpPr>
          <p:cNvPr id="3" name="Content Placeholder 2"/>
          <p:cNvSpPr>
            <a:spLocks noGrp="1"/>
          </p:cNvSpPr>
          <p:nvPr>
            <p:ph idx="1"/>
          </p:nvPr>
        </p:nvSpPr>
        <p:spPr>
          <a:xfrm>
            <a:off x="5989738" y="1600200"/>
            <a:ext cx="5097361" cy="4572000"/>
          </a:xfrm>
        </p:spPr>
        <p:txBody>
          <a:bodyPr>
            <a:normAutofit/>
          </a:bodyPr>
          <a:lstStyle/>
          <a:p>
            <a:pPr marL="344488" lvl="1" indent="-342900"/>
            <a:r>
              <a:rPr lang="en-US" sz="1800" dirty="0"/>
              <a:t>Do you think this is fair?</a:t>
            </a:r>
          </a:p>
          <a:p>
            <a:pPr marL="344488" lvl="1" indent="-342900"/>
            <a:r>
              <a:rPr lang="en-US" sz="1800" dirty="0"/>
              <a:t>How would you have reacted?</a:t>
            </a:r>
          </a:p>
        </p:txBody>
      </p:sp>
      <p:pic>
        <p:nvPicPr>
          <p:cNvPr id="5" name="Picture 4">
            <a:extLst>
              <a:ext uri="{FF2B5EF4-FFF2-40B4-BE49-F238E27FC236}">
                <a16:creationId xmlns:a16="http://schemas.microsoft.com/office/drawing/2014/main" id="{3DDF35EE-796A-4960-A331-E79C7DB89D76}"/>
              </a:ext>
            </a:extLst>
          </p:cNvPr>
          <p:cNvPicPr>
            <a:picLocks noChangeAspect="1"/>
          </p:cNvPicPr>
          <p:nvPr/>
        </p:nvPicPr>
        <p:blipFill>
          <a:blip r:embed="rId3"/>
          <a:stretch>
            <a:fillRect/>
          </a:stretch>
        </p:blipFill>
        <p:spPr>
          <a:xfrm>
            <a:off x="1040234" y="1600200"/>
            <a:ext cx="4642266" cy="4572000"/>
          </a:xfrm>
          <a:prstGeom prst="rect">
            <a:avLst/>
          </a:prstGeom>
        </p:spPr>
      </p:pic>
    </p:spTree>
    <p:extLst>
      <p:ext uri="{BB962C8B-B14F-4D97-AF65-F5344CB8AC3E}">
        <p14:creationId xmlns:p14="http://schemas.microsoft.com/office/powerpoint/2010/main" val="410534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(2) – Individuals</a:t>
            </a:r>
            <a:endParaRPr lang="en-US" sz="3200" dirty="0"/>
          </a:p>
        </p:txBody>
      </p:sp>
      <p:sp>
        <p:nvSpPr>
          <p:cNvPr id="3" name="Content Placeholder 2"/>
          <p:cNvSpPr>
            <a:spLocks noGrp="1"/>
          </p:cNvSpPr>
          <p:nvPr>
            <p:ph idx="1"/>
          </p:nvPr>
        </p:nvSpPr>
        <p:spPr/>
        <p:txBody>
          <a:bodyPr>
            <a:normAutofit/>
          </a:bodyPr>
          <a:lstStyle/>
          <a:p>
            <a:pPr marL="344488" lvl="1" indent="-342900"/>
            <a:r>
              <a:rPr lang="en-GB" sz="2000" dirty="0"/>
              <a:t>When the personal data breach is likely to result in a high risk to the rights and freedoms of natural persons, the controller shall communicate the personal data breach to the data subject without undue delay unless..</a:t>
            </a:r>
          </a:p>
          <a:p>
            <a:pPr marL="801688" lvl="2" indent="-342900"/>
            <a:r>
              <a:rPr lang="en-GB" sz="1600" dirty="0"/>
              <a:t>Controller has implemented TOMS so that the pd is unintelligible (e.g. encryption)</a:t>
            </a:r>
          </a:p>
          <a:p>
            <a:pPr marL="801688" lvl="2" indent="-342900"/>
            <a:r>
              <a:rPr lang="en-GB" sz="1600" dirty="0"/>
              <a:t>Taken subsequent measure which ensure that the high risk wont materialize</a:t>
            </a:r>
          </a:p>
          <a:p>
            <a:pPr marL="801688" lvl="2" indent="-342900"/>
            <a:r>
              <a:rPr lang="en-GB" sz="1600" dirty="0"/>
              <a:t>It would be a disproportionate effort</a:t>
            </a:r>
          </a:p>
          <a:p>
            <a:pPr marL="344488" lvl="1" indent="-342900"/>
            <a:r>
              <a:rPr lang="en-GB" sz="1800" dirty="0"/>
              <a:t>Questions</a:t>
            </a:r>
          </a:p>
          <a:p>
            <a:pPr marL="801688" lvl="2" indent="-342900"/>
            <a:r>
              <a:rPr lang="en-GB" sz="1600" dirty="0"/>
              <a:t>Do you think the different treatment of individuals and DPA is okay?</a:t>
            </a:r>
          </a:p>
          <a:p>
            <a:pPr marL="801688" lvl="2" indent="-342900"/>
            <a:r>
              <a:rPr lang="en-GB" sz="1600" dirty="0"/>
              <a:t>Compensation? </a:t>
            </a:r>
          </a:p>
        </p:txBody>
      </p:sp>
    </p:spTree>
    <p:extLst>
      <p:ext uri="{BB962C8B-B14F-4D97-AF65-F5344CB8AC3E}">
        <p14:creationId xmlns:p14="http://schemas.microsoft.com/office/powerpoint/2010/main" val="176994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8983-C2BE-4CCE-8520-11ACD4631027}"/>
              </a:ext>
            </a:extLst>
          </p:cNvPr>
          <p:cNvSpPr>
            <a:spLocks noGrp="1"/>
          </p:cNvSpPr>
          <p:nvPr>
            <p:ph type="title"/>
          </p:nvPr>
        </p:nvSpPr>
        <p:spPr/>
        <p:txBody>
          <a:bodyPr>
            <a:normAutofit fontScale="90000"/>
          </a:bodyPr>
          <a:lstStyle/>
          <a:p>
            <a:pPr marL="360045" indent="-342265" algn="just">
              <a:spcAft>
                <a:spcPts val="1200"/>
              </a:spcAft>
            </a:pPr>
            <a:r>
              <a:rPr lang="de-DE" dirty="0"/>
              <a:t>Is lack of resources a good </a:t>
            </a:r>
            <a:r>
              <a:rPr lang="de-DE" dirty="0" err="1"/>
              <a:t>reason</a:t>
            </a:r>
            <a:r>
              <a:rPr lang="de-DE" dirty="0"/>
              <a:t> not to follow DP law?	</a:t>
            </a:r>
            <a:endParaRPr lang="fi-FI" dirty="0"/>
          </a:p>
        </p:txBody>
      </p:sp>
      <p:sp>
        <p:nvSpPr>
          <p:cNvPr id="3" name="Content Placeholder 2">
            <a:extLst>
              <a:ext uri="{FF2B5EF4-FFF2-40B4-BE49-F238E27FC236}">
                <a16:creationId xmlns:a16="http://schemas.microsoft.com/office/drawing/2014/main" id="{2B83153B-AD29-4FF2-A2B0-AD8FCDDE9B71}"/>
              </a:ext>
            </a:extLst>
          </p:cNvPr>
          <p:cNvSpPr>
            <a:spLocks noGrp="1"/>
          </p:cNvSpPr>
          <p:nvPr>
            <p:ph idx="1"/>
          </p:nvPr>
        </p:nvSpPr>
        <p:spPr/>
        <p:txBody>
          <a:bodyPr/>
          <a:lstStyle/>
          <a:p>
            <a:r>
              <a:rPr lang="de-DE" dirty="0"/>
              <a:t>" </a:t>
            </a:r>
            <a:r>
              <a:rPr lang="en-GB" b="0" i="0" u="none" strike="noStrike" dirty="0">
                <a:solidFill>
                  <a:srgbClr val="006699"/>
                </a:solidFill>
                <a:effectLst/>
                <a:latin typeface="Open Sans" panose="020B0606030504020204" pitchFamily="34" charset="0"/>
              </a:rPr>
              <a:t>89</a:t>
            </a:r>
            <a:r>
              <a:rPr lang="en-GB" b="0" i="0" dirty="0">
                <a:solidFill>
                  <a:srgbClr val="000000"/>
                </a:solidFill>
                <a:effectLst/>
                <a:latin typeface="Open Sans" panose="020B0606030504020204" pitchFamily="34" charset="0"/>
              </a:rPr>
              <a:t> However, it must be pointed out that a lack of resources allocated to the public authorities cannot in any event constitute a legitimate ground justifying interference with the fundamental rights guaranteed by the Charter. </a:t>
            </a:r>
            <a:r>
              <a:rPr lang="de-DE" dirty="0"/>
              <a:t>"</a:t>
            </a:r>
          </a:p>
          <a:p>
            <a:endParaRPr lang="de-DE" dirty="0"/>
          </a:p>
          <a:p>
            <a:r>
              <a:rPr lang="de-DE" dirty="0"/>
              <a:t>Do you </a:t>
            </a:r>
            <a:r>
              <a:rPr lang="de-DE" dirty="0" err="1"/>
              <a:t>agree</a:t>
            </a:r>
            <a:r>
              <a:rPr lang="de-DE" dirty="0"/>
              <a:t>?</a:t>
            </a:r>
          </a:p>
          <a:p>
            <a:r>
              <a:rPr lang="de-DE" dirty="0"/>
              <a:t>What does that </a:t>
            </a:r>
            <a:r>
              <a:rPr lang="de-DE" dirty="0" err="1"/>
              <a:t>mean</a:t>
            </a:r>
            <a:r>
              <a:rPr lang="de-DE" dirty="0"/>
              <a:t> for the private </a:t>
            </a:r>
            <a:r>
              <a:rPr lang="de-DE" dirty="0" err="1"/>
              <a:t>sector</a:t>
            </a:r>
            <a:r>
              <a:rPr lang="de-DE" dirty="0"/>
              <a:t>? </a:t>
            </a:r>
            <a:endParaRPr lang="fi-FI" dirty="0"/>
          </a:p>
        </p:txBody>
      </p:sp>
      <p:sp>
        <p:nvSpPr>
          <p:cNvPr id="4" name="Footer Placeholder 3">
            <a:extLst>
              <a:ext uri="{FF2B5EF4-FFF2-40B4-BE49-F238E27FC236}">
                <a16:creationId xmlns:a16="http://schemas.microsoft.com/office/drawing/2014/main" id="{72EC0EDC-835C-457B-A8AB-3693E3BED6C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00778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14244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t>Let's discuss the judgement: </a:t>
            </a:r>
            <a:br>
              <a:rPr lang="en-GB" sz="3200" dirty="0"/>
            </a:br>
            <a:r>
              <a:rPr lang="lt-LT" sz="3200" dirty="0"/>
              <a:t>Vyriausioji tarnybinės etikos komisija</a:t>
            </a:r>
            <a:endParaRPr lang="en-US" sz="3200" dirty="0"/>
          </a:p>
        </p:txBody>
      </p:sp>
      <p:sp>
        <p:nvSpPr>
          <p:cNvPr id="3" name="Content Placeholder 2"/>
          <p:cNvSpPr>
            <a:spLocks noGrp="1"/>
          </p:cNvSpPr>
          <p:nvPr>
            <p:ph idx="1"/>
          </p:nvPr>
        </p:nvSpPr>
        <p:spPr/>
        <p:txBody>
          <a:bodyPr/>
          <a:lstStyle/>
          <a:p>
            <a:pPr marL="0" indent="0">
              <a:buNone/>
            </a:pPr>
            <a:r>
              <a:rPr lang="en-US" b="1" dirty="0"/>
              <a:t>Please prepare the following answers alone (you can ask your classmates/me about things you have not understood). </a:t>
            </a:r>
          </a:p>
          <a:p>
            <a:pPr marL="457200" indent="-457200">
              <a:buAutoNum type="arabicPeriod"/>
            </a:pPr>
            <a:r>
              <a:rPr lang="en-US" b="1" dirty="0"/>
              <a:t>Summarize the case in your own words</a:t>
            </a:r>
          </a:p>
          <a:p>
            <a:pPr marL="457200" indent="-457200">
              <a:buAutoNum type="arabicPeriod"/>
            </a:pPr>
            <a:r>
              <a:rPr lang="en-US" b="1" dirty="0"/>
              <a:t>Which type of procedure is this case? [and what will be the next steps]</a:t>
            </a:r>
          </a:p>
          <a:p>
            <a:pPr marL="457200" indent="-457200">
              <a:buAutoNum type="arabicPeriod"/>
            </a:pPr>
            <a:r>
              <a:rPr lang="en-US" b="1" dirty="0"/>
              <a:t>There were two main questions before the court. </a:t>
            </a:r>
          </a:p>
          <a:p>
            <a:pPr marL="0" indent="0">
              <a:buNone/>
            </a:pPr>
            <a:r>
              <a:rPr lang="en-US" b="1" dirty="0"/>
              <a:t>a) Do you agree with the outcome of the first question? What "test" is applied?</a:t>
            </a:r>
          </a:p>
          <a:p>
            <a:pPr marL="0" indent="0">
              <a:buNone/>
            </a:pPr>
            <a:r>
              <a:rPr lang="en-US" b="1" dirty="0"/>
              <a:t>b) Do you agree with outcome of the second question? </a:t>
            </a:r>
          </a:p>
          <a:p>
            <a:pPr marL="0" indent="0">
              <a:buNone/>
            </a:pPr>
            <a:endParaRPr lang="en-US" b="1" dirty="0"/>
          </a:p>
          <a:p>
            <a:pPr marL="457200" indent="-457200">
              <a:buAutoNum type="arabicPeriod"/>
            </a:pPr>
            <a:endParaRPr lang="en-US" b="1" dirty="0"/>
          </a:p>
        </p:txBody>
      </p:sp>
    </p:spTree>
    <p:extLst>
      <p:ext uri="{BB962C8B-B14F-4D97-AF65-F5344CB8AC3E}">
        <p14:creationId xmlns:p14="http://schemas.microsoft.com/office/powerpoint/2010/main" val="196412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C68AFF-3D4B-475E-B74A-13B751A4F6E7}"/>
              </a:ext>
            </a:extLst>
          </p:cNvPr>
          <p:cNvSpPr>
            <a:spLocks noGrp="1"/>
          </p:cNvSpPr>
          <p:nvPr>
            <p:ph type="title"/>
          </p:nvPr>
        </p:nvSpPr>
        <p:spPr/>
        <p:txBody>
          <a:bodyPr>
            <a:normAutofit/>
          </a:bodyPr>
          <a:lstStyle/>
          <a:p>
            <a:r>
              <a:rPr lang="de-DE" sz="3600" dirty="0"/>
              <a:t>Personal </a:t>
            </a:r>
            <a:r>
              <a:rPr lang="de-DE" sz="3600" dirty="0" err="1"/>
              <a:t>data</a:t>
            </a:r>
            <a:endParaRPr lang="de-DE" sz="3600" dirty="0"/>
          </a:p>
        </p:txBody>
      </p:sp>
      <p:sp>
        <p:nvSpPr>
          <p:cNvPr id="6" name="Content Placeholder 5">
            <a:extLst>
              <a:ext uri="{FF2B5EF4-FFF2-40B4-BE49-F238E27FC236}">
                <a16:creationId xmlns:a16="http://schemas.microsoft.com/office/drawing/2014/main" id="{E0AA3938-8F81-4467-97A2-40BE21D6B6B8}"/>
              </a:ext>
            </a:extLst>
          </p:cNvPr>
          <p:cNvSpPr>
            <a:spLocks noGrp="1"/>
          </p:cNvSpPr>
          <p:nvPr>
            <p:ph idx="1"/>
          </p:nvPr>
        </p:nvSpPr>
        <p:spPr>
          <a:xfrm>
            <a:off x="1104900" y="1600200"/>
            <a:ext cx="9980682" cy="4572000"/>
          </a:xfrm>
        </p:spPr>
        <p:txBody>
          <a:bodyPr>
            <a:normAutofit/>
          </a:bodyPr>
          <a:lstStyle/>
          <a:p>
            <a:r>
              <a:rPr lang="en-GB" sz="2400" dirty="0"/>
              <a:t>Any information relating to an identified or identifiable natural person </a:t>
            </a:r>
          </a:p>
          <a:p>
            <a:pPr lvl="1"/>
            <a:r>
              <a:rPr lang="en-GB" sz="2000" b="1" dirty="0"/>
              <a:t>directly or indirectly</a:t>
            </a:r>
          </a:p>
          <a:p>
            <a:pPr lvl="1"/>
            <a:r>
              <a:rPr lang="en-GB" sz="2000" dirty="0"/>
              <a:t>such as a name, an identification number, location data, an online identifier or to one or more factors specific to the physical, physiological, genetic, mental, economic, cultural or social identity of that natural person </a:t>
            </a:r>
            <a:endParaRPr lang="en-GB" sz="2400" dirty="0"/>
          </a:p>
          <a:p>
            <a:r>
              <a:rPr lang="en-GB" sz="2400" dirty="0"/>
              <a:t>The GDPR clarified that </a:t>
            </a:r>
          </a:p>
          <a:p>
            <a:pPr lvl="1"/>
            <a:r>
              <a:rPr lang="en-GB" sz="2000" b="1" dirty="0"/>
              <a:t>location data </a:t>
            </a:r>
            <a:r>
              <a:rPr lang="en-GB" sz="2000" dirty="0"/>
              <a:t>and </a:t>
            </a:r>
          </a:p>
          <a:p>
            <a:pPr lvl="1"/>
            <a:r>
              <a:rPr lang="en-GB" sz="2000" b="1" dirty="0"/>
              <a:t>online identifiers </a:t>
            </a:r>
            <a:r>
              <a:rPr lang="en-GB" sz="2000" dirty="0"/>
              <a:t>may also be personal data</a:t>
            </a:r>
          </a:p>
          <a:p>
            <a:endParaRPr lang="de-DE" sz="1800" dirty="0">
              <a:solidFill>
                <a:schemeClr val="tx2"/>
              </a:solidFill>
            </a:endParaRPr>
          </a:p>
          <a:p>
            <a:pPr marL="0" indent="0">
              <a:buNone/>
            </a:pPr>
            <a:endParaRPr lang="de-DE" dirty="0"/>
          </a:p>
        </p:txBody>
      </p:sp>
    </p:spTree>
    <p:extLst>
      <p:ext uri="{BB962C8B-B14F-4D97-AF65-F5344CB8AC3E}">
        <p14:creationId xmlns:p14="http://schemas.microsoft.com/office/powerpoint/2010/main" val="158126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pc="-1" dirty="0">
                <a:solidFill>
                  <a:srgbClr val="514843"/>
                </a:solidFill>
                <a:latin typeface="Plantagenet Cherokee"/>
                <a:ea typeface="+mn-ea"/>
                <a:cs typeface="+mn-cs"/>
              </a:rPr>
              <a:t>Any</a:t>
            </a:r>
            <a:r>
              <a:rPr lang="de-DE" sz="4000" spc="-1" dirty="0">
                <a:solidFill>
                  <a:srgbClr val="514843"/>
                </a:solidFill>
                <a:latin typeface="Plantagenet Cherokee"/>
                <a:ea typeface="+mn-ea"/>
                <a:cs typeface="+mn-cs"/>
              </a:rPr>
              <a:t>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158506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E32C4-7D8E-4F12-88A8-9AB614ED3457}"/>
              </a:ext>
            </a:extLst>
          </p:cNvPr>
          <p:cNvSpPr>
            <a:spLocks noGrp="1"/>
          </p:cNvSpPr>
          <p:nvPr>
            <p:ph type="ctrTitle"/>
          </p:nvPr>
        </p:nvSpPr>
        <p:spPr>
          <a:xfrm>
            <a:off x="6916737" y="1944932"/>
            <a:ext cx="4533899" cy="1176684"/>
          </a:xfrm>
        </p:spPr>
        <p:txBody>
          <a:bodyPr/>
          <a:lstStyle/>
          <a:p>
            <a:r>
              <a:rPr lang="en-GB" dirty="0"/>
              <a:t>Thank you</a:t>
            </a:r>
          </a:p>
        </p:txBody>
      </p:sp>
    </p:spTree>
    <p:extLst>
      <p:ext uri="{BB962C8B-B14F-4D97-AF65-F5344CB8AC3E}">
        <p14:creationId xmlns:p14="http://schemas.microsoft.com/office/powerpoint/2010/main" val="122434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F6FE-AD09-ED77-28C6-66473B5C104D}"/>
              </a:ext>
            </a:extLst>
          </p:cNvPr>
          <p:cNvSpPr>
            <a:spLocks noGrp="1"/>
          </p:cNvSpPr>
          <p:nvPr>
            <p:ph type="title"/>
          </p:nvPr>
        </p:nvSpPr>
        <p:spPr/>
        <p:txBody>
          <a:bodyPr>
            <a:normAutofit/>
          </a:bodyPr>
          <a:lstStyle/>
          <a:p>
            <a:r>
              <a:rPr lang="fi-FI" dirty="0"/>
              <a:t>Case </a:t>
            </a:r>
            <a:r>
              <a:rPr lang="fi-FI" dirty="0" err="1"/>
              <a:t>Summary</a:t>
            </a:r>
            <a:r>
              <a:rPr lang="fi-FI" dirty="0"/>
              <a:t> C-101/01 Lindqvist 1/2 </a:t>
            </a:r>
          </a:p>
        </p:txBody>
      </p:sp>
      <p:sp>
        <p:nvSpPr>
          <p:cNvPr id="3" name="Content Placeholder 2">
            <a:extLst>
              <a:ext uri="{FF2B5EF4-FFF2-40B4-BE49-F238E27FC236}">
                <a16:creationId xmlns:a16="http://schemas.microsoft.com/office/drawing/2014/main" id="{F9A5A315-D637-3FE7-EAB8-10A2406C8A6B}"/>
              </a:ext>
            </a:extLst>
          </p:cNvPr>
          <p:cNvSpPr>
            <a:spLocks noGrp="1"/>
          </p:cNvSpPr>
          <p:nvPr>
            <p:ph idx="1"/>
          </p:nvPr>
        </p:nvSpPr>
        <p:spPr/>
        <p:txBody>
          <a:bodyPr>
            <a:normAutofit lnSpcReduction="10000"/>
          </a:bodyPr>
          <a:lstStyle/>
          <a:p>
            <a:r>
              <a:rPr lang="fi-FI" dirty="0"/>
              <a:t>FACTS AND LEGAL BACKGOUND </a:t>
            </a:r>
          </a:p>
          <a:p>
            <a:pPr lvl="1"/>
            <a:r>
              <a:rPr lang="fi-FI" dirty="0">
                <a:solidFill>
                  <a:srgbClr val="514843"/>
                </a:solidFill>
                <a:latin typeface="Euphemia (Body)"/>
              </a:rPr>
              <a:t>Lindqvist </a:t>
            </a:r>
            <a:r>
              <a:rPr lang="en-GB" dirty="0">
                <a:solidFill>
                  <a:srgbClr val="514843"/>
                </a:solidFill>
                <a:latin typeface="Euphemia (Body)"/>
              </a:rPr>
              <a:t>worked as a catechist in Sweden and created internet pages, which contained information for parishioners. The pages were linked to the Swedish Church's website at Lindqvist's request.</a:t>
            </a:r>
            <a:endParaRPr lang="fi-FI" dirty="0">
              <a:solidFill>
                <a:srgbClr val="514843"/>
              </a:solidFill>
              <a:latin typeface="Euphemia (Body)"/>
            </a:endParaRPr>
          </a:p>
          <a:p>
            <a:pPr lvl="1"/>
            <a:r>
              <a:rPr lang="en-GB" dirty="0">
                <a:solidFill>
                  <a:srgbClr val="514843"/>
                </a:solidFill>
                <a:latin typeface="Euphemia (Body)"/>
              </a:rPr>
              <a:t>The webpages included information about Lindqvist and their colleagues such as names, jobs, hobbies,</a:t>
            </a:r>
            <a:r>
              <a:rPr lang="fi-FI" dirty="0">
                <a:solidFill>
                  <a:srgbClr val="514843"/>
                </a:solidFill>
                <a:latin typeface="Euphemia (Body)"/>
              </a:rPr>
              <a:t> </a:t>
            </a:r>
            <a:r>
              <a:rPr lang="fi-FI" dirty="0" err="1">
                <a:solidFill>
                  <a:srgbClr val="514843"/>
                </a:solidFill>
                <a:latin typeface="Euphemia (Body)"/>
              </a:rPr>
              <a:t>family</a:t>
            </a:r>
            <a:r>
              <a:rPr lang="fi-FI" dirty="0">
                <a:solidFill>
                  <a:srgbClr val="514843"/>
                </a:solidFill>
                <a:latin typeface="Euphemia (Body)"/>
              </a:rPr>
              <a:t> </a:t>
            </a:r>
            <a:r>
              <a:rPr lang="fi-FI" dirty="0" err="1">
                <a:solidFill>
                  <a:srgbClr val="514843"/>
                </a:solidFill>
                <a:latin typeface="Euphemia (Body)"/>
              </a:rPr>
              <a:t>circumstances</a:t>
            </a:r>
            <a:r>
              <a:rPr lang="fi-FI" dirty="0">
                <a:solidFill>
                  <a:srgbClr val="514843"/>
                </a:solidFill>
                <a:latin typeface="Euphemia (Body)"/>
              </a:rPr>
              <a:t>, </a:t>
            </a:r>
            <a:r>
              <a:rPr lang="fi-FI" dirty="0" err="1">
                <a:solidFill>
                  <a:srgbClr val="514843"/>
                </a:solidFill>
                <a:latin typeface="Euphemia (Body)"/>
              </a:rPr>
              <a:t>telephone</a:t>
            </a:r>
            <a:r>
              <a:rPr lang="fi-FI" dirty="0">
                <a:solidFill>
                  <a:srgbClr val="514843"/>
                </a:solidFill>
                <a:latin typeface="Euphemia (Body)"/>
              </a:rPr>
              <a:t> </a:t>
            </a:r>
            <a:r>
              <a:rPr lang="fi-FI" dirty="0" err="1">
                <a:solidFill>
                  <a:srgbClr val="514843"/>
                </a:solidFill>
                <a:latin typeface="Euphemia (Body)"/>
              </a:rPr>
              <a:t>numbers</a:t>
            </a:r>
            <a:r>
              <a:rPr lang="fi-FI" dirty="0">
                <a:solidFill>
                  <a:srgbClr val="514843"/>
                </a:solidFill>
                <a:latin typeface="Euphemia (Body)"/>
              </a:rPr>
              <a:t> and in </a:t>
            </a:r>
            <a:r>
              <a:rPr lang="fi-FI" dirty="0" err="1">
                <a:solidFill>
                  <a:srgbClr val="514843"/>
                </a:solidFill>
                <a:latin typeface="Euphemia (Body)"/>
              </a:rPr>
              <a:t>one</a:t>
            </a:r>
            <a:r>
              <a:rPr lang="fi-FI" dirty="0">
                <a:solidFill>
                  <a:srgbClr val="514843"/>
                </a:solidFill>
                <a:latin typeface="Euphemia (Body)"/>
              </a:rPr>
              <a:t> case </a:t>
            </a:r>
            <a:r>
              <a:rPr lang="fi-FI" dirty="0" err="1">
                <a:solidFill>
                  <a:srgbClr val="514843"/>
                </a:solidFill>
                <a:latin typeface="Euphemia (Body)"/>
              </a:rPr>
              <a:t>details</a:t>
            </a:r>
            <a:r>
              <a:rPr lang="fi-FI" dirty="0">
                <a:solidFill>
                  <a:srgbClr val="514843"/>
                </a:solidFill>
                <a:latin typeface="Euphemia (Body)"/>
              </a:rPr>
              <a:t> </a:t>
            </a:r>
            <a:r>
              <a:rPr lang="fi-FI" dirty="0" err="1">
                <a:solidFill>
                  <a:srgbClr val="514843"/>
                </a:solidFill>
                <a:latin typeface="Euphemia (Body)"/>
              </a:rPr>
              <a:t>about</a:t>
            </a:r>
            <a:r>
              <a:rPr lang="fi-FI" dirty="0">
                <a:solidFill>
                  <a:srgbClr val="514843"/>
                </a:solidFill>
                <a:latin typeface="Euphemia (Body)"/>
              </a:rPr>
              <a:t> </a:t>
            </a:r>
            <a:r>
              <a:rPr lang="fi-FI" dirty="0" err="1">
                <a:solidFill>
                  <a:srgbClr val="514843"/>
                </a:solidFill>
                <a:latin typeface="Euphemia (Body)"/>
              </a:rPr>
              <a:t>injured</a:t>
            </a:r>
            <a:r>
              <a:rPr lang="fi-FI" dirty="0">
                <a:solidFill>
                  <a:srgbClr val="514843"/>
                </a:solidFill>
                <a:latin typeface="Euphemia (Body)"/>
              </a:rPr>
              <a:t> </a:t>
            </a:r>
            <a:r>
              <a:rPr lang="fi-FI" dirty="0" err="1">
                <a:solidFill>
                  <a:srgbClr val="514843"/>
                </a:solidFill>
                <a:latin typeface="Euphemia (Body)"/>
              </a:rPr>
              <a:t>foot</a:t>
            </a:r>
            <a:r>
              <a:rPr lang="fi-FI" dirty="0">
                <a:solidFill>
                  <a:srgbClr val="514843"/>
                </a:solidFill>
                <a:latin typeface="Euphemia (Body)"/>
              </a:rPr>
              <a:t> and </a:t>
            </a:r>
            <a:r>
              <a:rPr lang="fi-FI" dirty="0" err="1">
                <a:solidFill>
                  <a:srgbClr val="514843"/>
                </a:solidFill>
                <a:latin typeface="Euphemia (Body)"/>
              </a:rPr>
              <a:t>working</a:t>
            </a:r>
            <a:r>
              <a:rPr lang="fi-FI" dirty="0">
                <a:solidFill>
                  <a:srgbClr val="514843"/>
                </a:solidFill>
                <a:latin typeface="Euphemia (Body)"/>
              </a:rPr>
              <a:t> </a:t>
            </a:r>
            <a:r>
              <a:rPr lang="fi-FI" dirty="0" err="1">
                <a:solidFill>
                  <a:srgbClr val="514843"/>
                </a:solidFill>
                <a:latin typeface="Euphemia (Body)"/>
              </a:rPr>
              <a:t>conditions</a:t>
            </a:r>
            <a:r>
              <a:rPr lang="fi-FI" dirty="0">
                <a:solidFill>
                  <a:srgbClr val="514843"/>
                </a:solidFill>
                <a:latin typeface="Euphemia (Body)"/>
              </a:rPr>
              <a:t>.</a:t>
            </a:r>
          </a:p>
          <a:p>
            <a:pPr lvl="1"/>
            <a:r>
              <a:rPr lang="en-GB" dirty="0">
                <a:solidFill>
                  <a:srgbClr val="514843"/>
                </a:solidFill>
                <a:latin typeface="Euphemia (Body)"/>
              </a:rPr>
              <a:t>Lindqvist did not obtain consent or informed colleagues about the pages, but removed them as soon as Lindqvist became aware that the pages were not appreciated by some colleagues.</a:t>
            </a:r>
          </a:p>
          <a:p>
            <a:pPr lvl="1"/>
            <a:r>
              <a:rPr lang="en-GB" dirty="0">
                <a:solidFill>
                  <a:srgbClr val="514843"/>
                </a:solidFill>
                <a:latin typeface="Euphemia (Body)"/>
              </a:rPr>
              <a:t>Criminal proceeding was raised against Lindqvist who was charged with the breach of Swedish legislation on Protection of Personal Data (</a:t>
            </a:r>
            <a:r>
              <a:rPr lang="en-GB" dirty="0" err="1">
                <a:solidFill>
                  <a:srgbClr val="514843"/>
                </a:solidFill>
                <a:latin typeface="Euphemia (Body)"/>
              </a:rPr>
              <a:t>Personuppgiftslagen</a:t>
            </a:r>
            <a:r>
              <a:rPr lang="en-GB" dirty="0">
                <a:solidFill>
                  <a:srgbClr val="514843"/>
                </a:solidFill>
                <a:latin typeface="Euphemia (Body)"/>
              </a:rPr>
              <a:t>).</a:t>
            </a:r>
            <a:endParaRPr lang="fi-FI" dirty="0">
              <a:solidFill>
                <a:srgbClr val="514843"/>
              </a:solidFill>
              <a:latin typeface="Euphemia (Body)"/>
            </a:endParaRPr>
          </a:p>
          <a:p>
            <a:r>
              <a:rPr lang="fi-FI" dirty="0">
                <a:solidFill>
                  <a:srgbClr val="514843"/>
                </a:solidFill>
                <a:latin typeface="Euphemia (Body)"/>
              </a:rPr>
              <a:t>QUESTIONS:</a:t>
            </a:r>
          </a:p>
          <a:p>
            <a:pPr lvl="1"/>
            <a:r>
              <a:rPr lang="fi-FI" dirty="0" err="1">
                <a:solidFill>
                  <a:srgbClr val="514843"/>
                </a:solidFill>
                <a:latin typeface="Euphemia (Body)"/>
              </a:rPr>
              <a:t>Whether</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information</a:t>
            </a:r>
            <a:r>
              <a:rPr lang="fi-FI" dirty="0">
                <a:solidFill>
                  <a:srgbClr val="514843"/>
                </a:solidFill>
                <a:latin typeface="Euphemia (Body)"/>
              </a:rPr>
              <a:t> </a:t>
            </a:r>
            <a:r>
              <a:rPr lang="fi-FI" dirty="0" err="1">
                <a:solidFill>
                  <a:srgbClr val="514843"/>
                </a:solidFill>
                <a:latin typeface="Euphemia (Body)"/>
              </a:rPr>
              <a:t>about</a:t>
            </a:r>
            <a:r>
              <a:rPr lang="fi-FI" dirty="0">
                <a:solidFill>
                  <a:srgbClr val="514843"/>
                </a:solidFill>
                <a:latin typeface="Euphemia (Body)"/>
              </a:rPr>
              <a:t> </a:t>
            </a:r>
            <a:r>
              <a:rPr lang="fi-FI" dirty="0" err="1">
                <a:solidFill>
                  <a:srgbClr val="514843"/>
                </a:solidFill>
                <a:latin typeface="Euphemia (Body)"/>
              </a:rPr>
              <a:t>Lindqvist's</a:t>
            </a:r>
            <a:r>
              <a:rPr lang="fi-FI" dirty="0">
                <a:solidFill>
                  <a:srgbClr val="514843"/>
                </a:solidFill>
                <a:latin typeface="Euphemia (Body)"/>
              </a:rPr>
              <a:t> </a:t>
            </a:r>
            <a:r>
              <a:rPr lang="fi-FI" dirty="0" err="1">
                <a:solidFill>
                  <a:srgbClr val="514843"/>
                </a:solidFill>
                <a:latin typeface="Euphemia (Body)"/>
              </a:rPr>
              <a:t>colleagues</a:t>
            </a:r>
            <a:r>
              <a:rPr lang="fi-FI" dirty="0">
                <a:solidFill>
                  <a:srgbClr val="514843"/>
                </a:solidFill>
                <a:latin typeface="Euphemia (Body)"/>
              </a:rPr>
              <a:t> </a:t>
            </a:r>
            <a:r>
              <a:rPr lang="fi-FI" dirty="0" err="1">
                <a:solidFill>
                  <a:srgbClr val="514843"/>
                </a:solidFill>
                <a:latin typeface="Euphemia (Body)"/>
              </a:rPr>
              <a:t>constituted</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processing</a:t>
            </a:r>
            <a:r>
              <a:rPr lang="fi-FI" dirty="0">
                <a:solidFill>
                  <a:srgbClr val="514843"/>
                </a:solidFill>
                <a:latin typeface="Euphemia (Body)"/>
              </a:rPr>
              <a:t> of personal data?</a:t>
            </a:r>
          </a:p>
          <a:p>
            <a:pPr lvl="1"/>
            <a:r>
              <a:rPr lang="fi-FI" dirty="0" err="1">
                <a:solidFill>
                  <a:srgbClr val="514843"/>
                </a:solidFill>
                <a:latin typeface="Euphemia (Body)"/>
              </a:rPr>
              <a:t>Whether</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processing</a:t>
            </a:r>
            <a:r>
              <a:rPr lang="fi-FI" dirty="0">
                <a:solidFill>
                  <a:srgbClr val="514843"/>
                </a:solidFill>
                <a:latin typeface="Euphemia (Body)"/>
              </a:rPr>
              <a:t> of personal data </a:t>
            </a:r>
            <a:r>
              <a:rPr lang="fi-FI" dirty="0" err="1">
                <a:solidFill>
                  <a:srgbClr val="514843"/>
                </a:solidFill>
                <a:latin typeface="Euphemia (Body)"/>
              </a:rPr>
              <a:t>was</a:t>
            </a:r>
            <a:r>
              <a:rPr lang="fi-FI" dirty="0">
                <a:solidFill>
                  <a:srgbClr val="514843"/>
                </a:solidFill>
                <a:latin typeface="Euphemia (Body)"/>
              </a:rPr>
              <a:t> outside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scope</a:t>
            </a:r>
            <a:r>
              <a:rPr lang="fi-FI" dirty="0">
                <a:solidFill>
                  <a:srgbClr val="514843"/>
                </a:solidFill>
                <a:latin typeface="Euphemia (Body)"/>
              </a:rPr>
              <a:t> of </a:t>
            </a:r>
            <a:r>
              <a:rPr lang="fi-FI" dirty="0" err="1">
                <a:solidFill>
                  <a:srgbClr val="514843"/>
                </a:solidFill>
                <a:latin typeface="Euphemia (Body)"/>
              </a:rPr>
              <a:t>the</a:t>
            </a:r>
            <a:r>
              <a:rPr lang="fi-FI" dirty="0">
                <a:solidFill>
                  <a:srgbClr val="514843"/>
                </a:solidFill>
                <a:latin typeface="Euphemia (Body)"/>
              </a:rPr>
              <a:t> Data </a:t>
            </a:r>
            <a:r>
              <a:rPr lang="fi-FI" dirty="0" err="1">
                <a:solidFill>
                  <a:srgbClr val="514843"/>
                </a:solidFill>
                <a:latin typeface="Euphemia (Body)"/>
              </a:rPr>
              <a:t>Protection</a:t>
            </a:r>
            <a:r>
              <a:rPr lang="fi-FI" dirty="0">
                <a:solidFill>
                  <a:srgbClr val="514843"/>
                </a:solidFill>
                <a:latin typeface="Euphemia (Body)"/>
              </a:rPr>
              <a:t> Directive as an </a:t>
            </a:r>
            <a:r>
              <a:rPr lang="fi-FI" dirty="0" err="1">
                <a:solidFill>
                  <a:srgbClr val="514843"/>
                </a:solidFill>
                <a:latin typeface="Euphemia (Body)"/>
              </a:rPr>
              <a:t>ecxeption</a:t>
            </a:r>
            <a:r>
              <a:rPr lang="fi-FI" dirty="0">
                <a:solidFill>
                  <a:srgbClr val="514843"/>
                </a:solidFill>
                <a:latin typeface="Euphemia (Body)"/>
              </a:rPr>
              <a:t>?</a:t>
            </a:r>
          </a:p>
          <a:p>
            <a:pPr lvl="1"/>
            <a:r>
              <a:rPr lang="fi-FI" dirty="0" err="1">
                <a:solidFill>
                  <a:srgbClr val="514843"/>
                </a:solidFill>
                <a:latin typeface="Euphemia (Body)"/>
              </a:rPr>
              <a:t>Whether</a:t>
            </a:r>
            <a:r>
              <a:rPr lang="fi-FI" dirty="0">
                <a:solidFill>
                  <a:srgbClr val="514843"/>
                </a:solidFill>
                <a:latin typeface="Euphemia (Body)"/>
              </a:rPr>
              <a:t> </a:t>
            </a:r>
            <a:r>
              <a:rPr lang="fi-FI" dirty="0" err="1">
                <a:solidFill>
                  <a:srgbClr val="514843"/>
                </a:solidFill>
                <a:latin typeface="Euphemia (Body)"/>
              </a:rPr>
              <a:t>information</a:t>
            </a:r>
            <a:r>
              <a:rPr lang="fi-FI" dirty="0">
                <a:solidFill>
                  <a:srgbClr val="514843"/>
                </a:solidFill>
                <a:latin typeface="Euphemia (Body)"/>
              </a:rPr>
              <a:t> </a:t>
            </a:r>
            <a:r>
              <a:rPr lang="fi-FI" dirty="0" err="1">
                <a:solidFill>
                  <a:srgbClr val="514843"/>
                </a:solidFill>
                <a:latin typeface="Euphemia (Body)"/>
              </a:rPr>
              <a:t>about</a:t>
            </a:r>
            <a:r>
              <a:rPr lang="fi-FI" dirty="0">
                <a:solidFill>
                  <a:srgbClr val="514843"/>
                </a:solidFill>
                <a:latin typeface="Euphemia (Body)"/>
              </a:rPr>
              <a:t> </a:t>
            </a:r>
            <a:r>
              <a:rPr lang="en-GB" dirty="0">
                <a:solidFill>
                  <a:srgbClr val="514843"/>
                </a:solidFill>
                <a:latin typeface="Euphemia (Body)"/>
              </a:rPr>
              <a:t>individuals' injured foot and half-time on medical grounds constituted personal data concerning health?</a:t>
            </a:r>
          </a:p>
        </p:txBody>
      </p:sp>
    </p:spTree>
    <p:extLst>
      <p:ext uri="{BB962C8B-B14F-4D97-AF65-F5344CB8AC3E}">
        <p14:creationId xmlns:p14="http://schemas.microsoft.com/office/powerpoint/2010/main" val="392399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0512-496F-F6CE-EDFC-F161095F634F}"/>
              </a:ext>
            </a:extLst>
          </p:cNvPr>
          <p:cNvSpPr>
            <a:spLocks noGrp="1"/>
          </p:cNvSpPr>
          <p:nvPr>
            <p:ph type="title"/>
          </p:nvPr>
        </p:nvSpPr>
        <p:spPr/>
        <p:txBody>
          <a:bodyPr/>
          <a:lstStyle/>
          <a:p>
            <a:r>
              <a:rPr lang="fi-FI" dirty="0"/>
              <a:t>Case </a:t>
            </a:r>
            <a:r>
              <a:rPr lang="fi-FI" dirty="0" err="1"/>
              <a:t>Summary</a:t>
            </a:r>
            <a:r>
              <a:rPr lang="fi-FI" dirty="0"/>
              <a:t> C-101/01 Lindqvist 2/2  - Decision</a:t>
            </a:r>
          </a:p>
        </p:txBody>
      </p:sp>
      <p:sp>
        <p:nvSpPr>
          <p:cNvPr id="3" name="Content Placeholder 2">
            <a:extLst>
              <a:ext uri="{FF2B5EF4-FFF2-40B4-BE49-F238E27FC236}">
                <a16:creationId xmlns:a16="http://schemas.microsoft.com/office/drawing/2014/main" id="{C7DBE242-A3C8-BF1B-9EA9-319890020E59}"/>
              </a:ext>
            </a:extLst>
          </p:cNvPr>
          <p:cNvSpPr>
            <a:spLocks noGrp="1"/>
          </p:cNvSpPr>
          <p:nvPr>
            <p:ph idx="1"/>
          </p:nvPr>
        </p:nvSpPr>
        <p:spPr/>
        <p:txBody>
          <a:bodyPr>
            <a:normAutofit/>
          </a:bodyPr>
          <a:lstStyle/>
          <a:p>
            <a:r>
              <a:rPr lang="en-GB" dirty="0">
                <a:solidFill>
                  <a:srgbClr val="514843"/>
                </a:solidFill>
                <a:latin typeface="Euphemia (Body)"/>
              </a:rPr>
              <a:t>"</a:t>
            </a:r>
            <a:r>
              <a:rPr lang="en-GB" b="1" dirty="0">
                <a:solidFill>
                  <a:srgbClr val="514843"/>
                </a:solidFill>
                <a:latin typeface="Euphemia (Body)"/>
              </a:rPr>
              <a:t>personal data</a:t>
            </a:r>
            <a:r>
              <a:rPr lang="en-GB" dirty="0">
                <a:solidFill>
                  <a:srgbClr val="514843"/>
                </a:solidFill>
                <a:latin typeface="Euphemia (Body)"/>
              </a:rPr>
              <a:t>" under the Directive covers any information relating to an identified or identifiable natural person, such as their name along with telephone coordinates or details about their working conditions or hobbies.</a:t>
            </a:r>
          </a:p>
          <a:p>
            <a:r>
              <a:rPr lang="en-GB" dirty="0">
                <a:solidFill>
                  <a:srgbClr val="514843"/>
                </a:solidFill>
                <a:latin typeface="Euphemia (Body)"/>
              </a:rPr>
              <a:t>"</a:t>
            </a:r>
            <a:r>
              <a:rPr lang="en-GB" b="1" dirty="0">
                <a:solidFill>
                  <a:srgbClr val="514843"/>
                </a:solidFill>
                <a:latin typeface="Euphemia (Body)"/>
              </a:rPr>
              <a:t>processing</a:t>
            </a:r>
            <a:r>
              <a:rPr lang="en-GB" dirty="0">
                <a:solidFill>
                  <a:srgbClr val="514843"/>
                </a:solidFill>
                <a:latin typeface="Euphemia (Body)"/>
              </a:rPr>
              <a:t>" covers any operation performed upon personal data, whether by automatic means. For example loading personal data on an internet page is performed, at least in part, automatically.</a:t>
            </a:r>
          </a:p>
          <a:p>
            <a:r>
              <a:rPr lang="en-GB" dirty="0">
                <a:solidFill>
                  <a:srgbClr val="514843"/>
                </a:solidFill>
                <a:latin typeface="Euphemia (Body)"/>
              </a:rPr>
              <a:t>Charitable or religious activities such as those carried out by Mrs Lindqvist are not covered by any of the exceptions of Directive.</a:t>
            </a:r>
          </a:p>
          <a:p>
            <a:r>
              <a:rPr lang="fi-FI" dirty="0">
                <a:solidFill>
                  <a:srgbClr val="514843"/>
                </a:solidFill>
                <a:latin typeface="Euphemia (Body)"/>
              </a:rPr>
              <a:t>The </a:t>
            </a:r>
            <a:r>
              <a:rPr lang="fi-FI" dirty="0" err="1">
                <a:solidFill>
                  <a:srgbClr val="514843"/>
                </a:solidFill>
                <a:latin typeface="Euphemia (Body)"/>
              </a:rPr>
              <a:t>expression</a:t>
            </a:r>
            <a:r>
              <a:rPr lang="fi-FI" dirty="0">
                <a:solidFill>
                  <a:srgbClr val="514843"/>
                </a:solidFill>
                <a:latin typeface="Euphemia (Body)"/>
              </a:rPr>
              <a:t> "</a:t>
            </a:r>
            <a:r>
              <a:rPr lang="fi-FI" b="1" dirty="0">
                <a:solidFill>
                  <a:srgbClr val="514843"/>
                </a:solidFill>
                <a:latin typeface="Euphemia (Body)"/>
              </a:rPr>
              <a:t>data concerning health</a:t>
            </a:r>
            <a:r>
              <a:rPr lang="fi-FI" dirty="0">
                <a:solidFill>
                  <a:srgbClr val="514843"/>
                </a:solidFill>
                <a:latin typeface="Euphemia (Body)"/>
              </a:rPr>
              <a:t>" must be </a:t>
            </a:r>
            <a:r>
              <a:rPr lang="en-GB" b="0" i="0" dirty="0">
                <a:solidFill>
                  <a:srgbClr val="514843"/>
                </a:solidFill>
                <a:effectLst/>
                <a:latin typeface="Euphemia (Body)"/>
              </a:rPr>
              <a:t>given a wide interpretation to include information concerning all aspects, both physical and mental, of the health of an individual.</a:t>
            </a:r>
            <a:r>
              <a:rPr lang="fi-FI" b="0" i="0" dirty="0">
                <a:solidFill>
                  <a:srgbClr val="514843"/>
                </a:solidFill>
                <a:effectLst/>
                <a:latin typeface="Euphemia (Body)"/>
              </a:rPr>
              <a:t> </a:t>
            </a:r>
            <a:r>
              <a:rPr lang="fi-FI" b="0" i="0" dirty="0" err="1">
                <a:solidFill>
                  <a:srgbClr val="514843"/>
                </a:solidFill>
                <a:effectLst/>
                <a:latin typeface="Euphemia (Body)"/>
              </a:rPr>
              <a:t>Therefore</a:t>
            </a:r>
            <a:r>
              <a:rPr lang="fi-FI" b="0" i="0" dirty="0">
                <a:solidFill>
                  <a:srgbClr val="514843"/>
                </a:solidFill>
                <a:effectLst/>
                <a:latin typeface="Euphemia (Body)"/>
              </a:rPr>
              <a:t>, </a:t>
            </a:r>
            <a:r>
              <a:rPr lang="fi-FI" b="0" i="0" dirty="0" err="1">
                <a:solidFill>
                  <a:srgbClr val="514843"/>
                </a:solidFill>
                <a:effectLst/>
                <a:latin typeface="Euphemia (Body)"/>
              </a:rPr>
              <a:t>information</a:t>
            </a:r>
            <a:r>
              <a:rPr lang="fi-FI" b="0" i="0" dirty="0">
                <a:solidFill>
                  <a:srgbClr val="514843"/>
                </a:solidFill>
                <a:effectLst/>
                <a:latin typeface="Euphemia (Body)"/>
              </a:rPr>
              <a:t> </a:t>
            </a:r>
            <a:r>
              <a:rPr lang="fi-FI" b="0" i="0" dirty="0" err="1">
                <a:solidFill>
                  <a:srgbClr val="514843"/>
                </a:solidFill>
                <a:effectLst/>
                <a:latin typeface="Euphemia (Body)"/>
              </a:rPr>
              <a:t>about</a:t>
            </a:r>
            <a:r>
              <a:rPr lang="en-GB" b="0" i="0" dirty="0">
                <a:solidFill>
                  <a:srgbClr val="514843"/>
                </a:solidFill>
                <a:effectLst/>
                <a:latin typeface="Euphemia (Body)"/>
              </a:rPr>
              <a:t> individuals injured foot and half-time on medical grounds constitutes personal data concerning health.</a:t>
            </a:r>
          </a:p>
        </p:txBody>
      </p:sp>
    </p:spTree>
    <p:extLst>
      <p:ext uri="{BB962C8B-B14F-4D97-AF65-F5344CB8AC3E}">
        <p14:creationId xmlns:p14="http://schemas.microsoft.com/office/powerpoint/2010/main" val="372947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3F25-86C1-3478-2DD4-7AE0F9FB124A}"/>
              </a:ext>
            </a:extLst>
          </p:cNvPr>
          <p:cNvSpPr>
            <a:spLocks noGrp="1"/>
          </p:cNvSpPr>
          <p:nvPr>
            <p:ph type="title"/>
          </p:nvPr>
        </p:nvSpPr>
        <p:spPr/>
        <p:txBody>
          <a:bodyPr/>
          <a:lstStyle/>
          <a:p>
            <a:r>
              <a:rPr lang="fi-FI" dirty="0"/>
              <a:t>Case </a:t>
            </a:r>
            <a:r>
              <a:rPr lang="fi-FI" dirty="0" err="1"/>
              <a:t>Summary</a:t>
            </a:r>
            <a:r>
              <a:rPr lang="fi-FI" dirty="0"/>
              <a:t> C-582/14 </a:t>
            </a:r>
            <a:r>
              <a:rPr lang="fi-FI" dirty="0" err="1"/>
              <a:t>Breyer</a:t>
            </a:r>
            <a:r>
              <a:rPr lang="fi-FI" dirty="0"/>
              <a:t> 1/2</a:t>
            </a:r>
          </a:p>
        </p:txBody>
      </p:sp>
      <p:sp>
        <p:nvSpPr>
          <p:cNvPr id="3" name="Content Placeholder 2">
            <a:extLst>
              <a:ext uri="{FF2B5EF4-FFF2-40B4-BE49-F238E27FC236}">
                <a16:creationId xmlns:a16="http://schemas.microsoft.com/office/drawing/2014/main" id="{11450C6C-8C99-A377-9B99-F30165C03587}"/>
              </a:ext>
            </a:extLst>
          </p:cNvPr>
          <p:cNvSpPr>
            <a:spLocks noGrp="1"/>
          </p:cNvSpPr>
          <p:nvPr>
            <p:ph idx="1"/>
          </p:nvPr>
        </p:nvSpPr>
        <p:spPr/>
        <p:txBody>
          <a:bodyPr>
            <a:normAutofit lnSpcReduction="10000"/>
          </a:bodyPr>
          <a:lstStyle/>
          <a:p>
            <a:r>
              <a:rPr lang="fi-FI" dirty="0"/>
              <a:t>FACTS AND LEGAL BACKGOUND</a:t>
            </a:r>
          </a:p>
          <a:p>
            <a:pPr lvl="1"/>
            <a:r>
              <a:rPr lang="en-GB" sz="1700" dirty="0" err="1"/>
              <a:t>Breyer</a:t>
            </a:r>
            <a:r>
              <a:rPr lang="en-GB" sz="1700" dirty="0"/>
              <a:t> accessed public websites operated by German Federal institutions. These websites stored access information, including IP address, in logfiles to prevent attacks and making it possible to prosecute ‘pirates’. </a:t>
            </a:r>
          </a:p>
          <a:p>
            <a:pPr lvl="1"/>
            <a:r>
              <a:rPr lang="en-GB" sz="1700" dirty="0" err="1"/>
              <a:t>Breyer</a:t>
            </a:r>
            <a:r>
              <a:rPr lang="en-GB" sz="1700" dirty="0"/>
              <a:t> brought an action to stop the Federal Republic of Germany from storing, or arranging for third parties to store, </a:t>
            </a:r>
            <a:r>
              <a:rPr lang="en-GB" sz="1700" dirty="0" err="1"/>
              <a:t>Breyer's</a:t>
            </a:r>
            <a:r>
              <a:rPr lang="en-GB" sz="1700" dirty="0"/>
              <a:t> host system's IP address as its storage is unnecessary in order to restore the availability of media in the event of a fault occurring.</a:t>
            </a:r>
          </a:p>
          <a:p>
            <a:pPr lvl="1"/>
            <a:r>
              <a:rPr lang="en-GB" sz="1700" dirty="0"/>
              <a:t>The first instance dismissed </a:t>
            </a:r>
            <a:r>
              <a:rPr lang="en-GB" sz="1700" dirty="0" err="1"/>
              <a:t>Breyer's</a:t>
            </a:r>
            <a:r>
              <a:rPr lang="en-GB" sz="1700" dirty="0"/>
              <a:t> action</a:t>
            </a:r>
            <a:r>
              <a:rPr lang="en-GB" sz="1700" dirty="0">
                <a:solidFill>
                  <a:srgbClr val="514843"/>
                </a:solidFill>
                <a:latin typeface="Euphemia (Body)"/>
              </a:rPr>
              <a:t>, while the court of appeal varied that decision in part, since it assessed that </a:t>
            </a:r>
            <a:r>
              <a:rPr lang="en-GB" sz="1700" b="0" i="0" dirty="0">
                <a:solidFill>
                  <a:srgbClr val="514843"/>
                </a:solidFill>
                <a:effectLst/>
                <a:latin typeface="Euphemia (Body)"/>
              </a:rPr>
              <a:t>a dynamic IP address constitutes personal data together with the date on which the website was accessed to, if the user of the website has revealed his identity during that visit.</a:t>
            </a:r>
          </a:p>
          <a:p>
            <a:pPr lvl="1"/>
            <a:r>
              <a:rPr lang="en-GB" sz="1700" dirty="0"/>
              <a:t>Both </a:t>
            </a:r>
            <a:r>
              <a:rPr lang="en-GB" sz="1700" dirty="0" err="1"/>
              <a:t>Breyer</a:t>
            </a:r>
            <a:r>
              <a:rPr lang="en-GB" sz="1700" dirty="0"/>
              <a:t> and the Federal Republic of Germany appealed against the judgment.</a:t>
            </a:r>
            <a:endParaRPr lang="fi-FI" sz="1700" dirty="0"/>
          </a:p>
          <a:p>
            <a:r>
              <a:rPr lang="fi-FI" dirty="0"/>
              <a:t>QUESTION </a:t>
            </a:r>
          </a:p>
          <a:p>
            <a:pPr lvl="1"/>
            <a:r>
              <a:rPr lang="en-GB" sz="1700" dirty="0"/>
              <a:t>Whether an internet protocol address (IP address) stored by an online media service provider constitutes personal data if a third party, such as an access provider, has the additional knowledge required to identify the data subject?</a:t>
            </a:r>
          </a:p>
        </p:txBody>
      </p:sp>
    </p:spTree>
    <p:extLst>
      <p:ext uri="{BB962C8B-B14F-4D97-AF65-F5344CB8AC3E}">
        <p14:creationId xmlns:p14="http://schemas.microsoft.com/office/powerpoint/2010/main" val="131670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IAAAAAAAAAAwAAAAMAAAAA/////wQASwwAAAAAAAAAAAAAIAD///////////////8AAAD///////////////8DAAAAAgD///////////////////////////////////////////////////////////////////////////////////////////////////////////////////////////////////////////////////////////////////////////////////////////////////////////////////////////////////////////////////////////////////////////////////////////////////////////////////////////////////////////////////////////////////////////////////////////////////////////////////////////////////////////////////////////////////////////////////////////////////////////////8BACAA////////////////AAAO////////AwAAAAMA////////////////////////////////////////////////////////////////////////////////////////////////////////////////////////////////////////////////////////////////////////////////////////////////////////////////////////////////////////////////////////////////////////////////////////////////////////////////////////////////////////////////////////////////////////////////////////////////////////////////////////////////////////////////////////////////////////////////////////////////////////////////////////AgABAP///////wQAAAACABAACxXR5USMIo1Bkrn54xwseHwFAAAAAAADAAAAAAADAAAAAwADAAEA////////BAAAAAMAEAALGnb+YUqVWkeVCLpFWmp14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OQLAAAAAAAAAAAAACAB////////////////AAAA////////////////BAAAAAMA////////BAAAAAMA////////BAAAAAMA////////BAAAAAIA////////BAAAAAIA////////////////////////////////////////////////////////////////////////////////////////////////////////////////////////////////////////////////////////////////////////////////////////////////////////////////////////////////////////////////////////////////////////////////////////////////////////////////////////////////////////////////////////////////////////////////////////////////////////////////////////////////////////////////AQAgAf///////////////wAADv///////wQAAAACAP///////////////////////////////////////////////////////////////////////////////////////////////////////////////////////////////////////////////////////////////////////////////////////////////////////////////////////////////////////////////////////////////////////////////////////////////////////////////////////////////////////////////////////////////////////////////////////////////////////////////////////////////////////////////////////////////////////////////////////////////////////////////////////wIABQEDAAAAAgD///////8aAAZMaW5rZWRTaGFwZXNEYXRhUHJvcGVydHlfMAUAAAAAAAQAAAADAAQAAAABAAQAAAADAP///////wQAAAADAP///////wQAAAAAAP///////wQAAAAAAP///////wMAAwEDAAAAAwD///////8lAAZMaW5rZWRTaGFwZVByZXNlbnRhdGlvblNldHRpbmdzRGF0YV8wBQAAAAEABAAAAAAABAAAAAI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BXR5USMIo1Bkrn54xwseHwDRGF0YQAbAAAABExpbmtlZFNoYXBlRGF0YQAFAAAAAAACTmFtZQAZAAAATGlua2VkU2hhcGVzRGF0YVByb3BlcnR5ABBWZXJzaW9uAAAAAAAJTGFzdFdyaXRlACn7zwJ8AQAAAAEA/////50AnQAAAAVfaWQAEAAAAAQadv5hSpVaR5UIukVaanXjA0RhdGEAKgAAAAhQcmVzZW50YXRpb25TY2FubmVkRm9yTGlua2VkU2hhcGVzAAEAAk5hbWUAJAAAAExpbmtlZFNoYXBlUHJlc2VudGF0aW9uU2V0dGluZ3NEYXRhABBWZXJzaW9uAAAAAAAJTGFzdFdyaXRlAGr7zwJ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TITLESLIDEIMAGE" val="False"/>
  <p:tag name="TITLESLIDEIMAGEOPTION" val="1"/>
  <p:tag name="SLIDEDATE" val="12 syyskuu 2023"/>
  <p:tag name="SLIDENUMBER" val="True"/>
  <p:tag name="SLIDECOPYRIGHT" val="© Bird &amp; Bird LLP"/>
  <p:tag name="SLIDECOPYRIGHTLOGO" val="False"/>
  <p:tag name="ACCOLADESINCLUDED" val="False"/>
  <p:tag name="ACCOLADENUMBER" val=" 0"/>
  <p:tag name="TWOBIRDSOFFICES" val="True"/>
  <p:tag name="DISCLAIMERLANGUAGE" val="Chinese"/>
  <p:tag name="COLOURTHEME" val="Blue"/>
  <p:tag name="TWOBIRDSLOGO" val="Standard"/>
  <p:tag name="TWOBIRDSVALID" val="True"/>
</p:tagLst>
</file>

<file path=ppt/tags/tag10.xml><?xml version="1.0" encoding="utf-8"?>
<p:tagLst xmlns:a="http://schemas.openxmlformats.org/drawingml/2006/main" xmlns:r="http://schemas.openxmlformats.org/officeDocument/2006/relationships" xmlns:p="http://schemas.openxmlformats.org/presentationml/2006/main">
  <p:tag name="BB_DELETETEXT" val="YES"/>
</p:tagLst>
</file>

<file path=ppt/tags/tag11.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2.xml><?xml version="1.0" encoding="utf-8"?>
<p:tagLst xmlns:a="http://schemas.openxmlformats.org/drawingml/2006/main" xmlns:r="http://schemas.openxmlformats.org/officeDocument/2006/relationships" xmlns:p="http://schemas.openxmlformats.org/presentationml/2006/main">
  <p:tag name="BB_DELETETEXT" val="YES"/>
</p:tagLst>
</file>

<file path=ppt/tags/tag13.xml><?xml version="1.0" encoding="utf-8"?>
<p:tagLst xmlns:a="http://schemas.openxmlformats.org/drawingml/2006/main" xmlns:r="http://schemas.openxmlformats.org/officeDocument/2006/relationships" xmlns:p="http://schemas.openxmlformats.org/presentationml/2006/main">
  <p:tag name="BB_DELETETEXT" val="YES"/>
</p:tagLst>
</file>

<file path=ppt/tags/tag14.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5.xml><?xml version="1.0" encoding="utf-8"?>
<p:tagLst xmlns:a="http://schemas.openxmlformats.org/drawingml/2006/main" xmlns:r="http://schemas.openxmlformats.org/officeDocument/2006/relationships" xmlns:p="http://schemas.openxmlformats.org/presentationml/2006/main">
  <p:tag name="BB_DELETETEXT" val="YES"/>
</p:tagLst>
</file>

<file path=ppt/tags/tag16.xml><?xml version="1.0" encoding="utf-8"?>
<p:tagLst xmlns:a="http://schemas.openxmlformats.org/drawingml/2006/main" xmlns:r="http://schemas.openxmlformats.org/officeDocument/2006/relationships" xmlns:p="http://schemas.openxmlformats.org/presentationml/2006/main">
  <p:tag name="BB_DELETETEXT" val="YES"/>
</p:tagLst>
</file>

<file path=ppt/tags/tag17.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8.xml><?xml version="1.0" encoding="utf-8"?>
<p:tagLst xmlns:a="http://schemas.openxmlformats.org/drawingml/2006/main" xmlns:r="http://schemas.openxmlformats.org/officeDocument/2006/relationships" xmlns:p="http://schemas.openxmlformats.org/presentationml/2006/main">
  <p:tag name="BB_DELETETEXT" val="YES"/>
</p:tagLst>
</file>

<file path=ppt/tags/tag19.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20.xml><?xml version="1.0" encoding="utf-8"?>
<p:tagLst xmlns:a="http://schemas.openxmlformats.org/drawingml/2006/main" xmlns:r="http://schemas.openxmlformats.org/officeDocument/2006/relationships" xmlns:p="http://schemas.openxmlformats.org/presentationml/2006/main">
  <p:tag name="BB_DELETETEXT" val="YES"/>
</p:tagLst>
</file>

<file path=ppt/tags/tag21.xml><?xml version="1.0" encoding="utf-8"?>
<p:tagLst xmlns:a="http://schemas.openxmlformats.org/drawingml/2006/main" xmlns:r="http://schemas.openxmlformats.org/officeDocument/2006/relationships" xmlns:p="http://schemas.openxmlformats.org/presentationml/2006/main">
  <p:tag name="BB_DELETETEXT" val="YES"/>
</p:tagLst>
</file>

<file path=ppt/tags/tag22.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3.xml><?xml version="1.0" encoding="utf-8"?>
<p:tagLst xmlns:a="http://schemas.openxmlformats.org/drawingml/2006/main" xmlns:r="http://schemas.openxmlformats.org/officeDocument/2006/relationships" xmlns:p="http://schemas.openxmlformats.org/presentationml/2006/main">
  <p:tag name="BB_DELETETEXT" val="YES"/>
</p:tagLst>
</file>

<file path=ppt/tags/tag24.xml><?xml version="1.0" encoding="utf-8"?>
<p:tagLst xmlns:a="http://schemas.openxmlformats.org/drawingml/2006/main" xmlns:r="http://schemas.openxmlformats.org/officeDocument/2006/relationships" xmlns:p="http://schemas.openxmlformats.org/presentationml/2006/main">
  <p:tag name="BB_DELETETEXT" val="YES"/>
</p:tagLst>
</file>

<file path=ppt/tags/tag25.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6.xml><?xml version="1.0" encoding="utf-8"?>
<p:tagLst xmlns:a="http://schemas.openxmlformats.org/drawingml/2006/main" xmlns:r="http://schemas.openxmlformats.org/officeDocument/2006/relationships" xmlns:p="http://schemas.openxmlformats.org/presentationml/2006/main">
  <p:tag name="BB_DELETETEXT" val="YES"/>
</p:tagLst>
</file>

<file path=ppt/tags/tag27.xml><?xml version="1.0" encoding="utf-8"?>
<p:tagLst xmlns:a="http://schemas.openxmlformats.org/drawingml/2006/main" xmlns:r="http://schemas.openxmlformats.org/officeDocument/2006/relationships" xmlns:p="http://schemas.openxmlformats.org/presentationml/2006/main">
  <p:tag name="BB_DELETETEXT" val="YES"/>
</p:tagLst>
</file>

<file path=ppt/tags/tag28.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9.xml><?xml version="1.0" encoding="utf-8"?>
<p:tagLst xmlns:a="http://schemas.openxmlformats.org/drawingml/2006/main" xmlns:r="http://schemas.openxmlformats.org/officeDocument/2006/relationships" xmlns:p="http://schemas.openxmlformats.org/presentationml/2006/main">
  <p:tag name="BB_DELETETEXT"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30.xml><?xml version="1.0" encoding="utf-8"?>
<p:tagLst xmlns:a="http://schemas.openxmlformats.org/drawingml/2006/main" xmlns:r="http://schemas.openxmlformats.org/officeDocument/2006/relationships" xmlns:p="http://schemas.openxmlformats.org/presentationml/2006/main">
  <p:tag name="BB_DELETETEXT" val="YES"/>
</p:tagLst>
</file>

<file path=ppt/tags/tag31.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2.xml><?xml version="1.0" encoding="utf-8"?>
<p:tagLst xmlns:a="http://schemas.openxmlformats.org/drawingml/2006/main" xmlns:r="http://schemas.openxmlformats.org/officeDocument/2006/relationships" xmlns:p="http://schemas.openxmlformats.org/presentationml/2006/main">
  <p:tag name="BB_DELETETEXT" val="YES"/>
</p:tagLst>
</file>

<file path=ppt/tags/tag33.xml><?xml version="1.0" encoding="utf-8"?>
<p:tagLst xmlns:a="http://schemas.openxmlformats.org/drawingml/2006/main" xmlns:r="http://schemas.openxmlformats.org/officeDocument/2006/relationships" xmlns:p="http://schemas.openxmlformats.org/presentationml/2006/main">
  <p:tag name="BB_DELETETEXT" val="YES"/>
</p:tagLst>
</file>

<file path=ppt/tags/tag34.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5.xml><?xml version="1.0" encoding="utf-8"?>
<p:tagLst xmlns:a="http://schemas.openxmlformats.org/drawingml/2006/main" xmlns:r="http://schemas.openxmlformats.org/officeDocument/2006/relationships" xmlns:p="http://schemas.openxmlformats.org/presentationml/2006/main">
  <p:tag name="BB_DELETETEXT" val="YES"/>
</p:tagLst>
</file>

<file path=ppt/tags/tag36.xml><?xml version="1.0" encoding="utf-8"?>
<p:tagLst xmlns:a="http://schemas.openxmlformats.org/drawingml/2006/main" xmlns:r="http://schemas.openxmlformats.org/officeDocument/2006/relationships" xmlns:p="http://schemas.openxmlformats.org/presentationml/2006/main">
  <p:tag name="BB_DELETETEXT" val="YES"/>
</p:tagLst>
</file>

<file path=ppt/tags/tag37.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8.xml><?xml version="1.0" encoding="utf-8"?>
<p:tagLst xmlns:a="http://schemas.openxmlformats.org/drawingml/2006/main" xmlns:r="http://schemas.openxmlformats.org/officeDocument/2006/relationships" xmlns:p="http://schemas.openxmlformats.org/presentationml/2006/main">
  <p:tag name="BB_DELETETEXT" val="YES"/>
</p:tagLst>
</file>

<file path=ppt/tags/tag39.xml><?xml version="1.0" encoding="utf-8"?>
<p:tagLst xmlns:a="http://schemas.openxmlformats.org/drawingml/2006/main" xmlns:r="http://schemas.openxmlformats.org/officeDocument/2006/relationships" xmlns:p="http://schemas.openxmlformats.org/presentationml/2006/main">
  <p:tag name="BB_DELETETEXT" val="YES"/>
</p:tagLst>
</file>

<file path=ppt/tags/tag4.xml><?xml version="1.0" encoding="utf-8"?>
<p:tagLst xmlns:a="http://schemas.openxmlformats.org/drawingml/2006/main" xmlns:r="http://schemas.openxmlformats.org/officeDocument/2006/relationships" xmlns:p="http://schemas.openxmlformats.org/presentationml/2006/main">
  <p:tag name="BB_DELETETEXT" val="YES"/>
</p:tagLst>
</file>

<file path=ppt/tags/tag5.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6.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DELETETEXT" val="YES"/>
</p:tagLst>
</file>

<file path=ppt/tags/tag8.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9.xml><?xml version="1.0" encoding="utf-8"?>
<p:tagLst xmlns:a="http://schemas.openxmlformats.org/drawingml/2006/main" xmlns:r="http://schemas.openxmlformats.org/officeDocument/2006/relationships" xmlns:p="http://schemas.openxmlformats.org/presentationml/2006/main">
  <p:tag name="BB_DELETETEXT" val="YES"/>
</p:tagLst>
</file>

<file path=ppt/theme/theme1.xml><?xml version="1.0" encoding="utf-8"?>
<a:theme xmlns:a="http://schemas.openxmlformats.org/drawingml/2006/main" name="Bird &amp; Bird - 16x9">
  <a:themeElements>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fontScheme name="Bird &amp; Bird">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extraClrScheme>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extraClrScheme>
    <a:extraClrScheme>
      <a:clrScheme name="Bird &amp; Bird - Green">
        <a:dk1>
          <a:srgbClr val="323E48"/>
        </a:dk1>
        <a:lt1>
          <a:sysClr val="window" lastClr="FFFFFF"/>
        </a:lt1>
        <a:dk2>
          <a:srgbClr val="477529"/>
        </a:dk2>
        <a:lt2>
          <a:srgbClr val="E4E4E4"/>
        </a:lt2>
        <a:accent1>
          <a:srgbClr val="BFDE8A"/>
        </a:accent1>
        <a:accent2>
          <a:srgbClr val="FFE84C"/>
        </a:accent2>
        <a:accent3>
          <a:srgbClr val="85ABE3"/>
        </a:accent3>
        <a:accent4>
          <a:srgbClr val="FFA169"/>
        </a:accent4>
        <a:accent5>
          <a:srgbClr val="9EDED4"/>
        </a:accent5>
        <a:accent6>
          <a:srgbClr val="D19EC7"/>
        </a:accent6>
        <a:hlink>
          <a:srgbClr val="477529"/>
        </a:hlink>
        <a:folHlink>
          <a:srgbClr val="323E48"/>
        </a:folHlink>
      </a:clrScheme>
    </a:extraClrScheme>
    <a:extraClrScheme>
      <a:clrScheme name="Bird &amp; Bird - Pink">
        <a:dk1>
          <a:srgbClr val="323E48"/>
        </a:dk1>
        <a:lt1>
          <a:sysClr val="window" lastClr="FFFFFF"/>
        </a:lt1>
        <a:dk2>
          <a:srgbClr val="CC3666"/>
        </a:dk2>
        <a:lt2>
          <a:srgbClr val="E4E4E4"/>
        </a:lt2>
        <a:accent1>
          <a:srgbClr val="FFB0BA"/>
        </a:accent1>
        <a:accent2>
          <a:srgbClr val="D19EC7"/>
        </a:accent2>
        <a:accent3>
          <a:srgbClr val="FFA169"/>
        </a:accent3>
        <a:accent4>
          <a:srgbClr val="85ABE3"/>
        </a:accent4>
        <a:accent5>
          <a:srgbClr val="EDC2B2"/>
        </a:accent5>
        <a:accent6>
          <a:srgbClr val="FFE84C"/>
        </a:accent6>
        <a:hlink>
          <a:srgbClr val="CC3666"/>
        </a:hlink>
        <a:folHlink>
          <a:srgbClr val="323E48"/>
        </a:folHlink>
      </a:clrScheme>
    </a:extraClrScheme>
    <a:extraClrScheme>
      <a:clrScheme name="Bird &amp; Bird - Purple">
        <a:dk1>
          <a:srgbClr val="323E48"/>
        </a:dk1>
        <a:lt1>
          <a:sysClr val="window" lastClr="FFFFFF"/>
        </a:lt1>
        <a:dk2>
          <a:srgbClr val="5C265C"/>
        </a:dk2>
        <a:lt2>
          <a:srgbClr val="E4E4E4"/>
        </a:lt2>
        <a:accent1>
          <a:srgbClr val="D19EC7"/>
        </a:accent1>
        <a:accent2>
          <a:srgbClr val="FFA169"/>
        </a:accent2>
        <a:accent3>
          <a:srgbClr val="FFE84C"/>
        </a:accent3>
        <a:accent4>
          <a:srgbClr val="FFB0BA"/>
        </a:accent4>
        <a:accent5>
          <a:srgbClr val="BFDE8A"/>
        </a:accent5>
        <a:accent6>
          <a:srgbClr val="85ABE3"/>
        </a:accent6>
        <a:hlink>
          <a:srgbClr val="5C265C"/>
        </a:hlink>
        <a:folHlink>
          <a:srgbClr val="323E48"/>
        </a:folHlink>
      </a:clrScheme>
    </a:extraClrScheme>
  </a:extraClrSchemeLst>
  <a:custClrLst>
    <a:custClr name="Lime">
      <a:srgbClr val="C0DF8A"/>
    </a:custClr>
    <a:custClr name="Teal">
      <a:srgbClr val="9FDDD3"/>
    </a:custClr>
    <a:custClr name="Pink">
      <a:srgbClr val="FFB1BA"/>
    </a:custClr>
    <a:custClr name="Lilac">
      <a:srgbClr val="D09EC8"/>
    </a:custClr>
    <a:custClr name="Yellow">
      <a:srgbClr val="FFE84D"/>
    </a:custClr>
    <a:custClr name="Blue">
      <a:srgbClr val="84AAE4"/>
    </a:custClr>
    <a:custClr name="Orange">
      <a:srgbClr val="FFA069"/>
    </a:custClr>
    <a:custClr name="Sand">
      <a:srgbClr val="EDC2B2"/>
    </a:custClr>
    <a:custClr name=" ">
      <a:srgbClr val="FFFFFF"/>
    </a:custClr>
    <a:custClr name=" ">
      <a:srgbClr val="FFFFFF"/>
    </a:custClr>
    <a:custClr name="Lime 80%">
      <a:srgbClr val="CDE5A1"/>
    </a:custClr>
    <a:custClr name="Teal 80%">
      <a:srgbClr val="B2E4DC"/>
    </a:custClr>
    <a:custClr name="Pink 80%">
      <a:srgbClr val="FFC1C8"/>
    </a:custClr>
    <a:custClr name="Lilac 80%">
      <a:srgbClr val="D9B1D3"/>
    </a:custClr>
    <a:custClr name="Yellow 80%">
      <a:srgbClr val="FFED71"/>
    </a:custClr>
    <a:custClr name="Blue 80%">
      <a:srgbClr val="9DBBE9"/>
    </a:custClr>
    <a:custClr name="Orange 80%">
      <a:srgbClr val="FFB387"/>
    </a:custClr>
    <a:custClr name="Sand 80%">
      <a:srgbClr val="F1CEC1"/>
    </a:custClr>
    <a:custClr name=" ">
      <a:srgbClr val="FFFFFF"/>
    </a:custClr>
    <a:custClr name=" ">
      <a:srgbClr val="FFFFFF"/>
    </a:custClr>
    <a:custClr name="Lime 50%">
      <a:srgbClr val="E0EFC5"/>
    </a:custClr>
    <a:custClr name="Teal 50%">
      <a:srgbClr val="CFEEE9"/>
    </a:custClr>
    <a:custClr name="Pink 50%">
      <a:srgbClr val="FFD8DD"/>
    </a:custClr>
    <a:custClr name="Lilac 50%">
      <a:srgbClr val="E8CFE4"/>
    </a:custClr>
    <a:custClr name="Yellow 50%">
      <a:srgbClr val="FFF4A6"/>
    </a:custClr>
    <a:custClr name="Blue 50%">
      <a:srgbClr val="C2D5F2"/>
    </a:custClr>
    <a:custClr name="Orange 50%">
      <a:srgbClr val="FFD0B4"/>
    </a:custClr>
    <a:custClr name="Sand 50%">
      <a:srgbClr val="F6E1D9"/>
    </a:custClr>
    <a:custClr name=" ">
      <a:srgbClr val="FFFFFF"/>
    </a:custClr>
    <a:custClr name=" ">
      <a:srgbClr val="FFFFFF"/>
    </a:custClr>
    <a:custClr name="Lime 30%">
      <a:srgbClr val="ECF5DC"/>
    </a:custClr>
    <a:custClr name="Teal 30%">
      <a:srgbClr val="E2F5F2"/>
    </a:custClr>
    <a:custClr name="Pink 30%">
      <a:srgbClr val="FFE8EA"/>
    </a:custClr>
    <a:custClr name="Lilac 30%">
      <a:srgbClr val="F1E2EF"/>
    </a:custClr>
    <a:custClr name="Yellow 30%">
      <a:srgbClr val="FFF8CA"/>
    </a:custClr>
    <a:custClr name="Blue 30%">
      <a:srgbClr val="DAE6F7"/>
    </a:custClr>
    <a:custClr name="Orange 30%">
      <a:srgbClr val="FFE3D2"/>
    </a:custClr>
    <a:custClr name="Sand 30%">
      <a:srgbClr val="FAEDE8"/>
    </a:custClr>
    <a:custClr name=" ">
      <a:srgbClr val="FFFFFF"/>
    </a:custClr>
    <a:custClr name=" ">
      <a:srgbClr val="FFFFFF"/>
    </a:custClr>
    <a:custClr name="Secondary Dark Green">
      <a:srgbClr val="477628"/>
    </a:custClr>
    <a:custClr name="Secondary Dark Blue">
      <a:srgbClr val="005C83"/>
    </a:custClr>
    <a:custClr name="Secondary Dark Purple">
      <a:srgbClr val="5B255D"/>
    </a:custClr>
    <a:custClr name="Secondary Dark Pink">
      <a:srgbClr val="CB3665"/>
    </a:custClr>
  </a:custClrLst>
  <a:extLst>
    <a:ext uri="{05A4C25C-085E-4340-85A3-A5531E510DB2}">
      <thm15:themeFamily xmlns:thm15="http://schemas.microsoft.com/office/thememl/2012/main" name="Our Brand - 16x9 template.potx" id="{D2EEC3E2-84DA-440B-9787-519917DB30B8}" vid="{35C4F7BA-1261-4842-8FDD-64B1FB2DD7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D18E754D399F47815B5731EFB7C9E7" ma:contentTypeVersion="15" ma:contentTypeDescription="Create a new document." ma:contentTypeScope="" ma:versionID="67ab5e2c3b70ddc7254d3120b8837971">
  <xsd:schema xmlns:xsd="http://www.w3.org/2001/XMLSchema" xmlns:xs="http://www.w3.org/2001/XMLSchema" xmlns:p="http://schemas.microsoft.com/office/2006/metadata/properties" xmlns:ns1="http://schemas.microsoft.com/sharepoint/v3" xmlns:ns2="e139d09a-41d9-45b5-98a0-2e84292a6e2c" xmlns:ns3="a98157ff-b017-4921-8ad2-a7dd8004cc35" targetNamespace="http://schemas.microsoft.com/office/2006/metadata/properties" ma:root="true" ma:fieldsID="b583f095682e950bc8561491ae59fa51" ns1:_="" ns2:_="" ns3:_="">
    <xsd:import namespace="http://schemas.microsoft.com/sharepoint/v3"/>
    <xsd:import namespace="e139d09a-41d9-45b5-98a0-2e84292a6e2c"/>
    <xsd:import namespace="a98157ff-b017-4921-8ad2-a7dd8004cc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9d09a-41d9-45b5-98a0-2e84292a6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157ff-b017-4921-8ad2-a7dd8004cc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78467B0-637C-4192-BD0A-159DA533E583}">
  <ds:schemaRefs>
    <ds:schemaRef ds:uri="http://schemas.microsoft.com/sharepoint/v3/contenttype/forms"/>
  </ds:schemaRefs>
</ds:datastoreItem>
</file>

<file path=customXml/itemProps2.xml><?xml version="1.0" encoding="utf-8"?>
<ds:datastoreItem xmlns:ds="http://schemas.openxmlformats.org/officeDocument/2006/customXml" ds:itemID="{5E063506-32F2-45D2-99EF-6576814F8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39d09a-41d9-45b5-98a0-2e84292a6e2c"/>
    <ds:schemaRef ds:uri="a98157ff-b017-4921-8ad2-a7dd8004c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DD9CF9-8FFE-42E6-A34E-F2A385143CE7}">
  <ds:schemaRefs>
    <ds:schemaRef ds:uri="http://purl.org/dc/elements/1.1/"/>
    <ds:schemaRef ds:uri="http://schemas.microsoft.com/office/2006/metadata/properties"/>
    <ds:schemaRef ds:uri="http://schemas.openxmlformats.org/package/2006/metadata/core-properties"/>
    <ds:schemaRef ds:uri="http://purl.org/dc/terms/"/>
    <ds:schemaRef ds:uri="a98157ff-b017-4921-8ad2-a7dd8004cc35"/>
    <ds:schemaRef ds:uri="http://schemas.microsoft.com/office/2006/documentManagement/types"/>
    <ds:schemaRef ds:uri="http://schemas.microsoft.com/office/infopath/2007/PartnerControls"/>
    <ds:schemaRef ds:uri="e139d09a-41d9-45b5-98a0-2e84292a6e2c"/>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Our Brand - 16x9 template</Template>
  <TotalTime>0</TotalTime>
  <Words>4876</Words>
  <Application>Microsoft Office PowerPoint</Application>
  <PresentationFormat>Widescreen</PresentationFormat>
  <Paragraphs>461</Paragraphs>
  <Slides>61</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Arial</vt:lpstr>
      <vt:lpstr>Calibri</vt:lpstr>
      <vt:lpstr>Euphemia</vt:lpstr>
      <vt:lpstr>Euphemia (Body)</vt:lpstr>
      <vt:lpstr>Georgia</vt:lpstr>
      <vt:lpstr>Helvetica Neue</vt:lpstr>
      <vt:lpstr>Open Sans</vt:lpstr>
      <vt:lpstr>Plantagenet Cherokee</vt:lpstr>
      <vt:lpstr>Roboto</vt:lpstr>
      <vt:lpstr>Symbol</vt:lpstr>
      <vt:lpstr>Wingdings</vt:lpstr>
      <vt:lpstr>Bird &amp; Bird - 16x9</vt:lpstr>
      <vt:lpstr>PowerPoint Presentation</vt:lpstr>
      <vt:lpstr>Principles &amp; Definitions</vt:lpstr>
      <vt:lpstr>Agenda </vt:lpstr>
      <vt:lpstr>Definitions</vt:lpstr>
      <vt:lpstr>Personal Data</vt:lpstr>
      <vt:lpstr>Personal data</vt:lpstr>
      <vt:lpstr>Case Summary C-101/01 Lindqvist 1/2 </vt:lpstr>
      <vt:lpstr>Case Summary C-101/01 Lindqvist 2/2  - Decision</vt:lpstr>
      <vt:lpstr>Case Summary C-582/14 Breyer 1/2</vt:lpstr>
      <vt:lpstr>Case Summary C-582/14 Breyer 2/2 DECISION</vt:lpstr>
      <vt:lpstr>Single Resolution Board T-557/20</vt:lpstr>
      <vt:lpstr>SENSITIVE DATA</vt:lpstr>
      <vt:lpstr>Special categories ("sensitive data")</vt:lpstr>
      <vt:lpstr>Processing of special categories "Sensitive data"</vt:lpstr>
      <vt:lpstr>PROCESSING</vt:lpstr>
      <vt:lpstr>Pretty much everything is "processing"</vt:lpstr>
      <vt:lpstr>Anonymization</vt:lpstr>
      <vt:lpstr>Where does anonymisation start and end?</vt:lpstr>
      <vt:lpstr>"Pseudonymous data"</vt:lpstr>
      <vt:lpstr>GDPR encourages “pseudonymisation” of personal data</vt:lpstr>
      <vt:lpstr>CONTROLLER</vt:lpstr>
      <vt:lpstr>Data controller</vt:lpstr>
      <vt:lpstr>General obligations</vt:lpstr>
      <vt:lpstr>PROCESSOR</vt:lpstr>
      <vt:lpstr>What is a data processor?</vt:lpstr>
      <vt:lpstr>Processor's obligations</vt:lpstr>
      <vt:lpstr>JOINT CONTROLLER</vt:lpstr>
      <vt:lpstr>Joint controller</vt:lpstr>
      <vt:lpstr>Principles</vt:lpstr>
      <vt:lpstr>General principles of processing </vt:lpstr>
      <vt:lpstr>Why do we need principles?</vt:lpstr>
      <vt:lpstr>Purpose limitation &amp; data minimization</vt:lpstr>
      <vt:lpstr>Article 5: data management and data minimisation</vt:lpstr>
      <vt:lpstr>Purpose limitation is a key GDPR provision - Art. 6(4)</vt:lpstr>
      <vt:lpstr>Data protection to be embedded into processing operations at project initiation and go-live stages</vt:lpstr>
      <vt:lpstr>Privacy by design - controllers</vt:lpstr>
      <vt:lpstr>Accountability (Article 30, 35 &amp; dpia)</vt:lpstr>
      <vt:lpstr>Accountability is written into GDPR as a legal obligation</vt:lpstr>
      <vt:lpstr>The Principle of Accountability</vt:lpstr>
      <vt:lpstr>Accountability - GDPR reversed the burden of proof </vt:lpstr>
      <vt:lpstr>A word on terms </vt:lpstr>
      <vt:lpstr>Documentation is key for accountability</vt:lpstr>
      <vt:lpstr>What are DPIAs? (1) </vt:lpstr>
      <vt:lpstr>What are DPIAs? (2) </vt:lpstr>
      <vt:lpstr>Core elements of DPIA</vt:lpstr>
      <vt:lpstr>When are DPIAs needed? (1)</vt:lpstr>
      <vt:lpstr>   When are DPIAs needed? (2) </vt:lpstr>
      <vt:lpstr>When are DPIAs needed? (3) – Art. 29 WP additional groups </vt:lpstr>
      <vt:lpstr>When are DPIAs [not] needed? (4) </vt:lpstr>
      <vt:lpstr>Process – Article 35</vt:lpstr>
      <vt:lpstr>What should be assessed?</vt:lpstr>
      <vt:lpstr>DATA BREACHES</vt:lpstr>
      <vt:lpstr>Data breach definition</vt:lpstr>
      <vt:lpstr>Data breach notification under GDPR (1) – DPA </vt:lpstr>
      <vt:lpstr>Not notifying could be costly (source: NYT 8.9.22)</vt:lpstr>
      <vt:lpstr>Data breach notification under GDPR (2) – Individuals</vt:lpstr>
      <vt:lpstr>Is lack of resources a good reason not to follow DP law? </vt:lpstr>
      <vt:lpstr>Activity</vt:lpstr>
      <vt:lpstr>Let's discuss the judgement:  Vyriausioji tarnybinės etikos komisija</vt:lpstr>
      <vt:lpstr>Any Questions?</vt:lpstr>
      <vt:lpstr>Thank you</vt:lpstr>
    </vt:vector>
  </TitlesOfParts>
  <Company>Bird and Bird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2023-09-12T14:41:46Z</dcterms:created>
  <dcterms:modified xsi:type="dcterms:W3CDTF">2023-09-12T14:42:20Z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0x01010025D18E754D399F47815B5731EFB7C9E7</vt:lpwstr>
  </property>
  <property fmtid="{D5CDD505-2E9C-101B-9397-08002B2CF9AE}" pid="3" name="TwoBirdsTemplateName">
    <vt:lpwstr>Our Brand - 16x9 template</vt:lpwstr>
  </property>
  <property fmtid="{D5CDD505-2E9C-101B-9397-08002B2CF9AE}" pid="4" name="TwoBirdsTemplateDate">
    <vt:lpwstr>11 December 2022</vt:lpwstr>
  </property>
  <property fmtid="{D5CDD505-2E9C-101B-9397-08002B2CF9AE}" pid="5" name="TwoBirdsTemplateVersion">
    <vt:lpwstr>1.0</vt:lpwstr>
  </property>
</Properties>
</file>