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157" r:id="rId5"/>
    <p:sldId id="2274" r:id="rId6"/>
    <p:sldId id="2137" r:id="rId7"/>
    <p:sldId id="2273" r:id="rId8"/>
    <p:sldId id="2268" r:id="rId9"/>
    <p:sldId id="2271" r:id="rId10"/>
    <p:sldId id="409" r:id="rId11"/>
    <p:sldId id="410" r:id="rId12"/>
    <p:sldId id="2115" r:id="rId13"/>
    <p:sldId id="2270" r:id="rId14"/>
    <p:sldId id="2272" r:id="rId15"/>
    <p:sldId id="2269" r:id="rId16"/>
    <p:sldId id="411" r:id="rId17"/>
    <p:sldId id="438" r:id="rId18"/>
    <p:sldId id="2138" r:id="rId19"/>
    <p:sldId id="2159" r:id="rId20"/>
    <p:sldId id="2151" r:id="rId21"/>
    <p:sldId id="2165" r:id="rId22"/>
    <p:sldId id="2166" r:id="rId23"/>
    <p:sldId id="529" r:id="rId24"/>
    <p:sldId id="2258" r:id="rId25"/>
    <p:sldId id="2259" r:id="rId26"/>
    <p:sldId id="2260" r:id="rId27"/>
    <p:sldId id="2261" r:id="rId28"/>
    <p:sldId id="2262" r:id="rId29"/>
    <p:sldId id="2263" r:id="rId30"/>
    <p:sldId id="2152" r:id="rId31"/>
    <p:sldId id="2264" r:id="rId32"/>
    <p:sldId id="1323" r:id="rId33"/>
    <p:sldId id="1324" r:id="rId34"/>
    <p:sldId id="295" r:id="rId35"/>
    <p:sldId id="776" r:id="rId36"/>
    <p:sldId id="817" r:id="rId37"/>
    <p:sldId id="298" r:id="rId38"/>
    <p:sldId id="2167" r:id="rId39"/>
    <p:sldId id="2168" r:id="rId40"/>
    <p:sldId id="2169" r:id="rId41"/>
    <p:sldId id="353" r:id="rId42"/>
  </p:sldIdLst>
  <p:sldSz cx="12192000" cy="6858000"/>
  <p:notesSz cx="6858000" cy="9144000"/>
  <p:custDataLst>
    <p:tags r:id="rId45"/>
  </p:custDataLst>
  <p:defaultText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FFFFF"/>
    <a:srgbClr val="005C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6E914CF-E091-4348-A3B9-0B77A1330A93}">
  <a:tblStyle styleId="{B6E914CF-E091-4348-A3B9-0B77A1330A93}" styleName="Bird &amp; Bird">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5C22544A-7EE6-4342-B048-85BDC9FD1C3A}" styleName="Medium Style 2 - Accent 1">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6211" autoAdjust="0"/>
  </p:normalViewPr>
  <p:slideViewPr>
    <p:cSldViewPr snapToGrid="0">
      <p:cViewPr varScale="1">
        <p:scale>
          <a:sx n="116" d="100"/>
          <a:sy n="116" d="100"/>
        </p:scale>
        <p:origin x="102" y="70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9610"/>
    </p:cViewPr>
  </p:sorterViewPr>
  <p:notesViewPr>
    <p:cSldViewPr snapToGrid="0" showGuides="1">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1108A-AA9C-4D86-AEDD-AE1DA1362EFF}"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fi-FI"/>
        </a:p>
      </dgm:t>
    </dgm:pt>
    <dgm:pt modelId="{E4A29FE1-F008-48E3-850D-CBD3D72C371D}">
      <dgm:prSet/>
      <dgm:spPr/>
      <dgm:t>
        <a:bodyPr/>
        <a:lstStyle/>
        <a:p>
          <a:r>
            <a:rPr lang="de-DE"/>
            <a:t>Free</a:t>
          </a:r>
          <a:endParaRPr lang="fi-FI"/>
        </a:p>
      </dgm:t>
    </dgm:pt>
    <dgm:pt modelId="{D9B13A73-5E5F-405C-9947-6B704BD81243}" type="parTrans" cxnId="{15432B8E-65A3-45B2-9DFF-09B3DE29B94B}">
      <dgm:prSet/>
      <dgm:spPr/>
      <dgm:t>
        <a:bodyPr/>
        <a:lstStyle/>
        <a:p>
          <a:endParaRPr lang="fi-FI"/>
        </a:p>
      </dgm:t>
    </dgm:pt>
    <dgm:pt modelId="{03ADC1A7-2156-4459-BD1C-4FBF0EAEE2C0}" type="sibTrans" cxnId="{15432B8E-65A3-45B2-9DFF-09B3DE29B94B}">
      <dgm:prSet/>
      <dgm:spPr/>
      <dgm:t>
        <a:bodyPr/>
        <a:lstStyle/>
        <a:p>
          <a:endParaRPr lang="fi-FI"/>
        </a:p>
      </dgm:t>
    </dgm:pt>
    <dgm:pt modelId="{8F60AB77-C475-4BB0-9721-717A113F135C}">
      <dgm:prSet/>
      <dgm:spPr/>
      <dgm:t>
        <a:bodyPr/>
        <a:lstStyle/>
        <a:p>
          <a:r>
            <a:rPr lang="de-DE"/>
            <a:t>Informed </a:t>
          </a:r>
          <a:endParaRPr lang="fi-FI"/>
        </a:p>
      </dgm:t>
    </dgm:pt>
    <dgm:pt modelId="{1EA076AC-29A7-4D2C-8A6F-DE945283A93A}" type="parTrans" cxnId="{9B93888F-F8DF-4C9C-8EF1-3A7D477FE91A}">
      <dgm:prSet/>
      <dgm:spPr/>
      <dgm:t>
        <a:bodyPr/>
        <a:lstStyle/>
        <a:p>
          <a:endParaRPr lang="fi-FI"/>
        </a:p>
      </dgm:t>
    </dgm:pt>
    <dgm:pt modelId="{71532F97-7977-4DAA-B99E-46E3E8E5B749}" type="sibTrans" cxnId="{9B93888F-F8DF-4C9C-8EF1-3A7D477FE91A}">
      <dgm:prSet/>
      <dgm:spPr/>
      <dgm:t>
        <a:bodyPr/>
        <a:lstStyle/>
        <a:p>
          <a:endParaRPr lang="fi-FI"/>
        </a:p>
      </dgm:t>
    </dgm:pt>
    <dgm:pt modelId="{3801A5FB-9E04-4344-BDAC-9D2EB8B5AF15}">
      <dgm:prSet/>
      <dgm:spPr/>
      <dgm:t>
        <a:bodyPr/>
        <a:lstStyle/>
        <a:p>
          <a:r>
            <a:rPr lang="de-DE"/>
            <a:t>Specific</a:t>
          </a:r>
          <a:endParaRPr lang="fi-FI"/>
        </a:p>
      </dgm:t>
    </dgm:pt>
    <dgm:pt modelId="{C607FC50-1262-479C-B5DA-7F585B189979}" type="parTrans" cxnId="{F504AF3A-B58D-4B20-B5DF-79614A53C83D}">
      <dgm:prSet/>
      <dgm:spPr/>
      <dgm:t>
        <a:bodyPr/>
        <a:lstStyle/>
        <a:p>
          <a:endParaRPr lang="fi-FI"/>
        </a:p>
      </dgm:t>
    </dgm:pt>
    <dgm:pt modelId="{F7666800-892F-4133-BF62-936A97970D4E}" type="sibTrans" cxnId="{F504AF3A-B58D-4B20-B5DF-79614A53C83D}">
      <dgm:prSet/>
      <dgm:spPr/>
      <dgm:t>
        <a:bodyPr/>
        <a:lstStyle/>
        <a:p>
          <a:endParaRPr lang="fi-FI"/>
        </a:p>
      </dgm:t>
    </dgm:pt>
    <dgm:pt modelId="{4A81EDBE-02E4-4F0D-BC4B-3C1C011B983F}">
      <dgm:prSet/>
      <dgm:spPr/>
      <dgm:t>
        <a:bodyPr/>
        <a:lstStyle/>
        <a:p>
          <a:r>
            <a:rPr lang="de-DE"/>
            <a:t>Unambiguous </a:t>
          </a:r>
          <a:endParaRPr lang="fi-FI"/>
        </a:p>
      </dgm:t>
    </dgm:pt>
    <dgm:pt modelId="{3911F5CE-3837-4658-B8AF-906F56865CB0}" type="parTrans" cxnId="{BCB13438-63D6-4F9D-A4DF-61C0CBBF4C23}">
      <dgm:prSet/>
      <dgm:spPr/>
      <dgm:t>
        <a:bodyPr/>
        <a:lstStyle/>
        <a:p>
          <a:endParaRPr lang="fi-FI"/>
        </a:p>
      </dgm:t>
    </dgm:pt>
    <dgm:pt modelId="{4643CA96-8983-4F87-8E1D-94E49365613D}" type="sibTrans" cxnId="{BCB13438-63D6-4F9D-A4DF-61C0CBBF4C23}">
      <dgm:prSet/>
      <dgm:spPr/>
      <dgm:t>
        <a:bodyPr/>
        <a:lstStyle/>
        <a:p>
          <a:endParaRPr lang="fi-FI"/>
        </a:p>
      </dgm:t>
    </dgm:pt>
    <dgm:pt modelId="{903B9F3E-7BC0-4081-B601-99B8C27C89E3}" type="pres">
      <dgm:prSet presAssocID="{1EB1108A-AA9C-4D86-AEDD-AE1DA1362EFF}" presName="matrix" presStyleCnt="0">
        <dgm:presLayoutVars>
          <dgm:chMax val="1"/>
          <dgm:dir/>
          <dgm:resizeHandles val="exact"/>
        </dgm:presLayoutVars>
      </dgm:prSet>
      <dgm:spPr/>
    </dgm:pt>
    <dgm:pt modelId="{729736B2-7CF8-40DE-8DFD-62B60D01D863}" type="pres">
      <dgm:prSet presAssocID="{1EB1108A-AA9C-4D86-AEDD-AE1DA1362EFF}" presName="diamond" presStyleLbl="bgShp" presStyleIdx="0" presStyleCnt="1"/>
      <dgm:spPr/>
    </dgm:pt>
    <dgm:pt modelId="{2D04660B-19C9-429D-93B8-257DB64B824F}" type="pres">
      <dgm:prSet presAssocID="{1EB1108A-AA9C-4D86-AEDD-AE1DA1362EFF}" presName="quad1" presStyleLbl="node1" presStyleIdx="0" presStyleCnt="4">
        <dgm:presLayoutVars>
          <dgm:chMax val="0"/>
          <dgm:chPref val="0"/>
          <dgm:bulletEnabled val="1"/>
        </dgm:presLayoutVars>
      </dgm:prSet>
      <dgm:spPr/>
    </dgm:pt>
    <dgm:pt modelId="{6970B662-E641-4332-A822-60BF9AAA85C2}" type="pres">
      <dgm:prSet presAssocID="{1EB1108A-AA9C-4D86-AEDD-AE1DA1362EFF}" presName="quad2" presStyleLbl="node1" presStyleIdx="1" presStyleCnt="4">
        <dgm:presLayoutVars>
          <dgm:chMax val="0"/>
          <dgm:chPref val="0"/>
          <dgm:bulletEnabled val="1"/>
        </dgm:presLayoutVars>
      </dgm:prSet>
      <dgm:spPr/>
    </dgm:pt>
    <dgm:pt modelId="{711EA357-FA25-4ADF-95B9-74BA1DB83B13}" type="pres">
      <dgm:prSet presAssocID="{1EB1108A-AA9C-4D86-AEDD-AE1DA1362EFF}" presName="quad3" presStyleLbl="node1" presStyleIdx="2" presStyleCnt="4">
        <dgm:presLayoutVars>
          <dgm:chMax val="0"/>
          <dgm:chPref val="0"/>
          <dgm:bulletEnabled val="1"/>
        </dgm:presLayoutVars>
      </dgm:prSet>
      <dgm:spPr/>
    </dgm:pt>
    <dgm:pt modelId="{A5D7DD48-320A-4991-9E65-69DBDC3C6FBC}" type="pres">
      <dgm:prSet presAssocID="{1EB1108A-AA9C-4D86-AEDD-AE1DA1362EFF}" presName="quad4" presStyleLbl="node1" presStyleIdx="3" presStyleCnt="4">
        <dgm:presLayoutVars>
          <dgm:chMax val="0"/>
          <dgm:chPref val="0"/>
          <dgm:bulletEnabled val="1"/>
        </dgm:presLayoutVars>
      </dgm:prSet>
      <dgm:spPr/>
    </dgm:pt>
  </dgm:ptLst>
  <dgm:cxnLst>
    <dgm:cxn modelId="{BCB13438-63D6-4F9D-A4DF-61C0CBBF4C23}" srcId="{1EB1108A-AA9C-4D86-AEDD-AE1DA1362EFF}" destId="{4A81EDBE-02E4-4F0D-BC4B-3C1C011B983F}" srcOrd="3" destOrd="0" parTransId="{3911F5CE-3837-4658-B8AF-906F56865CB0}" sibTransId="{4643CA96-8983-4F87-8E1D-94E49365613D}"/>
    <dgm:cxn modelId="{F504AF3A-B58D-4B20-B5DF-79614A53C83D}" srcId="{1EB1108A-AA9C-4D86-AEDD-AE1DA1362EFF}" destId="{3801A5FB-9E04-4344-BDAC-9D2EB8B5AF15}" srcOrd="2" destOrd="0" parTransId="{C607FC50-1262-479C-B5DA-7F585B189979}" sibTransId="{F7666800-892F-4133-BF62-936A97970D4E}"/>
    <dgm:cxn modelId="{C3E72146-6F23-47CE-8A2F-569A0865D077}" type="presOf" srcId="{E4A29FE1-F008-48E3-850D-CBD3D72C371D}" destId="{2D04660B-19C9-429D-93B8-257DB64B824F}" srcOrd="0" destOrd="0" presId="urn:microsoft.com/office/officeart/2005/8/layout/matrix3"/>
    <dgm:cxn modelId="{C30ED388-C0D7-42D5-B364-68B179C93DD0}" type="presOf" srcId="{3801A5FB-9E04-4344-BDAC-9D2EB8B5AF15}" destId="{711EA357-FA25-4ADF-95B9-74BA1DB83B13}" srcOrd="0" destOrd="0" presId="urn:microsoft.com/office/officeart/2005/8/layout/matrix3"/>
    <dgm:cxn modelId="{15432B8E-65A3-45B2-9DFF-09B3DE29B94B}" srcId="{1EB1108A-AA9C-4D86-AEDD-AE1DA1362EFF}" destId="{E4A29FE1-F008-48E3-850D-CBD3D72C371D}" srcOrd="0" destOrd="0" parTransId="{D9B13A73-5E5F-405C-9947-6B704BD81243}" sibTransId="{03ADC1A7-2156-4459-BD1C-4FBF0EAEE2C0}"/>
    <dgm:cxn modelId="{9B93888F-F8DF-4C9C-8EF1-3A7D477FE91A}" srcId="{1EB1108A-AA9C-4D86-AEDD-AE1DA1362EFF}" destId="{8F60AB77-C475-4BB0-9721-717A113F135C}" srcOrd="1" destOrd="0" parTransId="{1EA076AC-29A7-4D2C-8A6F-DE945283A93A}" sibTransId="{71532F97-7977-4DAA-B99E-46E3E8E5B749}"/>
    <dgm:cxn modelId="{05FA0195-5A09-4B4D-B3C4-0549E05069A0}" type="presOf" srcId="{8F60AB77-C475-4BB0-9721-717A113F135C}" destId="{6970B662-E641-4332-A822-60BF9AAA85C2}" srcOrd="0" destOrd="0" presId="urn:microsoft.com/office/officeart/2005/8/layout/matrix3"/>
    <dgm:cxn modelId="{7AEA3AF0-DE04-4C8A-AE82-8E71E976CA41}" type="presOf" srcId="{1EB1108A-AA9C-4D86-AEDD-AE1DA1362EFF}" destId="{903B9F3E-7BC0-4081-B601-99B8C27C89E3}" srcOrd="0" destOrd="0" presId="urn:microsoft.com/office/officeart/2005/8/layout/matrix3"/>
    <dgm:cxn modelId="{74C1C4F0-87C0-49A7-BFE6-307655F5BFE6}" type="presOf" srcId="{4A81EDBE-02E4-4F0D-BC4B-3C1C011B983F}" destId="{A5D7DD48-320A-4991-9E65-69DBDC3C6FBC}" srcOrd="0" destOrd="0" presId="urn:microsoft.com/office/officeart/2005/8/layout/matrix3"/>
    <dgm:cxn modelId="{16C1DDEA-AB25-41DD-98BF-541614C6383F}" type="presParOf" srcId="{903B9F3E-7BC0-4081-B601-99B8C27C89E3}" destId="{729736B2-7CF8-40DE-8DFD-62B60D01D863}" srcOrd="0" destOrd="0" presId="urn:microsoft.com/office/officeart/2005/8/layout/matrix3"/>
    <dgm:cxn modelId="{81CB1188-432B-4FA1-A7A1-26A964CFF4B2}" type="presParOf" srcId="{903B9F3E-7BC0-4081-B601-99B8C27C89E3}" destId="{2D04660B-19C9-429D-93B8-257DB64B824F}" srcOrd="1" destOrd="0" presId="urn:microsoft.com/office/officeart/2005/8/layout/matrix3"/>
    <dgm:cxn modelId="{E2F3C417-97F7-4813-BB25-1AAD12028898}" type="presParOf" srcId="{903B9F3E-7BC0-4081-B601-99B8C27C89E3}" destId="{6970B662-E641-4332-A822-60BF9AAA85C2}" srcOrd="2" destOrd="0" presId="urn:microsoft.com/office/officeart/2005/8/layout/matrix3"/>
    <dgm:cxn modelId="{6C6E305E-6C11-463E-9ED6-19EA7F0C665E}" type="presParOf" srcId="{903B9F3E-7BC0-4081-B601-99B8C27C89E3}" destId="{711EA357-FA25-4ADF-95B9-74BA1DB83B13}" srcOrd="3" destOrd="0" presId="urn:microsoft.com/office/officeart/2005/8/layout/matrix3"/>
    <dgm:cxn modelId="{29FA1D4D-D3B4-4155-B641-C05811FE66F4}" type="presParOf" srcId="{903B9F3E-7BC0-4081-B601-99B8C27C89E3}" destId="{A5D7DD48-320A-4991-9E65-69DBDC3C6FB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331547-4C45-4C64-B8A5-78CA49D2F3F9}" type="doc">
      <dgm:prSet loTypeId="urn:microsoft.com/office/officeart/2005/8/layout/process1" loCatId="process" qsTypeId="urn:microsoft.com/office/officeart/2005/8/quickstyle/simple1" qsCatId="simple" csTypeId="urn:microsoft.com/office/officeart/2005/8/colors/accent2_2" csCatId="accent2" phldr="1"/>
      <dgm:spPr/>
    </dgm:pt>
    <dgm:pt modelId="{C6BEC87F-61AE-415B-84BC-5FBEF57D32E1}">
      <dgm:prSet phldrT="[Text]" custT="1"/>
      <dgm:spPr/>
      <dgm:t>
        <a:bodyPr/>
        <a:lstStyle/>
        <a:p>
          <a:r>
            <a:rPr lang="fr-BE" sz="1600" dirty="0">
              <a:solidFill>
                <a:srgbClr val="FFFFFF"/>
              </a:solidFill>
            </a:rPr>
            <a:t>Consent </a:t>
          </a:r>
          <a:r>
            <a:rPr lang="en-GB" sz="1600" noProof="0" dirty="0">
              <a:solidFill>
                <a:srgbClr val="FFFFFF"/>
              </a:solidFill>
            </a:rPr>
            <a:t>becomes</a:t>
          </a:r>
          <a:r>
            <a:rPr lang="fr-BE" sz="1600" dirty="0">
              <a:solidFill>
                <a:srgbClr val="FFFFFF"/>
              </a:solidFill>
            </a:rPr>
            <a:t> rather difficult to achieve &amp; demonstrate</a:t>
          </a:r>
          <a:endParaRPr lang="en-US" sz="1600" dirty="0">
            <a:solidFill>
              <a:srgbClr val="FFFFFF"/>
            </a:solidFill>
          </a:endParaRPr>
        </a:p>
      </dgm:t>
    </dgm:pt>
    <dgm:pt modelId="{68510D9A-242D-4A7D-AEE7-46AEA973C6DC}" type="parTrans" cxnId="{6EBF82D1-A617-4B51-854C-014A48C44214}">
      <dgm:prSet/>
      <dgm:spPr/>
      <dgm:t>
        <a:bodyPr/>
        <a:lstStyle/>
        <a:p>
          <a:endParaRPr lang="en-US">
            <a:solidFill>
              <a:srgbClr val="FFFFFF"/>
            </a:solidFill>
          </a:endParaRPr>
        </a:p>
      </dgm:t>
    </dgm:pt>
    <dgm:pt modelId="{637D6EA0-A7D7-48D5-8FA2-16BEC7AC4E2D}" type="sibTrans" cxnId="{6EBF82D1-A617-4B51-854C-014A48C44214}">
      <dgm:prSet/>
      <dgm:spPr/>
      <dgm:t>
        <a:bodyPr/>
        <a:lstStyle/>
        <a:p>
          <a:endParaRPr lang="en-US">
            <a:solidFill>
              <a:srgbClr val="FFFFFF"/>
            </a:solidFill>
          </a:endParaRPr>
        </a:p>
      </dgm:t>
    </dgm:pt>
    <dgm:pt modelId="{9283CAE3-B186-401A-BB53-EEF66FD9FCEE}">
      <dgm:prSet phldrT="[Text]" custT="1"/>
      <dgm:spPr/>
      <dgm:t>
        <a:bodyPr/>
        <a:lstStyle/>
        <a:p>
          <a:r>
            <a:rPr lang="fr-BE" sz="1600" dirty="0">
              <a:solidFill>
                <a:srgbClr val="FFFFFF"/>
              </a:solidFill>
            </a:rPr>
            <a:t>Other grounds for </a:t>
          </a:r>
          <a:r>
            <a:rPr lang="en-US" sz="1600" noProof="0" dirty="0">
              <a:solidFill>
                <a:srgbClr val="FFFFFF"/>
              </a:solidFill>
            </a:rPr>
            <a:t>processing</a:t>
          </a:r>
          <a:r>
            <a:rPr lang="fr-BE" sz="1600" dirty="0">
              <a:solidFill>
                <a:srgbClr val="FFFFFF"/>
              </a:solidFill>
            </a:rPr>
            <a:t> </a:t>
          </a:r>
          <a:r>
            <a:rPr lang="en-US" sz="1600" noProof="0" dirty="0">
              <a:solidFill>
                <a:srgbClr val="FFFFFF"/>
              </a:solidFill>
            </a:rPr>
            <a:t>relatively</a:t>
          </a:r>
          <a:r>
            <a:rPr lang="fr-BE" sz="1600" dirty="0">
              <a:solidFill>
                <a:srgbClr val="FFFFFF"/>
              </a:solidFill>
            </a:rPr>
            <a:t> </a:t>
          </a:r>
          <a:r>
            <a:rPr lang="fr-BE" sz="1600" dirty="0" err="1">
              <a:solidFill>
                <a:srgbClr val="FFFFFF"/>
              </a:solidFill>
            </a:rPr>
            <a:t>narrow</a:t>
          </a:r>
          <a:endParaRPr lang="en-US" sz="1600" dirty="0">
            <a:solidFill>
              <a:srgbClr val="FFFFFF"/>
            </a:solidFill>
          </a:endParaRPr>
        </a:p>
      </dgm:t>
    </dgm:pt>
    <dgm:pt modelId="{5A46A60F-E23B-40B7-A429-E60DCBE31640}" type="parTrans" cxnId="{0633F57E-0EE8-4C6A-B8B7-24D6CFA11532}">
      <dgm:prSet/>
      <dgm:spPr/>
      <dgm:t>
        <a:bodyPr/>
        <a:lstStyle/>
        <a:p>
          <a:endParaRPr lang="en-US">
            <a:solidFill>
              <a:srgbClr val="FFFFFF"/>
            </a:solidFill>
          </a:endParaRPr>
        </a:p>
      </dgm:t>
    </dgm:pt>
    <dgm:pt modelId="{64FA3704-2FE0-48E8-B5FC-A3135D6D8896}" type="sibTrans" cxnId="{0633F57E-0EE8-4C6A-B8B7-24D6CFA11532}">
      <dgm:prSet/>
      <dgm:spPr/>
      <dgm:t>
        <a:bodyPr/>
        <a:lstStyle/>
        <a:p>
          <a:endParaRPr lang="en-US">
            <a:solidFill>
              <a:srgbClr val="FFFFFF"/>
            </a:solidFill>
          </a:endParaRPr>
        </a:p>
      </dgm:t>
    </dgm:pt>
    <dgm:pt modelId="{3FB1B24B-020D-46A0-B313-AA44E30FF438}">
      <dgm:prSet phldrT="[Text]" custT="1"/>
      <dgm:spPr/>
      <dgm:t>
        <a:bodyPr/>
        <a:lstStyle/>
        <a:p>
          <a:r>
            <a:rPr lang="fr-BE" sz="1600" dirty="0" err="1">
              <a:solidFill>
                <a:srgbClr val="FFFFFF"/>
              </a:solidFill>
            </a:rPr>
            <a:t>Legitimate</a:t>
          </a:r>
          <a:r>
            <a:rPr lang="fr-BE" sz="1600" dirty="0">
              <a:solidFill>
                <a:srgbClr val="FFFFFF"/>
              </a:solidFill>
            </a:rPr>
            <a:t> </a:t>
          </a:r>
          <a:r>
            <a:rPr lang="en-US" sz="1600" noProof="0" dirty="0">
              <a:solidFill>
                <a:srgbClr val="FFFFFF"/>
              </a:solidFill>
            </a:rPr>
            <a:t>interests</a:t>
          </a:r>
          <a:r>
            <a:rPr lang="fr-BE" sz="1600" dirty="0">
              <a:solidFill>
                <a:srgbClr val="FFFFFF"/>
              </a:solidFill>
            </a:rPr>
            <a:t> one of the most important grounds</a:t>
          </a:r>
          <a:endParaRPr lang="en-US" sz="1600" dirty="0">
            <a:solidFill>
              <a:srgbClr val="FFFFFF"/>
            </a:solidFill>
          </a:endParaRPr>
        </a:p>
      </dgm:t>
    </dgm:pt>
    <dgm:pt modelId="{5CF03F5E-BD62-425C-B894-CEE05824C62E}" type="parTrans" cxnId="{53AAEF3A-E8B5-4417-8802-6706E2B460C8}">
      <dgm:prSet/>
      <dgm:spPr/>
      <dgm:t>
        <a:bodyPr/>
        <a:lstStyle/>
        <a:p>
          <a:endParaRPr lang="en-US">
            <a:solidFill>
              <a:srgbClr val="FFFFFF"/>
            </a:solidFill>
          </a:endParaRPr>
        </a:p>
      </dgm:t>
    </dgm:pt>
    <dgm:pt modelId="{7B9410A3-4877-4FD3-9F60-58A3EF1BF7A2}" type="sibTrans" cxnId="{53AAEF3A-E8B5-4417-8802-6706E2B460C8}">
      <dgm:prSet/>
      <dgm:spPr/>
      <dgm:t>
        <a:bodyPr/>
        <a:lstStyle/>
        <a:p>
          <a:endParaRPr lang="en-US">
            <a:solidFill>
              <a:srgbClr val="FFFFFF"/>
            </a:solidFill>
          </a:endParaRPr>
        </a:p>
      </dgm:t>
    </dgm:pt>
    <dgm:pt modelId="{56F19E1D-4961-4E20-97B6-6154126B2AF7}" type="pres">
      <dgm:prSet presAssocID="{AA331547-4C45-4C64-B8A5-78CA49D2F3F9}" presName="Name0" presStyleCnt="0">
        <dgm:presLayoutVars>
          <dgm:dir/>
          <dgm:resizeHandles val="exact"/>
        </dgm:presLayoutVars>
      </dgm:prSet>
      <dgm:spPr/>
    </dgm:pt>
    <dgm:pt modelId="{0D1527E9-D451-483B-A9F0-D93CEFC12DEE}" type="pres">
      <dgm:prSet presAssocID="{C6BEC87F-61AE-415B-84BC-5FBEF57D32E1}" presName="node" presStyleLbl="node1" presStyleIdx="0" presStyleCnt="3">
        <dgm:presLayoutVars>
          <dgm:bulletEnabled val="1"/>
        </dgm:presLayoutVars>
      </dgm:prSet>
      <dgm:spPr/>
    </dgm:pt>
    <dgm:pt modelId="{427F0FF0-F484-46B6-BE97-F57DBEF94665}" type="pres">
      <dgm:prSet presAssocID="{637D6EA0-A7D7-48D5-8FA2-16BEC7AC4E2D}" presName="sibTrans" presStyleLbl="sibTrans2D1" presStyleIdx="0" presStyleCnt="2"/>
      <dgm:spPr/>
    </dgm:pt>
    <dgm:pt modelId="{6440557C-5A76-4992-89A4-FF179CC2AC7A}" type="pres">
      <dgm:prSet presAssocID="{637D6EA0-A7D7-48D5-8FA2-16BEC7AC4E2D}" presName="connectorText" presStyleLbl="sibTrans2D1" presStyleIdx="0" presStyleCnt="2"/>
      <dgm:spPr/>
    </dgm:pt>
    <dgm:pt modelId="{A56CD508-20E6-4274-8C77-8D5168363CE5}" type="pres">
      <dgm:prSet presAssocID="{9283CAE3-B186-401A-BB53-EEF66FD9FCEE}" presName="node" presStyleLbl="node1" presStyleIdx="1" presStyleCnt="3">
        <dgm:presLayoutVars>
          <dgm:bulletEnabled val="1"/>
        </dgm:presLayoutVars>
      </dgm:prSet>
      <dgm:spPr/>
    </dgm:pt>
    <dgm:pt modelId="{FA28D37C-5173-452A-B821-C31EBC190C60}" type="pres">
      <dgm:prSet presAssocID="{64FA3704-2FE0-48E8-B5FC-A3135D6D8896}" presName="sibTrans" presStyleLbl="sibTrans2D1" presStyleIdx="1" presStyleCnt="2"/>
      <dgm:spPr/>
    </dgm:pt>
    <dgm:pt modelId="{42319FDB-FDBC-4C4D-90EA-60546F4E01B3}" type="pres">
      <dgm:prSet presAssocID="{64FA3704-2FE0-48E8-B5FC-A3135D6D8896}" presName="connectorText" presStyleLbl="sibTrans2D1" presStyleIdx="1" presStyleCnt="2"/>
      <dgm:spPr/>
    </dgm:pt>
    <dgm:pt modelId="{77D1C825-7B00-4047-85E9-7159C7448F37}" type="pres">
      <dgm:prSet presAssocID="{3FB1B24B-020D-46A0-B313-AA44E30FF438}" presName="node" presStyleLbl="node1" presStyleIdx="2" presStyleCnt="3">
        <dgm:presLayoutVars>
          <dgm:bulletEnabled val="1"/>
        </dgm:presLayoutVars>
      </dgm:prSet>
      <dgm:spPr/>
    </dgm:pt>
  </dgm:ptLst>
  <dgm:cxnLst>
    <dgm:cxn modelId="{53AAEF3A-E8B5-4417-8802-6706E2B460C8}" srcId="{AA331547-4C45-4C64-B8A5-78CA49D2F3F9}" destId="{3FB1B24B-020D-46A0-B313-AA44E30FF438}" srcOrd="2" destOrd="0" parTransId="{5CF03F5E-BD62-425C-B894-CEE05824C62E}" sibTransId="{7B9410A3-4877-4FD3-9F60-58A3EF1BF7A2}"/>
    <dgm:cxn modelId="{370ACB3C-7C59-4383-9BE2-81A5402314E7}" type="presOf" srcId="{64FA3704-2FE0-48E8-B5FC-A3135D6D8896}" destId="{42319FDB-FDBC-4C4D-90EA-60546F4E01B3}" srcOrd="1" destOrd="0" presId="urn:microsoft.com/office/officeart/2005/8/layout/process1"/>
    <dgm:cxn modelId="{610C165B-B678-4967-BCE8-15657BDE7F86}" type="presOf" srcId="{9283CAE3-B186-401A-BB53-EEF66FD9FCEE}" destId="{A56CD508-20E6-4274-8C77-8D5168363CE5}" srcOrd="0" destOrd="0" presId="urn:microsoft.com/office/officeart/2005/8/layout/process1"/>
    <dgm:cxn modelId="{1C168952-6E12-4B80-A96F-423FF6C242AA}" type="presOf" srcId="{AA331547-4C45-4C64-B8A5-78CA49D2F3F9}" destId="{56F19E1D-4961-4E20-97B6-6154126B2AF7}" srcOrd="0" destOrd="0" presId="urn:microsoft.com/office/officeart/2005/8/layout/process1"/>
    <dgm:cxn modelId="{7B51F455-680D-46A1-AB57-A7E69E13D5B2}" type="presOf" srcId="{3FB1B24B-020D-46A0-B313-AA44E30FF438}" destId="{77D1C825-7B00-4047-85E9-7159C7448F37}" srcOrd="0" destOrd="0" presId="urn:microsoft.com/office/officeart/2005/8/layout/process1"/>
    <dgm:cxn modelId="{0633F57E-0EE8-4C6A-B8B7-24D6CFA11532}" srcId="{AA331547-4C45-4C64-B8A5-78CA49D2F3F9}" destId="{9283CAE3-B186-401A-BB53-EEF66FD9FCEE}" srcOrd="1" destOrd="0" parTransId="{5A46A60F-E23B-40B7-A429-E60DCBE31640}" sibTransId="{64FA3704-2FE0-48E8-B5FC-A3135D6D8896}"/>
    <dgm:cxn modelId="{DE144483-6C1F-47D0-A25A-20CA766AB2D8}" type="presOf" srcId="{C6BEC87F-61AE-415B-84BC-5FBEF57D32E1}" destId="{0D1527E9-D451-483B-A9F0-D93CEFC12DEE}" srcOrd="0" destOrd="0" presId="urn:microsoft.com/office/officeart/2005/8/layout/process1"/>
    <dgm:cxn modelId="{EA1B24A2-C9B0-4CB3-A376-BFA30423885B}" type="presOf" srcId="{64FA3704-2FE0-48E8-B5FC-A3135D6D8896}" destId="{FA28D37C-5173-452A-B821-C31EBC190C60}" srcOrd="0" destOrd="0" presId="urn:microsoft.com/office/officeart/2005/8/layout/process1"/>
    <dgm:cxn modelId="{A75ED5B2-9A40-4D96-BD7C-A5DC5F1D3ED3}" type="presOf" srcId="{637D6EA0-A7D7-48D5-8FA2-16BEC7AC4E2D}" destId="{6440557C-5A76-4992-89A4-FF179CC2AC7A}" srcOrd="1" destOrd="0" presId="urn:microsoft.com/office/officeart/2005/8/layout/process1"/>
    <dgm:cxn modelId="{6EBF82D1-A617-4B51-854C-014A48C44214}" srcId="{AA331547-4C45-4C64-B8A5-78CA49D2F3F9}" destId="{C6BEC87F-61AE-415B-84BC-5FBEF57D32E1}" srcOrd="0" destOrd="0" parTransId="{68510D9A-242D-4A7D-AEE7-46AEA973C6DC}" sibTransId="{637D6EA0-A7D7-48D5-8FA2-16BEC7AC4E2D}"/>
    <dgm:cxn modelId="{16B7BCFC-AEAD-40D3-AAF8-9B22DE64360C}" type="presOf" srcId="{637D6EA0-A7D7-48D5-8FA2-16BEC7AC4E2D}" destId="{427F0FF0-F484-46B6-BE97-F57DBEF94665}" srcOrd="0" destOrd="0" presId="urn:microsoft.com/office/officeart/2005/8/layout/process1"/>
    <dgm:cxn modelId="{B6DA935D-6D13-48D6-B24C-0A701DB5AA8F}" type="presParOf" srcId="{56F19E1D-4961-4E20-97B6-6154126B2AF7}" destId="{0D1527E9-D451-483B-A9F0-D93CEFC12DEE}" srcOrd="0" destOrd="0" presId="urn:microsoft.com/office/officeart/2005/8/layout/process1"/>
    <dgm:cxn modelId="{4B47C56D-93EE-4A8D-9C32-5904927569CD}" type="presParOf" srcId="{56F19E1D-4961-4E20-97B6-6154126B2AF7}" destId="{427F0FF0-F484-46B6-BE97-F57DBEF94665}" srcOrd="1" destOrd="0" presId="urn:microsoft.com/office/officeart/2005/8/layout/process1"/>
    <dgm:cxn modelId="{34516A4B-E32C-4776-ACEA-D61FF600AD29}" type="presParOf" srcId="{427F0FF0-F484-46B6-BE97-F57DBEF94665}" destId="{6440557C-5A76-4992-89A4-FF179CC2AC7A}" srcOrd="0" destOrd="0" presId="urn:microsoft.com/office/officeart/2005/8/layout/process1"/>
    <dgm:cxn modelId="{1C3C2463-6384-4389-B8A1-375905BC736B}" type="presParOf" srcId="{56F19E1D-4961-4E20-97B6-6154126B2AF7}" destId="{A56CD508-20E6-4274-8C77-8D5168363CE5}" srcOrd="2" destOrd="0" presId="urn:microsoft.com/office/officeart/2005/8/layout/process1"/>
    <dgm:cxn modelId="{B92138AA-1537-470D-B5A6-370353B46342}" type="presParOf" srcId="{56F19E1D-4961-4E20-97B6-6154126B2AF7}" destId="{FA28D37C-5173-452A-B821-C31EBC190C60}" srcOrd="3" destOrd="0" presId="urn:microsoft.com/office/officeart/2005/8/layout/process1"/>
    <dgm:cxn modelId="{5DB1649B-A913-4813-89D1-58E83F46184A}" type="presParOf" srcId="{FA28D37C-5173-452A-B821-C31EBC190C60}" destId="{42319FDB-FDBC-4C4D-90EA-60546F4E01B3}" srcOrd="0" destOrd="0" presId="urn:microsoft.com/office/officeart/2005/8/layout/process1"/>
    <dgm:cxn modelId="{3205F407-BB51-47F1-93A5-D24E3DC4CEC6}" type="presParOf" srcId="{56F19E1D-4961-4E20-97B6-6154126B2AF7}" destId="{77D1C825-7B00-4047-85E9-7159C7448F37}"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D7854F-4F32-4CF0-8EDE-237899A5CD4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7CFE7FB9-B577-4504-827E-824417AD0C5D}">
      <dgm:prSet custT="1"/>
      <dgm:spPr>
        <a:ln>
          <a:noFill/>
        </a:ln>
      </dgm:spPr>
      <dgm:t>
        <a:bodyPr/>
        <a:lstStyle/>
        <a:p>
          <a:pPr rtl="0"/>
          <a:r>
            <a:rPr lang="en-GB" sz="2400" dirty="0">
              <a:ln>
                <a:noFill/>
              </a:ln>
              <a:solidFill>
                <a:srgbClr val="FFFFFF"/>
              </a:solidFill>
            </a:rPr>
            <a:t>Health data</a:t>
          </a:r>
        </a:p>
      </dgm:t>
    </dgm:pt>
    <dgm:pt modelId="{FB45D844-5DEF-40E9-BDE9-3AA09FB039D7}" type="parTrans" cxnId="{8AA98BC3-4ED1-4362-8C58-FC0ABA043FDD}">
      <dgm:prSet/>
      <dgm:spPr/>
      <dgm:t>
        <a:bodyPr/>
        <a:lstStyle/>
        <a:p>
          <a:endParaRPr lang="en-GB"/>
        </a:p>
      </dgm:t>
    </dgm:pt>
    <dgm:pt modelId="{75BA503D-2842-47DE-8EF6-8CBD11907F81}" type="sibTrans" cxnId="{8AA98BC3-4ED1-4362-8C58-FC0ABA043FDD}">
      <dgm:prSet/>
      <dgm:spPr/>
      <dgm:t>
        <a:bodyPr/>
        <a:lstStyle/>
        <a:p>
          <a:endParaRPr lang="en-GB"/>
        </a:p>
      </dgm:t>
    </dgm:pt>
    <dgm:pt modelId="{A361B4BA-AEB2-4B6C-9EC1-E25565ADB439}">
      <dgm:prSet custT="1"/>
      <dgm:spPr/>
      <dgm:t>
        <a:bodyPr/>
        <a:lstStyle/>
        <a:p>
          <a:pPr rtl="0">
            <a:buFont typeface="Wingdings" panose="05000000000000000000" pitchFamily="2" charset="2"/>
            <a:buChar char="§"/>
          </a:pPr>
          <a:r>
            <a:rPr lang="en-US" sz="1600" dirty="0"/>
            <a:t>For example, in connection with pay during sickness, meeting health and </a:t>
          </a:r>
          <a:r>
            <a:rPr lang="fi-FI" sz="1600" dirty="0" err="1"/>
            <a:t>safety</a:t>
          </a:r>
          <a:r>
            <a:rPr lang="fi-FI" sz="1600" dirty="0"/>
            <a:t> </a:t>
          </a:r>
          <a:r>
            <a:rPr lang="fi-FI" sz="1600" dirty="0" err="1"/>
            <a:t>requirements</a:t>
          </a:r>
          <a:r>
            <a:rPr lang="fi-FI" sz="1600" dirty="0"/>
            <a:t>, </a:t>
          </a:r>
          <a:r>
            <a:rPr lang="fi-FI" sz="1600" dirty="0" err="1"/>
            <a:t>providing</a:t>
          </a:r>
          <a:r>
            <a:rPr lang="fi-FI" sz="1600" dirty="0"/>
            <a:t> </a:t>
          </a:r>
          <a:r>
            <a:rPr lang="fi-FI" sz="1600" dirty="0" err="1"/>
            <a:t>insurance</a:t>
          </a:r>
          <a:r>
            <a:rPr lang="fi-FI" sz="1600" dirty="0"/>
            <a:t> </a:t>
          </a:r>
          <a:r>
            <a:rPr lang="fi-FI" sz="1600" dirty="0" err="1"/>
            <a:t>or</a:t>
          </a:r>
          <a:r>
            <a:rPr lang="fi-FI" sz="1600" dirty="0"/>
            <a:t> </a:t>
          </a:r>
          <a:r>
            <a:rPr lang="fi-FI" sz="1600" dirty="0" err="1"/>
            <a:t>pension</a:t>
          </a:r>
          <a:r>
            <a:rPr lang="fi-FI" sz="1600" dirty="0"/>
            <a:t> </a:t>
          </a:r>
          <a:r>
            <a:rPr lang="fi-FI" sz="1600" dirty="0" err="1"/>
            <a:t>benefits</a:t>
          </a:r>
          <a:endParaRPr lang="en-GB" sz="1600" dirty="0"/>
        </a:p>
      </dgm:t>
    </dgm:pt>
    <dgm:pt modelId="{6B744B91-367D-4ADE-8310-60850EAF8AC9}" type="parTrans" cxnId="{A5707417-5FA5-4BEE-B468-AD108679AF28}">
      <dgm:prSet/>
      <dgm:spPr/>
      <dgm:t>
        <a:bodyPr/>
        <a:lstStyle/>
        <a:p>
          <a:endParaRPr lang="en-GB"/>
        </a:p>
      </dgm:t>
    </dgm:pt>
    <dgm:pt modelId="{CA796B2B-251B-4B7D-8FE4-8DEBAD15EDB5}" type="sibTrans" cxnId="{A5707417-5FA5-4BEE-B468-AD108679AF28}">
      <dgm:prSet/>
      <dgm:spPr/>
      <dgm:t>
        <a:bodyPr/>
        <a:lstStyle/>
        <a:p>
          <a:endParaRPr lang="en-GB"/>
        </a:p>
      </dgm:t>
    </dgm:pt>
    <dgm:pt modelId="{2E4F9F6D-9093-4C2C-AFCC-F35247A283F5}">
      <dgm:prSet custT="1"/>
      <dgm:spPr>
        <a:ln>
          <a:noFill/>
        </a:ln>
      </dgm:spPr>
      <dgm:t>
        <a:bodyPr/>
        <a:lstStyle/>
        <a:p>
          <a:pPr rtl="0"/>
          <a:r>
            <a:rPr lang="en-GB" sz="2400" dirty="0">
              <a:ln>
                <a:noFill/>
              </a:ln>
              <a:solidFill>
                <a:srgbClr val="FFFFFF"/>
              </a:solidFill>
            </a:rPr>
            <a:t>Religious or trade</a:t>
          </a:r>
          <a:r>
            <a:rPr lang="en-GB" sz="2400" baseline="0" dirty="0">
              <a:ln>
                <a:noFill/>
              </a:ln>
              <a:solidFill>
                <a:srgbClr val="FFFFFF"/>
              </a:solidFill>
            </a:rPr>
            <a:t> union membership</a:t>
          </a:r>
          <a:endParaRPr lang="en-GB" sz="2400" dirty="0">
            <a:ln>
              <a:noFill/>
            </a:ln>
            <a:solidFill>
              <a:srgbClr val="FFFFFF"/>
            </a:solidFill>
          </a:endParaRPr>
        </a:p>
      </dgm:t>
    </dgm:pt>
    <dgm:pt modelId="{42F4BE08-B29F-4686-A901-66638A3F5DE6}" type="parTrans" cxnId="{07E0EAA9-801A-47BD-B499-5D83DD62BEF3}">
      <dgm:prSet/>
      <dgm:spPr/>
      <dgm:t>
        <a:bodyPr/>
        <a:lstStyle/>
        <a:p>
          <a:endParaRPr lang="en-GB"/>
        </a:p>
      </dgm:t>
    </dgm:pt>
    <dgm:pt modelId="{300D92D7-B30F-4413-9EC1-FE8F1E3FC4F5}" type="sibTrans" cxnId="{07E0EAA9-801A-47BD-B499-5D83DD62BEF3}">
      <dgm:prSet/>
      <dgm:spPr/>
      <dgm:t>
        <a:bodyPr/>
        <a:lstStyle/>
        <a:p>
          <a:endParaRPr lang="en-GB"/>
        </a:p>
      </dgm:t>
    </dgm:pt>
    <dgm:pt modelId="{CEFF4051-37BD-43BD-AD4B-E2CD2BDC2BE7}">
      <dgm:prSet custT="1"/>
      <dgm:spPr/>
      <dgm:t>
        <a:bodyPr/>
        <a:lstStyle/>
        <a:p>
          <a:pPr rtl="0">
            <a:buFont typeface="Wingdings" panose="05000000000000000000" pitchFamily="2" charset="2"/>
            <a:buChar char="§"/>
          </a:pPr>
          <a:r>
            <a:rPr lang="en-US" sz="1600" dirty="0"/>
            <a:t>For example, to enable the employer to deduct trade union subscriptions or church tax from salary</a:t>
          </a:r>
          <a:endParaRPr lang="en-GB" sz="1600" dirty="0"/>
        </a:p>
      </dgm:t>
    </dgm:pt>
    <dgm:pt modelId="{4F5AD9CE-4747-4D4E-98A8-91949495BA7D}" type="parTrans" cxnId="{6AB5863D-F8AE-4862-AF99-7FE75BE2307B}">
      <dgm:prSet/>
      <dgm:spPr/>
      <dgm:t>
        <a:bodyPr/>
        <a:lstStyle/>
        <a:p>
          <a:endParaRPr lang="en-GB"/>
        </a:p>
      </dgm:t>
    </dgm:pt>
    <dgm:pt modelId="{D17D0D58-0756-48C7-9CDE-45717371D828}" type="sibTrans" cxnId="{6AB5863D-F8AE-4862-AF99-7FE75BE2307B}">
      <dgm:prSet/>
      <dgm:spPr/>
      <dgm:t>
        <a:bodyPr/>
        <a:lstStyle/>
        <a:p>
          <a:endParaRPr lang="en-GB"/>
        </a:p>
      </dgm:t>
    </dgm:pt>
    <dgm:pt modelId="{FF45CB92-03F6-4103-A274-13D9670AF983}">
      <dgm:prSet custT="1"/>
      <dgm:spPr>
        <a:ln>
          <a:noFill/>
        </a:ln>
      </dgm:spPr>
      <dgm:t>
        <a:bodyPr/>
        <a:lstStyle/>
        <a:p>
          <a:pPr rtl="0"/>
          <a:r>
            <a:rPr lang="en-GB" sz="2400" dirty="0">
              <a:ln>
                <a:noFill/>
              </a:ln>
              <a:solidFill>
                <a:srgbClr val="FFFFFF"/>
              </a:solidFill>
            </a:rPr>
            <a:t>Criminal offence</a:t>
          </a:r>
        </a:p>
      </dgm:t>
    </dgm:pt>
    <dgm:pt modelId="{C99096C8-4EE3-424C-BA10-138FC3C0B661}" type="parTrans" cxnId="{E781E550-336B-4056-9FA0-1F9F69B9A59F}">
      <dgm:prSet/>
      <dgm:spPr/>
      <dgm:t>
        <a:bodyPr/>
        <a:lstStyle/>
        <a:p>
          <a:endParaRPr lang="en-GB"/>
        </a:p>
      </dgm:t>
    </dgm:pt>
    <dgm:pt modelId="{461D0DB4-2B7B-4735-ACCA-6E1558E7BD0A}" type="sibTrans" cxnId="{E781E550-336B-4056-9FA0-1F9F69B9A59F}">
      <dgm:prSet/>
      <dgm:spPr/>
      <dgm:t>
        <a:bodyPr/>
        <a:lstStyle/>
        <a:p>
          <a:endParaRPr lang="en-GB"/>
        </a:p>
      </dgm:t>
    </dgm:pt>
    <dgm:pt modelId="{22B2D208-04C0-411E-BCF5-D955CBEFC4A0}">
      <dgm:prSet custT="1"/>
      <dgm:spPr/>
      <dgm:t>
        <a:bodyPr/>
        <a:lstStyle/>
        <a:p>
          <a:pPr rtl="0">
            <a:buFont typeface="Wingdings" panose="05000000000000000000" pitchFamily="2" charset="2"/>
            <a:buChar char="§"/>
          </a:pPr>
          <a:r>
            <a:rPr lang="en-US" sz="1600" dirty="0"/>
            <a:t>For example, in connection with the investigation of fraud by employee</a:t>
          </a:r>
          <a:endParaRPr lang="en-GB" sz="1600" dirty="0"/>
        </a:p>
      </dgm:t>
    </dgm:pt>
    <dgm:pt modelId="{1132803D-C644-4F4D-BC1D-7DC2EF7D01DC}" type="parTrans" cxnId="{9C0D90D2-3407-4959-BE72-A0191E86C0F6}">
      <dgm:prSet/>
      <dgm:spPr/>
      <dgm:t>
        <a:bodyPr/>
        <a:lstStyle/>
        <a:p>
          <a:endParaRPr lang="en-GB"/>
        </a:p>
      </dgm:t>
    </dgm:pt>
    <dgm:pt modelId="{721C6916-2310-4A39-A59D-E8D2A667F04F}" type="sibTrans" cxnId="{9C0D90D2-3407-4959-BE72-A0191E86C0F6}">
      <dgm:prSet/>
      <dgm:spPr/>
      <dgm:t>
        <a:bodyPr/>
        <a:lstStyle/>
        <a:p>
          <a:endParaRPr lang="en-GB"/>
        </a:p>
      </dgm:t>
    </dgm:pt>
    <dgm:pt modelId="{05735E18-8E30-4289-885B-C68721D5CE99}" type="pres">
      <dgm:prSet presAssocID="{78D7854F-4F32-4CF0-8EDE-237899A5CD4F}" presName="Name0" presStyleCnt="0">
        <dgm:presLayoutVars>
          <dgm:dir/>
          <dgm:animLvl val="lvl"/>
          <dgm:resizeHandles val="exact"/>
        </dgm:presLayoutVars>
      </dgm:prSet>
      <dgm:spPr/>
    </dgm:pt>
    <dgm:pt modelId="{5EB5A77B-87DC-412D-A702-7D9046CDC540}" type="pres">
      <dgm:prSet presAssocID="{7CFE7FB9-B577-4504-827E-824417AD0C5D}" presName="linNode" presStyleCnt="0"/>
      <dgm:spPr/>
    </dgm:pt>
    <dgm:pt modelId="{5573DB0A-D335-45B2-964C-7D616BB879F7}" type="pres">
      <dgm:prSet presAssocID="{7CFE7FB9-B577-4504-827E-824417AD0C5D}" presName="parentText" presStyleLbl="node1" presStyleIdx="0" presStyleCnt="3">
        <dgm:presLayoutVars>
          <dgm:chMax val="1"/>
          <dgm:bulletEnabled val="1"/>
        </dgm:presLayoutVars>
      </dgm:prSet>
      <dgm:spPr/>
    </dgm:pt>
    <dgm:pt modelId="{CAB07859-0ECF-4DB3-B211-1CA003F1C4A0}" type="pres">
      <dgm:prSet presAssocID="{7CFE7FB9-B577-4504-827E-824417AD0C5D}" presName="descendantText" presStyleLbl="alignAccFollowNode1" presStyleIdx="0" presStyleCnt="3">
        <dgm:presLayoutVars>
          <dgm:bulletEnabled val="1"/>
        </dgm:presLayoutVars>
      </dgm:prSet>
      <dgm:spPr/>
    </dgm:pt>
    <dgm:pt modelId="{4EE84014-17FF-49B2-BADC-FF8C0CE1F06C}" type="pres">
      <dgm:prSet presAssocID="{75BA503D-2842-47DE-8EF6-8CBD11907F81}" presName="sp" presStyleCnt="0"/>
      <dgm:spPr/>
    </dgm:pt>
    <dgm:pt modelId="{F6FE3FFB-BC0A-4BDE-87FC-337E58F44A6F}" type="pres">
      <dgm:prSet presAssocID="{2E4F9F6D-9093-4C2C-AFCC-F35247A283F5}" presName="linNode" presStyleCnt="0"/>
      <dgm:spPr/>
    </dgm:pt>
    <dgm:pt modelId="{CFDDCCEF-A564-478E-B4B0-F2A77BCEA9C7}" type="pres">
      <dgm:prSet presAssocID="{2E4F9F6D-9093-4C2C-AFCC-F35247A283F5}" presName="parentText" presStyleLbl="node1" presStyleIdx="1" presStyleCnt="3">
        <dgm:presLayoutVars>
          <dgm:chMax val="1"/>
          <dgm:bulletEnabled val="1"/>
        </dgm:presLayoutVars>
      </dgm:prSet>
      <dgm:spPr/>
    </dgm:pt>
    <dgm:pt modelId="{CC958F54-561C-4A9E-B132-9DA81FFEF52C}" type="pres">
      <dgm:prSet presAssocID="{2E4F9F6D-9093-4C2C-AFCC-F35247A283F5}" presName="descendantText" presStyleLbl="alignAccFollowNode1" presStyleIdx="1" presStyleCnt="3">
        <dgm:presLayoutVars>
          <dgm:bulletEnabled val="1"/>
        </dgm:presLayoutVars>
      </dgm:prSet>
      <dgm:spPr/>
    </dgm:pt>
    <dgm:pt modelId="{0C57BECC-22EF-4E17-8E1B-468875B7DCE5}" type="pres">
      <dgm:prSet presAssocID="{300D92D7-B30F-4413-9EC1-FE8F1E3FC4F5}" presName="sp" presStyleCnt="0"/>
      <dgm:spPr/>
    </dgm:pt>
    <dgm:pt modelId="{C081E93E-1283-46B9-9071-C27CDD74C67B}" type="pres">
      <dgm:prSet presAssocID="{FF45CB92-03F6-4103-A274-13D9670AF983}" presName="linNode" presStyleCnt="0"/>
      <dgm:spPr/>
    </dgm:pt>
    <dgm:pt modelId="{34F1AA85-37E3-40FB-A194-91083A08D9A9}" type="pres">
      <dgm:prSet presAssocID="{FF45CB92-03F6-4103-A274-13D9670AF983}" presName="parentText" presStyleLbl="node1" presStyleIdx="2" presStyleCnt="3" custLinFactNeighborX="-1171" custLinFactNeighborY="-345">
        <dgm:presLayoutVars>
          <dgm:chMax val="1"/>
          <dgm:bulletEnabled val="1"/>
        </dgm:presLayoutVars>
      </dgm:prSet>
      <dgm:spPr/>
    </dgm:pt>
    <dgm:pt modelId="{3416CDFC-6EAA-4C75-A491-98F2B665C46C}" type="pres">
      <dgm:prSet presAssocID="{FF45CB92-03F6-4103-A274-13D9670AF983}" presName="descendantText" presStyleLbl="alignAccFollowNode1" presStyleIdx="2" presStyleCnt="3">
        <dgm:presLayoutVars>
          <dgm:bulletEnabled val="1"/>
        </dgm:presLayoutVars>
      </dgm:prSet>
      <dgm:spPr/>
    </dgm:pt>
  </dgm:ptLst>
  <dgm:cxnLst>
    <dgm:cxn modelId="{F5542E00-EB00-46EA-8BD3-1705DECDD1FD}" type="presOf" srcId="{78D7854F-4F32-4CF0-8EDE-237899A5CD4F}" destId="{05735E18-8E30-4289-885B-C68721D5CE99}" srcOrd="0" destOrd="0" presId="urn:microsoft.com/office/officeart/2005/8/layout/vList5"/>
    <dgm:cxn modelId="{06525205-01B4-4E35-BDA6-A0CDFF1B0634}" type="presOf" srcId="{22B2D208-04C0-411E-BCF5-D955CBEFC4A0}" destId="{3416CDFC-6EAA-4C75-A491-98F2B665C46C}" srcOrd="0" destOrd="0" presId="urn:microsoft.com/office/officeart/2005/8/layout/vList5"/>
    <dgm:cxn modelId="{75964710-E549-4B92-A83E-39793B14D77F}" type="presOf" srcId="{FF45CB92-03F6-4103-A274-13D9670AF983}" destId="{34F1AA85-37E3-40FB-A194-91083A08D9A9}" srcOrd="0" destOrd="0" presId="urn:microsoft.com/office/officeart/2005/8/layout/vList5"/>
    <dgm:cxn modelId="{A5707417-5FA5-4BEE-B468-AD108679AF28}" srcId="{7CFE7FB9-B577-4504-827E-824417AD0C5D}" destId="{A361B4BA-AEB2-4B6C-9EC1-E25565ADB439}" srcOrd="0" destOrd="0" parTransId="{6B744B91-367D-4ADE-8310-60850EAF8AC9}" sibTransId="{CA796B2B-251B-4B7D-8FE4-8DEBAD15EDB5}"/>
    <dgm:cxn modelId="{6AB5863D-F8AE-4862-AF99-7FE75BE2307B}" srcId="{2E4F9F6D-9093-4C2C-AFCC-F35247A283F5}" destId="{CEFF4051-37BD-43BD-AD4B-E2CD2BDC2BE7}" srcOrd="0" destOrd="0" parTransId="{4F5AD9CE-4747-4D4E-98A8-91949495BA7D}" sibTransId="{D17D0D58-0756-48C7-9CDE-45717371D828}"/>
    <dgm:cxn modelId="{E781E550-336B-4056-9FA0-1F9F69B9A59F}" srcId="{78D7854F-4F32-4CF0-8EDE-237899A5CD4F}" destId="{FF45CB92-03F6-4103-A274-13D9670AF983}" srcOrd="2" destOrd="0" parTransId="{C99096C8-4EE3-424C-BA10-138FC3C0B661}" sibTransId="{461D0DB4-2B7B-4735-ACCA-6E1558E7BD0A}"/>
    <dgm:cxn modelId="{07E0EAA9-801A-47BD-B499-5D83DD62BEF3}" srcId="{78D7854F-4F32-4CF0-8EDE-237899A5CD4F}" destId="{2E4F9F6D-9093-4C2C-AFCC-F35247A283F5}" srcOrd="1" destOrd="0" parTransId="{42F4BE08-B29F-4686-A901-66638A3F5DE6}" sibTransId="{300D92D7-B30F-4413-9EC1-FE8F1E3FC4F5}"/>
    <dgm:cxn modelId="{07BD3AB5-154C-47A5-8B1C-FA490ADF49E0}" type="presOf" srcId="{CEFF4051-37BD-43BD-AD4B-E2CD2BDC2BE7}" destId="{CC958F54-561C-4A9E-B132-9DA81FFEF52C}" srcOrd="0" destOrd="0" presId="urn:microsoft.com/office/officeart/2005/8/layout/vList5"/>
    <dgm:cxn modelId="{6585EFC2-33AC-4096-8910-4A065D4BFF4B}" type="presOf" srcId="{7CFE7FB9-B577-4504-827E-824417AD0C5D}" destId="{5573DB0A-D335-45B2-964C-7D616BB879F7}" srcOrd="0" destOrd="0" presId="urn:microsoft.com/office/officeart/2005/8/layout/vList5"/>
    <dgm:cxn modelId="{8AA98BC3-4ED1-4362-8C58-FC0ABA043FDD}" srcId="{78D7854F-4F32-4CF0-8EDE-237899A5CD4F}" destId="{7CFE7FB9-B577-4504-827E-824417AD0C5D}" srcOrd="0" destOrd="0" parTransId="{FB45D844-5DEF-40E9-BDE9-3AA09FB039D7}" sibTransId="{75BA503D-2842-47DE-8EF6-8CBD11907F81}"/>
    <dgm:cxn modelId="{9C0D90D2-3407-4959-BE72-A0191E86C0F6}" srcId="{FF45CB92-03F6-4103-A274-13D9670AF983}" destId="{22B2D208-04C0-411E-BCF5-D955CBEFC4A0}" srcOrd="0" destOrd="0" parTransId="{1132803D-C644-4F4D-BC1D-7DC2EF7D01DC}" sibTransId="{721C6916-2310-4A39-A59D-E8D2A667F04F}"/>
    <dgm:cxn modelId="{839CAAD2-DA34-4DF8-9222-AD1346978CBD}" type="presOf" srcId="{A361B4BA-AEB2-4B6C-9EC1-E25565ADB439}" destId="{CAB07859-0ECF-4DB3-B211-1CA003F1C4A0}" srcOrd="0" destOrd="0" presId="urn:microsoft.com/office/officeart/2005/8/layout/vList5"/>
    <dgm:cxn modelId="{99223DFE-7869-42F6-A7F6-A0FC4173A77F}" type="presOf" srcId="{2E4F9F6D-9093-4C2C-AFCC-F35247A283F5}" destId="{CFDDCCEF-A564-478E-B4B0-F2A77BCEA9C7}" srcOrd="0" destOrd="0" presId="urn:microsoft.com/office/officeart/2005/8/layout/vList5"/>
    <dgm:cxn modelId="{02F6E1A9-BFC1-43D3-97D0-419475C0F41E}" type="presParOf" srcId="{05735E18-8E30-4289-885B-C68721D5CE99}" destId="{5EB5A77B-87DC-412D-A702-7D9046CDC540}" srcOrd="0" destOrd="0" presId="urn:microsoft.com/office/officeart/2005/8/layout/vList5"/>
    <dgm:cxn modelId="{6127355F-2AEF-4D05-8E1F-BD329DE69DFC}" type="presParOf" srcId="{5EB5A77B-87DC-412D-A702-7D9046CDC540}" destId="{5573DB0A-D335-45B2-964C-7D616BB879F7}" srcOrd="0" destOrd="0" presId="urn:microsoft.com/office/officeart/2005/8/layout/vList5"/>
    <dgm:cxn modelId="{E8FCFE2D-6F16-43CB-BA75-809DC918D3E2}" type="presParOf" srcId="{5EB5A77B-87DC-412D-A702-7D9046CDC540}" destId="{CAB07859-0ECF-4DB3-B211-1CA003F1C4A0}" srcOrd="1" destOrd="0" presId="urn:microsoft.com/office/officeart/2005/8/layout/vList5"/>
    <dgm:cxn modelId="{832E4056-D6A6-4A5F-BA82-5273A63F7C1B}" type="presParOf" srcId="{05735E18-8E30-4289-885B-C68721D5CE99}" destId="{4EE84014-17FF-49B2-BADC-FF8C0CE1F06C}" srcOrd="1" destOrd="0" presId="urn:microsoft.com/office/officeart/2005/8/layout/vList5"/>
    <dgm:cxn modelId="{F679E111-1DB1-483C-9913-08FE5E4967E7}" type="presParOf" srcId="{05735E18-8E30-4289-885B-C68721D5CE99}" destId="{F6FE3FFB-BC0A-4BDE-87FC-337E58F44A6F}" srcOrd="2" destOrd="0" presId="urn:microsoft.com/office/officeart/2005/8/layout/vList5"/>
    <dgm:cxn modelId="{26B70284-06BF-48C6-B619-209FE6E02882}" type="presParOf" srcId="{F6FE3FFB-BC0A-4BDE-87FC-337E58F44A6F}" destId="{CFDDCCEF-A564-478E-B4B0-F2A77BCEA9C7}" srcOrd="0" destOrd="0" presId="urn:microsoft.com/office/officeart/2005/8/layout/vList5"/>
    <dgm:cxn modelId="{2E4AB69F-9052-4A91-A796-8C3511D795A7}" type="presParOf" srcId="{F6FE3FFB-BC0A-4BDE-87FC-337E58F44A6F}" destId="{CC958F54-561C-4A9E-B132-9DA81FFEF52C}" srcOrd="1" destOrd="0" presId="urn:microsoft.com/office/officeart/2005/8/layout/vList5"/>
    <dgm:cxn modelId="{216F03D6-DC1E-402D-ABB5-A6943904EE74}" type="presParOf" srcId="{05735E18-8E30-4289-885B-C68721D5CE99}" destId="{0C57BECC-22EF-4E17-8E1B-468875B7DCE5}" srcOrd="3" destOrd="0" presId="urn:microsoft.com/office/officeart/2005/8/layout/vList5"/>
    <dgm:cxn modelId="{FEE441BF-5777-4F5D-B941-250E9CD979DD}" type="presParOf" srcId="{05735E18-8E30-4289-885B-C68721D5CE99}" destId="{C081E93E-1283-46B9-9071-C27CDD74C67B}" srcOrd="4" destOrd="0" presId="urn:microsoft.com/office/officeart/2005/8/layout/vList5"/>
    <dgm:cxn modelId="{534E85A6-7452-4E5D-8812-BBE80683DB3B}" type="presParOf" srcId="{C081E93E-1283-46B9-9071-C27CDD74C67B}" destId="{34F1AA85-37E3-40FB-A194-91083A08D9A9}" srcOrd="0" destOrd="0" presId="urn:microsoft.com/office/officeart/2005/8/layout/vList5"/>
    <dgm:cxn modelId="{2BB71C83-5D36-441D-A25C-DF28B76DC44B}" type="presParOf" srcId="{C081E93E-1283-46B9-9071-C27CDD74C67B}" destId="{3416CDFC-6EAA-4C75-A491-98F2B665C4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736B2-7CF8-40DE-8DFD-62B60D01D863}">
      <dsp:nvSpPr>
        <dsp:cNvPr id="0" name=""/>
        <dsp:cNvSpPr/>
      </dsp:nvSpPr>
      <dsp:spPr>
        <a:xfrm>
          <a:off x="2362200" y="0"/>
          <a:ext cx="5257800" cy="52578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4660B-19C9-429D-93B8-257DB64B824F}">
      <dsp:nvSpPr>
        <dsp:cNvPr id="0" name=""/>
        <dsp:cNvSpPr/>
      </dsp:nvSpPr>
      <dsp:spPr>
        <a:xfrm>
          <a:off x="2861691" y="499491"/>
          <a:ext cx="2050542" cy="2050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Free</a:t>
          </a:r>
          <a:endParaRPr lang="fi-FI" sz="2100" kern="1200"/>
        </a:p>
      </dsp:txBody>
      <dsp:txXfrm>
        <a:off x="2961790" y="599590"/>
        <a:ext cx="1850344" cy="1850344"/>
      </dsp:txXfrm>
    </dsp:sp>
    <dsp:sp modelId="{6970B662-E641-4332-A822-60BF9AAA85C2}">
      <dsp:nvSpPr>
        <dsp:cNvPr id="0" name=""/>
        <dsp:cNvSpPr/>
      </dsp:nvSpPr>
      <dsp:spPr>
        <a:xfrm>
          <a:off x="5069967" y="499491"/>
          <a:ext cx="2050542" cy="2050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Informed </a:t>
          </a:r>
          <a:endParaRPr lang="fi-FI" sz="2100" kern="1200"/>
        </a:p>
      </dsp:txBody>
      <dsp:txXfrm>
        <a:off x="5170066" y="599590"/>
        <a:ext cx="1850344" cy="1850344"/>
      </dsp:txXfrm>
    </dsp:sp>
    <dsp:sp modelId="{711EA357-FA25-4ADF-95B9-74BA1DB83B13}">
      <dsp:nvSpPr>
        <dsp:cNvPr id="0" name=""/>
        <dsp:cNvSpPr/>
      </dsp:nvSpPr>
      <dsp:spPr>
        <a:xfrm>
          <a:off x="2861691" y="2707767"/>
          <a:ext cx="2050542" cy="2050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Specific</a:t>
          </a:r>
          <a:endParaRPr lang="fi-FI" sz="2100" kern="1200"/>
        </a:p>
      </dsp:txBody>
      <dsp:txXfrm>
        <a:off x="2961790" y="2807866"/>
        <a:ext cx="1850344" cy="1850344"/>
      </dsp:txXfrm>
    </dsp:sp>
    <dsp:sp modelId="{A5D7DD48-320A-4991-9E65-69DBDC3C6FBC}">
      <dsp:nvSpPr>
        <dsp:cNvPr id="0" name=""/>
        <dsp:cNvSpPr/>
      </dsp:nvSpPr>
      <dsp:spPr>
        <a:xfrm>
          <a:off x="5069967" y="2707767"/>
          <a:ext cx="2050542" cy="2050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Unambiguous </a:t>
          </a:r>
          <a:endParaRPr lang="fi-FI" sz="2100" kern="1200"/>
        </a:p>
      </dsp:txBody>
      <dsp:txXfrm>
        <a:off x="5170066" y="2807866"/>
        <a:ext cx="1850344" cy="1850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527E9-D451-483B-A9F0-D93CEFC12DEE}">
      <dsp:nvSpPr>
        <dsp:cNvPr id="0" name=""/>
        <dsp:cNvSpPr/>
      </dsp:nvSpPr>
      <dsp:spPr>
        <a:xfrm>
          <a:off x="8772" y="1605919"/>
          <a:ext cx="2621878" cy="1573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solidFill>
                <a:srgbClr val="FFFFFF"/>
              </a:solidFill>
            </a:rPr>
            <a:t>Consent </a:t>
          </a:r>
          <a:r>
            <a:rPr lang="en-GB" sz="1600" kern="1200" noProof="0" dirty="0">
              <a:solidFill>
                <a:srgbClr val="FFFFFF"/>
              </a:solidFill>
            </a:rPr>
            <a:t>becomes</a:t>
          </a:r>
          <a:r>
            <a:rPr lang="fr-BE" sz="1600" kern="1200" dirty="0">
              <a:solidFill>
                <a:srgbClr val="FFFFFF"/>
              </a:solidFill>
            </a:rPr>
            <a:t> rather difficult to achieve &amp; demonstrate</a:t>
          </a:r>
          <a:endParaRPr lang="en-US" sz="1600" kern="1200" dirty="0">
            <a:solidFill>
              <a:srgbClr val="FFFFFF"/>
            </a:solidFill>
          </a:endParaRPr>
        </a:p>
      </dsp:txBody>
      <dsp:txXfrm>
        <a:off x="54847" y="1651994"/>
        <a:ext cx="2529728" cy="1480977"/>
      </dsp:txXfrm>
    </dsp:sp>
    <dsp:sp modelId="{427F0FF0-F484-46B6-BE97-F57DBEF94665}">
      <dsp:nvSpPr>
        <dsp:cNvPr id="0" name=""/>
        <dsp:cNvSpPr/>
      </dsp:nvSpPr>
      <dsp:spPr>
        <a:xfrm>
          <a:off x="2892838" y="2067370"/>
          <a:ext cx="555838" cy="6502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solidFill>
              <a:srgbClr val="FFFFFF"/>
            </a:solidFill>
          </a:endParaRPr>
        </a:p>
      </dsp:txBody>
      <dsp:txXfrm>
        <a:off x="2892838" y="2197415"/>
        <a:ext cx="389087" cy="390135"/>
      </dsp:txXfrm>
    </dsp:sp>
    <dsp:sp modelId="{A56CD508-20E6-4274-8C77-8D5168363CE5}">
      <dsp:nvSpPr>
        <dsp:cNvPr id="0" name=""/>
        <dsp:cNvSpPr/>
      </dsp:nvSpPr>
      <dsp:spPr>
        <a:xfrm>
          <a:off x="3679401" y="1605919"/>
          <a:ext cx="2621878" cy="1573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solidFill>
                <a:srgbClr val="FFFFFF"/>
              </a:solidFill>
            </a:rPr>
            <a:t>Other grounds for </a:t>
          </a:r>
          <a:r>
            <a:rPr lang="en-US" sz="1600" kern="1200" noProof="0" dirty="0">
              <a:solidFill>
                <a:srgbClr val="FFFFFF"/>
              </a:solidFill>
            </a:rPr>
            <a:t>processing</a:t>
          </a:r>
          <a:r>
            <a:rPr lang="fr-BE" sz="1600" kern="1200" dirty="0">
              <a:solidFill>
                <a:srgbClr val="FFFFFF"/>
              </a:solidFill>
            </a:rPr>
            <a:t> </a:t>
          </a:r>
          <a:r>
            <a:rPr lang="en-US" sz="1600" kern="1200" noProof="0" dirty="0">
              <a:solidFill>
                <a:srgbClr val="FFFFFF"/>
              </a:solidFill>
            </a:rPr>
            <a:t>relatively</a:t>
          </a:r>
          <a:r>
            <a:rPr lang="fr-BE" sz="1600" kern="1200" dirty="0">
              <a:solidFill>
                <a:srgbClr val="FFFFFF"/>
              </a:solidFill>
            </a:rPr>
            <a:t> </a:t>
          </a:r>
          <a:r>
            <a:rPr lang="fr-BE" sz="1600" kern="1200" dirty="0" err="1">
              <a:solidFill>
                <a:srgbClr val="FFFFFF"/>
              </a:solidFill>
            </a:rPr>
            <a:t>narrow</a:t>
          </a:r>
          <a:endParaRPr lang="en-US" sz="1600" kern="1200" dirty="0">
            <a:solidFill>
              <a:srgbClr val="FFFFFF"/>
            </a:solidFill>
          </a:endParaRPr>
        </a:p>
      </dsp:txBody>
      <dsp:txXfrm>
        <a:off x="3725476" y="1651994"/>
        <a:ext cx="2529728" cy="1480977"/>
      </dsp:txXfrm>
    </dsp:sp>
    <dsp:sp modelId="{FA28D37C-5173-452A-B821-C31EBC190C60}">
      <dsp:nvSpPr>
        <dsp:cNvPr id="0" name=""/>
        <dsp:cNvSpPr/>
      </dsp:nvSpPr>
      <dsp:spPr>
        <a:xfrm>
          <a:off x="6563468" y="2067370"/>
          <a:ext cx="555838" cy="6502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solidFill>
              <a:srgbClr val="FFFFFF"/>
            </a:solidFill>
          </a:endParaRPr>
        </a:p>
      </dsp:txBody>
      <dsp:txXfrm>
        <a:off x="6563468" y="2197415"/>
        <a:ext cx="389087" cy="390135"/>
      </dsp:txXfrm>
    </dsp:sp>
    <dsp:sp modelId="{77D1C825-7B00-4047-85E9-7159C7448F37}">
      <dsp:nvSpPr>
        <dsp:cNvPr id="0" name=""/>
        <dsp:cNvSpPr/>
      </dsp:nvSpPr>
      <dsp:spPr>
        <a:xfrm>
          <a:off x="7350031" y="1605919"/>
          <a:ext cx="2621878" cy="1573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err="1">
              <a:solidFill>
                <a:srgbClr val="FFFFFF"/>
              </a:solidFill>
            </a:rPr>
            <a:t>Legitimate</a:t>
          </a:r>
          <a:r>
            <a:rPr lang="fr-BE" sz="1600" kern="1200" dirty="0">
              <a:solidFill>
                <a:srgbClr val="FFFFFF"/>
              </a:solidFill>
            </a:rPr>
            <a:t> </a:t>
          </a:r>
          <a:r>
            <a:rPr lang="en-US" sz="1600" kern="1200" noProof="0" dirty="0">
              <a:solidFill>
                <a:srgbClr val="FFFFFF"/>
              </a:solidFill>
            </a:rPr>
            <a:t>interests</a:t>
          </a:r>
          <a:r>
            <a:rPr lang="fr-BE" sz="1600" kern="1200" dirty="0">
              <a:solidFill>
                <a:srgbClr val="FFFFFF"/>
              </a:solidFill>
            </a:rPr>
            <a:t> one of the most important grounds</a:t>
          </a:r>
          <a:endParaRPr lang="en-US" sz="1600" kern="1200" dirty="0">
            <a:solidFill>
              <a:srgbClr val="FFFFFF"/>
            </a:solidFill>
          </a:endParaRPr>
        </a:p>
      </dsp:txBody>
      <dsp:txXfrm>
        <a:off x="7396106" y="1651994"/>
        <a:ext cx="2529728" cy="1480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07859-0ECF-4DB3-B211-1CA003F1C4A0}">
      <dsp:nvSpPr>
        <dsp:cNvPr id="0" name=""/>
        <dsp:cNvSpPr/>
      </dsp:nvSpPr>
      <dsp:spPr>
        <a:xfrm rot="5400000">
          <a:off x="4863836" y="-1918100"/>
          <a:ext cx="946792" cy="50232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Font typeface="Wingdings" panose="05000000000000000000" pitchFamily="2" charset="2"/>
            <a:buChar char="§"/>
          </a:pPr>
          <a:r>
            <a:rPr lang="en-US" sz="1600" kern="1200" dirty="0"/>
            <a:t>For example, in connection with pay during sickness, meeting health and </a:t>
          </a:r>
          <a:r>
            <a:rPr lang="fi-FI" sz="1600" kern="1200" dirty="0" err="1"/>
            <a:t>safety</a:t>
          </a:r>
          <a:r>
            <a:rPr lang="fi-FI" sz="1600" kern="1200" dirty="0"/>
            <a:t> </a:t>
          </a:r>
          <a:r>
            <a:rPr lang="fi-FI" sz="1600" kern="1200" dirty="0" err="1"/>
            <a:t>requirements</a:t>
          </a:r>
          <a:r>
            <a:rPr lang="fi-FI" sz="1600" kern="1200" dirty="0"/>
            <a:t>, </a:t>
          </a:r>
          <a:r>
            <a:rPr lang="fi-FI" sz="1600" kern="1200" dirty="0" err="1"/>
            <a:t>providing</a:t>
          </a:r>
          <a:r>
            <a:rPr lang="fi-FI" sz="1600" kern="1200" dirty="0"/>
            <a:t> </a:t>
          </a:r>
          <a:r>
            <a:rPr lang="fi-FI" sz="1600" kern="1200" dirty="0" err="1"/>
            <a:t>insurance</a:t>
          </a:r>
          <a:r>
            <a:rPr lang="fi-FI" sz="1600" kern="1200" dirty="0"/>
            <a:t> </a:t>
          </a:r>
          <a:r>
            <a:rPr lang="fi-FI" sz="1600" kern="1200" dirty="0" err="1"/>
            <a:t>or</a:t>
          </a:r>
          <a:r>
            <a:rPr lang="fi-FI" sz="1600" kern="1200" dirty="0"/>
            <a:t> </a:t>
          </a:r>
          <a:r>
            <a:rPr lang="fi-FI" sz="1600" kern="1200" dirty="0" err="1"/>
            <a:t>pension</a:t>
          </a:r>
          <a:r>
            <a:rPr lang="fi-FI" sz="1600" kern="1200" dirty="0"/>
            <a:t> </a:t>
          </a:r>
          <a:r>
            <a:rPr lang="fi-FI" sz="1600" kern="1200" dirty="0" err="1"/>
            <a:t>benefits</a:t>
          </a:r>
          <a:endParaRPr lang="en-GB" sz="1600" kern="1200" dirty="0"/>
        </a:p>
      </dsp:txBody>
      <dsp:txXfrm rot="-5400000">
        <a:off x="2825594" y="166361"/>
        <a:ext cx="4977059" cy="854354"/>
      </dsp:txXfrm>
    </dsp:sp>
    <dsp:sp modelId="{5573DB0A-D335-45B2-964C-7D616BB879F7}">
      <dsp:nvSpPr>
        <dsp:cNvPr id="0" name=""/>
        <dsp:cNvSpPr/>
      </dsp:nvSpPr>
      <dsp:spPr>
        <a:xfrm>
          <a:off x="0" y="1793"/>
          <a:ext cx="2825593" cy="1183491"/>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GB" sz="2400" kern="1200" dirty="0">
              <a:ln>
                <a:noFill/>
              </a:ln>
              <a:solidFill>
                <a:srgbClr val="FFFFFF"/>
              </a:solidFill>
            </a:rPr>
            <a:t>Health data</a:t>
          </a:r>
        </a:p>
      </dsp:txBody>
      <dsp:txXfrm>
        <a:off x="57773" y="59566"/>
        <a:ext cx="2710047" cy="1067945"/>
      </dsp:txXfrm>
    </dsp:sp>
    <dsp:sp modelId="{CC958F54-561C-4A9E-B132-9DA81FFEF52C}">
      <dsp:nvSpPr>
        <dsp:cNvPr id="0" name=""/>
        <dsp:cNvSpPr/>
      </dsp:nvSpPr>
      <dsp:spPr>
        <a:xfrm rot="5400000">
          <a:off x="4863836" y="-675434"/>
          <a:ext cx="946792" cy="50232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Font typeface="Wingdings" panose="05000000000000000000" pitchFamily="2" charset="2"/>
            <a:buChar char="§"/>
          </a:pPr>
          <a:r>
            <a:rPr lang="en-US" sz="1600" kern="1200" dirty="0"/>
            <a:t>For example, to enable the employer to deduct trade union subscriptions or church tax from salary</a:t>
          </a:r>
          <a:endParaRPr lang="en-GB" sz="1600" kern="1200" dirty="0"/>
        </a:p>
      </dsp:txBody>
      <dsp:txXfrm rot="-5400000">
        <a:off x="2825594" y="1409027"/>
        <a:ext cx="4977059" cy="854354"/>
      </dsp:txXfrm>
    </dsp:sp>
    <dsp:sp modelId="{CFDDCCEF-A564-478E-B4B0-F2A77BCEA9C7}">
      <dsp:nvSpPr>
        <dsp:cNvPr id="0" name=""/>
        <dsp:cNvSpPr/>
      </dsp:nvSpPr>
      <dsp:spPr>
        <a:xfrm>
          <a:off x="0" y="1244458"/>
          <a:ext cx="2825593" cy="1183491"/>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GB" sz="2400" kern="1200" dirty="0">
              <a:ln>
                <a:noFill/>
              </a:ln>
              <a:solidFill>
                <a:srgbClr val="FFFFFF"/>
              </a:solidFill>
            </a:rPr>
            <a:t>Religious or trade</a:t>
          </a:r>
          <a:r>
            <a:rPr lang="en-GB" sz="2400" kern="1200" baseline="0" dirty="0">
              <a:ln>
                <a:noFill/>
              </a:ln>
              <a:solidFill>
                <a:srgbClr val="FFFFFF"/>
              </a:solidFill>
            </a:rPr>
            <a:t> union membership</a:t>
          </a:r>
          <a:endParaRPr lang="en-GB" sz="2400" kern="1200" dirty="0">
            <a:ln>
              <a:noFill/>
            </a:ln>
            <a:solidFill>
              <a:srgbClr val="FFFFFF"/>
            </a:solidFill>
          </a:endParaRPr>
        </a:p>
      </dsp:txBody>
      <dsp:txXfrm>
        <a:off x="57773" y="1302231"/>
        <a:ext cx="2710047" cy="1067945"/>
      </dsp:txXfrm>
    </dsp:sp>
    <dsp:sp modelId="{3416CDFC-6EAA-4C75-A491-98F2B665C46C}">
      <dsp:nvSpPr>
        <dsp:cNvPr id="0" name=""/>
        <dsp:cNvSpPr/>
      </dsp:nvSpPr>
      <dsp:spPr>
        <a:xfrm rot="5400000">
          <a:off x="4863836" y="567231"/>
          <a:ext cx="946792" cy="50232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Font typeface="Wingdings" panose="05000000000000000000" pitchFamily="2" charset="2"/>
            <a:buChar char="§"/>
          </a:pPr>
          <a:r>
            <a:rPr lang="en-US" sz="1600" kern="1200" dirty="0"/>
            <a:t>For example, in connection with the investigation of fraud by employee</a:t>
          </a:r>
          <a:endParaRPr lang="en-GB" sz="1600" kern="1200" dirty="0"/>
        </a:p>
      </dsp:txBody>
      <dsp:txXfrm rot="-5400000">
        <a:off x="2825594" y="2651693"/>
        <a:ext cx="4977059" cy="854354"/>
      </dsp:txXfrm>
    </dsp:sp>
    <dsp:sp modelId="{34F1AA85-37E3-40FB-A194-91083A08D9A9}">
      <dsp:nvSpPr>
        <dsp:cNvPr id="0" name=""/>
        <dsp:cNvSpPr/>
      </dsp:nvSpPr>
      <dsp:spPr>
        <a:xfrm>
          <a:off x="0" y="2483041"/>
          <a:ext cx="2825593" cy="1183491"/>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GB" sz="2400" kern="1200" dirty="0">
              <a:ln>
                <a:noFill/>
              </a:ln>
              <a:solidFill>
                <a:srgbClr val="FFFFFF"/>
              </a:solidFill>
            </a:rPr>
            <a:t>Criminal offence</a:t>
          </a:r>
        </a:p>
      </dsp:txBody>
      <dsp:txXfrm>
        <a:off x="57773" y="2540814"/>
        <a:ext cx="2710047" cy="106794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A3464-1F9C-4FB9-A86F-089F2DC6D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819BC2-36D0-4B45-94A9-C78D4BBBF9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2140E2-8FE0-477F-ABCA-0D9406DC1A18}" type="datetimeFigureOut">
              <a:rPr lang="en-GB" smtClean="0"/>
              <a:t>12/09/2023</a:t>
            </a:fld>
            <a:endParaRPr lang="en-GB"/>
          </a:p>
        </p:txBody>
      </p:sp>
      <p:sp>
        <p:nvSpPr>
          <p:cNvPr id="4" name="Footer Placeholder 3">
            <a:extLst>
              <a:ext uri="{FF2B5EF4-FFF2-40B4-BE49-F238E27FC236}">
                <a16:creationId xmlns:a16="http://schemas.microsoft.com/office/drawing/2014/main" id="{7BA8E174-17F4-440A-AD2E-52D18133EF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05D94D-0467-41F1-8CC3-AE76EC2893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126785-7F39-4491-A6ED-08A7BD8E2ECE}" type="slidenum">
              <a:rPr lang="en-GB" smtClean="0"/>
              <a:t>‹#›</a:t>
            </a:fld>
            <a:endParaRPr lang="en-GB"/>
          </a:p>
        </p:txBody>
      </p:sp>
    </p:spTree>
    <p:extLst>
      <p:ext uri="{BB962C8B-B14F-4D97-AF65-F5344CB8AC3E}">
        <p14:creationId xmlns:p14="http://schemas.microsoft.com/office/powerpoint/2010/main" val="3722475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173CE-6B02-426E-8088-47D675976D29}" type="datetimeFigureOut">
              <a:rPr lang="en-GB" smtClean="0"/>
              <a:t>12/09/2023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A0218-8EA7-46C1-B12C-665269A91A87}" type="slidenum">
              <a:rPr lang="en-GB" smtClean="0"/>
              <a:t>‹#›</a:t>
            </a:fld>
            <a:endParaRPr lang="en-GB"/>
          </a:p>
        </p:txBody>
      </p:sp>
    </p:spTree>
    <p:extLst>
      <p:ext uri="{BB962C8B-B14F-4D97-AF65-F5344CB8AC3E}">
        <p14:creationId xmlns:p14="http://schemas.microsoft.com/office/powerpoint/2010/main" val="289593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000" lvl="3">
              <a:spcBef>
                <a:spcPct val="20000"/>
              </a:spcBef>
              <a:buClr>
                <a:srgbClr val="CC4A44"/>
              </a:buClr>
            </a:pPr>
            <a:r>
              <a:rPr lang="en-GB" sz="1200" kern="0" dirty="0">
                <a:solidFill>
                  <a:srgbClr val="343D41"/>
                </a:solidFill>
              </a:rPr>
              <a:t>MS are allowed to maintain or introduce national provisions to further specify the application of these rules</a:t>
            </a:r>
          </a:p>
          <a:p>
            <a:pPr marL="270000" lvl="3">
              <a:spcBef>
                <a:spcPct val="20000"/>
              </a:spcBef>
              <a:buClr>
                <a:srgbClr val="CC4A44"/>
              </a:buClr>
            </a:pPr>
            <a:r>
              <a:rPr lang="en-GB" sz="1200" kern="0" dirty="0">
                <a:solidFill>
                  <a:srgbClr val="343D41"/>
                </a:solidFill>
              </a:rPr>
              <a:t>(Recital 8)</a:t>
            </a:r>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3</a:t>
            </a:fld>
            <a:endParaRPr lang="fi-FI" dirty="0"/>
          </a:p>
        </p:txBody>
      </p:sp>
    </p:spTree>
    <p:extLst>
      <p:ext uri="{BB962C8B-B14F-4D97-AF65-F5344CB8AC3E}">
        <p14:creationId xmlns:p14="http://schemas.microsoft.com/office/powerpoint/2010/main" val="3198300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455719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0745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329943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6078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91158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5462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28820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05746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 processing of the data subject’s address in this context will require a different legal basis than Article 6(1)(b).</a:t>
            </a:r>
            <a:endParaRPr lang="fi-FI" dirty="0"/>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10</a:t>
            </a:fld>
            <a:endParaRPr lang="fi-FI"/>
          </a:p>
        </p:txBody>
      </p:sp>
    </p:spTree>
    <p:extLst>
      <p:ext uri="{BB962C8B-B14F-4D97-AF65-F5344CB8AC3E}">
        <p14:creationId xmlns:p14="http://schemas.microsoft.com/office/powerpoint/2010/main" val="185219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No</a:t>
            </a:r>
            <a:r>
              <a:rPr lang="de-DE" dirty="0"/>
              <a:t>: </a:t>
            </a:r>
            <a:r>
              <a:rPr lang="en-GB" dirty="0"/>
              <a:t>Completion of the purchase contract is not dependent upon building such profiles. Even if profiling is specifically mentioned in the contract, this fact alone does not make it ‘necessary’ for the performance of the contract. If the on-line retailer wants to carry out such profiling, it needs to rely on a different legal basis</a:t>
            </a:r>
            <a:endParaRPr lang="fi-FI" dirty="0"/>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11</a:t>
            </a:fld>
            <a:endParaRPr lang="fi-FI"/>
          </a:p>
        </p:txBody>
      </p:sp>
    </p:spTree>
    <p:extLst>
      <p:ext uri="{BB962C8B-B14F-4D97-AF65-F5344CB8AC3E}">
        <p14:creationId xmlns:p14="http://schemas.microsoft.com/office/powerpoint/2010/main" val="2773076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84211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None/>
            </a:pPr>
            <a:r>
              <a:rPr lang="en-GB" sz="1200" kern="0" dirty="0">
                <a:solidFill>
                  <a:schemeClr val="tx1"/>
                </a:solidFill>
              </a:rPr>
              <a:t>Examples (Recitals 47–50)</a:t>
            </a:r>
          </a:p>
          <a:p>
            <a:pPr lvl="2">
              <a:buFont typeface="Wingdings" panose="05000000000000000000" pitchFamily="2" charset="2"/>
              <a:buChar char="§"/>
            </a:pPr>
            <a:r>
              <a:rPr lang="en-GB" kern="0" dirty="0">
                <a:solidFill>
                  <a:schemeClr val="tx1"/>
                </a:solidFill>
              </a:rPr>
              <a:t>Processing for direct marketing purposes or preventing fraud</a:t>
            </a:r>
          </a:p>
          <a:p>
            <a:pPr lvl="2">
              <a:buFont typeface="Wingdings" panose="05000000000000000000" pitchFamily="2" charset="2"/>
              <a:buChar char="§"/>
            </a:pPr>
            <a:r>
              <a:rPr lang="en-GB" kern="0" dirty="0">
                <a:solidFill>
                  <a:schemeClr val="tx1"/>
                </a:solidFill>
              </a:rPr>
              <a:t>Transmission of personal data within a group of undertakings for internal administrative purposes, including client and employee data</a:t>
            </a:r>
          </a:p>
          <a:p>
            <a:pPr lvl="2">
              <a:buFont typeface="Wingdings" panose="05000000000000000000" pitchFamily="2" charset="2"/>
              <a:buChar char="§"/>
            </a:pPr>
            <a:r>
              <a:rPr lang="en-GB" kern="0" dirty="0">
                <a:solidFill>
                  <a:schemeClr val="tx1"/>
                </a:solidFill>
              </a:rPr>
              <a:t>Processing for the purposes of ensuring network and information security, including preventing unauthorised access to e-communications networks and stopping damage to computer and e-communication systems</a:t>
            </a:r>
          </a:p>
          <a:p>
            <a:pPr lvl="2">
              <a:buFont typeface="Wingdings" panose="05000000000000000000" pitchFamily="2" charset="2"/>
              <a:buChar char="§"/>
            </a:pPr>
            <a:r>
              <a:rPr lang="en-GB" kern="0" dirty="0">
                <a:solidFill>
                  <a:schemeClr val="tx1"/>
                </a:solidFill>
              </a:rPr>
              <a:t>Reporting possible criminal acts or threats to public security to a competent authority</a:t>
            </a:r>
          </a:p>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62862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75880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223859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userDrawn="1">
            <p:ph type="dt" sz="half" idx="10"/>
          </p:nvPr>
        </p:nvSpPr>
        <p:spPr>
          <a:xfrm>
            <a:off x="719138" y="4653512"/>
            <a:ext cx="1655715"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userDrawn="1">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userDrawn="1">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08D0C1AC-DB08-43CD-AC26-CF417079F7D7}"/>
              </a:ext>
            </a:extLst>
          </p:cNvPr>
          <p:cNvSpPr/>
          <p:nvPr/>
        </p:nvSpPr>
        <p:spPr>
          <a:xfrm>
            <a:off x="0" y="8335"/>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BA095166-32E5-42E9-83A1-AD237E1F5588}"/>
              </a:ext>
            </a:extLst>
          </p:cNvPr>
          <p:cNvSpPr/>
          <p:nvPr/>
        </p:nvSpPr>
        <p:spPr>
          <a:xfrm>
            <a:off x="9082622" y="1746273"/>
            <a:ext cx="3109379" cy="4479053"/>
          </a:xfrm>
          <a:custGeom>
            <a:avLst/>
            <a:gdLst>
              <a:gd name="connsiteX0" fmla="*/ 133363 w 3109379"/>
              <a:gd name="connsiteY0" fmla="*/ 0 h 4479053"/>
              <a:gd name="connsiteX1" fmla="*/ 1912063 w 3109379"/>
              <a:gd name="connsiteY1" fmla="*/ 0 h 4479053"/>
              <a:gd name="connsiteX2" fmla="*/ 2044359 w 3109379"/>
              <a:gd name="connsiteY2" fmla="*/ 116544 h 4479053"/>
              <a:gd name="connsiteX3" fmla="*/ 2073638 w 3109379"/>
              <a:gd name="connsiteY3" fmla="*/ 660203 h 4479053"/>
              <a:gd name="connsiteX4" fmla="*/ 3028725 w 3109379"/>
              <a:gd name="connsiteY4" fmla="*/ 3954882 h 4479053"/>
              <a:gd name="connsiteX5" fmla="*/ 3109379 w 3109379"/>
              <a:gd name="connsiteY5" fmla="*/ 4060781 h 4479053"/>
              <a:gd name="connsiteX6" fmla="*/ 3109379 w 3109379"/>
              <a:gd name="connsiteY6" fmla="*/ 4479053 h 4479053"/>
              <a:gd name="connsiteX7" fmla="*/ 3086052 w 3109379"/>
              <a:gd name="connsiteY7" fmla="*/ 4453039 h 4479053"/>
              <a:gd name="connsiteX8" fmla="*/ 2938406 w 3109379"/>
              <a:gd name="connsiteY8" fmla="*/ 4273886 h 4479053"/>
              <a:gd name="connsiteX9" fmla="*/ 2172651 w 3109379"/>
              <a:gd name="connsiteY9" fmla="*/ 2924999 h 4479053"/>
              <a:gd name="connsiteX10" fmla="*/ 1806996 w 3109379"/>
              <a:gd name="connsiteY10" fmla="*/ 667133 h 4479053"/>
              <a:gd name="connsiteX11" fmla="*/ 1791103 w 3109379"/>
              <a:gd name="connsiteY11" fmla="*/ 266725 h 4479053"/>
              <a:gd name="connsiteX12" fmla="*/ 133363 w 3109379"/>
              <a:gd name="connsiteY12" fmla="*/ 266725 h 4479053"/>
              <a:gd name="connsiteX13" fmla="*/ 0 w 3109379"/>
              <a:gd name="connsiteY13" fmla="*/ 133363 h 4479053"/>
              <a:gd name="connsiteX14" fmla="*/ 133363 w 3109379"/>
              <a:gd name="connsiteY14" fmla="*/ 0 h 447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9379" h="4479053">
                <a:moveTo>
                  <a:pt x="133363" y="0"/>
                </a:moveTo>
                <a:lnTo>
                  <a:pt x="1912063" y="0"/>
                </a:lnTo>
                <a:cubicBezTo>
                  <a:pt x="1979214" y="0"/>
                  <a:pt x="2035891" y="49929"/>
                  <a:pt x="2044359" y="116544"/>
                </a:cubicBezTo>
                <a:cubicBezTo>
                  <a:pt x="2063397" y="266291"/>
                  <a:pt x="2068143" y="448836"/>
                  <a:pt x="2073638" y="660203"/>
                </a:cubicBezTo>
                <a:cubicBezTo>
                  <a:pt x="2095201" y="1489639"/>
                  <a:pt x="2127205" y="2720705"/>
                  <a:pt x="3028725" y="3954882"/>
                </a:cubicBezTo>
                <a:lnTo>
                  <a:pt x="3109379" y="4060781"/>
                </a:lnTo>
                <a:lnTo>
                  <a:pt x="3109379" y="4479053"/>
                </a:lnTo>
                <a:lnTo>
                  <a:pt x="3086052" y="4453039"/>
                </a:lnTo>
                <a:cubicBezTo>
                  <a:pt x="3035183" y="4393895"/>
                  <a:pt x="2985959" y="4334170"/>
                  <a:pt x="2938406" y="4273886"/>
                </a:cubicBezTo>
                <a:cubicBezTo>
                  <a:pt x="2615252" y="3866347"/>
                  <a:pt x="2356959" y="3411359"/>
                  <a:pt x="2172651" y="2924999"/>
                </a:cubicBezTo>
                <a:cubicBezTo>
                  <a:pt x="1842928" y="2049115"/>
                  <a:pt x="1822159" y="1250360"/>
                  <a:pt x="1806996" y="667133"/>
                </a:cubicBezTo>
                <a:cubicBezTo>
                  <a:pt x="1803094" y="517020"/>
                  <a:pt x="1799582" y="381953"/>
                  <a:pt x="1791103" y="266725"/>
                </a:cubicBezTo>
                <a:lnTo>
                  <a:pt x="133363" y="266725"/>
                </a:lnTo>
                <a:cubicBezTo>
                  <a:pt x="59708" y="266725"/>
                  <a:pt x="0" y="207017"/>
                  <a:pt x="0" y="133363"/>
                </a:cubicBezTo>
                <a:cubicBezTo>
                  <a:pt x="0" y="59708"/>
                  <a:pt x="59708" y="0"/>
                  <a:pt x="133363" y="0"/>
                </a:cubicBezTo>
                <a:close/>
              </a:path>
            </a:pathLst>
          </a:custGeom>
          <a:solidFill>
            <a:schemeClr val="tx2"/>
          </a:solidFill>
          <a:ln w="1270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529F8AE1-20CF-44F6-BB91-769A89EAC6A4}"/>
              </a:ext>
            </a:extLst>
          </p:cNvPr>
          <p:cNvSpPr/>
          <p:nvPr userDrawn="1"/>
        </p:nvSpPr>
        <p:spPr>
          <a:xfrm>
            <a:off x="5050893" y="0"/>
            <a:ext cx="4385676" cy="2013647"/>
          </a:xfrm>
          <a:custGeom>
            <a:avLst/>
            <a:gdLst>
              <a:gd name="connsiteX0" fmla="*/ 0 w 4385676"/>
              <a:gd name="connsiteY0" fmla="*/ 0 h 2013647"/>
              <a:gd name="connsiteX1" fmla="*/ 322476 w 4385676"/>
              <a:gd name="connsiteY1" fmla="*/ 0 h 2013647"/>
              <a:gd name="connsiteX2" fmla="*/ 382850 w 4385676"/>
              <a:gd name="connsiteY2" fmla="*/ 87045 h 2013647"/>
              <a:gd name="connsiteX3" fmla="*/ 2026201 w 4385676"/>
              <a:gd name="connsiteY3" fmla="*/ 1365797 h 2013647"/>
              <a:gd name="connsiteX4" fmla="*/ 4251339 w 4385676"/>
              <a:gd name="connsiteY4" fmla="*/ 1746706 h 2013647"/>
              <a:gd name="connsiteX5" fmla="*/ 4385673 w 4385676"/>
              <a:gd name="connsiteY5" fmla="*/ 1879097 h 2013647"/>
              <a:gd name="connsiteX6" fmla="*/ 4253282 w 4385676"/>
              <a:gd name="connsiteY6" fmla="*/ 2013431 h 2013647"/>
              <a:gd name="connsiteX7" fmla="*/ 4193287 w 4385676"/>
              <a:gd name="connsiteY7" fmla="*/ 2013647 h 2013647"/>
              <a:gd name="connsiteX8" fmla="*/ 1924855 w 4385676"/>
              <a:gd name="connsiteY8" fmla="*/ 1612527 h 2013647"/>
              <a:gd name="connsiteX9" fmla="*/ 27862 w 4385676"/>
              <a:gd name="connsiteY9" fmla="*/ 45293 h 2013647"/>
              <a:gd name="connsiteX10" fmla="*/ 0 w 4385676"/>
              <a:gd name="connsiteY10" fmla="*/ 0 h 201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5676" h="2013647">
                <a:moveTo>
                  <a:pt x="0" y="0"/>
                </a:moveTo>
                <a:lnTo>
                  <a:pt x="322476" y="0"/>
                </a:lnTo>
                <a:lnTo>
                  <a:pt x="382850" y="87045"/>
                </a:lnTo>
                <a:cubicBezTo>
                  <a:pt x="807526" y="662942"/>
                  <a:pt x="1356643" y="1090795"/>
                  <a:pt x="2026201" y="1365797"/>
                </a:cubicBezTo>
                <a:cubicBezTo>
                  <a:pt x="2656615" y="1624715"/>
                  <a:pt x="3405283" y="1752930"/>
                  <a:pt x="4251339" y="1746706"/>
                </a:cubicBezTo>
                <a:cubicBezTo>
                  <a:pt x="4324994" y="1746170"/>
                  <a:pt x="4385137" y="1805443"/>
                  <a:pt x="4385673" y="1879097"/>
                </a:cubicBezTo>
                <a:cubicBezTo>
                  <a:pt x="4386210" y="1952752"/>
                  <a:pt x="4326936" y="2012895"/>
                  <a:pt x="4253282" y="2013431"/>
                </a:cubicBezTo>
                <a:cubicBezTo>
                  <a:pt x="4233262" y="2013569"/>
                  <a:pt x="4213210" y="2013647"/>
                  <a:pt x="4193287" y="2013647"/>
                </a:cubicBezTo>
                <a:cubicBezTo>
                  <a:pt x="3336002" y="2013647"/>
                  <a:pt x="2573148" y="1878784"/>
                  <a:pt x="1924855" y="1612527"/>
                </a:cubicBezTo>
                <a:cubicBezTo>
                  <a:pt x="1131246" y="1286568"/>
                  <a:pt x="496966" y="761828"/>
                  <a:pt x="27862" y="45293"/>
                </a:cubicBezTo>
                <a:lnTo>
                  <a:pt x="0" y="0"/>
                </a:lnTo>
                <a:close/>
              </a:path>
            </a:pathLst>
          </a:custGeom>
          <a:solidFill>
            <a:schemeClr val="accent2"/>
          </a:solidFill>
          <a:ln w="12700" cap="flat">
            <a:noFill/>
            <a:prstDash val="solid"/>
            <a:miter/>
          </a:ln>
        </p:spPr>
        <p:txBody>
          <a:bodyPr rtlCol="0" anchor="ctr"/>
          <a:lstStyle/>
          <a:p>
            <a:endParaRPr lang="en-GB"/>
          </a:p>
        </p:txBody>
      </p:sp>
      <p:sp>
        <p:nvSpPr>
          <p:cNvPr id="27" name="Picture Placeholder 1">
            <a:extLst>
              <a:ext uri="{FF2B5EF4-FFF2-40B4-BE49-F238E27FC236}">
                <a16:creationId xmlns:a16="http://schemas.microsoft.com/office/drawing/2014/main" id="{58796B95-BF41-4F4C-A925-88BB4F6B8DDC}"/>
              </a:ext>
            </a:extLst>
          </p:cNvPr>
          <p:cNvSpPr>
            <a:spLocks noGrp="1"/>
          </p:cNvSpPr>
          <p:nvPr userDrawn="1">
            <p:ph type="pic" sz="quarter" idx="11"/>
          </p:nvPr>
        </p:nvSpPr>
        <p:spPr>
          <a:xfrm>
            <a:off x="7811228" y="719138"/>
            <a:ext cx="4376737" cy="5418137"/>
          </a:xfrm>
        </p:spPr>
        <p:txBody>
          <a:bodyPr/>
          <a:lstStyle/>
          <a:p>
            <a:r>
              <a:rPr lang="en-US"/>
              <a:t>Click icon to add picture</a:t>
            </a:r>
            <a:endParaRPr lang="en-GB" dirty="0"/>
          </a:p>
        </p:txBody>
      </p:sp>
    </p:spTree>
    <p:extLst>
      <p:ext uri="{BB962C8B-B14F-4D97-AF65-F5344CB8AC3E}">
        <p14:creationId xmlns:p14="http://schemas.microsoft.com/office/powerpoint/2010/main" val="160942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10752138" cy="720000"/>
          </a:xfrm>
        </p:spPr>
        <p:txBody>
          <a:bodyPr/>
          <a:lstStyle/>
          <a:p>
            <a:r>
              <a:rPr lang="en-US"/>
              <a:t>Click to edit Master title style</a:t>
            </a:r>
            <a:endParaRPr lang="en-GB" dirty="0"/>
          </a:p>
        </p:txBody>
      </p:sp>
    </p:spTree>
    <p:extLst>
      <p:ext uri="{BB962C8B-B14F-4D97-AF65-F5344CB8AC3E}">
        <p14:creationId xmlns:p14="http://schemas.microsoft.com/office/powerpoint/2010/main" val="184703332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9/11/2023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259200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36948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9840913" cy="720000"/>
          </a:xfrm>
        </p:spPr>
        <p:txBody>
          <a:bodyPr/>
          <a:lstStyle/>
          <a:p>
            <a:r>
              <a:rPr lang="en-US"/>
              <a:t>Click to edit Master title style</a:t>
            </a:r>
            <a:endParaRPr lang="en-GB" dirty="0"/>
          </a:p>
        </p:txBody>
      </p:sp>
      <p:sp>
        <p:nvSpPr>
          <p:cNvPr id="8" name="Freeform: Shape 7">
            <a:extLst>
              <a:ext uri="{FF2B5EF4-FFF2-40B4-BE49-F238E27FC236}">
                <a16:creationId xmlns:a16="http://schemas.microsoft.com/office/drawing/2014/main" id="{CC53A116-AE64-4BD1-9FAE-4644DD0BE318}"/>
              </a:ext>
            </a:extLst>
          </p:cNvPr>
          <p:cNvSpPr/>
          <p:nvPr userDrawn="1"/>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2"/>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587159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3">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0541455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67377149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2">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chemeClr val="accent1"/>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77187284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80184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8" y="666745"/>
            <a:ext cx="8018462" cy="720000"/>
          </a:xfrm>
        </p:spPr>
        <p:txBody>
          <a:bodyPr/>
          <a:lstStyle/>
          <a:p>
            <a:r>
              <a:rPr lang="en-US"/>
              <a:t>Click to edit Master title style</a:t>
            </a:r>
            <a:endParaRPr lang="en-GB" dirty="0"/>
          </a:p>
        </p:txBody>
      </p:sp>
      <p:sp>
        <p:nvSpPr>
          <p:cNvPr id="13" name="Freeform: Shape 12">
            <a:extLst>
              <a:ext uri="{FF2B5EF4-FFF2-40B4-BE49-F238E27FC236}">
                <a16:creationId xmlns:a16="http://schemas.microsoft.com/office/drawing/2014/main" id="{DE495F12-C76F-40C5-B5B5-64A9DE3DCDFF}"/>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657328E-6812-414B-A3B7-E38242C70EA3}"/>
              </a:ext>
            </a:extLst>
          </p:cNvPr>
          <p:cNvSpPr/>
          <p:nvPr/>
        </p:nvSpPr>
        <p:spPr>
          <a:xfrm>
            <a:off x="3745977" y="0"/>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A558014-1610-414C-BB1A-A38E64AE4FA5}"/>
              </a:ext>
            </a:extLst>
          </p:cNvPr>
          <p:cNvSpPr/>
          <p:nvPr/>
        </p:nvSpPr>
        <p:spPr>
          <a:xfrm>
            <a:off x="0" y="4447921"/>
            <a:ext cx="3996047" cy="1168934"/>
          </a:xfrm>
          <a:custGeom>
            <a:avLst/>
            <a:gdLst>
              <a:gd name="connsiteX0" fmla="*/ 3868674 w 3996047"/>
              <a:gd name="connsiteY0" fmla="*/ 1155192 h 1168934"/>
              <a:gd name="connsiteX1" fmla="*/ 3995911 w 3996047"/>
              <a:gd name="connsiteY1" fmla="*/ 1015997 h 1168934"/>
              <a:gd name="connsiteX2" fmla="*/ 3856717 w 3996047"/>
              <a:gd name="connsiteY2" fmla="*/ 888760 h 1168934"/>
              <a:gd name="connsiteX3" fmla="*/ 3851148 w 3996047"/>
              <a:gd name="connsiteY3" fmla="*/ 889127 h 1168934"/>
              <a:gd name="connsiteX4" fmla="*/ 8255 w 3996047"/>
              <a:gd name="connsiteY4" fmla="*/ 4318 h 1168934"/>
              <a:gd name="connsiteX5" fmla="*/ 0 w 3996047"/>
              <a:gd name="connsiteY5" fmla="*/ 0 h 1168934"/>
              <a:gd name="connsiteX6" fmla="*/ 0 w 3996047"/>
              <a:gd name="connsiteY6" fmla="*/ 299212 h 1168934"/>
              <a:gd name="connsiteX7" fmla="*/ 1660144 w 3996047"/>
              <a:gd name="connsiteY7" fmla="*/ 931037 h 1168934"/>
              <a:gd name="connsiteX8" fmla="*/ 3868674 w 3996047"/>
              <a:gd name="connsiteY8" fmla="*/ 1155192 h 116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047" h="1168934">
                <a:moveTo>
                  <a:pt x="3868674" y="1155192"/>
                </a:moveTo>
                <a:cubicBezTo>
                  <a:pt x="3942247" y="1151890"/>
                  <a:pt x="3999213" y="1089570"/>
                  <a:pt x="3995911" y="1015997"/>
                </a:cubicBezTo>
                <a:cubicBezTo>
                  <a:pt x="3992610" y="942424"/>
                  <a:pt x="3930290" y="885458"/>
                  <a:pt x="3856717" y="888760"/>
                </a:cubicBezTo>
                <a:cubicBezTo>
                  <a:pt x="3854858" y="888843"/>
                  <a:pt x="3853001" y="888966"/>
                  <a:pt x="3851148" y="889127"/>
                </a:cubicBezTo>
                <a:cubicBezTo>
                  <a:pt x="2289048" y="991997"/>
                  <a:pt x="899414" y="464820"/>
                  <a:pt x="8255" y="4318"/>
                </a:cubicBezTo>
                <a:lnTo>
                  <a:pt x="0" y="0"/>
                </a:lnTo>
                <a:lnTo>
                  <a:pt x="0" y="299212"/>
                </a:lnTo>
                <a:cubicBezTo>
                  <a:pt x="530207" y="566292"/>
                  <a:pt x="1086527" y="778019"/>
                  <a:pt x="1660144" y="931037"/>
                </a:cubicBezTo>
                <a:cubicBezTo>
                  <a:pt x="2406904" y="1127379"/>
                  <a:pt x="3149600" y="1202563"/>
                  <a:pt x="3868674" y="1155192"/>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8879257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4">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chemeClr val="accent1"/>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2140498"/>
            <a:ext cx="4375151" cy="3274782"/>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40786023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5">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14530972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6">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9874942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7">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041124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30804"/>
            <a:ext cx="10752137"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80429050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8">
    <p:bg>
      <p:bgPr>
        <a:solidFill>
          <a:schemeClr val="accent5"/>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grpSp>
        <p:nvGrpSpPr>
          <p:cNvPr id="11" name="Group 10">
            <a:extLst>
              <a:ext uri="{FF2B5EF4-FFF2-40B4-BE49-F238E27FC236}">
                <a16:creationId xmlns:a16="http://schemas.microsoft.com/office/drawing/2014/main" id="{D202DB31-16C5-4FA3-852C-A940D8BE4910}"/>
              </a:ext>
            </a:extLst>
          </p:cNvPr>
          <p:cNvGrpSpPr/>
          <p:nvPr userDrawn="1"/>
        </p:nvGrpSpPr>
        <p:grpSpPr>
          <a:xfrm>
            <a:off x="10733882" y="0"/>
            <a:ext cx="1458118" cy="4629473"/>
            <a:chOff x="10733882" y="0"/>
            <a:chExt cx="1458118" cy="4629473"/>
          </a:xfrm>
        </p:grpSpPr>
        <p:sp>
          <p:nvSpPr>
            <p:cNvPr id="12" name="Freeform: Shape 11">
              <a:extLst>
                <a:ext uri="{FF2B5EF4-FFF2-40B4-BE49-F238E27FC236}">
                  <a16:creationId xmlns:a16="http://schemas.microsoft.com/office/drawing/2014/main" id="{7D4071B5-1F44-4E9B-9556-AA2FFAE39D46}"/>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chemeClr val="tx2"/>
            </a:solidFill>
            <a:ln w="1269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80D39D0D-F812-465D-A10D-687AA803421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bg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138307496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9">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chemeClr val="accent2"/>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chemeClr val="accent1"/>
            </a:solidFill>
            <a:ln w="12700" cap="flat">
              <a:noFill/>
              <a:prstDash val="solid"/>
              <a:miter/>
            </a:ln>
          </p:spPr>
          <p:txBody>
            <a:bodyPr rtlCol="0" anchor="ctr"/>
            <a:lstStyle/>
            <a:p>
              <a:endParaRPr lang="en-GB" dirty="0"/>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09733195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ntent Right">
    <p:bg>
      <p:bgPr>
        <a:solidFill>
          <a:schemeClr val="accent2"/>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6184899" y="2143471"/>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grpSp>
        <p:nvGrpSpPr>
          <p:cNvPr id="2" name="Group 1">
            <a:extLst>
              <a:ext uri="{FF2B5EF4-FFF2-40B4-BE49-F238E27FC236}">
                <a16:creationId xmlns:a16="http://schemas.microsoft.com/office/drawing/2014/main" id="{DD23392F-1141-48BF-934D-1B5AF5F59FAA}"/>
              </a:ext>
            </a:extLst>
          </p:cNvPr>
          <p:cNvGrpSpPr/>
          <p:nvPr userDrawn="1"/>
        </p:nvGrpSpPr>
        <p:grpSpPr>
          <a:xfrm>
            <a:off x="-1782691" y="240179"/>
            <a:ext cx="5985088" cy="6857999"/>
            <a:chOff x="-1782691" y="240179"/>
            <a:chExt cx="5985088" cy="6857999"/>
          </a:xfrm>
        </p:grpSpPr>
        <p:sp>
          <p:nvSpPr>
            <p:cNvPr id="11" name="Freeform: Shape 10">
              <a:extLst>
                <a:ext uri="{FF2B5EF4-FFF2-40B4-BE49-F238E27FC236}">
                  <a16:creationId xmlns:a16="http://schemas.microsoft.com/office/drawing/2014/main" id="{8BC97F1A-7072-4DD4-9C7D-20E5A7F3B667}"/>
                </a:ext>
              </a:extLst>
            </p:cNvPr>
            <p:cNvSpPr/>
            <p:nvPr/>
          </p:nvSpPr>
          <p:spPr>
            <a:xfrm flipH="1">
              <a:off x="-1782691" y="240179"/>
              <a:ext cx="2349849"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chemeClr val="accent6"/>
            </a:solidFill>
            <a:ln w="1270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0C842388-7877-49D2-B401-D6C1377BF4FF}"/>
                </a:ext>
              </a:extLst>
            </p:cNvPr>
            <p:cNvSpPr/>
            <p:nvPr/>
          </p:nvSpPr>
          <p:spPr>
            <a:xfrm flipH="1">
              <a:off x="327475" y="1888637"/>
              <a:ext cx="3874922"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70396195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FF853F-1700-4061-8D05-4C80124D5391}"/>
              </a:ext>
            </a:extLst>
          </p:cNvPr>
          <p:cNvSpPr/>
          <p:nvPr/>
        </p:nvSpPr>
        <p:spPr>
          <a:xfrm>
            <a:off x="0" y="-1"/>
            <a:ext cx="12192000" cy="6857357"/>
          </a:xfrm>
          <a:custGeom>
            <a:avLst/>
            <a:gdLst>
              <a:gd name="connsiteX0" fmla="*/ 0 w 1280120"/>
              <a:gd name="connsiteY0" fmla="*/ 0 h 720000"/>
              <a:gd name="connsiteX1" fmla="*/ 1280120 w 1280120"/>
              <a:gd name="connsiteY1" fmla="*/ 0 h 720000"/>
              <a:gd name="connsiteX2" fmla="*/ 1280120 w 1280120"/>
              <a:gd name="connsiteY2" fmla="*/ 720000 h 720000"/>
              <a:gd name="connsiteX3" fmla="*/ 0 w 1280120"/>
              <a:gd name="connsiteY3" fmla="*/ 720000 h 720000"/>
            </a:gdLst>
            <a:ahLst/>
            <a:cxnLst>
              <a:cxn ang="0">
                <a:pos x="connsiteX0" y="connsiteY0"/>
              </a:cxn>
              <a:cxn ang="0">
                <a:pos x="connsiteX1" y="connsiteY1"/>
              </a:cxn>
              <a:cxn ang="0">
                <a:pos x="connsiteX2" y="connsiteY2"/>
              </a:cxn>
              <a:cxn ang="0">
                <a:pos x="connsiteX3" y="connsiteY3"/>
              </a:cxn>
            </a:cxnLst>
            <a:rect l="l" t="t" r="r" b="b"/>
            <a:pathLst>
              <a:path w="1280120" h="720000">
                <a:moveTo>
                  <a:pt x="0" y="0"/>
                </a:moveTo>
                <a:lnTo>
                  <a:pt x="1280120" y="0"/>
                </a:lnTo>
                <a:lnTo>
                  <a:pt x="1280120" y="720000"/>
                </a:lnTo>
                <a:lnTo>
                  <a:pt x="0" y="720000"/>
                </a:lnTo>
                <a:close/>
              </a:path>
            </a:pathLst>
          </a:custGeom>
          <a:noFill/>
          <a:ln w="1330" cap="flat">
            <a:noFill/>
            <a:prstDash val="solid"/>
            <a:miter/>
          </a:ln>
        </p:spPr>
        <p:txBody>
          <a:bodyPr rtlCol="0" anchor="ctr"/>
          <a:lstStyle/>
          <a:p>
            <a:endParaRPr lang="en-GB"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userDrawn="1">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userDrawn="1">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userDrawn="1">
            <p:ph idx="1"/>
          </p:nvPr>
        </p:nvSpPr>
        <p:spPr>
          <a:xfrm>
            <a:off x="719137" y="2128838"/>
            <a:ext cx="10752137"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userDrawn="1">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userDrawn="1">
            <p:ph type="title"/>
          </p:nvPr>
        </p:nvSpPr>
        <p:spPr>
          <a:xfrm>
            <a:off x="719137" y="666745"/>
            <a:ext cx="9110663" cy="720000"/>
          </a:xfrm>
        </p:spPr>
        <p:txBody>
          <a:body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7EF30BA1-DAC8-4EBD-95C0-F7481F97E29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4938F81-27E5-4205-B28F-059205C194F7}"/>
              </a:ext>
            </a:extLst>
          </p:cNvPr>
          <p:cNvSpPr/>
          <p:nvPr userDrawn="1"/>
        </p:nvSpPr>
        <p:spPr>
          <a:xfrm>
            <a:off x="1" y="-1"/>
            <a:ext cx="12193208" cy="6858001"/>
          </a:xfrm>
          <a:custGeom>
            <a:avLst/>
            <a:gdLst>
              <a:gd name="connsiteX0" fmla="*/ 0 w 12193208"/>
              <a:gd name="connsiteY0" fmla="*/ 0 h 6858001"/>
              <a:gd name="connsiteX1" fmla="*/ 12193208 w 12193208"/>
              <a:gd name="connsiteY1" fmla="*/ 0 h 6858001"/>
              <a:gd name="connsiteX2" fmla="*/ 12193208 w 12193208"/>
              <a:gd name="connsiteY2" fmla="*/ 6858001 h 6858001"/>
              <a:gd name="connsiteX3" fmla="*/ 0 w 1219320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208" h="6858001">
                <a:moveTo>
                  <a:pt x="0" y="0"/>
                </a:moveTo>
                <a:lnTo>
                  <a:pt x="12193208" y="0"/>
                </a:lnTo>
                <a:lnTo>
                  <a:pt x="12193208"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2337604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9840913"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id="{1F6D1870-CBAC-40FE-93C3-CEC6F8B5FC5C}"/>
              </a:ext>
            </a:extLst>
          </p:cNvPr>
          <p:cNvGrpSpPr/>
          <p:nvPr userDrawn="1"/>
        </p:nvGrpSpPr>
        <p:grpSpPr>
          <a:xfrm>
            <a:off x="10733882" y="0"/>
            <a:ext cx="1458118" cy="4629473"/>
            <a:chOff x="10733882" y="0"/>
            <a:chExt cx="1458118" cy="4629473"/>
          </a:xfrm>
        </p:grpSpPr>
        <p:sp>
          <p:nvSpPr>
            <p:cNvPr id="23" name="Freeform: Shape 22">
              <a:extLst>
                <a:ext uri="{FF2B5EF4-FFF2-40B4-BE49-F238E27FC236}">
                  <a16:creationId xmlns:a16="http://schemas.microsoft.com/office/drawing/2014/main" id="{7FA73F1C-0C77-460E-8713-00D68890376A}"/>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chemeClr val="tx2"/>
            </a:solidFill>
            <a:ln w="1269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8F300F0-88EC-4B44-8816-B3D1834130B0}"/>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387878665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9110663"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87C004-73D5-4A66-A0DB-ECD27AA511F7}"/>
              </a:ext>
            </a:extLst>
          </p:cNvPr>
          <p:cNvSpPr/>
          <p:nvPr userDrawn="1"/>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3"/>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76069091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7EB8550-FCBE-4329-B836-7DDE220CD6EC}"/>
              </a:ext>
            </a:extLst>
          </p:cNvPr>
          <p:cNvSpPr/>
          <p:nvPr userDrawn="1"/>
        </p:nvSpPr>
        <p:spPr>
          <a:xfrm>
            <a:off x="8637125"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20274102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rgbClr val="FFE84C"/>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3625245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98495997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733258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1627188"/>
            <a:ext cx="10752137" cy="4510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6197517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58274893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6"/>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5380773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rgbClr val="FFE84C"/>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5228182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2736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2" name="Freeform: Shape 21">
            <a:extLst>
              <a:ext uri="{FF2B5EF4-FFF2-40B4-BE49-F238E27FC236}">
                <a16:creationId xmlns:a16="http://schemas.microsoft.com/office/drawing/2014/main" id="{2EED502E-C7AA-4CAB-8C16-D9B1E95B4C90}"/>
              </a:ext>
            </a:extLst>
          </p:cNvPr>
          <p:cNvSpPr/>
          <p:nvPr userDrawn="1"/>
        </p:nvSpPr>
        <p:spPr>
          <a:xfrm>
            <a:off x="10849636" y="4991211"/>
            <a:ext cx="1342365" cy="795586"/>
          </a:xfrm>
          <a:custGeom>
            <a:avLst/>
            <a:gdLst>
              <a:gd name="connsiteX0" fmla="*/ 1342365 w 1342365"/>
              <a:gd name="connsiteY0" fmla="*/ 0 h 795586"/>
              <a:gd name="connsiteX1" fmla="*/ 1342365 w 1342365"/>
              <a:gd name="connsiteY1" fmla="*/ 310659 h 795586"/>
              <a:gd name="connsiteX2" fmla="*/ 1175229 w 1342365"/>
              <a:gd name="connsiteY2" fmla="*/ 404301 h 795586"/>
              <a:gd name="connsiteX3" fmla="*/ 166319 w 1342365"/>
              <a:gd name="connsiteY3" fmla="*/ 791416 h 795586"/>
              <a:gd name="connsiteX4" fmla="*/ 133252 w 1342365"/>
              <a:gd name="connsiteY4" fmla="*/ 795586 h 795586"/>
              <a:gd name="connsiteX5" fmla="*/ 0 w 1342365"/>
              <a:gd name="connsiteY5" fmla="*/ 662105 h 795586"/>
              <a:gd name="connsiteX6" fmla="*/ 100375 w 1342365"/>
              <a:gd name="connsiteY6" fmla="*/ 532998 h 795586"/>
              <a:gd name="connsiteX7" fmla="*/ 1277902 w 1342365"/>
              <a:gd name="connsiteY7" fmla="*/ 41089 h 795586"/>
              <a:gd name="connsiteX8" fmla="*/ 1342365 w 1342365"/>
              <a:gd name="connsiteY8" fmla="*/ 0 h 79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365" h="795586">
                <a:moveTo>
                  <a:pt x="1342365" y="0"/>
                </a:moveTo>
                <a:lnTo>
                  <a:pt x="1342365" y="310659"/>
                </a:lnTo>
                <a:lnTo>
                  <a:pt x="1175229" y="404301"/>
                </a:lnTo>
                <a:cubicBezTo>
                  <a:pt x="853625" y="572605"/>
                  <a:pt x="516572" y="702036"/>
                  <a:pt x="166319" y="791416"/>
                </a:cubicBezTo>
                <a:cubicBezTo>
                  <a:pt x="155514" y="794180"/>
                  <a:pt x="144405" y="795581"/>
                  <a:pt x="133252" y="795586"/>
                </a:cubicBezTo>
                <a:cubicBezTo>
                  <a:pt x="59596" y="795522"/>
                  <a:pt x="-63" y="735761"/>
                  <a:pt x="0" y="662105"/>
                </a:cubicBezTo>
                <a:cubicBezTo>
                  <a:pt x="52" y="601198"/>
                  <a:pt x="41361" y="548065"/>
                  <a:pt x="100375" y="532998"/>
                </a:cubicBezTo>
                <a:cubicBezTo>
                  <a:pt x="513437" y="427588"/>
                  <a:pt x="907329" y="262895"/>
                  <a:pt x="1277902" y="41089"/>
                </a:cubicBezTo>
                <a:lnTo>
                  <a:pt x="1342365" y="0"/>
                </a:lnTo>
                <a:close/>
              </a:path>
            </a:pathLst>
          </a:custGeom>
          <a:solidFill>
            <a:srgbClr val="005C8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347DFF4-3BA3-4254-8FCD-6F3D10FE181D}"/>
              </a:ext>
            </a:extLst>
          </p:cNvPr>
          <p:cNvSpPr/>
          <p:nvPr userDrawn="1"/>
        </p:nvSpPr>
        <p:spPr>
          <a:xfrm>
            <a:off x="6242805" y="4837629"/>
            <a:ext cx="4856836" cy="2019647"/>
          </a:xfrm>
          <a:custGeom>
            <a:avLst/>
            <a:gdLst>
              <a:gd name="connsiteX0" fmla="*/ 414366 w 4856836"/>
              <a:gd name="connsiteY0" fmla="*/ 2013 h 2019647"/>
              <a:gd name="connsiteX1" fmla="*/ 506569 w 4856836"/>
              <a:gd name="connsiteY1" fmla="*/ 19315 h 2019647"/>
              <a:gd name="connsiteX2" fmla="*/ 1793206 w 4856836"/>
              <a:gd name="connsiteY2" fmla="*/ 563337 h 2019647"/>
              <a:gd name="connsiteX3" fmla="*/ 4690854 w 4856836"/>
              <a:gd name="connsiteY3" fmla="*/ 694325 h 2019647"/>
              <a:gd name="connsiteX4" fmla="*/ 4852759 w 4856836"/>
              <a:gd name="connsiteY4" fmla="*/ 791034 h 2019647"/>
              <a:gd name="connsiteX5" fmla="*/ 4756049 w 4856836"/>
              <a:gd name="connsiteY5" fmla="*/ 952939 h 2019647"/>
              <a:gd name="connsiteX6" fmla="*/ 3105915 w 4856836"/>
              <a:gd name="connsiteY6" fmla="*/ 1085146 h 2019647"/>
              <a:gd name="connsiteX7" fmla="*/ 1707916 w 4856836"/>
              <a:gd name="connsiteY7" fmla="*/ 816157 h 2019647"/>
              <a:gd name="connsiteX8" fmla="*/ 605961 w 4856836"/>
              <a:gd name="connsiteY8" fmla="*/ 376370 h 2019647"/>
              <a:gd name="connsiteX9" fmla="*/ 398316 w 4856836"/>
              <a:gd name="connsiteY9" fmla="*/ 1833149 h 2019647"/>
              <a:gd name="connsiteX10" fmla="*/ 316644 w 4856836"/>
              <a:gd name="connsiteY10" fmla="*/ 2001258 h 2019647"/>
              <a:gd name="connsiteX11" fmla="*/ 305914 w 4856836"/>
              <a:gd name="connsiteY11" fmla="*/ 2019647 h 2019647"/>
              <a:gd name="connsiteX12" fmla="*/ 0 w 4856836"/>
              <a:gd name="connsiteY12" fmla="*/ 2019647 h 2019647"/>
              <a:gd name="connsiteX13" fmla="*/ 34107 w 4856836"/>
              <a:gd name="connsiteY13" fmla="*/ 1967301 h 2019647"/>
              <a:gd name="connsiteX14" fmla="*/ 306107 w 4856836"/>
              <a:gd name="connsiteY14" fmla="*/ 156429 h 2019647"/>
              <a:gd name="connsiteX15" fmla="*/ 414366 w 4856836"/>
              <a:gd name="connsiteY15" fmla="*/ 2013 h 201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6836" h="2019647">
                <a:moveTo>
                  <a:pt x="414366" y="2013"/>
                </a:moveTo>
                <a:cubicBezTo>
                  <a:pt x="446182" y="-3578"/>
                  <a:pt x="478945" y="2570"/>
                  <a:pt x="506569" y="19315"/>
                </a:cubicBezTo>
                <a:cubicBezTo>
                  <a:pt x="511580" y="22341"/>
                  <a:pt x="1022667" y="328729"/>
                  <a:pt x="1793206" y="563337"/>
                </a:cubicBezTo>
                <a:cubicBezTo>
                  <a:pt x="2499326" y="778333"/>
                  <a:pt x="3575224" y="975573"/>
                  <a:pt x="4690854" y="694325"/>
                </a:cubicBezTo>
                <a:cubicBezTo>
                  <a:pt x="4762268" y="676322"/>
                  <a:pt x="4834755" y="719620"/>
                  <a:pt x="4852759" y="791034"/>
                </a:cubicBezTo>
                <a:cubicBezTo>
                  <a:pt x="4870763" y="862449"/>
                  <a:pt x="4827464" y="934936"/>
                  <a:pt x="4756049" y="952939"/>
                </a:cubicBezTo>
                <a:cubicBezTo>
                  <a:pt x="4235065" y="1084273"/>
                  <a:pt x="3679881" y="1128760"/>
                  <a:pt x="3105915" y="1085146"/>
                </a:cubicBezTo>
                <a:cubicBezTo>
                  <a:pt x="2631446" y="1047130"/>
                  <a:pt x="2162615" y="956922"/>
                  <a:pt x="1707916" y="816157"/>
                </a:cubicBezTo>
                <a:cubicBezTo>
                  <a:pt x="1328864" y="700870"/>
                  <a:pt x="960233" y="553751"/>
                  <a:pt x="605961" y="376370"/>
                </a:cubicBezTo>
                <a:cubicBezTo>
                  <a:pt x="660472" y="906557"/>
                  <a:pt x="590920" y="1395545"/>
                  <a:pt x="398316" y="1833149"/>
                </a:cubicBezTo>
                <a:cubicBezTo>
                  <a:pt x="373170" y="1890349"/>
                  <a:pt x="345917" y="1946419"/>
                  <a:pt x="316644" y="2001258"/>
                </a:cubicBezTo>
                <a:lnTo>
                  <a:pt x="305914" y="2019647"/>
                </a:lnTo>
                <a:lnTo>
                  <a:pt x="0" y="2019647"/>
                </a:lnTo>
                <a:lnTo>
                  <a:pt x="34107" y="1967301"/>
                </a:lnTo>
                <a:cubicBezTo>
                  <a:pt x="329331" y="1471210"/>
                  <a:pt x="427687" y="848162"/>
                  <a:pt x="306107" y="156429"/>
                </a:cubicBezTo>
                <a:cubicBezTo>
                  <a:pt x="293361" y="83893"/>
                  <a:pt x="341830" y="14759"/>
                  <a:pt x="414366" y="2013"/>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98535759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455454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020301" cy="720000"/>
          </a:xfrm>
        </p:spPr>
        <p:txBody>
          <a:body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4ED4FA2E-BB61-419C-9C40-ADC558A0472A}"/>
              </a:ext>
            </a:extLst>
          </p:cNvPr>
          <p:cNvGrpSpPr/>
          <p:nvPr userDrawn="1"/>
        </p:nvGrpSpPr>
        <p:grpSpPr>
          <a:xfrm>
            <a:off x="10733882" y="0"/>
            <a:ext cx="1458118" cy="4629473"/>
            <a:chOff x="10733882" y="0"/>
            <a:chExt cx="1458118" cy="4629473"/>
          </a:xfrm>
        </p:grpSpPr>
        <p:sp>
          <p:nvSpPr>
            <p:cNvPr id="20" name="Freeform: Shape 19">
              <a:extLst>
                <a:ext uri="{FF2B5EF4-FFF2-40B4-BE49-F238E27FC236}">
                  <a16:creationId xmlns:a16="http://schemas.microsoft.com/office/drawing/2014/main" id="{3E5198A0-3E34-4A3C-BF63-5B0BE0A7CDD5}"/>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chemeClr val="tx2"/>
            </a:solidFill>
            <a:ln w="1269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A421163C-FF91-4CA0-9AA0-81D8F30EC95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73912678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5273675"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1" name="Freeform: Shape 10">
            <a:extLst>
              <a:ext uri="{FF2B5EF4-FFF2-40B4-BE49-F238E27FC236}">
                <a16:creationId xmlns:a16="http://schemas.microsoft.com/office/drawing/2014/main" id="{91F8207E-FBEF-454B-A804-A68BB4023C31}"/>
              </a:ext>
            </a:extLst>
          </p:cNvPr>
          <p:cNvSpPr/>
          <p:nvPr/>
        </p:nvSpPr>
        <p:spPr>
          <a:xfrm>
            <a:off x="2" y="-1"/>
            <a:ext cx="12193204" cy="6857999"/>
          </a:xfrm>
          <a:custGeom>
            <a:avLst/>
            <a:gdLst>
              <a:gd name="connsiteX0" fmla="*/ 0 w 12193204"/>
              <a:gd name="connsiteY0" fmla="*/ 0 h 6857999"/>
              <a:gd name="connsiteX1" fmla="*/ 12193204 w 12193204"/>
              <a:gd name="connsiteY1" fmla="*/ 0 h 6857999"/>
              <a:gd name="connsiteX2" fmla="*/ 12193204 w 12193204"/>
              <a:gd name="connsiteY2" fmla="*/ 6857999 h 6857999"/>
              <a:gd name="connsiteX3" fmla="*/ 0 w 12193204"/>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204" h="6857999">
                <a:moveTo>
                  <a:pt x="0" y="0"/>
                </a:moveTo>
                <a:lnTo>
                  <a:pt x="12193204" y="0"/>
                </a:lnTo>
                <a:lnTo>
                  <a:pt x="12193204" y="6857999"/>
                </a:lnTo>
                <a:lnTo>
                  <a:pt x="0" y="6857999"/>
                </a:lnTo>
                <a:close/>
              </a:path>
            </a:pathLst>
          </a:custGeom>
          <a:noFill/>
          <a:ln w="1269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397474-9EF1-4786-9F3A-D567C56BA18F}"/>
              </a:ext>
            </a:extLst>
          </p:cNvPr>
          <p:cNvSpPr/>
          <p:nvPr/>
        </p:nvSpPr>
        <p:spPr>
          <a:xfrm>
            <a:off x="8756757" y="-736501"/>
            <a:ext cx="82489" cy="51643"/>
          </a:xfrm>
          <a:custGeom>
            <a:avLst/>
            <a:gdLst>
              <a:gd name="connsiteX0" fmla="*/ 82489 w 82489"/>
              <a:gd name="connsiteY0" fmla="*/ 0 h 51643"/>
              <a:gd name="connsiteX1" fmla="*/ 0 w 82489"/>
              <a:gd name="connsiteY1" fmla="*/ 51643 h 51643"/>
              <a:gd name="connsiteX2" fmla="*/ 82489 w 82489"/>
              <a:gd name="connsiteY2" fmla="*/ 0 h 51643"/>
            </a:gdLst>
            <a:ahLst/>
            <a:cxnLst>
              <a:cxn ang="0">
                <a:pos x="connsiteX0" y="connsiteY0"/>
              </a:cxn>
              <a:cxn ang="0">
                <a:pos x="connsiteX1" y="connsiteY1"/>
              </a:cxn>
              <a:cxn ang="0">
                <a:pos x="connsiteX2" y="connsiteY2"/>
              </a:cxn>
            </a:cxnLst>
            <a:rect l="l" t="t" r="r" b="b"/>
            <a:pathLst>
              <a:path w="82489" h="51643">
                <a:moveTo>
                  <a:pt x="82489" y="0"/>
                </a:moveTo>
                <a:cubicBezTo>
                  <a:pt x="49468" y="6207"/>
                  <a:pt x="20008" y="24651"/>
                  <a:pt x="0" y="51643"/>
                </a:cubicBezTo>
                <a:cubicBezTo>
                  <a:pt x="19980" y="24621"/>
                  <a:pt x="49453" y="6169"/>
                  <a:pt x="82489" y="0"/>
                </a:cubicBezTo>
                <a:close/>
              </a:path>
            </a:pathLst>
          </a:custGeom>
          <a:solidFill>
            <a:schemeClr val="accent3"/>
          </a:solidFill>
          <a:ln w="1269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6AB145D-04C3-4FAE-BE8F-88061D87C676}"/>
              </a:ext>
            </a:extLst>
          </p:cNvPr>
          <p:cNvSpPr/>
          <p:nvPr/>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3"/>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3088278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114205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51695646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808486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5"/>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19035664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30475"/>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30804"/>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54609043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1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6"/>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46972261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Large Righ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005513" y="719138"/>
            <a:ext cx="5465761" cy="5418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1"/>
            <a:ext cx="4546330" cy="3635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900"/>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1" name="Freeform: Shape 10">
            <a:extLst>
              <a:ext uri="{FF2B5EF4-FFF2-40B4-BE49-F238E27FC236}">
                <a16:creationId xmlns:a16="http://schemas.microsoft.com/office/drawing/2014/main" id="{CBAB1041-563D-407D-B771-F7CA3C6ADD0E}"/>
              </a:ext>
            </a:extLst>
          </p:cNvPr>
          <p:cNvSpPr/>
          <p:nvPr/>
        </p:nvSpPr>
        <p:spPr>
          <a:xfrm>
            <a:off x="-1" y="-1590"/>
            <a:ext cx="12196027" cy="6859587"/>
          </a:xfrm>
          <a:custGeom>
            <a:avLst/>
            <a:gdLst>
              <a:gd name="connsiteX0" fmla="*/ 0 w 12196027"/>
              <a:gd name="connsiteY0" fmla="*/ 0 h 6859587"/>
              <a:gd name="connsiteX1" fmla="*/ 12196027 w 12196027"/>
              <a:gd name="connsiteY1" fmla="*/ 0 h 6859587"/>
              <a:gd name="connsiteX2" fmla="*/ 12196027 w 12196027"/>
              <a:gd name="connsiteY2" fmla="*/ 6859587 h 6859587"/>
              <a:gd name="connsiteX3" fmla="*/ 0 w 12196027"/>
              <a:gd name="connsiteY3" fmla="*/ 6859587 h 6859587"/>
            </a:gdLst>
            <a:ahLst/>
            <a:cxnLst>
              <a:cxn ang="0">
                <a:pos x="connsiteX0" y="connsiteY0"/>
              </a:cxn>
              <a:cxn ang="0">
                <a:pos x="connsiteX1" y="connsiteY1"/>
              </a:cxn>
              <a:cxn ang="0">
                <a:pos x="connsiteX2" y="connsiteY2"/>
              </a:cxn>
              <a:cxn ang="0">
                <a:pos x="connsiteX3" y="connsiteY3"/>
              </a:cxn>
            </a:cxnLst>
            <a:rect l="l" t="t" r="r" b="b"/>
            <a:pathLst>
              <a:path w="12196027" h="6859587">
                <a:moveTo>
                  <a:pt x="0" y="0"/>
                </a:moveTo>
                <a:lnTo>
                  <a:pt x="12196027" y="0"/>
                </a:lnTo>
                <a:lnTo>
                  <a:pt x="12196027" y="6859587"/>
                </a:lnTo>
                <a:lnTo>
                  <a:pt x="0" y="6859587"/>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65A25C6-22C3-4470-8B3F-33557246929E}"/>
              </a:ext>
            </a:extLst>
          </p:cNvPr>
          <p:cNvSpPr/>
          <p:nvPr/>
        </p:nvSpPr>
        <p:spPr>
          <a:xfrm>
            <a:off x="5503374" y="1946274"/>
            <a:ext cx="266762" cy="4911726"/>
          </a:xfrm>
          <a:custGeom>
            <a:avLst/>
            <a:gdLst>
              <a:gd name="connsiteX0" fmla="*/ 133381 w 266762"/>
              <a:gd name="connsiteY0" fmla="*/ 0 h 4911726"/>
              <a:gd name="connsiteX1" fmla="*/ 266762 w 266762"/>
              <a:gd name="connsiteY1" fmla="*/ 133381 h 4911726"/>
              <a:gd name="connsiteX2" fmla="*/ 266762 w 266762"/>
              <a:gd name="connsiteY2" fmla="*/ 4911726 h 4911726"/>
              <a:gd name="connsiteX3" fmla="*/ 0 w 266762"/>
              <a:gd name="connsiteY3" fmla="*/ 4911726 h 4911726"/>
              <a:gd name="connsiteX4" fmla="*/ 0 w 266762"/>
              <a:gd name="connsiteY4" fmla="*/ 133381 h 4911726"/>
              <a:gd name="connsiteX5" fmla="*/ 133381 w 266762"/>
              <a:gd name="connsiteY5" fmla="*/ 0 h 49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62" h="4911726">
                <a:moveTo>
                  <a:pt x="133381" y="0"/>
                </a:moveTo>
                <a:cubicBezTo>
                  <a:pt x="207045" y="0"/>
                  <a:pt x="266762" y="59717"/>
                  <a:pt x="266762" y="133381"/>
                </a:cubicBezTo>
                <a:lnTo>
                  <a:pt x="266762" y="4911726"/>
                </a:lnTo>
                <a:lnTo>
                  <a:pt x="0" y="4911726"/>
                </a:lnTo>
                <a:lnTo>
                  <a:pt x="0" y="133381"/>
                </a:lnTo>
                <a:cubicBezTo>
                  <a:pt x="0" y="59717"/>
                  <a:pt x="59717" y="0"/>
                  <a:pt x="133381" y="0"/>
                </a:cubicBezTo>
                <a:close/>
              </a:path>
            </a:pathLst>
          </a:custGeom>
          <a:solidFill>
            <a:schemeClr val="accent1"/>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A1E9E8E-09DB-4256-9756-C65C9D868554}"/>
              </a:ext>
            </a:extLst>
          </p:cNvPr>
          <p:cNvSpPr/>
          <p:nvPr/>
        </p:nvSpPr>
        <p:spPr>
          <a:xfrm>
            <a:off x="3724953" y="-1593"/>
            <a:ext cx="2045184" cy="3189946"/>
          </a:xfrm>
          <a:custGeom>
            <a:avLst/>
            <a:gdLst>
              <a:gd name="connsiteX0" fmla="*/ 0 w 2045184"/>
              <a:gd name="connsiteY0" fmla="*/ 0 h 3189946"/>
              <a:gd name="connsiteX1" fmla="*/ 445556 w 2045184"/>
              <a:gd name="connsiteY1" fmla="*/ 0 h 3189946"/>
              <a:gd name="connsiteX2" fmla="*/ 594954 w 2045184"/>
              <a:gd name="connsiteY2" fmla="*/ 99642 h 3189946"/>
              <a:gd name="connsiteX3" fmla="*/ 1136304 w 2045184"/>
              <a:gd name="connsiteY3" fmla="*/ 381519 h 3189946"/>
              <a:gd name="connsiteX4" fmla="*/ 1916778 w 2045184"/>
              <a:gd name="connsiteY4" fmla="*/ 599585 h 3189946"/>
              <a:gd name="connsiteX5" fmla="*/ 2040123 w 2045184"/>
              <a:gd name="connsiteY5" fmla="*/ 732299 h 3189946"/>
              <a:gd name="connsiteX6" fmla="*/ 2045184 w 2045184"/>
              <a:gd name="connsiteY6" fmla="*/ 3056273 h 3189946"/>
              <a:gd name="connsiteX7" fmla="*/ 1912096 w 2045184"/>
              <a:gd name="connsiteY7" fmla="*/ 3189946 h 3189946"/>
              <a:gd name="connsiteX8" fmla="*/ 1912089 w 2045184"/>
              <a:gd name="connsiteY8" fmla="*/ 3189946 h 3189946"/>
              <a:gd name="connsiteX9" fmla="*/ 1911803 w 2045184"/>
              <a:gd name="connsiteY9" fmla="*/ 3189939 h 3189946"/>
              <a:gd name="connsiteX10" fmla="*/ 1778422 w 2045184"/>
              <a:gd name="connsiteY10" fmla="*/ 3056850 h 3189946"/>
              <a:gd name="connsiteX11" fmla="*/ 1773609 w 2045184"/>
              <a:gd name="connsiteY11" fmla="*/ 849325 h 3189946"/>
              <a:gd name="connsiteX12" fmla="*/ 1045038 w 2045184"/>
              <a:gd name="connsiteY12" fmla="*/ 632507 h 3189946"/>
              <a:gd name="connsiteX13" fmla="*/ 18044 w 2045184"/>
              <a:gd name="connsiteY13" fmla="*/ 15567 h 3189946"/>
              <a:gd name="connsiteX14" fmla="*/ 0 w 2045184"/>
              <a:gd name="connsiteY14" fmla="*/ 0 h 31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184" h="3189946">
                <a:moveTo>
                  <a:pt x="0" y="0"/>
                </a:moveTo>
                <a:lnTo>
                  <a:pt x="445556" y="0"/>
                </a:lnTo>
                <a:lnTo>
                  <a:pt x="594954" y="99642"/>
                </a:lnTo>
                <a:cubicBezTo>
                  <a:pt x="794804" y="224433"/>
                  <a:pt x="979607" y="315591"/>
                  <a:pt x="1136304" y="381519"/>
                </a:cubicBezTo>
                <a:cubicBezTo>
                  <a:pt x="1590148" y="572458"/>
                  <a:pt x="1913565" y="599331"/>
                  <a:pt x="1916778" y="599585"/>
                </a:cubicBezTo>
                <a:cubicBezTo>
                  <a:pt x="1986184" y="604945"/>
                  <a:pt x="2039850" y="662687"/>
                  <a:pt x="2040123" y="732299"/>
                </a:cubicBezTo>
                <a:lnTo>
                  <a:pt x="2045184" y="3056273"/>
                </a:lnTo>
                <a:cubicBezTo>
                  <a:pt x="2045346" y="3129937"/>
                  <a:pt x="1985760" y="3189784"/>
                  <a:pt x="1912096" y="3189946"/>
                </a:cubicBezTo>
                <a:cubicBezTo>
                  <a:pt x="1912093" y="3189946"/>
                  <a:pt x="1912091" y="3189946"/>
                  <a:pt x="1912089" y="3189946"/>
                </a:cubicBezTo>
                <a:lnTo>
                  <a:pt x="1911803" y="3189939"/>
                </a:lnTo>
                <a:cubicBezTo>
                  <a:pt x="1838252" y="3189940"/>
                  <a:pt x="1778583" y="3130400"/>
                  <a:pt x="1778422" y="3056850"/>
                </a:cubicBezTo>
                <a:lnTo>
                  <a:pt x="1773609" y="849325"/>
                </a:lnTo>
                <a:cubicBezTo>
                  <a:pt x="1629212" y="825210"/>
                  <a:pt x="1368505" y="767321"/>
                  <a:pt x="1045038" y="632507"/>
                </a:cubicBezTo>
                <a:cubicBezTo>
                  <a:pt x="764448" y="515561"/>
                  <a:pt x="400282" y="323826"/>
                  <a:pt x="18044" y="15567"/>
                </a:cubicBezTo>
                <a:lnTo>
                  <a:pt x="0" y="0"/>
                </a:lnTo>
                <a:close/>
              </a:path>
            </a:pathLst>
          </a:custGeom>
          <a:solidFill>
            <a:schemeClr val="accent4"/>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72559194"/>
      </p:ext>
    </p:extLst>
  </p:cSld>
  <p:clrMapOvr>
    <a:masterClrMapping/>
  </p:clrMapOvr>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Large Righ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916738" y="1565276"/>
            <a:ext cx="45545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0"/>
            <a:ext cx="4375150" cy="3115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639"/>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7E4CF89B-9153-40B6-9DAC-F7296DD392CE}"/>
              </a:ext>
            </a:extLst>
          </p:cNvPr>
          <p:cNvSpPr/>
          <p:nvPr/>
        </p:nvSpPr>
        <p:spPr>
          <a:xfrm>
            <a:off x="0" y="0"/>
            <a:ext cx="12193193" cy="6858000"/>
          </a:xfrm>
          <a:custGeom>
            <a:avLst/>
            <a:gdLst>
              <a:gd name="connsiteX0" fmla="*/ 0 w 12193193"/>
              <a:gd name="connsiteY0" fmla="*/ 0 h 6858000"/>
              <a:gd name="connsiteX1" fmla="*/ 12193194 w 12193193"/>
              <a:gd name="connsiteY1" fmla="*/ 0 h 6858000"/>
              <a:gd name="connsiteX2" fmla="*/ 12193194 w 12193193"/>
              <a:gd name="connsiteY2" fmla="*/ 6858000 h 6858000"/>
              <a:gd name="connsiteX3" fmla="*/ 0 w 121931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93" h="6858000">
                <a:moveTo>
                  <a:pt x="0" y="0"/>
                </a:moveTo>
                <a:lnTo>
                  <a:pt x="12193194" y="0"/>
                </a:lnTo>
                <a:lnTo>
                  <a:pt x="12193194"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01CB456-3579-41C9-8C06-ADC94B9FDA88}"/>
              </a:ext>
            </a:extLst>
          </p:cNvPr>
          <p:cNvSpPr/>
          <p:nvPr userDrawn="1"/>
        </p:nvSpPr>
        <p:spPr>
          <a:xfrm>
            <a:off x="5817635" y="0"/>
            <a:ext cx="1821487" cy="2234280"/>
          </a:xfrm>
          <a:custGeom>
            <a:avLst/>
            <a:gdLst>
              <a:gd name="connsiteX0" fmla="*/ 1437237 w 1821487"/>
              <a:gd name="connsiteY0" fmla="*/ 0 h 2234280"/>
              <a:gd name="connsiteX1" fmla="*/ 1821487 w 1821487"/>
              <a:gd name="connsiteY1" fmla="*/ 0 h 2234280"/>
              <a:gd name="connsiteX2" fmla="*/ 1796412 w 1821487"/>
              <a:gd name="connsiteY2" fmla="*/ 22870 h 2234280"/>
              <a:gd name="connsiteX3" fmla="*/ 255291 w 1821487"/>
              <a:gd name="connsiteY3" fmla="*/ 2154810 h 2234280"/>
              <a:gd name="connsiteX4" fmla="*/ 133253 w 1821487"/>
              <a:gd name="connsiteY4" fmla="*/ 2234280 h 2234280"/>
              <a:gd name="connsiteX5" fmla="*/ 0 w 1821487"/>
              <a:gd name="connsiteY5" fmla="*/ 2100688 h 2234280"/>
              <a:gd name="connsiteX6" fmla="*/ 11362 w 1821487"/>
              <a:gd name="connsiteY6" fmla="*/ 2046980 h 2234280"/>
              <a:gd name="connsiteX7" fmla="*/ 983011 w 1821487"/>
              <a:gd name="connsiteY7" fmla="*/ 493676 h 2234280"/>
              <a:gd name="connsiteX8" fmla="*/ 1347027 w 1821487"/>
              <a:gd name="connsiteY8" fmla="*/ 89809 h 2234280"/>
              <a:gd name="connsiteX9" fmla="*/ 1437237 w 1821487"/>
              <a:gd name="connsiteY9" fmla="*/ 0 h 22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487" h="2234280">
                <a:moveTo>
                  <a:pt x="1437237" y="0"/>
                </a:moveTo>
                <a:lnTo>
                  <a:pt x="1821487" y="0"/>
                </a:lnTo>
                <a:lnTo>
                  <a:pt x="1796412" y="22870"/>
                </a:lnTo>
                <a:cubicBezTo>
                  <a:pt x="1114823" y="664757"/>
                  <a:pt x="598513" y="1378402"/>
                  <a:pt x="255291" y="2154810"/>
                </a:cubicBezTo>
                <a:cubicBezTo>
                  <a:pt x="233937" y="2203128"/>
                  <a:pt x="186080" y="2234292"/>
                  <a:pt x="133253" y="2234280"/>
                </a:cubicBezTo>
                <a:cubicBezTo>
                  <a:pt x="59566" y="2234186"/>
                  <a:pt x="-93" y="2174375"/>
                  <a:pt x="0" y="2100688"/>
                </a:cubicBezTo>
                <a:cubicBezTo>
                  <a:pt x="24" y="2082191"/>
                  <a:pt x="3893" y="2063902"/>
                  <a:pt x="11362" y="2046980"/>
                </a:cubicBezTo>
                <a:cubicBezTo>
                  <a:pt x="261126" y="1486382"/>
                  <a:pt x="588187" y="963534"/>
                  <a:pt x="983011" y="493676"/>
                </a:cubicBezTo>
                <a:cubicBezTo>
                  <a:pt x="1097446" y="356700"/>
                  <a:pt x="1218867" y="222004"/>
                  <a:pt x="1347027" y="89809"/>
                </a:cubicBezTo>
                <a:lnTo>
                  <a:pt x="1437237" y="0"/>
                </a:lnTo>
                <a:close/>
              </a:path>
            </a:pathLst>
          </a:custGeom>
          <a:solidFill>
            <a:schemeClr val="accent6"/>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616F8CF-6A9D-4874-8D05-BB69A9E2BF71}"/>
              </a:ext>
            </a:extLst>
          </p:cNvPr>
          <p:cNvSpPr/>
          <p:nvPr/>
        </p:nvSpPr>
        <p:spPr>
          <a:xfrm>
            <a:off x="-3" y="1966905"/>
            <a:ext cx="6084624" cy="4134902"/>
          </a:xfrm>
          <a:custGeom>
            <a:avLst/>
            <a:gdLst>
              <a:gd name="connsiteX0" fmla="*/ 5952774 w 6084624"/>
              <a:gd name="connsiteY0" fmla="*/ 8 h 4134902"/>
              <a:gd name="connsiteX1" fmla="*/ 6004542 w 6084624"/>
              <a:gd name="connsiteY1" fmla="*/ 11149 h 4134902"/>
              <a:gd name="connsiteX2" fmla="*/ 6073475 w 6084624"/>
              <a:gd name="connsiteY2" fmla="*/ 186685 h 4134902"/>
              <a:gd name="connsiteX3" fmla="*/ 6072936 w 6084624"/>
              <a:gd name="connsiteY3" fmla="*/ 187906 h 4134902"/>
              <a:gd name="connsiteX4" fmla="*/ 5490882 w 6084624"/>
              <a:gd name="connsiteY4" fmla="*/ 3323469 h 4134902"/>
              <a:gd name="connsiteX5" fmla="*/ 5453886 w 6084624"/>
              <a:gd name="connsiteY5" fmla="*/ 4018214 h 4134902"/>
              <a:gd name="connsiteX6" fmla="*/ 5321583 w 6084624"/>
              <a:gd name="connsiteY6" fmla="*/ 4134902 h 4134902"/>
              <a:gd name="connsiteX7" fmla="*/ 0 w 6084624"/>
              <a:gd name="connsiteY7" fmla="*/ 4134902 h 4134902"/>
              <a:gd name="connsiteX8" fmla="*/ 0 w 6084624"/>
              <a:gd name="connsiteY8" fmla="*/ 3868202 h 4134902"/>
              <a:gd name="connsiteX9" fmla="*/ 5201206 w 6084624"/>
              <a:gd name="connsiteY9" fmla="*/ 3868202 h 4134902"/>
              <a:gd name="connsiteX10" fmla="*/ 5224268 w 6084624"/>
              <a:gd name="connsiteY10" fmla="*/ 3316604 h 4134902"/>
              <a:gd name="connsiteX11" fmla="*/ 5829007 w 6084624"/>
              <a:gd name="connsiteY11" fmla="*/ 80083 h 4134902"/>
              <a:gd name="connsiteX12" fmla="*/ 5952774 w 6084624"/>
              <a:gd name="connsiteY12" fmla="*/ 8 h 413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4624" h="4134902">
                <a:moveTo>
                  <a:pt x="5952774" y="8"/>
                </a:moveTo>
                <a:cubicBezTo>
                  <a:pt x="5970096" y="199"/>
                  <a:pt x="5987665" y="3790"/>
                  <a:pt x="6004542" y="11149"/>
                </a:cubicBezTo>
                <a:cubicBezTo>
                  <a:pt x="6072050" y="40587"/>
                  <a:pt x="6102913" y="119177"/>
                  <a:pt x="6073475" y="186685"/>
                </a:cubicBezTo>
                <a:cubicBezTo>
                  <a:pt x="6073297" y="187093"/>
                  <a:pt x="6073118" y="187500"/>
                  <a:pt x="6072936" y="187906"/>
                </a:cubicBezTo>
                <a:cubicBezTo>
                  <a:pt x="5540646" y="1392040"/>
                  <a:pt x="5511879" y="2508362"/>
                  <a:pt x="5490882" y="3323469"/>
                </a:cubicBezTo>
                <a:cubicBezTo>
                  <a:pt x="5483904" y="3594042"/>
                  <a:pt x="5477890" y="3827721"/>
                  <a:pt x="5453886" y="4018214"/>
                </a:cubicBezTo>
                <a:cubicBezTo>
                  <a:pt x="5445489" y="4084891"/>
                  <a:pt x="5388787" y="4134901"/>
                  <a:pt x="5321583" y="4134902"/>
                </a:cubicBezTo>
                <a:lnTo>
                  <a:pt x="0" y="4134902"/>
                </a:lnTo>
                <a:lnTo>
                  <a:pt x="0" y="3868202"/>
                </a:lnTo>
                <a:lnTo>
                  <a:pt x="5201206" y="3868202"/>
                </a:lnTo>
                <a:cubicBezTo>
                  <a:pt x="5214092" y="3711647"/>
                  <a:pt x="5218886" y="3525414"/>
                  <a:pt x="5224268" y="3316604"/>
                </a:cubicBezTo>
                <a:cubicBezTo>
                  <a:pt x="5245842" y="2479251"/>
                  <a:pt x="5275391" y="1332453"/>
                  <a:pt x="5829007" y="80083"/>
                </a:cubicBezTo>
                <a:cubicBezTo>
                  <a:pt x="5851085" y="29452"/>
                  <a:pt x="5900811" y="-566"/>
                  <a:pt x="5952774" y="8"/>
                </a:cubicBezTo>
                <a:close/>
              </a:path>
            </a:pathLst>
          </a:custGeom>
          <a:solidFill>
            <a:schemeClr val="tx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231408927"/>
      </p:ext>
    </p:extLst>
  </p:cSld>
  <p:clrMapOvr>
    <a:masterClrMapping/>
  </p:clrMapOvr>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Quotation">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8" name="Text Quotation 1">
            <a:extLst>
              <a:ext uri="{FF2B5EF4-FFF2-40B4-BE49-F238E27FC236}">
                <a16:creationId xmlns:a16="http://schemas.microsoft.com/office/drawing/2014/main" id="{CF83A6C2-5484-4078-9A95-3943A67F863C}"/>
              </a:ext>
            </a:extLst>
          </p:cNvPr>
          <p:cNvSpPr>
            <a:spLocks noGrp="1"/>
          </p:cNvSpPr>
          <p:nvPr>
            <p:ph type="body" sz="quarter" idx="22" hasCustomPrompt="1"/>
          </p:nvPr>
        </p:nvSpPr>
        <p:spPr>
          <a:xfrm>
            <a:off x="8007350" y="3683303"/>
            <a:ext cx="3465512" cy="2453971"/>
          </a:xfrm>
        </p:spPr>
        <p:txBody>
          <a:bodyPr/>
          <a:lstStyle>
            <a:lvl1pPr marL="0" indent="0">
              <a:lnSpc>
                <a:spcPct val="90000"/>
              </a:lnSpc>
              <a:buFont typeface="Arial" panose="020B0604020202020204" pitchFamily="34" charset="0"/>
              <a:buNone/>
              <a:defRPr sz="2000" i="1">
                <a:solidFill>
                  <a:schemeClr val="accent1"/>
                </a:solidFill>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solidFill>
                  <a:schemeClr val="accent1"/>
                </a:solidFill>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21" name="Quote Icon">
            <a:extLst>
              <a:ext uri="{FF2B5EF4-FFF2-40B4-BE49-F238E27FC236}">
                <a16:creationId xmlns:a16="http://schemas.microsoft.com/office/drawing/2014/main" id="{83E37669-D60C-4BDC-89D8-76B20DB9CD69}"/>
              </a:ext>
            </a:extLst>
          </p:cNvPr>
          <p:cNvSpPr>
            <a:spLocks noGrp="1" noChangeAspect="1"/>
          </p:cNvSpPr>
          <p:nvPr>
            <p:ph type="body" sz="quarter" idx="23" hasCustomPrompt="1"/>
          </p:nvPr>
        </p:nvSpPr>
        <p:spPr>
          <a:xfrm>
            <a:off x="8007350" y="3084485"/>
            <a:ext cx="432000" cy="432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10" name="Freeform: Shape 9">
            <a:extLst>
              <a:ext uri="{FF2B5EF4-FFF2-40B4-BE49-F238E27FC236}">
                <a16:creationId xmlns:a16="http://schemas.microsoft.com/office/drawing/2014/main" id="{7C827E1D-DD48-44F3-B112-3D7A29CC8B57}"/>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325EB17-9B77-4BB7-B493-547AA259F275}"/>
              </a:ext>
            </a:extLst>
          </p:cNvPr>
          <p:cNvSpPr/>
          <p:nvPr/>
        </p:nvSpPr>
        <p:spPr>
          <a:xfrm>
            <a:off x="7972806" y="2590800"/>
            <a:ext cx="4219193" cy="266700"/>
          </a:xfrm>
          <a:custGeom>
            <a:avLst/>
            <a:gdLst>
              <a:gd name="connsiteX0" fmla="*/ 133350 w 4219193"/>
              <a:gd name="connsiteY0" fmla="*/ 0 h 266700"/>
              <a:gd name="connsiteX1" fmla="*/ 0 w 4219193"/>
              <a:gd name="connsiteY1" fmla="*/ 133350 h 266700"/>
              <a:gd name="connsiteX2" fmla="*/ 133350 w 4219193"/>
              <a:gd name="connsiteY2" fmla="*/ 266700 h 266700"/>
              <a:gd name="connsiteX3" fmla="*/ 4219194 w 4219193"/>
              <a:gd name="connsiteY3" fmla="*/ 266700 h 266700"/>
              <a:gd name="connsiteX4" fmla="*/ 4219194 w 4219193"/>
              <a:gd name="connsiteY4" fmla="*/ 0 h 266700"/>
              <a:gd name="connsiteX5" fmla="*/ 133350 w 4219193"/>
              <a:gd name="connsiteY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193" h="266700">
                <a:moveTo>
                  <a:pt x="133350" y="0"/>
                </a:moveTo>
                <a:cubicBezTo>
                  <a:pt x="59703" y="0"/>
                  <a:pt x="0" y="59703"/>
                  <a:pt x="0" y="133350"/>
                </a:cubicBezTo>
                <a:cubicBezTo>
                  <a:pt x="0" y="206997"/>
                  <a:pt x="59703" y="266700"/>
                  <a:pt x="133350" y="266700"/>
                </a:cubicBezTo>
                <a:lnTo>
                  <a:pt x="4219194" y="266700"/>
                </a:lnTo>
                <a:lnTo>
                  <a:pt x="4219194" y="0"/>
                </a:lnTo>
                <a:lnTo>
                  <a:pt x="133350" y="0"/>
                </a:lnTo>
                <a:close/>
              </a:path>
            </a:pathLst>
          </a:custGeom>
          <a:solidFill>
            <a:srgbClr val="FFE84C"/>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4D3F087-01E9-453B-8992-8328DC5AED5E}"/>
              </a:ext>
            </a:extLst>
          </p:cNvPr>
          <p:cNvSpPr/>
          <p:nvPr/>
        </p:nvSpPr>
        <p:spPr>
          <a:xfrm>
            <a:off x="6323203" y="2591054"/>
            <a:ext cx="1916303" cy="4266945"/>
          </a:xfrm>
          <a:custGeom>
            <a:avLst/>
            <a:gdLst>
              <a:gd name="connsiteX0" fmla="*/ 1044067 w 1916303"/>
              <a:gd name="connsiteY0" fmla="*/ 797179 h 4266945"/>
              <a:gd name="connsiteX1" fmla="*/ 1066165 w 1916303"/>
              <a:gd name="connsiteY1" fmla="*/ 266700 h 4266945"/>
              <a:gd name="connsiteX2" fmla="*/ 1782953 w 1916303"/>
              <a:gd name="connsiteY2" fmla="*/ 266700 h 4266945"/>
              <a:gd name="connsiteX3" fmla="*/ 1916303 w 1916303"/>
              <a:gd name="connsiteY3" fmla="*/ 133350 h 4266945"/>
              <a:gd name="connsiteX4" fmla="*/ 1782953 w 1916303"/>
              <a:gd name="connsiteY4" fmla="*/ 0 h 4266945"/>
              <a:gd name="connsiteX5" fmla="*/ 945642 w 1916303"/>
              <a:gd name="connsiteY5" fmla="*/ 0 h 4266945"/>
              <a:gd name="connsiteX6" fmla="*/ 813435 w 1916303"/>
              <a:gd name="connsiteY6" fmla="*/ 116586 h 4266945"/>
              <a:gd name="connsiteX7" fmla="*/ 777494 w 1916303"/>
              <a:gd name="connsiteY7" fmla="*/ 790321 h 4266945"/>
              <a:gd name="connsiteX8" fmla="*/ 0 w 1916303"/>
              <a:gd name="connsiteY8" fmla="*/ 4266946 h 4266945"/>
              <a:gd name="connsiteX9" fmla="*/ 297307 w 1916303"/>
              <a:gd name="connsiteY9" fmla="*/ 4266946 h 4266945"/>
              <a:gd name="connsiteX10" fmla="*/ 594360 w 1916303"/>
              <a:gd name="connsiteY10" fmla="*/ 3597783 h 4266945"/>
              <a:gd name="connsiteX11" fmla="*/ 1044067 w 1916303"/>
              <a:gd name="connsiteY11" fmla="*/ 797179 h 426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6303" h="4266945">
                <a:moveTo>
                  <a:pt x="1044067" y="797179"/>
                </a:moveTo>
                <a:cubicBezTo>
                  <a:pt x="1049274" y="596519"/>
                  <a:pt x="1053846" y="417449"/>
                  <a:pt x="1066165" y="266700"/>
                </a:cubicBezTo>
                <a:lnTo>
                  <a:pt x="1782953" y="266700"/>
                </a:lnTo>
                <a:cubicBezTo>
                  <a:pt x="1856601" y="266700"/>
                  <a:pt x="1916303" y="206997"/>
                  <a:pt x="1916303" y="133350"/>
                </a:cubicBezTo>
                <a:cubicBezTo>
                  <a:pt x="1916303" y="59703"/>
                  <a:pt x="1856601" y="0"/>
                  <a:pt x="1782953" y="0"/>
                </a:cubicBezTo>
                <a:lnTo>
                  <a:pt x="945642" y="0"/>
                </a:lnTo>
                <a:cubicBezTo>
                  <a:pt x="878487" y="-14"/>
                  <a:pt x="821821" y="49957"/>
                  <a:pt x="813435" y="116586"/>
                </a:cubicBezTo>
                <a:cubicBezTo>
                  <a:pt x="790067" y="301371"/>
                  <a:pt x="784225" y="527939"/>
                  <a:pt x="777494" y="790321"/>
                </a:cubicBezTo>
                <a:cubicBezTo>
                  <a:pt x="754380" y="1683004"/>
                  <a:pt x="721740" y="2947797"/>
                  <a:pt x="0" y="4266946"/>
                </a:cubicBezTo>
                <a:lnTo>
                  <a:pt x="297307" y="4266946"/>
                </a:lnTo>
                <a:cubicBezTo>
                  <a:pt x="409624" y="4050036"/>
                  <a:pt x="508820" y="3826580"/>
                  <a:pt x="594360" y="3597783"/>
                </a:cubicBezTo>
                <a:cubicBezTo>
                  <a:pt x="999744" y="2512441"/>
                  <a:pt x="1025398" y="1521079"/>
                  <a:pt x="1044067" y="797179"/>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2949209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2" name="Freeform: Shape 11">
            <a:extLst>
              <a:ext uri="{FF2B5EF4-FFF2-40B4-BE49-F238E27FC236}">
                <a16:creationId xmlns:a16="http://schemas.microsoft.com/office/drawing/2014/main" id="{AB4A32E8-75AB-42D3-86D2-1B66C4AB73D9}"/>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16867846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6" name="Content Placeholder 3">
            <a:extLst>
              <a:ext uri="{FF2B5EF4-FFF2-40B4-BE49-F238E27FC236}">
                <a16:creationId xmlns:a16="http://schemas.microsoft.com/office/drawing/2014/main" id="{828B6303-5E5A-4F9F-B85F-7C003AC607B9}"/>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C14F23CB-D366-4F09-BEDD-C82A562BC064}"/>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
            <a:extLst>
              <a:ext uri="{FF2B5EF4-FFF2-40B4-BE49-F238E27FC236}">
                <a16:creationId xmlns:a16="http://schemas.microsoft.com/office/drawing/2014/main" id="{2508DEB1-7FFB-4003-BD92-0A426636F4B2}"/>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9" name="Freeform: Shape 8">
            <a:extLst>
              <a:ext uri="{FF2B5EF4-FFF2-40B4-BE49-F238E27FC236}">
                <a16:creationId xmlns:a16="http://schemas.microsoft.com/office/drawing/2014/main" id="{20C34EB3-71F9-4B2D-8EEE-10FB2F2DE143}"/>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9AB9437-5153-4E47-9687-8F42B346B14C}"/>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8B3C57A-F96E-40E7-A327-2E5A668D994C}"/>
              </a:ext>
            </a:extLst>
          </p:cNvPr>
          <p:cNvSpPr/>
          <p:nvPr/>
        </p:nvSpPr>
        <p:spPr>
          <a:xfrm>
            <a:off x="8958833" y="0"/>
            <a:ext cx="3233293" cy="1615694"/>
          </a:xfrm>
          <a:custGeom>
            <a:avLst/>
            <a:gdLst>
              <a:gd name="connsiteX0" fmla="*/ 297942 w 3233293"/>
              <a:gd name="connsiteY0" fmla="*/ 316484 h 1615694"/>
              <a:gd name="connsiteX1" fmla="*/ 3233293 w 3233293"/>
              <a:gd name="connsiteY1" fmla="*/ 1615694 h 1615694"/>
              <a:gd name="connsiteX2" fmla="*/ 3233293 w 3233293"/>
              <a:gd name="connsiteY2" fmla="*/ 0 h 1615694"/>
              <a:gd name="connsiteX3" fmla="*/ 0 w 3233293"/>
              <a:gd name="connsiteY3" fmla="*/ 0 h 1615694"/>
              <a:gd name="connsiteX4" fmla="*/ 297942 w 3233293"/>
              <a:gd name="connsiteY4" fmla="*/ 316484 h 1615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293" h="1615694">
                <a:moveTo>
                  <a:pt x="297942" y="316484"/>
                </a:moveTo>
                <a:cubicBezTo>
                  <a:pt x="1101217" y="1095629"/>
                  <a:pt x="2088642" y="1532382"/>
                  <a:pt x="3233293" y="1615694"/>
                </a:cubicBezTo>
                <a:lnTo>
                  <a:pt x="3233293" y="0"/>
                </a:lnTo>
                <a:lnTo>
                  <a:pt x="0" y="0"/>
                </a:lnTo>
                <a:cubicBezTo>
                  <a:pt x="88519" y="102870"/>
                  <a:pt x="187706" y="209550"/>
                  <a:pt x="297942" y="316484"/>
                </a:cubicBez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7C31D8C-1F17-46A9-B024-3B19A10B3DA3}"/>
              </a:ext>
            </a:extLst>
          </p:cNvPr>
          <p:cNvSpPr/>
          <p:nvPr/>
        </p:nvSpPr>
        <p:spPr>
          <a:xfrm>
            <a:off x="8637125"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2880992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ntent and Imag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CD836DB-20FF-4ECB-BFDB-285EE8F4E18F}"/>
              </a:ext>
            </a:extLst>
          </p:cNvPr>
          <p:cNvGrpSpPr/>
          <p:nvPr userDrawn="1"/>
        </p:nvGrpSpPr>
        <p:grpSpPr>
          <a:xfrm>
            <a:off x="8944357" y="1706544"/>
            <a:ext cx="3247771" cy="5151963"/>
            <a:chOff x="8944357" y="1706544"/>
            <a:chExt cx="3247771" cy="5151963"/>
          </a:xfrm>
        </p:grpSpPr>
        <p:sp>
          <p:nvSpPr>
            <p:cNvPr id="18" name="Freeform: Shape 17">
              <a:extLst>
                <a:ext uri="{FF2B5EF4-FFF2-40B4-BE49-F238E27FC236}">
                  <a16:creationId xmlns:a16="http://schemas.microsoft.com/office/drawing/2014/main" id="{05966845-85E6-49B2-AB13-39C3A22ACF17}"/>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chemeClr val="accent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0D2D12A-F7B7-4BA7-AB91-7EC22598788D}"/>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chemeClr val="accent1"/>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6" name="Picture Placeholder 5">
            <a:extLst>
              <a:ext uri="{FF2B5EF4-FFF2-40B4-BE49-F238E27FC236}">
                <a16:creationId xmlns:a16="http://schemas.microsoft.com/office/drawing/2014/main" id="{4B43E360-FC59-4631-9065-F313F8D5F664}"/>
              </a:ext>
            </a:extLst>
          </p:cNvPr>
          <p:cNvSpPr>
            <a:spLocks noGrp="1"/>
          </p:cNvSpPr>
          <p:nvPr>
            <p:ph type="pic" sz="quarter" idx="15"/>
          </p:nvPr>
        </p:nvSpPr>
        <p:spPr>
          <a:xfrm>
            <a:off x="8918575" y="2127906"/>
            <a:ext cx="2552699" cy="4006800"/>
          </a:xfrm>
        </p:spPr>
        <p:txBody>
          <a:bodyPr/>
          <a:lstStyle/>
          <a:p>
            <a:r>
              <a:rPr lang="en-US"/>
              <a:t>Click icon to add picture</a:t>
            </a:r>
            <a:endParaRPr lang="en-GB" dirty="0"/>
          </a:p>
        </p:txBody>
      </p:sp>
      <p:sp>
        <p:nvSpPr>
          <p:cNvPr id="17" name="Freeform: Shape 16">
            <a:extLst>
              <a:ext uri="{FF2B5EF4-FFF2-40B4-BE49-F238E27FC236}">
                <a16:creationId xmlns:a16="http://schemas.microsoft.com/office/drawing/2014/main" id="{324DC9B5-A353-4960-B089-EE1C2A20997D}"/>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6482626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7"/>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7"/>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06E694C4-9BFB-4141-B1A7-97C150BE685E}"/>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6553654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ur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84091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8201026" cy="720000"/>
          </a:xfrm>
        </p:spPr>
        <p:txBody>
          <a:bodyPr/>
          <a:lstStyle/>
          <a:p>
            <a:pPr lvl="0"/>
            <a:r>
              <a:rPr lang="en-US"/>
              <a:t>Click to edit Master title style</a:t>
            </a:r>
            <a:endParaRPr lang="en-GB" dirty="0"/>
          </a:p>
        </p:txBody>
      </p:sp>
      <p:sp>
        <p:nvSpPr>
          <p:cNvPr id="16" name="Freeform: Shape 15">
            <a:extLst>
              <a:ext uri="{FF2B5EF4-FFF2-40B4-BE49-F238E27FC236}">
                <a16:creationId xmlns:a16="http://schemas.microsoft.com/office/drawing/2014/main" id="{A3FBBA86-6D28-470B-B82F-E07AEEEA545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90448247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6186488"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719137"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648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020300"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3" name="Freeform: Shape 12">
            <a:extLst>
              <a:ext uri="{FF2B5EF4-FFF2-40B4-BE49-F238E27FC236}">
                <a16:creationId xmlns:a16="http://schemas.microsoft.com/office/drawing/2014/main" id="{818F1BCE-16CB-48EB-BE3B-58808302C04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chemeClr val="tx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743348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1627188"/>
            <a:ext cx="5286376" cy="451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1627188"/>
            <a:ext cx="5286376" cy="451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78212305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884741"/>
            <a:ext cx="2552699"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884741"/>
            <a:ext cx="2552700"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8" name="Freeform: Shape 27">
            <a:extLst>
              <a:ext uri="{FF2B5EF4-FFF2-40B4-BE49-F238E27FC236}">
                <a16:creationId xmlns:a16="http://schemas.microsoft.com/office/drawing/2014/main" id="{8DF29A4C-9712-4E66-B9C1-AF538CFF51BB}"/>
              </a:ext>
            </a:extLst>
          </p:cNvPr>
          <p:cNvSpPr/>
          <p:nvPr userDrawn="1"/>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B2D6E4F-11A2-47EB-92FE-B5E446DBE52C}"/>
              </a:ext>
            </a:extLst>
          </p:cNvPr>
          <p:cNvSpPr/>
          <p:nvPr/>
        </p:nvSpPr>
        <p:spPr>
          <a:xfrm>
            <a:off x="8650096" y="2349500"/>
            <a:ext cx="3541903" cy="266700"/>
          </a:xfrm>
          <a:custGeom>
            <a:avLst/>
            <a:gdLst>
              <a:gd name="connsiteX0" fmla="*/ 0 w 3541903"/>
              <a:gd name="connsiteY0" fmla="*/ 133350 h 266700"/>
              <a:gd name="connsiteX1" fmla="*/ 133350 w 3541903"/>
              <a:gd name="connsiteY1" fmla="*/ 266700 h 266700"/>
              <a:gd name="connsiteX2" fmla="*/ 3541903 w 3541903"/>
              <a:gd name="connsiteY2" fmla="*/ 266700 h 266700"/>
              <a:gd name="connsiteX3" fmla="*/ 3541903 w 3541903"/>
              <a:gd name="connsiteY3" fmla="*/ 0 h 266700"/>
              <a:gd name="connsiteX4" fmla="*/ 133350 w 3541903"/>
              <a:gd name="connsiteY4" fmla="*/ 0 h 266700"/>
              <a:gd name="connsiteX5" fmla="*/ 0 w 3541903"/>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1903" h="266700">
                <a:moveTo>
                  <a:pt x="0" y="133350"/>
                </a:moveTo>
                <a:cubicBezTo>
                  <a:pt x="0" y="206997"/>
                  <a:pt x="59703" y="266700"/>
                  <a:pt x="133350" y="266700"/>
                </a:cubicBezTo>
                <a:lnTo>
                  <a:pt x="3541903" y="266700"/>
                </a:lnTo>
                <a:lnTo>
                  <a:pt x="3541903" y="0"/>
                </a:lnTo>
                <a:lnTo>
                  <a:pt x="133350" y="0"/>
                </a:lnTo>
                <a:cubicBezTo>
                  <a:pt x="59703" y="0"/>
                  <a:pt x="0" y="59703"/>
                  <a:pt x="0" y="133350"/>
                </a:cubicBezTo>
                <a:close/>
              </a:path>
            </a:pathLst>
          </a:custGeom>
          <a:solidFill>
            <a:schemeClr val="accent3"/>
          </a:solidFill>
          <a:ln w="1270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6FF8548-3421-4E4E-9A66-8B44D31050B3}"/>
              </a:ext>
            </a:extLst>
          </p:cNvPr>
          <p:cNvSpPr/>
          <p:nvPr/>
        </p:nvSpPr>
        <p:spPr>
          <a:xfrm>
            <a:off x="5683884" y="2349500"/>
            <a:ext cx="3805428" cy="266700"/>
          </a:xfrm>
          <a:custGeom>
            <a:avLst/>
            <a:gdLst>
              <a:gd name="connsiteX0" fmla="*/ 3672078 w 3805428"/>
              <a:gd name="connsiteY0" fmla="*/ 266700 h 266700"/>
              <a:gd name="connsiteX1" fmla="*/ 133350 w 3805428"/>
              <a:gd name="connsiteY1" fmla="*/ 266700 h 266700"/>
              <a:gd name="connsiteX2" fmla="*/ 0 w 3805428"/>
              <a:gd name="connsiteY2" fmla="*/ 133350 h 266700"/>
              <a:gd name="connsiteX3" fmla="*/ 133350 w 3805428"/>
              <a:gd name="connsiteY3" fmla="*/ 0 h 266700"/>
              <a:gd name="connsiteX4" fmla="*/ 3672078 w 3805428"/>
              <a:gd name="connsiteY4" fmla="*/ 0 h 266700"/>
              <a:gd name="connsiteX5" fmla="*/ 3805428 w 3805428"/>
              <a:gd name="connsiteY5" fmla="*/ 133350 h 266700"/>
              <a:gd name="connsiteX6" fmla="*/ 3672078 w 3805428"/>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8" h="266700">
                <a:moveTo>
                  <a:pt x="3672078" y="266700"/>
                </a:moveTo>
                <a:lnTo>
                  <a:pt x="133350" y="266700"/>
                </a:lnTo>
                <a:cubicBezTo>
                  <a:pt x="59703" y="266700"/>
                  <a:pt x="0" y="206997"/>
                  <a:pt x="0" y="133350"/>
                </a:cubicBezTo>
                <a:cubicBezTo>
                  <a:pt x="0" y="59703"/>
                  <a:pt x="59703" y="0"/>
                  <a:pt x="133350" y="0"/>
                </a:cubicBezTo>
                <a:lnTo>
                  <a:pt x="3672078" y="0"/>
                </a:lnTo>
                <a:cubicBezTo>
                  <a:pt x="3745726" y="0"/>
                  <a:pt x="3805428" y="59703"/>
                  <a:pt x="3805428" y="133350"/>
                </a:cubicBezTo>
                <a:cubicBezTo>
                  <a:pt x="3805428" y="206997"/>
                  <a:pt x="3745726" y="266700"/>
                  <a:pt x="3672078" y="266700"/>
                </a:cubicBezTo>
                <a:close/>
              </a:path>
            </a:pathLst>
          </a:custGeom>
          <a:solidFill>
            <a:schemeClr val="accent5"/>
          </a:solidFill>
          <a:ln w="1270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B94F954-1122-427F-AA9E-A4AACAED58A9}"/>
              </a:ext>
            </a:extLst>
          </p:cNvPr>
          <p:cNvSpPr/>
          <p:nvPr/>
        </p:nvSpPr>
        <p:spPr>
          <a:xfrm>
            <a:off x="2715132" y="2349500"/>
            <a:ext cx="3805301" cy="266700"/>
          </a:xfrm>
          <a:custGeom>
            <a:avLst/>
            <a:gdLst>
              <a:gd name="connsiteX0" fmla="*/ 3671951 w 3805301"/>
              <a:gd name="connsiteY0" fmla="*/ 266700 h 266700"/>
              <a:gd name="connsiteX1" fmla="*/ 133350 w 3805301"/>
              <a:gd name="connsiteY1" fmla="*/ 266700 h 266700"/>
              <a:gd name="connsiteX2" fmla="*/ 0 w 3805301"/>
              <a:gd name="connsiteY2" fmla="*/ 133350 h 266700"/>
              <a:gd name="connsiteX3" fmla="*/ 133350 w 3805301"/>
              <a:gd name="connsiteY3" fmla="*/ 0 h 266700"/>
              <a:gd name="connsiteX4" fmla="*/ 3671951 w 3805301"/>
              <a:gd name="connsiteY4" fmla="*/ 0 h 266700"/>
              <a:gd name="connsiteX5" fmla="*/ 3805302 w 3805301"/>
              <a:gd name="connsiteY5" fmla="*/ 133350 h 266700"/>
              <a:gd name="connsiteX6" fmla="*/ 3671952 w 3805301"/>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301" h="266700">
                <a:moveTo>
                  <a:pt x="3671951" y="266700"/>
                </a:moveTo>
                <a:lnTo>
                  <a:pt x="133350" y="266700"/>
                </a:lnTo>
                <a:cubicBezTo>
                  <a:pt x="59703" y="266700"/>
                  <a:pt x="0" y="206997"/>
                  <a:pt x="0" y="133350"/>
                </a:cubicBezTo>
                <a:cubicBezTo>
                  <a:pt x="0" y="59703"/>
                  <a:pt x="59703" y="0"/>
                  <a:pt x="133350" y="0"/>
                </a:cubicBezTo>
                <a:lnTo>
                  <a:pt x="3671951" y="0"/>
                </a:lnTo>
                <a:cubicBezTo>
                  <a:pt x="3745598" y="0"/>
                  <a:pt x="3805302" y="59703"/>
                  <a:pt x="3805302" y="133350"/>
                </a:cubicBezTo>
                <a:cubicBezTo>
                  <a:pt x="3805302" y="206997"/>
                  <a:pt x="3745599" y="266700"/>
                  <a:pt x="3671952" y="266700"/>
                </a:cubicBezTo>
                <a:close/>
              </a:path>
            </a:pathLst>
          </a:custGeom>
          <a:solidFill>
            <a:schemeClr val="accent2"/>
          </a:solidFill>
          <a:ln w="1270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26E4F0B-FAC1-4CDE-948B-7C353EBC5D15}"/>
              </a:ext>
            </a:extLst>
          </p:cNvPr>
          <p:cNvSpPr/>
          <p:nvPr/>
        </p:nvSpPr>
        <p:spPr>
          <a:xfrm>
            <a:off x="0" y="2349500"/>
            <a:ext cx="3542029" cy="266700"/>
          </a:xfrm>
          <a:custGeom>
            <a:avLst/>
            <a:gdLst>
              <a:gd name="connsiteX0" fmla="*/ 3542030 w 3542029"/>
              <a:gd name="connsiteY0" fmla="*/ 133350 h 266700"/>
              <a:gd name="connsiteX1" fmla="*/ 3408680 w 3542029"/>
              <a:gd name="connsiteY1" fmla="*/ 0 h 266700"/>
              <a:gd name="connsiteX2" fmla="*/ 0 w 3542029"/>
              <a:gd name="connsiteY2" fmla="*/ 0 h 266700"/>
              <a:gd name="connsiteX3" fmla="*/ 0 w 3542029"/>
              <a:gd name="connsiteY3" fmla="*/ 266700 h 266700"/>
              <a:gd name="connsiteX4" fmla="*/ 3408680 w 3542029"/>
              <a:gd name="connsiteY4" fmla="*/ 266700 h 266700"/>
              <a:gd name="connsiteX5" fmla="*/ 3542030 w 3542029"/>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029" h="266700">
                <a:moveTo>
                  <a:pt x="3542030" y="133350"/>
                </a:moveTo>
                <a:cubicBezTo>
                  <a:pt x="3542030" y="59703"/>
                  <a:pt x="3482327" y="0"/>
                  <a:pt x="3408680" y="0"/>
                </a:cubicBezTo>
                <a:lnTo>
                  <a:pt x="0" y="0"/>
                </a:lnTo>
                <a:lnTo>
                  <a:pt x="0" y="266700"/>
                </a:lnTo>
                <a:lnTo>
                  <a:pt x="3408680" y="266700"/>
                </a:lnTo>
                <a:cubicBezTo>
                  <a:pt x="3482327" y="266700"/>
                  <a:pt x="3542030" y="206997"/>
                  <a:pt x="3542030" y="133350"/>
                </a:cubicBez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414101308"/>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D7E41-C7F8-4707-B5F1-EA6F8F846A0A}"/>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A16A7665-89F6-450F-B436-DAFC760E9AD1}"/>
              </a:ext>
            </a:extLst>
          </p:cNvPr>
          <p:cNvSpPr>
            <a:spLocks noGrp="1"/>
          </p:cNvSpPr>
          <p:nvPr>
            <p:ph type="ftr" sz="quarter" idx="11"/>
          </p:nvPr>
        </p:nvSpPr>
        <p:spPr/>
        <p:txBody>
          <a:bodyPr/>
          <a:lstStyle/>
          <a:p>
            <a:r>
              <a:rPr lang="en-GB"/>
              <a:t>Update Footer to add the Document title</a:t>
            </a:r>
            <a:endParaRPr lang="en-GB" dirty="0"/>
          </a:p>
        </p:txBody>
      </p:sp>
    </p:spTree>
    <p:extLst>
      <p:ext uri="{BB962C8B-B14F-4D97-AF65-F5344CB8AC3E}">
        <p14:creationId xmlns:p14="http://schemas.microsoft.com/office/powerpoint/2010/main" val="21882821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ntent and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5260AAC-FBD9-4C1E-B169-41C32038B4F2}"/>
              </a:ext>
            </a:extLst>
          </p:cNvPr>
          <p:cNvSpPr/>
          <p:nvPr/>
        </p:nvSpPr>
        <p:spPr>
          <a:xfrm>
            <a:off x="5379781" y="3391416"/>
            <a:ext cx="6810629" cy="3466581"/>
          </a:xfrm>
          <a:custGeom>
            <a:avLst/>
            <a:gdLst>
              <a:gd name="connsiteX0" fmla="*/ 6810630 w 6810629"/>
              <a:gd name="connsiteY0" fmla="*/ 271424 h 3466581"/>
              <a:gd name="connsiteX1" fmla="*/ 6810630 w 6810629"/>
              <a:gd name="connsiteY1" fmla="*/ 4759 h 3466581"/>
              <a:gd name="connsiteX2" fmla="*/ 4348548 w 6810629"/>
              <a:gd name="connsiteY2" fmla="*/ 254789 h 3466581"/>
              <a:gd name="connsiteX3" fmla="*/ 994788 w 6810629"/>
              <a:gd name="connsiteY3" fmla="*/ 2207922 h 3466581"/>
              <a:gd name="connsiteX4" fmla="*/ 0 w 6810629"/>
              <a:gd name="connsiteY4" fmla="*/ 3466581 h 3466581"/>
              <a:gd name="connsiteX5" fmla="*/ 320506 w 6810629"/>
              <a:gd name="connsiteY5" fmla="*/ 3466581 h 3466581"/>
              <a:gd name="connsiteX6" fmla="*/ 1186787 w 6810629"/>
              <a:gd name="connsiteY6" fmla="*/ 2392937 h 3466581"/>
              <a:gd name="connsiteX7" fmla="*/ 6810630 w 6810629"/>
              <a:gd name="connsiteY7" fmla="*/ 271424 h 346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0629" h="3466581">
                <a:moveTo>
                  <a:pt x="6810630" y="271424"/>
                </a:moveTo>
                <a:lnTo>
                  <a:pt x="6810630" y="4759"/>
                </a:lnTo>
                <a:cubicBezTo>
                  <a:pt x="5929873" y="-21654"/>
                  <a:pt x="5104988" y="61902"/>
                  <a:pt x="4348548" y="254789"/>
                </a:cubicBezTo>
                <a:cubicBezTo>
                  <a:pt x="3054840" y="584692"/>
                  <a:pt x="1926339" y="1241831"/>
                  <a:pt x="994788" y="2207922"/>
                </a:cubicBezTo>
                <a:cubicBezTo>
                  <a:pt x="624210" y="2595137"/>
                  <a:pt x="291127" y="3016571"/>
                  <a:pt x="0" y="3466581"/>
                </a:cubicBezTo>
                <a:lnTo>
                  <a:pt x="320506" y="3466581"/>
                </a:lnTo>
                <a:cubicBezTo>
                  <a:pt x="578284" y="3084771"/>
                  <a:pt x="868090" y="2725593"/>
                  <a:pt x="1186787" y="2392937"/>
                </a:cubicBezTo>
                <a:cubicBezTo>
                  <a:pt x="2614081" y="912818"/>
                  <a:pt x="4502706" y="201329"/>
                  <a:pt x="6810630" y="271424"/>
                </a:cubicBezTo>
                <a:close/>
              </a:path>
            </a:pathLst>
          </a:custGeom>
          <a:solidFill>
            <a:schemeClr val="accent1"/>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096125" y="2128838"/>
            <a:ext cx="4375150"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46576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9B9455DB-5F59-44BE-8DE3-D293EF6BD9FF}"/>
              </a:ext>
            </a:extLst>
          </p:cNvPr>
          <p:cNvSpPr/>
          <p:nvPr userDrawn="1"/>
        </p:nvSpPr>
        <p:spPr>
          <a:xfrm>
            <a:off x="1" y="893"/>
            <a:ext cx="12190536" cy="6857105"/>
          </a:xfrm>
          <a:custGeom>
            <a:avLst/>
            <a:gdLst>
              <a:gd name="connsiteX0" fmla="*/ 0 w 12190536"/>
              <a:gd name="connsiteY0" fmla="*/ 0 h 6857105"/>
              <a:gd name="connsiteX1" fmla="*/ 12190537 w 12190536"/>
              <a:gd name="connsiteY1" fmla="*/ 0 h 6857105"/>
              <a:gd name="connsiteX2" fmla="*/ 12190537 w 12190536"/>
              <a:gd name="connsiteY2" fmla="*/ 6857105 h 6857105"/>
              <a:gd name="connsiteX3" fmla="*/ 0 w 12190536"/>
              <a:gd name="connsiteY3" fmla="*/ 6857105 h 6857105"/>
            </a:gdLst>
            <a:ahLst/>
            <a:cxnLst>
              <a:cxn ang="0">
                <a:pos x="connsiteX0" y="connsiteY0"/>
              </a:cxn>
              <a:cxn ang="0">
                <a:pos x="connsiteX1" y="connsiteY1"/>
              </a:cxn>
              <a:cxn ang="0">
                <a:pos x="connsiteX2" y="connsiteY2"/>
              </a:cxn>
              <a:cxn ang="0">
                <a:pos x="connsiteX3" y="connsiteY3"/>
              </a:cxn>
            </a:cxnLst>
            <a:rect l="l" t="t" r="r" b="b"/>
            <a:pathLst>
              <a:path w="12190536" h="6857105">
                <a:moveTo>
                  <a:pt x="0" y="0"/>
                </a:moveTo>
                <a:lnTo>
                  <a:pt x="12190537" y="0"/>
                </a:lnTo>
                <a:lnTo>
                  <a:pt x="12190537" y="6857105"/>
                </a:lnTo>
                <a:lnTo>
                  <a:pt x="0" y="6857105"/>
                </a:ln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39179778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ntent and Small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5E56D3C-DAC2-43A0-AEC2-CC85CC8D5308}"/>
              </a:ext>
            </a:extLst>
          </p:cNvPr>
          <p:cNvSpPr/>
          <p:nvPr/>
        </p:nvSpPr>
        <p:spPr>
          <a:xfrm>
            <a:off x="9663795" y="0"/>
            <a:ext cx="2528205" cy="4327499"/>
          </a:xfrm>
          <a:custGeom>
            <a:avLst/>
            <a:gdLst>
              <a:gd name="connsiteX0" fmla="*/ 2528206 w 2528205"/>
              <a:gd name="connsiteY0" fmla="*/ 4327500 h 4327499"/>
              <a:gd name="connsiteX1" fmla="*/ 2528206 w 2528205"/>
              <a:gd name="connsiteY1" fmla="*/ 4011680 h 4327499"/>
              <a:gd name="connsiteX2" fmla="*/ 932346 w 2528205"/>
              <a:gd name="connsiteY2" fmla="*/ 2254292 h 4327499"/>
              <a:gd name="connsiteX3" fmla="*/ 268199 w 2528205"/>
              <a:gd name="connsiteY3" fmla="*/ 0 h 4327499"/>
              <a:gd name="connsiteX4" fmla="*/ 0 w 2528205"/>
              <a:gd name="connsiteY4" fmla="*/ 0 h 4327499"/>
              <a:gd name="connsiteX5" fmla="*/ 696149 w 2528205"/>
              <a:gd name="connsiteY5" fmla="*/ 2377979 h 4327499"/>
              <a:gd name="connsiteX6" fmla="*/ 2528206 w 2528205"/>
              <a:gd name="connsiteY6" fmla="*/ 4327500 h 432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205" h="4327499">
                <a:moveTo>
                  <a:pt x="2528206" y="4327500"/>
                </a:moveTo>
                <a:lnTo>
                  <a:pt x="2528206" y="4011680"/>
                </a:lnTo>
                <a:cubicBezTo>
                  <a:pt x="1847888" y="3570608"/>
                  <a:pt x="1315935" y="2984812"/>
                  <a:pt x="932346" y="2254292"/>
                </a:cubicBezTo>
                <a:cubicBezTo>
                  <a:pt x="598368" y="1616431"/>
                  <a:pt x="375631" y="859582"/>
                  <a:pt x="268199" y="0"/>
                </a:cubicBezTo>
                <a:lnTo>
                  <a:pt x="0" y="0"/>
                </a:lnTo>
                <a:cubicBezTo>
                  <a:pt x="109209" y="905044"/>
                  <a:pt x="342868" y="1703545"/>
                  <a:pt x="696149" y="2377979"/>
                </a:cubicBezTo>
                <a:cubicBezTo>
                  <a:pt x="1127527" y="3202131"/>
                  <a:pt x="1740499" y="3853453"/>
                  <a:pt x="2528206" y="4327500"/>
                </a:cubicBezTo>
                <a:close/>
              </a:path>
            </a:pathLst>
          </a:custGeom>
          <a:solidFill>
            <a:schemeClr val="tx2"/>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918575" y="2128838"/>
            <a:ext cx="2552699"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728821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8929687"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13D53B7E-D789-4970-8EF6-A8ACEEEA4426}"/>
              </a:ext>
            </a:extLst>
          </p:cNvPr>
          <p:cNvSpPr/>
          <p:nvPr/>
        </p:nvSpPr>
        <p:spPr>
          <a:xfrm>
            <a:off x="1145" y="0"/>
            <a:ext cx="12191997" cy="6857356"/>
          </a:xfrm>
          <a:custGeom>
            <a:avLst/>
            <a:gdLst>
              <a:gd name="connsiteX0" fmla="*/ 0 w 12191997"/>
              <a:gd name="connsiteY0" fmla="*/ 0 h 6857356"/>
              <a:gd name="connsiteX1" fmla="*/ 12191998 w 12191997"/>
              <a:gd name="connsiteY1" fmla="*/ 0 h 6857356"/>
              <a:gd name="connsiteX2" fmla="*/ 12191998 w 12191997"/>
              <a:gd name="connsiteY2" fmla="*/ 6857356 h 6857356"/>
              <a:gd name="connsiteX3" fmla="*/ 0 w 12191997"/>
              <a:gd name="connsiteY3" fmla="*/ 6857356 h 6857356"/>
            </a:gdLst>
            <a:ahLst/>
            <a:cxnLst>
              <a:cxn ang="0">
                <a:pos x="connsiteX0" y="connsiteY0"/>
              </a:cxn>
              <a:cxn ang="0">
                <a:pos x="connsiteX1" y="connsiteY1"/>
              </a:cxn>
              <a:cxn ang="0">
                <a:pos x="connsiteX2" y="connsiteY2"/>
              </a:cxn>
              <a:cxn ang="0">
                <a:pos x="connsiteX3" y="connsiteY3"/>
              </a:cxn>
            </a:cxnLst>
            <a:rect l="l" t="t" r="r" b="b"/>
            <a:pathLst>
              <a:path w="12191997" h="6857356">
                <a:moveTo>
                  <a:pt x="0" y="0"/>
                </a:moveTo>
                <a:lnTo>
                  <a:pt x="12191998" y="0"/>
                </a:lnTo>
                <a:lnTo>
                  <a:pt x="12191998" y="6857356"/>
                </a:lnTo>
                <a:lnTo>
                  <a:pt x="0" y="6857356"/>
                </a:lnTo>
                <a:close/>
              </a:path>
            </a:pathLst>
          </a:custGeom>
          <a:noFill/>
          <a:ln w="1269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0498395-BC18-46FC-857B-AC4EF1D1550B}"/>
              </a:ext>
            </a:extLst>
          </p:cNvPr>
          <p:cNvSpPr/>
          <p:nvPr/>
        </p:nvSpPr>
        <p:spPr>
          <a:xfrm>
            <a:off x="1145" y="0"/>
            <a:ext cx="12191998" cy="6857356"/>
          </a:xfrm>
          <a:custGeom>
            <a:avLst/>
            <a:gdLst>
              <a:gd name="connsiteX0" fmla="*/ 10359941 w 12191998"/>
              <a:gd name="connsiteY0" fmla="*/ 2377979 h 6857356"/>
              <a:gd name="connsiteX1" fmla="*/ 9663792 w 12191998"/>
              <a:gd name="connsiteY1" fmla="*/ 0 h 6857356"/>
              <a:gd name="connsiteX2" fmla="*/ 0 w 12191998"/>
              <a:gd name="connsiteY2" fmla="*/ 0 h 6857356"/>
              <a:gd name="connsiteX3" fmla="*/ 0 w 12191998"/>
              <a:gd name="connsiteY3" fmla="*/ 6857356 h 6857356"/>
              <a:gd name="connsiteX4" fmla="*/ 12191998 w 12191998"/>
              <a:gd name="connsiteY4" fmla="*/ 6857356 h 6857356"/>
              <a:gd name="connsiteX5" fmla="*/ 12191998 w 12191998"/>
              <a:gd name="connsiteY5" fmla="*/ 4327500 h 6857356"/>
              <a:gd name="connsiteX6" fmla="*/ 10359941 w 12191998"/>
              <a:gd name="connsiteY6" fmla="*/ 2377979 h 685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6857356">
                <a:moveTo>
                  <a:pt x="10359941" y="2377979"/>
                </a:moveTo>
                <a:cubicBezTo>
                  <a:pt x="10006660" y="1703545"/>
                  <a:pt x="9773002" y="905044"/>
                  <a:pt x="9663792" y="0"/>
                </a:cubicBezTo>
                <a:lnTo>
                  <a:pt x="0" y="0"/>
                </a:lnTo>
                <a:lnTo>
                  <a:pt x="0" y="6857356"/>
                </a:lnTo>
                <a:lnTo>
                  <a:pt x="12191998" y="6857356"/>
                </a:lnTo>
                <a:lnTo>
                  <a:pt x="12191998" y="4327500"/>
                </a:lnTo>
                <a:cubicBezTo>
                  <a:pt x="11404291" y="3853453"/>
                  <a:pt x="10791319" y="3202131"/>
                  <a:pt x="10359941" y="2377979"/>
                </a:cubicBez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74608677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ntent and Large Image">
    <p:bg>
      <p:bgPr>
        <a:solidFill>
          <a:schemeClr val="accent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8D6020D-1F24-427E-AFFD-B74FAE976B9B}"/>
              </a:ext>
            </a:extLst>
          </p:cNvPr>
          <p:cNvGrpSpPr/>
          <p:nvPr userDrawn="1"/>
        </p:nvGrpSpPr>
        <p:grpSpPr>
          <a:xfrm>
            <a:off x="6140583" y="1514596"/>
            <a:ext cx="6052444" cy="5343401"/>
            <a:chOff x="6140583" y="1514596"/>
            <a:chExt cx="6052444" cy="5343401"/>
          </a:xfrm>
        </p:grpSpPr>
        <p:sp>
          <p:nvSpPr>
            <p:cNvPr id="17" name="Freeform: Shape 16">
              <a:extLst>
                <a:ext uri="{FF2B5EF4-FFF2-40B4-BE49-F238E27FC236}">
                  <a16:creationId xmlns:a16="http://schemas.microsoft.com/office/drawing/2014/main" id="{1A9AE98D-929D-4305-8E20-BEE836EA715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0F3C96E-5D9C-4E33-A548-A25E9BEC1E8A}"/>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85557CA-AED1-46C0-B285-11DD0961E0F3}"/>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990937"/>
            <a:ext cx="7108826"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6" y="2128838"/>
            <a:ext cx="7108827"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1"/>
                </a:solidFill>
                <a:latin typeface="+mj-lt"/>
              </a:defRPr>
            </a:lvl7pPr>
            <a:lvl8pPr marL="0" indent="0" algn="l">
              <a:lnSpc>
                <a:spcPct val="100000"/>
              </a:lnSpc>
              <a:spcBef>
                <a:spcPts val="0"/>
              </a:spcBef>
              <a:buNone/>
              <a:defRPr sz="1800" i="1">
                <a:solidFill>
                  <a:schemeClr val="tx2"/>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6" y="666745"/>
            <a:ext cx="7108827" cy="1368000"/>
          </a:xfrm>
        </p:spPr>
        <p:txBody>
          <a:bodyPr/>
          <a:lstStyle/>
          <a:p>
            <a:pPr lvl="0"/>
            <a:r>
              <a:rPr lang="en-US"/>
              <a:t>Click to edit Master title style</a:t>
            </a:r>
            <a:endParaRPr lang="en-GB" dirty="0"/>
          </a:p>
        </p:txBody>
      </p:sp>
      <p:sp>
        <p:nvSpPr>
          <p:cNvPr id="20" name="Freeform: Shape 19">
            <a:extLst>
              <a:ext uri="{FF2B5EF4-FFF2-40B4-BE49-F238E27FC236}">
                <a16:creationId xmlns:a16="http://schemas.microsoft.com/office/drawing/2014/main" id="{8ECF9D0E-6D6B-4A9D-9688-3D0EC0BC5D39}"/>
              </a:ext>
            </a:extLst>
          </p:cNvPr>
          <p:cNvSpPr/>
          <p:nvPr/>
        </p:nvSpPr>
        <p:spPr>
          <a:xfrm>
            <a:off x="1" y="-7"/>
            <a:ext cx="12193153" cy="6858005"/>
          </a:xfrm>
          <a:custGeom>
            <a:avLst/>
            <a:gdLst>
              <a:gd name="connsiteX0" fmla="*/ 0 w 12193153"/>
              <a:gd name="connsiteY0" fmla="*/ 0 h 6858005"/>
              <a:gd name="connsiteX1" fmla="*/ 12193153 w 12193153"/>
              <a:gd name="connsiteY1" fmla="*/ 0 h 6858005"/>
              <a:gd name="connsiteX2" fmla="*/ 12193153 w 12193153"/>
              <a:gd name="connsiteY2" fmla="*/ 6858005 h 6858005"/>
              <a:gd name="connsiteX3" fmla="*/ 0 w 12193153"/>
              <a:gd name="connsiteY3" fmla="*/ 6858005 h 6858005"/>
            </a:gdLst>
            <a:ahLst/>
            <a:cxnLst>
              <a:cxn ang="0">
                <a:pos x="connsiteX0" y="connsiteY0"/>
              </a:cxn>
              <a:cxn ang="0">
                <a:pos x="connsiteX1" y="connsiteY1"/>
              </a:cxn>
              <a:cxn ang="0">
                <a:pos x="connsiteX2" y="connsiteY2"/>
              </a:cxn>
              <a:cxn ang="0">
                <a:pos x="connsiteX3" y="connsiteY3"/>
              </a:cxn>
            </a:cxnLst>
            <a:rect l="l" t="t" r="r" b="b"/>
            <a:pathLst>
              <a:path w="12193153" h="6858005">
                <a:moveTo>
                  <a:pt x="0" y="0"/>
                </a:moveTo>
                <a:lnTo>
                  <a:pt x="12193153" y="0"/>
                </a:lnTo>
                <a:lnTo>
                  <a:pt x="12193153" y="6858005"/>
                </a:lnTo>
                <a:lnTo>
                  <a:pt x="0" y="6858005"/>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4363447"/>
      </p:ext>
    </p:extLst>
  </p:cSld>
  <p:clrMapOvr>
    <a:masterClrMapping/>
  </p:clrMapOvr>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and Large Image">
    <p:bg>
      <p:bgPr>
        <a:solidFill>
          <a:schemeClr val="accent4"/>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F738942-6048-45C4-98D8-C0116A51019A}"/>
              </a:ext>
            </a:extLst>
          </p:cNvPr>
          <p:cNvGrpSpPr/>
          <p:nvPr userDrawn="1"/>
        </p:nvGrpSpPr>
        <p:grpSpPr>
          <a:xfrm>
            <a:off x="6140583" y="1514596"/>
            <a:ext cx="6052444" cy="5343401"/>
            <a:chOff x="6140583" y="1514596"/>
            <a:chExt cx="6052444" cy="5343401"/>
          </a:xfrm>
        </p:grpSpPr>
        <p:sp>
          <p:nvSpPr>
            <p:cNvPr id="18" name="Freeform: Shape 17">
              <a:extLst>
                <a:ext uri="{FF2B5EF4-FFF2-40B4-BE49-F238E27FC236}">
                  <a16:creationId xmlns:a16="http://schemas.microsoft.com/office/drawing/2014/main" id="{05D24422-BEC0-46DA-A735-2F65A8E5017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23FD5AC-26EE-4EB7-A613-3325FAB84AA3}"/>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9417C80-6101-47AB-B3F7-40A05CC3A2EA}"/>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91BA52AE-9ABC-4055-9C13-8C8165D9881B}"/>
              </a:ext>
            </a:extLst>
          </p:cNvPr>
          <p:cNvSpPr>
            <a:spLocks noGrp="1"/>
          </p:cNvSpPr>
          <p:nvPr>
            <p:ph idx="14"/>
          </p:nvPr>
        </p:nvSpPr>
        <p:spPr>
          <a:xfrm>
            <a:off x="4364038" y="2990638"/>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990639"/>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2128838"/>
            <a:ext cx="7108826"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598337872"/>
      </p:ext>
    </p:extLst>
  </p:cSld>
  <p:clrMapOvr>
    <a:masterClrMapping/>
  </p:clrMapOvr>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3F0F39-6985-46BC-BFAE-091A8332FB26}"/>
              </a:ext>
            </a:extLst>
          </p:cNvPr>
          <p:cNvGrpSpPr/>
          <p:nvPr userDrawn="1"/>
        </p:nvGrpSpPr>
        <p:grpSpPr>
          <a:xfrm>
            <a:off x="0" y="0"/>
            <a:ext cx="5134863" cy="4480922"/>
            <a:chOff x="0" y="0"/>
            <a:chExt cx="5134863" cy="4480922"/>
          </a:xfrm>
        </p:grpSpPr>
        <p:sp>
          <p:nvSpPr>
            <p:cNvPr id="16" name="Freeform: Shape 15">
              <a:extLst>
                <a:ext uri="{FF2B5EF4-FFF2-40B4-BE49-F238E27FC236}">
                  <a16:creationId xmlns:a16="http://schemas.microsoft.com/office/drawing/2014/main" id="{F76299E4-E25F-4038-A9F4-ADCF55EE1965}"/>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chemeClr val="accent4"/>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C98D058-C87A-4B6A-83A1-6235BF2E7E5F}"/>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chemeClr val="tx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userDrawn="1">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userDrawn="1">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userDrawn="1">
            <p:ph type="pic" sz="quarter" idx="13"/>
          </p:nvPr>
        </p:nvSpPr>
        <p:spPr>
          <a:xfrm>
            <a:off x="719139" y="720725"/>
            <a:ext cx="4375150"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userDrawn="1">
            <p:ph idx="1"/>
          </p:nvPr>
        </p:nvSpPr>
        <p:spPr>
          <a:xfrm>
            <a:off x="6005513" y="3374933"/>
            <a:ext cx="5465761"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userDrawn="1">
            <p:ph type="subTitle" idx="12"/>
          </p:nvPr>
        </p:nvSpPr>
        <p:spPr>
          <a:xfrm>
            <a:off x="6005513" y="2128838"/>
            <a:ext cx="5465761"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userDrawn="1">
            <p:ph type="title"/>
          </p:nvPr>
        </p:nvSpPr>
        <p:spPr>
          <a:xfrm>
            <a:off x="6005513" y="666744"/>
            <a:ext cx="5465761"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384770935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2">
    <p:bg>
      <p:bgPr>
        <a:solidFill>
          <a:schemeClr val="accent1"/>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259" y="720725"/>
            <a:ext cx="4375150" cy="5416550"/>
          </a:xfrm>
        </p:spPr>
        <p:txBody>
          <a:bodyPr/>
          <a:lstStyle/>
          <a:p>
            <a:r>
              <a:rPr lang="en-US"/>
              <a:t>Click icon to add picture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6005513" y="666744"/>
            <a:ext cx="5465761" cy="672823"/>
          </a:xfrm>
        </p:spPr>
        <p:txBody>
          <a:bodyPr>
            <a:noAutofit/>
          </a:bodyPr>
          <a:lstStyle/>
          <a:p>
            <a:pPr lvl="0"/>
            <a:r>
              <a:rPr lang="en-US"/>
              <a:t>Click to edit Master title style</a:t>
            </a:r>
            <a:endParaRPr lang="en-GB" dirty="0"/>
          </a:p>
        </p:txBody>
      </p:sp>
      <p:sp>
        <p:nvSpPr>
          <p:cNvPr id="9" name="Subtitle 1">
            <a:extLst>
              <a:ext uri="{FF2B5EF4-FFF2-40B4-BE49-F238E27FC236}">
                <a16:creationId xmlns:a16="http://schemas.microsoft.com/office/drawing/2014/main" id="{2DA586D9-EBA0-4AB4-8F39-649FC494C899}"/>
              </a:ext>
            </a:extLst>
          </p:cNvPr>
          <p:cNvSpPr>
            <a:spLocks noGrp="1"/>
          </p:cNvSpPr>
          <p:nvPr>
            <p:ph type="subTitle" idx="12"/>
          </p:nvPr>
        </p:nvSpPr>
        <p:spPr>
          <a:xfrm>
            <a:off x="6005513" y="1339568"/>
            <a:ext cx="5465761" cy="527734"/>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0" name="Freeform: Shape 9">
            <a:extLst>
              <a:ext uri="{FF2B5EF4-FFF2-40B4-BE49-F238E27FC236}">
                <a16:creationId xmlns:a16="http://schemas.microsoft.com/office/drawing/2014/main" id="{3B7B3F0B-1F83-4BC9-8F30-052B22C24275}"/>
              </a:ext>
            </a:extLst>
          </p:cNvPr>
          <p:cNvSpPr/>
          <p:nvPr userDrawn="1"/>
        </p:nvSpPr>
        <p:spPr>
          <a:xfrm rot="18016983">
            <a:off x="-1583825" y="693673"/>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chemeClr val="tx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9240424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ntent and Image Lef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AADBDED-F3FE-4CAB-88F5-3C5B19159405}"/>
              </a:ext>
            </a:extLst>
          </p:cNvPr>
          <p:cNvGrpSpPr/>
          <p:nvPr userDrawn="1"/>
        </p:nvGrpSpPr>
        <p:grpSpPr>
          <a:xfrm>
            <a:off x="0" y="0"/>
            <a:ext cx="5134863" cy="4480922"/>
            <a:chOff x="0" y="0"/>
            <a:chExt cx="5134863" cy="4480922"/>
          </a:xfrm>
        </p:grpSpPr>
        <p:sp>
          <p:nvSpPr>
            <p:cNvPr id="14" name="Freeform: Shape 13">
              <a:extLst>
                <a:ext uri="{FF2B5EF4-FFF2-40B4-BE49-F238E27FC236}">
                  <a16:creationId xmlns:a16="http://schemas.microsoft.com/office/drawing/2014/main" id="{2F20CED0-286C-49EF-8946-C9362682E66E}"/>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chemeClr val="accent1"/>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27D2956-1F82-4E82-8703-8B886F1DDC2B}"/>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chemeClr val="tx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3463924"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5094289" y="3374933"/>
            <a:ext cx="6376986"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5094289" y="2128838"/>
            <a:ext cx="6376986"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5094289" y="666744"/>
            <a:ext cx="6376986"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277414205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and Imag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chemeClr val="accent2"/>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chemeClr val="accent1"/>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2128838"/>
            <a:ext cx="2733673" cy="4006800"/>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6B4CA702-2FD4-456F-AE3B-5E547319FD5E}"/>
              </a:ext>
            </a:extLst>
          </p:cNvPr>
          <p:cNvSpPr>
            <a:spLocks noGrp="1"/>
          </p:cNvSpPr>
          <p:nvPr>
            <p:ph idx="14"/>
          </p:nvPr>
        </p:nvSpPr>
        <p:spPr>
          <a:xfrm>
            <a:off x="43640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3463924"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7260320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60133430"/>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Bio 1">
    <p:bg>
      <p:bgPr>
        <a:solidFill>
          <a:schemeClr val="accent5"/>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B05E4C6-B644-4A07-BE10-28429BB2C13E}"/>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tx2"/>
          </a:solidFill>
          <a:ln w="1270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rot="16200000">
            <a:off x="-1628637" y="3068637"/>
            <a:ext cx="5417275"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2541587" y="719997"/>
            <a:ext cx="2552699" cy="1701799"/>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6184901" y="719999"/>
            <a:ext cx="5286374" cy="360001"/>
          </a:xfrm>
        </p:spPr>
        <p:txBody>
          <a:bodyPr>
            <a:noAutofit/>
          </a:bodyPr>
          <a:lstStyle>
            <a:lvl1pPr marL="0">
              <a:lnSpc>
                <a:spcPct val="95000"/>
              </a:lnSpc>
              <a:spcBef>
                <a:spcPts val="0"/>
              </a:spcBef>
              <a:buFontTx/>
              <a:buNone/>
              <a:defRPr sz="2000" i="1">
                <a:solidFill>
                  <a:schemeClr val="tx1"/>
                </a:solidFill>
                <a:latin typeface="+mj-lt"/>
              </a:defRPr>
            </a:lvl1pPr>
            <a:lvl2pPr marL="0" indent="0">
              <a:lnSpc>
                <a:spcPct val="95000"/>
              </a:lnSpc>
              <a:spcBef>
                <a:spcPts val="0"/>
              </a:spcBef>
              <a:buFontTx/>
              <a:buNone/>
              <a:defRPr sz="2000" i="1">
                <a:solidFill>
                  <a:schemeClr val="tx1"/>
                </a:solidFill>
                <a:latin typeface="+mj-lt"/>
              </a:defRPr>
            </a:lvl2pPr>
            <a:lvl3pPr marL="0" indent="0">
              <a:lnSpc>
                <a:spcPct val="95000"/>
              </a:lnSpc>
              <a:spcBef>
                <a:spcPts val="0"/>
              </a:spcBef>
              <a:buFontTx/>
              <a:buNone/>
              <a:defRPr sz="1800" i="1">
                <a:solidFill>
                  <a:schemeClr val="tx1"/>
                </a:solidFill>
                <a:latin typeface="+mj-lt"/>
              </a:defRPr>
            </a:lvl3pPr>
            <a:lvl4pPr marL="0" indent="0">
              <a:lnSpc>
                <a:spcPct val="95000"/>
              </a:lnSpc>
              <a:spcBef>
                <a:spcPts val="0"/>
              </a:spcBef>
              <a:buFontTx/>
              <a:buNone/>
              <a:defRPr sz="1600" i="1">
                <a:solidFill>
                  <a:schemeClr val="tx1"/>
                </a:solidFill>
                <a:latin typeface="+mj-lt"/>
              </a:defRPr>
            </a:lvl4pPr>
            <a:lvl5pPr marL="0" indent="0">
              <a:lnSpc>
                <a:spcPct val="95000"/>
              </a:lnSpc>
              <a:spcBef>
                <a:spcPts val="0"/>
              </a:spcBef>
              <a:buFontTx/>
              <a:buNone/>
              <a:defRPr sz="1600" i="1">
                <a:solidFill>
                  <a:schemeClr val="tx1"/>
                </a:solidFill>
                <a:latin typeface="+mj-lt"/>
              </a:defRPr>
            </a:lvl5pPr>
            <a:lvl6pPr marL="0" indent="0">
              <a:lnSpc>
                <a:spcPct val="95000"/>
              </a:lnSpc>
              <a:spcBef>
                <a:spcPts val="0"/>
              </a:spcBef>
              <a:buFontTx/>
              <a:buNone/>
              <a:defRPr sz="1600" i="1">
                <a:solidFill>
                  <a:schemeClr val="tx1"/>
                </a:solidFill>
                <a:latin typeface="+mj-lt"/>
              </a:defRPr>
            </a:lvl6pPr>
            <a:lvl7pPr marL="0">
              <a:lnSpc>
                <a:spcPct val="95000"/>
              </a:lnSpc>
              <a:spcBef>
                <a:spcPts val="0"/>
              </a:spcBef>
              <a:buFontTx/>
              <a:buNone/>
              <a:defRPr sz="1600" i="1">
                <a:solidFill>
                  <a:schemeClr val="tx1"/>
                </a:solidFill>
                <a:latin typeface="+mj-lt"/>
              </a:defRPr>
            </a:lvl7pPr>
            <a:lvl8pPr marL="0">
              <a:lnSpc>
                <a:spcPct val="95000"/>
              </a:lnSpc>
              <a:spcBef>
                <a:spcPts val="0"/>
              </a:spcBef>
              <a:buFontTx/>
              <a:buNone/>
              <a:defRPr sz="1600" i="1">
                <a:solidFill>
                  <a:schemeClr val="tx1"/>
                </a:solidFill>
                <a:latin typeface="+mj-lt"/>
              </a:defRPr>
            </a:lvl8pPr>
            <a:lvl9pPr marL="0">
              <a:lnSpc>
                <a:spcPct val="95000"/>
              </a:lnSpc>
              <a:spcBef>
                <a:spcPts val="0"/>
              </a:spcBef>
              <a:buFontTx/>
              <a:buNone/>
              <a:defRPr sz="16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6184901" y="1259999"/>
            <a:ext cx="2217636" cy="482274"/>
          </a:xfrm>
          <a:prstGeom prst="roundRect">
            <a:avLst>
              <a:gd name="adj" fmla="val 50000"/>
            </a:avLst>
          </a:prstGeom>
          <a:solidFill>
            <a:schemeClr val="accent2"/>
          </a:solidFill>
        </p:spPr>
        <p:txBody>
          <a:bodyPr wrap="none" lIns="72000" tIns="54000" rIns="72000" bIns="54000" anchor="ctr" anchorCtr="0">
            <a:spAutoFit/>
          </a:bodyPr>
          <a:lstStyle>
            <a:lvl1pPr marL="0" indent="0">
              <a:lnSpc>
                <a:spcPct val="95000"/>
              </a:lnSpc>
              <a:spcBef>
                <a:spcPts val="0"/>
              </a:spcBef>
              <a:buFont typeface="Arial" panose="020B0604020202020204" pitchFamily="34" charset="0"/>
              <a:buNone/>
              <a:defRPr sz="1600" i="1">
                <a:solidFill>
                  <a:schemeClr val="tx1"/>
                </a:solidFill>
                <a:latin typeface="+mj-lt"/>
              </a:defRPr>
            </a:lvl1pPr>
            <a:lvl2pPr marL="0" indent="0">
              <a:lnSpc>
                <a:spcPct val="95000"/>
              </a:lnSpc>
              <a:spcBef>
                <a:spcPts val="0"/>
              </a:spcBef>
              <a:buNone/>
              <a:defRPr sz="1600" i="1">
                <a:solidFill>
                  <a:schemeClr val="tx1"/>
                </a:solidFill>
                <a:latin typeface="+mj-lt"/>
              </a:defRPr>
            </a:lvl2pPr>
            <a:lvl3pPr marL="0" indent="0">
              <a:lnSpc>
                <a:spcPct val="95000"/>
              </a:lnSpc>
              <a:spcBef>
                <a:spcPts val="0"/>
              </a:spcBef>
              <a:buNone/>
              <a:defRPr sz="1600" i="1">
                <a:solidFill>
                  <a:schemeClr val="tx1"/>
                </a:solidFill>
                <a:latin typeface="+mj-lt"/>
              </a:defRPr>
            </a:lvl3pPr>
            <a:lvl4pPr marL="0" indent="0">
              <a:lnSpc>
                <a:spcPct val="95000"/>
              </a:lnSpc>
              <a:spcBef>
                <a:spcPts val="0"/>
              </a:spcBef>
              <a:buNone/>
              <a:defRPr sz="1600" i="1">
                <a:solidFill>
                  <a:schemeClr val="tx1"/>
                </a:solidFill>
                <a:latin typeface="+mj-lt"/>
              </a:defRPr>
            </a:lvl4pPr>
            <a:lvl5pPr marL="0" indent="0">
              <a:lnSpc>
                <a:spcPct val="95000"/>
              </a:lnSpc>
              <a:spcBef>
                <a:spcPts val="0"/>
              </a:spcBef>
              <a:buFont typeface="Arial" panose="020B0604020202020204" pitchFamily="34" charset="0"/>
              <a:buNone/>
              <a:defRPr sz="1600" i="1">
                <a:solidFill>
                  <a:schemeClr val="tx1"/>
                </a:solidFill>
                <a:latin typeface="+mj-lt"/>
              </a:defRPr>
            </a:lvl5pPr>
            <a:lvl6pPr marL="0" indent="0">
              <a:lnSpc>
                <a:spcPct val="95000"/>
              </a:lnSpc>
              <a:spcBef>
                <a:spcPts val="0"/>
              </a:spcBef>
              <a:buFont typeface="Arial" panose="020B0604020202020204" pitchFamily="34" charset="0"/>
              <a:buNone/>
              <a:defRPr sz="1600" i="1">
                <a:solidFill>
                  <a:schemeClr val="tx1"/>
                </a:solidFill>
                <a:latin typeface="+mj-lt"/>
              </a:defRPr>
            </a:lvl6pPr>
            <a:lvl7pPr marL="0" indent="0">
              <a:lnSpc>
                <a:spcPct val="95000"/>
              </a:lnSpc>
              <a:spcBef>
                <a:spcPts val="0"/>
              </a:spcBef>
              <a:buFont typeface="Arial" panose="020B0604020202020204" pitchFamily="34" charset="0"/>
              <a:buNone/>
              <a:defRPr sz="1600" i="1">
                <a:solidFill>
                  <a:schemeClr val="tx1"/>
                </a:solidFill>
                <a:latin typeface="+mj-lt"/>
              </a:defRPr>
            </a:lvl7pPr>
            <a:lvl8pPr marL="0" indent="0">
              <a:lnSpc>
                <a:spcPct val="95000"/>
              </a:lnSpc>
              <a:spcBef>
                <a:spcPts val="0"/>
              </a:spcBef>
              <a:buFont typeface="Arial" panose="020B0604020202020204" pitchFamily="34" charset="0"/>
              <a:buNone/>
              <a:defRPr sz="1600" i="1">
                <a:solidFill>
                  <a:schemeClr val="tx1"/>
                </a:solidFill>
                <a:latin typeface="+mj-lt"/>
              </a:defRPr>
            </a:lvl8pPr>
            <a:lvl9pPr marL="0" indent="0">
              <a:lnSpc>
                <a:spcPct val="95000"/>
              </a:lnSpc>
              <a:spcBef>
                <a:spcPts val="0"/>
              </a:spcBef>
              <a:buFont typeface="Arial" panose="020B0604020202020204" pitchFamily="34" charset="0"/>
              <a:buNone/>
              <a:defRPr sz="1600" i="1">
                <a:solidFill>
                  <a:schemeClr val="tx1"/>
                </a:solidFill>
                <a:latin typeface="+mj-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6184901" y="1922273"/>
            <a:ext cx="5286374" cy="468000"/>
          </a:xfrm>
        </p:spPr>
        <p:txBody>
          <a:bodyPr>
            <a:noAutofit/>
          </a:bodyPr>
          <a:lstStyle>
            <a:lvl1pPr marL="0" indent="0">
              <a:lnSpc>
                <a:spcPct val="95000"/>
              </a:lnSpc>
              <a:spcBef>
                <a:spcPts val="300"/>
              </a:spcBef>
              <a:buFont typeface="Arial" panose="020B0604020202020204" pitchFamily="34" charset="0"/>
              <a:buNone/>
              <a:defRPr sz="1400">
                <a:solidFill>
                  <a:schemeClr val="tx1"/>
                </a:solidFill>
                <a:latin typeface="+mn-lt"/>
              </a:defRPr>
            </a:lvl1pPr>
            <a:lvl2pPr marL="0" indent="0">
              <a:lnSpc>
                <a:spcPct val="95000"/>
              </a:lnSpc>
              <a:spcBef>
                <a:spcPts val="300"/>
              </a:spcBef>
              <a:buNone/>
              <a:defRPr sz="1200">
                <a:solidFill>
                  <a:schemeClr val="tx1"/>
                </a:solidFill>
                <a:latin typeface="+mn-lt"/>
              </a:defRPr>
            </a:lvl2pPr>
            <a:lvl3pPr marL="0" indent="0">
              <a:lnSpc>
                <a:spcPct val="95000"/>
              </a:lnSpc>
              <a:spcBef>
                <a:spcPts val="300"/>
              </a:spcBef>
              <a:buNone/>
              <a:defRPr sz="1100">
                <a:solidFill>
                  <a:schemeClr val="tx1"/>
                </a:solidFill>
                <a:latin typeface="+mn-lt"/>
              </a:defRPr>
            </a:lvl3pPr>
            <a:lvl4pPr marL="0" indent="0">
              <a:lnSpc>
                <a:spcPct val="95000"/>
              </a:lnSpc>
              <a:spcBef>
                <a:spcPts val="300"/>
              </a:spcBef>
              <a:buNone/>
              <a:defRPr sz="1100">
                <a:solidFill>
                  <a:schemeClr val="tx1"/>
                </a:solidFill>
                <a:latin typeface="+mn-lt"/>
              </a:defRPr>
            </a:lvl4pPr>
            <a:lvl5pPr marL="0" indent="0">
              <a:lnSpc>
                <a:spcPct val="95000"/>
              </a:lnSpc>
              <a:spcBef>
                <a:spcPts val="300"/>
              </a:spcBef>
              <a:buFont typeface="Arial" panose="020B0604020202020204" pitchFamily="34" charset="0"/>
              <a:buNone/>
              <a:defRPr sz="1100">
                <a:solidFill>
                  <a:schemeClr val="tx1"/>
                </a:solidFill>
                <a:latin typeface="+mn-lt"/>
              </a:defRPr>
            </a:lvl5pPr>
            <a:lvl6pPr marL="0" indent="0">
              <a:lnSpc>
                <a:spcPct val="95000"/>
              </a:lnSpc>
              <a:spcBef>
                <a:spcPts val="300"/>
              </a:spcBef>
              <a:buFont typeface="Arial" panose="020B0604020202020204" pitchFamily="34" charset="0"/>
              <a:buNone/>
              <a:defRPr sz="1100">
                <a:solidFill>
                  <a:schemeClr val="tx1"/>
                </a:solidFill>
                <a:latin typeface="+mn-lt"/>
              </a:defRPr>
            </a:lvl6pPr>
            <a:lvl7pPr marL="0" indent="0">
              <a:lnSpc>
                <a:spcPct val="95000"/>
              </a:lnSpc>
              <a:spcBef>
                <a:spcPts val="300"/>
              </a:spcBef>
              <a:buFont typeface="Arial" panose="020B0604020202020204" pitchFamily="34" charset="0"/>
              <a:buNone/>
              <a:defRPr sz="1100">
                <a:solidFill>
                  <a:schemeClr val="tx1"/>
                </a:solidFill>
                <a:latin typeface="+mn-lt"/>
              </a:defRPr>
            </a:lvl7pPr>
            <a:lvl8pPr marL="0" indent="0">
              <a:lnSpc>
                <a:spcPct val="95000"/>
              </a:lnSpc>
              <a:spcBef>
                <a:spcPts val="300"/>
              </a:spcBef>
              <a:buFont typeface="Arial" panose="020B0604020202020204" pitchFamily="34" charset="0"/>
              <a:buNone/>
              <a:defRPr sz="1100">
                <a:solidFill>
                  <a:schemeClr val="tx1"/>
                </a:solidFill>
                <a:latin typeface="+mn-lt"/>
              </a:defRPr>
            </a:lvl8pPr>
            <a:lvl9pPr marL="0" indent="0">
              <a:lnSpc>
                <a:spcPct val="95000"/>
              </a:lnSpc>
              <a:spcBef>
                <a:spcPts val="300"/>
              </a:spcBef>
              <a:buFont typeface="Arial" panose="020B0604020202020204" pitchFamily="34" charset="0"/>
              <a:buNone/>
              <a:defRPr sz="11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6184901" y="2570273"/>
            <a:ext cx="5286374" cy="3567002"/>
          </a:xfrm>
        </p:spPr>
        <p:txBody>
          <a:bodyPr vert="horz" lIns="0" tIns="0" rIns="0" bIns="0" rtlCol="0">
            <a:normAutofit/>
          </a:bodyPr>
          <a:lstStyle>
            <a:lvl1pPr>
              <a:defRPr lang="en-US" dirty="0"/>
            </a:lvl1pPr>
            <a:lvl2pPr>
              <a:defRPr lang="en-US" dirty="0"/>
            </a:lvl2pPr>
            <a:lvl3pPr>
              <a:defRPr lang="en-US" dirty="0"/>
            </a:lvl3pPr>
            <a:lvl4pPr>
              <a:defRPr lang="en-US" dirty="0"/>
            </a:lvl4pPr>
            <a:lvl5pPr marL="0" indent="0">
              <a:lnSpc>
                <a:spcPct val="95000"/>
              </a:lnSpc>
              <a:spcBef>
                <a:spcPts val="800"/>
              </a:spcBef>
              <a:buFont typeface="Arial" panose="020B0604020202020204" pitchFamily="34" charset="0"/>
              <a:buNone/>
              <a:defRPr lang="en-US" sz="1600" dirty="0">
                <a:solidFill>
                  <a:schemeClr val="tx2"/>
                </a:solidFill>
                <a:latin typeface="+mn-lt"/>
              </a:defRPr>
            </a:lvl5pPr>
            <a:lvl6pPr marL="0" indent="0">
              <a:lnSpc>
                <a:spcPct val="95000"/>
              </a:lnSpc>
              <a:spcBef>
                <a:spcPts val="800"/>
              </a:spcBef>
              <a:buFont typeface="Arial" panose="020B0604020202020204" pitchFamily="34" charset="0"/>
              <a:buNone/>
              <a:defRPr lang="en-US" sz="1600" dirty="0">
                <a:solidFill>
                  <a:schemeClr val="tx1"/>
                </a:solidFill>
                <a:latin typeface="+mn-lt"/>
              </a:defRPr>
            </a:lvl6pPr>
            <a:lvl7pPr marL="0" indent="0">
              <a:lnSpc>
                <a:spcPct val="95000"/>
              </a:lnSpc>
              <a:spcBef>
                <a:spcPts val="800"/>
              </a:spcBef>
              <a:buFont typeface="Arial" panose="020B0604020202020204" pitchFamily="34" charset="0"/>
              <a:buNone/>
              <a:defRPr lang="en-US" sz="1600" dirty="0">
                <a:solidFill>
                  <a:schemeClr val="tx1"/>
                </a:solidFill>
                <a:latin typeface="+mn-lt"/>
              </a:defRPr>
            </a:lvl7pPr>
            <a:lvl8pPr marL="0" indent="0">
              <a:lnSpc>
                <a:spcPct val="95000"/>
              </a:lnSpc>
              <a:spcBef>
                <a:spcPts val="800"/>
              </a:spcBef>
              <a:buFont typeface="Arial" panose="020B0604020202020204" pitchFamily="34" charset="0"/>
              <a:buNone/>
              <a:defRPr lang="en-US" sz="1600" dirty="0">
                <a:solidFill>
                  <a:schemeClr val="tx1"/>
                </a:solidFill>
                <a:latin typeface="+mn-lt"/>
              </a:defRPr>
            </a:lvl8pPr>
            <a:lvl9pPr marL="0" indent="0">
              <a:lnSpc>
                <a:spcPct val="95000"/>
              </a:lnSpc>
              <a:spcBef>
                <a:spcPts val="800"/>
              </a:spcBef>
              <a:buFont typeface="Arial" panose="020B0604020202020204" pitchFamily="34" charset="0"/>
              <a:buNone/>
              <a:defRPr lang="en-GB" sz="1600" dirty="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16" name="Text Quotation 1">
            <a:extLst>
              <a:ext uri="{FF2B5EF4-FFF2-40B4-BE49-F238E27FC236}">
                <a16:creationId xmlns:a16="http://schemas.microsoft.com/office/drawing/2014/main" id="{6AD1114A-9EDA-479C-ACC6-49277F39F273}"/>
              </a:ext>
            </a:extLst>
          </p:cNvPr>
          <p:cNvSpPr>
            <a:spLocks noGrp="1"/>
          </p:cNvSpPr>
          <p:nvPr>
            <p:ph type="body" sz="quarter" idx="22" hasCustomPrompt="1"/>
          </p:nvPr>
        </p:nvSpPr>
        <p:spPr>
          <a:xfrm>
            <a:off x="2541588" y="3039291"/>
            <a:ext cx="2552700" cy="2504577"/>
          </a:xfrm>
        </p:spPr>
        <p:txBody>
          <a:bodyPr/>
          <a:lstStyle>
            <a:lvl1pPr marL="0" indent="0">
              <a:lnSpc>
                <a:spcPct val="90000"/>
              </a:lnSpc>
              <a:buFont typeface="Arial" panose="020B0604020202020204" pitchFamily="34" charset="0"/>
              <a:buNone/>
              <a:defRPr sz="2000" i="1">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9" name="Quote Icon">
            <a:extLst>
              <a:ext uri="{FF2B5EF4-FFF2-40B4-BE49-F238E27FC236}">
                <a16:creationId xmlns:a16="http://schemas.microsoft.com/office/drawing/2014/main" id="{7DB0792E-7D00-4D1D-9A1F-8330DCE1DB7A}"/>
              </a:ext>
            </a:extLst>
          </p:cNvPr>
          <p:cNvSpPr>
            <a:spLocks noGrp="1" noChangeAspect="1"/>
          </p:cNvSpPr>
          <p:nvPr>
            <p:ph type="body" sz="quarter" idx="23" hasCustomPrompt="1"/>
          </p:nvPr>
        </p:nvSpPr>
        <p:spPr>
          <a:xfrm>
            <a:off x="1820613" y="3039291"/>
            <a:ext cx="540000" cy="540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3252047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Bio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274"/>
            <a:ext cx="2160000" cy="14400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3488716"/>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719137"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6184900" y="1565274"/>
            <a:ext cx="2160000" cy="14400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6184900"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6184900" y="3488716"/>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6184900"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Bio Description 2">
            <a:extLst>
              <a:ext uri="{FF2B5EF4-FFF2-40B4-BE49-F238E27FC236}">
                <a16:creationId xmlns:a16="http://schemas.microsoft.com/office/drawing/2014/main" id="{546D1641-B818-46C5-869C-6A568D01E42F}"/>
              </a:ext>
            </a:extLst>
          </p:cNvPr>
          <p:cNvSpPr>
            <a:spLocks noGrp="1"/>
          </p:cNvSpPr>
          <p:nvPr>
            <p:ph type="body" sz="quarter" idx="26" hasCustomPrompt="1"/>
          </p:nvPr>
        </p:nvSpPr>
        <p:spPr>
          <a:xfrm>
            <a:off x="6184900"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grpSp>
        <p:nvGrpSpPr>
          <p:cNvPr id="15" name="Group 14">
            <a:extLst>
              <a:ext uri="{FF2B5EF4-FFF2-40B4-BE49-F238E27FC236}">
                <a16:creationId xmlns:a16="http://schemas.microsoft.com/office/drawing/2014/main" id="{399CD1D3-3D7B-4175-B9B5-AABE6DAC6948}"/>
              </a:ext>
            </a:extLst>
          </p:cNvPr>
          <p:cNvGrpSpPr/>
          <p:nvPr userDrawn="1"/>
        </p:nvGrpSpPr>
        <p:grpSpPr>
          <a:xfrm>
            <a:off x="6894610" y="0"/>
            <a:ext cx="5298532" cy="1803399"/>
            <a:chOff x="6894610" y="0"/>
            <a:chExt cx="5298532" cy="1803399"/>
          </a:xfrm>
        </p:grpSpPr>
        <p:sp>
          <p:nvSpPr>
            <p:cNvPr id="10" name="Freeform: Shape 9">
              <a:extLst>
                <a:ext uri="{FF2B5EF4-FFF2-40B4-BE49-F238E27FC236}">
                  <a16:creationId xmlns:a16="http://schemas.microsoft.com/office/drawing/2014/main" id="{52AD3346-80C8-4504-B648-AD22AA2F3ACF}"/>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chemeClr val="tx2"/>
            </a:solidFill>
            <a:ln w="1270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EB68B2B-7333-44EE-A6A3-9DD6B717F52E}"/>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2215859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Bio 6">
    <p:spTree>
      <p:nvGrpSpPr>
        <p:cNvPr id="1" name=""/>
        <p:cNvGrpSpPr/>
        <p:nvPr/>
      </p:nvGrpSpPr>
      <p:grpSpPr>
        <a:xfrm>
          <a:off x="0" y="0"/>
          <a:ext cx="0" cy="0"/>
          <a:chOff x="0" y="0"/>
          <a:chExt cx="0" cy="0"/>
        </a:xfrm>
      </p:grpSpPr>
      <p:sp>
        <p:nvSpPr>
          <p:cNvPr id="47" name="Picture Placeholder 4">
            <a:extLst>
              <a:ext uri="{FF2B5EF4-FFF2-40B4-BE49-F238E27FC236}">
                <a16:creationId xmlns:a16="http://schemas.microsoft.com/office/drawing/2014/main" id="{FFFFCC4A-5EB9-407D-97EE-22A1FAEF4BB1}"/>
              </a:ext>
            </a:extLst>
          </p:cNvPr>
          <p:cNvSpPr>
            <a:spLocks noGrp="1" noChangeAspect="1"/>
          </p:cNvSpPr>
          <p:nvPr>
            <p:ph type="pic" sz="quarter" idx="31"/>
          </p:nvPr>
        </p:nvSpPr>
        <p:spPr>
          <a:xfrm>
            <a:off x="719137" y="3997256"/>
            <a:ext cx="1366200" cy="910800"/>
          </a:xfrm>
          <a:solidFill>
            <a:schemeClr val="bg2"/>
          </a:solidFill>
        </p:spPr>
        <p:txBody>
          <a:bodyPr/>
          <a:lstStyle/>
          <a:p>
            <a:r>
              <a:rPr lang="en-US"/>
              <a:t>Click icon to add picture</a:t>
            </a:r>
            <a:endParaRPr lang="en-GB" dirty="0"/>
          </a:p>
        </p:txBody>
      </p:sp>
      <p:sp>
        <p:nvSpPr>
          <p:cNvPr id="52" name="Name Placeholder 4">
            <a:extLst>
              <a:ext uri="{FF2B5EF4-FFF2-40B4-BE49-F238E27FC236}">
                <a16:creationId xmlns:a16="http://schemas.microsoft.com/office/drawing/2014/main" id="{81FE4BB9-8A23-4971-A551-0843CC4135B4}"/>
              </a:ext>
            </a:extLst>
          </p:cNvPr>
          <p:cNvSpPr>
            <a:spLocks noGrp="1"/>
          </p:cNvSpPr>
          <p:nvPr>
            <p:ph type="body" sz="quarter" idx="32" hasCustomPrompt="1"/>
          </p:nvPr>
        </p:nvSpPr>
        <p:spPr>
          <a:xfrm>
            <a:off x="719137" y="5016056"/>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3" name="Job Title 4">
            <a:extLst>
              <a:ext uri="{FF2B5EF4-FFF2-40B4-BE49-F238E27FC236}">
                <a16:creationId xmlns:a16="http://schemas.microsoft.com/office/drawing/2014/main" id="{6FB8DF09-CA51-4CE6-AA75-72F870FB85D4}"/>
              </a:ext>
            </a:extLst>
          </p:cNvPr>
          <p:cNvSpPr>
            <a:spLocks noGrp="1"/>
          </p:cNvSpPr>
          <p:nvPr>
            <p:ph type="body" sz="quarter" idx="33" hasCustomPrompt="1"/>
          </p:nvPr>
        </p:nvSpPr>
        <p:spPr>
          <a:xfrm>
            <a:off x="719137" y="5412056"/>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4" name="Contact Details 4">
            <a:extLst>
              <a:ext uri="{FF2B5EF4-FFF2-40B4-BE49-F238E27FC236}">
                <a16:creationId xmlns:a16="http://schemas.microsoft.com/office/drawing/2014/main" id="{3EB728E6-1CBC-4703-BCC2-7BA00104160C}"/>
              </a:ext>
            </a:extLst>
          </p:cNvPr>
          <p:cNvSpPr>
            <a:spLocks noGrp="1"/>
          </p:cNvSpPr>
          <p:nvPr>
            <p:ph type="body" sz="quarter" idx="34" hasCustomPrompt="1"/>
          </p:nvPr>
        </p:nvSpPr>
        <p:spPr>
          <a:xfrm>
            <a:off x="719137" y="5817865"/>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5" name="Picture Placeholder 5">
            <a:extLst>
              <a:ext uri="{FF2B5EF4-FFF2-40B4-BE49-F238E27FC236}">
                <a16:creationId xmlns:a16="http://schemas.microsoft.com/office/drawing/2014/main" id="{879E3977-0FEE-46FC-820F-2B21ED7103C9}"/>
              </a:ext>
            </a:extLst>
          </p:cNvPr>
          <p:cNvSpPr>
            <a:spLocks noGrp="1" noChangeAspect="1"/>
          </p:cNvSpPr>
          <p:nvPr>
            <p:ph type="pic" sz="quarter" idx="35"/>
          </p:nvPr>
        </p:nvSpPr>
        <p:spPr>
          <a:xfrm>
            <a:off x="4364038" y="4001155"/>
            <a:ext cx="1366200" cy="910800"/>
          </a:xfrm>
          <a:solidFill>
            <a:schemeClr val="bg2"/>
          </a:solidFill>
        </p:spPr>
        <p:txBody>
          <a:bodyPr/>
          <a:lstStyle/>
          <a:p>
            <a:r>
              <a:rPr lang="en-US"/>
              <a:t>Click icon to add picture</a:t>
            </a:r>
            <a:endParaRPr lang="en-GB" dirty="0"/>
          </a:p>
        </p:txBody>
      </p:sp>
      <p:sp>
        <p:nvSpPr>
          <p:cNvPr id="56" name="Name Placeholder 5">
            <a:extLst>
              <a:ext uri="{FF2B5EF4-FFF2-40B4-BE49-F238E27FC236}">
                <a16:creationId xmlns:a16="http://schemas.microsoft.com/office/drawing/2014/main" id="{4DD93172-4F19-45F9-AB3C-0D32428D33BF}"/>
              </a:ext>
            </a:extLst>
          </p:cNvPr>
          <p:cNvSpPr>
            <a:spLocks noGrp="1"/>
          </p:cNvSpPr>
          <p:nvPr>
            <p:ph type="body" sz="quarter" idx="36" hasCustomPrompt="1"/>
          </p:nvPr>
        </p:nvSpPr>
        <p:spPr>
          <a:xfrm>
            <a:off x="4364038"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7" name="Job Title 5">
            <a:extLst>
              <a:ext uri="{FF2B5EF4-FFF2-40B4-BE49-F238E27FC236}">
                <a16:creationId xmlns:a16="http://schemas.microsoft.com/office/drawing/2014/main" id="{A3D19A47-4337-4F39-9834-87D7BAD04FA9}"/>
              </a:ext>
            </a:extLst>
          </p:cNvPr>
          <p:cNvSpPr>
            <a:spLocks noGrp="1"/>
          </p:cNvSpPr>
          <p:nvPr>
            <p:ph type="body" sz="quarter" idx="37" hasCustomPrompt="1"/>
          </p:nvPr>
        </p:nvSpPr>
        <p:spPr>
          <a:xfrm>
            <a:off x="4364038" y="5395823"/>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8" name="Contact Details 5">
            <a:extLst>
              <a:ext uri="{FF2B5EF4-FFF2-40B4-BE49-F238E27FC236}">
                <a16:creationId xmlns:a16="http://schemas.microsoft.com/office/drawing/2014/main" id="{900086A4-8295-427F-99DF-31DAD9889407}"/>
              </a:ext>
            </a:extLst>
          </p:cNvPr>
          <p:cNvSpPr>
            <a:spLocks noGrp="1"/>
          </p:cNvSpPr>
          <p:nvPr>
            <p:ph type="body" sz="quarter" idx="38" hasCustomPrompt="1"/>
          </p:nvPr>
        </p:nvSpPr>
        <p:spPr>
          <a:xfrm>
            <a:off x="4364038"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9" name="Picture Placeholder 6">
            <a:extLst>
              <a:ext uri="{FF2B5EF4-FFF2-40B4-BE49-F238E27FC236}">
                <a16:creationId xmlns:a16="http://schemas.microsoft.com/office/drawing/2014/main" id="{758D5642-E56B-4C4F-BD98-E87D6EB12962}"/>
              </a:ext>
            </a:extLst>
          </p:cNvPr>
          <p:cNvSpPr>
            <a:spLocks noGrp="1" noChangeAspect="1"/>
          </p:cNvSpPr>
          <p:nvPr>
            <p:ph type="pic" sz="quarter" idx="39"/>
          </p:nvPr>
        </p:nvSpPr>
        <p:spPr>
          <a:xfrm>
            <a:off x="8008939" y="4001155"/>
            <a:ext cx="1366200" cy="910800"/>
          </a:xfrm>
          <a:solidFill>
            <a:schemeClr val="bg2"/>
          </a:solidFill>
        </p:spPr>
        <p:txBody>
          <a:bodyPr/>
          <a:lstStyle/>
          <a:p>
            <a:r>
              <a:rPr lang="en-US"/>
              <a:t>Click icon to add picture</a:t>
            </a:r>
            <a:endParaRPr lang="en-GB" dirty="0"/>
          </a:p>
        </p:txBody>
      </p:sp>
      <p:sp>
        <p:nvSpPr>
          <p:cNvPr id="60" name="Name Placeholder 6">
            <a:extLst>
              <a:ext uri="{FF2B5EF4-FFF2-40B4-BE49-F238E27FC236}">
                <a16:creationId xmlns:a16="http://schemas.microsoft.com/office/drawing/2014/main" id="{62BC04E0-B094-4F2E-A4D4-A68642592CB7}"/>
              </a:ext>
            </a:extLst>
          </p:cNvPr>
          <p:cNvSpPr>
            <a:spLocks noGrp="1"/>
          </p:cNvSpPr>
          <p:nvPr>
            <p:ph type="body" sz="quarter" idx="40" hasCustomPrompt="1"/>
          </p:nvPr>
        </p:nvSpPr>
        <p:spPr>
          <a:xfrm>
            <a:off x="8008939"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61" name="Job Title 6">
            <a:extLst>
              <a:ext uri="{FF2B5EF4-FFF2-40B4-BE49-F238E27FC236}">
                <a16:creationId xmlns:a16="http://schemas.microsoft.com/office/drawing/2014/main" id="{4CD61B50-A333-417F-AB60-C160340391A8}"/>
              </a:ext>
            </a:extLst>
          </p:cNvPr>
          <p:cNvSpPr>
            <a:spLocks noGrp="1"/>
          </p:cNvSpPr>
          <p:nvPr>
            <p:ph type="body" sz="quarter" idx="41" hasCustomPrompt="1"/>
          </p:nvPr>
        </p:nvSpPr>
        <p:spPr>
          <a:xfrm>
            <a:off x="8008939" y="5395823"/>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62" name="Contact Details 6">
            <a:extLst>
              <a:ext uri="{FF2B5EF4-FFF2-40B4-BE49-F238E27FC236}">
                <a16:creationId xmlns:a16="http://schemas.microsoft.com/office/drawing/2014/main" id="{1A05B0D5-0358-4010-BDE0-FFE7305E079B}"/>
              </a:ext>
            </a:extLst>
          </p:cNvPr>
          <p:cNvSpPr>
            <a:spLocks noGrp="1"/>
          </p:cNvSpPr>
          <p:nvPr>
            <p:ph type="body" sz="quarter" idx="42" hasCustomPrompt="1"/>
          </p:nvPr>
        </p:nvSpPr>
        <p:spPr>
          <a:xfrm>
            <a:off x="8008939"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375"/>
            <a:ext cx="1366200" cy="9108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2980175"/>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4364038" y="1565375"/>
            <a:ext cx="1366200" cy="9108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4364038"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4364038" y="2980175"/>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4364038"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8" name="Picture Placeholder 3">
            <a:extLst>
              <a:ext uri="{FF2B5EF4-FFF2-40B4-BE49-F238E27FC236}">
                <a16:creationId xmlns:a16="http://schemas.microsoft.com/office/drawing/2014/main" id="{D376AA3C-4E82-4D08-9202-51469C989558}"/>
              </a:ext>
            </a:extLst>
          </p:cNvPr>
          <p:cNvSpPr>
            <a:spLocks noGrp="1" noChangeAspect="1"/>
          </p:cNvSpPr>
          <p:nvPr>
            <p:ph type="pic" sz="quarter" idx="27"/>
          </p:nvPr>
        </p:nvSpPr>
        <p:spPr>
          <a:xfrm>
            <a:off x="8008939" y="1565376"/>
            <a:ext cx="1366200" cy="910800"/>
          </a:xfrm>
          <a:solidFill>
            <a:schemeClr val="bg2"/>
          </a:solidFill>
        </p:spPr>
        <p:txBody>
          <a:bodyPr/>
          <a:lstStyle/>
          <a:p>
            <a:r>
              <a:rPr lang="en-US"/>
              <a:t>Click icon to add picture</a:t>
            </a:r>
            <a:endParaRPr lang="en-GB" dirty="0"/>
          </a:p>
        </p:txBody>
      </p:sp>
      <p:sp>
        <p:nvSpPr>
          <p:cNvPr id="49" name="Name Placeholder 3">
            <a:extLst>
              <a:ext uri="{FF2B5EF4-FFF2-40B4-BE49-F238E27FC236}">
                <a16:creationId xmlns:a16="http://schemas.microsoft.com/office/drawing/2014/main" id="{0B2DDA88-23CF-4A0E-BC64-8920EF581112}"/>
              </a:ext>
            </a:extLst>
          </p:cNvPr>
          <p:cNvSpPr>
            <a:spLocks noGrp="1"/>
          </p:cNvSpPr>
          <p:nvPr>
            <p:ph type="body" sz="quarter" idx="28" hasCustomPrompt="1"/>
          </p:nvPr>
        </p:nvSpPr>
        <p:spPr>
          <a:xfrm>
            <a:off x="8008939" y="2584602"/>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0" name="Job Title 3">
            <a:extLst>
              <a:ext uri="{FF2B5EF4-FFF2-40B4-BE49-F238E27FC236}">
                <a16:creationId xmlns:a16="http://schemas.microsoft.com/office/drawing/2014/main" id="{FF803BEF-346B-4A1E-9346-FD32D891CE7A}"/>
              </a:ext>
            </a:extLst>
          </p:cNvPr>
          <p:cNvSpPr>
            <a:spLocks noGrp="1"/>
          </p:cNvSpPr>
          <p:nvPr>
            <p:ph type="body" sz="quarter" idx="29" hasCustomPrompt="1"/>
          </p:nvPr>
        </p:nvSpPr>
        <p:spPr>
          <a:xfrm>
            <a:off x="8008939" y="2960044"/>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1" name="Contact Details 3">
            <a:extLst>
              <a:ext uri="{FF2B5EF4-FFF2-40B4-BE49-F238E27FC236}">
                <a16:creationId xmlns:a16="http://schemas.microsoft.com/office/drawing/2014/main" id="{39386C32-2455-497F-A545-94ED15C248D3}"/>
              </a:ext>
            </a:extLst>
          </p:cNvPr>
          <p:cNvSpPr>
            <a:spLocks noGrp="1"/>
          </p:cNvSpPr>
          <p:nvPr>
            <p:ph type="body" sz="quarter" idx="30" hasCustomPrompt="1"/>
          </p:nvPr>
        </p:nvSpPr>
        <p:spPr>
          <a:xfrm>
            <a:off x="8008939" y="334529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grpSp>
        <p:nvGrpSpPr>
          <p:cNvPr id="40" name="Group 39">
            <a:extLst>
              <a:ext uri="{FF2B5EF4-FFF2-40B4-BE49-F238E27FC236}">
                <a16:creationId xmlns:a16="http://schemas.microsoft.com/office/drawing/2014/main" id="{490D5149-31BE-41B9-A908-B92CCC4EFA13}"/>
              </a:ext>
            </a:extLst>
          </p:cNvPr>
          <p:cNvGrpSpPr/>
          <p:nvPr userDrawn="1"/>
        </p:nvGrpSpPr>
        <p:grpSpPr>
          <a:xfrm>
            <a:off x="6894610" y="0"/>
            <a:ext cx="5298532" cy="1803399"/>
            <a:chOff x="6894610" y="0"/>
            <a:chExt cx="5298532" cy="1803399"/>
          </a:xfrm>
        </p:grpSpPr>
        <p:sp>
          <p:nvSpPr>
            <p:cNvPr id="41" name="Freeform: Shape 40">
              <a:extLst>
                <a:ext uri="{FF2B5EF4-FFF2-40B4-BE49-F238E27FC236}">
                  <a16:creationId xmlns:a16="http://schemas.microsoft.com/office/drawing/2014/main" id="{3FA1111A-1FB1-4DAC-A008-B937A876EAB6}"/>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chemeClr val="tx2"/>
            </a:solidFill>
            <a:ln w="1270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30CC355-5F57-48F1-B6A8-94BED44F0FF4}"/>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chemeClr val="accent5"/>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28819015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355E78-E0F2-42FF-BDE9-9CC7C36E4A1A}"/>
              </a:ext>
            </a:extLst>
          </p:cNvPr>
          <p:cNvGrpSpPr/>
          <p:nvPr userDrawn="1"/>
        </p:nvGrpSpPr>
        <p:grpSpPr>
          <a:xfrm>
            <a:off x="5267706" y="0"/>
            <a:ext cx="6012052" cy="6857999"/>
            <a:chOff x="5267706" y="0"/>
            <a:chExt cx="6012052" cy="6857999"/>
          </a:xfrm>
        </p:grpSpPr>
        <p:sp>
          <p:nvSpPr>
            <p:cNvPr id="13" name="Freeform: Shape 12">
              <a:extLst>
                <a:ext uri="{FF2B5EF4-FFF2-40B4-BE49-F238E27FC236}">
                  <a16:creationId xmlns:a16="http://schemas.microsoft.com/office/drawing/2014/main" id="{28A40671-E776-46D6-86BE-DB1FE2B7BFED}"/>
                </a:ext>
              </a:extLst>
            </p:cNvPr>
            <p:cNvSpPr/>
            <p:nvPr/>
          </p:nvSpPr>
          <p:spPr>
            <a:xfrm>
              <a:off x="8913557" y="0"/>
              <a:ext cx="2366201"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10E5586-8A0A-48DB-92FC-522751AB95CC}"/>
                </a:ext>
              </a:extLst>
            </p:cNvPr>
            <p:cNvSpPr/>
            <p:nvPr/>
          </p:nvSpPr>
          <p:spPr>
            <a:xfrm>
              <a:off x="5267706" y="1648458"/>
              <a:ext cx="3901887"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solidFill>
                  <a:schemeClr val="tx1"/>
                </a:solidFill>
              </a:defRPr>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78335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B89C16A-6873-4ED1-BBBE-86292872B1C9}"/>
              </a:ext>
            </a:extLst>
          </p:cNvPr>
          <p:cNvGrpSpPr/>
          <p:nvPr userDrawn="1"/>
        </p:nvGrpSpPr>
        <p:grpSpPr>
          <a:xfrm>
            <a:off x="4497704" y="0"/>
            <a:ext cx="7695438" cy="6857999"/>
            <a:chOff x="4497704" y="0"/>
            <a:chExt cx="7695438" cy="6857999"/>
          </a:xfrm>
        </p:grpSpPr>
        <p:sp>
          <p:nvSpPr>
            <p:cNvPr id="12" name="Freeform: Shape 11">
              <a:extLst>
                <a:ext uri="{FF2B5EF4-FFF2-40B4-BE49-F238E27FC236}">
                  <a16:creationId xmlns:a16="http://schemas.microsoft.com/office/drawing/2014/main" id="{A47784D4-F394-4298-980B-E1F707F7A347}"/>
                </a:ext>
              </a:extLst>
            </p:cNvPr>
            <p:cNvSpPr/>
            <p:nvPr/>
          </p:nvSpPr>
          <p:spPr>
            <a:xfrm>
              <a:off x="7431342" y="0"/>
              <a:ext cx="4761800" cy="4407534"/>
            </a:xfrm>
            <a:custGeom>
              <a:avLst/>
              <a:gdLst>
                <a:gd name="connsiteX0" fmla="*/ 443801 w 4761800"/>
                <a:gd name="connsiteY0" fmla="*/ 1671701 h 4407534"/>
                <a:gd name="connsiteX1" fmla="*/ 521905 w 4761800"/>
                <a:gd name="connsiteY1" fmla="*/ 2415540 h 4407534"/>
                <a:gd name="connsiteX2" fmla="*/ 16700 w 4761800"/>
                <a:gd name="connsiteY2" fmla="*/ 4209542 h 4407534"/>
                <a:gd name="connsiteX3" fmla="*/ 68833 w 4761800"/>
                <a:gd name="connsiteY3" fmla="*/ 4390835 h 4407534"/>
                <a:gd name="connsiteX4" fmla="*/ 250126 w 4761800"/>
                <a:gd name="connsiteY4" fmla="*/ 4338701 h 4407534"/>
                <a:gd name="connsiteX5" fmla="*/ 788860 w 4761800"/>
                <a:gd name="connsiteY5" fmla="*/ 2408301 h 4407534"/>
                <a:gd name="connsiteX6" fmla="*/ 728408 w 4761800"/>
                <a:gd name="connsiteY6" fmla="*/ 1713103 h 4407534"/>
                <a:gd name="connsiteX7" fmla="*/ 4761801 w 4761800"/>
                <a:gd name="connsiteY7" fmla="*/ 98806 h 4407534"/>
                <a:gd name="connsiteX8" fmla="*/ 4761801 w 4761800"/>
                <a:gd name="connsiteY8" fmla="*/ 0 h 4407534"/>
                <a:gd name="connsiteX9" fmla="*/ 4290758 w 4761800"/>
                <a:gd name="connsiteY9" fmla="*/ 0 h 4407534"/>
                <a:gd name="connsiteX10" fmla="*/ 521651 w 4761800"/>
                <a:gd name="connsiteY10" fmla="*/ 1508252 h 4407534"/>
                <a:gd name="connsiteX11" fmla="*/ 443800 w 4761800"/>
                <a:gd name="connsiteY11" fmla="*/ 1671701 h 44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1800" h="4407534">
                  <a:moveTo>
                    <a:pt x="443801" y="1671701"/>
                  </a:moveTo>
                  <a:cubicBezTo>
                    <a:pt x="444689" y="1674495"/>
                    <a:pt x="531558" y="1961134"/>
                    <a:pt x="521905" y="2415540"/>
                  </a:cubicBezTo>
                  <a:cubicBezTo>
                    <a:pt x="513142" y="2833751"/>
                    <a:pt x="418274" y="3484499"/>
                    <a:pt x="16700" y="4209542"/>
                  </a:cubicBezTo>
                  <a:cubicBezTo>
                    <a:pt x="-18966" y="4274001"/>
                    <a:pt x="4374" y="4355169"/>
                    <a:pt x="68833" y="4390835"/>
                  </a:cubicBezTo>
                  <a:cubicBezTo>
                    <a:pt x="133292" y="4426501"/>
                    <a:pt x="214459" y="4403160"/>
                    <a:pt x="250126" y="4338701"/>
                  </a:cubicBezTo>
                  <a:cubicBezTo>
                    <a:pt x="681164" y="3560445"/>
                    <a:pt x="780986" y="2859151"/>
                    <a:pt x="788860" y="2408301"/>
                  </a:cubicBezTo>
                  <a:cubicBezTo>
                    <a:pt x="794555" y="2175044"/>
                    <a:pt x="774280" y="1941876"/>
                    <a:pt x="728408" y="1713103"/>
                  </a:cubicBezTo>
                  <a:lnTo>
                    <a:pt x="4761801" y="98806"/>
                  </a:lnTo>
                  <a:lnTo>
                    <a:pt x="4761801" y="0"/>
                  </a:lnTo>
                  <a:lnTo>
                    <a:pt x="4290758" y="0"/>
                  </a:lnTo>
                  <a:lnTo>
                    <a:pt x="521651" y="1508252"/>
                  </a:lnTo>
                  <a:cubicBezTo>
                    <a:pt x="457116" y="1534169"/>
                    <a:pt x="423255" y="1605260"/>
                    <a:pt x="443800" y="1671701"/>
                  </a:cubicBezTo>
                  <a:close/>
                </a:path>
              </a:pathLst>
            </a:custGeom>
            <a:solidFill>
              <a:srgbClr val="FFFFFF"/>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3A0E4423-80C1-414C-BACB-F7E2E50EDCA4}"/>
                </a:ext>
              </a:extLst>
            </p:cNvPr>
            <p:cNvSpPr/>
            <p:nvPr/>
          </p:nvSpPr>
          <p:spPr>
            <a:xfrm>
              <a:off x="6216310" y="4138867"/>
              <a:ext cx="1482415" cy="1748472"/>
            </a:xfrm>
            <a:custGeom>
              <a:avLst/>
              <a:gdLst>
                <a:gd name="connsiteX0" fmla="*/ 133689 w 1482415"/>
                <a:gd name="connsiteY0" fmla="*/ 1748471 h 1748472"/>
                <a:gd name="connsiteX1" fmla="*/ 0 w 1482415"/>
                <a:gd name="connsiteY1" fmla="*/ 1615461 h 1748472"/>
                <a:gd name="connsiteX2" fmla="*/ 44789 w 1482415"/>
                <a:gd name="connsiteY2" fmla="*/ 1515426 h 1748472"/>
                <a:gd name="connsiteX3" fmla="*/ 1231350 w 1482415"/>
                <a:gd name="connsiteY3" fmla="*/ 70674 h 1748472"/>
                <a:gd name="connsiteX4" fmla="*/ 1411741 w 1482415"/>
                <a:gd name="connsiteY4" fmla="*/ 15688 h 1748472"/>
                <a:gd name="connsiteX5" fmla="*/ 1466728 w 1482415"/>
                <a:gd name="connsiteY5" fmla="*/ 196079 h 1748472"/>
                <a:gd name="connsiteX6" fmla="*/ 1464649 w 1482415"/>
                <a:gd name="connsiteY6" fmla="*/ 199833 h 1748472"/>
                <a:gd name="connsiteX7" fmla="*/ 222589 w 1482415"/>
                <a:gd name="connsiteY7" fmla="*/ 1714817 h 1748472"/>
                <a:gd name="connsiteX8" fmla="*/ 133689 w 1482415"/>
                <a:gd name="connsiteY8" fmla="*/ 1748471 h 17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415" h="1748472">
                  <a:moveTo>
                    <a:pt x="133689" y="1748471"/>
                  </a:moveTo>
                  <a:cubicBezTo>
                    <a:pt x="60042" y="1748659"/>
                    <a:pt x="188" y="1689108"/>
                    <a:pt x="0" y="1615461"/>
                  </a:cubicBezTo>
                  <a:cubicBezTo>
                    <a:pt x="-97" y="1577238"/>
                    <a:pt x="16213" y="1540811"/>
                    <a:pt x="44789" y="1515426"/>
                  </a:cubicBezTo>
                  <a:cubicBezTo>
                    <a:pt x="549614" y="1066736"/>
                    <a:pt x="948902" y="580579"/>
                    <a:pt x="1231350" y="70674"/>
                  </a:cubicBezTo>
                  <a:cubicBezTo>
                    <a:pt x="1265980" y="5677"/>
                    <a:pt x="1346743" y="-18942"/>
                    <a:pt x="1411741" y="15688"/>
                  </a:cubicBezTo>
                  <a:cubicBezTo>
                    <a:pt x="1476739" y="50317"/>
                    <a:pt x="1501358" y="131081"/>
                    <a:pt x="1466728" y="196079"/>
                  </a:cubicBezTo>
                  <a:cubicBezTo>
                    <a:pt x="1466055" y="197341"/>
                    <a:pt x="1465362" y="198593"/>
                    <a:pt x="1464649" y="199833"/>
                  </a:cubicBezTo>
                  <a:cubicBezTo>
                    <a:pt x="1167977" y="736281"/>
                    <a:pt x="749893" y="1245932"/>
                    <a:pt x="222589" y="1714817"/>
                  </a:cubicBezTo>
                  <a:cubicBezTo>
                    <a:pt x="198134" y="1736637"/>
                    <a:pt x="166464" y="1748626"/>
                    <a:pt x="133689" y="1748471"/>
                  </a:cubicBezTo>
                  <a:close/>
                </a:path>
              </a:pathLst>
            </a:custGeom>
            <a:solidFill>
              <a:schemeClr val="accent3"/>
            </a:solid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A4B46DE-4394-48C9-B305-66DE751E2BD2}"/>
                </a:ext>
              </a:extLst>
            </p:cNvPr>
            <p:cNvSpPr/>
            <p:nvPr/>
          </p:nvSpPr>
          <p:spPr>
            <a:xfrm>
              <a:off x="4497704" y="5625924"/>
              <a:ext cx="1986201" cy="1232075"/>
            </a:xfrm>
            <a:custGeom>
              <a:avLst/>
              <a:gdLst>
                <a:gd name="connsiteX0" fmla="*/ 1952752 w 1986201"/>
                <a:gd name="connsiteY0" fmla="*/ 45006 h 1232075"/>
                <a:gd name="connsiteX1" fmla="*/ 1764538 w 1986201"/>
                <a:gd name="connsiteY1" fmla="*/ 33449 h 1232075"/>
                <a:gd name="connsiteX2" fmla="*/ 0 w 1986201"/>
                <a:gd name="connsiteY2" fmla="*/ 1232075 h 1232075"/>
                <a:gd name="connsiteX3" fmla="*/ 545211 w 1986201"/>
                <a:gd name="connsiteY3" fmla="*/ 1232075 h 1232075"/>
                <a:gd name="connsiteX4" fmla="*/ 1941195 w 1986201"/>
                <a:gd name="connsiteY4" fmla="*/ 233220 h 1232075"/>
                <a:gd name="connsiteX5" fmla="*/ 1952752 w 1986201"/>
                <a:gd name="connsiteY5" fmla="*/ 45006 h 123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201" h="1232075">
                  <a:moveTo>
                    <a:pt x="1952752" y="45006"/>
                  </a:moveTo>
                  <a:cubicBezTo>
                    <a:pt x="1903966" y="-10152"/>
                    <a:pt x="1819706" y="-15327"/>
                    <a:pt x="1764538" y="33449"/>
                  </a:cubicBezTo>
                  <a:cubicBezTo>
                    <a:pt x="1275715" y="465249"/>
                    <a:pt x="685673" y="865934"/>
                    <a:pt x="0" y="1232075"/>
                  </a:cubicBezTo>
                  <a:lnTo>
                    <a:pt x="545211" y="1232075"/>
                  </a:lnTo>
                  <a:cubicBezTo>
                    <a:pt x="1073700" y="921179"/>
                    <a:pt x="1539029" y="588228"/>
                    <a:pt x="1941195" y="233220"/>
                  </a:cubicBezTo>
                  <a:cubicBezTo>
                    <a:pt x="1996354" y="184434"/>
                    <a:pt x="2001528" y="100174"/>
                    <a:pt x="1952752" y="45006"/>
                  </a:cubicBezTo>
                  <a:close/>
                </a:path>
              </a:pathLst>
            </a:custGeom>
            <a:solidFill>
              <a:schemeClr val="tx2"/>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i="0">
                <a:solidFill>
                  <a:schemeClr val="tx2"/>
                </a:solidFill>
              </a:defRPr>
            </a:lvl7pPr>
            <a:lvl8pPr>
              <a:defRPr sz="3600" i="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41306715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5"/>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B9A1C00-161F-4335-AD8A-90DFCB913095}"/>
              </a:ext>
            </a:extLst>
          </p:cNvPr>
          <p:cNvGrpSpPr/>
          <p:nvPr userDrawn="1"/>
        </p:nvGrpSpPr>
        <p:grpSpPr>
          <a:xfrm>
            <a:off x="0" y="3125464"/>
            <a:ext cx="12193143" cy="3180212"/>
            <a:chOff x="0" y="3125464"/>
            <a:chExt cx="12193143" cy="3180212"/>
          </a:xfrm>
        </p:grpSpPr>
        <p:sp>
          <p:nvSpPr>
            <p:cNvPr id="17" name="Freeform: Shape 16">
              <a:extLst>
                <a:ext uri="{FF2B5EF4-FFF2-40B4-BE49-F238E27FC236}">
                  <a16:creationId xmlns:a16="http://schemas.microsoft.com/office/drawing/2014/main" id="{42A97C56-4CF8-437C-A770-3ADADCEF832F}"/>
                </a:ext>
              </a:extLst>
            </p:cNvPr>
            <p:cNvSpPr/>
            <p:nvPr/>
          </p:nvSpPr>
          <p:spPr>
            <a:xfrm>
              <a:off x="5410804" y="3125464"/>
              <a:ext cx="6782339" cy="2336074"/>
            </a:xfrm>
            <a:custGeom>
              <a:avLst/>
              <a:gdLst>
                <a:gd name="connsiteX0" fmla="*/ 1703989 w 6782339"/>
                <a:gd name="connsiteY0" fmla="*/ 104018 h 2336074"/>
                <a:gd name="connsiteX1" fmla="*/ 1399189 w 6782339"/>
                <a:gd name="connsiteY1" fmla="*/ 787278 h 2336074"/>
                <a:gd name="connsiteX2" fmla="*/ 64674 w 6782339"/>
                <a:gd name="connsiteY2" fmla="*/ 2088393 h 2336074"/>
                <a:gd name="connsiteX3" fmla="*/ 19081 w 6782339"/>
                <a:gd name="connsiteY3" fmla="*/ 2271400 h 2336074"/>
                <a:gd name="connsiteX4" fmla="*/ 202088 w 6782339"/>
                <a:gd name="connsiteY4" fmla="*/ 2316993 h 2336074"/>
                <a:gd name="connsiteX5" fmla="*/ 1634139 w 6782339"/>
                <a:gd name="connsiteY5" fmla="*/ 914151 h 2336074"/>
                <a:gd name="connsiteX6" fmla="*/ 1929796 w 6782339"/>
                <a:gd name="connsiteY6" fmla="*/ 282072 h 2336074"/>
                <a:gd name="connsiteX7" fmla="*/ 6782339 w 6782339"/>
                <a:gd name="connsiteY7" fmla="*/ 989335 h 2336074"/>
                <a:gd name="connsiteX8" fmla="*/ 6782339 w 6782339"/>
                <a:gd name="connsiteY8" fmla="*/ 719714 h 2336074"/>
                <a:gd name="connsiteX9" fmla="*/ 1853596 w 6782339"/>
                <a:gd name="connsiteY9" fmla="*/ 1402 h 2336074"/>
                <a:gd name="connsiteX10" fmla="*/ 1703989 w 6782339"/>
                <a:gd name="connsiteY10" fmla="*/ 104018 h 233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2339" h="2336074">
                  <a:moveTo>
                    <a:pt x="1703989" y="104018"/>
                  </a:moveTo>
                  <a:cubicBezTo>
                    <a:pt x="1703355" y="106939"/>
                    <a:pt x="1635283" y="398658"/>
                    <a:pt x="1399189" y="787278"/>
                  </a:cubicBezTo>
                  <a:cubicBezTo>
                    <a:pt x="1182401" y="1145164"/>
                    <a:pt x="774985" y="1661292"/>
                    <a:pt x="64674" y="2088393"/>
                  </a:cubicBezTo>
                  <a:cubicBezTo>
                    <a:pt x="1548" y="2126339"/>
                    <a:pt x="-18865" y="2208274"/>
                    <a:pt x="19081" y="2271400"/>
                  </a:cubicBezTo>
                  <a:cubicBezTo>
                    <a:pt x="57027" y="2334526"/>
                    <a:pt x="138962" y="2354939"/>
                    <a:pt x="202088" y="2316993"/>
                  </a:cubicBezTo>
                  <a:cubicBezTo>
                    <a:pt x="964088" y="1858523"/>
                    <a:pt x="1401602" y="1300993"/>
                    <a:pt x="1634139" y="914151"/>
                  </a:cubicBezTo>
                  <a:cubicBezTo>
                    <a:pt x="1755840" y="715081"/>
                    <a:pt x="1855003" y="503083"/>
                    <a:pt x="1929796" y="282072"/>
                  </a:cubicBezTo>
                  <a:lnTo>
                    <a:pt x="6782339" y="989335"/>
                  </a:lnTo>
                  <a:lnTo>
                    <a:pt x="6782339" y="719714"/>
                  </a:lnTo>
                  <a:lnTo>
                    <a:pt x="1853596" y="1402"/>
                  </a:lnTo>
                  <a:cubicBezTo>
                    <a:pt x="1784603" y="-8618"/>
                    <a:pt x="1719487" y="36046"/>
                    <a:pt x="1703989" y="104018"/>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CB47735-8911-46C6-8029-E5AC6A0462C5}"/>
                </a:ext>
              </a:extLst>
            </p:cNvPr>
            <p:cNvSpPr/>
            <p:nvPr/>
          </p:nvSpPr>
          <p:spPr>
            <a:xfrm>
              <a:off x="0" y="5874198"/>
              <a:ext cx="3882431" cy="431478"/>
            </a:xfrm>
            <a:custGeom>
              <a:avLst/>
              <a:gdLst>
                <a:gd name="connsiteX0" fmla="*/ 3777234 w 3882431"/>
                <a:gd name="connsiteY0" fmla="*/ 263711 h 431478"/>
                <a:gd name="connsiteX1" fmla="*/ 3879392 w 3882431"/>
                <a:gd name="connsiteY1" fmla="*/ 105192 h 431478"/>
                <a:gd name="connsiteX2" fmla="*/ 3724275 w 3882431"/>
                <a:gd name="connsiteY2" fmla="*/ 2345 h 431478"/>
                <a:gd name="connsiteX3" fmla="*/ 0 w 3882431"/>
                <a:gd name="connsiteY3" fmla="*/ 9584 h 431478"/>
                <a:gd name="connsiteX4" fmla="*/ 0 w 3882431"/>
                <a:gd name="connsiteY4" fmla="*/ 279078 h 431478"/>
                <a:gd name="connsiteX5" fmla="*/ 1977390 w 3882431"/>
                <a:gd name="connsiteY5" fmla="*/ 431478 h 431478"/>
                <a:gd name="connsiteX6" fmla="*/ 3777234 w 3882431"/>
                <a:gd name="connsiteY6" fmla="*/ 263711 h 43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2431" h="431478">
                  <a:moveTo>
                    <a:pt x="3777234" y="263711"/>
                  </a:moveTo>
                  <a:cubicBezTo>
                    <a:pt x="3849218" y="248147"/>
                    <a:pt x="3894956" y="177176"/>
                    <a:pt x="3879392" y="105192"/>
                  </a:cubicBezTo>
                  <a:cubicBezTo>
                    <a:pt x="3864114" y="34530"/>
                    <a:pt x="3795311" y="-11089"/>
                    <a:pt x="3724275" y="2345"/>
                  </a:cubicBezTo>
                  <a:cubicBezTo>
                    <a:pt x="2669159" y="216467"/>
                    <a:pt x="1418844" y="218245"/>
                    <a:pt x="0" y="9584"/>
                  </a:cubicBezTo>
                  <a:lnTo>
                    <a:pt x="0" y="279078"/>
                  </a:lnTo>
                  <a:cubicBezTo>
                    <a:pt x="699685" y="380678"/>
                    <a:pt x="1358815" y="431478"/>
                    <a:pt x="1977390" y="431478"/>
                  </a:cubicBezTo>
                  <a:cubicBezTo>
                    <a:pt x="2625344" y="431224"/>
                    <a:pt x="3226562" y="375471"/>
                    <a:pt x="3777234" y="263711"/>
                  </a:cubicBezTo>
                  <a:close/>
                </a:path>
              </a:pathLst>
            </a:custGeom>
            <a:solidFill>
              <a:schemeClr val="accent4"/>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585E64C-C0BE-48E1-97AE-3D8C96A7F8EF}"/>
                </a:ext>
              </a:extLst>
            </p:cNvPr>
            <p:cNvSpPr/>
            <p:nvPr/>
          </p:nvSpPr>
          <p:spPr>
            <a:xfrm>
              <a:off x="3619238" y="5194777"/>
              <a:ext cx="2058962" cy="941101"/>
            </a:xfrm>
            <a:custGeom>
              <a:avLst/>
              <a:gdLst>
                <a:gd name="connsiteX0" fmla="*/ 133612 w 2058962"/>
                <a:gd name="connsiteY0" fmla="*/ 941101 h 941101"/>
                <a:gd name="connsiteX1" fmla="*/ 0 w 2058962"/>
                <a:gd name="connsiteY1" fmla="*/ 808013 h 941101"/>
                <a:gd name="connsiteX2" fmla="*/ 106815 w 2058962"/>
                <a:gd name="connsiteY2" fmla="*/ 677068 h 941101"/>
                <a:gd name="connsiteX3" fmla="*/ 1856875 w 2058962"/>
                <a:gd name="connsiteY3" fmla="*/ 19081 h 941101"/>
                <a:gd name="connsiteX4" fmla="*/ 2039882 w 2058962"/>
                <a:gd name="connsiteY4" fmla="*/ 64674 h 941101"/>
                <a:gd name="connsiteX5" fmla="*/ 1994289 w 2058962"/>
                <a:gd name="connsiteY5" fmla="*/ 247681 h 941101"/>
                <a:gd name="connsiteX6" fmla="*/ 160663 w 2058962"/>
                <a:gd name="connsiteY6" fmla="*/ 938307 h 941101"/>
                <a:gd name="connsiteX7" fmla="*/ 133612 w 2058962"/>
                <a:gd name="connsiteY7" fmla="*/ 941101 h 94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962" h="941101">
                  <a:moveTo>
                    <a:pt x="133612" y="941101"/>
                  </a:moveTo>
                  <a:cubicBezTo>
                    <a:pt x="59965" y="941246"/>
                    <a:pt x="145" y="881660"/>
                    <a:pt x="0" y="808013"/>
                  </a:cubicBezTo>
                  <a:cubicBezTo>
                    <a:pt x="-125" y="744496"/>
                    <a:pt x="44568" y="689707"/>
                    <a:pt x="106815" y="677068"/>
                  </a:cubicBezTo>
                  <a:cubicBezTo>
                    <a:pt x="768485" y="540924"/>
                    <a:pt x="1357257" y="319563"/>
                    <a:pt x="1856875" y="19081"/>
                  </a:cubicBezTo>
                  <a:cubicBezTo>
                    <a:pt x="1920001" y="-18865"/>
                    <a:pt x="2001936" y="1548"/>
                    <a:pt x="2039882" y="64674"/>
                  </a:cubicBezTo>
                  <a:cubicBezTo>
                    <a:pt x="2077828" y="127800"/>
                    <a:pt x="2057415" y="209735"/>
                    <a:pt x="1994289" y="247681"/>
                  </a:cubicBezTo>
                  <a:cubicBezTo>
                    <a:pt x="1468763" y="563657"/>
                    <a:pt x="851924" y="796067"/>
                    <a:pt x="160663" y="938307"/>
                  </a:cubicBezTo>
                  <a:cubicBezTo>
                    <a:pt x="151766" y="940166"/>
                    <a:pt x="142701" y="941102"/>
                    <a:pt x="133612" y="941101"/>
                  </a:cubicBezTo>
                  <a:close/>
                </a:path>
              </a:pathLst>
            </a:custGeom>
            <a:solidFill>
              <a:schemeClr val="accent4"/>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514223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EAB736-E5C7-4F8A-BC12-AD7CF2D2FA68}"/>
              </a:ext>
            </a:extLst>
          </p:cNvPr>
          <p:cNvGrpSpPr/>
          <p:nvPr userDrawn="1"/>
        </p:nvGrpSpPr>
        <p:grpSpPr>
          <a:xfrm>
            <a:off x="2475589" y="1650880"/>
            <a:ext cx="9717299" cy="5207761"/>
            <a:chOff x="2475589" y="1650880"/>
            <a:chExt cx="9717299" cy="5207761"/>
          </a:xfrm>
        </p:grpSpPr>
        <p:sp>
          <p:nvSpPr>
            <p:cNvPr id="9" name="Freeform: Shape 8">
              <a:extLst>
                <a:ext uri="{FF2B5EF4-FFF2-40B4-BE49-F238E27FC236}">
                  <a16:creationId xmlns:a16="http://schemas.microsoft.com/office/drawing/2014/main" id="{DF2E4789-30CF-4562-AC1B-EA9FDF4414BC}"/>
                </a:ext>
              </a:extLst>
            </p:cNvPr>
            <p:cNvSpPr/>
            <p:nvPr/>
          </p:nvSpPr>
          <p:spPr>
            <a:xfrm>
              <a:off x="8234448" y="1650880"/>
              <a:ext cx="3958440" cy="1200309"/>
            </a:xfrm>
            <a:custGeom>
              <a:avLst/>
              <a:gdLst>
                <a:gd name="connsiteX0" fmla="*/ 1853218 w 3958440"/>
                <a:gd name="connsiteY0" fmla="*/ 122840 h 1200309"/>
                <a:gd name="connsiteX1" fmla="*/ 47617 w 3958440"/>
                <a:gd name="connsiteY1" fmla="*/ 964802 h 1200309"/>
                <a:gd name="connsiteX2" fmla="*/ 31225 w 3958440"/>
                <a:gd name="connsiteY2" fmla="*/ 1152691 h 1200309"/>
                <a:gd name="connsiteX3" fmla="*/ 212732 w 3958440"/>
                <a:gd name="connsiteY3" fmla="*/ 1174117 h 1200309"/>
                <a:gd name="connsiteX4" fmla="*/ 1909866 w 3958440"/>
                <a:gd name="connsiteY4" fmla="*/ 383341 h 1200309"/>
                <a:gd name="connsiteX5" fmla="*/ 3958441 w 3958440"/>
                <a:gd name="connsiteY5" fmla="*/ 373180 h 1200309"/>
                <a:gd name="connsiteX6" fmla="*/ 3958441 w 3958440"/>
                <a:gd name="connsiteY6" fmla="*/ 101883 h 1200309"/>
                <a:gd name="connsiteX7" fmla="*/ 3820760 w 3958440"/>
                <a:gd name="connsiteY7" fmla="*/ 74829 h 1200309"/>
                <a:gd name="connsiteX8" fmla="*/ 1853218 w 3958440"/>
                <a:gd name="connsiteY8" fmla="*/ 122840 h 12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8440" h="1200309">
                  <a:moveTo>
                    <a:pt x="1853218" y="122840"/>
                  </a:moveTo>
                  <a:cubicBezTo>
                    <a:pt x="1175229" y="270555"/>
                    <a:pt x="567731" y="553918"/>
                    <a:pt x="47617" y="964802"/>
                  </a:cubicBezTo>
                  <a:cubicBezTo>
                    <a:pt x="-8794" y="1012159"/>
                    <a:pt x="-16133" y="1096280"/>
                    <a:pt x="31225" y="1152691"/>
                  </a:cubicBezTo>
                  <a:cubicBezTo>
                    <a:pt x="76553" y="1206685"/>
                    <a:pt x="156077" y="1216073"/>
                    <a:pt x="212732" y="1174117"/>
                  </a:cubicBezTo>
                  <a:cubicBezTo>
                    <a:pt x="700840" y="788509"/>
                    <a:pt x="1271758" y="522419"/>
                    <a:pt x="1909866" y="383341"/>
                  </a:cubicBezTo>
                  <a:cubicBezTo>
                    <a:pt x="2616687" y="229276"/>
                    <a:pt x="3301916" y="226354"/>
                    <a:pt x="3958441" y="373180"/>
                  </a:cubicBezTo>
                  <a:lnTo>
                    <a:pt x="3958441" y="101883"/>
                  </a:lnTo>
                  <a:cubicBezTo>
                    <a:pt x="3912716" y="92230"/>
                    <a:pt x="3866865" y="83085"/>
                    <a:pt x="3820760" y="74829"/>
                  </a:cubicBezTo>
                  <a:cubicBezTo>
                    <a:pt x="3184049" y="-38973"/>
                    <a:pt x="2522317" y="-22970"/>
                    <a:pt x="1853218" y="122840"/>
                  </a:cubicBezTo>
                  <a:close/>
                </a:path>
              </a:pathLst>
            </a:custGeom>
            <a:solidFill>
              <a:schemeClr val="tx2"/>
            </a:solid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DA31254-47BB-4C08-A50F-3432F5F43124}"/>
                </a:ext>
              </a:extLst>
            </p:cNvPr>
            <p:cNvSpPr/>
            <p:nvPr/>
          </p:nvSpPr>
          <p:spPr>
            <a:xfrm>
              <a:off x="2475589" y="2588626"/>
              <a:ext cx="6015363" cy="4270015"/>
            </a:xfrm>
            <a:custGeom>
              <a:avLst/>
              <a:gdLst>
                <a:gd name="connsiteX0" fmla="*/ 1493152 w 6015363"/>
                <a:gd name="connsiteY0" fmla="*/ 3047907 h 4270015"/>
                <a:gd name="connsiteX1" fmla="*/ 3898250 w 6015363"/>
                <a:gd name="connsiteY1" fmla="*/ 3728183 h 4270015"/>
                <a:gd name="connsiteX2" fmla="*/ 4086697 w 6015363"/>
                <a:gd name="connsiteY2" fmla="*/ 3735832 h 4270015"/>
                <a:gd name="connsiteX3" fmla="*/ 4128903 w 6015363"/>
                <a:gd name="connsiteY3" fmla="*/ 3651976 h 4270015"/>
                <a:gd name="connsiteX4" fmla="*/ 4444782 w 6015363"/>
                <a:gd name="connsiteY4" fmla="*/ 2424152 h 4270015"/>
                <a:gd name="connsiteX5" fmla="*/ 5956858 w 6015363"/>
                <a:gd name="connsiteY5" fmla="*/ 243738 h 4270015"/>
                <a:gd name="connsiteX6" fmla="*/ 5992350 w 6015363"/>
                <a:gd name="connsiteY6" fmla="*/ 58505 h 4270015"/>
                <a:gd name="connsiteX7" fmla="*/ 5807117 w 6015363"/>
                <a:gd name="connsiteY7" fmla="*/ 23013 h 4270015"/>
                <a:gd name="connsiteX8" fmla="*/ 5791743 w 6015363"/>
                <a:gd name="connsiteY8" fmla="*/ 35185 h 4270015"/>
                <a:gd name="connsiteX9" fmla="*/ 4194695 w 6015363"/>
                <a:gd name="connsiteY9" fmla="*/ 2331433 h 4270015"/>
                <a:gd name="connsiteX10" fmla="*/ 3905870 w 6015363"/>
                <a:gd name="connsiteY10" fmla="*/ 3357944 h 4270015"/>
                <a:gd name="connsiteX11" fmla="*/ 2741933 w 6015363"/>
                <a:gd name="connsiteY11" fmla="*/ 2711453 h 4270015"/>
                <a:gd name="connsiteX12" fmla="*/ 1397766 w 6015363"/>
                <a:gd name="connsiteY12" fmla="*/ 2798837 h 4270015"/>
                <a:gd name="connsiteX13" fmla="*/ 334549 w 6015363"/>
                <a:gd name="connsiteY13" fmla="*/ 3611713 h 4270015"/>
                <a:gd name="connsiteX14" fmla="*/ 0 w 6015363"/>
                <a:gd name="connsiteY14" fmla="*/ 4270016 h 4270015"/>
                <a:gd name="connsiteX15" fmla="*/ 283109 w 6015363"/>
                <a:gd name="connsiteY15" fmla="*/ 4270016 h 4270015"/>
                <a:gd name="connsiteX16" fmla="*/ 1493152 w 6015363"/>
                <a:gd name="connsiteY16" fmla="*/ 3047907 h 427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15363" h="4270015">
                  <a:moveTo>
                    <a:pt x="1493152" y="3047907"/>
                  </a:moveTo>
                  <a:cubicBezTo>
                    <a:pt x="2328509" y="2728092"/>
                    <a:pt x="3205145" y="2976019"/>
                    <a:pt x="3898250" y="3728183"/>
                  </a:cubicBezTo>
                  <a:cubicBezTo>
                    <a:pt x="3948176" y="3782334"/>
                    <a:pt x="4032547" y="3785758"/>
                    <a:pt x="4086697" y="3735832"/>
                  </a:cubicBezTo>
                  <a:cubicBezTo>
                    <a:pt x="4110464" y="3713919"/>
                    <a:pt x="4125463" y="3684120"/>
                    <a:pt x="4128903" y="3651976"/>
                  </a:cubicBezTo>
                  <a:cubicBezTo>
                    <a:pt x="4128903" y="3646642"/>
                    <a:pt x="4189234" y="3112175"/>
                    <a:pt x="4444782" y="2424152"/>
                  </a:cubicBezTo>
                  <a:cubicBezTo>
                    <a:pt x="4680007" y="1790998"/>
                    <a:pt x="5133313" y="898612"/>
                    <a:pt x="5956858" y="243738"/>
                  </a:cubicBezTo>
                  <a:cubicBezTo>
                    <a:pt x="6017810" y="202388"/>
                    <a:pt x="6033701" y="119457"/>
                    <a:pt x="5992350" y="58505"/>
                  </a:cubicBezTo>
                  <a:cubicBezTo>
                    <a:pt x="5951000" y="-2447"/>
                    <a:pt x="5868069" y="-18337"/>
                    <a:pt x="5807117" y="23013"/>
                  </a:cubicBezTo>
                  <a:cubicBezTo>
                    <a:pt x="5801701" y="26687"/>
                    <a:pt x="5796562" y="30756"/>
                    <a:pt x="5791743" y="35185"/>
                  </a:cubicBezTo>
                  <a:cubicBezTo>
                    <a:pt x="4919298" y="728035"/>
                    <a:pt x="4441734" y="1666272"/>
                    <a:pt x="4194695" y="2331433"/>
                  </a:cubicBezTo>
                  <a:cubicBezTo>
                    <a:pt x="4070316" y="2665066"/>
                    <a:pt x="3973713" y="3008403"/>
                    <a:pt x="3905870" y="3357944"/>
                  </a:cubicBezTo>
                  <a:cubicBezTo>
                    <a:pt x="3553285" y="3030507"/>
                    <a:pt x="3162724" y="2813444"/>
                    <a:pt x="2741933" y="2711453"/>
                  </a:cubicBezTo>
                  <a:cubicBezTo>
                    <a:pt x="2295429" y="2603066"/>
                    <a:pt x="1826479" y="2633553"/>
                    <a:pt x="1397766" y="2798837"/>
                  </a:cubicBezTo>
                  <a:cubicBezTo>
                    <a:pt x="972378" y="2961580"/>
                    <a:pt x="603137" y="3243881"/>
                    <a:pt x="334549" y="3611713"/>
                  </a:cubicBezTo>
                  <a:cubicBezTo>
                    <a:pt x="187824" y="3811401"/>
                    <a:pt x="74810" y="4033781"/>
                    <a:pt x="0" y="4270016"/>
                  </a:cubicBezTo>
                  <a:lnTo>
                    <a:pt x="283109" y="4270016"/>
                  </a:lnTo>
                  <a:cubicBezTo>
                    <a:pt x="482645" y="3723865"/>
                    <a:pt x="921471" y="3266622"/>
                    <a:pt x="1493152" y="3047907"/>
                  </a:cubicBezTo>
                  <a:close/>
                </a:path>
              </a:pathLst>
            </a:custGeom>
            <a:solidFill>
              <a:schemeClr val="accent1"/>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918593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0264108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3"/>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33486528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Quote Icon">
            <a:extLst>
              <a:ext uri="{FF2B5EF4-FFF2-40B4-BE49-F238E27FC236}">
                <a16:creationId xmlns:a16="http://schemas.microsoft.com/office/drawing/2014/main" id="{AE908A02-8ECE-4103-A82B-C66FB3871F13}"/>
              </a:ext>
            </a:extLst>
          </p:cNvPr>
          <p:cNvSpPr>
            <a:spLocks noGrp="1" noChangeAspect="1"/>
          </p:cNvSpPr>
          <p:nvPr>
            <p:ph type="body" sz="quarter" idx="23" hasCustomPrompt="1"/>
          </p:nvPr>
        </p:nvSpPr>
        <p:spPr>
          <a:xfrm>
            <a:off x="6184900"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02355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1627189"/>
            <a:ext cx="3463925"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1627188"/>
            <a:ext cx="3463925"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1627188"/>
            <a:ext cx="3463925"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75174396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Quote Icon / Statistic">
            <a:extLst>
              <a:ext uri="{FF2B5EF4-FFF2-40B4-BE49-F238E27FC236}">
                <a16:creationId xmlns:a16="http://schemas.microsoft.com/office/drawing/2014/main" id="{32ED2ED7-DFF0-490A-B1BF-4CFE506929CE}"/>
              </a:ext>
            </a:extLst>
          </p:cNvPr>
          <p:cNvSpPr>
            <a:spLocks noGrp="1" noChangeAspect="1"/>
          </p:cNvSpPr>
          <p:nvPr>
            <p:ph type="body" sz="quarter" idx="24" hasCustomPrompt="1"/>
          </p:nvPr>
        </p:nvSpPr>
        <p:spPr>
          <a:xfrm>
            <a:off x="6184900"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12169088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Left 1">
    <p:bg>
      <p:bgPr>
        <a:solidFill>
          <a:schemeClr val="accent3"/>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24" name="Quote Icon">
            <a:extLst>
              <a:ext uri="{FF2B5EF4-FFF2-40B4-BE49-F238E27FC236}">
                <a16:creationId xmlns:a16="http://schemas.microsoft.com/office/drawing/2014/main" id="{66346173-DA66-4D9F-9D8B-CA03323AD95F}"/>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74580E24-C8C1-44DD-9DAF-8C9F2AB5AEE9}"/>
              </a:ext>
            </a:extLst>
          </p:cNvPr>
          <p:cNvGrpSpPr/>
          <p:nvPr userDrawn="1"/>
        </p:nvGrpSpPr>
        <p:grpSpPr>
          <a:xfrm>
            <a:off x="7547448" y="0"/>
            <a:ext cx="4612546" cy="6857999"/>
            <a:chOff x="7547448" y="0"/>
            <a:chExt cx="4612546" cy="6857999"/>
          </a:xfrm>
        </p:grpSpPr>
        <p:sp>
          <p:nvSpPr>
            <p:cNvPr id="15" name="Freeform: Shape 14">
              <a:extLst>
                <a:ext uri="{FF2B5EF4-FFF2-40B4-BE49-F238E27FC236}">
                  <a16:creationId xmlns:a16="http://schemas.microsoft.com/office/drawing/2014/main" id="{DC30B9A7-E7FE-4E69-BB7A-2A29A20473C1}"/>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30B80F-5F39-4055-89EE-8B57F2F12126}"/>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6047205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Statistic Left 1">
    <p:bg>
      <p:bgPr>
        <a:solidFill>
          <a:schemeClr val="accent3"/>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17551C48-C61C-47BF-A013-FC9EF9B355CD}"/>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A165A3F0-D5F1-4661-94DA-81733AD3F528}"/>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C8083FC4-7BEB-4F09-BB31-D538ADC67860}"/>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3CDC7C8-1F1E-4C25-8520-49CC1BBB6E55}"/>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7965056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Left 2">
    <p:bg>
      <p:bgPr>
        <a:solidFill>
          <a:schemeClr val="accent5"/>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7" name="Quote Icon">
            <a:extLst>
              <a:ext uri="{FF2B5EF4-FFF2-40B4-BE49-F238E27FC236}">
                <a16:creationId xmlns:a16="http://schemas.microsoft.com/office/drawing/2014/main" id="{4AC0413B-EA74-4917-8C17-0F00279AD38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F1F66A29-ED93-4687-9E8C-29DF508B4ECC}"/>
              </a:ext>
            </a:extLst>
          </p:cNvPr>
          <p:cNvGrpSpPr/>
          <p:nvPr userDrawn="1"/>
        </p:nvGrpSpPr>
        <p:grpSpPr>
          <a:xfrm>
            <a:off x="7042973" y="0"/>
            <a:ext cx="2774698" cy="6857999"/>
            <a:chOff x="7042973" y="0"/>
            <a:chExt cx="2774698" cy="6857999"/>
          </a:xfrm>
        </p:grpSpPr>
        <p:sp>
          <p:nvSpPr>
            <p:cNvPr id="15" name="Freeform: Shape 14">
              <a:extLst>
                <a:ext uri="{FF2B5EF4-FFF2-40B4-BE49-F238E27FC236}">
                  <a16:creationId xmlns:a16="http://schemas.microsoft.com/office/drawing/2014/main" id="{CA8CC906-BC20-46AD-BB60-C5A23A3250EF}"/>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E154F5-6119-49F9-8212-0598FE4464EE}"/>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chemeClr val="tx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9475216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Statistic Left 2">
    <p:bg>
      <p:bgPr>
        <a:solidFill>
          <a:schemeClr val="accent5"/>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4" name="Quote Icon / Statistic">
            <a:extLst>
              <a:ext uri="{FF2B5EF4-FFF2-40B4-BE49-F238E27FC236}">
                <a16:creationId xmlns:a16="http://schemas.microsoft.com/office/drawing/2014/main" id="{F933B12E-A112-4D42-93D5-2D38F7861927}"/>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tx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5" name="Group 14">
            <a:extLst>
              <a:ext uri="{FF2B5EF4-FFF2-40B4-BE49-F238E27FC236}">
                <a16:creationId xmlns:a16="http://schemas.microsoft.com/office/drawing/2014/main" id="{2F50FD1A-8E23-4EE9-9FA6-0FDE4E1D85ED}"/>
              </a:ext>
            </a:extLst>
          </p:cNvPr>
          <p:cNvGrpSpPr/>
          <p:nvPr userDrawn="1"/>
        </p:nvGrpSpPr>
        <p:grpSpPr>
          <a:xfrm>
            <a:off x="7042973" y="0"/>
            <a:ext cx="2774698" cy="6857999"/>
            <a:chOff x="7042973" y="0"/>
            <a:chExt cx="2774698" cy="6857999"/>
          </a:xfrm>
        </p:grpSpPr>
        <p:sp>
          <p:nvSpPr>
            <p:cNvPr id="16" name="Freeform: Shape 15">
              <a:extLst>
                <a:ext uri="{FF2B5EF4-FFF2-40B4-BE49-F238E27FC236}">
                  <a16:creationId xmlns:a16="http://schemas.microsoft.com/office/drawing/2014/main" id="{4E6D31F4-C91C-43CC-85F5-A530E3101F3A}"/>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4F38E0F-7CD5-4BBA-95D9-8369C9118A80}"/>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chemeClr val="tx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6233235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Left 3">
    <p:bg>
      <p:bgPr>
        <a:solidFill>
          <a:schemeClr val="accent6"/>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8" name="Quote Icon">
            <a:extLst>
              <a:ext uri="{FF2B5EF4-FFF2-40B4-BE49-F238E27FC236}">
                <a16:creationId xmlns:a16="http://schemas.microsoft.com/office/drawing/2014/main" id="{ED1ABE6B-EC7D-43C9-97DF-9A881CF6739C}"/>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7" name="Group 16">
            <a:extLst>
              <a:ext uri="{FF2B5EF4-FFF2-40B4-BE49-F238E27FC236}">
                <a16:creationId xmlns:a16="http://schemas.microsoft.com/office/drawing/2014/main" id="{29BB6CF9-9291-4113-A7AC-4C75F2D6CF55}"/>
              </a:ext>
            </a:extLst>
          </p:cNvPr>
          <p:cNvGrpSpPr/>
          <p:nvPr userDrawn="1"/>
        </p:nvGrpSpPr>
        <p:grpSpPr>
          <a:xfrm>
            <a:off x="7547448" y="0"/>
            <a:ext cx="4612546" cy="6857999"/>
            <a:chOff x="7547448" y="0"/>
            <a:chExt cx="4612546" cy="6857999"/>
          </a:xfrm>
        </p:grpSpPr>
        <p:sp>
          <p:nvSpPr>
            <p:cNvPr id="19" name="Freeform: Shape 18">
              <a:extLst>
                <a:ext uri="{FF2B5EF4-FFF2-40B4-BE49-F238E27FC236}">
                  <a16:creationId xmlns:a16="http://schemas.microsoft.com/office/drawing/2014/main" id="{4DB04BF7-DF39-4EBE-9D44-70C135CBB8DA}"/>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chemeClr val="tx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5BFFD33-2B54-4619-9C49-49884BA7763F}"/>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631247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Statistic Left 3">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BA592EBC-D3FD-4F62-A485-627134BEB78E}"/>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B48C54C2-4F86-454E-82F5-80FF402FD3C9}"/>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DE469C0B-9D89-40AC-92A1-CE734F755744}"/>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chemeClr val="tx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C34488E-32D2-4934-A141-CD80F55CEE6E}"/>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9896680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ccolades">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E949CFC-1E62-4DFE-9903-0273E5EB21C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30" name="Text Placeholder 2">
            <a:extLst>
              <a:ext uri="{FF2B5EF4-FFF2-40B4-BE49-F238E27FC236}">
                <a16:creationId xmlns:a16="http://schemas.microsoft.com/office/drawing/2014/main" id="{E2A2A036-A8C1-4410-8C99-D7E221447D29}"/>
              </a:ext>
            </a:extLst>
          </p:cNvPr>
          <p:cNvSpPr>
            <a:spLocks noGrp="1"/>
          </p:cNvSpPr>
          <p:nvPr>
            <p:ph type="body" sz="quarter" idx="14"/>
          </p:nvPr>
        </p:nvSpPr>
        <p:spPr>
          <a:xfrm>
            <a:off x="8008939" y="3138500"/>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3E4CD5E2-EBB2-4FA3-A395-9363F30B1E9D}"/>
              </a:ext>
            </a:extLst>
          </p:cNvPr>
          <p:cNvSpPr>
            <a:spLocks noGrp="1"/>
          </p:cNvSpPr>
          <p:nvPr userDrawn="1">
            <p:ph type="body" sz="quarter" idx="12"/>
          </p:nvPr>
        </p:nvSpPr>
        <p:spPr>
          <a:xfrm>
            <a:off x="719113" y="3138499"/>
            <a:ext cx="2552724" cy="2998776"/>
          </a:xfrm>
          <a:solidFill>
            <a:schemeClr val="tx2"/>
          </a:solidFill>
        </p:spPr>
        <p:txBody>
          <a:bodyPr lIns="108000" tIns="72000" rIns="108000" bIns="72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spcBef>
                <a:spcPts val="600"/>
              </a:spcBef>
              <a:spcAft>
                <a:spcPts val="6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Text Placeholder 2">
            <a:extLst>
              <a:ext uri="{FF2B5EF4-FFF2-40B4-BE49-F238E27FC236}">
                <a16:creationId xmlns:a16="http://schemas.microsoft.com/office/drawing/2014/main" id="{6D941C59-34BD-41A3-AF7D-C23C0260892E}"/>
              </a:ext>
            </a:extLst>
          </p:cNvPr>
          <p:cNvSpPr>
            <a:spLocks noGrp="1"/>
          </p:cNvSpPr>
          <p:nvPr>
            <p:ph type="body" sz="quarter" idx="13"/>
          </p:nvPr>
        </p:nvSpPr>
        <p:spPr>
          <a:xfrm>
            <a:off x="3452813" y="3138499"/>
            <a:ext cx="4375150" cy="2998776"/>
          </a:xfrm>
          <a:solidFill>
            <a:schemeClr val="accent2"/>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a:extLst>
              <a:ext uri="{FF2B5EF4-FFF2-40B4-BE49-F238E27FC236}">
                <a16:creationId xmlns:a16="http://schemas.microsoft.com/office/drawing/2014/main" id="{55C70207-70D8-41B5-841A-D7F3BD5D4EDD}"/>
              </a:ext>
            </a:extLst>
          </p:cNvPr>
          <p:cNvSpPr>
            <a:spLocks noGrp="1"/>
          </p:cNvSpPr>
          <p:nvPr>
            <p:ph type="pic" sz="quarter" idx="16"/>
          </p:nvPr>
        </p:nvSpPr>
        <p:spPr>
          <a:xfrm>
            <a:off x="719138" y="1565275"/>
            <a:ext cx="1641475" cy="1393224"/>
          </a:xfrm>
        </p:spPr>
        <p:txBody>
          <a:bodyPr/>
          <a:lstStyle/>
          <a:p>
            <a:r>
              <a:rPr lang="en-US"/>
              <a:t>Click icon to add picture</a:t>
            </a:r>
            <a:endParaRPr lang="en-GB" dirty="0"/>
          </a:p>
        </p:txBody>
      </p:sp>
      <p:sp>
        <p:nvSpPr>
          <p:cNvPr id="33" name="Picture Placeholder 8">
            <a:extLst>
              <a:ext uri="{FF2B5EF4-FFF2-40B4-BE49-F238E27FC236}">
                <a16:creationId xmlns:a16="http://schemas.microsoft.com/office/drawing/2014/main" id="{52707F8D-3492-47D7-AF94-97ADA4F892BB}"/>
              </a:ext>
            </a:extLst>
          </p:cNvPr>
          <p:cNvSpPr>
            <a:spLocks noGrp="1"/>
          </p:cNvSpPr>
          <p:nvPr>
            <p:ph type="pic" sz="quarter" idx="17"/>
          </p:nvPr>
        </p:nvSpPr>
        <p:spPr>
          <a:xfrm>
            <a:off x="3452813" y="1565275"/>
            <a:ext cx="1641475" cy="1393224"/>
          </a:xfrm>
        </p:spPr>
        <p:txBody>
          <a:bodyPr/>
          <a:lstStyle/>
          <a:p>
            <a:r>
              <a:rPr lang="en-US"/>
              <a:t>Click icon to add picture</a:t>
            </a:r>
            <a:endParaRPr lang="en-GB" dirty="0"/>
          </a:p>
        </p:txBody>
      </p:sp>
      <p:sp>
        <p:nvSpPr>
          <p:cNvPr id="34" name="Picture Placeholder 8">
            <a:extLst>
              <a:ext uri="{FF2B5EF4-FFF2-40B4-BE49-F238E27FC236}">
                <a16:creationId xmlns:a16="http://schemas.microsoft.com/office/drawing/2014/main" id="{BD8F2EF5-333B-4333-A8B8-E1FC40862BB1}"/>
              </a:ext>
            </a:extLst>
          </p:cNvPr>
          <p:cNvSpPr>
            <a:spLocks noGrp="1"/>
          </p:cNvSpPr>
          <p:nvPr>
            <p:ph type="pic" sz="quarter" idx="18"/>
          </p:nvPr>
        </p:nvSpPr>
        <p:spPr>
          <a:xfrm>
            <a:off x="8008939" y="1565275"/>
            <a:ext cx="1641475" cy="1393224"/>
          </a:xfrm>
        </p:spPr>
        <p:txBody>
          <a:bodyPr/>
          <a:lstStyle/>
          <a:p>
            <a:r>
              <a:rPr lang="en-US"/>
              <a:t>Click icon to add picture</a:t>
            </a:r>
            <a:endParaRPr lang="en-GB" dirty="0"/>
          </a:p>
        </p:txBody>
      </p:sp>
      <p:sp>
        <p:nvSpPr>
          <p:cNvPr id="35" name="Text Placeholder 2">
            <a:extLst>
              <a:ext uri="{FF2B5EF4-FFF2-40B4-BE49-F238E27FC236}">
                <a16:creationId xmlns:a16="http://schemas.microsoft.com/office/drawing/2014/main" id="{4621DBA4-C41D-4040-B6F9-D89D8DCF338F}"/>
              </a:ext>
            </a:extLst>
          </p:cNvPr>
          <p:cNvSpPr>
            <a:spLocks noGrp="1"/>
          </p:cNvSpPr>
          <p:nvPr>
            <p:ph type="body" sz="quarter" idx="19"/>
          </p:nvPr>
        </p:nvSpPr>
        <p:spPr>
          <a:xfrm>
            <a:off x="8008939" y="4742495"/>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6961927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5"/>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5489D85-D0F9-4009-B631-1A6B5A0B087B}"/>
              </a:ext>
            </a:extLst>
          </p:cNvPr>
          <p:cNvGrpSpPr/>
          <p:nvPr userDrawn="1"/>
        </p:nvGrpSpPr>
        <p:grpSpPr>
          <a:xfrm>
            <a:off x="4244705" y="1244483"/>
            <a:ext cx="7948563" cy="5612872"/>
            <a:chOff x="4244705" y="1244483"/>
            <a:chExt cx="7948563" cy="5612872"/>
          </a:xfrm>
        </p:grpSpPr>
        <p:sp>
          <p:nvSpPr>
            <p:cNvPr id="10" name="Freeform: Shape 9">
              <a:extLst>
                <a:ext uri="{FF2B5EF4-FFF2-40B4-BE49-F238E27FC236}">
                  <a16:creationId xmlns:a16="http://schemas.microsoft.com/office/drawing/2014/main" id="{62BD671C-1B9C-4960-A042-4A14DEB69BFA}"/>
                </a:ext>
              </a:extLst>
            </p:cNvPr>
            <p:cNvSpPr/>
            <p:nvPr/>
          </p:nvSpPr>
          <p:spPr>
            <a:xfrm>
              <a:off x="10117025" y="1244483"/>
              <a:ext cx="2076243" cy="1114055"/>
            </a:xfrm>
            <a:custGeom>
              <a:avLst/>
              <a:gdLst>
                <a:gd name="connsiteX0" fmla="*/ 51038 w 2076243"/>
                <a:gd name="connsiteY0" fmla="*/ 875456 h 1114055"/>
                <a:gd name="connsiteX1" fmla="*/ 28561 w 2076243"/>
                <a:gd name="connsiteY1" fmla="*/ 1063017 h 1114055"/>
                <a:gd name="connsiteX2" fmla="*/ 216123 w 2076243"/>
                <a:gd name="connsiteY2" fmla="*/ 1085494 h 1114055"/>
                <a:gd name="connsiteX3" fmla="*/ 1916366 w 2076243"/>
                <a:gd name="connsiteY3" fmla="*/ 302359 h 1114055"/>
                <a:gd name="connsiteX4" fmla="*/ 2076244 w 2076243"/>
                <a:gd name="connsiteY4" fmla="*/ 270993 h 1114055"/>
                <a:gd name="connsiteX5" fmla="*/ 2076244 w 2076243"/>
                <a:gd name="connsiteY5" fmla="*/ 0 h 1114055"/>
                <a:gd name="connsiteX6" fmla="*/ 1860364 w 2076243"/>
                <a:gd name="connsiteY6" fmla="*/ 41525 h 1114055"/>
                <a:gd name="connsiteX7" fmla="*/ 51038 w 2076243"/>
                <a:gd name="connsiteY7" fmla="*/ 875456 h 11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243" h="1114055">
                  <a:moveTo>
                    <a:pt x="51038" y="875456"/>
                  </a:moveTo>
                  <a:cubicBezTo>
                    <a:pt x="-6962" y="921043"/>
                    <a:pt x="-17026" y="1005017"/>
                    <a:pt x="28561" y="1063017"/>
                  </a:cubicBezTo>
                  <a:cubicBezTo>
                    <a:pt x="74148" y="1121018"/>
                    <a:pt x="158122" y="1131081"/>
                    <a:pt x="216123" y="1085494"/>
                  </a:cubicBezTo>
                  <a:cubicBezTo>
                    <a:pt x="705789" y="701990"/>
                    <a:pt x="1277870" y="438490"/>
                    <a:pt x="1916366" y="302359"/>
                  </a:cubicBezTo>
                  <a:cubicBezTo>
                    <a:pt x="1969828" y="290930"/>
                    <a:pt x="2023036" y="280644"/>
                    <a:pt x="2076244" y="270993"/>
                  </a:cubicBezTo>
                  <a:lnTo>
                    <a:pt x="2076244" y="0"/>
                  </a:lnTo>
                  <a:cubicBezTo>
                    <a:pt x="2004538" y="12445"/>
                    <a:pt x="1932579" y="26287"/>
                    <a:pt x="1860364" y="41525"/>
                  </a:cubicBezTo>
                  <a:cubicBezTo>
                    <a:pt x="1181614" y="186291"/>
                    <a:pt x="572959" y="466935"/>
                    <a:pt x="51038" y="875456"/>
                  </a:cubicBezTo>
                  <a:close/>
                </a:path>
              </a:pathLst>
            </a:custGeom>
            <a:solidFill>
              <a:srgbClr val="FFFFFF"/>
            </a:solidFill>
            <a:ln w="1269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1775B54-885A-4778-A047-973BA88B55AB}"/>
                </a:ext>
              </a:extLst>
            </p:cNvPr>
            <p:cNvSpPr/>
            <p:nvPr/>
          </p:nvSpPr>
          <p:spPr>
            <a:xfrm>
              <a:off x="4244705" y="2099323"/>
              <a:ext cx="6124043" cy="4758032"/>
            </a:xfrm>
            <a:custGeom>
              <a:avLst/>
              <a:gdLst>
                <a:gd name="connsiteX0" fmla="*/ 1597891 w 6124043"/>
                <a:gd name="connsiteY0" fmla="*/ 3022105 h 4758032"/>
                <a:gd name="connsiteX1" fmla="*/ 3999490 w 6124043"/>
                <a:gd name="connsiteY1" fmla="*/ 3712667 h 4758032"/>
                <a:gd name="connsiteX2" fmla="*/ 4187860 w 6124043"/>
                <a:gd name="connsiteY2" fmla="*/ 3721286 h 4758032"/>
                <a:gd name="connsiteX3" fmla="*/ 4230481 w 6124043"/>
                <a:gd name="connsiteY3" fmla="*/ 3637744 h 4758032"/>
                <a:gd name="connsiteX4" fmla="*/ 4554301 w 6124043"/>
                <a:gd name="connsiteY4" fmla="*/ 2404308 h 4758032"/>
                <a:gd name="connsiteX5" fmla="*/ 6073205 w 6124043"/>
                <a:gd name="connsiteY5" fmla="*/ 238146 h 4758032"/>
                <a:gd name="connsiteX6" fmla="*/ 6095428 w 6124043"/>
                <a:gd name="connsiteY6" fmla="*/ 50839 h 4758032"/>
                <a:gd name="connsiteX7" fmla="*/ 5908120 w 6124043"/>
                <a:gd name="connsiteY7" fmla="*/ 28616 h 4758032"/>
                <a:gd name="connsiteX8" fmla="*/ 4301975 w 6124043"/>
                <a:gd name="connsiteY8" fmla="*/ 2317449 h 4758032"/>
                <a:gd name="connsiteX9" fmla="*/ 4008633 w 6124043"/>
                <a:gd name="connsiteY9" fmla="*/ 3342624 h 4758032"/>
                <a:gd name="connsiteX10" fmla="*/ 2847708 w 6124043"/>
                <a:gd name="connsiteY10" fmla="*/ 2691174 h 4758032"/>
                <a:gd name="connsiteX11" fmla="*/ 1503412 w 6124043"/>
                <a:gd name="connsiteY11" fmla="*/ 2772574 h 4758032"/>
                <a:gd name="connsiteX12" fmla="*/ 436712 w 6124043"/>
                <a:gd name="connsiteY12" fmla="*/ 3580726 h 4758032"/>
                <a:gd name="connsiteX13" fmla="*/ 0 w 6124043"/>
                <a:gd name="connsiteY13" fmla="*/ 4758033 h 4758032"/>
                <a:gd name="connsiteX14" fmla="*/ 267437 w 6124043"/>
                <a:gd name="connsiteY14" fmla="*/ 4758033 h 4758032"/>
                <a:gd name="connsiteX15" fmla="*/ 1597891 w 6124043"/>
                <a:gd name="connsiteY15" fmla="*/ 3022105 h 475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24043" h="4758032">
                  <a:moveTo>
                    <a:pt x="1597891" y="3022105"/>
                  </a:moveTo>
                  <a:cubicBezTo>
                    <a:pt x="2434489" y="2705905"/>
                    <a:pt x="3309945" y="2957596"/>
                    <a:pt x="3999490" y="3712667"/>
                  </a:cubicBezTo>
                  <a:cubicBezTo>
                    <a:pt x="4049127" y="3767064"/>
                    <a:pt x="4133463" y="3770923"/>
                    <a:pt x="4187860" y="3721286"/>
                  </a:cubicBezTo>
                  <a:cubicBezTo>
                    <a:pt x="4211716" y="3699519"/>
                    <a:pt x="4226860" y="3669833"/>
                    <a:pt x="4230481" y="3637744"/>
                  </a:cubicBezTo>
                  <a:cubicBezTo>
                    <a:pt x="4231116" y="3632410"/>
                    <a:pt x="4293975" y="3091695"/>
                    <a:pt x="4554301" y="2404308"/>
                  </a:cubicBezTo>
                  <a:cubicBezTo>
                    <a:pt x="4792276" y="1774447"/>
                    <a:pt x="5249053" y="887309"/>
                    <a:pt x="6073205" y="238146"/>
                  </a:cubicBezTo>
                  <a:cubicBezTo>
                    <a:pt x="6131065" y="192559"/>
                    <a:pt x="6141014" y="108699"/>
                    <a:pt x="6095428" y="50839"/>
                  </a:cubicBezTo>
                  <a:cubicBezTo>
                    <a:pt x="6049841" y="-7022"/>
                    <a:pt x="5965980" y="-16971"/>
                    <a:pt x="5908120" y="28616"/>
                  </a:cubicBezTo>
                  <a:cubicBezTo>
                    <a:pt x="5033300" y="717653"/>
                    <a:pt x="4551888" y="1654063"/>
                    <a:pt x="4301975" y="2317449"/>
                  </a:cubicBezTo>
                  <a:cubicBezTo>
                    <a:pt x="4176116" y="2650508"/>
                    <a:pt x="4078001" y="2993400"/>
                    <a:pt x="4008633" y="3342624"/>
                  </a:cubicBezTo>
                  <a:cubicBezTo>
                    <a:pt x="3657638" y="3013725"/>
                    <a:pt x="3268039" y="2794924"/>
                    <a:pt x="2847708" y="2691174"/>
                  </a:cubicBezTo>
                  <a:cubicBezTo>
                    <a:pt x="2401767" y="2580866"/>
                    <a:pt x="1932784" y="2609264"/>
                    <a:pt x="1503412" y="2772574"/>
                  </a:cubicBezTo>
                  <a:cubicBezTo>
                    <a:pt x="1077314" y="2933386"/>
                    <a:pt x="706849" y="3214057"/>
                    <a:pt x="436712" y="3580726"/>
                  </a:cubicBezTo>
                  <a:cubicBezTo>
                    <a:pt x="181480" y="3923286"/>
                    <a:pt x="29911" y="4331892"/>
                    <a:pt x="0" y="4758033"/>
                  </a:cubicBezTo>
                  <a:lnTo>
                    <a:pt x="267437" y="4758033"/>
                  </a:lnTo>
                  <a:cubicBezTo>
                    <a:pt x="328010" y="3992421"/>
                    <a:pt x="850821" y="3304400"/>
                    <a:pt x="1597891" y="3022105"/>
                  </a:cubicBezTo>
                  <a:close/>
                </a:path>
              </a:pathLst>
            </a:custGeom>
            <a:solidFill>
              <a:schemeClr val="tx2"/>
            </a:solidFill>
            <a:ln w="12690" cap="flat">
              <a:noFill/>
              <a:prstDash val="solid"/>
              <a:miter/>
            </a:ln>
          </p:spPr>
          <p:txBody>
            <a:bodyPr rtlCol="0" anchor="ctr"/>
            <a:lstStyle/>
            <a:p>
              <a:endParaRPr lang="en-GB"/>
            </a:p>
          </p:txBody>
        </p:sp>
      </p:gr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7817089" y="719138"/>
            <a:ext cx="4376737" cy="5418137"/>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29603413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2"/>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grpSp>
        <p:nvGrpSpPr>
          <p:cNvPr id="40" name="Group 39">
            <a:extLst>
              <a:ext uri="{FF2B5EF4-FFF2-40B4-BE49-F238E27FC236}">
                <a16:creationId xmlns:a16="http://schemas.microsoft.com/office/drawing/2014/main" id="{EDF663FA-9A4B-4327-BA90-F0E24E7DEF24}"/>
              </a:ext>
            </a:extLst>
          </p:cNvPr>
          <p:cNvGrpSpPr/>
          <p:nvPr userDrawn="1"/>
        </p:nvGrpSpPr>
        <p:grpSpPr>
          <a:xfrm>
            <a:off x="454409" y="2997467"/>
            <a:ext cx="11748559" cy="3159175"/>
            <a:chOff x="454409" y="2997467"/>
            <a:chExt cx="11748559" cy="3159175"/>
          </a:xfrm>
        </p:grpSpPr>
        <p:sp>
          <p:nvSpPr>
            <p:cNvPr id="41" name="Freeform: Shape 40">
              <a:extLst>
                <a:ext uri="{FF2B5EF4-FFF2-40B4-BE49-F238E27FC236}">
                  <a16:creationId xmlns:a16="http://schemas.microsoft.com/office/drawing/2014/main" id="{CFBF558B-3C16-43E7-870C-049168C25D2B}"/>
                </a:ext>
              </a:extLst>
            </p:cNvPr>
            <p:cNvSpPr/>
            <p:nvPr userDrawn="1"/>
          </p:nvSpPr>
          <p:spPr>
            <a:xfrm>
              <a:off x="2917671" y="3567419"/>
              <a:ext cx="9285297" cy="1230491"/>
            </a:xfrm>
            <a:custGeom>
              <a:avLst/>
              <a:gdLst>
                <a:gd name="connsiteX0" fmla="*/ 9285297 w 9285297"/>
                <a:gd name="connsiteY0" fmla="*/ 0 h 1230491"/>
                <a:gd name="connsiteX1" fmla="*/ 9285297 w 9285297"/>
                <a:gd name="connsiteY1" fmla="*/ 248666 h 1230491"/>
                <a:gd name="connsiteX2" fmla="*/ 9179918 w 9285297"/>
                <a:gd name="connsiteY2" fmla="*/ 272756 h 1230491"/>
                <a:gd name="connsiteX3" fmla="*/ 3039595 w 9285297"/>
                <a:gd name="connsiteY3" fmla="*/ 1146580 h 1230491"/>
                <a:gd name="connsiteX4" fmla="*/ 662859 w 9285297"/>
                <a:gd name="connsiteY4" fmla="*/ 1230491 h 1230491"/>
                <a:gd name="connsiteX5" fmla="*/ 0 w 9285297"/>
                <a:gd name="connsiteY5" fmla="*/ 1220449 h 1230491"/>
                <a:gd name="connsiteX6" fmla="*/ 10388 w 9285297"/>
                <a:gd name="connsiteY6" fmla="*/ 978067 h 1230491"/>
                <a:gd name="connsiteX7" fmla="*/ 3029669 w 9285297"/>
                <a:gd name="connsiteY7" fmla="*/ 904082 h 1230491"/>
                <a:gd name="connsiteX8" fmla="*/ 9133527 w 9285297"/>
                <a:gd name="connsiteY8" fmla="*/ 34712 h 1230491"/>
                <a:gd name="connsiteX9" fmla="*/ 9285297 w 9285297"/>
                <a:gd name="connsiteY9" fmla="*/ 0 h 12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5297" h="1230491">
                  <a:moveTo>
                    <a:pt x="9285297" y="0"/>
                  </a:moveTo>
                  <a:lnTo>
                    <a:pt x="9285297" y="248666"/>
                  </a:lnTo>
                  <a:lnTo>
                    <a:pt x="9179918" y="272756"/>
                  </a:lnTo>
                  <a:cubicBezTo>
                    <a:pt x="6729077" y="814541"/>
                    <a:pt x="4528431" y="1047102"/>
                    <a:pt x="3039595" y="1146580"/>
                  </a:cubicBezTo>
                  <a:cubicBezTo>
                    <a:pt x="2013277" y="1215140"/>
                    <a:pt x="1191831" y="1230491"/>
                    <a:pt x="662859" y="1230491"/>
                  </a:cubicBezTo>
                  <a:cubicBezTo>
                    <a:pt x="240882" y="1230491"/>
                    <a:pt x="4963" y="1220680"/>
                    <a:pt x="0" y="1220449"/>
                  </a:cubicBezTo>
                  <a:lnTo>
                    <a:pt x="10388" y="978067"/>
                  </a:lnTo>
                  <a:cubicBezTo>
                    <a:pt x="21930" y="978644"/>
                    <a:pt x="1195755" y="1026889"/>
                    <a:pt x="3029669" y="904082"/>
                  </a:cubicBezTo>
                  <a:cubicBezTo>
                    <a:pt x="4510022" y="804907"/>
                    <a:pt x="6697766" y="573444"/>
                    <a:pt x="9133527" y="34712"/>
                  </a:cubicBezTo>
                  <a:lnTo>
                    <a:pt x="9285297"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sp>
          <p:nvSpPr>
            <p:cNvPr id="42" name="Freeform: Shape 41">
              <a:extLst>
                <a:ext uri="{FF2B5EF4-FFF2-40B4-BE49-F238E27FC236}">
                  <a16:creationId xmlns:a16="http://schemas.microsoft.com/office/drawing/2014/main" id="{CB6E0637-89BF-4A6E-AA34-59E5F0C809D4}"/>
                </a:ext>
              </a:extLst>
            </p:cNvPr>
            <p:cNvSpPr/>
            <p:nvPr/>
          </p:nvSpPr>
          <p:spPr>
            <a:xfrm>
              <a:off x="2801559" y="4334337"/>
              <a:ext cx="4861221" cy="463340"/>
            </a:xfrm>
            <a:custGeom>
              <a:avLst/>
              <a:gdLst>
                <a:gd name="connsiteX0" fmla="*/ 848866 w 5348927"/>
                <a:gd name="connsiteY0" fmla="*/ 509825 h 509825"/>
                <a:gd name="connsiteX1" fmla="*/ 127760 w 5348927"/>
                <a:gd name="connsiteY1" fmla="*/ 499030 h 509825"/>
                <a:gd name="connsiteX2" fmla="*/ 125 w 5348927"/>
                <a:gd name="connsiteY2" fmla="*/ 359965 h 509825"/>
                <a:gd name="connsiteX3" fmla="*/ 139190 w 5348927"/>
                <a:gd name="connsiteY3" fmla="*/ 232330 h 509825"/>
                <a:gd name="connsiteX4" fmla="*/ 5198870 w 5348927"/>
                <a:gd name="connsiteY4" fmla="*/ 1063 h 509825"/>
                <a:gd name="connsiteX5" fmla="*/ 5347866 w 5348927"/>
                <a:gd name="connsiteY5" fmla="*/ 116671 h 509825"/>
                <a:gd name="connsiteX6" fmla="*/ 5232246 w 5348927"/>
                <a:gd name="connsiteY6" fmla="*/ 265668 h 509825"/>
                <a:gd name="connsiteX7" fmla="*/ 5226810 w 5348927"/>
                <a:gd name="connsiteY7" fmla="*/ 266239 h 509825"/>
                <a:gd name="connsiteX8" fmla="*/ 848866 w 5348927"/>
                <a:gd name="connsiteY8" fmla="*/ 509825 h 5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8927" h="509825">
                  <a:moveTo>
                    <a:pt x="848866" y="509825"/>
                  </a:moveTo>
                  <a:cubicBezTo>
                    <a:pt x="390650" y="509825"/>
                    <a:pt x="134872" y="499411"/>
                    <a:pt x="127760" y="499030"/>
                  </a:cubicBezTo>
                  <a:cubicBezTo>
                    <a:pt x="54113" y="495868"/>
                    <a:pt x="-3037" y="433613"/>
                    <a:pt x="125" y="359965"/>
                  </a:cubicBezTo>
                  <a:cubicBezTo>
                    <a:pt x="3287" y="286318"/>
                    <a:pt x="65543" y="229168"/>
                    <a:pt x="139190" y="232330"/>
                  </a:cubicBezTo>
                  <a:cubicBezTo>
                    <a:pt x="159510" y="233219"/>
                    <a:pt x="2207512" y="316404"/>
                    <a:pt x="5198870" y="1063"/>
                  </a:cubicBezTo>
                  <a:cubicBezTo>
                    <a:pt x="5271934" y="-8157"/>
                    <a:pt x="5338647" y="43608"/>
                    <a:pt x="5347866" y="116671"/>
                  </a:cubicBezTo>
                  <a:cubicBezTo>
                    <a:pt x="5357074" y="189747"/>
                    <a:pt x="5305322" y="256448"/>
                    <a:pt x="5232246" y="265668"/>
                  </a:cubicBezTo>
                  <a:cubicBezTo>
                    <a:pt x="5230443" y="265896"/>
                    <a:pt x="5228626" y="266087"/>
                    <a:pt x="5226810" y="266239"/>
                  </a:cubicBezTo>
                  <a:cubicBezTo>
                    <a:pt x="3264914" y="473376"/>
                    <a:pt x="1704338" y="509825"/>
                    <a:pt x="848866" y="509825"/>
                  </a:cubicBezTo>
                  <a:close/>
                </a:path>
              </a:pathLst>
            </a:custGeom>
            <a:solidFill>
              <a:schemeClr val="tx1"/>
            </a:solidFill>
            <a:ln w="1270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40811AF-25EF-4CC1-9D75-C9F00AA24E84}"/>
                </a:ext>
              </a:extLst>
            </p:cNvPr>
            <p:cNvSpPr/>
            <p:nvPr/>
          </p:nvSpPr>
          <p:spPr>
            <a:xfrm>
              <a:off x="454409" y="2997467"/>
              <a:ext cx="2589647" cy="3159175"/>
            </a:xfrm>
            <a:custGeom>
              <a:avLst/>
              <a:gdLst>
                <a:gd name="connsiteX0" fmla="*/ 1040975 w 2849455"/>
                <a:gd name="connsiteY0" fmla="*/ 3476117 h 3476122"/>
                <a:gd name="connsiteX1" fmla="*/ 992588 w 2849455"/>
                <a:gd name="connsiteY1" fmla="*/ 3475228 h 3476122"/>
                <a:gd name="connsiteX2" fmla="*/ 264370 w 2849455"/>
                <a:gd name="connsiteY2" fmla="*/ 3111754 h 3476122"/>
                <a:gd name="connsiteX3" fmla="*/ 3766 w 2849455"/>
                <a:gd name="connsiteY3" fmla="*/ 2333625 h 3476122"/>
                <a:gd name="connsiteX4" fmla="*/ 324568 w 2849455"/>
                <a:gd name="connsiteY4" fmla="*/ 1650238 h 3476122"/>
                <a:gd name="connsiteX5" fmla="*/ 830282 w 2849455"/>
                <a:gd name="connsiteY5" fmla="*/ 1345438 h 3476122"/>
                <a:gd name="connsiteX6" fmla="*/ 806406 w 2849455"/>
                <a:gd name="connsiteY6" fmla="*/ 1315212 h 3476122"/>
                <a:gd name="connsiteX7" fmla="*/ 804882 w 2849455"/>
                <a:gd name="connsiteY7" fmla="*/ 1313307 h 3476122"/>
                <a:gd name="connsiteX8" fmla="*/ 529927 w 2849455"/>
                <a:gd name="connsiteY8" fmla="*/ 772033 h 3476122"/>
                <a:gd name="connsiteX9" fmla="*/ 738842 w 2849455"/>
                <a:gd name="connsiteY9" fmla="*/ 211201 h 3476122"/>
                <a:gd name="connsiteX10" fmla="*/ 1265257 w 2849455"/>
                <a:gd name="connsiteY10" fmla="*/ 0 h 3476122"/>
                <a:gd name="connsiteX11" fmla="*/ 1332440 w 2849455"/>
                <a:gd name="connsiteY11" fmla="*/ 2667 h 3476122"/>
                <a:gd name="connsiteX12" fmla="*/ 1956899 w 2849455"/>
                <a:gd name="connsiteY12" fmla="*/ 646557 h 3476122"/>
                <a:gd name="connsiteX13" fmla="*/ 1664799 w 2849455"/>
                <a:gd name="connsiteY13" fmla="*/ 1206246 h 3476122"/>
                <a:gd name="connsiteX14" fmla="*/ 1254843 w 2849455"/>
                <a:gd name="connsiteY14" fmla="*/ 1460246 h 3476122"/>
                <a:gd name="connsiteX15" fmla="*/ 2175466 w 2849455"/>
                <a:gd name="connsiteY15" fmla="*/ 2641981 h 3476122"/>
                <a:gd name="connsiteX16" fmla="*/ 2295608 w 2849455"/>
                <a:gd name="connsiteY16" fmla="*/ 2789555 h 3476122"/>
                <a:gd name="connsiteX17" fmla="*/ 2594058 w 2849455"/>
                <a:gd name="connsiteY17" fmla="*/ 3109214 h 3476122"/>
                <a:gd name="connsiteX18" fmla="*/ 2621998 w 2849455"/>
                <a:gd name="connsiteY18" fmla="*/ 3131947 h 3476122"/>
                <a:gd name="connsiteX19" fmla="*/ 2627840 w 2849455"/>
                <a:gd name="connsiteY19" fmla="*/ 3136900 h 3476122"/>
                <a:gd name="connsiteX20" fmla="*/ 2715343 w 2849455"/>
                <a:gd name="connsiteY20" fmla="*/ 3142361 h 3476122"/>
                <a:gd name="connsiteX21" fmla="*/ 2848693 w 2849455"/>
                <a:gd name="connsiteY21" fmla="*/ 3142361 h 3476122"/>
                <a:gd name="connsiteX22" fmla="*/ 2849455 w 2849455"/>
                <a:gd name="connsiteY22" fmla="*/ 3409061 h 3476122"/>
                <a:gd name="connsiteX23" fmla="*/ 2716105 w 2849455"/>
                <a:gd name="connsiteY23" fmla="*/ 3409061 h 3476122"/>
                <a:gd name="connsiteX24" fmla="*/ 2448008 w 2849455"/>
                <a:gd name="connsiteY24" fmla="*/ 3334131 h 3476122"/>
                <a:gd name="connsiteX25" fmla="*/ 2435308 w 2849455"/>
                <a:gd name="connsiteY25" fmla="*/ 3323336 h 3476122"/>
                <a:gd name="connsiteX26" fmla="*/ 2103203 w 2849455"/>
                <a:gd name="connsiteY26" fmla="*/ 2974340 h 3476122"/>
                <a:gd name="connsiteX27" fmla="*/ 1642066 w 2849455"/>
                <a:gd name="connsiteY27" fmla="*/ 3332734 h 3476122"/>
                <a:gd name="connsiteX28" fmla="*/ 1040975 w 2849455"/>
                <a:gd name="connsiteY28" fmla="*/ 3476117 h 3476122"/>
                <a:gd name="connsiteX29" fmla="*/ 931755 w 2849455"/>
                <a:gd name="connsiteY29" fmla="*/ 1591945 h 3476122"/>
                <a:gd name="connsiteX30" fmla="*/ 506686 w 2849455"/>
                <a:gd name="connsiteY30" fmla="*/ 1844929 h 3476122"/>
                <a:gd name="connsiteX31" fmla="*/ 269704 w 2849455"/>
                <a:gd name="connsiteY31" fmla="*/ 2354326 h 3476122"/>
                <a:gd name="connsiteX32" fmla="*/ 463506 w 2849455"/>
                <a:gd name="connsiteY32" fmla="*/ 2934335 h 3476122"/>
                <a:gd name="connsiteX33" fmla="*/ 1001478 w 2849455"/>
                <a:gd name="connsiteY33" fmla="*/ 3208655 h 3476122"/>
                <a:gd name="connsiteX34" fmla="*/ 1521543 w 2849455"/>
                <a:gd name="connsiteY34" fmla="*/ 3094990 h 3476122"/>
                <a:gd name="connsiteX35" fmla="*/ 1932515 w 2849455"/>
                <a:gd name="connsiteY35" fmla="*/ 2765552 h 3476122"/>
                <a:gd name="connsiteX36" fmla="*/ 1884382 w 2849455"/>
                <a:gd name="connsiteY36" fmla="*/ 2706370 h 3476122"/>
                <a:gd name="connsiteX37" fmla="*/ 1886541 w 2849455"/>
                <a:gd name="connsiteY37" fmla="*/ 2704592 h 3476122"/>
                <a:gd name="connsiteX38" fmla="*/ 1000462 w 2849455"/>
                <a:gd name="connsiteY38" fmla="*/ 1567307 h 3476122"/>
                <a:gd name="connsiteX39" fmla="*/ 2593042 w 2849455"/>
                <a:gd name="connsiteY39" fmla="*/ 3108198 h 3476122"/>
                <a:gd name="connsiteX40" fmla="*/ 2593677 w 2849455"/>
                <a:gd name="connsiteY40" fmla="*/ 3108198 h 3476122"/>
                <a:gd name="connsiteX41" fmla="*/ 1265892 w 2849455"/>
                <a:gd name="connsiteY41" fmla="*/ 266700 h 3476122"/>
                <a:gd name="connsiteX42" fmla="*/ 929088 w 2849455"/>
                <a:gd name="connsiteY42" fmla="*/ 398780 h 3476122"/>
                <a:gd name="connsiteX43" fmla="*/ 796246 w 2849455"/>
                <a:gd name="connsiteY43" fmla="*/ 748284 h 3476122"/>
                <a:gd name="connsiteX44" fmla="*/ 1013543 w 2849455"/>
                <a:gd name="connsiteY44" fmla="*/ 1146429 h 3476122"/>
                <a:gd name="connsiteX45" fmla="*/ 1014813 w 2849455"/>
                <a:gd name="connsiteY45" fmla="*/ 1147953 h 3476122"/>
                <a:gd name="connsiteX46" fmla="*/ 1015575 w 2849455"/>
                <a:gd name="connsiteY46" fmla="*/ 1148969 h 3476122"/>
                <a:gd name="connsiteX47" fmla="*/ 1088981 w 2849455"/>
                <a:gd name="connsiteY47" fmla="*/ 1243076 h 3476122"/>
                <a:gd name="connsiteX48" fmla="*/ 1088981 w 2849455"/>
                <a:gd name="connsiteY48" fmla="*/ 1243076 h 3476122"/>
                <a:gd name="connsiteX49" fmla="*/ 1088981 w 2849455"/>
                <a:gd name="connsiteY49" fmla="*/ 1243076 h 3476122"/>
                <a:gd name="connsiteX50" fmla="*/ 1088981 w 2849455"/>
                <a:gd name="connsiteY50" fmla="*/ 1243076 h 3476122"/>
                <a:gd name="connsiteX51" fmla="*/ 1492333 w 2849455"/>
                <a:gd name="connsiteY51" fmla="*/ 1002665 h 3476122"/>
                <a:gd name="connsiteX52" fmla="*/ 1689945 w 2849455"/>
                <a:gd name="connsiteY52" fmla="*/ 647065 h 3476122"/>
                <a:gd name="connsiteX53" fmla="*/ 1311612 w 2849455"/>
                <a:gd name="connsiteY53" fmla="*/ 267589 h 3476122"/>
                <a:gd name="connsiteX54" fmla="*/ 1265892 w 2849455"/>
                <a:gd name="connsiteY54" fmla="*/ 266700 h 347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49455" h="3476122">
                  <a:moveTo>
                    <a:pt x="1040975" y="3476117"/>
                  </a:moveTo>
                  <a:cubicBezTo>
                    <a:pt x="1024973" y="3476117"/>
                    <a:pt x="1008717" y="3476117"/>
                    <a:pt x="992588" y="3475228"/>
                  </a:cubicBezTo>
                  <a:cubicBezTo>
                    <a:pt x="727666" y="3466465"/>
                    <a:pt x="462236" y="3333877"/>
                    <a:pt x="264370" y="3111754"/>
                  </a:cubicBezTo>
                  <a:cubicBezTo>
                    <a:pt x="73761" y="2899499"/>
                    <a:pt x="-20564" y="2617864"/>
                    <a:pt x="3766" y="2333625"/>
                  </a:cubicBezTo>
                  <a:cubicBezTo>
                    <a:pt x="24594" y="2056511"/>
                    <a:pt x="129496" y="1832610"/>
                    <a:pt x="324568" y="1650238"/>
                  </a:cubicBezTo>
                  <a:cubicBezTo>
                    <a:pt x="493986" y="1491615"/>
                    <a:pt x="692868" y="1400429"/>
                    <a:pt x="830282" y="1345438"/>
                  </a:cubicBezTo>
                  <a:lnTo>
                    <a:pt x="806406" y="1315212"/>
                  </a:lnTo>
                  <a:lnTo>
                    <a:pt x="804882" y="1313307"/>
                  </a:lnTo>
                  <a:cubicBezTo>
                    <a:pt x="678898" y="1154938"/>
                    <a:pt x="549485" y="991997"/>
                    <a:pt x="529927" y="772033"/>
                  </a:cubicBezTo>
                  <a:cubicBezTo>
                    <a:pt x="512401" y="574548"/>
                    <a:pt x="592792" y="359664"/>
                    <a:pt x="738842" y="211201"/>
                  </a:cubicBezTo>
                  <a:cubicBezTo>
                    <a:pt x="876002" y="72898"/>
                    <a:pt x="1057993" y="0"/>
                    <a:pt x="1265257" y="0"/>
                  </a:cubicBezTo>
                  <a:cubicBezTo>
                    <a:pt x="1288879" y="0"/>
                    <a:pt x="1310850" y="889"/>
                    <a:pt x="1332440" y="2667"/>
                  </a:cubicBezTo>
                  <a:cubicBezTo>
                    <a:pt x="1697565" y="29337"/>
                    <a:pt x="1954740" y="294132"/>
                    <a:pt x="1956899" y="646557"/>
                  </a:cubicBezTo>
                  <a:cubicBezTo>
                    <a:pt x="1957915" y="852678"/>
                    <a:pt x="1859871" y="1040257"/>
                    <a:pt x="1664799" y="1206246"/>
                  </a:cubicBezTo>
                  <a:cubicBezTo>
                    <a:pt x="1559262" y="1295781"/>
                    <a:pt x="1424642" y="1379220"/>
                    <a:pt x="1254843" y="1460246"/>
                  </a:cubicBezTo>
                  <a:lnTo>
                    <a:pt x="2175466" y="2641981"/>
                  </a:lnTo>
                  <a:lnTo>
                    <a:pt x="2295608" y="2789555"/>
                  </a:lnTo>
                  <a:cubicBezTo>
                    <a:pt x="2437594" y="2952369"/>
                    <a:pt x="2568404" y="3088005"/>
                    <a:pt x="2594058" y="3109214"/>
                  </a:cubicBezTo>
                  <a:cubicBezTo>
                    <a:pt x="2605869" y="3117977"/>
                    <a:pt x="2615140" y="3125978"/>
                    <a:pt x="2621998" y="3131947"/>
                  </a:cubicBezTo>
                  <a:lnTo>
                    <a:pt x="2627840" y="3136900"/>
                  </a:lnTo>
                  <a:cubicBezTo>
                    <a:pt x="2656733" y="3141764"/>
                    <a:pt x="2686070" y="3143593"/>
                    <a:pt x="2715343" y="3142361"/>
                  </a:cubicBezTo>
                  <a:lnTo>
                    <a:pt x="2848693" y="3142361"/>
                  </a:lnTo>
                  <a:lnTo>
                    <a:pt x="2849455" y="3409061"/>
                  </a:lnTo>
                  <a:lnTo>
                    <a:pt x="2716105" y="3409061"/>
                  </a:lnTo>
                  <a:cubicBezTo>
                    <a:pt x="2561419" y="3409061"/>
                    <a:pt x="2508714" y="3386201"/>
                    <a:pt x="2448008" y="3334131"/>
                  </a:cubicBezTo>
                  <a:cubicBezTo>
                    <a:pt x="2443055" y="3329813"/>
                    <a:pt x="2438991" y="3326384"/>
                    <a:pt x="2435308" y="3323336"/>
                  </a:cubicBezTo>
                  <a:cubicBezTo>
                    <a:pt x="2384508" y="3286252"/>
                    <a:pt x="2211153" y="3097657"/>
                    <a:pt x="2103203" y="2974340"/>
                  </a:cubicBezTo>
                  <a:cubicBezTo>
                    <a:pt x="1960455" y="3129534"/>
                    <a:pt x="1805515" y="3249930"/>
                    <a:pt x="1642066" y="3332734"/>
                  </a:cubicBezTo>
                  <a:cubicBezTo>
                    <a:pt x="1455935" y="3427603"/>
                    <a:pt x="1249890" y="3476752"/>
                    <a:pt x="1040975" y="3476117"/>
                  </a:cubicBezTo>
                  <a:close/>
                  <a:moveTo>
                    <a:pt x="931755" y="1591945"/>
                  </a:moveTo>
                  <a:cubicBezTo>
                    <a:pt x="814788" y="1638935"/>
                    <a:pt x="644481" y="1716151"/>
                    <a:pt x="506686" y="1844929"/>
                  </a:cubicBezTo>
                  <a:cubicBezTo>
                    <a:pt x="360763" y="1981454"/>
                    <a:pt x="285452" y="2143379"/>
                    <a:pt x="269704" y="2354326"/>
                  </a:cubicBezTo>
                  <a:cubicBezTo>
                    <a:pt x="251301" y="2566149"/>
                    <a:pt x="321463" y="2776131"/>
                    <a:pt x="463506" y="2934335"/>
                  </a:cubicBezTo>
                  <a:cubicBezTo>
                    <a:pt x="613112" y="3102356"/>
                    <a:pt x="809200" y="3202305"/>
                    <a:pt x="1001478" y="3208655"/>
                  </a:cubicBezTo>
                  <a:cubicBezTo>
                    <a:pt x="1181691" y="3215780"/>
                    <a:pt x="1360736" y="3176651"/>
                    <a:pt x="1521543" y="3094990"/>
                  </a:cubicBezTo>
                  <a:cubicBezTo>
                    <a:pt x="1666069" y="3021711"/>
                    <a:pt x="1804245" y="2910967"/>
                    <a:pt x="1932515" y="2765552"/>
                  </a:cubicBezTo>
                  <a:lnTo>
                    <a:pt x="1884382" y="2706370"/>
                  </a:lnTo>
                  <a:lnTo>
                    <a:pt x="1886541" y="2704592"/>
                  </a:lnTo>
                  <a:lnTo>
                    <a:pt x="1000462" y="1567307"/>
                  </a:lnTo>
                  <a:close/>
                  <a:moveTo>
                    <a:pt x="2593042" y="3108198"/>
                  </a:moveTo>
                  <a:lnTo>
                    <a:pt x="2593677" y="3108198"/>
                  </a:lnTo>
                  <a:close/>
                  <a:moveTo>
                    <a:pt x="1265892" y="266700"/>
                  </a:moveTo>
                  <a:cubicBezTo>
                    <a:pt x="1131272" y="266700"/>
                    <a:pt x="1014813" y="312420"/>
                    <a:pt x="929088" y="398780"/>
                  </a:cubicBezTo>
                  <a:cubicBezTo>
                    <a:pt x="837775" y="491363"/>
                    <a:pt x="785578" y="628650"/>
                    <a:pt x="796246" y="748284"/>
                  </a:cubicBezTo>
                  <a:cubicBezTo>
                    <a:pt x="808946" y="888746"/>
                    <a:pt x="903688" y="1008126"/>
                    <a:pt x="1013543" y="1146429"/>
                  </a:cubicBezTo>
                  <a:lnTo>
                    <a:pt x="1014813" y="1147953"/>
                  </a:lnTo>
                  <a:lnTo>
                    <a:pt x="1015575" y="1148969"/>
                  </a:lnTo>
                  <a:cubicBezTo>
                    <a:pt x="1037038" y="1176020"/>
                    <a:pt x="1063708" y="1209548"/>
                    <a:pt x="1088981" y="1243076"/>
                  </a:cubicBezTo>
                  <a:lnTo>
                    <a:pt x="1088981" y="1243076"/>
                  </a:lnTo>
                  <a:lnTo>
                    <a:pt x="1088981" y="1243076"/>
                  </a:lnTo>
                  <a:lnTo>
                    <a:pt x="1088981" y="1243076"/>
                  </a:lnTo>
                  <a:cubicBezTo>
                    <a:pt x="1262590" y="1164336"/>
                    <a:pt x="1394543" y="1085596"/>
                    <a:pt x="1492333" y="1002665"/>
                  </a:cubicBezTo>
                  <a:cubicBezTo>
                    <a:pt x="1624032" y="890778"/>
                    <a:pt x="1690580" y="771398"/>
                    <a:pt x="1689945" y="647065"/>
                  </a:cubicBezTo>
                  <a:cubicBezTo>
                    <a:pt x="1688675" y="433324"/>
                    <a:pt x="1540212" y="284353"/>
                    <a:pt x="1311612" y="267589"/>
                  </a:cubicBezTo>
                  <a:cubicBezTo>
                    <a:pt x="1296372" y="267208"/>
                    <a:pt x="1281513" y="266700"/>
                    <a:pt x="1265892" y="266700"/>
                  </a:cubicBezTo>
                  <a:close/>
                </a:path>
              </a:pathLst>
            </a:custGeom>
            <a:solidFill>
              <a:schemeClr val="tx1"/>
            </a:solidFill>
            <a:ln w="1270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E926507F-ED8C-4F51-867C-559B7855D4C8}"/>
                </a:ext>
              </a:extLst>
            </p:cNvPr>
            <p:cNvSpPr/>
            <p:nvPr/>
          </p:nvSpPr>
          <p:spPr>
            <a:xfrm>
              <a:off x="2196074" y="4545830"/>
              <a:ext cx="2005954" cy="1148317"/>
            </a:xfrm>
            <a:custGeom>
              <a:avLst/>
              <a:gdLst>
                <a:gd name="connsiteX0" fmla="*/ 133592 w 2207203"/>
                <a:gd name="connsiteY0" fmla="*/ 1263523 h 1263523"/>
                <a:gd name="connsiteX1" fmla="*/ 0 w 2207203"/>
                <a:gd name="connsiteY1" fmla="*/ 1130161 h 1263523"/>
                <a:gd name="connsiteX2" fmla="*/ 35293 w 2207203"/>
                <a:gd name="connsiteY2" fmla="*/ 1039622 h 1263523"/>
                <a:gd name="connsiteX3" fmla="*/ 54851 w 2207203"/>
                <a:gd name="connsiteY3" fmla="*/ 1017397 h 1263523"/>
                <a:gd name="connsiteX4" fmla="*/ 125971 w 2207203"/>
                <a:gd name="connsiteY4" fmla="*/ 928497 h 1263523"/>
                <a:gd name="connsiteX5" fmla="*/ 154546 w 2207203"/>
                <a:gd name="connsiteY5" fmla="*/ 890397 h 1263523"/>
                <a:gd name="connsiteX6" fmla="*/ 178803 w 2207203"/>
                <a:gd name="connsiteY6" fmla="*/ 849503 h 1263523"/>
                <a:gd name="connsiteX7" fmla="*/ 216903 w 2207203"/>
                <a:gd name="connsiteY7" fmla="*/ 772160 h 1263523"/>
                <a:gd name="connsiteX8" fmla="*/ 243827 w 2207203"/>
                <a:gd name="connsiteY8" fmla="*/ 708660 h 1263523"/>
                <a:gd name="connsiteX9" fmla="*/ 262623 w 2207203"/>
                <a:gd name="connsiteY9" fmla="*/ 648970 h 1263523"/>
                <a:gd name="connsiteX10" fmla="*/ 277228 w 2207203"/>
                <a:gd name="connsiteY10" fmla="*/ 581406 h 1263523"/>
                <a:gd name="connsiteX11" fmla="*/ 288658 w 2207203"/>
                <a:gd name="connsiteY11" fmla="*/ 496824 h 1263523"/>
                <a:gd name="connsiteX12" fmla="*/ 298437 w 2207203"/>
                <a:gd name="connsiteY12" fmla="*/ 387477 h 1263523"/>
                <a:gd name="connsiteX13" fmla="*/ 299072 w 2207203"/>
                <a:gd name="connsiteY13" fmla="*/ 378714 h 1263523"/>
                <a:gd name="connsiteX14" fmla="*/ 307836 w 2207203"/>
                <a:gd name="connsiteY14" fmla="*/ 249047 h 1263523"/>
                <a:gd name="connsiteX15" fmla="*/ 313677 w 2207203"/>
                <a:gd name="connsiteY15" fmla="*/ 127000 h 1263523"/>
                <a:gd name="connsiteX16" fmla="*/ 446900 w 2207203"/>
                <a:gd name="connsiteY16" fmla="*/ 0 h 1263523"/>
                <a:gd name="connsiteX17" fmla="*/ 805040 w 2207203"/>
                <a:gd name="connsiteY17" fmla="*/ 0 h 1263523"/>
                <a:gd name="connsiteX18" fmla="*/ 2071611 w 2207203"/>
                <a:gd name="connsiteY18" fmla="*/ 6350 h 1263523"/>
                <a:gd name="connsiteX19" fmla="*/ 2207184 w 2207203"/>
                <a:gd name="connsiteY19" fmla="*/ 137478 h 1263523"/>
                <a:gd name="connsiteX20" fmla="*/ 2076057 w 2207203"/>
                <a:gd name="connsiteY20" fmla="*/ 273050 h 1263523"/>
                <a:gd name="connsiteX21" fmla="*/ 796531 w 2207203"/>
                <a:gd name="connsiteY21" fmla="*/ 266573 h 1263523"/>
                <a:gd name="connsiteX22" fmla="*/ 574281 w 2207203"/>
                <a:gd name="connsiteY22" fmla="*/ 266573 h 1263523"/>
                <a:gd name="connsiteX23" fmla="*/ 565518 w 2207203"/>
                <a:gd name="connsiteY23" fmla="*/ 398780 h 1263523"/>
                <a:gd name="connsiteX24" fmla="*/ 564756 w 2207203"/>
                <a:gd name="connsiteY24" fmla="*/ 407416 h 1263523"/>
                <a:gd name="connsiteX25" fmla="*/ 554215 w 2207203"/>
                <a:gd name="connsiteY25" fmla="*/ 525653 h 1263523"/>
                <a:gd name="connsiteX26" fmla="*/ 540499 w 2207203"/>
                <a:gd name="connsiteY26" fmla="*/ 626237 h 1263523"/>
                <a:gd name="connsiteX27" fmla="*/ 520942 w 2207203"/>
                <a:gd name="connsiteY27" fmla="*/ 716915 h 1263523"/>
                <a:gd name="connsiteX28" fmla="*/ 494271 w 2207203"/>
                <a:gd name="connsiteY28" fmla="*/ 801243 h 1263523"/>
                <a:gd name="connsiteX29" fmla="*/ 459473 w 2207203"/>
                <a:gd name="connsiteY29" fmla="*/ 884428 h 1263523"/>
                <a:gd name="connsiteX30" fmla="*/ 416167 w 2207203"/>
                <a:gd name="connsiteY30" fmla="*/ 972185 h 1263523"/>
                <a:gd name="connsiteX31" fmla="*/ 368542 w 2207203"/>
                <a:gd name="connsiteY31" fmla="*/ 1050417 h 1263523"/>
                <a:gd name="connsiteX32" fmla="*/ 338061 w 2207203"/>
                <a:gd name="connsiteY32" fmla="*/ 1090549 h 1263523"/>
                <a:gd name="connsiteX33" fmla="*/ 258433 w 2207203"/>
                <a:gd name="connsiteY33" fmla="*/ 1190371 h 1263523"/>
                <a:gd name="connsiteX34" fmla="*/ 231636 w 2207203"/>
                <a:gd name="connsiteY34" fmla="*/ 1220851 h 1263523"/>
                <a:gd name="connsiteX35" fmla="*/ 133592 w 2207203"/>
                <a:gd name="connsiteY35" fmla="*/ 1263523 h 126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07203" h="1263523">
                  <a:moveTo>
                    <a:pt x="133592" y="1263523"/>
                  </a:moveTo>
                  <a:cubicBezTo>
                    <a:pt x="59881" y="1263587"/>
                    <a:pt x="64" y="1203884"/>
                    <a:pt x="0" y="1130161"/>
                  </a:cubicBezTo>
                  <a:cubicBezTo>
                    <a:pt x="-25" y="1096620"/>
                    <a:pt x="12573" y="1064298"/>
                    <a:pt x="35293" y="1039622"/>
                  </a:cubicBezTo>
                  <a:cubicBezTo>
                    <a:pt x="42024" y="1032383"/>
                    <a:pt x="47993" y="1025017"/>
                    <a:pt x="54851" y="1017397"/>
                  </a:cubicBezTo>
                  <a:cubicBezTo>
                    <a:pt x="80251" y="987298"/>
                    <a:pt x="105651" y="955421"/>
                    <a:pt x="125971" y="928497"/>
                  </a:cubicBezTo>
                  <a:cubicBezTo>
                    <a:pt x="135750" y="915797"/>
                    <a:pt x="145275" y="903097"/>
                    <a:pt x="154546" y="890397"/>
                  </a:cubicBezTo>
                  <a:cubicBezTo>
                    <a:pt x="163729" y="877443"/>
                    <a:pt x="171844" y="863765"/>
                    <a:pt x="178803" y="849503"/>
                  </a:cubicBezTo>
                  <a:cubicBezTo>
                    <a:pt x="194297" y="819404"/>
                    <a:pt x="206362" y="794893"/>
                    <a:pt x="216903" y="772160"/>
                  </a:cubicBezTo>
                  <a:cubicBezTo>
                    <a:pt x="227444" y="749427"/>
                    <a:pt x="236334" y="728091"/>
                    <a:pt x="243827" y="708660"/>
                  </a:cubicBezTo>
                  <a:cubicBezTo>
                    <a:pt x="251320" y="689229"/>
                    <a:pt x="257670" y="668274"/>
                    <a:pt x="262623" y="648970"/>
                  </a:cubicBezTo>
                  <a:cubicBezTo>
                    <a:pt x="267576" y="629666"/>
                    <a:pt x="272911" y="606298"/>
                    <a:pt x="277228" y="581406"/>
                  </a:cubicBezTo>
                  <a:cubicBezTo>
                    <a:pt x="281546" y="556514"/>
                    <a:pt x="285102" y="529463"/>
                    <a:pt x="288658" y="496824"/>
                  </a:cubicBezTo>
                  <a:cubicBezTo>
                    <a:pt x="292214" y="464185"/>
                    <a:pt x="295389" y="428879"/>
                    <a:pt x="298437" y="387477"/>
                  </a:cubicBezTo>
                  <a:lnTo>
                    <a:pt x="299072" y="378714"/>
                  </a:lnTo>
                  <a:cubicBezTo>
                    <a:pt x="302501" y="334010"/>
                    <a:pt x="305676" y="291719"/>
                    <a:pt x="307836" y="249047"/>
                  </a:cubicBezTo>
                  <a:lnTo>
                    <a:pt x="313677" y="127000"/>
                  </a:lnTo>
                  <a:cubicBezTo>
                    <a:pt x="317132" y="55918"/>
                    <a:pt x="375742" y="51"/>
                    <a:pt x="446900" y="0"/>
                  </a:cubicBezTo>
                  <a:lnTo>
                    <a:pt x="805040" y="0"/>
                  </a:lnTo>
                  <a:cubicBezTo>
                    <a:pt x="809612" y="0"/>
                    <a:pt x="1273671" y="19685"/>
                    <a:pt x="2071611" y="6350"/>
                  </a:cubicBezTo>
                  <a:cubicBezTo>
                    <a:pt x="2145259" y="5118"/>
                    <a:pt x="2205952" y="63830"/>
                    <a:pt x="2207184" y="137478"/>
                  </a:cubicBezTo>
                  <a:cubicBezTo>
                    <a:pt x="2208416" y="211125"/>
                    <a:pt x="2149704" y="271818"/>
                    <a:pt x="2076057" y="273050"/>
                  </a:cubicBezTo>
                  <a:cubicBezTo>
                    <a:pt x="1303134" y="285750"/>
                    <a:pt x="838187" y="268351"/>
                    <a:pt x="796531" y="266573"/>
                  </a:cubicBezTo>
                  <a:lnTo>
                    <a:pt x="574281" y="266573"/>
                  </a:lnTo>
                  <a:cubicBezTo>
                    <a:pt x="572123" y="311277"/>
                    <a:pt x="568693" y="355473"/>
                    <a:pt x="565518" y="398780"/>
                  </a:cubicBezTo>
                  <a:lnTo>
                    <a:pt x="564756" y="407416"/>
                  </a:lnTo>
                  <a:cubicBezTo>
                    <a:pt x="561454" y="451612"/>
                    <a:pt x="558026" y="490347"/>
                    <a:pt x="554215" y="525653"/>
                  </a:cubicBezTo>
                  <a:cubicBezTo>
                    <a:pt x="550024" y="563753"/>
                    <a:pt x="545579" y="596138"/>
                    <a:pt x="540499" y="626237"/>
                  </a:cubicBezTo>
                  <a:cubicBezTo>
                    <a:pt x="534784" y="659384"/>
                    <a:pt x="528434" y="688848"/>
                    <a:pt x="520942" y="716915"/>
                  </a:cubicBezTo>
                  <a:cubicBezTo>
                    <a:pt x="513448" y="744982"/>
                    <a:pt x="504812" y="772541"/>
                    <a:pt x="494271" y="801243"/>
                  </a:cubicBezTo>
                  <a:cubicBezTo>
                    <a:pt x="484365" y="827913"/>
                    <a:pt x="472936" y="854964"/>
                    <a:pt x="459473" y="884428"/>
                  </a:cubicBezTo>
                  <a:cubicBezTo>
                    <a:pt x="446773" y="911098"/>
                    <a:pt x="433311" y="938784"/>
                    <a:pt x="416167" y="972185"/>
                  </a:cubicBezTo>
                  <a:cubicBezTo>
                    <a:pt x="402514" y="999554"/>
                    <a:pt x="386575" y="1025716"/>
                    <a:pt x="368542" y="1050417"/>
                  </a:cubicBezTo>
                  <a:cubicBezTo>
                    <a:pt x="358762" y="1063117"/>
                    <a:pt x="348475" y="1077087"/>
                    <a:pt x="338061" y="1090549"/>
                  </a:cubicBezTo>
                  <a:cubicBezTo>
                    <a:pt x="315455" y="1120140"/>
                    <a:pt x="288023" y="1155446"/>
                    <a:pt x="258433" y="1190371"/>
                  </a:cubicBezTo>
                  <a:cubicBezTo>
                    <a:pt x="249669" y="1200785"/>
                    <a:pt x="240779" y="1210945"/>
                    <a:pt x="231636" y="1220851"/>
                  </a:cubicBezTo>
                  <a:cubicBezTo>
                    <a:pt x="206324" y="1248118"/>
                    <a:pt x="170790" y="1263587"/>
                    <a:pt x="133592" y="1263523"/>
                  </a:cubicBezTo>
                  <a:close/>
                </a:path>
              </a:pathLst>
            </a:custGeom>
            <a:solidFill>
              <a:srgbClr val="333D47"/>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1365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58928262"/>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2"/>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67195B01-251E-4F55-9C90-D997DDCDBF20}"/>
              </a:ext>
            </a:extLst>
          </p:cNvPr>
          <p:cNvSpPr/>
          <p:nvPr userDrawn="1"/>
        </p:nvSpPr>
        <p:spPr>
          <a:xfrm>
            <a:off x="7441294" y="4545904"/>
            <a:ext cx="4750706" cy="242355"/>
          </a:xfrm>
          <a:custGeom>
            <a:avLst/>
            <a:gdLst>
              <a:gd name="connsiteX0" fmla="*/ 121178 w 4750706"/>
              <a:gd name="connsiteY0" fmla="*/ 0 h 242355"/>
              <a:gd name="connsiteX1" fmla="*/ 4750706 w 4750706"/>
              <a:gd name="connsiteY1" fmla="*/ 0 h 242355"/>
              <a:gd name="connsiteX2" fmla="*/ 4750706 w 4750706"/>
              <a:gd name="connsiteY2" fmla="*/ 242355 h 242355"/>
              <a:gd name="connsiteX3" fmla="*/ 121178 w 4750706"/>
              <a:gd name="connsiteY3" fmla="*/ 242355 h 242355"/>
              <a:gd name="connsiteX4" fmla="*/ 0 w 4750706"/>
              <a:gd name="connsiteY4" fmla="*/ 121178 h 242355"/>
              <a:gd name="connsiteX5" fmla="*/ 121178 w 4750706"/>
              <a:gd name="connsiteY5" fmla="*/ 0 h 24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706" h="242355">
                <a:moveTo>
                  <a:pt x="121178" y="0"/>
                </a:moveTo>
                <a:lnTo>
                  <a:pt x="4750706" y="0"/>
                </a:lnTo>
                <a:lnTo>
                  <a:pt x="4750706" y="242355"/>
                </a:lnTo>
                <a:lnTo>
                  <a:pt x="121178" y="242355"/>
                </a:lnTo>
                <a:cubicBezTo>
                  <a:pt x="54253" y="242355"/>
                  <a:pt x="0" y="188102"/>
                  <a:pt x="0" y="121178"/>
                </a:cubicBezTo>
                <a:cubicBezTo>
                  <a:pt x="0" y="54253"/>
                  <a:pt x="54253" y="0"/>
                  <a:pt x="12117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18" name="Freeform: Shape 17">
            <a:extLst>
              <a:ext uri="{FF2B5EF4-FFF2-40B4-BE49-F238E27FC236}">
                <a16:creationId xmlns:a16="http://schemas.microsoft.com/office/drawing/2014/main" id="{A267C1ED-C691-4356-925A-A73041BB43C3}"/>
              </a:ext>
            </a:extLst>
          </p:cNvPr>
          <p:cNvSpPr/>
          <p:nvPr userDrawn="1"/>
        </p:nvSpPr>
        <p:spPr>
          <a:xfrm>
            <a:off x="0" y="3"/>
            <a:ext cx="12193141" cy="6858001"/>
          </a:xfrm>
          <a:custGeom>
            <a:avLst/>
            <a:gdLst>
              <a:gd name="connsiteX0" fmla="*/ 0 w 1100903"/>
              <a:gd name="connsiteY0" fmla="*/ 0 h 619200"/>
              <a:gd name="connsiteX1" fmla="*/ 1100903 w 1100903"/>
              <a:gd name="connsiteY1" fmla="*/ 0 h 619200"/>
              <a:gd name="connsiteX2" fmla="*/ 1100903 w 1100903"/>
              <a:gd name="connsiteY2" fmla="*/ 619200 h 619200"/>
              <a:gd name="connsiteX3" fmla="*/ 0 w 1100903"/>
              <a:gd name="connsiteY3" fmla="*/ 619200 h 619200"/>
            </a:gdLst>
            <a:ahLst/>
            <a:cxnLst>
              <a:cxn ang="0">
                <a:pos x="connsiteX0" y="connsiteY0"/>
              </a:cxn>
              <a:cxn ang="0">
                <a:pos x="connsiteX1" y="connsiteY1"/>
              </a:cxn>
              <a:cxn ang="0">
                <a:pos x="connsiteX2" y="connsiteY2"/>
              </a:cxn>
              <a:cxn ang="0">
                <a:pos x="connsiteX3" y="connsiteY3"/>
              </a:cxn>
            </a:cxnLst>
            <a:rect l="l" t="t" r="r" b="b"/>
            <a:pathLst>
              <a:path w="1100903" h="619200">
                <a:moveTo>
                  <a:pt x="0" y="0"/>
                </a:moveTo>
                <a:lnTo>
                  <a:pt x="1100903" y="0"/>
                </a:lnTo>
                <a:lnTo>
                  <a:pt x="1100903" y="619200"/>
                </a:lnTo>
                <a:lnTo>
                  <a:pt x="0" y="619200"/>
                </a:lnTo>
                <a:close/>
              </a:path>
            </a:pathLst>
          </a:custGeom>
          <a:noFill/>
          <a:ln w="114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786E751-57D9-4C2B-A06E-60CD5FE60C97}"/>
              </a:ext>
            </a:extLst>
          </p:cNvPr>
          <p:cNvSpPr/>
          <p:nvPr/>
        </p:nvSpPr>
        <p:spPr>
          <a:xfrm>
            <a:off x="-1" y="-49108"/>
            <a:ext cx="12192125" cy="6857999"/>
          </a:xfrm>
          <a:custGeom>
            <a:avLst/>
            <a:gdLst>
              <a:gd name="connsiteX0" fmla="*/ 0 w 12192125"/>
              <a:gd name="connsiteY0" fmla="*/ 0 h 6857999"/>
              <a:gd name="connsiteX1" fmla="*/ 12192126 w 12192125"/>
              <a:gd name="connsiteY1" fmla="*/ 0 h 6857999"/>
              <a:gd name="connsiteX2" fmla="*/ 12192126 w 12192125"/>
              <a:gd name="connsiteY2" fmla="*/ 6857999 h 6857999"/>
              <a:gd name="connsiteX3" fmla="*/ 0 w 1219212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125" h="6857999">
                <a:moveTo>
                  <a:pt x="0" y="0"/>
                </a:moveTo>
                <a:lnTo>
                  <a:pt x="12192126" y="0"/>
                </a:lnTo>
                <a:lnTo>
                  <a:pt x="12192126" y="6857999"/>
                </a:lnTo>
                <a:lnTo>
                  <a:pt x="0" y="6857999"/>
                </a:lnTo>
                <a:close/>
              </a:path>
            </a:pathLst>
          </a:custGeom>
          <a:noFill/>
          <a:ln w="1269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F2B3881-4330-4017-A73B-0482E4BA5A07}"/>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826C91B-FE38-4E67-81B3-F37DF7FA9765}"/>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A8B3DCA-50C5-4313-B797-318FE3CECA01}"/>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9E25AF8-DB78-48DE-9F1A-C4EE739E577D}"/>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BCA0938-8A11-4B15-956F-3550D2AF9C90}"/>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9691F4C-685D-4CDA-A320-97078A5E588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66DC782-5573-42F8-9128-BAE8D5B23626}"/>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EB7EFBA-995D-493D-B032-7FAD4708FEDE}"/>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5991226-06AD-4618-AF4B-05632532D59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793C5B4-9752-4964-9D24-8870AE4659C6}"/>
              </a:ext>
            </a:extLst>
          </p:cNvPr>
          <p:cNvSpPr/>
          <p:nvPr/>
        </p:nvSpPr>
        <p:spPr>
          <a:xfrm>
            <a:off x="454409" y="2997716"/>
            <a:ext cx="2588256" cy="3158926"/>
          </a:xfrm>
          <a:custGeom>
            <a:avLst/>
            <a:gdLst>
              <a:gd name="connsiteX0" fmla="*/ 1040913 w 2848250"/>
              <a:gd name="connsiteY0" fmla="*/ 3476244 h 3476245"/>
              <a:gd name="connsiteX1" fmla="*/ 992526 w 2848250"/>
              <a:gd name="connsiteY1" fmla="*/ 3475355 h 3476245"/>
              <a:gd name="connsiteX2" fmla="*/ 264308 w 2848250"/>
              <a:gd name="connsiteY2" fmla="*/ 3112008 h 3476245"/>
              <a:gd name="connsiteX3" fmla="*/ 3831 w 2848250"/>
              <a:gd name="connsiteY3" fmla="*/ 2333244 h 3476245"/>
              <a:gd name="connsiteX4" fmla="*/ 324506 w 2848250"/>
              <a:gd name="connsiteY4" fmla="*/ 1649984 h 3476245"/>
              <a:gd name="connsiteX5" fmla="*/ 830093 w 2848250"/>
              <a:gd name="connsiteY5" fmla="*/ 1345184 h 3476245"/>
              <a:gd name="connsiteX6" fmla="*/ 805963 w 2848250"/>
              <a:gd name="connsiteY6" fmla="*/ 1314704 h 3476245"/>
              <a:gd name="connsiteX7" fmla="*/ 804312 w 2848250"/>
              <a:gd name="connsiteY7" fmla="*/ 1312672 h 3476245"/>
              <a:gd name="connsiteX8" fmla="*/ 529865 w 2848250"/>
              <a:gd name="connsiteY8" fmla="*/ 771906 h 3476245"/>
              <a:gd name="connsiteX9" fmla="*/ 738653 w 2848250"/>
              <a:gd name="connsiteY9" fmla="*/ 211201 h 3476245"/>
              <a:gd name="connsiteX10" fmla="*/ 1265068 w 2848250"/>
              <a:gd name="connsiteY10" fmla="*/ 0 h 3476245"/>
              <a:gd name="connsiteX11" fmla="*/ 1332251 w 2848250"/>
              <a:gd name="connsiteY11" fmla="*/ 2667 h 3476245"/>
              <a:gd name="connsiteX12" fmla="*/ 1956583 w 2848250"/>
              <a:gd name="connsiteY12" fmla="*/ 646430 h 3476245"/>
              <a:gd name="connsiteX13" fmla="*/ 1664483 w 2848250"/>
              <a:gd name="connsiteY13" fmla="*/ 1206119 h 3476245"/>
              <a:gd name="connsiteX14" fmla="*/ 1254527 w 2848250"/>
              <a:gd name="connsiteY14" fmla="*/ 1460119 h 3476245"/>
              <a:gd name="connsiteX15" fmla="*/ 2175404 w 2848250"/>
              <a:gd name="connsiteY15" fmla="*/ 2642108 h 3476245"/>
              <a:gd name="connsiteX16" fmla="*/ 2295165 w 2848250"/>
              <a:gd name="connsiteY16" fmla="*/ 2789174 h 3476245"/>
              <a:gd name="connsiteX17" fmla="*/ 2593488 w 2848250"/>
              <a:gd name="connsiteY17" fmla="*/ 3108833 h 3476245"/>
              <a:gd name="connsiteX18" fmla="*/ 2621429 w 2848250"/>
              <a:gd name="connsiteY18" fmla="*/ 3131439 h 3476245"/>
              <a:gd name="connsiteX19" fmla="*/ 2627270 w 2848250"/>
              <a:gd name="connsiteY19" fmla="*/ 3136392 h 3476245"/>
              <a:gd name="connsiteX20" fmla="*/ 2714900 w 2848250"/>
              <a:gd name="connsiteY20" fmla="*/ 3141853 h 3476245"/>
              <a:gd name="connsiteX21" fmla="*/ 2848250 w 2848250"/>
              <a:gd name="connsiteY21" fmla="*/ 3141853 h 3476245"/>
              <a:gd name="connsiteX22" fmla="*/ 2848250 w 2848250"/>
              <a:gd name="connsiteY22" fmla="*/ 3408553 h 3476245"/>
              <a:gd name="connsiteX23" fmla="*/ 2714900 w 2848250"/>
              <a:gd name="connsiteY23" fmla="*/ 3408553 h 3476245"/>
              <a:gd name="connsiteX24" fmla="*/ 2446930 w 2848250"/>
              <a:gd name="connsiteY24" fmla="*/ 3333623 h 3476245"/>
              <a:gd name="connsiteX25" fmla="*/ 2434230 w 2848250"/>
              <a:gd name="connsiteY25" fmla="*/ 3322955 h 3476245"/>
              <a:gd name="connsiteX26" fmla="*/ 2102125 w 2848250"/>
              <a:gd name="connsiteY26" fmla="*/ 2973959 h 3476245"/>
              <a:gd name="connsiteX27" fmla="*/ 1641115 w 2848250"/>
              <a:gd name="connsiteY27" fmla="*/ 3332353 h 3476245"/>
              <a:gd name="connsiteX28" fmla="*/ 1040913 w 2848250"/>
              <a:gd name="connsiteY28" fmla="*/ 3476244 h 3476245"/>
              <a:gd name="connsiteX29" fmla="*/ 931693 w 2848250"/>
              <a:gd name="connsiteY29" fmla="*/ 1592326 h 3476245"/>
              <a:gd name="connsiteX30" fmla="*/ 506624 w 2848250"/>
              <a:gd name="connsiteY30" fmla="*/ 1845437 h 3476245"/>
              <a:gd name="connsiteX31" fmla="*/ 269642 w 2848250"/>
              <a:gd name="connsiteY31" fmla="*/ 2354707 h 3476245"/>
              <a:gd name="connsiteX32" fmla="*/ 463444 w 2848250"/>
              <a:gd name="connsiteY32" fmla="*/ 2934335 h 3476245"/>
              <a:gd name="connsiteX33" fmla="*/ 1001416 w 2848250"/>
              <a:gd name="connsiteY33" fmla="*/ 3208655 h 3476245"/>
              <a:gd name="connsiteX34" fmla="*/ 1521354 w 2848250"/>
              <a:gd name="connsiteY34" fmla="*/ 3094355 h 3476245"/>
              <a:gd name="connsiteX35" fmla="*/ 1932199 w 2848250"/>
              <a:gd name="connsiteY35" fmla="*/ 2765044 h 3476245"/>
              <a:gd name="connsiteX36" fmla="*/ 1884066 w 2848250"/>
              <a:gd name="connsiteY36" fmla="*/ 2705862 h 3476245"/>
              <a:gd name="connsiteX37" fmla="*/ 1886225 w 2848250"/>
              <a:gd name="connsiteY37" fmla="*/ 2704084 h 3476245"/>
              <a:gd name="connsiteX38" fmla="*/ 1000400 w 2848250"/>
              <a:gd name="connsiteY38" fmla="*/ 1567434 h 3476245"/>
              <a:gd name="connsiteX39" fmla="*/ 2592726 w 2848250"/>
              <a:gd name="connsiteY39" fmla="*/ 3107944 h 3476245"/>
              <a:gd name="connsiteX40" fmla="*/ 2592726 w 2848250"/>
              <a:gd name="connsiteY40" fmla="*/ 3107944 h 3476245"/>
              <a:gd name="connsiteX41" fmla="*/ 1264814 w 2848250"/>
              <a:gd name="connsiteY41" fmla="*/ 267081 h 3476245"/>
              <a:gd name="connsiteX42" fmla="*/ 928010 w 2848250"/>
              <a:gd name="connsiteY42" fmla="*/ 399161 h 3476245"/>
              <a:gd name="connsiteX43" fmla="*/ 795295 w 2848250"/>
              <a:gd name="connsiteY43" fmla="*/ 748665 h 3476245"/>
              <a:gd name="connsiteX44" fmla="*/ 1012592 w 2848250"/>
              <a:gd name="connsiteY44" fmla="*/ 1146683 h 3476245"/>
              <a:gd name="connsiteX45" fmla="*/ 1014116 w 2848250"/>
              <a:gd name="connsiteY45" fmla="*/ 1148715 h 3476245"/>
              <a:gd name="connsiteX46" fmla="*/ 1088030 w 2848250"/>
              <a:gd name="connsiteY46" fmla="*/ 1243330 h 3476245"/>
              <a:gd name="connsiteX47" fmla="*/ 1088030 w 2848250"/>
              <a:gd name="connsiteY47" fmla="*/ 1243330 h 3476245"/>
              <a:gd name="connsiteX48" fmla="*/ 1088030 w 2848250"/>
              <a:gd name="connsiteY48" fmla="*/ 1243330 h 3476245"/>
              <a:gd name="connsiteX49" fmla="*/ 1088030 w 2848250"/>
              <a:gd name="connsiteY49" fmla="*/ 1243330 h 3476245"/>
              <a:gd name="connsiteX50" fmla="*/ 1491382 w 2848250"/>
              <a:gd name="connsiteY50" fmla="*/ 1002792 h 3476245"/>
              <a:gd name="connsiteX51" fmla="*/ 1688867 w 2848250"/>
              <a:gd name="connsiteY51" fmla="*/ 648081 h 3476245"/>
              <a:gd name="connsiteX52" fmla="*/ 1310661 w 2848250"/>
              <a:gd name="connsiteY52" fmla="*/ 268732 h 3476245"/>
              <a:gd name="connsiteX53" fmla="*/ 1264814 w 2848250"/>
              <a:gd name="connsiteY53" fmla="*/ 267081 h 347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48250" h="3476245">
                <a:moveTo>
                  <a:pt x="1040913" y="3476244"/>
                </a:moveTo>
                <a:cubicBezTo>
                  <a:pt x="1024911" y="3476244"/>
                  <a:pt x="1008528" y="3476244"/>
                  <a:pt x="992526" y="3475355"/>
                </a:cubicBezTo>
                <a:cubicBezTo>
                  <a:pt x="727604" y="3466592"/>
                  <a:pt x="462174" y="3334131"/>
                  <a:pt x="264308" y="3112008"/>
                </a:cubicBezTo>
                <a:cubicBezTo>
                  <a:pt x="73564" y="2899588"/>
                  <a:pt x="-20728" y="2617678"/>
                  <a:pt x="3831" y="2333244"/>
                </a:cubicBezTo>
                <a:cubicBezTo>
                  <a:pt x="24532" y="2056130"/>
                  <a:pt x="129434" y="1832356"/>
                  <a:pt x="324506" y="1649984"/>
                </a:cubicBezTo>
                <a:cubicBezTo>
                  <a:pt x="493797" y="1491615"/>
                  <a:pt x="692806" y="1400302"/>
                  <a:pt x="830093" y="1345184"/>
                </a:cubicBezTo>
                <a:lnTo>
                  <a:pt x="805963" y="1314704"/>
                </a:lnTo>
                <a:lnTo>
                  <a:pt x="804312" y="1312672"/>
                </a:lnTo>
                <a:cubicBezTo>
                  <a:pt x="678836" y="1154684"/>
                  <a:pt x="549423" y="991870"/>
                  <a:pt x="529865" y="771906"/>
                </a:cubicBezTo>
                <a:cubicBezTo>
                  <a:pt x="512339" y="574421"/>
                  <a:pt x="592349" y="359664"/>
                  <a:pt x="738653" y="211201"/>
                </a:cubicBezTo>
                <a:cubicBezTo>
                  <a:pt x="875940" y="73025"/>
                  <a:pt x="1057804" y="0"/>
                  <a:pt x="1265068" y="0"/>
                </a:cubicBezTo>
                <a:cubicBezTo>
                  <a:pt x="1288563" y="0"/>
                  <a:pt x="1310534" y="889"/>
                  <a:pt x="1332251" y="2667"/>
                </a:cubicBezTo>
                <a:cubicBezTo>
                  <a:pt x="1697376" y="29337"/>
                  <a:pt x="1954551" y="294132"/>
                  <a:pt x="1956583" y="646430"/>
                </a:cubicBezTo>
                <a:cubicBezTo>
                  <a:pt x="1957726" y="852551"/>
                  <a:pt x="1859682" y="1040765"/>
                  <a:pt x="1664483" y="1206119"/>
                </a:cubicBezTo>
                <a:cubicBezTo>
                  <a:pt x="1558819" y="1295654"/>
                  <a:pt x="1424326" y="1379093"/>
                  <a:pt x="1254527" y="1460119"/>
                </a:cubicBezTo>
                <a:lnTo>
                  <a:pt x="2175404" y="2642108"/>
                </a:lnTo>
                <a:lnTo>
                  <a:pt x="2295165" y="2789174"/>
                </a:lnTo>
                <a:cubicBezTo>
                  <a:pt x="2437151" y="2951861"/>
                  <a:pt x="2567961" y="3087370"/>
                  <a:pt x="2593488" y="3108833"/>
                </a:cubicBezTo>
                <a:cubicBezTo>
                  <a:pt x="2605299" y="3117469"/>
                  <a:pt x="2614570" y="3125470"/>
                  <a:pt x="2621429" y="3131439"/>
                </a:cubicBezTo>
                <a:lnTo>
                  <a:pt x="2627270" y="3136392"/>
                </a:lnTo>
                <a:cubicBezTo>
                  <a:pt x="2656210" y="3141259"/>
                  <a:pt x="2685580" y="3143089"/>
                  <a:pt x="2714900" y="3141853"/>
                </a:cubicBezTo>
                <a:lnTo>
                  <a:pt x="2848250" y="3141853"/>
                </a:lnTo>
                <a:lnTo>
                  <a:pt x="2848250" y="3408553"/>
                </a:lnTo>
                <a:lnTo>
                  <a:pt x="2714900" y="3408553"/>
                </a:lnTo>
                <a:cubicBezTo>
                  <a:pt x="2560214" y="3408553"/>
                  <a:pt x="2507636" y="3385820"/>
                  <a:pt x="2446930" y="3333623"/>
                </a:cubicBezTo>
                <a:cubicBezTo>
                  <a:pt x="2441977" y="3329305"/>
                  <a:pt x="2437913" y="3325876"/>
                  <a:pt x="2434230" y="3322955"/>
                </a:cubicBezTo>
                <a:cubicBezTo>
                  <a:pt x="2383430" y="3285744"/>
                  <a:pt x="2210075" y="3097149"/>
                  <a:pt x="2102125" y="2973959"/>
                </a:cubicBezTo>
                <a:cubicBezTo>
                  <a:pt x="1959504" y="3129026"/>
                  <a:pt x="1804564" y="3249422"/>
                  <a:pt x="1641115" y="3332353"/>
                </a:cubicBezTo>
                <a:cubicBezTo>
                  <a:pt x="1455274" y="3427192"/>
                  <a:pt x="1249555" y="3476510"/>
                  <a:pt x="1040913" y="3476244"/>
                </a:cubicBezTo>
                <a:close/>
                <a:moveTo>
                  <a:pt x="931693" y="1592326"/>
                </a:moveTo>
                <a:cubicBezTo>
                  <a:pt x="814726" y="1639443"/>
                  <a:pt x="644292" y="1716659"/>
                  <a:pt x="506624" y="1845437"/>
                </a:cubicBezTo>
                <a:cubicBezTo>
                  <a:pt x="360828" y="1981835"/>
                  <a:pt x="285517" y="2143633"/>
                  <a:pt x="269642" y="2354707"/>
                </a:cubicBezTo>
                <a:cubicBezTo>
                  <a:pt x="251454" y="2566386"/>
                  <a:pt x="321595" y="2776166"/>
                  <a:pt x="463444" y="2934335"/>
                </a:cubicBezTo>
                <a:cubicBezTo>
                  <a:pt x="610764" y="3099435"/>
                  <a:pt x="811932" y="3202305"/>
                  <a:pt x="1001416" y="3208655"/>
                </a:cubicBezTo>
                <a:cubicBezTo>
                  <a:pt x="1181635" y="3215452"/>
                  <a:pt x="1360603" y="3176109"/>
                  <a:pt x="1521354" y="3094355"/>
                </a:cubicBezTo>
                <a:cubicBezTo>
                  <a:pt x="1665753" y="3021076"/>
                  <a:pt x="1804056" y="2910332"/>
                  <a:pt x="1932199" y="2765044"/>
                </a:cubicBezTo>
                <a:lnTo>
                  <a:pt x="1884066" y="2705862"/>
                </a:lnTo>
                <a:lnTo>
                  <a:pt x="1886225" y="2704084"/>
                </a:lnTo>
                <a:lnTo>
                  <a:pt x="1000400" y="1567434"/>
                </a:lnTo>
                <a:close/>
                <a:moveTo>
                  <a:pt x="2592726" y="3107944"/>
                </a:moveTo>
                <a:lnTo>
                  <a:pt x="2592726" y="3107944"/>
                </a:lnTo>
                <a:close/>
                <a:moveTo>
                  <a:pt x="1264814" y="267081"/>
                </a:moveTo>
                <a:cubicBezTo>
                  <a:pt x="1130321" y="267081"/>
                  <a:pt x="1013735" y="312801"/>
                  <a:pt x="928010" y="399161"/>
                </a:cubicBezTo>
                <a:cubicBezTo>
                  <a:pt x="836824" y="491617"/>
                  <a:pt x="784627" y="628904"/>
                  <a:pt x="795295" y="748665"/>
                </a:cubicBezTo>
                <a:cubicBezTo>
                  <a:pt x="807995" y="888365"/>
                  <a:pt x="902610" y="1008380"/>
                  <a:pt x="1012592" y="1146683"/>
                </a:cubicBezTo>
                <a:lnTo>
                  <a:pt x="1014116" y="1148715"/>
                </a:lnTo>
                <a:cubicBezTo>
                  <a:pt x="1040786" y="1182243"/>
                  <a:pt x="1064916" y="1212215"/>
                  <a:pt x="1088030" y="1243330"/>
                </a:cubicBezTo>
                <a:lnTo>
                  <a:pt x="1088030" y="1243330"/>
                </a:lnTo>
                <a:lnTo>
                  <a:pt x="1088030" y="1243330"/>
                </a:lnTo>
                <a:lnTo>
                  <a:pt x="1088030" y="1243330"/>
                </a:lnTo>
                <a:cubicBezTo>
                  <a:pt x="1261639" y="1164590"/>
                  <a:pt x="1393592" y="1085850"/>
                  <a:pt x="1491382" y="1002792"/>
                </a:cubicBezTo>
                <a:cubicBezTo>
                  <a:pt x="1623081" y="891032"/>
                  <a:pt x="1689502" y="771652"/>
                  <a:pt x="1688867" y="648081"/>
                </a:cubicBezTo>
                <a:cubicBezTo>
                  <a:pt x="1687597" y="434340"/>
                  <a:pt x="1539134" y="285369"/>
                  <a:pt x="1310661" y="268732"/>
                </a:cubicBezTo>
                <a:cubicBezTo>
                  <a:pt x="1296056" y="267716"/>
                  <a:pt x="1281197" y="267081"/>
                  <a:pt x="1264814" y="267081"/>
                </a:cubicBezTo>
                <a:close/>
              </a:path>
            </a:pathLst>
          </a:custGeom>
          <a:solidFill>
            <a:srgbClr val="FFFFFF"/>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55A575-2D29-4CA2-B8AD-621A7489E9F3}"/>
              </a:ext>
            </a:extLst>
          </p:cNvPr>
          <p:cNvSpPr/>
          <p:nvPr/>
        </p:nvSpPr>
        <p:spPr>
          <a:xfrm>
            <a:off x="2195899" y="4546596"/>
            <a:ext cx="5688673" cy="1147495"/>
          </a:xfrm>
          <a:custGeom>
            <a:avLst/>
            <a:gdLst>
              <a:gd name="connsiteX0" fmla="*/ 133376 w 6260109"/>
              <a:gd name="connsiteY0" fmla="*/ 1262761 h 1262763"/>
              <a:gd name="connsiteX1" fmla="*/ 0 w 6260109"/>
              <a:gd name="connsiteY1" fmla="*/ 1129437 h 1262763"/>
              <a:gd name="connsiteX2" fmla="*/ 35458 w 6260109"/>
              <a:gd name="connsiteY2" fmla="*/ 1038860 h 1262763"/>
              <a:gd name="connsiteX3" fmla="*/ 55017 w 6260109"/>
              <a:gd name="connsiteY3" fmla="*/ 1016635 h 1262763"/>
              <a:gd name="connsiteX4" fmla="*/ 126137 w 6260109"/>
              <a:gd name="connsiteY4" fmla="*/ 927735 h 1262763"/>
              <a:gd name="connsiteX5" fmla="*/ 154458 w 6260109"/>
              <a:gd name="connsiteY5" fmla="*/ 890397 h 1262763"/>
              <a:gd name="connsiteX6" fmla="*/ 178715 w 6260109"/>
              <a:gd name="connsiteY6" fmla="*/ 849376 h 1262763"/>
              <a:gd name="connsiteX7" fmla="*/ 216815 w 6260109"/>
              <a:gd name="connsiteY7" fmla="*/ 772033 h 1262763"/>
              <a:gd name="connsiteX8" fmla="*/ 243739 w 6260109"/>
              <a:gd name="connsiteY8" fmla="*/ 708533 h 1262763"/>
              <a:gd name="connsiteX9" fmla="*/ 262662 w 6260109"/>
              <a:gd name="connsiteY9" fmla="*/ 648716 h 1262763"/>
              <a:gd name="connsiteX10" fmla="*/ 277013 w 6260109"/>
              <a:gd name="connsiteY10" fmla="*/ 581406 h 1262763"/>
              <a:gd name="connsiteX11" fmla="*/ 288570 w 6260109"/>
              <a:gd name="connsiteY11" fmla="*/ 496697 h 1262763"/>
              <a:gd name="connsiteX12" fmla="*/ 298349 w 6260109"/>
              <a:gd name="connsiteY12" fmla="*/ 387477 h 1262763"/>
              <a:gd name="connsiteX13" fmla="*/ 299111 w 6260109"/>
              <a:gd name="connsiteY13" fmla="*/ 377317 h 1262763"/>
              <a:gd name="connsiteX14" fmla="*/ 307620 w 6260109"/>
              <a:gd name="connsiteY14" fmla="*/ 249174 h 1262763"/>
              <a:gd name="connsiteX15" fmla="*/ 313589 w 6260109"/>
              <a:gd name="connsiteY15" fmla="*/ 127000 h 1262763"/>
              <a:gd name="connsiteX16" fmla="*/ 446812 w 6260109"/>
              <a:gd name="connsiteY16" fmla="*/ 0 h 1262763"/>
              <a:gd name="connsiteX17" fmla="*/ 6126760 w 6260109"/>
              <a:gd name="connsiteY17" fmla="*/ 0 h 1262763"/>
              <a:gd name="connsiteX18" fmla="*/ 6260110 w 6260109"/>
              <a:gd name="connsiteY18" fmla="*/ 133350 h 1262763"/>
              <a:gd name="connsiteX19" fmla="*/ 6126760 w 6260109"/>
              <a:gd name="connsiteY19" fmla="*/ 266700 h 1262763"/>
              <a:gd name="connsiteX20" fmla="*/ 573939 w 6260109"/>
              <a:gd name="connsiteY20" fmla="*/ 266700 h 1262763"/>
              <a:gd name="connsiteX21" fmla="*/ 565176 w 6260109"/>
              <a:gd name="connsiteY21" fmla="*/ 397383 h 1262763"/>
              <a:gd name="connsiteX22" fmla="*/ 564414 w 6260109"/>
              <a:gd name="connsiteY22" fmla="*/ 407416 h 1262763"/>
              <a:gd name="connsiteX23" fmla="*/ 553873 w 6260109"/>
              <a:gd name="connsiteY23" fmla="*/ 525526 h 1262763"/>
              <a:gd name="connsiteX24" fmla="*/ 540030 w 6260109"/>
              <a:gd name="connsiteY24" fmla="*/ 626237 h 1262763"/>
              <a:gd name="connsiteX25" fmla="*/ 520599 w 6260109"/>
              <a:gd name="connsiteY25" fmla="*/ 716788 h 1262763"/>
              <a:gd name="connsiteX26" fmla="*/ 493929 w 6260109"/>
              <a:gd name="connsiteY26" fmla="*/ 800989 h 1262763"/>
              <a:gd name="connsiteX27" fmla="*/ 459131 w 6260109"/>
              <a:gd name="connsiteY27" fmla="*/ 884301 h 1262763"/>
              <a:gd name="connsiteX28" fmla="*/ 415697 w 6260109"/>
              <a:gd name="connsiteY28" fmla="*/ 972058 h 1262763"/>
              <a:gd name="connsiteX29" fmla="*/ 368198 w 6260109"/>
              <a:gd name="connsiteY29" fmla="*/ 1050290 h 1262763"/>
              <a:gd name="connsiteX30" fmla="*/ 337846 w 6260109"/>
              <a:gd name="connsiteY30" fmla="*/ 1090295 h 1262763"/>
              <a:gd name="connsiteX31" fmla="*/ 258217 w 6260109"/>
              <a:gd name="connsiteY31" fmla="*/ 1190117 h 1262763"/>
              <a:gd name="connsiteX32" fmla="*/ 231166 w 6260109"/>
              <a:gd name="connsiteY32" fmla="*/ 1220724 h 1262763"/>
              <a:gd name="connsiteX33" fmla="*/ 133376 w 6260109"/>
              <a:gd name="connsiteY33" fmla="*/ 1262761 h 126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260109" h="1262763">
                <a:moveTo>
                  <a:pt x="133376" y="1262761"/>
                </a:moveTo>
                <a:cubicBezTo>
                  <a:pt x="59728" y="1262775"/>
                  <a:pt x="14" y="1203084"/>
                  <a:pt x="0" y="1129437"/>
                </a:cubicBezTo>
                <a:cubicBezTo>
                  <a:pt x="-6" y="1095857"/>
                  <a:pt x="12656" y="1063511"/>
                  <a:pt x="35458" y="1038860"/>
                </a:cubicBezTo>
                <a:cubicBezTo>
                  <a:pt x="42190" y="1031621"/>
                  <a:pt x="48159" y="1024128"/>
                  <a:pt x="55017" y="1016635"/>
                </a:cubicBezTo>
                <a:cubicBezTo>
                  <a:pt x="80417" y="987298"/>
                  <a:pt x="103912" y="956310"/>
                  <a:pt x="126137" y="927735"/>
                </a:cubicBezTo>
                <a:cubicBezTo>
                  <a:pt x="135662" y="915035"/>
                  <a:pt x="145187" y="902335"/>
                  <a:pt x="154458" y="890397"/>
                </a:cubicBezTo>
                <a:cubicBezTo>
                  <a:pt x="163675" y="877426"/>
                  <a:pt x="171790" y="863704"/>
                  <a:pt x="178715" y="849376"/>
                </a:cubicBezTo>
                <a:cubicBezTo>
                  <a:pt x="194336" y="819150"/>
                  <a:pt x="206528" y="794639"/>
                  <a:pt x="216815" y="772033"/>
                </a:cubicBezTo>
                <a:cubicBezTo>
                  <a:pt x="227102" y="749427"/>
                  <a:pt x="236246" y="727964"/>
                  <a:pt x="243739" y="708533"/>
                </a:cubicBezTo>
                <a:cubicBezTo>
                  <a:pt x="251232" y="689102"/>
                  <a:pt x="257455" y="668274"/>
                  <a:pt x="262662" y="648716"/>
                </a:cubicBezTo>
                <a:cubicBezTo>
                  <a:pt x="267869" y="629158"/>
                  <a:pt x="272822" y="606171"/>
                  <a:pt x="277013" y="581406"/>
                </a:cubicBezTo>
                <a:cubicBezTo>
                  <a:pt x="281204" y="556641"/>
                  <a:pt x="284887" y="529717"/>
                  <a:pt x="288570" y="496697"/>
                </a:cubicBezTo>
                <a:cubicBezTo>
                  <a:pt x="292253" y="463677"/>
                  <a:pt x="295301" y="428879"/>
                  <a:pt x="298349" y="387477"/>
                </a:cubicBezTo>
                <a:lnTo>
                  <a:pt x="299111" y="377317"/>
                </a:lnTo>
                <a:cubicBezTo>
                  <a:pt x="302540" y="332994"/>
                  <a:pt x="305715" y="291211"/>
                  <a:pt x="307620" y="249174"/>
                </a:cubicBezTo>
                <a:lnTo>
                  <a:pt x="313589" y="127000"/>
                </a:lnTo>
                <a:cubicBezTo>
                  <a:pt x="316915" y="55864"/>
                  <a:pt x="375598" y="-78"/>
                  <a:pt x="446812" y="0"/>
                </a:cubicBezTo>
                <a:lnTo>
                  <a:pt x="6126760" y="0"/>
                </a:lnTo>
                <a:cubicBezTo>
                  <a:pt x="6200407" y="0"/>
                  <a:pt x="6260110" y="59703"/>
                  <a:pt x="6260110" y="133350"/>
                </a:cubicBezTo>
                <a:cubicBezTo>
                  <a:pt x="6260110" y="206997"/>
                  <a:pt x="6200407" y="266700"/>
                  <a:pt x="6126760" y="266700"/>
                </a:cubicBezTo>
                <a:lnTo>
                  <a:pt x="573939" y="266700"/>
                </a:lnTo>
                <a:cubicBezTo>
                  <a:pt x="571780" y="310769"/>
                  <a:pt x="568478" y="354711"/>
                  <a:pt x="565176" y="397383"/>
                </a:cubicBezTo>
                <a:lnTo>
                  <a:pt x="564414" y="407416"/>
                </a:lnTo>
                <a:cubicBezTo>
                  <a:pt x="561112" y="451612"/>
                  <a:pt x="557683" y="490220"/>
                  <a:pt x="553873" y="525526"/>
                </a:cubicBezTo>
                <a:cubicBezTo>
                  <a:pt x="549555" y="564261"/>
                  <a:pt x="545237" y="596138"/>
                  <a:pt x="540030" y="626237"/>
                </a:cubicBezTo>
                <a:cubicBezTo>
                  <a:pt x="534442" y="659257"/>
                  <a:pt x="528092" y="688721"/>
                  <a:pt x="520599" y="716788"/>
                </a:cubicBezTo>
                <a:cubicBezTo>
                  <a:pt x="513106" y="744855"/>
                  <a:pt x="504470" y="772541"/>
                  <a:pt x="493929" y="800989"/>
                </a:cubicBezTo>
                <a:cubicBezTo>
                  <a:pt x="483388" y="829437"/>
                  <a:pt x="472593" y="854837"/>
                  <a:pt x="459131" y="884301"/>
                </a:cubicBezTo>
                <a:cubicBezTo>
                  <a:pt x="446431" y="910717"/>
                  <a:pt x="433096" y="938530"/>
                  <a:pt x="415697" y="972058"/>
                </a:cubicBezTo>
                <a:cubicBezTo>
                  <a:pt x="402138" y="999450"/>
                  <a:pt x="386246" y="1025624"/>
                  <a:pt x="368198" y="1050290"/>
                </a:cubicBezTo>
                <a:cubicBezTo>
                  <a:pt x="358420" y="1062990"/>
                  <a:pt x="348260" y="1076833"/>
                  <a:pt x="337846" y="1090295"/>
                </a:cubicBezTo>
                <a:cubicBezTo>
                  <a:pt x="313589" y="1122045"/>
                  <a:pt x="287046" y="1156081"/>
                  <a:pt x="258217" y="1190117"/>
                </a:cubicBezTo>
                <a:cubicBezTo>
                  <a:pt x="249327" y="1200658"/>
                  <a:pt x="240310" y="1210818"/>
                  <a:pt x="231166" y="1220724"/>
                </a:cubicBezTo>
                <a:cubicBezTo>
                  <a:pt x="205862" y="1247767"/>
                  <a:pt x="170410" y="1263007"/>
                  <a:pt x="133376" y="1262761"/>
                </a:cubicBezTo>
                <a:close/>
              </a:path>
            </a:pathLst>
          </a:custGeom>
          <a:solidFill>
            <a:srgbClr val="FFFFFF"/>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1DE123E-D31C-47E2-B6A2-E845018881F6}"/>
              </a:ext>
            </a:extLst>
          </p:cNvPr>
          <p:cNvSpPr/>
          <p:nvPr userDrawn="1"/>
        </p:nvSpPr>
        <p:spPr>
          <a:xfrm>
            <a:off x="0" y="6632027"/>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7DD3772-4C5E-4589-849B-676727EF93D3}"/>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84D6F7B-84CF-4FD4-8E0D-D783C92E5AA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098140E-9523-4D50-A767-DFEABC069AA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B210967-FC0C-484A-B475-EE3D190F0D4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0801025-63AB-49AD-B7C3-D54BC5762BF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A387142-1CBE-479E-A4CD-E1AE75FC57D3}"/>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1A3FA16-8969-49BA-B400-AFCF765C7CE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4AE879F-0775-43FE-BD16-BAE89045536C}"/>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EB5652B-F1E2-42E9-8A1A-CD2E973C3920}"/>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1B1D95B-8EC7-4608-A0AB-AD3EE133148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7DA7A5E-2079-43DB-BC49-9D77FBA5F938}"/>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29253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0455E612-50B1-4F98-B135-B53AABD3FE47}"/>
              </a:ext>
            </a:extLst>
          </p:cNvPr>
          <p:cNvSpPr>
            <a:spLocks noGrp="1" noChangeAspect="1"/>
          </p:cNvSpPr>
          <p:nvPr>
            <p:ph type="body" sz="quarter" idx="12" hasCustomPrompt="1"/>
          </p:nvPr>
        </p:nvSpPr>
        <p:spPr>
          <a:xfrm>
            <a:off x="719137" y="719139"/>
            <a:ext cx="1821600" cy="32176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6352425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bg1"/>
          </a:solidFill>
        </p:spPr>
        <p:txBody>
          <a:bodyPr wrap="none" tIns="36000" rIns="72000" bIns="36000" anchor="ctr" anchorCtr="0">
            <a:spAutoFit/>
          </a:bodyPr>
          <a:lstStyle>
            <a:lvl1pPr marL="0" algn="ctr">
              <a:defRPr sz="1600" i="1">
                <a:solidFill>
                  <a:schemeClr val="tx2"/>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bg1"/>
                </a:solidFill>
                <a:latin typeface="+mn-lt"/>
              </a:defRPr>
            </a:lvl1pPr>
            <a:lvl2pPr marL="0" indent="0" algn="l">
              <a:lnSpc>
                <a:spcPct val="100000"/>
              </a:lnSpc>
              <a:spcBef>
                <a:spcPts val="600"/>
              </a:spcBef>
              <a:buNone/>
              <a:defRPr sz="1800">
                <a:solidFill>
                  <a:schemeClr val="bg1"/>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US"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solidFill>
                  <a:schemeClr val="bg1"/>
                </a:solidFill>
              </a:defRPr>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5885A642-AA04-4403-8AB3-F62F31CB2D44}"/>
              </a:ext>
            </a:extLst>
          </p:cNvPr>
          <p:cNvSpPr>
            <a:spLocks noGrp="1"/>
          </p:cNvSpPr>
          <p:nvPr>
            <p:ph type="body" sz="quarter" idx="12" hasCustomPrompt="1"/>
          </p:nvPr>
        </p:nvSpPr>
        <p:spPr>
          <a:xfrm>
            <a:off x="719137" y="719139"/>
            <a:ext cx="1821600" cy="32040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950007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Messag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90AD-ACAB-4330-BD3E-4036A2058A52}"/>
              </a:ext>
            </a:extLst>
          </p:cNvPr>
          <p:cNvSpPr>
            <a:spLocks noGrp="1"/>
          </p:cNvSpPr>
          <p:nvPr>
            <p:ph type="title"/>
          </p:nvPr>
        </p:nvSpPr>
        <p:spPr>
          <a:xfrm>
            <a:off x="719137" y="1260000"/>
            <a:ext cx="10752138" cy="4877275"/>
          </a:xfrm>
        </p:spPr>
        <p:txBody>
          <a:bodyPr/>
          <a:lstStyle>
            <a:lvl1pPr>
              <a:defRPr sz="7200"/>
            </a:lvl1pPr>
            <a:lvl2pPr>
              <a:defRPr sz="7200"/>
            </a:lvl2pPr>
            <a:lvl3pPr>
              <a:defRPr sz="13800"/>
            </a:lvl3pPr>
            <a:lvl4pPr>
              <a:defRPr sz="13800"/>
            </a:lvl4pPr>
            <a:lvl5pPr>
              <a:defRPr sz="9600"/>
            </a:lvl5pPr>
            <a:lvl6pPr>
              <a:defRPr sz="9600"/>
            </a:lvl6pPr>
            <a:lvl7pPr>
              <a:defRPr sz="11500"/>
            </a:lvl7pPr>
            <a:lvl8pPr>
              <a:defRPr sz="11500"/>
            </a:lvl8pPr>
            <a:lvl9pPr>
              <a:defRPr sz="9600"/>
            </a:lvl9pPr>
          </a:lstStyle>
          <a:p>
            <a:pPr lvl="0"/>
            <a:r>
              <a:rPr lang="en-US"/>
              <a:t>Click to edit Master title style</a:t>
            </a:r>
            <a:endParaRPr lang="en-GB" dirty="0"/>
          </a:p>
        </p:txBody>
      </p:sp>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spTree>
    <p:extLst>
      <p:ext uri="{BB962C8B-B14F-4D97-AF65-F5344CB8AC3E}">
        <p14:creationId xmlns:p14="http://schemas.microsoft.com/office/powerpoint/2010/main" val="7792881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e firm. Your firm.">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718571"/>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2561771"/>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Tree>
    <p:extLst>
      <p:ext uri="{BB962C8B-B14F-4D97-AF65-F5344CB8AC3E}">
        <p14:creationId xmlns:p14="http://schemas.microsoft.com/office/powerpoint/2010/main" val="32283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ne firm. Your firm. strapline">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2215726"/>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4058926"/>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
        <p:nvSpPr>
          <p:cNvPr id="23" name="TextBox 22">
            <a:extLst>
              <a:ext uri="{FF2B5EF4-FFF2-40B4-BE49-F238E27FC236}">
                <a16:creationId xmlns:a16="http://schemas.microsoft.com/office/drawing/2014/main" id="{B66A4CE8-02C5-492B-8875-F35E4A96973E}"/>
              </a:ext>
            </a:extLst>
          </p:cNvPr>
          <p:cNvSpPr txBox="1"/>
          <p:nvPr userDrawn="1"/>
        </p:nvSpPr>
        <p:spPr>
          <a:xfrm>
            <a:off x="719137" y="685241"/>
            <a:ext cx="9356847" cy="794765"/>
          </a:xfrm>
          <a:prstGeom prst="rect">
            <a:avLst/>
          </a:prstGeom>
          <a:noFill/>
        </p:spPr>
        <p:txBody>
          <a:bodyPr wrap="square">
            <a:spAutoFit/>
          </a:bodyPr>
          <a:lstStyle/>
          <a:p>
            <a:pPr>
              <a:spcBef>
                <a:spcPts val="1200"/>
              </a:spcBef>
            </a:pPr>
            <a:r>
              <a:rPr lang="en-GB" sz="2400" i="1" dirty="0">
                <a:latin typeface="+mj-lt"/>
              </a:rPr>
              <a:t>We'll work as one seamless international team across our business and yours. Giving you access to a whole world of expertise. </a:t>
            </a:r>
          </a:p>
        </p:txBody>
      </p:sp>
    </p:spTree>
    <p:extLst>
      <p:ext uri="{BB962C8B-B14F-4D97-AF65-F5344CB8AC3E}">
        <p14:creationId xmlns:p14="http://schemas.microsoft.com/office/powerpoint/2010/main" val="39923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855100" y="2056861"/>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chemeClr val="accent5"/>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chemeClr val="tx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799990"/>
            <a:ext cx="6005888" cy="3976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16" name="Text Placeholder 1">
            <a:extLst>
              <a:ext uri="{FF2B5EF4-FFF2-40B4-BE49-F238E27FC236}">
                <a16:creationId xmlns:a16="http://schemas.microsoft.com/office/drawing/2014/main" id="{95D91B36-D041-4B27-916C-CC12250E85AE}"/>
              </a:ext>
            </a:extLst>
          </p:cNvPr>
          <p:cNvSpPr>
            <a:spLocks noGrp="1"/>
          </p:cNvSpPr>
          <p:nvPr>
            <p:ph type="body" sz="quarter" idx="12"/>
          </p:nvPr>
        </p:nvSpPr>
        <p:spPr>
          <a:xfrm>
            <a:off x="719139" y="2060197"/>
            <a:ext cx="4554536" cy="3455231"/>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4990686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s 3">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chemeClr val="accent2"/>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chemeClr val="tx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5" y="1799991"/>
            <a:ext cx="6005887" cy="371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21" name="Text Placeholder 1">
            <a:extLst>
              <a:ext uri="{FF2B5EF4-FFF2-40B4-BE49-F238E27FC236}">
                <a16:creationId xmlns:a16="http://schemas.microsoft.com/office/drawing/2014/main" id="{D0BCB2A8-A2F1-424B-ACCE-1CDDC0263C06}"/>
              </a:ext>
            </a:extLst>
          </p:cNvPr>
          <p:cNvSpPr>
            <a:spLocks noGrp="1"/>
          </p:cNvSpPr>
          <p:nvPr>
            <p:ph type="body" sz="quarter" idx="12"/>
          </p:nvPr>
        </p:nvSpPr>
        <p:spPr>
          <a:xfrm>
            <a:off x="719139" y="2060197"/>
            <a:ext cx="4554536" cy="3199959"/>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8396143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03F501-5AF0-4B2D-B2B2-F826C468E6DA}"/>
              </a:ext>
            </a:extLst>
          </p:cNvPr>
          <p:cNvSpPr/>
          <p:nvPr/>
        </p:nvSpPr>
        <p:spPr>
          <a:xfrm>
            <a:off x="0" y="0"/>
            <a:ext cx="12191625" cy="6857146"/>
          </a:xfrm>
          <a:custGeom>
            <a:avLst/>
            <a:gdLst>
              <a:gd name="connsiteX0" fmla="*/ 0 w 1920180"/>
              <a:gd name="connsiteY0" fmla="*/ 0 h 1080000"/>
              <a:gd name="connsiteX1" fmla="*/ 1920180 w 1920180"/>
              <a:gd name="connsiteY1" fmla="*/ 0 h 1080000"/>
              <a:gd name="connsiteX2" fmla="*/ 1920180 w 1920180"/>
              <a:gd name="connsiteY2" fmla="*/ 1080000 h 1080000"/>
              <a:gd name="connsiteX3" fmla="*/ 0 w 1920180"/>
              <a:gd name="connsiteY3" fmla="*/ 1080000 h 1080000"/>
            </a:gdLst>
            <a:ahLst/>
            <a:cxnLst>
              <a:cxn ang="0">
                <a:pos x="connsiteX0" y="connsiteY0"/>
              </a:cxn>
              <a:cxn ang="0">
                <a:pos x="connsiteX1" y="connsiteY1"/>
              </a:cxn>
              <a:cxn ang="0">
                <a:pos x="connsiteX2" y="connsiteY2"/>
              </a:cxn>
              <a:cxn ang="0">
                <a:pos x="connsiteX3" y="connsiteY3"/>
              </a:cxn>
            </a:cxnLst>
            <a:rect l="l" t="t" r="r" b="b"/>
            <a:pathLst>
              <a:path w="1920180" h="1080000">
                <a:moveTo>
                  <a:pt x="0" y="0"/>
                </a:moveTo>
                <a:lnTo>
                  <a:pt x="1920180" y="0"/>
                </a:lnTo>
                <a:lnTo>
                  <a:pt x="1920180" y="1080000"/>
                </a:lnTo>
                <a:lnTo>
                  <a:pt x="0" y="1080000"/>
                </a:lnTo>
                <a:close/>
              </a:path>
            </a:pathLst>
          </a:custGeom>
          <a:noFill/>
          <a:ln w="1994" cap="flat">
            <a:noFill/>
            <a:prstDash val="solid"/>
            <a:miter/>
          </a:ln>
        </p:spPr>
        <p:txBody>
          <a:bodyPr rtlCol="0" anchor="ctr"/>
          <a:lstStyle/>
          <a:p>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GB" dirty="0"/>
              <a:t>Contents</a:t>
            </a:r>
          </a:p>
        </p:txBody>
      </p:sp>
      <p:grpSp>
        <p:nvGrpSpPr>
          <p:cNvPr id="15" name="Group 14">
            <a:extLst>
              <a:ext uri="{FF2B5EF4-FFF2-40B4-BE49-F238E27FC236}">
                <a16:creationId xmlns:a16="http://schemas.microsoft.com/office/drawing/2014/main" id="{59843ED0-6A19-4339-BF6B-1592DEE61674}"/>
              </a:ext>
            </a:extLst>
          </p:cNvPr>
          <p:cNvGrpSpPr/>
          <p:nvPr userDrawn="1"/>
        </p:nvGrpSpPr>
        <p:grpSpPr>
          <a:xfrm>
            <a:off x="3794125" y="2056860"/>
            <a:ext cx="8398510" cy="4801139"/>
            <a:chOff x="3794125" y="2056860"/>
            <a:chExt cx="8398510" cy="4801139"/>
          </a:xfrm>
        </p:grpSpPr>
        <p:sp>
          <p:nvSpPr>
            <p:cNvPr id="16" name="Freeform: Shape 15">
              <a:extLst>
                <a:ext uri="{FF2B5EF4-FFF2-40B4-BE49-F238E27FC236}">
                  <a16:creationId xmlns:a16="http://schemas.microsoft.com/office/drawing/2014/main" id="{DFEFA15E-E50A-4FB6-B766-516D84D7356B}"/>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chemeClr val="accent5"/>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EF742D8-191B-4073-81D4-16A1900062D6}"/>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chemeClr val="tx2"/>
            </a:solidFill>
            <a:ln w="12700" cap="flat">
              <a:noFill/>
              <a:prstDash val="solid"/>
              <a:miter/>
            </a:ln>
          </p:spPr>
          <p:txBody>
            <a:bodyPr rtlCol="0" anchor="ctr"/>
            <a:lstStyle/>
            <a:p>
              <a:endParaRPr lang="en-GB"/>
            </a:p>
          </p:txBody>
        </p:sp>
      </p:grpSp>
      <p:sp>
        <p:nvSpPr>
          <p:cNvPr id="18" name="Rectangle">
            <a:extLst>
              <a:ext uri="{FF2B5EF4-FFF2-40B4-BE49-F238E27FC236}">
                <a16:creationId xmlns:a16="http://schemas.microsoft.com/office/drawing/2014/main" id="{21C6EBF0-A7A4-413E-A7FD-E4F028820495}"/>
              </a:ext>
            </a:extLst>
          </p:cNvPr>
          <p:cNvSpPr/>
          <p:nvPr userDrawn="1"/>
        </p:nvSpPr>
        <p:spPr>
          <a:xfrm>
            <a:off x="-374" y="1584000"/>
            <a:ext cx="702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graphicFrame>
        <p:nvGraphicFramePr>
          <p:cNvPr id="17" name="TOCTable" hidden="1">
            <a:extLst>
              <a:ext uri="{FF2B5EF4-FFF2-40B4-BE49-F238E27FC236}">
                <a16:creationId xmlns:a16="http://schemas.microsoft.com/office/drawing/2014/main" id="{3433996D-9DBF-4897-BF4F-CD9B1AFE9DB8}"/>
              </a:ext>
            </a:extLst>
          </p:cNvPr>
          <p:cNvGraphicFramePr>
            <a:graphicFrameLocks/>
          </p:cNvGraphicFramePr>
          <p:nvPr userDrawn="1">
            <p:extLst>
              <p:ext uri="{D42A27DB-BD31-4B8C-83A1-F6EECF244321}">
                <p14:modId xmlns:p14="http://schemas.microsoft.com/office/powerpoint/2010/main" val="3892057374"/>
              </p:ext>
            </p:extLst>
          </p:nvPr>
        </p:nvGraphicFramePr>
        <p:xfrm>
          <a:off x="724372" y="1692275"/>
          <a:ext cx="6139008" cy="3775248"/>
        </p:xfrm>
        <a:graphic>
          <a:graphicData uri="http://schemas.openxmlformats.org/drawingml/2006/table">
            <a:tbl>
              <a:tblPr bandRow="1">
                <a:tableStyleId>{2D5ABB26-0587-4C30-8999-92F81FD0307C}</a:tableStyleId>
              </a:tblPr>
              <a:tblGrid>
                <a:gridCol w="706395">
                  <a:extLst>
                    <a:ext uri="{9D8B030D-6E8A-4147-A177-3AD203B41FA5}">
                      <a16:colId xmlns:a16="http://schemas.microsoft.com/office/drawing/2014/main" val="623472955"/>
                    </a:ext>
                  </a:extLst>
                </a:gridCol>
                <a:gridCol w="4892920">
                  <a:extLst>
                    <a:ext uri="{9D8B030D-6E8A-4147-A177-3AD203B41FA5}">
                      <a16:colId xmlns:a16="http://schemas.microsoft.com/office/drawing/2014/main" val="3016899469"/>
                    </a:ext>
                  </a:extLst>
                </a:gridCol>
                <a:gridCol w="539693">
                  <a:extLst>
                    <a:ext uri="{9D8B030D-6E8A-4147-A177-3AD203B41FA5}">
                      <a16:colId xmlns:a16="http://schemas.microsoft.com/office/drawing/2014/main" val="4199035927"/>
                    </a:ext>
                  </a:extLst>
                </a:gridCol>
              </a:tblGrid>
              <a:tr h="370840">
                <a:tc>
                  <a:txBody>
                    <a:bodyPr/>
                    <a:lstStyle/>
                    <a:p>
                      <a:pPr algn="l"/>
                      <a:r>
                        <a:rPr lang="en-GB" sz="2400" b="0" baseline="0" dirty="0">
                          <a:solidFill>
                            <a:schemeClr val="tx1"/>
                          </a:solidFill>
                          <a:latin typeface="+mj-lt"/>
                        </a:rPr>
                        <a:t>01</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first item</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912683"/>
                  </a:ext>
                </a:extLst>
              </a:tr>
              <a:tr h="370840">
                <a:tc>
                  <a:txBody>
                    <a:bodyPr/>
                    <a:lstStyle/>
                    <a:p>
                      <a:pPr algn="l"/>
                      <a:r>
                        <a:rPr lang="en-GB" sz="2400" b="0" baseline="0" dirty="0">
                          <a:solidFill>
                            <a:schemeClr val="tx1"/>
                          </a:solidFill>
                          <a:latin typeface="+mj-lt"/>
                        </a:rPr>
                        <a:t>02</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second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655236"/>
                  </a:ext>
                </a:extLst>
              </a:tr>
              <a:tr h="370840">
                <a:tc>
                  <a:txBody>
                    <a:bodyPr/>
                    <a:lstStyle/>
                    <a:p>
                      <a:pPr algn="l"/>
                      <a:r>
                        <a:rPr lang="en-GB" sz="2400" b="0" baseline="0" dirty="0">
                          <a:solidFill>
                            <a:schemeClr val="tx1"/>
                          </a:solidFill>
                          <a:latin typeface="+mj-lt"/>
                          <a:cs typeface="Arial" panose="020B0604020202020204" pitchFamily="34" charset="0"/>
                        </a:rPr>
                        <a:t>03</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third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243760"/>
                  </a:ext>
                </a:extLst>
              </a:tr>
              <a:tr h="370840">
                <a:tc>
                  <a:txBody>
                    <a:bodyPr/>
                    <a:lstStyle/>
                    <a:p>
                      <a:pPr algn="l"/>
                      <a:r>
                        <a:rPr lang="en-GB" sz="2400" b="0" baseline="0" dirty="0">
                          <a:solidFill>
                            <a:schemeClr val="tx1"/>
                          </a:solidFill>
                          <a:latin typeface="+mj-lt"/>
                          <a:cs typeface="Arial" panose="020B0604020202020204" pitchFamily="34" charset="0"/>
                        </a:rPr>
                        <a:t>04</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fourth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242470"/>
                  </a:ext>
                </a:extLst>
              </a:tr>
              <a:tr h="370840">
                <a:tc>
                  <a:txBody>
                    <a:bodyPr/>
                    <a:lstStyle/>
                    <a:p>
                      <a:pPr algn="l"/>
                      <a:r>
                        <a:rPr lang="en-GB" sz="2400" b="0" baseline="0" dirty="0">
                          <a:solidFill>
                            <a:schemeClr val="tx1"/>
                          </a:solidFill>
                          <a:latin typeface="+mj-lt"/>
                          <a:cs typeface="Arial" panose="020B0604020202020204" pitchFamily="34" charset="0"/>
                        </a:rPr>
                        <a:t>05</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fifth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55728"/>
                  </a:ext>
                </a:extLst>
              </a:tr>
              <a:tr h="370840">
                <a:tc>
                  <a:txBody>
                    <a:bodyPr/>
                    <a:lstStyle/>
                    <a:p>
                      <a:pPr algn="l"/>
                      <a:r>
                        <a:rPr lang="en-GB" sz="2400" b="0" baseline="0" dirty="0">
                          <a:solidFill>
                            <a:schemeClr val="tx1"/>
                          </a:solidFill>
                          <a:latin typeface="+mj-lt"/>
                          <a:cs typeface="Arial" panose="020B0604020202020204" pitchFamily="34" charset="0"/>
                        </a:rPr>
                        <a:t>06</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sixth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849912"/>
                  </a:ext>
                </a:extLst>
              </a:tr>
              <a:tr h="370840">
                <a:tc>
                  <a:txBody>
                    <a:bodyPr/>
                    <a:lstStyle/>
                    <a:p>
                      <a:pPr algn="l"/>
                      <a:r>
                        <a:rPr lang="en-GB" sz="2400" b="0" baseline="0" dirty="0">
                          <a:solidFill>
                            <a:schemeClr val="tx1"/>
                          </a:solidFill>
                          <a:latin typeface="+mj-lt"/>
                          <a:cs typeface="Arial" panose="020B0604020202020204" pitchFamily="34" charset="0"/>
                        </a:rPr>
                        <a:t>07</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seventh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721349"/>
                  </a:ext>
                </a:extLst>
              </a:tr>
              <a:tr h="370840">
                <a:tc>
                  <a:txBody>
                    <a:bodyPr/>
                    <a:lstStyle/>
                    <a:p>
                      <a:pPr algn="l"/>
                      <a:r>
                        <a:rPr lang="en-GB" sz="2400" b="0" baseline="0" dirty="0">
                          <a:solidFill>
                            <a:schemeClr val="tx1"/>
                          </a:solidFill>
                          <a:latin typeface="+mj-lt"/>
                          <a:cs typeface="Arial" panose="020B0604020202020204" pitchFamily="34" charset="0"/>
                        </a:rPr>
                        <a:t>08</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eighth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32822"/>
                  </a:ext>
                </a:extLst>
              </a:tr>
              <a:tr h="370840">
                <a:tc>
                  <a:txBody>
                    <a:bodyPr/>
                    <a:lstStyle/>
                    <a:p>
                      <a:pPr algn="l"/>
                      <a:r>
                        <a:rPr lang="en-GB" sz="2400" b="0" baseline="0" dirty="0">
                          <a:solidFill>
                            <a:schemeClr val="tx1"/>
                          </a:solidFill>
                          <a:latin typeface="+mj-lt"/>
                          <a:cs typeface="Arial" panose="020B0604020202020204" pitchFamily="34" charset="0"/>
                        </a:rPr>
                        <a:t>09</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ninth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438890"/>
                  </a:ext>
                </a:extLst>
              </a:tr>
            </a:tbl>
          </a:graphicData>
        </a:graphic>
      </p:graphicFrame>
      <p:sp>
        <p:nvSpPr>
          <p:cNvPr id="11" name="Date Placeholder 1">
            <a:extLst>
              <a:ext uri="{FF2B5EF4-FFF2-40B4-BE49-F238E27FC236}">
                <a16:creationId xmlns:a16="http://schemas.microsoft.com/office/drawing/2014/main" id="{4F6F76B9-DAD1-484C-8E58-5BBD98067DA0}"/>
              </a:ext>
            </a:extLst>
          </p:cNvPr>
          <p:cNvSpPr>
            <a:spLocks noGrp="1"/>
          </p:cNvSpPr>
          <p:nvPr>
            <p:ph type="dt" sz="half" idx="10"/>
          </p:nvPr>
        </p:nvSpPr>
        <p:spPr>
          <a:xfrm>
            <a:off x="1630362" y="6393422"/>
            <a:ext cx="2224738" cy="144000"/>
          </a:xfrm>
        </p:spPr>
        <p:txBody>
          <a:bodyPr/>
          <a:lstStyle>
            <a:lvl1pPr algn="ctr">
              <a:defRPr/>
            </a:lvl1pPr>
          </a:lstStyle>
          <a:p>
            <a:r>
              <a:rPr lang="en-US"/>
              <a:t>dd Month 2021</a:t>
            </a:r>
            <a:endParaRPr lang="en-GB" dirty="0"/>
          </a:p>
        </p:txBody>
      </p:sp>
      <p:sp>
        <p:nvSpPr>
          <p:cNvPr id="12" name="Footer Placeholder 1">
            <a:extLst>
              <a:ext uri="{FF2B5EF4-FFF2-40B4-BE49-F238E27FC236}">
                <a16:creationId xmlns:a16="http://schemas.microsoft.com/office/drawing/2014/main" id="{833386ED-5215-4108-A918-8171A0BF7BBC}"/>
              </a:ext>
            </a:extLst>
          </p:cNvPr>
          <p:cNvSpPr>
            <a:spLocks noGrp="1"/>
          </p:cNvSpPr>
          <p:nvPr>
            <p:ph type="ftr" sz="quarter" idx="11"/>
          </p:nvPr>
        </p:nvSpPr>
        <p:spPr>
          <a:xfrm>
            <a:off x="7096125" y="6393422"/>
            <a:ext cx="4058158" cy="144000"/>
          </a:xfrm>
        </p:spPr>
        <p:txBody>
          <a:bodyPr/>
          <a:lstStyle/>
          <a:p>
            <a:r>
              <a:rPr lang="en-GB"/>
              <a:t>Update Footer to add the Document title</a:t>
            </a:r>
            <a:endParaRPr lang="en-GB" dirty="0"/>
          </a:p>
        </p:txBody>
      </p:sp>
    </p:spTree>
    <p:extLst>
      <p:ext uri="{BB962C8B-B14F-4D97-AF65-F5344CB8AC3E}">
        <p14:creationId xmlns:p14="http://schemas.microsoft.com/office/powerpoint/2010/main" val="29556154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794125" y="2056860"/>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chemeClr val="accent5"/>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chemeClr val="tx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1</a:t>
            </a:r>
            <a:endParaRPr lang="en-GB" dirty="0"/>
          </a:p>
        </p:txBody>
      </p:sp>
      <p:graphicFrame>
        <p:nvGraphicFramePr>
          <p:cNvPr id="10" name="NewSlide_TimeTable" hidden="1">
            <a:extLst>
              <a:ext uri="{FF2B5EF4-FFF2-40B4-BE49-F238E27FC236}">
                <a16:creationId xmlns:a16="http://schemas.microsoft.com/office/drawing/2014/main" id="{949403AE-1064-4981-A893-BF19F302959C}"/>
              </a:ext>
            </a:extLst>
          </p:cNvPr>
          <p:cNvGraphicFramePr>
            <a:graphicFrameLocks noGrp="1"/>
          </p:cNvGraphicFramePr>
          <p:nvPr userDrawn="1">
            <p:extLst>
              <p:ext uri="{D42A27DB-BD31-4B8C-83A1-F6EECF244321}">
                <p14:modId xmlns:p14="http://schemas.microsoft.com/office/powerpoint/2010/main" val="2869790275"/>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97431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1627188"/>
            <a:ext cx="2551111"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1627189"/>
            <a:ext cx="2551111"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1627189"/>
            <a:ext cx="2552699"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1627189"/>
            <a:ext cx="2552700"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428393122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chemeClr val="accent2"/>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chemeClr val="tx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6"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2</a:t>
            </a:r>
            <a:endParaRPr lang="en-GB" dirty="0"/>
          </a:p>
        </p:txBody>
      </p:sp>
      <p:graphicFrame>
        <p:nvGraphicFramePr>
          <p:cNvPr id="2" name="NewSlide_TimeTable" hidden="1">
            <a:extLst>
              <a:ext uri="{FF2B5EF4-FFF2-40B4-BE49-F238E27FC236}">
                <a16:creationId xmlns:a16="http://schemas.microsoft.com/office/drawing/2014/main" id="{381B1669-406C-4682-BB7D-2A73E646FD83}"/>
              </a:ext>
            </a:extLst>
          </p:cNvPr>
          <p:cNvGraphicFramePr>
            <a:graphicFrameLocks noGrp="1"/>
          </p:cNvGraphicFramePr>
          <p:nvPr userDrawn="1">
            <p:extLst>
              <p:ext uri="{D42A27DB-BD31-4B8C-83A1-F6EECF244321}">
                <p14:modId xmlns:p14="http://schemas.microsoft.com/office/powerpoint/2010/main" val="3186519092"/>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6782028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accent1"/>
        </a:solidFill>
        <a:effectLst/>
      </p:bgPr>
    </p:bg>
    <p:spTree>
      <p:nvGrpSpPr>
        <p:cNvPr id="1" name=""/>
        <p:cNvGrpSpPr/>
        <p:nvPr/>
      </p:nvGrpSpPr>
      <p:grpSpPr>
        <a:xfrm>
          <a:off x="0" y="0"/>
          <a:ext cx="0" cy="0"/>
          <a:chOff x="0" y="0"/>
          <a:chExt cx="0" cy="0"/>
        </a:xfrm>
      </p:grpSpPr>
      <p:sp>
        <p:nvSpPr>
          <p:cNvPr id="3" name="Company string">
            <a:extLst>
              <a:ext uri="{FF2B5EF4-FFF2-40B4-BE49-F238E27FC236}">
                <a16:creationId xmlns:a16="http://schemas.microsoft.com/office/drawing/2014/main" id="{EA41C69A-8F66-4841-BB68-FAF02F0649F5}"/>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u="none">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8" name="Group 17">
            <a:extLst>
              <a:ext uri="{FF2B5EF4-FFF2-40B4-BE49-F238E27FC236}">
                <a16:creationId xmlns:a16="http://schemas.microsoft.com/office/drawing/2014/main" id="{97C84B20-5499-4342-896D-723C87B7442C}"/>
              </a:ext>
            </a:extLst>
          </p:cNvPr>
          <p:cNvGrpSpPr/>
          <p:nvPr userDrawn="1"/>
        </p:nvGrpSpPr>
        <p:grpSpPr>
          <a:xfrm>
            <a:off x="0" y="2161032"/>
            <a:ext cx="6006209" cy="266700"/>
            <a:chOff x="0" y="2161032"/>
            <a:chExt cx="6006209" cy="266700"/>
          </a:xfrm>
        </p:grpSpPr>
        <p:sp>
          <p:nvSpPr>
            <p:cNvPr id="15" name="Freeform: Shape 14">
              <a:extLst>
                <a:ext uri="{FF2B5EF4-FFF2-40B4-BE49-F238E27FC236}">
                  <a16:creationId xmlns:a16="http://schemas.microsoft.com/office/drawing/2014/main" id="{D0CB0E7A-7933-467F-B168-69AEB01ABB2E}"/>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B03A7AE-CEF5-4216-A585-33CCFF6B91E5}"/>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5275912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ackpage 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u="none">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5B7F25C4-5391-4351-A592-73666979B8D6}"/>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E4D40EB5-D7EF-4718-87C0-BC012360128F}"/>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C4EE9B5-8FDD-4C14-8E74-0F02715AE664}"/>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1"/>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905F3556-7389-46ED-AEED-155B03E06C8D}"/>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8074593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ackpage 3">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7BAFEFDD-A1D5-4013-90A4-2006FC450FC1}"/>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1F665660-FED0-4C90-B50D-D1B1550B3901}"/>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F6FE938-8548-4B30-8E6B-1BCF3E2AF45A}"/>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5"/>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E73F8F8D-150C-4348-B806-6A5FA2941AEE}"/>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232452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1">
    <p:bg>
      <p:bgPr>
        <a:solidFill>
          <a:schemeClr val="accent6"/>
        </a:solidFill>
        <a:effectLst/>
      </p:bgPr>
    </p:bg>
    <p:spTree>
      <p:nvGrpSpPr>
        <p:cNvPr id="1" name=""/>
        <p:cNvGrpSpPr/>
        <p:nvPr/>
      </p:nvGrpSpPr>
      <p:grpSpPr>
        <a:xfrm>
          <a:off x="0" y="0"/>
          <a:ext cx="0" cy="0"/>
          <a:chOff x="0" y="0"/>
          <a:chExt cx="0" cy="0"/>
        </a:xfrm>
      </p:grpSpPr>
      <p:sp>
        <p:nvSpPr>
          <p:cNvPr id="15" name="Company string">
            <a:extLst>
              <a:ext uri="{FF2B5EF4-FFF2-40B4-BE49-F238E27FC236}">
                <a16:creationId xmlns:a16="http://schemas.microsoft.com/office/drawing/2014/main" id="{3475BBE5-5D48-43AA-8A10-5D18E1065391}"/>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7100270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4FC684B-9B4A-4FDA-AD5A-E5DA3CF560DD}"/>
              </a:ext>
            </a:extLst>
          </p:cNvPr>
          <p:cNvGrpSpPr/>
          <p:nvPr userDrawn="1"/>
        </p:nvGrpSpPr>
        <p:grpSpPr>
          <a:xfrm>
            <a:off x="-1143" y="3151164"/>
            <a:ext cx="6006773" cy="266725"/>
            <a:chOff x="-1143" y="3151164"/>
            <a:chExt cx="6006773" cy="266725"/>
          </a:xfrm>
        </p:grpSpPr>
        <p:sp>
          <p:nvSpPr>
            <p:cNvPr id="7" name="Freeform: Shape 6">
              <a:extLst>
                <a:ext uri="{FF2B5EF4-FFF2-40B4-BE49-F238E27FC236}">
                  <a16:creationId xmlns:a16="http://schemas.microsoft.com/office/drawing/2014/main" id="{5D4031D4-7972-416B-9488-E5FD790CDC76}"/>
                </a:ext>
              </a:extLst>
            </p:cNvPr>
            <p:cNvSpPr/>
            <p:nvPr/>
          </p:nvSpPr>
          <p:spPr>
            <a:xfrm>
              <a:off x="2199846" y="3151164"/>
              <a:ext cx="3805784" cy="266725"/>
            </a:xfrm>
            <a:custGeom>
              <a:avLst/>
              <a:gdLst>
                <a:gd name="connsiteX0" fmla="*/ 3672422 w 3805784"/>
                <a:gd name="connsiteY0" fmla="*/ 266725 h 266725"/>
                <a:gd name="connsiteX1" fmla="*/ 133363 w 3805784"/>
                <a:gd name="connsiteY1" fmla="*/ 266725 h 266725"/>
                <a:gd name="connsiteX2" fmla="*/ 0 w 3805784"/>
                <a:gd name="connsiteY2" fmla="*/ 133363 h 266725"/>
                <a:gd name="connsiteX3" fmla="*/ 133363 w 3805784"/>
                <a:gd name="connsiteY3" fmla="*/ 0 h 266725"/>
                <a:gd name="connsiteX4" fmla="*/ 3672422 w 3805784"/>
                <a:gd name="connsiteY4" fmla="*/ 0 h 266725"/>
                <a:gd name="connsiteX5" fmla="*/ 3805785 w 3805784"/>
                <a:gd name="connsiteY5" fmla="*/ 133363 h 266725"/>
                <a:gd name="connsiteX6" fmla="*/ 3672422 w 3805784"/>
                <a:gd name="connsiteY6" fmla="*/ 266725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784" h="266725">
                  <a:moveTo>
                    <a:pt x="3672422" y="266725"/>
                  </a:moveTo>
                  <a:lnTo>
                    <a:pt x="133363" y="266725"/>
                  </a:lnTo>
                  <a:cubicBezTo>
                    <a:pt x="59708" y="266725"/>
                    <a:pt x="0" y="207016"/>
                    <a:pt x="0" y="133363"/>
                  </a:cubicBezTo>
                  <a:cubicBezTo>
                    <a:pt x="0" y="59708"/>
                    <a:pt x="59708" y="0"/>
                    <a:pt x="133363" y="0"/>
                  </a:cubicBezTo>
                  <a:lnTo>
                    <a:pt x="3672422" y="0"/>
                  </a:lnTo>
                  <a:cubicBezTo>
                    <a:pt x="3746076" y="0"/>
                    <a:pt x="3805785" y="59708"/>
                    <a:pt x="3805785" y="133363"/>
                  </a:cubicBezTo>
                  <a:cubicBezTo>
                    <a:pt x="3805785" y="207016"/>
                    <a:pt x="3746076" y="266725"/>
                    <a:pt x="3672422" y="266725"/>
                  </a:cubicBezTo>
                  <a:close/>
                </a:path>
              </a:pathLst>
            </a:custGeom>
            <a:solidFill>
              <a:schemeClr val="tx2"/>
            </a:solid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D659ED3-A38A-4C5E-9EA9-5359317A1A2D}"/>
                </a:ext>
              </a:extLst>
            </p:cNvPr>
            <p:cNvSpPr/>
            <p:nvPr/>
          </p:nvSpPr>
          <p:spPr>
            <a:xfrm>
              <a:off x="-1143" y="3151164"/>
              <a:ext cx="3273859" cy="266725"/>
            </a:xfrm>
            <a:custGeom>
              <a:avLst/>
              <a:gdLst>
                <a:gd name="connsiteX0" fmla="*/ 3273859 w 3273859"/>
                <a:gd name="connsiteY0" fmla="*/ 133363 h 266725"/>
                <a:gd name="connsiteX1" fmla="*/ 3140497 w 3273859"/>
                <a:gd name="connsiteY1" fmla="*/ 0 h 266725"/>
                <a:gd name="connsiteX2" fmla="*/ 0 w 3273859"/>
                <a:gd name="connsiteY2" fmla="*/ 0 h 266725"/>
                <a:gd name="connsiteX3" fmla="*/ 0 w 3273859"/>
                <a:gd name="connsiteY3" fmla="*/ 266725 h 266725"/>
                <a:gd name="connsiteX4" fmla="*/ 3140496 w 3273859"/>
                <a:gd name="connsiteY4" fmla="*/ 266725 h 266725"/>
                <a:gd name="connsiteX5" fmla="*/ 3273859 w 3273859"/>
                <a:gd name="connsiteY5" fmla="*/ 133363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859" h="266725">
                  <a:moveTo>
                    <a:pt x="3273859" y="133363"/>
                  </a:moveTo>
                  <a:cubicBezTo>
                    <a:pt x="3273859" y="59708"/>
                    <a:pt x="3214151" y="0"/>
                    <a:pt x="3140497" y="0"/>
                  </a:cubicBezTo>
                  <a:lnTo>
                    <a:pt x="0" y="0"/>
                  </a:lnTo>
                  <a:lnTo>
                    <a:pt x="0" y="266725"/>
                  </a:lnTo>
                  <a:lnTo>
                    <a:pt x="3140496" y="266725"/>
                  </a:lnTo>
                  <a:cubicBezTo>
                    <a:pt x="3214151" y="266725"/>
                    <a:pt x="3273859" y="207016"/>
                    <a:pt x="3273859" y="133363"/>
                  </a:cubicBezTo>
                  <a:close/>
                </a:path>
              </a:pathLst>
            </a:custGeom>
            <a:solidFill>
              <a:schemeClr val="accent1"/>
            </a:solidFill>
            <a:ln w="12700" cap="flat">
              <a:noFill/>
              <a:prstDash val="solid"/>
              <a:miter/>
            </a:ln>
          </p:spPr>
          <p:txBody>
            <a:bodyPr rtlCol="0" anchor="ctr"/>
            <a:lstStyle/>
            <a:p>
              <a:endParaRPr lang="en-GB"/>
            </a:p>
          </p:txBody>
        </p:sp>
      </p:grpSp>
      <p:sp>
        <p:nvSpPr>
          <p:cNvPr id="25" name="Company string">
            <a:extLst>
              <a:ext uri="{FF2B5EF4-FFF2-40B4-BE49-F238E27FC236}">
                <a16:creationId xmlns:a16="http://schemas.microsoft.com/office/drawing/2014/main" id="{74AE327E-BE78-44B5-802A-9526B798AEA9}"/>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30976439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3">
    <p:bg>
      <p:bgPr>
        <a:solidFill>
          <a:schemeClr val="accent6"/>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A69791-8F66-4248-B4BD-5CAA959AAC5B}"/>
              </a:ext>
            </a:extLst>
          </p:cNvPr>
          <p:cNvSpPr>
            <a:spLocks noGrp="1" noChangeAspect="1"/>
          </p:cNvSpPr>
          <p:nvPr>
            <p:ph type="pic" sz="quarter" idx="22"/>
          </p:nvPr>
        </p:nvSpPr>
        <p:spPr>
          <a:xfrm>
            <a:off x="6190039" y="719137"/>
            <a:ext cx="1641476" cy="1125159"/>
          </a:xfrm>
          <a:solidFill>
            <a:schemeClr val="bg2"/>
          </a:solidFill>
        </p:spPr>
        <p:txBody>
          <a:bodyPr/>
          <a:lstStyle/>
          <a:p>
            <a:r>
              <a:rPr lang="en-US"/>
              <a:t>Click icon to add picture</a:t>
            </a:r>
            <a:endParaRPr lang="en-GB" dirty="0"/>
          </a:p>
        </p:txBody>
      </p:sp>
      <p:sp>
        <p:nvSpPr>
          <p:cNvPr id="13" name="Name Placeholder 2">
            <a:extLst>
              <a:ext uri="{FF2B5EF4-FFF2-40B4-BE49-F238E27FC236}">
                <a16:creationId xmlns:a16="http://schemas.microsoft.com/office/drawing/2014/main" id="{AC03517A-2D8A-4F28-A43C-F4ED7F227273}"/>
              </a:ext>
            </a:extLst>
          </p:cNvPr>
          <p:cNvSpPr>
            <a:spLocks noGrp="1"/>
          </p:cNvSpPr>
          <p:nvPr>
            <p:ph type="body" sz="quarter" idx="23" hasCustomPrompt="1"/>
          </p:nvPr>
        </p:nvSpPr>
        <p:spPr>
          <a:xfrm>
            <a:off x="8004819"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14" name="Job Title 2">
            <a:extLst>
              <a:ext uri="{FF2B5EF4-FFF2-40B4-BE49-F238E27FC236}">
                <a16:creationId xmlns:a16="http://schemas.microsoft.com/office/drawing/2014/main" id="{3BED7B0B-FE39-4205-BCA3-898609E38CEB}"/>
              </a:ext>
            </a:extLst>
          </p:cNvPr>
          <p:cNvSpPr>
            <a:spLocks noGrp="1"/>
          </p:cNvSpPr>
          <p:nvPr>
            <p:ph type="body" sz="quarter" idx="24" hasCustomPrompt="1"/>
          </p:nvPr>
        </p:nvSpPr>
        <p:spPr>
          <a:xfrm>
            <a:off x="8004819"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15" name="Contact Details 2">
            <a:extLst>
              <a:ext uri="{FF2B5EF4-FFF2-40B4-BE49-F238E27FC236}">
                <a16:creationId xmlns:a16="http://schemas.microsoft.com/office/drawing/2014/main" id="{5075BC6D-C433-4358-B7E8-3CC989F09281}"/>
              </a:ext>
            </a:extLst>
          </p:cNvPr>
          <p:cNvSpPr>
            <a:spLocks noGrp="1"/>
          </p:cNvSpPr>
          <p:nvPr>
            <p:ph type="body" sz="quarter" idx="25" hasCustomPrompt="1"/>
          </p:nvPr>
        </p:nvSpPr>
        <p:spPr>
          <a:xfrm>
            <a:off x="8004819"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Picture Placeholder 1">
            <a:extLst>
              <a:ext uri="{FF2B5EF4-FFF2-40B4-BE49-F238E27FC236}">
                <a16:creationId xmlns:a16="http://schemas.microsoft.com/office/drawing/2014/main" id="{D094FB97-A611-4A6A-976C-667002DA3AF2}"/>
              </a:ext>
            </a:extLst>
          </p:cNvPr>
          <p:cNvSpPr>
            <a:spLocks noGrp="1" noChangeAspect="1"/>
          </p:cNvSpPr>
          <p:nvPr>
            <p:ph type="pic" sz="quarter" idx="18"/>
          </p:nvPr>
        </p:nvSpPr>
        <p:spPr>
          <a:xfrm>
            <a:off x="719137" y="719137"/>
            <a:ext cx="1641476" cy="1125159"/>
          </a:xfrm>
          <a:solidFill>
            <a:schemeClr val="bg2"/>
          </a:solidFill>
        </p:spPr>
        <p:txBody>
          <a:bodyPr/>
          <a:lstStyle/>
          <a:p>
            <a:r>
              <a:rPr lang="en-US"/>
              <a:t>Click icon to add picture</a:t>
            </a:r>
            <a:endParaRPr lang="en-GB" dirty="0"/>
          </a:p>
        </p:txBody>
      </p:sp>
      <p:sp>
        <p:nvSpPr>
          <p:cNvPr id="48" name="Name Placeholder 1">
            <a:extLst>
              <a:ext uri="{FF2B5EF4-FFF2-40B4-BE49-F238E27FC236}">
                <a16:creationId xmlns:a16="http://schemas.microsoft.com/office/drawing/2014/main" id="{234477CA-2216-46EC-85FB-45BFC31BDFFC}"/>
              </a:ext>
            </a:extLst>
          </p:cNvPr>
          <p:cNvSpPr>
            <a:spLocks noGrp="1"/>
          </p:cNvSpPr>
          <p:nvPr>
            <p:ph type="body" sz="quarter" idx="19" hasCustomPrompt="1"/>
          </p:nvPr>
        </p:nvSpPr>
        <p:spPr>
          <a:xfrm>
            <a:off x="2549713"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9" name="Job Title 1">
            <a:extLst>
              <a:ext uri="{FF2B5EF4-FFF2-40B4-BE49-F238E27FC236}">
                <a16:creationId xmlns:a16="http://schemas.microsoft.com/office/drawing/2014/main" id="{DE1173B7-7D1B-41AC-A56A-5CAB2050BF21}"/>
              </a:ext>
            </a:extLst>
          </p:cNvPr>
          <p:cNvSpPr>
            <a:spLocks noGrp="1"/>
          </p:cNvSpPr>
          <p:nvPr>
            <p:ph type="body" sz="quarter" idx="20" hasCustomPrompt="1"/>
          </p:nvPr>
        </p:nvSpPr>
        <p:spPr>
          <a:xfrm>
            <a:off x="2549713"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0" name="Contact Details 1">
            <a:extLst>
              <a:ext uri="{FF2B5EF4-FFF2-40B4-BE49-F238E27FC236}">
                <a16:creationId xmlns:a16="http://schemas.microsoft.com/office/drawing/2014/main" id="{2CB3E333-E395-401C-84C4-710A919D98F0}"/>
              </a:ext>
            </a:extLst>
          </p:cNvPr>
          <p:cNvSpPr>
            <a:spLocks noGrp="1"/>
          </p:cNvSpPr>
          <p:nvPr>
            <p:ph type="body" sz="quarter" idx="21" hasCustomPrompt="1"/>
          </p:nvPr>
        </p:nvSpPr>
        <p:spPr>
          <a:xfrm>
            <a:off x="2549713"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23" name="Company string">
            <a:extLst>
              <a:ext uri="{FF2B5EF4-FFF2-40B4-BE49-F238E27FC236}">
                <a16:creationId xmlns:a16="http://schemas.microsoft.com/office/drawing/2014/main" id="{D5E9259D-4B74-4885-BACA-341C27531D1C}"/>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338733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3 and Contacts">
    <p:bg>
      <p:bgPr>
        <a:solidFill>
          <a:schemeClr val="accent6"/>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A69791-8F66-4248-B4BD-5CAA959AAC5B}"/>
              </a:ext>
            </a:extLst>
          </p:cNvPr>
          <p:cNvSpPr>
            <a:spLocks noGrp="1" noChangeAspect="1"/>
          </p:cNvSpPr>
          <p:nvPr>
            <p:ph type="pic" sz="quarter" idx="22"/>
          </p:nvPr>
        </p:nvSpPr>
        <p:spPr>
          <a:xfrm>
            <a:off x="6190039" y="719137"/>
            <a:ext cx="1641476" cy="1125159"/>
          </a:xfrm>
          <a:solidFill>
            <a:schemeClr val="bg2"/>
          </a:solidFill>
        </p:spPr>
        <p:txBody>
          <a:bodyPr/>
          <a:lstStyle/>
          <a:p>
            <a:r>
              <a:rPr lang="en-US"/>
              <a:t>Click icon to add picture</a:t>
            </a:r>
            <a:endParaRPr lang="en-GB" dirty="0"/>
          </a:p>
        </p:txBody>
      </p:sp>
      <p:sp>
        <p:nvSpPr>
          <p:cNvPr id="13" name="Name Placeholder 2">
            <a:extLst>
              <a:ext uri="{FF2B5EF4-FFF2-40B4-BE49-F238E27FC236}">
                <a16:creationId xmlns:a16="http://schemas.microsoft.com/office/drawing/2014/main" id="{AC03517A-2D8A-4F28-A43C-F4ED7F227273}"/>
              </a:ext>
            </a:extLst>
          </p:cNvPr>
          <p:cNvSpPr>
            <a:spLocks noGrp="1"/>
          </p:cNvSpPr>
          <p:nvPr>
            <p:ph type="body" sz="quarter" idx="23" hasCustomPrompt="1"/>
          </p:nvPr>
        </p:nvSpPr>
        <p:spPr>
          <a:xfrm>
            <a:off x="8004819"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14" name="Job Title 2">
            <a:extLst>
              <a:ext uri="{FF2B5EF4-FFF2-40B4-BE49-F238E27FC236}">
                <a16:creationId xmlns:a16="http://schemas.microsoft.com/office/drawing/2014/main" id="{3BED7B0B-FE39-4205-BCA3-898609E38CEB}"/>
              </a:ext>
            </a:extLst>
          </p:cNvPr>
          <p:cNvSpPr>
            <a:spLocks noGrp="1"/>
          </p:cNvSpPr>
          <p:nvPr>
            <p:ph type="body" sz="quarter" idx="24" hasCustomPrompt="1"/>
          </p:nvPr>
        </p:nvSpPr>
        <p:spPr>
          <a:xfrm>
            <a:off x="8004819"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15" name="Contact Details 2">
            <a:extLst>
              <a:ext uri="{FF2B5EF4-FFF2-40B4-BE49-F238E27FC236}">
                <a16:creationId xmlns:a16="http://schemas.microsoft.com/office/drawing/2014/main" id="{5075BC6D-C433-4358-B7E8-3CC989F09281}"/>
              </a:ext>
            </a:extLst>
          </p:cNvPr>
          <p:cNvSpPr>
            <a:spLocks noGrp="1"/>
          </p:cNvSpPr>
          <p:nvPr>
            <p:ph type="body" sz="quarter" idx="25" hasCustomPrompt="1"/>
          </p:nvPr>
        </p:nvSpPr>
        <p:spPr>
          <a:xfrm>
            <a:off x="8004819"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Picture Placeholder 1">
            <a:extLst>
              <a:ext uri="{FF2B5EF4-FFF2-40B4-BE49-F238E27FC236}">
                <a16:creationId xmlns:a16="http://schemas.microsoft.com/office/drawing/2014/main" id="{D094FB97-A611-4A6A-976C-667002DA3AF2}"/>
              </a:ext>
            </a:extLst>
          </p:cNvPr>
          <p:cNvSpPr>
            <a:spLocks noGrp="1" noChangeAspect="1"/>
          </p:cNvSpPr>
          <p:nvPr>
            <p:ph type="pic" sz="quarter" idx="18"/>
          </p:nvPr>
        </p:nvSpPr>
        <p:spPr>
          <a:xfrm>
            <a:off x="719137" y="719137"/>
            <a:ext cx="1641476" cy="1125159"/>
          </a:xfrm>
          <a:solidFill>
            <a:schemeClr val="bg2"/>
          </a:solidFill>
        </p:spPr>
        <p:txBody>
          <a:bodyPr/>
          <a:lstStyle/>
          <a:p>
            <a:r>
              <a:rPr lang="en-US"/>
              <a:t>Click icon to add picture</a:t>
            </a:r>
            <a:endParaRPr lang="en-GB" dirty="0"/>
          </a:p>
        </p:txBody>
      </p:sp>
      <p:sp>
        <p:nvSpPr>
          <p:cNvPr id="48" name="Name Placeholder 1">
            <a:extLst>
              <a:ext uri="{FF2B5EF4-FFF2-40B4-BE49-F238E27FC236}">
                <a16:creationId xmlns:a16="http://schemas.microsoft.com/office/drawing/2014/main" id="{234477CA-2216-46EC-85FB-45BFC31BDFFC}"/>
              </a:ext>
            </a:extLst>
          </p:cNvPr>
          <p:cNvSpPr>
            <a:spLocks noGrp="1"/>
          </p:cNvSpPr>
          <p:nvPr>
            <p:ph type="body" sz="quarter" idx="19" hasCustomPrompt="1"/>
          </p:nvPr>
        </p:nvSpPr>
        <p:spPr>
          <a:xfrm>
            <a:off x="2549713"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9" name="Job Title 1">
            <a:extLst>
              <a:ext uri="{FF2B5EF4-FFF2-40B4-BE49-F238E27FC236}">
                <a16:creationId xmlns:a16="http://schemas.microsoft.com/office/drawing/2014/main" id="{DE1173B7-7D1B-41AC-A56A-5CAB2050BF21}"/>
              </a:ext>
            </a:extLst>
          </p:cNvPr>
          <p:cNvSpPr>
            <a:spLocks noGrp="1"/>
          </p:cNvSpPr>
          <p:nvPr>
            <p:ph type="body" sz="quarter" idx="20" hasCustomPrompt="1"/>
          </p:nvPr>
        </p:nvSpPr>
        <p:spPr>
          <a:xfrm>
            <a:off x="2549713"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0" name="Contact Details 1">
            <a:extLst>
              <a:ext uri="{FF2B5EF4-FFF2-40B4-BE49-F238E27FC236}">
                <a16:creationId xmlns:a16="http://schemas.microsoft.com/office/drawing/2014/main" id="{2CB3E333-E395-401C-84C4-710A919D98F0}"/>
              </a:ext>
            </a:extLst>
          </p:cNvPr>
          <p:cNvSpPr>
            <a:spLocks noGrp="1"/>
          </p:cNvSpPr>
          <p:nvPr>
            <p:ph type="body" sz="quarter" idx="21" hasCustomPrompt="1"/>
          </p:nvPr>
        </p:nvSpPr>
        <p:spPr>
          <a:xfrm>
            <a:off x="2549713"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23" name="Company string">
            <a:extLst>
              <a:ext uri="{FF2B5EF4-FFF2-40B4-BE49-F238E27FC236}">
                <a16:creationId xmlns:a16="http://schemas.microsoft.com/office/drawing/2014/main" id="{D5E9259D-4B74-4885-BACA-341C27531D1C}"/>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4717421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9/11/2023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3119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9/11/2023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28698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theme" Target="../theme/theme1.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Slide Number Placeholder">
            <a:extLst>
              <a:ext uri="{FF2B5EF4-FFF2-40B4-BE49-F238E27FC236}">
                <a16:creationId xmlns:a16="http://schemas.microsoft.com/office/drawing/2014/main" id="{1C49C285-C105-4FFD-9C75-9A362E5F34A3}"/>
              </a:ext>
            </a:extLst>
          </p:cNvPr>
          <p:cNvSpPr txBox="1">
            <a:spLocks/>
          </p:cNvSpPr>
          <p:nvPr userDrawn="1"/>
        </p:nvSpPr>
        <p:spPr>
          <a:xfrm>
            <a:off x="11289506" y="6393422"/>
            <a:ext cx="181768" cy="144000"/>
          </a:xfrm>
          <a:prstGeom prst="rect">
            <a:avLst/>
          </a:prstGeom>
        </p:spPr>
        <p:txBody>
          <a:bodyPr vert="horz" lIns="0" tIns="0" rIns="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B7058B-B665-4C1F-9B33-FA7AD15A3078}" type="slidenum">
              <a:rPr lang="en-GB" noProof="0" smtClean="0"/>
              <a:pPr/>
              <a:t>‹#›</a:t>
            </a:fld>
            <a:endParaRPr lang="en-GB" noProof="0" dirty="0"/>
          </a:p>
        </p:txBody>
      </p:sp>
      <p:sp>
        <p:nvSpPr>
          <p:cNvPr id="4" name="Date Placeholder">
            <a:extLst>
              <a:ext uri="{FF2B5EF4-FFF2-40B4-BE49-F238E27FC236}">
                <a16:creationId xmlns:a16="http://schemas.microsoft.com/office/drawing/2014/main" id="{8EFB5881-0197-4292-B7AB-7D22BE2B1F9B}"/>
              </a:ext>
            </a:extLst>
          </p:cNvPr>
          <p:cNvSpPr>
            <a:spLocks noGrp="1"/>
          </p:cNvSpPr>
          <p:nvPr>
            <p:ph type="dt" sz="half" idx="2"/>
          </p:nvPr>
        </p:nvSpPr>
        <p:spPr>
          <a:xfrm>
            <a:off x="1630362" y="6393422"/>
            <a:ext cx="2224738" cy="144000"/>
          </a:xfrm>
          <a:prstGeom prst="rect">
            <a:avLst/>
          </a:prstGeom>
        </p:spPr>
        <p:txBody>
          <a:bodyPr vert="horz" lIns="72000" tIns="0" rIns="0" bIns="0" rtlCol="0" anchor="b" anchorCtr="0">
            <a:noAutofit/>
          </a:bodyPr>
          <a:lstStyle>
            <a:lvl1pPr algn="l">
              <a:defRPr sz="800">
                <a:solidFill>
                  <a:schemeClr val="tx1"/>
                </a:solidFill>
              </a:defRPr>
            </a:lvl1pPr>
          </a:lstStyle>
          <a:p>
            <a:pPr algn="ctr"/>
            <a:r>
              <a:rPr lang="en-US" dirty="0"/>
              <a:t>dd Month 2021</a:t>
            </a:r>
            <a:endParaRPr lang="en-GB" dirty="0"/>
          </a:p>
        </p:txBody>
      </p:sp>
      <p:sp>
        <p:nvSpPr>
          <p:cNvPr id="5" name="Footer Placeholder 1">
            <a:extLst>
              <a:ext uri="{FF2B5EF4-FFF2-40B4-BE49-F238E27FC236}">
                <a16:creationId xmlns:a16="http://schemas.microsoft.com/office/drawing/2014/main" id="{A024470D-7D94-4E25-BC6C-217B27B5B0A5}"/>
              </a:ext>
            </a:extLst>
          </p:cNvPr>
          <p:cNvSpPr>
            <a:spLocks noGrp="1"/>
          </p:cNvSpPr>
          <p:nvPr>
            <p:ph type="ftr" sz="quarter" idx="3"/>
          </p:nvPr>
        </p:nvSpPr>
        <p:spPr>
          <a:xfrm>
            <a:off x="7096125" y="6393422"/>
            <a:ext cx="4058158" cy="144000"/>
          </a:xfrm>
          <a:prstGeom prst="rect">
            <a:avLst/>
          </a:prstGeom>
        </p:spPr>
        <p:txBody>
          <a:bodyPr vert="horz" lIns="0" tIns="0" rIns="72000" bIns="0" rtlCol="0" anchor="b" anchorCtr="0">
            <a:noAutofit/>
          </a:bodyPr>
          <a:lstStyle>
            <a:lvl1pPr algn="r">
              <a:defRPr sz="800">
                <a:solidFill>
                  <a:schemeClr val="tx1"/>
                </a:solidFill>
              </a:defRPr>
            </a:lvl1pPr>
          </a:lstStyle>
          <a:p>
            <a:r>
              <a:rPr lang="en-GB" noProof="0" dirty="0"/>
              <a:t>Update Footer to add the Document title</a:t>
            </a:r>
          </a:p>
        </p:txBody>
      </p:sp>
      <p:sp>
        <p:nvSpPr>
          <p:cNvPr id="3" name="Text Placeholder 1">
            <a:extLst>
              <a:ext uri="{FF2B5EF4-FFF2-40B4-BE49-F238E27FC236}">
                <a16:creationId xmlns:a16="http://schemas.microsoft.com/office/drawing/2014/main" id="{2D2F7A1F-6C14-4434-84D4-61DE706A4AD2}"/>
              </a:ext>
            </a:extLst>
          </p:cNvPr>
          <p:cNvSpPr>
            <a:spLocks noGrp="1"/>
          </p:cNvSpPr>
          <p:nvPr>
            <p:ph type="body" idx="1"/>
          </p:nvPr>
        </p:nvSpPr>
        <p:spPr>
          <a:xfrm>
            <a:off x="719137" y="2130804"/>
            <a:ext cx="10752137" cy="4008058"/>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 – Bullet 1</a:t>
            </a:r>
          </a:p>
          <a:p>
            <a:pPr lvl="2"/>
            <a:r>
              <a:rPr lang="en-GB" noProof="0" dirty="0"/>
              <a:t>Third level – Bullet 2</a:t>
            </a:r>
          </a:p>
          <a:p>
            <a:pPr lvl="3"/>
            <a:r>
              <a:rPr lang="en-GB" noProof="0" dirty="0"/>
              <a:t>Fourth level – Bullet 3</a:t>
            </a:r>
          </a:p>
          <a:p>
            <a:pPr lvl="4"/>
            <a:r>
              <a:rPr lang="en-GB" noProof="0" dirty="0"/>
              <a:t>Fifth level – Number 1</a:t>
            </a:r>
          </a:p>
          <a:p>
            <a:pPr lvl="5"/>
            <a:r>
              <a:rPr lang="en-GB" noProof="0" dirty="0"/>
              <a:t>Sixth level – Number 2</a:t>
            </a:r>
          </a:p>
          <a:p>
            <a:pPr lvl="6"/>
            <a:r>
              <a:rPr lang="en-GB" noProof="0" dirty="0"/>
              <a:t>Seventh level – Heading 1</a:t>
            </a:r>
          </a:p>
          <a:p>
            <a:pPr lvl="7"/>
            <a:r>
              <a:rPr lang="en-GB" noProof="0" dirty="0"/>
              <a:t>Eighth level – Heading 2</a:t>
            </a:r>
          </a:p>
          <a:p>
            <a:pPr lvl="8"/>
            <a:r>
              <a:rPr lang="en-GB" noProof="0" dirty="0"/>
              <a:t>Ninth level – Pull-out</a:t>
            </a:r>
          </a:p>
        </p:txBody>
      </p:sp>
      <p:sp>
        <p:nvSpPr>
          <p:cNvPr id="2" name="Title Placeholder 1">
            <a:extLst>
              <a:ext uri="{FF2B5EF4-FFF2-40B4-BE49-F238E27FC236}">
                <a16:creationId xmlns:a16="http://schemas.microsoft.com/office/drawing/2014/main" id="{AB0A03BB-1213-4335-8CC5-02AB3105793C}"/>
              </a:ext>
            </a:extLst>
          </p:cNvPr>
          <p:cNvSpPr>
            <a:spLocks noGrp="1"/>
          </p:cNvSpPr>
          <p:nvPr>
            <p:ph type="title"/>
          </p:nvPr>
        </p:nvSpPr>
        <p:spPr>
          <a:xfrm>
            <a:off x="719137" y="666745"/>
            <a:ext cx="10752137" cy="720000"/>
          </a:xfrm>
          <a:prstGeom prst="rect">
            <a:avLst/>
          </a:prstGeom>
        </p:spPr>
        <p:txBody>
          <a:bodyPr vert="horz" lIns="0" tIns="0" rIns="0" bIns="0" rtlCol="0" anchor="t" anchorCtr="0">
            <a:noAutofit/>
          </a:bodyPr>
          <a:lstStyle/>
          <a:p>
            <a:pPr lvl="0"/>
            <a:r>
              <a:rPr lang="en-US" noProof="0"/>
              <a:t>Click to edit Master title style</a:t>
            </a:r>
            <a:endParaRPr lang="en-GB" noProof="0" dirty="0"/>
          </a:p>
        </p:txBody>
      </p:sp>
      <p:sp>
        <p:nvSpPr>
          <p:cNvPr id="12" name="Copyright">
            <a:extLst>
              <a:ext uri="{FF2B5EF4-FFF2-40B4-BE49-F238E27FC236}">
                <a16:creationId xmlns:a16="http://schemas.microsoft.com/office/drawing/2014/main" id="{ECEF6E54-EE16-41B0-871A-0B50552DFDF7}"/>
              </a:ext>
            </a:extLst>
          </p:cNvPr>
          <p:cNvSpPr txBox="1">
            <a:spLocks/>
          </p:cNvSpPr>
          <p:nvPr userDrawn="1"/>
        </p:nvSpPr>
        <p:spPr>
          <a:xfrm>
            <a:off x="719137" y="6393422"/>
            <a:ext cx="1105555" cy="144000"/>
          </a:xfrm>
          <a:prstGeom prst="rect">
            <a:avLst/>
          </a:prstGeom>
        </p:spPr>
        <p:txBody>
          <a:bodyPr vert="horz" wrap="none" lIns="0" tIns="0" rIns="3600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noProof="0">
                <a:latin typeface="+mn-lt"/>
              </a:rPr>
              <a:t>© Bird &amp; Bird LLP</a:t>
            </a:r>
            <a:endParaRPr lang="en-GB" sz="800" noProof="0" dirty="0">
              <a:latin typeface="+mn-lt"/>
            </a:endParaRPr>
          </a:p>
        </p:txBody>
      </p:sp>
    </p:spTree>
    <p:extLst>
      <p:ext uri="{BB962C8B-B14F-4D97-AF65-F5344CB8AC3E}">
        <p14:creationId xmlns:p14="http://schemas.microsoft.com/office/powerpoint/2010/main" val="391181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4" r:id="rId3"/>
    <p:sldLayoutId id="2147483662" r:id="rId4"/>
    <p:sldLayoutId id="2147483758" r:id="rId5"/>
    <p:sldLayoutId id="2147483709" r:id="rId6"/>
    <p:sldLayoutId id="2147483759" r:id="rId7"/>
    <p:sldLayoutId id="2147483710" r:id="rId8"/>
    <p:sldLayoutId id="2147483760" r:id="rId9"/>
    <p:sldLayoutId id="2147483654" r:id="rId10"/>
    <p:sldLayoutId id="2147483712" r:id="rId11"/>
    <p:sldLayoutId id="2147483742" r:id="rId12"/>
    <p:sldLayoutId id="2147483672" r:id="rId13"/>
    <p:sldLayoutId id="2147483754" r:id="rId14"/>
    <p:sldLayoutId id="2147483755" r:id="rId15"/>
    <p:sldLayoutId id="2147483753" r:id="rId16"/>
    <p:sldLayoutId id="2147483739" r:id="rId17"/>
    <p:sldLayoutId id="2147483740" r:id="rId18"/>
    <p:sldLayoutId id="2147483741" r:id="rId19"/>
    <p:sldLayoutId id="2147483743" r:id="rId20"/>
    <p:sldLayoutId id="2147483757" r:id="rId21"/>
    <p:sldLayoutId id="2147483738" r:id="rId22"/>
    <p:sldLayoutId id="2147483707" r:id="rId23"/>
    <p:sldLayoutId id="2147483711" r:id="rId24"/>
    <p:sldLayoutId id="2147483763" r:id="rId25"/>
    <p:sldLayoutId id="2147483764" r:id="rId26"/>
    <p:sldLayoutId id="2147483762" r:id="rId27"/>
    <p:sldLayoutId id="2147483765" r:id="rId28"/>
    <p:sldLayoutId id="2147483766" r:id="rId29"/>
    <p:sldLayoutId id="2147483767" r:id="rId30"/>
    <p:sldLayoutId id="2147483768" r:id="rId31"/>
    <p:sldLayoutId id="2147483708" r:id="rId32"/>
    <p:sldLayoutId id="2147483691" r:id="rId33"/>
    <p:sldLayoutId id="2147483694" r:id="rId34"/>
    <p:sldLayoutId id="2147483695" r:id="rId35"/>
    <p:sldLayoutId id="2147483747" r:id="rId36"/>
    <p:sldLayoutId id="2147483748" r:id="rId37"/>
    <p:sldLayoutId id="2147483749" r:id="rId38"/>
    <p:sldLayoutId id="2147483750" r:id="rId39"/>
    <p:sldLayoutId id="2147483751" r:id="rId40"/>
    <p:sldLayoutId id="2147483682" r:id="rId41"/>
    <p:sldLayoutId id="2147483705" r:id="rId42"/>
    <p:sldLayoutId id="2147483703" r:id="rId43"/>
    <p:sldLayoutId id="2147483663" r:id="rId44"/>
    <p:sldLayoutId id="2147483698" r:id="rId45"/>
    <p:sldLayoutId id="2147483696" r:id="rId46"/>
    <p:sldLayoutId id="2147483664" r:id="rId47"/>
    <p:sldLayoutId id="2147483699" r:id="rId48"/>
    <p:sldLayoutId id="2147483704" r:id="rId49"/>
    <p:sldLayoutId id="2147483706" r:id="rId50"/>
    <p:sldLayoutId id="2147483655" r:id="rId51"/>
    <p:sldLayoutId id="2147483671" r:id="rId52"/>
    <p:sldLayoutId id="2147483676" r:id="rId53"/>
    <p:sldLayoutId id="2147483675" r:id="rId54"/>
    <p:sldLayoutId id="2147483680" r:id="rId55"/>
    <p:sldLayoutId id="2147483673" r:id="rId56"/>
    <p:sldLayoutId id="2147483756" r:id="rId57"/>
    <p:sldLayoutId id="2147483681" r:id="rId58"/>
    <p:sldLayoutId id="2147483674" r:id="rId59"/>
    <p:sldLayoutId id="2147483685" r:id="rId60"/>
    <p:sldLayoutId id="2147483684" r:id="rId61"/>
    <p:sldLayoutId id="2147483716" r:id="rId62"/>
    <p:sldLayoutId id="2147483651" r:id="rId63"/>
    <p:sldLayoutId id="2147483665" r:id="rId64"/>
    <p:sldLayoutId id="2147483666" r:id="rId65"/>
    <p:sldLayoutId id="2147483668" r:id="rId66"/>
    <p:sldLayoutId id="2147483686" r:id="rId67"/>
    <p:sldLayoutId id="2147483722" r:id="rId68"/>
    <p:sldLayoutId id="2147483687" r:id="rId69"/>
    <p:sldLayoutId id="2147483723" r:id="rId70"/>
    <p:sldLayoutId id="2147483688" r:id="rId71"/>
    <p:sldLayoutId id="2147483724" r:id="rId72"/>
    <p:sldLayoutId id="2147483689" r:id="rId73"/>
    <p:sldLayoutId id="2147483725" r:id="rId74"/>
    <p:sldLayoutId id="2147483690" r:id="rId75"/>
    <p:sldLayoutId id="2147483726" r:id="rId76"/>
    <p:sldLayoutId id="2147483700" r:id="rId77"/>
    <p:sldLayoutId id="2147483660" r:id="rId78"/>
    <p:sldLayoutId id="2147483730" r:id="rId79"/>
    <p:sldLayoutId id="2147483715" r:id="rId80"/>
    <p:sldLayoutId id="2147483701" r:id="rId81"/>
    <p:sldLayoutId id="2147483733" r:id="rId82"/>
    <p:sldLayoutId id="2147483702" r:id="rId83"/>
    <p:sldLayoutId id="2147483714" r:id="rId84"/>
    <p:sldLayoutId id="2147483752" r:id="rId85"/>
    <p:sldLayoutId id="2147483669" r:id="rId86"/>
    <p:sldLayoutId id="2147483670" r:id="rId87"/>
    <p:sldLayoutId id="2147483735" r:id="rId88"/>
    <p:sldLayoutId id="2147483737" r:id="rId89"/>
    <p:sldLayoutId id="2147483736" r:id="rId90"/>
    <p:sldLayoutId id="2147483677" r:id="rId91"/>
    <p:sldLayoutId id="2147483678" r:id="rId92"/>
    <p:sldLayoutId id="2147483679" r:id="rId93"/>
    <p:sldLayoutId id="2147483727" r:id="rId94"/>
    <p:sldLayoutId id="2147483728" r:id="rId95"/>
    <p:sldLayoutId id="2147483729" r:id="rId96"/>
    <p:sldLayoutId id="2147483761" r:id="rId97"/>
    <p:sldLayoutId id="2147483769" r:id="rId98"/>
    <p:sldLayoutId id="2147483770" r:id="rId99"/>
    <p:sldLayoutId id="2147483771" r:id="rId100"/>
    <p:sldLayoutId id="2147483772" r:id="rId101"/>
  </p:sldLayoutIdLst>
  <p:hf sldNum="0" hdr="0"/>
  <p:txStyles>
    <p:title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p:titleStyle>
    <p:body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bodyStyle>
    <p:other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26" userDrawn="1">
          <p15:clr>
            <a:srgbClr val="F26B43"/>
          </p15:clr>
        </p15:guide>
        <p15:guide id="25" orient="horz" pos="450" userDrawn="1">
          <p15:clr>
            <a:srgbClr val="F26B43"/>
          </p15:clr>
        </p15:guide>
        <p15:guide id="26" orient="horz" pos="3866" userDrawn="1">
          <p15:clr>
            <a:srgbClr val="F26B43"/>
          </p15:clr>
        </p15:guide>
        <p15:guide id="27" orient="horz" pos="1341" userDrawn="1">
          <p15:clr>
            <a:srgbClr val="F26B43"/>
          </p15:clr>
        </p15:guide>
        <p15:guide id="28" orient="horz" pos="840" userDrawn="1">
          <p15:clr>
            <a:srgbClr val="F26B43"/>
          </p15:clr>
        </p15:guide>
        <p15:guide id="29" orient="horz" pos="10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0.xml.rels><?xml version="1.0" encoding="UTF-8" standalone="yes"?>
<Relationships xmlns="http://schemas.openxmlformats.org/package/2006/relationships"><Relationship Id="rId3" Type="http://schemas.openxmlformats.org/officeDocument/2006/relationships/hyperlink" Target="https://edpb.europa.eu/sites/default/files/files/file1/edpb_guidelines-art_6-1-b-adopted_after_public_consultation_en.pdf" TargetMode="External"/><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3" Type="http://schemas.openxmlformats.org/officeDocument/2006/relationships/hyperlink" Target="https://edpb.europa.eu/sites/default/files/files/file1/edpb_guidelines-art_6-1-b-adopted_after_public_consultation_en.pdf" TargetMode="External"/><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99.xml"/><Relationship Id="rId7" Type="http://schemas.openxmlformats.org/officeDocument/2006/relationships/diagramQuickStyle" Target="../diagrams/quickStyle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6.xml"/><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7.xml"/><Relationship Id="rId5" Type="http://schemas.openxmlformats.org/officeDocument/2006/relationships/slideLayout" Target="../slideLayouts/slideLayout99.xml"/><Relationship Id="rId4"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8.xml"/><Relationship Id="rId4"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9.xml"/><Relationship Id="rId4"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10.xml"/><Relationship Id="rId4"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9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nytimes.com/2022/09/06/technology/joe-sullivan-uber-security-trial-ciso.html" TargetMode="External"/><Relationship Id="rId1" Type="http://schemas.openxmlformats.org/officeDocument/2006/relationships/slideLayout" Target="../slideLayouts/slideLayout9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3.xml"/><Relationship Id="rId4"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en-GB" dirty="0" err="1">
                <a:effectLst/>
                <a:ea typeface="Calibri" panose="020F0502020204030204" pitchFamily="34" charset="0"/>
                <a:cs typeface="Arial" panose="020B0604020202020204" pitchFamily="34" charset="0"/>
              </a:rPr>
              <a:t>INtro</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64684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6315-E15B-4AA4-9B56-6DC330CD9703}"/>
              </a:ext>
            </a:extLst>
          </p:cNvPr>
          <p:cNvSpPr>
            <a:spLocks noGrp="1"/>
          </p:cNvSpPr>
          <p:nvPr>
            <p:ph type="title"/>
          </p:nvPr>
        </p:nvSpPr>
        <p:spPr/>
        <p:txBody>
          <a:bodyPr/>
          <a:lstStyle/>
          <a:p>
            <a:r>
              <a:rPr lang="de-DE" dirty="0"/>
              <a:t>Contract </a:t>
            </a:r>
            <a:r>
              <a:rPr lang="en-GB" dirty="0"/>
              <a:t>Example 1 </a:t>
            </a:r>
            <a:endParaRPr lang="fi-FI" dirty="0"/>
          </a:p>
        </p:txBody>
      </p:sp>
      <p:sp>
        <p:nvSpPr>
          <p:cNvPr id="3" name="Content Placeholder 2">
            <a:extLst>
              <a:ext uri="{FF2B5EF4-FFF2-40B4-BE49-F238E27FC236}">
                <a16:creationId xmlns:a16="http://schemas.microsoft.com/office/drawing/2014/main" id="{F9498480-5034-46E0-B98F-424300ACCA8D}"/>
              </a:ext>
            </a:extLst>
          </p:cNvPr>
          <p:cNvSpPr>
            <a:spLocks noGrp="1"/>
          </p:cNvSpPr>
          <p:nvPr>
            <p:ph idx="1"/>
          </p:nvPr>
        </p:nvSpPr>
        <p:spPr/>
        <p:txBody>
          <a:bodyPr/>
          <a:lstStyle/>
          <a:p>
            <a:r>
              <a:rPr lang="en-GB" dirty="0"/>
              <a:t>A data subject buys items from an online retailer. </a:t>
            </a:r>
          </a:p>
          <a:p>
            <a:r>
              <a:rPr lang="en-GB" dirty="0"/>
              <a:t>The data subject wants to pay by credit card and for the products to be delivered to their home address. In order to fulfil the contract, the retailer must process the data subject’s credit card information and billing address for payment purposes and the data subject’s home address for delivery. </a:t>
            </a:r>
          </a:p>
          <a:p>
            <a:r>
              <a:rPr lang="en-GB" dirty="0"/>
              <a:t>Thus, Article 6(1)(b) is applicable as a legal basis for these processing activities. </a:t>
            </a:r>
          </a:p>
          <a:p>
            <a:r>
              <a:rPr lang="en-GB" dirty="0"/>
              <a:t>However, if the customer has opted for shipment to a pick-up point, the processing of the data subject’s home address is no longer necessary for the performance of the purchase contract. </a:t>
            </a:r>
          </a:p>
          <a:p>
            <a:r>
              <a:rPr lang="en-GB" dirty="0">
                <a:sym typeface="Wingdings" panose="05000000000000000000" pitchFamily="2" charset="2"/>
              </a:rPr>
              <a:t> What follows? </a:t>
            </a:r>
            <a:endParaRPr lang="fi-FI" dirty="0"/>
          </a:p>
        </p:txBody>
      </p:sp>
      <p:sp>
        <p:nvSpPr>
          <p:cNvPr id="4" name="Footer Placeholder 3">
            <a:extLst>
              <a:ext uri="{FF2B5EF4-FFF2-40B4-BE49-F238E27FC236}">
                <a16:creationId xmlns:a16="http://schemas.microsoft.com/office/drawing/2014/main" id="{F4EDC06E-E790-4A98-8F25-D0C89607CEB3}"/>
              </a:ext>
            </a:extLst>
          </p:cNvPr>
          <p:cNvSpPr>
            <a:spLocks noGrp="1"/>
          </p:cNvSpPr>
          <p:nvPr>
            <p:ph type="ftr" sz="quarter" idx="11"/>
          </p:nvPr>
        </p:nvSpPr>
        <p:spPr/>
        <p:txBody>
          <a:bodyPr/>
          <a:lstStyle/>
          <a:p>
            <a:endParaRPr lang="fi-FI" dirty="0"/>
          </a:p>
        </p:txBody>
      </p:sp>
      <p:sp>
        <p:nvSpPr>
          <p:cNvPr id="5" name="TextBox 4">
            <a:extLst>
              <a:ext uri="{FF2B5EF4-FFF2-40B4-BE49-F238E27FC236}">
                <a16:creationId xmlns:a16="http://schemas.microsoft.com/office/drawing/2014/main" id="{05A71D34-8A46-4A3E-87CA-FDDB352E1FFD}"/>
              </a:ext>
            </a:extLst>
          </p:cNvPr>
          <p:cNvSpPr txBox="1"/>
          <p:nvPr/>
        </p:nvSpPr>
        <p:spPr>
          <a:xfrm>
            <a:off x="612396" y="6241409"/>
            <a:ext cx="10712742" cy="369332"/>
          </a:xfrm>
          <a:prstGeom prst="rect">
            <a:avLst/>
          </a:prstGeom>
          <a:noFill/>
        </p:spPr>
        <p:txBody>
          <a:bodyPr wrap="square" rtlCol="0">
            <a:spAutoFit/>
          </a:bodyPr>
          <a:lstStyle/>
          <a:p>
            <a:r>
              <a:rPr lang="en-GB" dirty="0">
                <a:hlinkClick r:id="rId3"/>
              </a:rPr>
              <a:t>edpb_guidelines-art_6-1-b-adopted_after_public_consultation_en.pdf (europa.eu)</a:t>
            </a:r>
            <a:endParaRPr lang="fi-FI" dirty="0"/>
          </a:p>
        </p:txBody>
      </p:sp>
    </p:spTree>
    <p:extLst>
      <p:ext uri="{BB962C8B-B14F-4D97-AF65-F5344CB8AC3E}">
        <p14:creationId xmlns:p14="http://schemas.microsoft.com/office/powerpoint/2010/main" val="272679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6315-E15B-4AA4-9B56-6DC330CD9703}"/>
              </a:ext>
            </a:extLst>
          </p:cNvPr>
          <p:cNvSpPr>
            <a:spLocks noGrp="1"/>
          </p:cNvSpPr>
          <p:nvPr>
            <p:ph type="title"/>
          </p:nvPr>
        </p:nvSpPr>
        <p:spPr/>
        <p:txBody>
          <a:bodyPr/>
          <a:lstStyle/>
          <a:p>
            <a:r>
              <a:rPr lang="de-DE" dirty="0"/>
              <a:t>Contract </a:t>
            </a:r>
            <a:r>
              <a:rPr lang="en-GB" dirty="0"/>
              <a:t>Example 2 </a:t>
            </a:r>
            <a:endParaRPr lang="fi-FI" dirty="0"/>
          </a:p>
        </p:txBody>
      </p:sp>
      <p:sp>
        <p:nvSpPr>
          <p:cNvPr id="3" name="Content Placeholder 2">
            <a:extLst>
              <a:ext uri="{FF2B5EF4-FFF2-40B4-BE49-F238E27FC236}">
                <a16:creationId xmlns:a16="http://schemas.microsoft.com/office/drawing/2014/main" id="{F9498480-5034-46E0-B98F-424300ACCA8D}"/>
              </a:ext>
            </a:extLst>
          </p:cNvPr>
          <p:cNvSpPr>
            <a:spLocks noGrp="1"/>
          </p:cNvSpPr>
          <p:nvPr>
            <p:ph idx="1"/>
          </p:nvPr>
        </p:nvSpPr>
        <p:spPr/>
        <p:txBody>
          <a:bodyPr/>
          <a:lstStyle/>
          <a:p>
            <a:r>
              <a:rPr lang="en-GB" dirty="0"/>
              <a:t>The same online retailer wishes to build profiles of the user’s tastes and lifestyle choices based on their visits to the website. </a:t>
            </a:r>
          </a:p>
          <a:p>
            <a:r>
              <a:rPr lang="en-GB" dirty="0"/>
              <a:t>Can this be based on contract? </a:t>
            </a:r>
          </a:p>
          <a:p>
            <a:r>
              <a:rPr lang="en-GB" dirty="0"/>
              <a:t>Can you think of other examples?</a:t>
            </a:r>
          </a:p>
        </p:txBody>
      </p:sp>
      <p:sp>
        <p:nvSpPr>
          <p:cNvPr id="4" name="Footer Placeholder 3">
            <a:extLst>
              <a:ext uri="{FF2B5EF4-FFF2-40B4-BE49-F238E27FC236}">
                <a16:creationId xmlns:a16="http://schemas.microsoft.com/office/drawing/2014/main" id="{F4EDC06E-E790-4A98-8F25-D0C89607CEB3}"/>
              </a:ext>
            </a:extLst>
          </p:cNvPr>
          <p:cNvSpPr>
            <a:spLocks noGrp="1"/>
          </p:cNvSpPr>
          <p:nvPr>
            <p:ph type="ftr" sz="quarter" idx="11"/>
          </p:nvPr>
        </p:nvSpPr>
        <p:spPr/>
        <p:txBody>
          <a:bodyPr/>
          <a:lstStyle/>
          <a:p>
            <a:endParaRPr lang="fi-FI" dirty="0"/>
          </a:p>
        </p:txBody>
      </p:sp>
      <p:sp>
        <p:nvSpPr>
          <p:cNvPr id="5" name="TextBox 4">
            <a:extLst>
              <a:ext uri="{FF2B5EF4-FFF2-40B4-BE49-F238E27FC236}">
                <a16:creationId xmlns:a16="http://schemas.microsoft.com/office/drawing/2014/main" id="{05A71D34-8A46-4A3E-87CA-FDDB352E1FFD}"/>
              </a:ext>
            </a:extLst>
          </p:cNvPr>
          <p:cNvSpPr txBox="1"/>
          <p:nvPr/>
        </p:nvSpPr>
        <p:spPr>
          <a:xfrm>
            <a:off x="612396" y="6241409"/>
            <a:ext cx="10712742" cy="369332"/>
          </a:xfrm>
          <a:prstGeom prst="rect">
            <a:avLst/>
          </a:prstGeom>
          <a:noFill/>
        </p:spPr>
        <p:txBody>
          <a:bodyPr wrap="square" rtlCol="0">
            <a:spAutoFit/>
          </a:bodyPr>
          <a:lstStyle/>
          <a:p>
            <a:r>
              <a:rPr lang="en-GB" dirty="0">
                <a:hlinkClick r:id="rId3"/>
              </a:rPr>
              <a:t>edpb_guidelines-art_6-1-b-adopted_after_public_consultation_en.pdf (europa.eu)</a:t>
            </a:r>
            <a:endParaRPr lang="fi-FI" dirty="0"/>
          </a:p>
        </p:txBody>
      </p:sp>
    </p:spTree>
    <p:extLst>
      <p:ext uri="{BB962C8B-B14F-4D97-AF65-F5344CB8AC3E}">
        <p14:creationId xmlns:p14="http://schemas.microsoft.com/office/powerpoint/2010/main" val="236812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Legitimate </a:t>
            </a:r>
            <a:r>
              <a:rPr lang="en-GB" dirty="0" err="1"/>
              <a:t>INterests</a:t>
            </a:r>
            <a:endParaRPr lang="en-GB" dirty="0"/>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dirty="0"/>
          </a:p>
        </p:txBody>
      </p:sp>
      <p:sp>
        <p:nvSpPr>
          <p:cNvPr id="2" name="Slide Number Placeholder 1">
            <a:extLst>
              <a:ext uri="{FF2B5EF4-FFF2-40B4-BE49-F238E27FC236}">
                <a16:creationId xmlns:a16="http://schemas.microsoft.com/office/drawing/2014/main" id="{C71E42BD-93DD-D1CF-5032-40061E1DB8EC}"/>
              </a:ext>
            </a:extLst>
          </p:cNvPr>
          <p:cNvSpPr>
            <a:spLocks noGrp="1"/>
          </p:cNvSpPr>
          <p:nvPr>
            <p:ph type="sldNum" sz="quarter" idx="12"/>
          </p:nvPr>
        </p:nvSpPr>
        <p:spPr/>
        <p:txBody>
          <a:bodyPr/>
          <a:lstStyle/>
          <a:p>
            <a:fld id="{0FF54DE5-C571-48E8-A5BC-B369434E2F44}" type="slidenum">
              <a:rPr lang="en-US" smtClean="0"/>
              <a:pPr/>
              <a:t>12</a:t>
            </a:fld>
            <a:endParaRPr lang="en-US" dirty="0"/>
          </a:p>
        </p:txBody>
      </p:sp>
      <p:sp>
        <p:nvSpPr>
          <p:cNvPr id="3" name="Date Placeholder 2">
            <a:extLst>
              <a:ext uri="{FF2B5EF4-FFF2-40B4-BE49-F238E27FC236}">
                <a16:creationId xmlns:a16="http://schemas.microsoft.com/office/drawing/2014/main" id="{72364DAA-DCD5-CE17-D4DC-10DB456A1256}"/>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288970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Why legitimate interests (rationale)</a:t>
            </a:r>
            <a:endParaRPr lang="en-GB" sz="3200" i="1" dirty="0"/>
          </a:p>
        </p:txBody>
      </p:sp>
      <p:graphicFrame>
        <p:nvGraphicFramePr>
          <p:cNvPr id="16" name="Diagram 15"/>
          <p:cNvGraphicFramePr/>
          <p:nvPr/>
        </p:nvGraphicFramePr>
        <p:xfrm>
          <a:off x="1104900" y="1482017"/>
          <a:ext cx="9980682" cy="4784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8" name="Group 17"/>
          <p:cNvGrpSpPr/>
          <p:nvPr/>
        </p:nvGrpSpPr>
        <p:grpSpPr>
          <a:xfrm rot="5400000">
            <a:off x="9021717" y="3116344"/>
            <a:ext cx="290019" cy="339268"/>
            <a:chOff x="5350967" y="1766946"/>
            <a:chExt cx="453155" cy="530106"/>
          </a:xfrm>
        </p:grpSpPr>
        <p:sp>
          <p:nvSpPr>
            <p:cNvPr id="19" name="Right Arrow 18"/>
            <p:cNvSpPr/>
            <p:nvPr/>
          </p:nvSpPr>
          <p:spPr>
            <a:xfrm>
              <a:off x="5350967" y="1766946"/>
              <a:ext cx="453155" cy="530106"/>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0" name="Right Arrow 4"/>
            <p:cNvSpPr/>
            <p:nvPr/>
          </p:nvSpPr>
          <p:spPr>
            <a:xfrm>
              <a:off x="5350967" y="1872967"/>
              <a:ext cx="317209" cy="318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endParaRPr lang="en-US" sz="1400">
                <a:solidFill>
                  <a:srgbClr val="FFFFFF"/>
                </a:solidFill>
              </a:endParaRPr>
            </a:p>
          </p:txBody>
        </p:sp>
      </p:grpSp>
    </p:spTree>
    <p:custDataLst>
      <p:tags r:id="rId1"/>
    </p:custDataLst>
    <p:extLst>
      <p:ext uri="{BB962C8B-B14F-4D97-AF65-F5344CB8AC3E}">
        <p14:creationId xmlns:p14="http://schemas.microsoft.com/office/powerpoint/2010/main" val="330838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lstStyle/>
          <a:p>
            <a:r>
              <a:rPr lang="en-GB" dirty="0"/>
              <a:t>Legitimate interests</a:t>
            </a:r>
          </a:p>
        </p:txBody>
      </p:sp>
      <p:sp>
        <p:nvSpPr>
          <p:cNvPr id="86019" name="Rectangle 3"/>
          <p:cNvSpPr>
            <a:spLocks noGrp="1" noChangeArrowheads="1"/>
          </p:cNvSpPr>
          <p:nvPr>
            <p:ph type="body" idx="1"/>
            <p:custDataLst>
              <p:tags r:id="rId3"/>
            </p:custDataLst>
          </p:nvPr>
        </p:nvSpPr>
        <p:spPr>
          <a:xfrm>
            <a:off x="1104899" y="1412777"/>
            <a:ext cx="9980680" cy="4895949"/>
          </a:xfrm>
        </p:spPr>
        <p:txBody>
          <a:bodyPr>
            <a:normAutofit/>
          </a:bodyPr>
          <a:lstStyle/>
          <a:p>
            <a:r>
              <a:rPr lang="en-GB" sz="2400" dirty="0"/>
              <a:t>Public authorities are </a:t>
            </a:r>
            <a:r>
              <a:rPr lang="en-GB" sz="2400" b="1" dirty="0"/>
              <a:t>unable </a:t>
            </a:r>
            <a:r>
              <a:rPr lang="en-GB" sz="2400" dirty="0"/>
              <a:t>to rely on "legitimate interests" to legitimise data processing carried out in the discharge of their functions</a:t>
            </a:r>
          </a:p>
          <a:p>
            <a:r>
              <a:rPr lang="en-GB" sz="2400" dirty="0"/>
              <a:t>Controllers that rely on "legitimate interests" should maintain a record of the assessment to demonstrate that they have given proper consideration to the rights and freedoms of data subjects</a:t>
            </a:r>
          </a:p>
          <a:p>
            <a:r>
              <a:rPr lang="en-GB" sz="2400" dirty="0"/>
              <a:t>When relying on "legitimate interests": must be set out in the information notices</a:t>
            </a:r>
          </a:p>
          <a:p>
            <a:pPr lvl="2"/>
            <a:endParaRPr lang="en-GB" sz="2400" dirty="0"/>
          </a:p>
          <a:p>
            <a:pPr lvl="2"/>
            <a:endParaRPr lang="en-GB" sz="1800" dirty="0"/>
          </a:p>
          <a:p>
            <a:pPr lvl="2"/>
            <a:endParaRPr lang="en-GB" sz="1800" dirty="0"/>
          </a:p>
          <a:p>
            <a:pPr lvl="2"/>
            <a:endParaRPr lang="en-GB" sz="1800" dirty="0"/>
          </a:p>
        </p:txBody>
      </p:sp>
      <p:sp>
        <p:nvSpPr>
          <p:cNvPr id="11" name="Rectangle 3"/>
          <p:cNvSpPr txBox="1">
            <a:spLocks noChangeArrowheads="1"/>
          </p:cNvSpPr>
          <p:nvPr>
            <p:custDataLst>
              <p:tags r:id="rId4"/>
            </p:custDataLst>
          </p:nvPr>
        </p:nvSpPr>
        <p:spPr bwMode="auto">
          <a:xfrm>
            <a:off x="7109467" y="1412778"/>
            <a:ext cx="3976112" cy="496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40000"/>
              </a:spcBef>
              <a:spcAft>
                <a:spcPct val="0"/>
              </a:spcAft>
              <a:buClr>
                <a:schemeClr val="accent2"/>
              </a:buClr>
              <a:defRPr sz="1600">
                <a:solidFill>
                  <a:schemeClr val="accent2"/>
                </a:solidFill>
                <a:latin typeface="+mn-lt"/>
                <a:ea typeface="+mn-ea"/>
                <a:cs typeface="+mn-cs"/>
              </a:defRPr>
            </a:lvl1pPr>
            <a:lvl2pPr marL="1588" indent="3175" algn="l" rtl="0" fontAlgn="base">
              <a:spcBef>
                <a:spcPct val="20000"/>
              </a:spcBef>
              <a:spcAft>
                <a:spcPct val="0"/>
              </a:spcAft>
              <a:buClr>
                <a:schemeClr val="accent2"/>
              </a:buClr>
              <a:buFont typeface="Georgia" pitchFamily="18" charset="0"/>
              <a:defRPr sz="1600">
                <a:solidFill>
                  <a:schemeClr val="bg2"/>
                </a:solidFill>
                <a:latin typeface="+mn-lt"/>
              </a:defRPr>
            </a:lvl2pPr>
            <a:lvl3pPr marL="27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3pPr>
            <a:lvl4pPr marL="54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4pPr>
            <a:lvl5pPr marL="81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5pPr>
            <a:lvl6pPr marL="108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6pPr>
            <a:lvl7pPr marL="135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7pPr>
            <a:lvl8pPr marL="162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8pPr>
            <a:lvl9pPr marL="189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9pPr>
          </a:lstStyle>
          <a:p>
            <a:pPr lvl="2"/>
            <a:endParaRPr lang="en-GB" sz="1500" kern="0" dirty="0">
              <a:solidFill>
                <a:schemeClr val="tx1"/>
              </a:solidFill>
            </a:endParaRPr>
          </a:p>
          <a:p>
            <a:pPr lvl="2"/>
            <a:endParaRPr lang="en-GB" sz="1500" kern="0" dirty="0">
              <a:solidFill>
                <a:schemeClr val="tx1"/>
              </a:solidFill>
            </a:endParaRPr>
          </a:p>
          <a:p>
            <a:pPr lvl="2"/>
            <a:endParaRPr lang="en-GB" sz="1500" kern="0" dirty="0"/>
          </a:p>
        </p:txBody>
      </p:sp>
    </p:spTree>
    <p:custDataLst>
      <p:tags r:id="rId1"/>
    </p:custDataLst>
    <p:extLst>
      <p:ext uri="{BB962C8B-B14F-4D97-AF65-F5344CB8AC3E}">
        <p14:creationId xmlns:p14="http://schemas.microsoft.com/office/powerpoint/2010/main" val="237127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US" sz="3200" dirty="0"/>
              <a:t>When is processing in your legitimate interests?</a:t>
            </a:r>
            <a:endParaRPr lang="en-GB" sz="3200" dirty="0"/>
          </a:p>
        </p:txBody>
      </p:sp>
      <p:sp>
        <p:nvSpPr>
          <p:cNvPr id="86019" name="Rectangle 3"/>
          <p:cNvSpPr>
            <a:spLocks noGrp="1" noChangeArrowheads="1"/>
          </p:cNvSpPr>
          <p:nvPr>
            <p:ph type="body" idx="1"/>
            <p:custDataLst>
              <p:tags r:id="rId3"/>
            </p:custDataLst>
          </p:nvPr>
        </p:nvSpPr>
        <p:spPr>
          <a:xfrm>
            <a:off x="1104899" y="1412777"/>
            <a:ext cx="9980682" cy="4895949"/>
          </a:xfrm>
        </p:spPr>
        <p:txBody>
          <a:bodyPr>
            <a:normAutofit/>
          </a:bodyPr>
          <a:lstStyle/>
          <a:p>
            <a:r>
              <a:rPr lang="en-GB" dirty="0"/>
              <a:t>Employee data</a:t>
            </a:r>
            <a:r>
              <a:rPr lang="en-GB" sz="2200" dirty="0"/>
              <a:t>:</a:t>
            </a:r>
          </a:p>
          <a:p>
            <a:pPr lvl="1"/>
            <a:r>
              <a:rPr lang="en-GB" sz="1800" dirty="0"/>
              <a:t>To assess </a:t>
            </a:r>
            <a:r>
              <a:rPr lang="en-US" sz="1800" dirty="0"/>
              <a:t>the performance of employees</a:t>
            </a:r>
          </a:p>
          <a:p>
            <a:pPr lvl="1"/>
            <a:r>
              <a:rPr lang="en-GB" sz="1800" dirty="0"/>
              <a:t>To </a:t>
            </a:r>
            <a:r>
              <a:rPr lang="en-US" sz="1800" dirty="0"/>
              <a:t>to monitor employees for safety purposes</a:t>
            </a:r>
          </a:p>
          <a:p>
            <a:pPr lvl="1"/>
            <a:r>
              <a:rPr lang="en-US" sz="1800" dirty="0"/>
              <a:t>To ensure network and information security</a:t>
            </a:r>
          </a:p>
          <a:p>
            <a:pPr lvl="1"/>
            <a:r>
              <a:rPr lang="en-US" sz="1800" dirty="0"/>
              <a:t>To report possible criminal acts or threats to a competent authority</a:t>
            </a:r>
          </a:p>
          <a:p>
            <a:pPr lvl="1"/>
            <a:r>
              <a:rPr lang="en-US" sz="1800" dirty="0"/>
              <a:t>To transfer data within the group for internal administrative purposes</a:t>
            </a:r>
          </a:p>
          <a:p>
            <a:pPr lvl="1"/>
            <a:endParaRPr lang="en-GB" sz="1800" dirty="0"/>
          </a:p>
          <a:p>
            <a:r>
              <a:rPr lang="en-GB" dirty="0"/>
              <a:t>Customer data</a:t>
            </a:r>
          </a:p>
          <a:p>
            <a:pPr lvl="1"/>
            <a:r>
              <a:rPr lang="en-GB" sz="1800" dirty="0"/>
              <a:t>For marketing</a:t>
            </a:r>
          </a:p>
          <a:p>
            <a:pPr lvl="1"/>
            <a:r>
              <a:rPr lang="en-GB" sz="1800" dirty="0"/>
              <a:t>To </a:t>
            </a:r>
            <a:r>
              <a:rPr lang="en-US" sz="1800" dirty="0"/>
              <a:t>prevent fraud and to ensure information security</a:t>
            </a:r>
          </a:p>
          <a:p>
            <a:pPr lvl="1"/>
            <a:r>
              <a:rPr lang="en-US" sz="1800" dirty="0"/>
              <a:t>Product/service development</a:t>
            </a:r>
          </a:p>
          <a:p>
            <a:pPr lvl="1"/>
            <a:r>
              <a:rPr lang="en-US" sz="1800" dirty="0"/>
              <a:t>New use of data (Big data analytics)?</a:t>
            </a:r>
          </a:p>
          <a:p>
            <a:pPr lvl="3"/>
            <a:endParaRPr lang="en-US" sz="1800" dirty="0">
              <a:solidFill>
                <a:srgbClr val="00B0F0"/>
              </a:solidFill>
            </a:endParaRPr>
          </a:p>
          <a:p>
            <a:pPr lvl="3"/>
            <a:endParaRPr lang="en-GB" sz="1800" dirty="0"/>
          </a:p>
          <a:p>
            <a:pPr marL="1371600" lvl="3" indent="0">
              <a:buNone/>
            </a:pPr>
            <a:endParaRPr lang="en-US" sz="1800" dirty="0">
              <a:solidFill>
                <a:srgbClr val="00B0F0"/>
              </a:solidFill>
            </a:endParaRPr>
          </a:p>
          <a:p>
            <a:pPr lvl="3"/>
            <a:endParaRPr lang="en-US" sz="1800" dirty="0">
              <a:solidFill>
                <a:srgbClr val="00B0F0"/>
              </a:solidFill>
            </a:endParaRPr>
          </a:p>
          <a:p>
            <a:pPr lvl="3"/>
            <a:endParaRPr lang="en-US" sz="1800" dirty="0">
              <a:solidFill>
                <a:srgbClr val="00B0F0"/>
              </a:solidFill>
            </a:endParaRPr>
          </a:p>
          <a:p>
            <a:pPr lvl="3"/>
            <a:endParaRPr lang="en-GB" sz="1800" dirty="0"/>
          </a:p>
          <a:p>
            <a:pPr lvl="2"/>
            <a:endParaRPr lang="en-GB" sz="1800" dirty="0"/>
          </a:p>
        </p:txBody>
      </p:sp>
    </p:spTree>
    <p:custDataLst>
      <p:tags r:id="rId1"/>
    </p:custDataLst>
    <p:extLst>
      <p:ext uri="{BB962C8B-B14F-4D97-AF65-F5344CB8AC3E}">
        <p14:creationId xmlns:p14="http://schemas.microsoft.com/office/powerpoint/2010/main" val="77191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en-GB" dirty="0">
                <a:effectLst/>
                <a:ea typeface="Calibri" panose="020F0502020204030204" pitchFamily="34" charset="0"/>
                <a:cs typeface="Arial" panose="020B0604020202020204" pitchFamily="34" charset="0"/>
              </a:rPr>
              <a:t>Legal basis under Article 9</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dirty="0"/>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10614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chemeClr val="tx2"/>
                </a:solidFill>
              </a:rPr>
              <a:t>Processing of special categories of data</a:t>
            </a:r>
            <a:endParaRPr lang="en-US" sz="3200" dirty="0">
              <a:solidFill>
                <a:schemeClr val="tx2"/>
              </a:solidFill>
            </a:endParaRP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Article 9 explained?</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12866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Special categories (</a:t>
            </a:r>
            <a:r>
              <a:rPr lang="en-GB" sz="3200" i="1" dirty="0"/>
              <a:t>"sensitive data"</a:t>
            </a:r>
            <a:r>
              <a:rPr lang="en-GB" sz="3200" dirty="0"/>
              <a:t>)</a:t>
            </a:r>
          </a:p>
        </p:txBody>
      </p:sp>
      <p:sp>
        <p:nvSpPr>
          <p:cNvPr id="86019" name="Rectangle 3"/>
          <p:cNvSpPr>
            <a:spLocks noGrp="1" noChangeArrowheads="1"/>
          </p:cNvSpPr>
          <p:nvPr>
            <p:ph type="body" idx="1"/>
            <p:custDataLst>
              <p:tags r:id="rId3"/>
            </p:custDataLst>
          </p:nvPr>
        </p:nvSpPr>
        <p:spPr>
          <a:xfrm>
            <a:off x="1104899" y="1374031"/>
            <a:ext cx="9980682" cy="4895949"/>
          </a:xfrm>
        </p:spPr>
        <p:txBody>
          <a:bodyPr>
            <a:normAutofit/>
          </a:bodyPr>
          <a:lstStyle/>
          <a:p>
            <a:r>
              <a:rPr lang="en-GB" dirty="0"/>
              <a:t>Classes of "sensitive data" are broader </a:t>
            </a:r>
          </a:p>
          <a:p>
            <a:pPr lvl="1"/>
            <a:r>
              <a:rPr lang="en-GB" sz="1800" dirty="0"/>
              <a:t>Includes genetic data and biometric data where processed to uniquely identify a person</a:t>
            </a:r>
          </a:p>
          <a:p>
            <a:r>
              <a:rPr lang="en-GB" sz="2200" dirty="0"/>
              <a:t>But there are wider (concrete) grounds in the area of health and healthcare management</a:t>
            </a:r>
          </a:p>
          <a:p>
            <a:pPr lvl="1"/>
            <a:r>
              <a:rPr lang="en-GB" sz="1800" dirty="0"/>
              <a:t>e.g.: assessment of the working capacity of the employee</a:t>
            </a:r>
          </a:p>
          <a:p>
            <a:r>
              <a:rPr lang="en-GB" dirty="0"/>
              <a:t>Broad ability for Member States to adduce new conditions (including limitations) regarding the processing of genetic, biometric or health data</a:t>
            </a:r>
          </a:p>
          <a:p>
            <a:r>
              <a:rPr lang="en-GB" dirty="0"/>
              <a:t>Photographs will not automatically be considered as sensitive processing - only to the extent they allow the unique identification or authentication of an individual as a biometric (e.g. used as part of an electronic passport)</a:t>
            </a:r>
          </a:p>
          <a:p>
            <a:pPr lvl="2"/>
            <a:endParaRPr lang="en-GB" sz="1800" dirty="0"/>
          </a:p>
        </p:txBody>
      </p:sp>
    </p:spTree>
    <p:custDataLst>
      <p:tags r:id="rId1"/>
    </p:custDataLst>
    <p:extLst>
      <p:ext uri="{BB962C8B-B14F-4D97-AF65-F5344CB8AC3E}">
        <p14:creationId xmlns:p14="http://schemas.microsoft.com/office/powerpoint/2010/main" val="345115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Processing of special categories "</a:t>
            </a:r>
            <a:r>
              <a:rPr lang="en-GB" sz="3200" i="1" dirty="0"/>
              <a:t>Sensitive data"</a:t>
            </a:r>
          </a:p>
        </p:txBody>
      </p:sp>
      <p:sp>
        <p:nvSpPr>
          <p:cNvPr id="86019" name="Rectangle 3"/>
          <p:cNvSpPr>
            <a:spLocks noGrp="1" noChangeArrowheads="1"/>
          </p:cNvSpPr>
          <p:nvPr>
            <p:ph type="body" idx="1"/>
            <p:custDataLst>
              <p:tags r:id="rId3"/>
            </p:custDataLst>
          </p:nvPr>
        </p:nvSpPr>
        <p:spPr>
          <a:xfrm>
            <a:off x="1104899" y="1399544"/>
            <a:ext cx="9980682" cy="4823941"/>
          </a:xfrm>
        </p:spPr>
        <p:txBody>
          <a:bodyPr>
            <a:normAutofit/>
          </a:bodyPr>
          <a:lstStyle/>
          <a:p>
            <a:pPr algn="just"/>
            <a:r>
              <a:rPr lang="en-GB" b="1" dirty="0"/>
              <a:t>Prohibited unless</a:t>
            </a:r>
          </a:p>
          <a:p>
            <a:pPr lvl="1"/>
            <a:r>
              <a:rPr lang="en-GB" sz="1800" dirty="0"/>
              <a:t>Data subject has given </a:t>
            </a:r>
            <a:r>
              <a:rPr lang="en-GB" sz="1800" dirty="0">
                <a:solidFill>
                  <a:schemeClr val="accent2"/>
                </a:solidFill>
              </a:rPr>
              <a:t>explicit consent</a:t>
            </a:r>
          </a:p>
          <a:p>
            <a:pPr lvl="1"/>
            <a:r>
              <a:rPr lang="en-GB" sz="1800" dirty="0"/>
              <a:t>Necessary for obligations/rights in </a:t>
            </a:r>
            <a:r>
              <a:rPr lang="en-GB" sz="1800" dirty="0">
                <a:solidFill>
                  <a:schemeClr val="accent2"/>
                </a:solidFill>
              </a:rPr>
              <a:t>employment, social security &amp; social protection law</a:t>
            </a:r>
          </a:p>
          <a:p>
            <a:pPr lvl="1"/>
            <a:r>
              <a:rPr lang="en-GB" sz="1800" dirty="0"/>
              <a:t>Necessary to protect </a:t>
            </a:r>
            <a:r>
              <a:rPr lang="en-GB" sz="1800" dirty="0">
                <a:solidFill>
                  <a:schemeClr val="accent2"/>
                </a:solidFill>
              </a:rPr>
              <a:t>vital interests</a:t>
            </a:r>
            <a:r>
              <a:rPr lang="en-GB" sz="1800" dirty="0"/>
              <a:t> of data subject</a:t>
            </a:r>
          </a:p>
          <a:p>
            <a:pPr lvl="1"/>
            <a:r>
              <a:rPr lang="en-GB" sz="1800" dirty="0"/>
              <a:t>For </a:t>
            </a:r>
            <a:r>
              <a:rPr lang="en-GB" sz="1800" dirty="0">
                <a:solidFill>
                  <a:schemeClr val="accent2"/>
                </a:solidFill>
              </a:rPr>
              <a:t>political, philosophical, religious, trade-union</a:t>
            </a:r>
            <a:r>
              <a:rPr lang="en-GB" sz="1800" dirty="0"/>
              <a:t> purposes by a foundation, association or not-for-profit body</a:t>
            </a:r>
          </a:p>
          <a:p>
            <a:pPr lvl="1"/>
            <a:r>
              <a:rPr lang="en-GB" sz="1800" dirty="0"/>
              <a:t>Data </a:t>
            </a:r>
            <a:r>
              <a:rPr lang="en-GB" sz="1800" dirty="0">
                <a:solidFill>
                  <a:schemeClr val="accent2"/>
                </a:solidFill>
              </a:rPr>
              <a:t>manifestly made public</a:t>
            </a:r>
            <a:r>
              <a:rPr lang="en-GB" sz="1800" dirty="0"/>
              <a:t> by data subject</a:t>
            </a:r>
          </a:p>
          <a:p>
            <a:pPr lvl="1"/>
            <a:r>
              <a:rPr lang="en-GB" sz="1800" dirty="0"/>
              <a:t>Necessary for establishment, exercise or defence of </a:t>
            </a:r>
            <a:r>
              <a:rPr lang="en-GB" sz="1800" dirty="0">
                <a:solidFill>
                  <a:schemeClr val="accent2"/>
                </a:solidFill>
              </a:rPr>
              <a:t>legal claims</a:t>
            </a:r>
          </a:p>
          <a:p>
            <a:pPr lvl="1"/>
            <a:r>
              <a:rPr lang="en-GB" sz="1800" dirty="0"/>
              <a:t>Necessary for </a:t>
            </a:r>
            <a:r>
              <a:rPr lang="en-GB" sz="1800" dirty="0">
                <a:solidFill>
                  <a:schemeClr val="accent2"/>
                </a:solidFill>
              </a:rPr>
              <a:t>substantial public interest </a:t>
            </a:r>
            <a:r>
              <a:rPr lang="en-GB" sz="1800" dirty="0">
                <a:solidFill>
                  <a:srgbClr val="363D41"/>
                </a:solidFill>
              </a:rPr>
              <a:t>(under EU or Member State law)</a:t>
            </a:r>
          </a:p>
          <a:p>
            <a:pPr lvl="1"/>
            <a:r>
              <a:rPr lang="en-GB" sz="1800" dirty="0"/>
              <a:t>Necessary for preventive or occupational </a:t>
            </a:r>
            <a:r>
              <a:rPr lang="en-GB" sz="1800" dirty="0">
                <a:solidFill>
                  <a:schemeClr val="accent2"/>
                </a:solidFill>
              </a:rPr>
              <a:t>medicine</a:t>
            </a:r>
            <a:r>
              <a:rPr lang="en-GB" sz="1800" dirty="0"/>
              <a:t>, assessment of working capacity, medical diagnosis, </a:t>
            </a:r>
            <a:r>
              <a:rPr lang="en-GB" sz="1800" dirty="0">
                <a:solidFill>
                  <a:schemeClr val="accent2"/>
                </a:solidFill>
              </a:rPr>
              <a:t>healthcare</a:t>
            </a:r>
          </a:p>
          <a:p>
            <a:pPr lvl="2"/>
            <a:r>
              <a:rPr lang="en-GB" sz="1600" dirty="0">
                <a:solidFill>
                  <a:schemeClr val="accent2"/>
                </a:solidFill>
              </a:rPr>
              <a:t>Ground to allow health assessment in cars? </a:t>
            </a:r>
          </a:p>
          <a:p>
            <a:pPr lvl="1"/>
            <a:r>
              <a:rPr lang="en-GB" sz="1800" dirty="0"/>
              <a:t>Necessary for </a:t>
            </a:r>
            <a:r>
              <a:rPr lang="en-GB" sz="1800" dirty="0">
                <a:solidFill>
                  <a:schemeClr val="accent2"/>
                </a:solidFill>
              </a:rPr>
              <a:t>public health</a:t>
            </a:r>
          </a:p>
          <a:p>
            <a:pPr lvl="1"/>
            <a:r>
              <a:rPr lang="en-GB" sz="1800" dirty="0"/>
              <a:t>Necessary for archiving, scientific/historical </a:t>
            </a:r>
            <a:r>
              <a:rPr lang="en-GB" sz="1800" dirty="0">
                <a:solidFill>
                  <a:schemeClr val="accent2"/>
                </a:solidFill>
              </a:rPr>
              <a:t>research</a:t>
            </a:r>
            <a:r>
              <a:rPr lang="en-GB" sz="1800" dirty="0"/>
              <a:t> or statistical purposed</a:t>
            </a:r>
          </a:p>
        </p:txBody>
      </p:sp>
    </p:spTree>
    <p:custDataLst>
      <p:tags r:id="rId1"/>
    </p:custDataLst>
    <p:extLst>
      <p:ext uri="{BB962C8B-B14F-4D97-AF65-F5344CB8AC3E}">
        <p14:creationId xmlns:p14="http://schemas.microsoft.com/office/powerpoint/2010/main" val="283941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D674-9C6E-44C0-9C98-3BDC48D4DE4D}"/>
              </a:ext>
            </a:extLst>
          </p:cNvPr>
          <p:cNvSpPr>
            <a:spLocks noGrp="1"/>
          </p:cNvSpPr>
          <p:nvPr>
            <p:ph type="title"/>
          </p:nvPr>
        </p:nvSpPr>
        <p:spPr/>
        <p:txBody>
          <a:bodyPr/>
          <a:lstStyle/>
          <a:p>
            <a:r>
              <a:rPr lang="de-DE" dirty="0"/>
              <a:t>Let's take a look at the text</a:t>
            </a:r>
            <a:endParaRPr lang="fi-FI" dirty="0"/>
          </a:p>
        </p:txBody>
      </p:sp>
      <p:sp>
        <p:nvSpPr>
          <p:cNvPr id="3" name="Content Placeholder 2">
            <a:extLst>
              <a:ext uri="{FF2B5EF4-FFF2-40B4-BE49-F238E27FC236}">
                <a16:creationId xmlns:a16="http://schemas.microsoft.com/office/drawing/2014/main" id="{9D195F8D-29F9-4F7E-B4CD-961857931A3E}"/>
              </a:ext>
            </a:extLst>
          </p:cNvPr>
          <p:cNvSpPr>
            <a:spLocks noGrp="1"/>
          </p:cNvSpPr>
          <p:nvPr>
            <p:ph idx="1"/>
          </p:nvPr>
        </p:nvSpPr>
        <p:spPr/>
        <p:txBody>
          <a:bodyPr>
            <a:normAutofit/>
          </a:bodyPr>
          <a:lstStyle/>
          <a:p>
            <a:pPr marL="0" indent="0">
              <a:buNone/>
            </a:pPr>
            <a:r>
              <a:rPr lang="en-GB" sz="3200" dirty="0"/>
              <a:t>Article 6 Lawfulness of processing </a:t>
            </a:r>
          </a:p>
          <a:p>
            <a:pPr marL="457200" indent="-457200">
              <a:buAutoNum type="arabicPeriod"/>
            </a:pPr>
            <a:r>
              <a:rPr lang="en-GB" sz="3200" dirty="0"/>
              <a:t>Processing shall be lawful only if and to the extent that at least one of the following applies:</a:t>
            </a:r>
          </a:p>
          <a:p>
            <a:pPr marL="0" indent="0">
              <a:buNone/>
            </a:pPr>
            <a:r>
              <a:rPr lang="en-GB" sz="3200" dirty="0"/>
              <a:t>[…]</a:t>
            </a:r>
            <a:endParaRPr lang="fi-FI" sz="3200" dirty="0"/>
          </a:p>
        </p:txBody>
      </p:sp>
      <p:sp>
        <p:nvSpPr>
          <p:cNvPr id="4" name="Footer Placeholder 3">
            <a:extLst>
              <a:ext uri="{FF2B5EF4-FFF2-40B4-BE49-F238E27FC236}">
                <a16:creationId xmlns:a16="http://schemas.microsoft.com/office/drawing/2014/main" id="{2BB49EFF-EE2F-450B-B56B-D8AFAE95597D}"/>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44474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err="1"/>
              <a:t>Sensitive</a:t>
            </a:r>
            <a:r>
              <a:rPr lang="fi-FI" sz="3200" dirty="0"/>
              <a:t> data in </a:t>
            </a:r>
            <a:r>
              <a:rPr lang="fi-FI" sz="3200" dirty="0" err="1"/>
              <a:t>employment</a:t>
            </a:r>
            <a:r>
              <a:rPr lang="fi-FI" sz="3200" dirty="0"/>
              <a:t> </a:t>
            </a:r>
            <a:r>
              <a:rPr lang="fi-FI" sz="3200" dirty="0" err="1"/>
              <a:t>context</a:t>
            </a:r>
            <a:endParaRPr lang="fi-FI" sz="2400" dirty="0"/>
          </a:p>
        </p:txBody>
      </p:sp>
      <p:sp>
        <p:nvSpPr>
          <p:cNvPr id="3" name="Content Placeholder 2"/>
          <p:cNvSpPr>
            <a:spLocks noGrp="1"/>
          </p:cNvSpPr>
          <p:nvPr>
            <p:ph idx="1"/>
          </p:nvPr>
        </p:nvSpPr>
        <p:spPr/>
        <p:txBody>
          <a:bodyPr/>
          <a:lstStyle/>
          <a:p>
            <a:pPr>
              <a:spcBef>
                <a:spcPts val="0"/>
              </a:spcBef>
            </a:pPr>
            <a:r>
              <a:rPr lang="en-US" dirty="0"/>
              <a:t>The sensitive data most likely to be held by employers, </a:t>
            </a:r>
            <a:r>
              <a:rPr lang="fi-FI" dirty="0" err="1"/>
              <a:t>including</a:t>
            </a:r>
            <a:r>
              <a:rPr lang="fi-FI" dirty="0"/>
              <a:t>:</a:t>
            </a:r>
          </a:p>
        </p:txBody>
      </p:sp>
      <p:graphicFrame>
        <p:nvGraphicFramePr>
          <p:cNvPr id="8" name="Content Placeholder 7"/>
          <p:cNvGraphicFramePr>
            <a:graphicFrameLocks noGrp="1"/>
          </p:cNvGraphicFramePr>
          <p:nvPr/>
        </p:nvGraphicFramePr>
        <p:xfrm>
          <a:off x="1923369" y="2146153"/>
          <a:ext cx="7848872" cy="3672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26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DATA BREACHES</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5" name="Slide Number Placeholder 4">
            <a:extLst>
              <a:ext uri="{FF2B5EF4-FFF2-40B4-BE49-F238E27FC236}">
                <a16:creationId xmlns:a16="http://schemas.microsoft.com/office/drawing/2014/main" id="{7CA3EDC2-3D2A-8B3D-171B-F316C4B3B629}"/>
              </a:ext>
            </a:extLst>
          </p:cNvPr>
          <p:cNvSpPr>
            <a:spLocks noGrp="1"/>
          </p:cNvSpPr>
          <p:nvPr>
            <p:ph type="sldNum" sz="quarter" idx="12"/>
          </p:nvPr>
        </p:nvSpPr>
        <p:spPr/>
        <p:txBody>
          <a:bodyPr/>
          <a:lstStyle/>
          <a:p>
            <a:fld id="{0FF54DE5-C571-48E8-A5BC-B369434E2F44}" type="slidenum">
              <a:rPr lang="en-US" smtClean="0"/>
              <a:pPr/>
              <a:t>21</a:t>
            </a:fld>
            <a:endParaRPr lang="en-US" dirty="0"/>
          </a:p>
        </p:txBody>
      </p:sp>
      <p:sp>
        <p:nvSpPr>
          <p:cNvPr id="6" name="Date Placeholder 5">
            <a:extLst>
              <a:ext uri="{FF2B5EF4-FFF2-40B4-BE49-F238E27FC236}">
                <a16:creationId xmlns:a16="http://schemas.microsoft.com/office/drawing/2014/main" id="{D923D5DF-D0F6-3F45-16E4-5E4280AC13CD}"/>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407845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definition</a:t>
            </a:r>
            <a:endParaRPr lang="en-US" sz="3200" dirty="0"/>
          </a:p>
        </p:txBody>
      </p:sp>
      <p:sp>
        <p:nvSpPr>
          <p:cNvPr id="3" name="Content Placeholder 2"/>
          <p:cNvSpPr>
            <a:spLocks noGrp="1"/>
          </p:cNvSpPr>
          <p:nvPr>
            <p:ph idx="1"/>
          </p:nvPr>
        </p:nvSpPr>
        <p:spPr/>
        <p:txBody>
          <a:bodyPr>
            <a:normAutofit/>
          </a:bodyPr>
          <a:lstStyle/>
          <a:p>
            <a:r>
              <a:rPr lang="en-US" sz="3200" dirty="0"/>
              <a:t>Breach means a security breach leading to the destruction, loss, alteration, </a:t>
            </a:r>
            <a:r>
              <a:rPr lang="en-GB" sz="3200" dirty="0"/>
              <a:t>unauthorised</a:t>
            </a:r>
            <a:r>
              <a:rPr lang="en-US" sz="3200" dirty="0"/>
              <a:t> disclosure of or access to personal data</a:t>
            </a:r>
          </a:p>
          <a:p>
            <a:r>
              <a:rPr lang="en-US" sz="3200" dirty="0"/>
              <a:t>Breach of </a:t>
            </a:r>
          </a:p>
          <a:p>
            <a:pPr lvl="1"/>
            <a:r>
              <a:rPr lang="en-US" sz="2400" dirty="0"/>
              <a:t>Confidentiality</a:t>
            </a:r>
          </a:p>
          <a:p>
            <a:pPr lvl="1"/>
            <a:r>
              <a:rPr lang="en-US" sz="2400" dirty="0"/>
              <a:t>Integrity </a:t>
            </a:r>
          </a:p>
          <a:p>
            <a:pPr lvl="1"/>
            <a:r>
              <a:rPr lang="en-US" sz="2400" dirty="0"/>
              <a:t>Availability </a:t>
            </a:r>
          </a:p>
          <a:p>
            <a:r>
              <a:rPr lang="en-US" sz="3200" dirty="0"/>
              <a:t>Have you been a victim of a breach?</a:t>
            </a:r>
            <a:endParaRPr lang="en-US" sz="1800" dirty="0"/>
          </a:p>
        </p:txBody>
      </p:sp>
    </p:spTree>
    <p:extLst>
      <p:ext uri="{BB962C8B-B14F-4D97-AF65-F5344CB8AC3E}">
        <p14:creationId xmlns:p14="http://schemas.microsoft.com/office/powerpoint/2010/main" val="332456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notification under GDPR (1) – DPA </a:t>
            </a:r>
            <a:endParaRPr lang="en-US" sz="3200" dirty="0"/>
          </a:p>
        </p:txBody>
      </p:sp>
      <p:sp>
        <p:nvSpPr>
          <p:cNvPr id="3" name="Content Placeholder 2"/>
          <p:cNvSpPr>
            <a:spLocks noGrp="1"/>
          </p:cNvSpPr>
          <p:nvPr>
            <p:ph idx="1"/>
          </p:nvPr>
        </p:nvSpPr>
        <p:spPr/>
        <p:txBody>
          <a:bodyPr>
            <a:normAutofit/>
          </a:bodyPr>
          <a:lstStyle/>
          <a:p>
            <a:pPr marL="344488" lvl="1" indent="-342900"/>
            <a:r>
              <a:rPr lang="en-US" sz="2000" dirty="0"/>
              <a:t>Notification must be made </a:t>
            </a:r>
            <a:r>
              <a:rPr lang="en-US" sz="2000" b="1" dirty="0"/>
              <a:t>without undue delay</a:t>
            </a:r>
            <a:r>
              <a:rPr lang="en-US" sz="2000" dirty="0"/>
              <a:t>, where feasible within </a:t>
            </a:r>
            <a:r>
              <a:rPr lang="en-US" sz="2000" b="1" dirty="0"/>
              <a:t>72 hours </a:t>
            </a:r>
            <a:r>
              <a:rPr lang="en-GB" sz="2000" dirty="0"/>
              <a:t>after having become aware of it</a:t>
            </a:r>
            <a:endParaRPr lang="en-US" sz="2000" b="1" dirty="0"/>
          </a:p>
          <a:p>
            <a:pPr marL="344488" lvl="1" indent="-342900"/>
            <a:endParaRPr lang="en-GB" sz="2400" dirty="0"/>
          </a:p>
          <a:p>
            <a:pPr marL="344488" lvl="1" indent="-342900"/>
            <a:r>
              <a:rPr lang="en-GB" sz="2400" dirty="0"/>
              <a:t>The controller must, notify the personal data breach to the supervisory authority, unless the personal data breach is unlikely to result in a risk to the rights and freedoms of natural persons </a:t>
            </a:r>
          </a:p>
          <a:p>
            <a:pPr marL="344488" lvl="1" indent="-342900"/>
            <a:endParaRPr lang="en-GB" sz="2400" b="1" dirty="0"/>
          </a:p>
          <a:p>
            <a:pPr marL="344488" lvl="1" indent="-342900"/>
            <a:r>
              <a:rPr lang="en-GB" sz="2400" dirty="0"/>
              <a:t>Forms</a:t>
            </a:r>
            <a:r>
              <a:rPr lang="en-GB" sz="2400" b="1" dirty="0"/>
              <a:t> </a:t>
            </a:r>
          </a:p>
          <a:p>
            <a:pPr marL="344488" lvl="1" indent="-342900"/>
            <a:r>
              <a:rPr lang="en-GB" sz="2400" dirty="0"/>
              <a:t>Tactics</a:t>
            </a:r>
            <a:endParaRPr lang="en-US" sz="1800" dirty="0"/>
          </a:p>
        </p:txBody>
      </p:sp>
    </p:spTree>
    <p:extLst>
      <p:ext uri="{BB962C8B-B14F-4D97-AF65-F5344CB8AC3E}">
        <p14:creationId xmlns:p14="http://schemas.microsoft.com/office/powerpoint/2010/main" val="19596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hlinkClick r:id="rId2"/>
              </a:rPr>
              <a:t>Not notifying could be costly </a:t>
            </a:r>
            <a:r>
              <a:rPr lang="en-GB" sz="3200" dirty="0"/>
              <a:t>(source: NYT 8.9.22)</a:t>
            </a:r>
            <a:endParaRPr lang="en-US" sz="3200" dirty="0"/>
          </a:p>
        </p:txBody>
      </p:sp>
      <p:sp>
        <p:nvSpPr>
          <p:cNvPr id="3" name="Content Placeholder 2"/>
          <p:cNvSpPr>
            <a:spLocks noGrp="1"/>
          </p:cNvSpPr>
          <p:nvPr>
            <p:ph idx="1"/>
          </p:nvPr>
        </p:nvSpPr>
        <p:spPr>
          <a:xfrm>
            <a:off x="5989738" y="1600200"/>
            <a:ext cx="5097361" cy="4572000"/>
          </a:xfrm>
        </p:spPr>
        <p:txBody>
          <a:bodyPr>
            <a:normAutofit/>
          </a:bodyPr>
          <a:lstStyle/>
          <a:p>
            <a:pPr marL="344488" lvl="1" indent="-342900"/>
            <a:r>
              <a:rPr lang="en-US" sz="1800" dirty="0"/>
              <a:t>Do you think this is fair?</a:t>
            </a:r>
          </a:p>
          <a:p>
            <a:pPr marL="344488" lvl="1" indent="-342900"/>
            <a:r>
              <a:rPr lang="en-US" sz="1800" dirty="0"/>
              <a:t>How would you have reacted?</a:t>
            </a:r>
          </a:p>
        </p:txBody>
      </p:sp>
      <p:pic>
        <p:nvPicPr>
          <p:cNvPr id="5" name="Picture 4">
            <a:extLst>
              <a:ext uri="{FF2B5EF4-FFF2-40B4-BE49-F238E27FC236}">
                <a16:creationId xmlns:a16="http://schemas.microsoft.com/office/drawing/2014/main" id="{3DDF35EE-796A-4960-A331-E79C7DB89D76}"/>
              </a:ext>
            </a:extLst>
          </p:cNvPr>
          <p:cNvPicPr>
            <a:picLocks noChangeAspect="1"/>
          </p:cNvPicPr>
          <p:nvPr/>
        </p:nvPicPr>
        <p:blipFill>
          <a:blip r:embed="rId3"/>
          <a:stretch>
            <a:fillRect/>
          </a:stretch>
        </p:blipFill>
        <p:spPr>
          <a:xfrm>
            <a:off x="1040234" y="1600200"/>
            <a:ext cx="4642266" cy="4572000"/>
          </a:xfrm>
          <a:prstGeom prst="rect">
            <a:avLst/>
          </a:prstGeom>
        </p:spPr>
      </p:pic>
    </p:spTree>
    <p:extLst>
      <p:ext uri="{BB962C8B-B14F-4D97-AF65-F5344CB8AC3E}">
        <p14:creationId xmlns:p14="http://schemas.microsoft.com/office/powerpoint/2010/main" val="407262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notification under GDPR (2) – Individuals</a:t>
            </a:r>
            <a:endParaRPr lang="en-US" sz="3200" dirty="0"/>
          </a:p>
        </p:txBody>
      </p:sp>
      <p:sp>
        <p:nvSpPr>
          <p:cNvPr id="3" name="Content Placeholder 2"/>
          <p:cNvSpPr>
            <a:spLocks noGrp="1"/>
          </p:cNvSpPr>
          <p:nvPr>
            <p:ph idx="1"/>
          </p:nvPr>
        </p:nvSpPr>
        <p:spPr/>
        <p:txBody>
          <a:bodyPr>
            <a:normAutofit/>
          </a:bodyPr>
          <a:lstStyle/>
          <a:p>
            <a:pPr marL="344488" lvl="1" indent="-342900"/>
            <a:r>
              <a:rPr lang="en-GB" sz="2000" dirty="0"/>
              <a:t>When the personal data breach is likely to result in a high risk to the rights and freedoms of natural persons, the controller shall communicate the personal data breach to the data subject without undue delay unless..</a:t>
            </a:r>
          </a:p>
          <a:p>
            <a:pPr marL="801688" lvl="2" indent="-342900"/>
            <a:r>
              <a:rPr lang="en-GB" sz="1600" dirty="0"/>
              <a:t>Controller has implemented TOMS so that the pd is unintelligible (e.g. encryption)</a:t>
            </a:r>
          </a:p>
          <a:p>
            <a:pPr marL="801688" lvl="2" indent="-342900"/>
            <a:r>
              <a:rPr lang="en-GB" sz="1600" dirty="0"/>
              <a:t>Taken subsequent measure which ensure that the high risk won't materialize</a:t>
            </a:r>
          </a:p>
          <a:p>
            <a:pPr marL="801688" lvl="2" indent="-342900"/>
            <a:r>
              <a:rPr lang="en-GB" sz="1600" dirty="0"/>
              <a:t>It would be a disproportionate effort</a:t>
            </a:r>
          </a:p>
          <a:p>
            <a:pPr marL="344488" lvl="1" indent="-342900"/>
            <a:r>
              <a:rPr lang="en-GB" sz="1800" dirty="0"/>
              <a:t>Questions</a:t>
            </a:r>
          </a:p>
          <a:p>
            <a:pPr marL="801688" lvl="2" indent="-342900"/>
            <a:r>
              <a:rPr lang="en-GB" sz="1600" dirty="0"/>
              <a:t>Do you think the different treatment of individuals and DPA is okay?</a:t>
            </a:r>
          </a:p>
          <a:p>
            <a:pPr marL="801688" lvl="2" indent="-342900"/>
            <a:r>
              <a:rPr lang="en-GB" sz="1600" dirty="0"/>
              <a:t>Compensation? </a:t>
            </a:r>
          </a:p>
        </p:txBody>
      </p:sp>
    </p:spTree>
    <p:extLst>
      <p:ext uri="{BB962C8B-B14F-4D97-AF65-F5344CB8AC3E}">
        <p14:creationId xmlns:p14="http://schemas.microsoft.com/office/powerpoint/2010/main" val="119959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8983-C2BE-4CCE-8520-11ACD4631027}"/>
              </a:ext>
            </a:extLst>
          </p:cNvPr>
          <p:cNvSpPr>
            <a:spLocks noGrp="1"/>
          </p:cNvSpPr>
          <p:nvPr>
            <p:ph type="title"/>
          </p:nvPr>
        </p:nvSpPr>
        <p:spPr/>
        <p:txBody>
          <a:bodyPr>
            <a:normAutofit fontScale="90000"/>
          </a:bodyPr>
          <a:lstStyle/>
          <a:p>
            <a:pPr marL="360045" indent="-342265" algn="just">
              <a:spcAft>
                <a:spcPts val="1200"/>
              </a:spcAft>
            </a:pPr>
            <a:r>
              <a:rPr lang="de-DE" dirty="0"/>
              <a:t>Is lack of resources a good </a:t>
            </a:r>
            <a:r>
              <a:rPr lang="de-DE" dirty="0" err="1"/>
              <a:t>reason</a:t>
            </a:r>
            <a:r>
              <a:rPr lang="de-DE" dirty="0"/>
              <a:t> not to follow DP law?	</a:t>
            </a:r>
            <a:endParaRPr lang="fi-FI" dirty="0"/>
          </a:p>
        </p:txBody>
      </p:sp>
      <p:sp>
        <p:nvSpPr>
          <p:cNvPr id="3" name="Content Placeholder 2">
            <a:extLst>
              <a:ext uri="{FF2B5EF4-FFF2-40B4-BE49-F238E27FC236}">
                <a16:creationId xmlns:a16="http://schemas.microsoft.com/office/drawing/2014/main" id="{2B83153B-AD29-4FF2-A2B0-AD8FCDDE9B71}"/>
              </a:ext>
            </a:extLst>
          </p:cNvPr>
          <p:cNvSpPr>
            <a:spLocks noGrp="1"/>
          </p:cNvSpPr>
          <p:nvPr>
            <p:ph idx="1"/>
          </p:nvPr>
        </p:nvSpPr>
        <p:spPr/>
        <p:txBody>
          <a:bodyPr/>
          <a:lstStyle/>
          <a:p>
            <a:r>
              <a:rPr lang="de-DE" dirty="0"/>
              <a:t>" "</a:t>
            </a:r>
            <a:r>
              <a:rPr lang="en-GB" b="0" i="0" u="none" strike="noStrike" dirty="0">
                <a:solidFill>
                  <a:srgbClr val="006699"/>
                </a:solidFill>
                <a:effectLst/>
                <a:latin typeface="Open Sans" panose="020B0606030504020204" pitchFamily="34" charset="0"/>
              </a:rPr>
              <a:t> 89</a:t>
            </a:r>
            <a:r>
              <a:rPr lang="en-GB" b="0" i="0" dirty="0">
                <a:solidFill>
                  <a:srgbClr val="000000"/>
                </a:solidFill>
                <a:effectLst/>
                <a:latin typeface="Open Sans" panose="020B0606030504020204" pitchFamily="34" charset="0"/>
              </a:rPr>
              <a:t>      However, it must be pointed out that a lack of resources allocated to the public authorities cannot in any event constitute a legitimate ground justifying interference with the fundamental rights guaranteed by the Charter. </a:t>
            </a:r>
            <a:r>
              <a:rPr lang="de-DE" dirty="0"/>
              <a:t>"</a:t>
            </a:r>
          </a:p>
          <a:p>
            <a:endParaRPr lang="de-DE" dirty="0"/>
          </a:p>
          <a:p>
            <a:r>
              <a:rPr lang="de-DE" dirty="0"/>
              <a:t>Do you </a:t>
            </a:r>
            <a:r>
              <a:rPr lang="de-DE" dirty="0" err="1"/>
              <a:t>agree</a:t>
            </a:r>
            <a:r>
              <a:rPr lang="de-DE" dirty="0"/>
              <a:t>?</a:t>
            </a:r>
          </a:p>
          <a:p>
            <a:r>
              <a:rPr lang="de-DE" dirty="0"/>
              <a:t>What does that </a:t>
            </a:r>
            <a:r>
              <a:rPr lang="de-DE" dirty="0" err="1"/>
              <a:t>mean</a:t>
            </a:r>
            <a:r>
              <a:rPr lang="de-DE" dirty="0"/>
              <a:t> for the private </a:t>
            </a:r>
            <a:r>
              <a:rPr lang="de-DE" dirty="0" err="1"/>
              <a:t>sector</a:t>
            </a:r>
            <a:r>
              <a:rPr lang="de-DE" dirty="0"/>
              <a:t>? </a:t>
            </a:r>
            <a:endParaRPr lang="fi-FI" dirty="0"/>
          </a:p>
        </p:txBody>
      </p:sp>
      <p:sp>
        <p:nvSpPr>
          <p:cNvPr id="4" name="Footer Placeholder 3">
            <a:extLst>
              <a:ext uri="{FF2B5EF4-FFF2-40B4-BE49-F238E27FC236}">
                <a16:creationId xmlns:a16="http://schemas.microsoft.com/office/drawing/2014/main" id="{72EC0EDC-835C-457B-A8AB-3693E3BED6C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179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HOW COULD A SYSTEM BE SET UP? US v. European </a:t>
            </a:r>
            <a:r>
              <a:rPr lang="de-DE" dirty="0" err="1"/>
              <a:t>model</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70674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Rules v. Principle 		</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r>
              <a:rPr lang="en-GB" dirty="0"/>
              <a:t>(just a reminder)</a:t>
            </a:r>
          </a:p>
        </p:txBody>
      </p:sp>
      <p:sp>
        <p:nvSpPr>
          <p:cNvPr id="2" name="Slide Number Placeholder 1">
            <a:extLst>
              <a:ext uri="{FF2B5EF4-FFF2-40B4-BE49-F238E27FC236}">
                <a16:creationId xmlns:a16="http://schemas.microsoft.com/office/drawing/2014/main" id="{5652B9F0-C36C-07B5-165C-73162DE31017}"/>
              </a:ext>
            </a:extLst>
          </p:cNvPr>
          <p:cNvSpPr>
            <a:spLocks noGrp="1"/>
          </p:cNvSpPr>
          <p:nvPr>
            <p:ph type="sldNum" sz="quarter" idx="12"/>
          </p:nvPr>
        </p:nvSpPr>
        <p:spPr/>
        <p:txBody>
          <a:bodyPr/>
          <a:lstStyle/>
          <a:p>
            <a:fld id="{0FF54DE5-C571-48E8-A5BC-B369434E2F44}" type="slidenum">
              <a:rPr lang="en-US" smtClean="0"/>
              <a:pPr/>
              <a:t>28</a:t>
            </a:fld>
            <a:endParaRPr lang="en-US" dirty="0"/>
          </a:p>
        </p:txBody>
      </p:sp>
      <p:sp>
        <p:nvSpPr>
          <p:cNvPr id="3" name="Date Placeholder 2">
            <a:extLst>
              <a:ext uri="{FF2B5EF4-FFF2-40B4-BE49-F238E27FC236}">
                <a16:creationId xmlns:a16="http://schemas.microsoft.com/office/drawing/2014/main" id="{A351D7B3-23A1-B2FE-0D6F-DC6C4F78C608}"/>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364129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Completely Sectoral Regulation: </a:t>
            </a:r>
            <a:br>
              <a:rPr lang="en-GB" dirty="0"/>
            </a:br>
            <a:r>
              <a:rPr lang="en-GB" dirty="0"/>
              <a:t>The other approach</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a:p>
        </p:txBody>
      </p:sp>
      <p:sp>
        <p:nvSpPr>
          <p:cNvPr id="2" name="Slide Number Placeholder 1">
            <a:extLst>
              <a:ext uri="{FF2B5EF4-FFF2-40B4-BE49-F238E27FC236}">
                <a16:creationId xmlns:a16="http://schemas.microsoft.com/office/drawing/2014/main" id="{5D9A7D19-E6C4-B530-EE71-D3EA573A36C5}"/>
              </a:ext>
            </a:extLst>
          </p:cNvPr>
          <p:cNvSpPr>
            <a:spLocks noGrp="1"/>
          </p:cNvSpPr>
          <p:nvPr>
            <p:ph type="sldNum" sz="quarter" idx="12"/>
          </p:nvPr>
        </p:nvSpPr>
        <p:spPr/>
        <p:txBody>
          <a:bodyPr/>
          <a:lstStyle/>
          <a:p>
            <a:fld id="{0FF54DE5-C571-48E8-A5BC-B369434E2F44}" type="slidenum">
              <a:rPr lang="en-US" smtClean="0"/>
              <a:pPr/>
              <a:t>29</a:t>
            </a:fld>
            <a:endParaRPr lang="en-US" dirty="0"/>
          </a:p>
        </p:txBody>
      </p:sp>
      <p:sp>
        <p:nvSpPr>
          <p:cNvPr id="3" name="Date Placeholder 2">
            <a:extLst>
              <a:ext uri="{FF2B5EF4-FFF2-40B4-BE49-F238E27FC236}">
                <a16:creationId xmlns:a16="http://schemas.microsoft.com/office/drawing/2014/main" id="{D56564A3-109E-E9FC-A0EC-26DEE8D086CD}"/>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145690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Processing is </a:t>
            </a:r>
            <a:r>
              <a:rPr lang="fi-FI" sz="3200" dirty="0" err="1"/>
              <a:t>only</a:t>
            </a:r>
            <a:r>
              <a:rPr lang="fi-FI" sz="3200" dirty="0"/>
              <a:t> </a:t>
            </a:r>
            <a:r>
              <a:rPr lang="en-GB" sz="3200" dirty="0"/>
              <a:t>lawful</a:t>
            </a:r>
            <a:r>
              <a:rPr lang="fi-FI" sz="3200" dirty="0"/>
              <a:t> under 6 Grund</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pPr marL="457200" indent="-457200">
              <a:buFont typeface="+mj-lt"/>
              <a:buAutoNum type="arabicPeriod"/>
            </a:pPr>
            <a:r>
              <a:rPr lang="en-GB" dirty="0"/>
              <a:t>Data subject has given </a:t>
            </a:r>
            <a:r>
              <a:rPr lang="en-GB" dirty="0">
                <a:solidFill>
                  <a:schemeClr val="accent2"/>
                </a:solidFill>
              </a:rPr>
              <a:t>consent</a:t>
            </a:r>
          </a:p>
          <a:p>
            <a:pPr marL="457200" indent="-457200">
              <a:buFont typeface="+mj-lt"/>
              <a:buAutoNum type="arabicPeriod"/>
            </a:pPr>
            <a:r>
              <a:rPr lang="en-GB" dirty="0"/>
              <a:t>Necessary for the </a:t>
            </a:r>
            <a:r>
              <a:rPr lang="en-GB" dirty="0">
                <a:solidFill>
                  <a:schemeClr val="accent2"/>
                </a:solidFill>
              </a:rPr>
              <a:t>performance of contract</a:t>
            </a:r>
            <a:r>
              <a:rPr lang="en-GB" dirty="0"/>
              <a:t> or to take steps prior to entering into a contract</a:t>
            </a:r>
          </a:p>
          <a:p>
            <a:pPr marL="457200" indent="-457200">
              <a:buFont typeface="+mj-lt"/>
              <a:buAutoNum type="arabicPeriod"/>
            </a:pPr>
            <a:r>
              <a:rPr lang="en-GB" dirty="0"/>
              <a:t>Necessary to protect </a:t>
            </a:r>
            <a:r>
              <a:rPr lang="en-GB" dirty="0">
                <a:solidFill>
                  <a:schemeClr val="accent2"/>
                </a:solidFill>
              </a:rPr>
              <a:t>vital interests</a:t>
            </a:r>
            <a:r>
              <a:rPr lang="en-GB" dirty="0"/>
              <a:t> of data subject</a:t>
            </a:r>
          </a:p>
          <a:p>
            <a:pPr marL="457200" indent="-457200">
              <a:buFont typeface="+mj-lt"/>
              <a:buAutoNum type="arabicPeriod"/>
            </a:pPr>
            <a:r>
              <a:rPr lang="en-GB" dirty="0"/>
              <a:t>Necessary for </a:t>
            </a:r>
            <a:r>
              <a:rPr lang="en-GB" dirty="0">
                <a:solidFill>
                  <a:schemeClr val="accent2"/>
                </a:solidFill>
              </a:rPr>
              <a:t>legitimate interests</a:t>
            </a:r>
            <a:r>
              <a:rPr lang="en-GB" dirty="0"/>
              <a:t> of controller or 3</a:t>
            </a:r>
            <a:r>
              <a:rPr lang="en-GB" baseline="30000" dirty="0"/>
              <a:t>rd</a:t>
            </a:r>
            <a:r>
              <a:rPr lang="en-GB" dirty="0"/>
              <a:t> party</a:t>
            </a:r>
            <a:endParaRPr lang="en-GB" kern="0" dirty="0">
              <a:solidFill>
                <a:srgbClr val="343D41"/>
              </a:solidFill>
            </a:endParaRPr>
          </a:p>
          <a:p>
            <a:pPr marL="457200" indent="-457200">
              <a:buFont typeface="+mj-lt"/>
              <a:buAutoNum type="arabicPeriod"/>
            </a:pPr>
            <a:r>
              <a:rPr lang="en-GB" kern="0" dirty="0">
                <a:solidFill>
                  <a:srgbClr val="343D41"/>
                </a:solidFill>
              </a:rPr>
              <a:t>Necessary for compliance with </a:t>
            </a:r>
            <a:r>
              <a:rPr lang="en-GB" dirty="0">
                <a:solidFill>
                  <a:schemeClr val="accent2"/>
                </a:solidFill>
              </a:rPr>
              <a:t>legal obligation </a:t>
            </a:r>
            <a:br>
              <a:rPr lang="en-GB" kern="0" dirty="0">
                <a:solidFill>
                  <a:srgbClr val="343D41"/>
                </a:solidFill>
              </a:rPr>
            </a:br>
            <a:r>
              <a:rPr lang="en-GB" kern="0" dirty="0">
                <a:solidFill>
                  <a:srgbClr val="343D41"/>
                </a:solidFill>
              </a:rPr>
              <a:t>to which the controller is subject </a:t>
            </a:r>
          </a:p>
          <a:p>
            <a:pPr marL="457200" indent="-457200">
              <a:buFont typeface="+mj-lt"/>
              <a:buAutoNum type="arabicPeriod"/>
            </a:pPr>
            <a:r>
              <a:rPr lang="en-GB" kern="0" dirty="0">
                <a:solidFill>
                  <a:srgbClr val="343D41"/>
                </a:solidFill>
              </a:rPr>
              <a:t>Necessary for task carried out </a:t>
            </a:r>
            <a:br>
              <a:rPr lang="en-GB" kern="0" dirty="0">
                <a:solidFill>
                  <a:srgbClr val="343D41"/>
                </a:solidFill>
              </a:rPr>
            </a:br>
            <a:r>
              <a:rPr lang="en-GB" kern="0" dirty="0">
                <a:solidFill>
                  <a:srgbClr val="343D41"/>
                </a:solidFill>
              </a:rPr>
              <a:t>in the </a:t>
            </a:r>
            <a:r>
              <a:rPr lang="en-GB" dirty="0">
                <a:solidFill>
                  <a:schemeClr val="accent2"/>
                </a:solidFill>
              </a:rPr>
              <a:t>public interest</a:t>
            </a:r>
            <a:r>
              <a:rPr lang="en-GB" kern="0" dirty="0">
                <a:solidFill>
                  <a:srgbClr val="343D41"/>
                </a:solidFill>
              </a:rPr>
              <a:t> or exercise of </a:t>
            </a:r>
            <a:br>
              <a:rPr lang="en-GB" kern="0" dirty="0">
                <a:solidFill>
                  <a:srgbClr val="343D41"/>
                </a:solidFill>
              </a:rPr>
            </a:br>
            <a:r>
              <a:rPr lang="en-GB" dirty="0">
                <a:solidFill>
                  <a:schemeClr val="accent2"/>
                </a:solidFill>
              </a:rPr>
              <a:t>official authority</a:t>
            </a:r>
          </a:p>
          <a:p>
            <a:pPr marL="0" indent="0">
              <a:buNone/>
            </a:pPr>
            <a:endParaRPr lang="en-GB" dirty="0"/>
          </a:p>
          <a:p>
            <a:pPr marL="457200" lvl="1" indent="0">
              <a:buNone/>
            </a:pPr>
            <a:endParaRPr lang="en-GB" dirty="0"/>
          </a:p>
          <a:p>
            <a:pPr lvl="1"/>
            <a:endParaRPr lang="fi-FI" dirty="0"/>
          </a:p>
          <a:p>
            <a:pPr lvl="1"/>
            <a:endParaRPr lang="en-GB" sz="1200" dirty="0"/>
          </a:p>
          <a:p>
            <a:pPr lvl="1"/>
            <a:endParaRPr lang="en-GB" sz="1200" dirty="0"/>
          </a:p>
          <a:p>
            <a:pPr lvl="1"/>
            <a:endParaRPr lang="en-US" sz="1200" dirty="0"/>
          </a:p>
          <a:p>
            <a:endParaRPr lang="en-US" sz="1600" dirty="0"/>
          </a:p>
        </p:txBody>
      </p:sp>
      <p:sp>
        <p:nvSpPr>
          <p:cNvPr id="5" name="Rectangle 4">
            <a:extLst>
              <a:ext uri="{FF2B5EF4-FFF2-40B4-BE49-F238E27FC236}">
                <a16:creationId xmlns:a16="http://schemas.microsoft.com/office/drawing/2014/main" id="{A007AA18-E083-44FE-9F6E-E97CD7F3C154}"/>
              </a:ext>
            </a:extLst>
          </p:cNvPr>
          <p:cNvSpPr/>
          <p:nvPr/>
        </p:nvSpPr>
        <p:spPr>
          <a:xfrm>
            <a:off x="1283889" y="3243020"/>
            <a:ext cx="4589969" cy="277032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kern="0" dirty="0">
              <a:solidFill>
                <a:srgbClr val="343D41"/>
              </a:solidFill>
            </a:endParaRPr>
          </a:p>
          <a:p>
            <a:pPr algn="ctr"/>
            <a:endParaRPr lang="fi-FI" dirty="0"/>
          </a:p>
        </p:txBody>
      </p:sp>
      <p:sp>
        <p:nvSpPr>
          <p:cNvPr id="7" name="TextBox 6">
            <a:extLst>
              <a:ext uri="{FF2B5EF4-FFF2-40B4-BE49-F238E27FC236}">
                <a16:creationId xmlns:a16="http://schemas.microsoft.com/office/drawing/2014/main" id="{E01487DB-F7B3-4ED4-B53E-31C85BD0A1BC}"/>
              </a:ext>
            </a:extLst>
          </p:cNvPr>
          <p:cNvSpPr txBox="1"/>
          <p:nvPr/>
        </p:nvSpPr>
        <p:spPr>
          <a:xfrm>
            <a:off x="7729811" y="4504830"/>
            <a:ext cx="3789337" cy="276999"/>
          </a:xfrm>
          <a:prstGeom prst="rect">
            <a:avLst/>
          </a:prstGeom>
          <a:noFill/>
        </p:spPr>
        <p:txBody>
          <a:bodyPr wrap="square" rtlCol="0">
            <a:spAutoFit/>
          </a:bodyPr>
          <a:lstStyle/>
          <a:p>
            <a:pPr marL="270000" lvl="3">
              <a:spcBef>
                <a:spcPct val="20000"/>
              </a:spcBef>
              <a:buClr>
                <a:srgbClr val="CC4A44"/>
              </a:buClr>
            </a:pPr>
            <a:r>
              <a:rPr lang="en-GB" sz="1200" kern="0" dirty="0">
                <a:solidFill>
                  <a:srgbClr val="343D41"/>
                </a:solidFill>
              </a:rPr>
              <a:t>Exceptions by Member States allowed!</a:t>
            </a:r>
          </a:p>
        </p:txBody>
      </p:sp>
      <p:sp>
        <p:nvSpPr>
          <p:cNvPr id="8" name="Right Brace 7">
            <a:extLst>
              <a:ext uri="{FF2B5EF4-FFF2-40B4-BE49-F238E27FC236}">
                <a16:creationId xmlns:a16="http://schemas.microsoft.com/office/drawing/2014/main" id="{5792FF38-8BB9-46F8-A799-B1FAF15AD2DD}"/>
              </a:ext>
            </a:extLst>
          </p:cNvPr>
          <p:cNvSpPr/>
          <p:nvPr/>
        </p:nvSpPr>
        <p:spPr bwMode="auto">
          <a:xfrm>
            <a:off x="7297763" y="3886200"/>
            <a:ext cx="432048" cy="1514261"/>
          </a:xfrm>
          <a:prstGeom prst="rightBrac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latin typeface="Georgia" pitchFamily="18" charset="0"/>
            </a:endParaRPr>
          </a:p>
        </p:txBody>
      </p:sp>
    </p:spTree>
    <p:extLst>
      <p:ext uri="{BB962C8B-B14F-4D97-AF65-F5344CB8AC3E}">
        <p14:creationId xmlns:p14="http://schemas.microsoft.com/office/powerpoint/2010/main" val="313007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BF236D-B9EB-4BDC-9ACB-4A0F9B31D00E}"/>
              </a:ext>
            </a:extLst>
          </p:cNvPr>
          <p:cNvSpPr>
            <a:spLocks noGrp="1"/>
          </p:cNvSpPr>
          <p:nvPr>
            <p:ph type="title"/>
          </p:nvPr>
        </p:nvSpPr>
        <p:spPr/>
        <p:txBody>
          <a:bodyPr/>
          <a:lstStyle/>
          <a:p>
            <a:r>
              <a:rPr lang="en-GB" dirty="0"/>
              <a:t>America: The sectoral approach (at least at the moment)</a:t>
            </a:r>
          </a:p>
        </p:txBody>
      </p:sp>
      <p:sp>
        <p:nvSpPr>
          <p:cNvPr id="6" name="Content Placeholder 5">
            <a:extLst>
              <a:ext uri="{FF2B5EF4-FFF2-40B4-BE49-F238E27FC236}">
                <a16:creationId xmlns:a16="http://schemas.microsoft.com/office/drawing/2014/main" id="{13A2CF4C-A620-4617-A866-6D18DB4F4A08}"/>
              </a:ext>
            </a:extLst>
          </p:cNvPr>
          <p:cNvSpPr>
            <a:spLocks noGrp="1"/>
          </p:cNvSpPr>
          <p:nvPr>
            <p:ph idx="1"/>
          </p:nvPr>
        </p:nvSpPr>
        <p:spPr/>
        <p:txBody>
          <a:bodyPr>
            <a:normAutofit lnSpcReduction="10000"/>
          </a:bodyPr>
          <a:lstStyle/>
          <a:p>
            <a:r>
              <a:rPr lang="en-GB" dirty="0"/>
              <a:t>No comprehensive information law legislation, means no questions of </a:t>
            </a:r>
            <a:r>
              <a:rPr lang="en-GB" i="1" dirty="0" err="1"/>
              <a:t>lex</a:t>
            </a:r>
            <a:r>
              <a:rPr lang="en-GB" i="1" dirty="0"/>
              <a:t> </a:t>
            </a:r>
            <a:r>
              <a:rPr lang="en-GB" i="1" dirty="0" err="1"/>
              <a:t>generalis</a:t>
            </a:r>
            <a:endParaRPr lang="en-GB" dirty="0"/>
          </a:p>
          <a:p>
            <a:r>
              <a:rPr lang="en-GB" dirty="0"/>
              <a:t>Contains sectoral regulation, such as:</a:t>
            </a:r>
          </a:p>
          <a:p>
            <a:pPr lvl="1"/>
            <a:r>
              <a:rPr lang="en-GB" dirty="0"/>
              <a:t>Video Privacy Protection Act 1988</a:t>
            </a:r>
          </a:p>
          <a:p>
            <a:pPr lvl="1"/>
            <a:r>
              <a:rPr lang="en-GB" dirty="0"/>
              <a:t>Children Online Protection Act 1998 (COPPA)</a:t>
            </a:r>
          </a:p>
          <a:p>
            <a:pPr lvl="1"/>
            <a:r>
              <a:rPr lang="en-GB" dirty="0"/>
              <a:t>Controlling the Assault of Non-Solicited Pornography and Marketing Act 2003 (CAN-SPAM)</a:t>
            </a:r>
          </a:p>
          <a:p>
            <a:r>
              <a:rPr lang="en-GB" dirty="0"/>
              <a:t>Even the attempts to introduce wider laws are still very sectoral:</a:t>
            </a:r>
          </a:p>
          <a:p>
            <a:pPr lvl="1"/>
            <a:r>
              <a:rPr lang="en-GB" dirty="0"/>
              <a:t>California Consumer Privacy Act 2018 – limited by both geography (to the state) and subject-matter (consumers)</a:t>
            </a:r>
          </a:p>
          <a:p>
            <a:r>
              <a:rPr lang="en-GB" dirty="0"/>
              <a:t>There have been some pushes for wider laws, and some people claim it is coming soon, but there is room to be sceptical</a:t>
            </a:r>
          </a:p>
          <a:p>
            <a:pPr lvl="1"/>
            <a:r>
              <a:rPr lang="en-GB" dirty="0"/>
              <a:t>Federal competences, industry lobby strength, general political mood </a:t>
            </a:r>
            <a:r>
              <a:rPr lang="en-GB" i="1" dirty="0"/>
              <a:t>etc</a:t>
            </a:r>
            <a:r>
              <a:rPr lang="en-GB" dirty="0"/>
              <a:t>.</a:t>
            </a:r>
          </a:p>
          <a:p>
            <a:r>
              <a:rPr lang="en-GB" dirty="0"/>
              <a:t>That being said, some laws are still extremely wide</a:t>
            </a:r>
          </a:p>
          <a:p>
            <a:pPr lvl="1"/>
            <a:r>
              <a:rPr lang="en-GB" dirty="0"/>
              <a:t>Uniting and Strengthening America by Providing Appropriate Tools Required to Intercept and Obstruct Terrorism Act 2001 (the USA PATRIOT Act)</a:t>
            </a:r>
          </a:p>
        </p:txBody>
      </p:sp>
      <p:sp>
        <p:nvSpPr>
          <p:cNvPr id="4" name="Footer Placeholder 3">
            <a:extLst>
              <a:ext uri="{FF2B5EF4-FFF2-40B4-BE49-F238E27FC236}">
                <a16:creationId xmlns:a16="http://schemas.microsoft.com/office/drawing/2014/main" id="{D5418373-19A0-48E4-8694-9D69F5509B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7772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0"/>
            <a:ext cx="9980682" cy="1096962"/>
          </a:xfrm>
        </p:spPr>
        <p:txBody>
          <a:bodyPr>
            <a:normAutofit/>
          </a:bodyPr>
          <a:lstStyle/>
          <a:p>
            <a:r>
              <a:rPr lang="fi-FI" sz="3200" dirty="0"/>
              <a:t>Data </a:t>
            </a:r>
            <a:r>
              <a:rPr lang="fi-FI" sz="3200" dirty="0" err="1"/>
              <a:t>Protection</a:t>
            </a:r>
            <a:r>
              <a:rPr lang="fi-FI" sz="3200" dirty="0"/>
              <a:t> </a:t>
            </a:r>
            <a:r>
              <a:rPr lang="fi-FI" sz="3200" dirty="0" err="1"/>
              <a:t>Landscape</a:t>
            </a:r>
            <a:r>
              <a:rPr lang="fi-FI" sz="3200" dirty="0"/>
              <a:t> in Europe</a:t>
            </a:r>
          </a:p>
        </p:txBody>
      </p:sp>
      <p:sp>
        <p:nvSpPr>
          <p:cNvPr id="3" name="Content Placeholder 2"/>
          <p:cNvSpPr>
            <a:spLocks noGrp="1"/>
          </p:cNvSpPr>
          <p:nvPr>
            <p:ph idx="1"/>
          </p:nvPr>
        </p:nvSpPr>
        <p:spPr>
          <a:xfrm>
            <a:off x="1104900" y="1521608"/>
            <a:ext cx="8229600" cy="4535487"/>
          </a:xfrm>
        </p:spPr>
        <p:txBody>
          <a:bodyPr>
            <a:normAutofit/>
          </a:bodyPr>
          <a:lstStyle/>
          <a:p>
            <a:r>
              <a:rPr lang="en-US" dirty="0">
                <a:solidFill>
                  <a:schemeClr val="tx2"/>
                </a:solidFill>
              </a:rPr>
              <a:t>The GDPR became applicable on </a:t>
            </a:r>
            <a:r>
              <a:rPr lang="en-US" b="1" dirty="0">
                <a:solidFill>
                  <a:schemeClr val="tx2"/>
                </a:solidFill>
              </a:rPr>
              <a:t>25 May 2018 </a:t>
            </a:r>
          </a:p>
          <a:p>
            <a:r>
              <a:rPr lang="en-US" dirty="0">
                <a:solidFill>
                  <a:schemeClr val="tx2"/>
                </a:solidFill>
              </a:rPr>
              <a:t>The GDPR replaces the national laws and regulations based on the EU Data Protection Directive (46/95/EC) </a:t>
            </a:r>
          </a:p>
          <a:p>
            <a:r>
              <a:rPr lang="en-US" dirty="0">
                <a:solidFill>
                  <a:schemeClr val="tx2"/>
                </a:solidFill>
              </a:rPr>
              <a:t>The GDPR is directly applicable in each member state and has led to a greater degree of data protection harmonization across EU nations, nonetheless, Member States have retained significant rights to legislate in certain areas</a:t>
            </a:r>
            <a:endParaRPr lang="fi-FI" dirty="0">
              <a:solidFill>
                <a:schemeClr val="tx2"/>
              </a:solidFill>
            </a:endParaRPr>
          </a:p>
        </p:txBody>
      </p:sp>
    </p:spTree>
    <p:extLst>
      <p:ext uri="{BB962C8B-B14F-4D97-AF65-F5344CB8AC3E}">
        <p14:creationId xmlns:p14="http://schemas.microsoft.com/office/powerpoint/2010/main" val="292725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Why a regulation?</a:t>
            </a:r>
          </a:p>
        </p:txBody>
      </p:sp>
      <p:sp>
        <p:nvSpPr>
          <p:cNvPr id="3" name="Content Placeholder 2"/>
          <p:cNvSpPr>
            <a:spLocks noGrp="1"/>
          </p:cNvSpPr>
          <p:nvPr>
            <p:ph idx="1"/>
          </p:nvPr>
        </p:nvSpPr>
        <p:spPr>
          <a:xfrm>
            <a:off x="1104900" y="1615414"/>
            <a:ext cx="8229600" cy="4535487"/>
          </a:xfrm>
        </p:spPr>
        <p:txBody>
          <a:bodyPr/>
          <a:lstStyle/>
          <a:p>
            <a:pPr marL="270000" lvl="2" indent="-270000"/>
            <a:r>
              <a:rPr lang="en-GB" sz="2000" dirty="0"/>
              <a:t>As a regulation, the GDPR has </a:t>
            </a:r>
            <a:r>
              <a:rPr lang="en-GB" sz="2000" dirty="0">
                <a:solidFill>
                  <a:schemeClr val="accent2"/>
                </a:solidFill>
              </a:rPr>
              <a:t>direct legal effect throughout the EU </a:t>
            </a:r>
            <a:r>
              <a:rPr lang="en-GB" sz="2000" dirty="0"/>
              <a:t>without requiring transposition into national legislation</a:t>
            </a:r>
          </a:p>
          <a:p>
            <a:pPr marL="727200" lvl="3" indent="-270000"/>
            <a:r>
              <a:rPr lang="en-GB" sz="2000" dirty="0"/>
              <a:t>Coordination and consistency</a:t>
            </a:r>
          </a:p>
          <a:p>
            <a:pPr marL="727200" lvl="3" indent="-270000"/>
            <a:r>
              <a:rPr lang="en-GB" sz="2000" dirty="0"/>
              <a:t>Raised the bar to provide better privacy protection for individuals</a:t>
            </a:r>
          </a:p>
          <a:p>
            <a:pPr marL="270000" lvl="2" indent="-270000"/>
            <a:r>
              <a:rPr lang="en-GB" sz="2000" dirty="0"/>
              <a:t>Updated the law to better address contemporary privacy challenges</a:t>
            </a:r>
          </a:p>
          <a:p>
            <a:pPr marL="270000" lvl="2" indent="-270000"/>
            <a:r>
              <a:rPr lang="en-GB" sz="2000" dirty="0"/>
              <a:t>In theory, this will reduce the administrative burden ("one-stop shop")</a:t>
            </a:r>
          </a:p>
          <a:p>
            <a:pPr marL="0" lvl="2" indent="0">
              <a:buNone/>
            </a:pPr>
            <a:endParaRPr lang="en-GB" sz="2000" dirty="0"/>
          </a:p>
          <a:p>
            <a:pPr marL="0" lvl="2" indent="0">
              <a:buNone/>
            </a:pPr>
            <a:r>
              <a:rPr lang="en-GB" sz="2000" dirty="0"/>
              <a:t>NOTE: There are still many opening clauses for member states (e.g. HR)</a:t>
            </a:r>
          </a:p>
          <a:p>
            <a:endParaRPr lang="en-GB" dirty="0"/>
          </a:p>
        </p:txBody>
      </p:sp>
    </p:spTree>
    <p:extLst>
      <p:ext uri="{BB962C8B-B14F-4D97-AF65-F5344CB8AC3E}">
        <p14:creationId xmlns:p14="http://schemas.microsoft.com/office/powerpoint/2010/main" val="297574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531464"/>
            <a:ext cx="4104456" cy="4535487"/>
          </a:xfrm>
        </p:spPr>
        <p:txBody>
          <a:bodyPr/>
          <a:lstStyle/>
          <a:p>
            <a:r>
              <a:rPr lang="en-US" b="1" dirty="0">
                <a:solidFill>
                  <a:schemeClr val="tx2"/>
                </a:solidFill>
              </a:rPr>
              <a:t>Strictest regulation in US, Canada and Europe </a:t>
            </a:r>
          </a:p>
          <a:p>
            <a:r>
              <a:rPr lang="en-US" dirty="0">
                <a:solidFill>
                  <a:schemeClr val="tx2"/>
                </a:solidFill>
              </a:rPr>
              <a:t>However, almost everywhere: </a:t>
            </a:r>
          </a:p>
          <a:p>
            <a:pPr marL="695325" lvl="2" indent="-342900"/>
            <a:r>
              <a:rPr lang="en-US" sz="2000" dirty="0">
                <a:solidFill>
                  <a:schemeClr val="tx2"/>
                </a:solidFill>
              </a:rPr>
              <a:t>China, Japan</a:t>
            </a:r>
          </a:p>
          <a:p>
            <a:pPr marL="695325" lvl="2" indent="-342900"/>
            <a:r>
              <a:rPr lang="en-US" sz="2000" dirty="0">
                <a:solidFill>
                  <a:schemeClr val="tx2"/>
                </a:solidFill>
              </a:rPr>
              <a:t>Brazil, Mexico</a:t>
            </a:r>
          </a:p>
          <a:p>
            <a:pPr marL="695325" lvl="2" indent="-342900"/>
            <a:r>
              <a:rPr lang="en-US" sz="2000" dirty="0">
                <a:solidFill>
                  <a:schemeClr val="tx2"/>
                </a:solidFill>
              </a:rPr>
              <a:t>Australia, NZ</a:t>
            </a:r>
          </a:p>
          <a:p>
            <a:r>
              <a:rPr lang="en-US" dirty="0">
                <a:solidFill>
                  <a:schemeClr val="tx2"/>
                </a:solidFill>
              </a:rPr>
              <a:t>Privacy Laws are not the only ones relevant!</a:t>
            </a:r>
          </a:p>
          <a:p>
            <a:pPr marL="695325" lvl="2" indent="-342900"/>
            <a:r>
              <a:rPr lang="en-US" sz="2000" dirty="0">
                <a:solidFill>
                  <a:schemeClr val="tx2"/>
                </a:solidFill>
              </a:rPr>
              <a:t>Laws on regulating the exchange of non-personal data (Europe)</a:t>
            </a:r>
          </a:p>
          <a:p>
            <a:pPr marL="695325" lvl="2" indent="-342900"/>
            <a:r>
              <a:rPr lang="en-US" sz="2000" dirty="0">
                <a:solidFill>
                  <a:schemeClr val="tx2"/>
                </a:solidFill>
              </a:rPr>
              <a:t>Laws on data localization (Russia, South Korea)</a:t>
            </a:r>
          </a:p>
          <a:p>
            <a:pPr marL="342900" indent="-342900">
              <a:buFont typeface="Arial" panose="020B0604020202020204" pitchFamily="34" charset="0"/>
              <a:buChar char="•"/>
            </a:pPr>
            <a:endParaRPr lang="fi-FI" sz="1800" dirty="0">
              <a:solidFill>
                <a:srgbClr val="002060"/>
              </a:solidFill>
            </a:endParaRPr>
          </a:p>
        </p:txBody>
      </p:sp>
      <p:sp>
        <p:nvSpPr>
          <p:cNvPr id="8" name="Content Placeholder 2"/>
          <p:cNvSpPr txBox="1">
            <a:spLocks/>
          </p:cNvSpPr>
          <p:nvPr/>
        </p:nvSpPr>
        <p:spPr bwMode="auto">
          <a:xfrm>
            <a:off x="6095241" y="1531464"/>
            <a:ext cx="4137372"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40000"/>
              </a:spcBef>
              <a:spcAft>
                <a:spcPct val="0"/>
              </a:spcAft>
              <a:buClr>
                <a:schemeClr val="accent2"/>
              </a:buClr>
              <a:defRPr sz="2200">
                <a:solidFill>
                  <a:schemeClr val="accent2"/>
                </a:solidFill>
                <a:latin typeface="+mn-lt"/>
                <a:ea typeface="+mn-ea"/>
                <a:cs typeface="+mn-cs"/>
              </a:defRPr>
            </a:lvl1pPr>
            <a:lvl2pPr marL="1588" indent="3175" algn="l" rtl="0" fontAlgn="base">
              <a:spcBef>
                <a:spcPct val="20000"/>
              </a:spcBef>
              <a:spcAft>
                <a:spcPct val="0"/>
              </a:spcAft>
              <a:buClr>
                <a:schemeClr val="accent2"/>
              </a:buClr>
              <a:buFont typeface="Georgia" pitchFamily="18" charset="0"/>
              <a:defRPr sz="2200">
                <a:solidFill>
                  <a:schemeClr val="bg2"/>
                </a:solidFill>
                <a:latin typeface="+mn-lt"/>
              </a:defRPr>
            </a:lvl2pPr>
            <a:lvl3pPr marL="352425" indent="-346075" algn="l" rtl="0" fontAlgn="base">
              <a:spcBef>
                <a:spcPct val="20000"/>
              </a:spcBef>
              <a:spcAft>
                <a:spcPct val="0"/>
              </a:spcAft>
              <a:buClr>
                <a:schemeClr val="accent2"/>
              </a:buClr>
              <a:buFont typeface="Georgia" pitchFamily="18" charset="0"/>
              <a:buChar char="●"/>
              <a:defRPr sz="2200">
                <a:solidFill>
                  <a:schemeClr val="bg2"/>
                </a:solidFill>
                <a:latin typeface="+mn-lt"/>
              </a:defRPr>
            </a:lvl3pPr>
            <a:lvl4pPr marL="704850" indent="-350838" algn="l" rtl="0" fontAlgn="base">
              <a:spcBef>
                <a:spcPct val="20000"/>
              </a:spcBef>
              <a:spcAft>
                <a:spcPct val="0"/>
              </a:spcAft>
              <a:buClr>
                <a:schemeClr val="accent2"/>
              </a:buClr>
              <a:buFont typeface="Georgia" pitchFamily="18" charset="0"/>
              <a:buChar char="•"/>
              <a:defRPr sz="2200">
                <a:solidFill>
                  <a:schemeClr val="bg2"/>
                </a:solidFill>
                <a:latin typeface="+mn-lt"/>
              </a:defRPr>
            </a:lvl4pPr>
            <a:lvl5pPr marL="1079500" indent="-373063" algn="l" rtl="0" fontAlgn="base">
              <a:spcBef>
                <a:spcPct val="20000"/>
              </a:spcBef>
              <a:spcAft>
                <a:spcPct val="0"/>
              </a:spcAft>
              <a:buClr>
                <a:schemeClr val="accent2"/>
              </a:buClr>
              <a:buFont typeface="Georgia" pitchFamily="18" charset="0"/>
              <a:buChar char="-"/>
              <a:defRPr sz="2200">
                <a:solidFill>
                  <a:schemeClr val="bg2"/>
                </a:solidFill>
                <a:latin typeface="+mn-lt"/>
              </a:defRPr>
            </a:lvl5pPr>
            <a:lvl6pPr marL="1440000" indent="-360000" algn="l" rtl="0" fontAlgn="base">
              <a:spcBef>
                <a:spcPct val="20000"/>
              </a:spcBef>
              <a:spcAft>
                <a:spcPct val="0"/>
              </a:spcAft>
              <a:buClr>
                <a:schemeClr val="accent2"/>
              </a:buClr>
              <a:buFont typeface="Georgia" pitchFamily="18" charset="0"/>
              <a:buChar char="-"/>
              <a:defRPr sz="2200" baseline="0">
                <a:solidFill>
                  <a:schemeClr val="bg2"/>
                </a:solidFill>
                <a:latin typeface="+mn-lt"/>
              </a:defRPr>
            </a:lvl6pPr>
            <a:lvl7pPr marL="1800000" indent="-360000" algn="l" rtl="0" fontAlgn="base">
              <a:spcBef>
                <a:spcPct val="20000"/>
              </a:spcBef>
              <a:spcAft>
                <a:spcPct val="0"/>
              </a:spcAft>
              <a:buClr>
                <a:schemeClr val="accent2"/>
              </a:buClr>
              <a:buFont typeface="Georgia" pitchFamily="18" charset="0"/>
              <a:buChar char="-"/>
              <a:defRPr sz="2200" baseline="0">
                <a:solidFill>
                  <a:schemeClr val="bg2"/>
                </a:solidFill>
                <a:latin typeface="+mn-lt"/>
              </a:defRPr>
            </a:lvl7pPr>
            <a:lvl8pPr marL="2160000" indent="-360000" algn="l" rtl="0" fontAlgn="base">
              <a:spcBef>
                <a:spcPct val="20000"/>
              </a:spcBef>
              <a:spcAft>
                <a:spcPct val="0"/>
              </a:spcAft>
              <a:buClr>
                <a:schemeClr val="accent2"/>
              </a:buClr>
              <a:buFont typeface="Georgia" pitchFamily="18" charset="0"/>
              <a:buChar char="-"/>
              <a:defRPr sz="2200" baseline="0">
                <a:solidFill>
                  <a:schemeClr val="bg2"/>
                </a:solidFill>
                <a:latin typeface="+mn-lt"/>
              </a:defRPr>
            </a:lvl8pPr>
            <a:lvl9pPr marL="2520000" indent="-360000" algn="l" rtl="0" fontAlgn="base">
              <a:spcBef>
                <a:spcPct val="20000"/>
              </a:spcBef>
              <a:spcAft>
                <a:spcPct val="0"/>
              </a:spcAft>
              <a:buClr>
                <a:schemeClr val="accent2"/>
              </a:buClr>
              <a:buFont typeface="Georgia" pitchFamily="18" charset="0"/>
              <a:buChar char="-"/>
              <a:defRPr sz="2200">
                <a:solidFill>
                  <a:schemeClr val="bg2"/>
                </a:solidFill>
                <a:latin typeface="+mn-lt"/>
              </a:defRPr>
            </a:lvl9pPr>
          </a:lstStyle>
          <a:p>
            <a:r>
              <a:rPr lang="en-US" sz="2000" b="1" kern="0" dirty="0">
                <a:solidFill>
                  <a:schemeClr val="tx2"/>
                </a:solidFill>
              </a:rPr>
              <a:t>GDPR</a:t>
            </a:r>
          </a:p>
          <a:p>
            <a:pPr marL="342900" indent="-342900">
              <a:buFont typeface="Wingdings" panose="05000000000000000000" pitchFamily="2" charset="2"/>
              <a:buChar char="§"/>
            </a:pPr>
            <a:r>
              <a:rPr lang="en-US" sz="2000" kern="0" dirty="0">
                <a:solidFill>
                  <a:schemeClr val="tx2"/>
                </a:solidFill>
              </a:rPr>
              <a:t>After over 4 years of negotiations, the new EU data protection framework was finally adopted</a:t>
            </a:r>
          </a:p>
          <a:p>
            <a:pPr marL="342900" indent="-342900">
              <a:buFont typeface="Wingdings" panose="05000000000000000000" pitchFamily="2" charset="2"/>
              <a:buChar char="§"/>
            </a:pPr>
            <a:r>
              <a:rPr lang="en-US" sz="2000" kern="0" dirty="0">
                <a:solidFill>
                  <a:schemeClr val="tx2"/>
                </a:solidFill>
              </a:rPr>
              <a:t>Two-year transition period, applicable on </a:t>
            </a:r>
            <a:r>
              <a:rPr lang="en-US" sz="2000" b="1" kern="0" dirty="0">
                <a:solidFill>
                  <a:schemeClr val="tx2"/>
                </a:solidFill>
              </a:rPr>
              <a:t>25 May 2018 </a:t>
            </a:r>
          </a:p>
          <a:p>
            <a:pPr marL="342900" indent="-342900">
              <a:buFont typeface="Wingdings" panose="05000000000000000000" pitchFamily="2" charset="2"/>
              <a:buChar char="§"/>
            </a:pPr>
            <a:r>
              <a:rPr lang="en-US" sz="2000" kern="0" dirty="0">
                <a:solidFill>
                  <a:schemeClr val="tx2"/>
                </a:solidFill>
              </a:rPr>
              <a:t>The GDPR replaces the national laws - it is directly applicable in each member state</a:t>
            </a:r>
          </a:p>
          <a:p>
            <a:endParaRPr lang="fi-FI" sz="1800" kern="0" dirty="0">
              <a:solidFill>
                <a:srgbClr val="002060"/>
              </a:solidFill>
            </a:endParaRPr>
          </a:p>
        </p:txBody>
      </p:sp>
      <p:sp>
        <p:nvSpPr>
          <p:cNvPr id="2" name="Title 1"/>
          <p:cNvSpPr>
            <a:spLocks noGrp="1"/>
          </p:cNvSpPr>
          <p:nvPr>
            <p:ph type="title"/>
          </p:nvPr>
        </p:nvSpPr>
        <p:spPr/>
        <p:txBody>
          <a:bodyPr/>
          <a:lstStyle/>
          <a:p>
            <a:r>
              <a:rPr lang="fi-FI" dirty="0"/>
              <a:t>New Data Protection Landscape regulating Privacy, Security and Data Utilization </a:t>
            </a:r>
          </a:p>
        </p:txBody>
      </p:sp>
      <p:sp>
        <p:nvSpPr>
          <p:cNvPr id="4" name="Slide Number Placeholder 3">
            <a:extLst>
              <a:ext uri="{FF2B5EF4-FFF2-40B4-BE49-F238E27FC236}">
                <a16:creationId xmlns:a16="http://schemas.microsoft.com/office/drawing/2014/main" id="{11F97470-EA05-8D37-FEBF-D0E263050644}"/>
              </a:ext>
            </a:extLst>
          </p:cNvPr>
          <p:cNvSpPr>
            <a:spLocks noGrp="1"/>
          </p:cNvSpPr>
          <p:nvPr>
            <p:ph type="sldNum" sz="quarter" idx="12"/>
          </p:nvPr>
        </p:nvSpPr>
        <p:spPr/>
        <p:txBody>
          <a:bodyPr/>
          <a:lstStyle/>
          <a:p>
            <a:fld id="{0FF54DE5-C571-48E8-A5BC-B369434E2F44}" type="slidenum">
              <a:rPr lang="fi-FI" smtClean="0"/>
              <a:t>33</a:t>
            </a:fld>
            <a:endParaRPr lang="fi-FI" dirty="0"/>
          </a:p>
        </p:txBody>
      </p:sp>
      <p:sp>
        <p:nvSpPr>
          <p:cNvPr id="6" name="Date Placeholder 5">
            <a:extLst>
              <a:ext uri="{FF2B5EF4-FFF2-40B4-BE49-F238E27FC236}">
                <a16:creationId xmlns:a16="http://schemas.microsoft.com/office/drawing/2014/main" id="{4862CB82-26ED-FB90-573B-13F5714BDE29}"/>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322179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a:t>US-</a:t>
            </a:r>
            <a:r>
              <a:rPr lang="fi-FI" sz="3200" dirty="0" err="1"/>
              <a:t>based</a:t>
            </a:r>
            <a:r>
              <a:rPr lang="fi-FI" sz="3200" dirty="0"/>
              <a:t> </a:t>
            </a:r>
            <a:r>
              <a:rPr lang="fi-FI" sz="3200" dirty="0" err="1"/>
              <a:t>companies</a:t>
            </a:r>
            <a:r>
              <a:rPr lang="fi-FI" sz="3200" dirty="0"/>
              <a:t> are </a:t>
            </a:r>
            <a:r>
              <a:rPr lang="fi-FI" sz="3200" dirty="0" err="1"/>
              <a:t>subject</a:t>
            </a:r>
            <a:r>
              <a:rPr lang="fi-FI" sz="3200" dirty="0"/>
              <a:t> to new </a:t>
            </a:r>
            <a:r>
              <a:rPr lang="fi-FI" sz="3200" dirty="0" err="1"/>
              <a:t>rules</a:t>
            </a:r>
            <a:endParaRPr lang="fi-FI" sz="3200" dirty="0"/>
          </a:p>
        </p:txBody>
      </p:sp>
      <p:sp>
        <p:nvSpPr>
          <p:cNvPr id="3" name="Content Placeholder 2"/>
          <p:cNvSpPr>
            <a:spLocks noGrp="1"/>
          </p:cNvSpPr>
          <p:nvPr>
            <p:ph idx="1"/>
          </p:nvPr>
        </p:nvSpPr>
        <p:spPr/>
        <p:txBody>
          <a:bodyPr>
            <a:normAutofit/>
          </a:bodyPr>
          <a:lstStyle/>
          <a:p>
            <a:r>
              <a:rPr lang="en-US" dirty="0">
                <a:solidFill>
                  <a:schemeClr val="tx2"/>
                </a:solidFill>
              </a:rPr>
              <a:t>Applies to processing outside the EU if</a:t>
            </a:r>
          </a:p>
          <a:p>
            <a:pPr lvl="1"/>
            <a:r>
              <a:rPr lang="en-US" sz="2000" dirty="0">
                <a:solidFill>
                  <a:schemeClr val="tx2"/>
                </a:solidFill>
              </a:rPr>
              <a:t>Company </a:t>
            </a:r>
            <a:r>
              <a:rPr lang="en-US" sz="2000" b="1" dirty="0">
                <a:solidFill>
                  <a:schemeClr val="tx2"/>
                </a:solidFill>
              </a:rPr>
              <a:t>offers goods or services</a:t>
            </a:r>
            <a:r>
              <a:rPr lang="en-US" sz="2000" dirty="0">
                <a:solidFill>
                  <a:schemeClr val="tx2"/>
                </a:solidFill>
              </a:rPr>
              <a:t> to individuals in the EU or </a:t>
            </a:r>
            <a:r>
              <a:rPr lang="en-US" sz="2000" b="1" dirty="0">
                <a:solidFill>
                  <a:schemeClr val="tx2"/>
                </a:solidFill>
              </a:rPr>
              <a:t>monitors</a:t>
            </a:r>
            <a:r>
              <a:rPr lang="en-US" sz="2000" dirty="0">
                <a:solidFill>
                  <a:schemeClr val="tx2"/>
                </a:solidFill>
              </a:rPr>
              <a:t> their behavior </a:t>
            </a:r>
          </a:p>
          <a:p>
            <a:r>
              <a:rPr lang="en-US" dirty="0">
                <a:solidFill>
                  <a:schemeClr val="tx2"/>
                </a:solidFill>
              </a:rPr>
              <a:t>Thus, the operators of US-hosted commercial websites or mobile apps may find themselves directly subject to the Regulation, along with a wide array of US-based service providers who support European retailers</a:t>
            </a:r>
            <a:endParaRPr lang="fi-FI" dirty="0">
              <a:solidFill>
                <a:schemeClr val="tx2"/>
              </a:solidFill>
            </a:endParaRPr>
          </a:p>
        </p:txBody>
      </p:sp>
    </p:spTree>
    <p:extLst>
      <p:ext uri="{BB962C8B-B14F-4D97-AF65-F5344CB8AC3E}">
        <p14:creationId xmlns:p14="http://schemas.microsoft.com/office/powerpoint/2010/main" val="58578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24313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Debate – </a:t>
            </a:r>
            <a:r>
              <a:rPr lang="en-GB" dirty="0" err="1"/>
              <a:t>Leibnitzland</a:t>
            </a:r>
            <a:r>
              <a:rPr lang="en-GB" dirty="0"/>
              <a:t> decides on a new law</a:t>
            </a:r>
            <a:endParaRPr lang="en-US" dirty="0"/>
          </a:p>
        </p:txBody>
      </p:sp>
      <p:sp>
        <p:nvSpPr>
          <p:cNvPr id="3" name="Content Placeholder 2"/>
          <p:cNvSpPr>
            <a:spLocks noGrp="1"/>
          </p:cNvSpPr>
          <p:nvPr>
            <p:ph idx="1"/>
          </p:nvPr>
        </p:nvSpPr>
        <p:spPr>
          <a:xfrm>
            <a:off x="1104900" y="1600200"/>
            <a:ext cx="9982200" cy="4572000"/>
          </a:xfrm>
        </p:spPr>
        <p:txBody>
          <a:bodyPr/>
          <a:lstStyle/>
          <a:p>
            <a:pPr marL="342900" indent="-342900">
              <a:buFont typeface="Arial" panose="020B0604020202020204" pitchFamily="34" charset="0"/>
              <a:buChar char="•"/>
            </a:pPr>
            <a:r>
              <a:rPr lang="en-US" b="1" dirty="0"/>
              <a:t>Should we go for an omnibus or a sectorial approach? </a:t>
            </a:r>
          </a:p>
          <a:p>
            <a:pPr marL="342900" indent="-342900">
              <a:buFont typeface="Arial" panose="020B0604020202020204" pitchFamily="34" charset="0"/>
              <a:buChar char="•"/>
            </a:pPr>
            <a:r>
              <a:rPr lang="en-US" b="1" dirty="0"/>
              <a:t>Form groups of 2 (3 if needed).</a:t>
            </a:r>
          </a:p>
          <a:p>
            <a:pPr marL="342900" indent="-342900">
              <a:buFont typeface="Arial" panose="020B0604020202020204" pitchFamily="34" charset="0"/>
              <a:buChar char="•"/>
            </a:pPr>
            <a:r>
              <a:rPr lang="en-US" b="1" dirty="0"/>
              <a:t>Prepare arguments for and against the sectorial </a:t>
            </a:r>
            <a:r>
              <a:rPr lang="en-US" b="1" dirty="0">
                <a:sym typeface="Wingdings" panose="05000000000000000000" pitchFamily="2" charset="2"/>
              </a:rPr>
              <a:t> omnibus approach</a:t>
            </a:r>
          </a:p>
          <a:p>
            <a:pPr marL="342900" indent="-342900">
              <a:buFont typeface="Arial" panose="020B0604020202020204" pitchFamily="34" charset="0"/>
              <a:buChar char="•"/>
            </a:pPr>
            <a:r>
              <a:rPr lang="en-US" b="1" dirty="0">
                <a:sym typeface="Wingdings" panose="05000000000000000000" pitchFamily="2" charset="2"/>
              </a:rPr>
              <a:t>You have 10 min to prepare and will be ask to present against another team.</a:t>
            </a:r>
          </a:p>
          <a:p>
            <a:pPr marL="342900" indent="-342900">
              <a:buFont typeface="Arial" panose="020B0604020202020204" pitchFamily="34" charset="0"/>
              <a:buChar char="•"/>
            </a:pPr>
            <a:r>
              <a:rPr lang="en-US" b="1" dirty="0">
                <a:sym typeface="Wingdings" panose="05000000000000000000" pitchFamily="2" charset="2"/>
              </a:rPr>
              <a:t>You will be asked to take one or the other side, so prepare both</a:t>
            </a:r>
            <a:endParaRPr lang="en-US" b="1" dirty="0"/>
          </a:p>
        </p:txBody>
      </p:sp>
    </p:spTree>
    <p:extLst>
      <p:ext uri="{BB962C8B-B14F-4D97-AF65-F5344CB8AC3E}">
        <p14:creationId xmlns:p14="http://schemas.microsoft.com/office/powerpoint/2010/main" val="165192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E8F-F7C7-4330-8D12-1238418CF710}"/>
              </a:ext>
            </a:extLst>
          </p:cNvPr>
          <p:cNvSpPr>
            <a:spLocks noGrp="1"/>
          </p:cNvSpPr>
          <p:nvPr>
            <p:ph type="ctrTitle"/>
          </p:nvPr>
        </p:nvSpPr>
        <p:spPr/>
        <p:txBody>
          <a:bodyPr>
            <a:normAutofit/>
          </a:bodyPr>
          <a:lstStyle/>
          <a:p>
            <a:pPr>
              <a:spcBef>
                <a:spcPts val="0"/>
              </a:spcBef>
              <a:defRPr/>
            </a:pPr>
            <a:r>
              <a:rPr lang="de-DE" sz="4000" spc="-1" dirty="0">
                <a:solidFill>
                  <a:srgbClr val="514843"/>
                </a:solidFill>
                <a:latin typeface="Plantagenet Cherokee"/>
                <a:ea typeface="+mn-ea"/>
                <a:cs typeface="+mn-cs"/>
              </a:rPr>
              <a:t>Any Questions?</a:t>
            </a:r>
          </a:p>
        </p:txBody>
      </p:sp>
      <p:pic>
        <p:nvPicPr>
          <p:cNvPr id="6" name="Picture Placeholder 5" descr="Quizzical burrowing owl looking forward">
            <a:extLst>
              <a:ext uri="{FF2B5EF4-FFF2-40B4-BE49-F238E27FC236}">
                <a16:creationId xmlns:a16="http://schemas.microsoft.com/office/drawing/2014/main" id="{1BB293F8-3BC9-47C0-ABE2-F69E00BE06C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90" r="6990"/>
          <a:stretch>
            <a:fillRect/>
          </a:stretch>
        </p:blipFill>
        <p:spPr/>
      </p:pic>
    </p:spTree>
    <p:extLst>
      <p:ext uri="{BB962C8B-B14F-4D97-AF65-F5344CB8AC3E}">
        <p14:creationId xmlns:p14="http://schemas.microsoft.com/office/powerpoint/2010/main" val="416064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0BB6-3B99-4D4C-B301-C2D6B7D18DDA}"/>
              </a:ext>
            </a:extLst>
          </p:cNvPr>
          <p:cNvSpPr>
            <a:spLocks noGrp="1"/>
          </p:cNvSpPr>
          <p:nvPr>
            <p:ph type="dt" sz="half" idx="10"/>
          </p:nvPr>
        </p:nvSpPr>
        <p:spPr/>
        <p:txBody>
          <a:bodyPr/>
          <a:lstStyle/>
          <a:p>
            <a:r>
              <a:rPr lang="en-US"/>
              <a:t>12 syyskuu 2023</a:t>
            </a:r>
            <a:endParaRPr lang="en-GB" dirty="0"/>
          </a:p>
        </p:txBody>
      </p:sp>
      <p:sp>
        <p:nvSpPr>
          <p:cNvPr id="8" name="Content Placeholder 7">
            <a:extLst>
              <a:ext uri="{FF2B5EF4-FFF2-40B4-BE49-F238E27FC236}">
                <a16:creationId xmlns:a16="http://schemas.microsoft.com/office/drawing/2014/main" id="{182194D7-C6B4-448A-8236-E8001C645266}"/>
              </a:ext>
            </a:extLst>
          </p:cNvPr>
          <p:cNvSpPr>
            <a:spLocks noGrp="1"/>
          </p:cNvSpPr>
          <p:nvPr>
            <p:ph idx="1"/>
          </p:nvPr>
        </p:nvSpPr>
        <p:spPr/>
        <p:txBody>
          <a:bodyPr/>
          <a:lstStyle/>
          <a:p>
            <a:r>
              <a:rPr lang="en-GB" dirty="0"/>
              <a:t>This is some text</a:t>
            </a:r>
          </a:p>
        </p:txBody>
      </p:sp>
      <p:sp>
        <p:nvSpPr>
          <p:cNvPr id="7" name="Title 6">
            <a:extLst>
              <a:ext uri="{FF2B5EF4-FFF2-40B4-BE49-F238E27FC236}">
                <a16:creationId xmlns:a16="http://schemas.microsoft.com/office/drawing/2014/main" id="{EC5FC0C9-631D-43AF-8053-094C444E1E58}"/>
              </a:ext>
            </a:extLst>
          </p:cNvPr>
          <p:cNvSpPr>
            <a:spLocks noGrp="1"/>
          </p:cNvSpPr>
          <p:nvPr>
            <p:ph type="title"/>
          </p:nvPr>
        </p:nvSpPr>
        <p:spPr/>
        <p:txBody>
          <a:bodyPr/>
          <a:lstStyle/>
          <a:p>
            <a:r>
              <a:rPr lang="en-GB" dirty="0"/>
              <a:t>Example new slide</a:t>
            </a:r>
          </a:p>
        </p:txBody>
      </p:sp>
    </p:spTree>
    <p:extLst>
      <p:ext uri="{BB962C8B-B14F-4D97-AF65-F5344CB8AC3E}">
        <p14:creationId xmlns:p14="http://schemas.microsoft.com/office/powerpoint/2010/main" val="421852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en-GB" dirty="0">
                <a:effectLst/>
                <a:ea typeface="Calibri" panose="020F0502020204030204" pitchFamily="34" charset="0"/>
                <a:cs typeface="Arial" panose="020B0604020202020204" pitchFamily="34" charset="0"/>
              </a:rPr>
              <a:t>Legal basis under Article 6</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r>
              <a:rPr lang="de-DE" dirty="0"/>
              <a:t>A </a:t>
            </a:r>
            <a:r>
              <a:rPr lang="de-DE" dirty="0" err="1"/>
              <a:t>closer</a:t>
            </a:r>
            <a:r>
              <a:rPr lang="de-DE" dirty="0"/>
              <a:t> look</a:t>
            </a:r>
            <a:endParaRPr lang="fi-FI" dirty="0"/>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8269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Consent	</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dirty="0"/>
          </a:p>
        </p:txBody>
      </p:sp>
      <p:sp>
        <p:nvSpPr>
          <p:cNvPr id="2" name="Slide Number Placeholder 1">
            <a:extLst>
              <a:ext uri="{FF2B5EF4-FFF2-40B4-BE49-F238E27FC236}">
                <a16:creationId xmlns:a16="http://schemas.microsoft.com/office/drawing/2014/main" id="{F5526E4A-A155-89E0-5B48-35B322605F72}"/>
              </a:ext>
            </a:extLst>
          </p:cNvPr>
          <p:cNvSpPr>
            <a:spLocks noGrp="1"/>
          </p:cNvSpPr>
          <p:nvPr>
            <p:ph type="sldNum" sz="quarter" idx="12"/>
          </p:nvPr>
        </p:nvSpPr>
        <p:spPr/>
        <p:txBody>
          <a:bodyPr/>
          <a:lstStyle/>
          <a:p>
            <a:fld id="{0FF54DE5-C571-48E8-A5BC-B369434E2F44}" type="slidenum">
              <a:rPr lang="en-US" smtClean="0"/>
              <a:pPr/>
              <a:t>5</a:t>
            </a:fld>
            <a:endParaRPr lang="en-US" dirty="0"/>
          </a:p>
        </p:txBody>
      </p:sp>
      <p:sp>
        <p:nvSpPr>
          <p:cNvPr id="3" name="Date Placeholder 2">
            <a:extLst>
              <a:ext uri="{FF2B5EF4-FFF2-40B4-BE49-F238E27FC236}">
                <a16:creationId xmlns:a16="http://schemas.microsoft.com/office/drawing/2014/main" id="{F4C9282B-11D9-FAA5-5130-4DDD681FACB8}"/>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219461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title"/>
          </p:nvPr>
        </p:nvSpPr>
        <p:spPr/>
        <p:txBody>
          <a:bodyPr/>
          <a:lstStyle/>
          <a:p>
            <a:r>
              <a:rPr lang="en-GB" dirty="0"/>
              <a:t>Elements of consent		</a:t>
            </a:r>
          </a:p>
        </p:txBody>
      </p:sp>
      <p:graphicFrame>
        <p:nvGraphicFramePr>
          <p:cNvPr id="3" name="Content Placeholder 2">
            <a:extLst>
              <a:ext uri="{FF2B5EF4-FFF2-40B4-BE49-F238E27FC236}">
                <a16:creationId xmlns:a16="http://schemas.microsoft.com/office/drawing/2014/main" id="{68A3BC98-DA88-49F0-AF0C-068D1164F0A7}"/>
              </a:ext>
            </a:extLst>
          </p:cNvPr>
          <p:cNvGraphicFramePr>
            <a:graphicFrameLocks noGrp="1"/>
          </p:cNvGraphicFramePr>
          <p:nvPr>
            <p:ph idx="1"/>
          </p:nvPr>
        </p:nvGraphicFramePr>
        <p:xfrm>
          <a:off x="1103382" y="1524000"/>
          <a:ext cx="9982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195503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Lawfulness of processing - </a:t>
            </a:r>
            <a:r>
              <a:rPr lang="en-GB" sz="3200" i="1" dirty="0"/>
              <a:t>Consent</a:t>
            </a:r>
          </a:p>
        </p:txBody>
      </p:sp>
      <p:sp>
        <p:nvSpPr>
          <p:cNvPr id="86019" name="Rectangle 3"/>
          <p:cNvSpPr>
            <a:spLocks noGrp="1" noChangeArrowheads="1"/>
          </p:cNvSpPr>
          <p:nvPr>
            <p:ph type="body" idx="1"/>
            <p:custDataLst>
              <p:tags r:id="rId3"/>
            </p:custDataLst>
          </p:nvPr>
        </p:nvSpPr>
        <p:spPr>
          <a:xfrm>
            <a:off x="1104899" y="1360799"/>
            <a:ext cx="9980682" cy="4823941"/>
          </a:xfrm>
        </p:spPr>
        <p:txBody>
          <a:bodyPr>
            <a:normAutofit/>
          </a:bodyPr>
          <a:lstStyle/>
          <a:p>
            <a:r>
              <a:rPr lang="en-GB" dirty="0"/>
              <a:t>Consent must be </a:t>
            </a:r>
          </a:p>
          <a:p>
            <a:pPr lvl="1"/>
            <a:r>
              <a:rPr lang="en-GB" sz="1800" b="1" u="sng" dirty="0">
                <a:solidFill>
                  <a:schemeClr val="accent2"/>
                </a:solidFill>
              </a:rPr>
              <a:t>Actively</a:t>
            </a:r>
            <a:r>
              <a:rPr lang="en-GB" sz="1800" b="1" dirty="0">
                <a:solidFill>
                  <a:schemeClr val="accent2"/>
                </a:solidFill>
              </a:rPr>
              <a:t> </a:t>
            </a:r>
            <a:r>
              <a:rPr lang="en-GB" sz="1800" dirty="0"/>
              <a:t>given </a:t>
            </a:r>
          </a:p>
          <a:p>
            <a:pPr lvl="1"/>
            <a:r>
              <a:rPr lang="en-GB" sz="1800" dirty="0"/>
              <a:t>Clearly distinguishable from other matters</a:t>
            </a:r>
          </a:p>
          <a:p>
            <a:pPr lvl="2"/>
            <a:r>
              <a:rPr lang="en-GB" sz="1600" dirty="0"/>
              <a:t>Not “bundled” with other written agreements or declarations</a:t>
            </a:r>
          </a:p>
          <a:p>
            <a:pPr lvl="1"/>
            <a:r>
              <a:rPr lang="en-GB" sz="1800" dirty="0"/>
              <a:t>Intelligible</a:t>
            </a:r>
          </a:p>
          <a:p>
            <a:pPr lvl="1"/>
            <a:r>
              <a:rPr lang="en-GB" sz="1800" dirty="0"/>
              <a:t>Easily accessible</a:t>
            </a:r>
          </a:p>
          <a:p>
            <a:pPr lvl="1"/>
            <a:r>
              <a:rPr lang="en-GB" sz="1800" dirty="0"/>
              <a:t>Clearly presented (clear and plain language)</a:t>
            </a:r>
          </a:p>
          <a:p>
            <a:pPr lvl="1"/>
            <a:r>
              <a:rPr lang="en-GB" sz="1800" dirty="0"/>
              <a:t>As easily revoked as given (data subject's right to withdraw)</a:t>
            </a:r>
          </a:p>
          <a:p>
            <a:r>
              <a:rPr lang="en-GB" dirty="0"/>
              <a:t>Where consent is relied on, controllers should be able to demonstrate that consent was given by the data subject to the processing</a:t>
            </a:r>
          </a:p>
          <a:p>
            <a:r>
              <a:rPr lang="en-GB" dirty="0"/>
              <a:t>Specific rules will apply to children in relation to information society services</a:t>
            </a:r>
          </a:p>
          <a:p>
            <a:pPr lvl="2"/>
            <a:endParaRPr lang="en-GB" sz="1800" dirty="0"/>
          </a:p>
        </p:txBody>
      </p:sp>
    </p:spTree>
    <p:custDataLst>
      <p:tags r:id="rId1"/>
    </p:custDataLst>
    <p:extLst>
      <p:ext uri="{BB962C8B-B14F-4D97-AF65-F5344CB8AC3E}">
        <p14:creationId xmlns:p14="http://schemas.microsoft.com/office/powerpoint/2010/main" val="42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a:xfrm>
            <a:off x="1077132" y="309966"/>
            <a:ext cx="10008450" cy="86319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r>
              <a:rPr lang="en-GB" sz="3600" dirty="0"/>
              <a:t>Lawfulness of processing - </a:t>
            </a:r>
            <a:r>
              <a:rPr lang="en-GB" sz="3600" i="1" dirty="0"/>
              <a:t>Consent</a:t>
            </a:r>
            <a:endParaRPr lang="en-GB" dirty="0"/>
          </a:p>
        </p:txBody>
      </p:sp>
      <p:sp>
        <p:nvSpPr>
          <p:cNvPr id="86019" name="Rectangle 3"/>
          <p:cNvSpPr>
            <a:spLocks noGrp="1" noChangeArrowheads="1"/>
          </p:cNvSpPr>
          <p:nvPr>
            <p:ph type="body" idx="1"/>
            <p:custDataLst>
              <p:tags r:id="rId3"/>
            </p:custDataLst>
          </p:nvPr>
        </p:nvSpPr>
        <p:spPr>
          <a:xfrm>
            <a:off x="1091775" y="1393796"/>
            <a:ext cx="10008450" cy="4751933"/>
          </a:xfrm>
        </p:spPr>
        <p:txBody>
          <a:bodyPr>
            <a:normAutofit/>
          </a:bodyPr>
          <a:lstStyle/>
          <a:p>
            <a:pPr algn="just"/>
            <a:r>
              <a:rPr lang="en-GB" sz="1800" dirty="0"/>
              <a:t>A clear, affirmative action</a:t>
            </a:r>
          </a:p>
          <a:p>
            <a:pPr algn="just"/>
            <a:r>
              <a:rPr lang="en-GB" sz="1800" dirty="0"/>
              <a:t>A written, electronic or oral statement</a:t>
            </a:r>
          </a:p>
          <a:p>
            <a:pPr lvl="1" algn="just"/>
            <a:r>
              <a:rPr lang="en-GB" dirty="0"/>
              <a:t>Ticking box on website</a:t>
            </a:r>
          </a:p>
          <a:p>
            <a:pPr lvl="1" algn="just"/>
            <a:r>
              <a:rPr lang="en-GB" dirty="0"/>
              <a:t>Choosing technical settings</a:t>
            </a:r>
          </a:p>
          <a:p>
            <a:pPr lvl="1" algn="just"/>
            <a:r>
              <a:rPr lang="en-GB" dirty="0"/>
              <a:t>Other statement or conduct</a:t>
            </a:r>
          </a:p>
          <a:p>
            <a:pPr algn="just"/>
            <a:r>
              <a:rPr lang="en-GB" sz="1800" dirty="0"/>
              <a:t>Consent is NOT</a:t>
            </a:r>
          </a:p>
          <a:p>
            <a:pPr lvl="1" algn="just"/>
            <a:r>
              <a:rPr lang="en-GB" dirty="0"/>
              <a:t>Silence (implied)</a:t>
            </a:r>
          </a:p>
          <a:p>
            <a:pPr lvl="1" algn="just"/>
            <a:r>
              <a:rPr lang="en-GB" dirty="0"/>
              <a:t>Pre-ticked boxes</a:t>
            </a:r>
          </a:p>
          <a:p>
            <a:pPr algn="just"/>
            <a:r>
              <a:rPr lang="en-GB" sz="1800" dirty="0"/>
              <a:t>Consent must be given (and demonstrated to have been given) for all purposes of the processing</a:t>
            </a:r>
          </a:p>
          <a:p>
            <a:pPr marL="0" indent="0" algn="ctr">
              <a:buNone/>
            </a:pPr>
            <a:r>
              <a:rPr lang="fr-BE" sz="2400" b="1" dirty="0">
                <a:solidFill>
                  <a:schemeClr val="accent2"/>
                </a:solidFill>
                <a:sym typeface="Wingdings" panose="05000000000000000000" pitchFamily="2" charset="2"/>
              </a:rPr>
              <a:t>Consent is a </a:t>
            </a:r>
            <a:r>
              <a:rPr lang="fr-BE" sz="2400" b="1" dirty="0" err="1">
                <a:solidFill>
                  <a:schemeClr val="accent2"/>
                </a:solidFill>
                <a:sym typeface="Wingdings" panose="05000000000000000000" pitchFamily="2" charset="2"/>
              </a:rPr>
              <a:t>very</a:t>
            </a:r>
            <a:r>
              <a:rPr lang="fr-BE" sz="2400" b="1" dirty="0">
                <a:solidFill>
                  <a:schemeClr val="accent2"/>
                </a:solidFill>
                <a:sym typeface="Wingdings" panose="05000000000000000000" pitchFamily="2" charset="2"/>
              </a:rPr>
              <a:t> </a:t>
            </a:r>
            <a:r>
              <a:rPr lang="en-GB" sz="2400" b="1" dirty="0">
                <a:solidFill>
                  <a:schemeClr val="accent2"/>
                </a:solidFill>
                <a:sym typeface="Wingdings" panose="05000000000000000000" pitchFamily="2" charset="2"/>
              </a:rPr>
              <a:t>difficult</a:t>
            </a:r>
            <a:r>
              <a:rPr lang="fr-BE" sz="2400" b="1" dirty="0">
                <a:solidFill>
                  <a:schemeClr val="accent2"/>
                </a:solidFill>
                <a:sym typeface="Wingdings" panose="05000000000000000000" pitchFamily="2" charset="2"/>
              </a:rPr>
              <a:t> basis to </a:t>
            </a:r>
            <a:r>
              <a:rPr lang="fr-BE" sz="2400" b="1" dirty="0" err="1">
                <a:solidFill>
                  <a:schemeClr val="accent2"/>
                </a:solidFill>
                <a:sym typeface="Wingdings" panose="05000000000000000000" pitchFamily="2" charset="2"/>
              </a:rPr>
              <a:t>rely</a:t>
            </a:r>
            <a:r>
              <a:rPr lang="fr-BE" sz="2400" b="1" dirty="0">
                <a:solidFill>
                  <a:schemeClr val="accent2"/>
                </a:solidFill>
                <a:sym typeface="Wingdings" panose="05000000000000000000" pitchFamily="2" charset="2"/>
              </a:rPr>
              <a:t> on!</a:t>
            </a:r>
            <a:endParaRPr lang="fr-BE" sz="2400" b="1" dirty="0">
              <a:solidFill>
                <a:schemeClr val="accent2"/>
              </a:solidFill>
            </a:endParaRPr>
          </a:p>
          <a:p>
            <a:pPr lvl="2"/>
            <a:endParaRPr lang="en-GB" sz="1800" dirty="0"/>
          </a:p>
        </p:txBody>
      </p:sp>
    </p:spTree>
    <p:custDataLst>
      <p:tags r:id="rId1"/>
    </p:custDataLst>
    <p:extLst>
      <p:ext uri="{BB962C8B-B14F-4D97-AF65-F5344CB8AC3E}">
        <p14:creationId xmlns:p14="http://schemas.microsoft.com/office/powerpoint/2010/main" val="31892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Contract </a:t>
            </a:r>
            <a:endParaRPr lang="fi-FI" dirty="0"/>
          </a:p>
        </p:txBody>
      </p:sp>
      <p:sp>
        <p:nvSpPr>
          <p:cNvPr id="5" name="Subtitle 4">
            <a:extLst>
              <a:ext uri="{FF2B5EF4-FFF2-40B4-BE49-F238E27FC236}">
                <a16:creationId xmlns:a16="http://schemas.microsoft.com/office/drawing/2014/main" id="{B1146BE8-980D-4412-A2A5-F0367A5CA85B}"/>
              </a:ext>
            </a:extLst>
          </p:cNvPr>
          <p:cNvSpPr>
            <a:spLocks noGrp="1"/>
          </p:cNvSpPr>
          <p:nvPr>
            <p:ph type="subTitle" idx="1"/>
          </p:nvPr>
        </p:nvSpPr>
        <p:spPr/>
        <p:txBody>
          <a:bodyPr/>
          <a:lstStyle/>
          <a:p>
            <a:endParaRPr lang="fi-FI"/>
          </a:p>
        </p:txBody>
      </p:sp>
      <p:sp>
        <p:nvSpPr>
          <p:cNvPr id="3" name="Slide Number Placeholder 2">
            <a:extLst>
              <a:ext uri="{FF2B5EF4-FFF2-40B4-BE49-F238E27FC236}">
                <a16:creationId xmlns:a16="http://schemas.microsoft.com/office/drawing/2014/main" id="{15C7B4CC-EF42-D8CF-EF76-53C8B12F26E5}"/>
              </a:ext>
            </a:extLst>
          </p:cNvPr>
          <p:cNvSpPr>
            <a:spLocks noGrp="1"/>
          </p:cNvSpPr>
          <p:nvPr>
            <p:ph type="sldNum" sz="quarter" idx="12"/>
          </p:nvPr>
        </p:nvSpPr>
        <p:spPr/>
        <p:txBody>
          <a:bodyPr/>
          <a:lstStyle/>
          <a:p>
            <a:fld id="{0FF54DE5-C571-48E8-A5BC-B369434E2F44}" type="slidenum">
              <a:rPr lang="en-US" smtClean="0"/>
              <a:pPr/>
              <a:t>9</a:t>
            </a:fld>
            <a:endParaRPr lang="en-US" dirty="0"/>
          </a:p>
        </p:txBody>
      </p:sp>
      <p:sp>
        <p:nvSpPr>
          <p:cNvPr id="6" name="Date Placeholder 5">
            <a:extLst>
              <a:ext uri="{FF2B5EF4-FFF2-40B4-BE49-F238E27FC236}">
                <a16:creationId xmlns:a16="http://schemas.microsoft.com/office/drawing/2014/main" id="{EB2041B2-6315-E7E0-2936-EC7E8316CDF9}"/>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32274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IAAAAAAAAAAwAAAAMAAAAA/////wQASwwAAAAAAAAAAAAAIAD///////////////8AAAD///////////////8DAAAAAgD///////////////////////////////////////////////////////////////////////////////////////////////////////////////////////////////////////////////////////////////////////////////////////////////////////////////////////////////////////////////////////////////////////////////////////////////////////////////////////////////////////////////////////////////////////////////////////////////////////////////////////////////////////////////////////////////////////////////////////////////////////////////8BACAA////////////////AAAO////////AwAAAAMA////////////////////////////////////////////////////////////////////////////////////////////////////////////////////////////////////////////////////////////////////////////////////////////////////////////////////////////////////////////////////////////////////////////////////////////////////////////////////////////////////////////////////////////////////////////////////////////////////////////////////////////////////////////////////////////////////////////////////////////////////////////////////////AgABAP///////wQAAAACABAACxXR5USMIo1Bkrn54xwseHwFAAAAAAADAAAAAAADAAAAAwADAAEA////////BAAAAAMAEAALGnb+YUqVWkeVCLpFWmp14w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OQLAAAAAAAAAAAAACAB////////////////AAAA////////////////BAAAAAMA////////BAAAAAMA////////BAAAAAMA////////BAAAAAIA////////BAAAAAIA////////////////////////////////////////////////////////////////////////////////////////////////////////////////////////////////////////////////////////////////////////////////////////////////////////////////////////////////////////////////////////////////////////////////////////////////////////////////////////////////////////////////////////////////////////////////////////////////////////////////////////////////////////////////AQAgAf///////////////wAADv///////wQAAAACAP///////////////////////////////////////////////////////////////////////////////////////////////////////////////////////////////////////////////////////////////////////////////////////////////////////////////////////////////////////////////////////////////////////////////////////////////////////////////////////////////////////////////////////////////////////////////////////////////////////////////////////////////////////////////////////////////////////////////////////////////////////////////////////wIABQEDAAAAAgD///////8aAAZMaW5rZWRTaGFwZXNEYXRhUHJvcGVydHlfMAUAAAAAAAQAAAADAAQAAAABAAQAAAADAP///////wQAAAADAP///////wQAAAAAAP///////wQAAAAAAP///////wMAAwEDAAAAAwD///////8lAAZMaW5rZWRTaGFwZVByZXNlbnRhdGlvblNldHRpbmdzRGF0YV8wBQAAAAEABAAAAAAABAAAAAI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BXR5USMIo1Bkrn54xwseHwDRGF0YQAbAAAABExpbmtlZFNoYXBlRGF0YQAFAAAAAAACTmFtZQAZAAAATGlua2VkU2hhcGVzRGF0YVByb3BlcnR5ABBWZXJzaW9uAAAAAAAJTGFzdFdyaXRlACn7zwJ8AQAAAAEA/////50AnQAAAAVfaWQAEAAAAAQadv5hSpVaR5UIukVaanXjA0RhdGEAKgAAAAhQcmVzZW50YXRpb25TY2FubmVkRm9yTGlua2VkU2hhcGVzAAEAAk5hbWUAJAAAAExpbmtlZFNoYXBlUHJlc2VudGF0aW9uU2V0dGluZ3NEYXRhABBWZXJzaW9uAAAAAAAJTGFzdFdyaXRlAGr7zwJ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TITLESLIDEIMAGE" val="False"/>
  <p:tag name="TITLESLIDEIMAGEOPTION" val="1"/>
  <p:tag name="SLIDEDATE" val="12 syyskuu 2023"/>
  <p:tag name="SLIDENUMBER" val="True"/>
  <p:tag name="SLIDECOPYRIGHT" val="© Bird &amp; Bird LLP"/>
  <p:tag name="SLIDECOPYRIGHTLOGO" val="False"/>
  <p:tag name="ACCOLADESINCLUDED" val="False"/>
  <p:tag name="ACCOLADENUMBER" val=" 0"/>
  <p:tag name="TWOBIRDSOFFICES" val="True"/>
  <p:tag name="DISCLAIMERLANGUAGE" val="Chinese"/>
  <p:tag name="COLOURTHEME" val="Blue"/>
  <p:tag name="TWOBIRDSLOGO" val="Standard"/>
  <p:tag name="TWOBIRDSVALID" val="True"/>
</p:tagLst>
</file>

<file path=ppt/tags/tag10.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1.xml><?xml version="1.0" encoding="utf-8"?>
<p:tagLst xmlns:a="http://schemas.openxmlformats.org/drawingml/2006/main" xmlns:r="http://schemas.openxmlformats.org/officeDocument/2006/relationships" xmlns:p="http://schemas.openxmlformats.org/presentationml/2006/main">
  <p:tag name="BB_DELETETEXT" val="YES"/>
</p:tagLst>
</file>

<file path=ppt/tags/tag12.xml><?xml version="1.0" encoding="utf-8"?>
<p:tagLst xmlns:a="http://schemas.openxmlformats.org/drawingml/2006/main" xmlns:r="http://schemas.openxmlformats.org/officeDocument/2006/relationships" xmlns:p="http://schemas.openxmlformats.org/presentationml/2006/main">
  <p:tag name="BB_DELETETEXT" val="YES"/>
</p:tagLst>
</file>

<file path=ppt/tags/tag13.xml><?xml version="1.0" encoding="utf-8"?>
<p:tagLst xmlns:a="http://schemas.openxmlformats.org/drawingml/2006/main" xmlns:r="http://schemas.openxmlformats.org/officeDocument/2006/relationships" xmlns:p="http://schemas.openxmlformats.org/presentationml/2006/main">
  <p:tag name="BB_DELETETEXT" val="YES"/>
</p:tagLst>
</file>

<file path=ppt/tags/tag14.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5.xml><?xml version="1.0" encoding="utf-8"?>
<p:tagLst xmlns:a="http://schemas.openxmlformats.org/drawingml/2006/main" xmlns:r="http://schemas.openxmlformats.org/officeDocument/2006/relationships" xmlns:p="http://schemas.openxmlformats.org/presentationml/2006/main">
  <p:tag name="BB_DELETETEXT" val="YES"/>
</p:tagLst>
</file>

<file path=ppt/tags/tag16.xml><?xml version="1.0" encoding="utf-8"?>
<p:tagLst xmlns:a="http://schemas.openxmlformats.org/drawingml/2006/main" xmlns:r="http://schemas.openxmlformats.org/officeDocument/2006/relationships" xmlns:p="http://schemas.openxmlformats.org/presentationml/2006/main">
  <p:tag name="BB_DELETETEXT" val="YES"/>
</p:tagLst>
</file>

<file path=ppt/tags/tag17.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8.xml><?xml version="1.0" encoding="utf-8"?>
<p:tagLst xmlns:a="http://schemas.openxmlformats.org/drawingml/2006/main" xmlns:r="http://schemas.openxmlformats.org/officeDocument/2006/relationships" xmlns:p="http://schemas.openxmlformats.org/presentationml/2006/main">
  <p:tag name="BB_DELETETEXT" val="YES"/>
</p:tagLst>
</file>

<file path=ppt/tags/tag19.xml><?xml version="1.0" encoding="utf-8"?>
<p:tagLst xmlns:a="http://schemas.openxmlformats.org/drawingml/2006/main" xmlns:r="http://schemas.openxmlformats.org/officeDocument/2006/relationships" xmlns:p="http://schemas.openxmlformats.org/presentationml/2006/main">
  <p:tag name="BB_DELETETEXT" val="YES"/>
</p:tagLst>
</file>

<file path=ppt/tags/tag2.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20.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21.xml><?xml version="1.0" encoding="utf-8"?>
<p:tagLst xmlns:a="http://schemas.openxmlformats.org/drawingml/2006/main" xmlns:r="http://schemas.openxmlformats.org/officeDocument/2006/relationships" xmlns:p="http://schemas.openxmlformats.org/presentationml/2006/main">
  <p:tag name="BB_DELETETEXT" val="YES"/>
</p:tagLst>
</file>

<file path=ppt/tags/tag22.xml><?xml version="1.0" encoding="utf-8"?>
<p:tagLst xmlns:a="http://schemas.openxmlformats.org/drawingml/2006/main" xmlns:r="http://schemas.openxmlformats.org/officeDocument/2006/relationships" xmlns:p="http://schemas.openxmlformats.org/presentationml/2006/main">
  <p:tag name="BB_DELETETEXT" val="YES"/>
</p:tagLst>
</file>

<file path=ppt/tags/tag3.xml><?xml version="1.0" encoding="utf-8"?>
<p:tagLst xmlns:a="http://schemas.openxmlformats.org/drawingml/2006/main" xmlns:r="http://schemas.openxmlformats.org/officeDocument/2006/relationships" xmlns:p="http://schemas.openxmlformats.org/presentationml/2006/main">
  <p:tag name="BB_DELETETEXT" val="YES"/>
</p:tagLst>
</file>

<file path=ppt/tags/tag4.xml><?xml version="1.0" encoding="utf-8"?>
<p:tagLst xmlns:a="http://schemas.openxmlformats.org/drawingml/2006/main" xmlns:r="http://schemas.openxmlformats.org/officeDocument/2006/relationships" xmlns:p="http://schemas.openxmlformats.org/presentationml/2006/main">
  <p:tag name="BB_DELETETEXT" val="YES"/>
</p:tagLst>
</file>

<file path=ppt/tags/tag5.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6.xml><?xml version="1.0" encoding="utf-8"?>
<p:tagLst xmlns:a="http://schemas.openxmlformats.org/drawingml/2006/main" xmlns:r="http://schemas.openxmlformats.org/officeDocument/2006/relationships" xmlns:p="http://schemas.openxmlformats.org/presentationml/2006/main">
  <p:tag name="BB_DELETETEXT" val="YES"/>
</p:tagLst>
</file>

<file path=ppt/tags/tag7.xml><?xml version="1.0" encoding="utf-8"?>
<p:tagLst xmlns:a="http://schemas.openxmlformats.org/drawingml/2006/main" xmlns:r="http://schemas.openxmlformats.org/officeDocument/2006/relationships" xmlns:p="http://schemas.openxmlformats.org/presentationml/2006/main">
  <p:tag name="BB_DELETETEXT" val="YES"/>
</p:tagLst>
</file>

<file path=ppt/tags/tag8.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9.xml><?xml version="1.0" encoding="utf-8"?>
<p:tagLst xmlns:a="http://schemas.openxmlformats.org/drawingml/2006/main" xmlns:r="http://schemas.openxmlformats.org/officeDocument/2006/relationships" xmlns:p="http://schemas.openxmlformats.org/presentationml/2006/main">
  <p:tag name="BB_DELETETEXT" val="YES"/>
</p:tagLst>
</file>

<file path=ppt/theme/theme1.xml><?xml version="1.0" encoding="utf-8"?>
<a:theme xmlns:a="http://schemas.openxmlformats.org/drawingml/2006/main" name="Bird &amp; Bird - 16x9">
  <a:themeElements>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fontScheme name="Bird &amp; Bird">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defPPr>
      </a:lstStyle>
    </a:txDef>
  </a:objectDefaults>
  <a:extraClrSchemeLst>
    <a:extraClrScheme>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extraClrScheme>
    <a:extraClrScheme>
      <a:clrScheme name="Bird &amp; Bird - Green">
        <a:dk1>
          <a:srgbClr val="323E48"/>
        </a:dk1>
        <a:lt1>
          <a:sysClr val="window" lastClr="FFFFFF"/>
        </a:lt1>
        <a:dk2>
          <a:srgbClr val="477529"/>
        </a:dk2>
        <a:lt2>
          <a:srgbClr val="E4E4E4"/>
        </a:lt2>
        <a:accent1>
          <a:srgbClr val="BFDE8A"/>
        </a:accent1>
        <a:accent2>
          <a:srgbClr val="FFE84C"/>
        </a:accent2>
        <a:accent3>
          <a:srgbClr val="85ABE3"/>
        </a:accent3>
        <a:accent4>
          <a:srgbClr val="FFA169"/>
        </a:accent4>
        <a:accent5>
          <a:srgbClr val="9EDED4"/>
        </a:accent5>
        <a:accent6>
          <a:srgbClr val="D19EC7"/>
        </a:accent6>
        <a:hlink>
          <a:srgbClr val="477529"/>
        </a:hlink>
        <a:folHlink>
          <a:srgbClr val="323E48"/>
        </a:folHlink>
      </a:clrScheme>
    </a:extraClrScheme>
    <a:extraClrScheme>
      <a:clrScheme name="Bird &amp; Bird - Pink">
        <a:dk1>
          <a:srgbClr val="323E48"/>
        </a:dk1>
        <a:lt1>
          <a:sysClr val="window" lastClr="FFFFFF"/>
        </a:lt1>
        <a:dk2>
          <a:srgbClr val="CC3666"/>
        </a:dk2>
        <a:lt2>
          <a:srgbClr val="E4E4E4"/>
        </a:lt2>
        <a:accent1>
          <a:srgbClr val="FFB0BA"/>
        </a:accent1>
        <a:accent2>
          <a:srgbClr val="D19EC7"/>
        </a:accent2>
        <a:accent3>
          <a:srgbClr val="FFA169"/>
        </a:accent3>
        <a:accent4>
          <a:srgbClr val="85ABE3"/>
        </a:accent4>
        <a:accent5>
          <a:srgbClr val="EDC2B2"/>
        </a:accent5>
        <a:accent6>
          <a:srgbClr val="FFE84C"/>
        </a:accent6>
        <a:hlink>
          <a:srgbClr val="CC3666"/>
        </a:hlink>
        <a:folHlink>
          <a:srgbClr val="323E48"/>
        </a:folHlink>
      </a:clrScheme>
    </a:extraClrScheme>
    <a:extraClrScheme>
      <a:clrScheme name="Bird &amp; Bird - Purple">
        <a:dk1>
          <a:srgbClr val="323E48"/>
        </a:dk1>
        <a:lt1>
          <a:sysClr val="window" lastClr="FFFFFF"/>
        </a:lt1>
        <a:dk2>
          <a:srgbClr val="5C265C"/>
        </a:dk2>
        <a:lt2>
          <a:srgbClr val="E4E4E4"/>
        </a:lt2>
        <a:accent1>
          <a:srgbClr val="D19EC7"/>
        </a:accent1>
        <a:accent2>
          <a:srgbClr val="FFA169"/>
        </a:accent2>
        <a:accent3>
          <a:srgbClr val="FFE84C"/>
        </a:accent3>
        <a:accent4>
          <a:srgbClr val="FFB0BA"/>
        </a:accent4>
        <a:accent5>
          <a:srgbClr val="BFDE8A"/>
        </a:accent5>
        <a:accent6>
          <a:srgbClr val="85ABE3"/>
        </a:accent6>
        <a:hlink>
          <a:srgbClr val="5C265C"/>
        </a:hlink>
        <a:folHlink>
          <a:srgbClr val="323E48"/>
        </a:folHlink>
      </a:clrScheme>
    </a:extraClrScheme>
  </a:extraClrSchemeLst>
  <a:custClrLst>
    <a:custClr name="Lime">
      <a:srgbClr val="C0DF8A"/>
    </a:custClr>
    <a:custClr name="Teal">
      <a:srgbClr val="9FDDD3"/>
    </a:custClr>
    <a:custClr name="Pink">
      <a:srgbClr val="FFB1BA"/>
    </a:custClr>
    <a:custClr name="Lilac">
      <a:srgbClr val="D09EC8"/>
    </a:custClr>
    <a:custClr name="Yellow">
      <a:srgbClr val="FFE84D"/>
    </a:custClr>
    <a:custClr name="Blue">
      <a:srgbClr val="84AAE4"/>
    </a:custClr>
    <a:custClr name="Orange">
      <a:srgbClr val="FFA069"/>
    </a:custClr>
    <a:custClr name="Sand">
      <a:srgbClr val="EDC2B2"/>
    </a:custClr>
    <a:custClr name=" ">
      <a:srgbClr val="FFFFFF"/>
    </a:custClr>
    <a:custClr name=" ">
      <a:srgbClr val="FFFFFF"/>
    </a:custClr>
    <a:custClr name="Lime 80%">
      <a:srgbClr val="CDE5A1"/>
    </a:custClr>
    <a:custClr name="Teal 80%">
      <a:srgbClr val="B2E4DC"/>
    </a:custClr>
    <a:custClr name="Pink 80%">
      <a:srgbClr val="FFC1C8"/>
    </a:custClr>
    <a:custClr name="Lilac 80%">
      <a:srgbClr val="D9B1D3"/>
    </a:custClr>
    <a:custClr name="Yellow 80%">
      <a:srgbClr val="FFED71"/>
    </a:custClr>
    <a:custClr name="Blue 80%">
      <a:srgbClr val="9DBBE9"/>
    </a:custClr>
    <a:custClr name="Orange 80%">
      <a:srgbClr val="FFB387"/>
    </a:custClr>
    <a:custClr name="Sand 80%">
      <a:srgbClr val="F1CEC1"/>
    </a:custClr>
    <a:custClr name=" ">
      <a:srgbClr val="FFFFFF"/>
    </a:custClr>
    <a:custClr name=" ">
      <a:srgbClr val="FFFFFF"/>
    </a:custClr>
    <a:custClr name="Lime 50%">
      <a:srgbClr val="E0EFC5"/>
    </a:custClr>
    <a:custClr name="Teal 50%">
      <a:srgbClr val="CFEEE9"/>
    </a:custClr>
    <a:custClr name="Pink 50%">
      <a:srgbClr val="FFD8DD"/>
    </a:custClr>
    <a:custClr name="Lilac 50%">
      <a:srgbClr val="E8CFE4"/>
    </a:custClr>
    <a:custClr name="Yellow 50%">
      <a:srgbClr val="FFF4A6"/>
    </a:custClr>
    <a:custClr name="Blue 50%">
      <a:srgbClr val="C2D5F2"/>
    </a:custClr>
    <a:custClr name="Orange 50%">
      <a:srgbClr val="FFD0B4"/>
    </a:custClr>
    <a:custClr name="Sand 50%">
      <a:srgbClr val="F6E1D9"/>
    </a:custClr>
    <a:custClr name=" ">
      <a:srgbClr val="FFFFFF"/>
    </a:custClr>
    <a:custClr name=" ">
      <a:srgbClr val="FFFFFF"/>
    </a:custClr>
    <a:custClr name="Lime 30%">
      <a:srgbClr val="ECF5DC"/>
    </a:custClr>
    <a:custClr name="Teal 30%">
      <a:srgbClr val="E2F5F2"/>
    </a:custClr>
    <a:custClr name="Pink 30%">
      <a:srgbClr val="FFE8EA"/>
    </a:custClr>
    <a:custClr name="Lilac 30%">
      <a:srgbClr val="F1E2EF"/>
    </a:custClr>
    <a:custClr name="Yellow 30%">
      <a:srgbClr val="FFF8CA"/>
    </a:custClr>
    <a:custClr name="Blue 30%">
      <a:srgbClr val="DAE6F7"/>
    </a:custClr>
    <a:custClr name="Orange 30%">
      <a:srgbClr val="FFE3D2"/>
    </a:custClr>
    <a:custClr name="Sand 30%">
      <a:srgbClr val="FAEDE8"/>
    </a:custClr>
    <a:custClr name=" ">
      <a:srgbClr val="FFFFFF"/>
    </a:custClr>
    <a:custClr name=" ">
      <a:srgbClr val="FFFFFF"/>
    </a:custClr>
    <a:custClr name="Secondary Dark Green">
      <a:srgbClr val="477628"/>
    </a:custClr>
    <a:custClr name="Secondary Dark Blue">
      <a:srgbClr val="005C83"/>
    </a:custClr>
    <a:custClr name="Secondary Dark Purple">
      <a:srgbClr val="5B255D"/>
    </a:custClr>
    <a:custClr name="Secondary Dark Pink">
      <a:srgbClr val="CB3665"/>
    </a:custClr>
  </a:custClrLst>
  <a:extLst>
    <a:ext uri="{05A4C25C-085E-4340-85A3-A5531E510DB2}">
      <thm15:themeFamily xmlns:thm15="http://schemas.microsoft.com/office/thememl/2012/main" name="Our Brand - 16x9 template.potx" id="{D2EEC3E2-84DA-440B-9787-519917DB30B8}" vid="{35C4F7BA-1261-4842-8FDD-64B1FB2DD7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D18E754D399F47815B5731EFB7C9E7" ma:contentTypeVersion="15" ma:contentTypeDescription="Create a new document." ma:contentTypeScope="" ma:versionID="67ab5e2c3b70ddc7254d3120b8837971">
  <xsd:schema xmlns:xsd="http://www.w3.org/2001/XMLSchema" xmlns:xs="http://www.w3.org/2001/XMLSchema" xmlns:p="http://schemas.microsoft.com/office/2006/metadata/properties" xmlns:ns1="http://schemas.microsoft.com/sharepoint/v3" xmlns:ns2="e139d09a-41d9-45b5-98a0-2e84292a6e2c" xmlns:ns3="a98157ff-b017-4921-8ad2-a7dd8004cc35" targetNamespace="http://schemas.microsoft.com/office/2006/metadata/properties" ma:root="true" ma:fieldsID="b583f095682e950bc8561491ae59fa51" ns1:_="" ns2:_="" ns3:_="">
    <xsd:import namespace="http://schemas.microsoft.com/sharepoint/v3"/>
    <xsd:import namespace="e139d09a-41d9-45b5-98a0-2e84292a6e2c"/>
    <xsd:import namespace="a98157ff-b017-4921-8ad2-a7dd8004cc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9d09a-41d9-45b5-98a0-2e84292a6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8157ff-b017-4921-8ad2-a7dd8004cc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063506-32F2-45D2-99EF-6576814F8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39d09a-41d9-45b5-98a0-2e84292a6e2c"/>
    <ds:schemaRef ds:uri="a98157ff-b017-4921-8ad2-a7dd8004cc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DD9CF9-8FFE-42E6-A34E-F2A385143CE7}">
  <ds:schemaRefs>
    <ds:schemaRef ds:uri="http://purl.org/dc/elements/1.1/"/>
    <ds:schemaRef ds:uri="http://schemas.microsoft.com/office/2006/metadata/properties"/>
    <ds:schemaRef ds:uri="http://schemas.openxmlformats.org/package/2006/metadata/core-properties"/>
    <ds:schemaRef ds:uri="http://purl.org/dc/terms/"/>
    <ds:schemaRef ds:uri="a98157ff-b017-4921-8ad2-a7dd8004cc35"/>
    <ds:schemaRef ds:uri="http://schemas.microsoft.com/office/2006/documentManagement/types"/>
    <ds:schemaRef ds:uri="http://schemas.microsoft.com/office/infopath/2007/PartnerControls"/>
    <ds:schemaRef ds:uri="e139d09a-41d9-45b5-98a0-2e84292a6e2c"/>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978467B0-637C-4192-BD0A-159DA533E5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Our Brand - 16x9 template</Template>
  <TotalTime>0</TotalTime>
  <Words>2088</Words>
  <Application>Microsoft Office PowerPoint</Application>
  <PresentationFormat>Widescreen</PresentationFormat>
  <Paragraphs>235</Paragraphs>
  <Slides>38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Euphemia</vt:lpstr>
      <vt:lpstr>Georgia</vt:lpstr>
      <vt:lpstr>Open Sans</vt:lpstr>
      <vt:lpstr>Plantagenet Cherokee</vt:lpstr>
      <vt:lpstr>Symbol</vt:lpstr>
      <vt:lpstr>Wingdings</vt:lpstr>
      <vt:lpstr>Bird &amp; Bird - 16x9</vt:lpstr>
      <vt:lpstr>INtro</vt:lpstr>
      <vt:lpstr>Let's take a look at the text</vt:lpstr>
      <vt:lpstr>Processing is only lawful under 6 Grund</vt:lpstr>
      <vt:lpstr>Legal basis under Article 6</vt:lpstr>
      <vt:lpstr>Consent </vt:lpstr>
      <vt:lpstr>Elements of consent  </vt:lpstr>
      <vt:lpstr>Lawfulness of processing - Consent</vt:lpstr>
      <vt:lpstr>       Lawfulness of processing - Consent</vt:lpstr>
      <vt:lpstr>Contract </vt:lpstr>
      <vt:lpstr>Contract Example 1 </vt:lpstr>
      <vt:lpstr>Contract Example 2 </vt:lpstr>
      <vt:lpstr>Legitimate INterests</vt:lpstr>
      <vt:lpstr>Why legitimate interests (rationale)</vt:lpstr>
      <vt:lpstr>Legitimate interests</vt:lpstr>
      <vt:lpstr>When is processing in your legitimate interests?</vt:lpstr>
      <vt:lpstr>Legal basis under Article 9</vt:lpstr>
      <vt:lpstr>Processing of special categories of data</vt:lpstr>
      <vt:lpstr>Special categories ("sensitive data")</vt:lpstr>
      <vt:lpstr>Processing of special categories "Sensitive data"</vt:lpstr>
      <vt:lpstr>Sensitive data in employment context</vt:lpstr>
      <vt:lpstr>DATA BREACHES</vt:lpstr>
      <vt:lpstr>Data breach definition</vt:lpstr>
      <vt:lpstr>Data breach notification under GDPR (1) – DPA </vt:lpstr>
      <vt:lpstr>Not notifying could be costly (source: NYT 8.9.22)</vt:lpstr>
      <vt:lpstr>Data breach notification under GDPR (2) – Individuals</vt:lpstr>
      <vt:lpstr>Is lack of resources a good reason not to follow DP law? </vt:lpstr>
      <vt:lpstr>HOW COULD A SYSTEM BE SET UP? US v. European model</vt:lpstr>
      <vt:lpstr>Rules v. Principle   </vt:lpstr>
      <vt:lpstr>Completely Sectoral Regulation:  The other approach</vt:lpstr>
      <vt:lpstr>America: The sectoral approach (at least at the moment)</vt:lpstr>
      <vt:lpstr>Data Protection Landscape in Europe</vt:lpstr>
      <vt:lpstr>Why a regulation?</vt:lpstr>
      <vt:lpstr>New Data Protection Landscape regulating Privacy, Security and Data Utilization </vt:lpstr>
      <vt:lpstr>US-based companies are subject to new rules</vt:lpstr>
      <vt:lpstr>Activity</vt:lpstr>
      <vt:lpstr>Debate – Leibnitzland decides on a new law</vt:lpstr>
      <vt:lpstr>Any Questions?</vt:lpstr>
      <vt:lpstr>Example new slide</vt:lpstr>
    </vt:vector>
  </TitlesOfParts>
  <Company>Bird and Bird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creator>Tobias Bräutigam</dc:creator>
  <cp:lastModifiedBy>Tobias Bräutigam</cp:lastModifiedBy>
  <cp:revision>1</cp:revision>
  <dcterms:created xsi:type="dcterms:W3CDTF">2023-09-12T14:49:16Z</dcterms:created>
  <dcterms:modified xsi:type="dcterms:W3CDTF">2023-09-12T14:49:51Z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0x01010025D18E754D399F47815B5731EFB7C9E7</vt:lpwstr>
  </property>
  <property fmtid="{D5CDD505-2E9C-101B-9397-08002B2CF9AE}" pid="3" name="TwoBirdsTemplateName">
    <vt:lpwstr>Our Brand - 16x9 template</vt:lpwstr>
  </property>
  <property fmtid="{D5CDD505-2E9C-101B-9397-08002B2CF9AE}" pid="4" name="TwoBirdsTemplateDate">
    <vt:lpwstr>11 December 2022</vt:lpwstr>
  </property>
  <property fmtid="{D5CDD505-2E9C-101B-9397-08002B2CF9AE}" pid="5" name="TwoBirdsTemplateVersion">
    <vt:lpwstr>1.0</vt:lpwstr>
  </property>
</Properties>
</file>