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6" r:id="rId4"/>
    <p:sldId id="273" r:id="rId5"/>
    <p:sldId id="274" r:id="rId6"/>
    <p:sldId id="275" r:id="rId7"/>
    <p:sldId id="259" r:id="rId8"/>
    <p:sldId id="260" r:id="rId9"/>
    <p:sldId id="261" r:id="rId10"/>
    <p:sldId id="263" r:id="rId11"/>
    <p:sldId id="266" r:id="rId12"/>
    <p:sldId id="267" r:id="rId13"/>
    <p:sldId id="262" r:id="rId14"/>
    <p:sldId id="264" r:id="rId15"/>
    <p:sldId id="269" r:id="rId16"/>
    <p:sldId id="268" r:id="rId17"/>
    <p:sldId id="270" r:id="rId18"/>
    <p:sldId id="277" r:id="rId19"/>
    <p:sldId id="27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12CEF-82D4-433D-A419-2AF635639D5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53488-9B8A-411E-9B7D-9E615FDF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488-9B8A-411E-9B7D-9E615FDFF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2F4B-D13A-13CC-F553-25B239334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97BE8-B3E6-1ED1-AF53-7B396BDD6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E069-976A-9848-108F-FAC83EF1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F25E-1764-92BE-FCDC-D13EA5A5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80B1F-7DAE-80B9-2BD2-634598E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BD9D-A084-69AD-71C9-7479F3FF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69BC4-FBC3-4F64-7E92-C2957F6E0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9B0E-9628-4870-FCCD-F2AC52D6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E34D-4237-E715-C1B6-F4F7A877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CD75-0B3E-AE3A-E5F7-BA7BECB0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AF626-8E26-F569-8BEF-C882A769D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836B2-BC32-7910-423B-8FACFC9E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AE7C-412D-B3AC-7502-AEEE9E22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41AE-69E7-B7BA-AF2B-880717CC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62340-7459-84DC-0692-03DF2CC4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650C-89AD-D3DE-9A87-1BA1B49D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220C-0CA4-D680-9E74-CF494A4F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A18DF-7219-E8DD-C861-A6F1DDA7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2D587-EA6E-0A63-D2AD-9B73E3AD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02819-E2C8-73CD-581F-E4B59134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7DFB-51E7-4C42-32FD-957ADFBA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FD226-30D8-632E-CB30-10A037B34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E4854-8F6B-4EDE-A521-ECE01E89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62DB-FC2D-18B5-69D6-5EE2E278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2A0C9-A697-E33B-2DBF-CB99E09E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46CA-2BBA-D6D6-8B31-308D2914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51BD-0473-6B63-89A3-22390E779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00FA9-9584-6513-BB67-21EF41DD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6838E-771B-C0E1-87A5-184C44F6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A0AB-B51A-5AB6-CB77-FDDE7DBB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AAE22-C5ED-E4F4-FFE0-D914A66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56C9-B8DF-C65E-0736-8BF06F1F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93068-500D-04D2-1523-5288C76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8E2EA-D1FE-0EDA-6E14-64A6F3968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6B357-1AA8-EDD0-FE43-207517FA3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9595F-D563-819F-4AF0-221766D45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2A1AC-9E0D-9409-3BBE-4F353AD7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36908-E610-87BE-A009-7CC104AE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5C430-B254-403E-8A2D-B84E0DA5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DE6C-B573-AC9E-16DB-5E4D8EEF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19435-950A-E6A6-DAC5-4EEE2D05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ACAAE-B73D-78D3-3B90-DA77A774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D7B50-2127-D877-C92E-E2707D4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3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CA9DE-F9D4-E82A-1255-DFAAF711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A8E14-BADD-0F9B-D0FD-E9A30123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A8370-EFFA-3DD3-8C31-43FC10EF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4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845-A41B-D355-F844-558851C8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DFA11-BD38-ED14-B3C0-05E5CBA4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98367-80D2-A7A8-25BC-E4359EB62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10814-301E-F6A9-A8BF-A084C733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AE93D-DF59-B781-163C-D493F034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60CD7-A50B-056C-2546-9A2734CD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1421-AED6-1ECD-8845-590CEDF7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84684-5015-66FE-BA88-5651ED625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EB72-0D43-82D0-93FC-6F2CE4A8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DEE33-7D95-5805-11F4-C5E3BECA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BD6AE-5D5D-A75A-6C5D-841EC692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B9B2F-7E0C-75BB-C69F-9F462845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62900">
              <a:schemeClr val="bg2"/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7A0DB-1DC3-19EE-ECCF-C99E0D55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F255D-00AC-AD2B-8C5B-D3F18184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6D90-5ABE-F130-5EFC-E45BB836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E03A-2550-4395-AC88-9448BA48897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80A13-3DE5-4D4A-FA90-DC8AC6773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7C22A-7EF4-841A-5B2C-7CDB0E1E9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25E4-188E-458F-A8E3-708DA11065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3FBD3-A772-71C9-8802-C32E2C3039B1}"/>
              </a:ext>
            </a:extLst>
          </p:cNvPr>
          <p:cNvSpPr/>
          <p:nvPr userDrawn="1"/>
        </p:nvSpPr>
        <p:spPr>
          <a:xfrm>
            <a:off x="156556" y="5960225"/>
            <a:ext cx="1971502" cy="82760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15.xml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4.xm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898A-FE30-4A61-0E2C-33DDD502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830" y="2948096"/>
            <a:ext cx="9798340" cy="96180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are                 of Change???</a:t>
            </a:r>
          </a:p>
        </p:txBody>
      </p:sp>
      <p:pic>
        <p:nvPicPr>
          <p:cNvPr id="7" name="Picture 6" descr="A pair of white wings&#10;&#10;Description automatically generated">
            <a:extLst>
              <a:ext uri="{FF2B5EF4-FFF2-40B4-BE49-F238E27FC236}">
                <a16:creationId xmlns:a16="http://schemas.microsoft.com/office/drawing/2014/main" id="{8BAB4356-B2F5-4244-6B80-3D2434083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60" y="2555232"/>
            <a:ext cx="3168762" cy="14611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D1F08C-0AFD-F008-3D2C-F9B021635C94}"/>
              </a:ext>
            </a:extLst>
          </p:cNvPr>
          <p:cNvGrpSpPr/>
          <p:nvPr/>
        </p:nvGrpSpPr>
        <p:grpSpPr>
          <a:xfrm>
            <a:off x="9117175" y="4769503"/>
            <a:ext cx="3168762" cy="1784213"/>
            <a:chOff x="5013213" y="3920540"/>
            <a:chExt cx="3168762" cy="1784213"/>
          </a:xfrm>
        </p:grpSpPr>
        <p:pic>
          <p:nvPicPr>
            <p:cNvPr id="11" name="Picture 10" descr="A can of energy drink with wings&#10;&#10;Description automatically generated">
              <a:extLst>
                <a:ext uri="{FF2B5EF4-FFF2-40B4-BE49-F238E27FC236}">
                  <a16:creationId xmlns:a16="http://schemas.microsoft.com/office/drawing/2014/main" id="{1D2A7E33-9C07-F607-97A2-83416067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213" y="3920540"/>
              <a:ext cx="3168762" cy="1784213"/>
            </a:xfrm>
            <a:prstGeom prst="rect">
              <a:avLst/>
            </a:prstGeom>
          </p:spPr>
        </p:pic>
        <p:pic>
          <p:nvPicPr>
            <p:cNvPr id="14" name="Graphic 13" descr="Question Mark with solid fill">
              <a:extLst>
                <a:ext uri="{FF2B5EF4-FFF2-40B4-BE49-F238E27FC236}">
                  <a16:creationId xmlns:a16="http://schemas.microsoft.com/office/drawing/2014/main" id="{BE6CE18D-927F-E40D-08D3-1A2E24F5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5171" y="4043231"/>
              <a:ext cx="1576519" cy="157651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EDB304-4084-3FC4-E141-9F18E03DA8F3}"/>
              </a:ext>
            </a:extLst>
          </p:cNvPr>
          <p:cNvGrpSpPr/>
          <p:nvPr/>
        </p:nvGrpSpPr>
        <p:grpSpPr>
          <a:xfrm>
            <a:off x="226752" y="144892"/>
            <a:ext cx="2277226" cy="1784213"/>
            <a:chOff x="243530" y="204417"/>
            <a:chExt cx="2277226" cy="17842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B9A99A-D8DB-EDFB-F94A-A18FDDEFA1EA}"/>
                </a:ext>
              </a:extLst>
            </p:cNvPr>
            <p:cNvGrpSpPr/>
            <p:nvPr/>
          </p:nvGrpSpPr>
          <p:grpSpPr>
            <a:xfrm>
              <a:off x="490037" y="204417"/>
              <a:ext cx="1784213" cy="1784213"/>
              <a:chOff x="490037" y="204417"/>
              <a:chExt cx="1784213" cy="1784213"/>
            </a:xfrm>
          </p:grpSpPr>
          <p:pic>
            <p:nvPicPr>
              <p:cNvPr id="9" name="Picture 8" descr="A bucket of chicken drumsticks&#10;&#10;Description automatically generated">
                <a:extLst>
                  <a:ext uri="{FF2B5EF4-FFF2-40B4-BE49-F238E27FC236}">
                    <a16:creationId xmlns:a16="http://schemas.microsoft.com/office/drawing/2014/main" id="{7EE09358-944C-A5F2-D418-A9394A5D7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037" y="204417"/>
                <a:ext cx="1784213" cy="1784213"/>
              </a:xfrm>
              <a:prstGeom prst="rect">
                <a:avLst/>
              </a:prstGeom>
            </p:spPr>
          </p:pic>
          <p:pic>
            <p:nvPicPr>
              <p:cNvPr id="13" name="Graphic 12" descr="Question Mark with solid fill">
                <a:extLst>
                  <a:ext uri="{FF2B5EF4-FFF2-40B4-BE49-F238E27FC236}">
                    <a16:creationId xmlns:a16="http://schemas.microsoft.com/office/drawing/2014/main" id="{E0EACBEB-F75E-2415-66DC-E4981BE04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22574" y="469493"/>
                <a:ext cx="1519137" cy="1519137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FDF447-1704-AB72-FD8C-8EFC29687FD0}"/>
                </a:ext>
              </a:extLst>
            </p:cNvPr>
            <p:cNvSpPr/>
            <p:nvPr/>
          </p:nvSpPr>
          <p:spPr>
            <a:xfrm>
              <a:off x="243530" y="1110866"/>
              <a:ext cx="227722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b="1" cap="none" spc="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 of a chocolate bar&#10;&#10;Description automatically generated">
            <a:extLst>
              <a:ext uri="{FF2B5EF4-FFF2-40B4-BE49-F238E27FC236}">
                <a16:creationId xmlns:a16="http://schemas.microsoft.com/office/drawing/2014/main" id="{1E771641-EDEC-729C-0A03-3A7F95A4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97" y="1263552"/>
            <a:ext cx="2522279" cy="3368029"/>
          </a:xfrm>
          <a:prstGeom prst="rect">
            <a:avLst/>
          </a:prstGeom>
        </p:spPr>
      </p:pic>
      <p:pic>
        <p:nvPicPr>
          <p:cNvPr id="6" name="Picture 5" descr="A graph showing a normal metal and electrical&#10;&#10;Description automatically generated with medium confidence">
            <a:extLst>
              <a:ext uri="{FF2B5EF4-FFF2-40B4-BE49-F238E27FC236}">
                <a16:creationId xmlns:a16="http://schemas.microsoft.com/office/drawing/2014/main" id="{00B20700-682E-A623-8D32-BE115B946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0" r="10439"/>
          <a:stretch/>
        </p:blipFill>
        <p:spPr>
          <a:xfrm>
            <a:off x="3508428" y="1764525"/>
            <a:ext cx="4696288" cy="2717095"/>
          </a:xfrm>
          <a:prstGeom prst="rect">
            <a:avLst/>
          </a:prstGeom>
        </p:spPr>
      </p:pic>
      <p:pic>
        <p:nvPicPr>
          <p:cNvPr id="1026" name="Picture 2" descr="4 Uses of Nylon and Their Differences">
            <a:extLst>
              <a:ext uri="{FF2B5EF4-FFF2-40B4-BE49-F238E27FC236}">
                <a16:creationId xmlns:a16="http://schemas.microsoft.com/office/drawing/2014/main" id="{82B711B7-D031-7D40-C4D6-2D8348C9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8" y="1764525"/>
            <a:ext cx="2366084" cy="2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760B12-0E16-67EC-2685-0E64C79070CF}"/>
              </a:ext>
            </a:extLst>
          </p:cNvPr>
          <p:cNvSpPr/>
          <p:nvPr/>
        </p:nvSpPr>
        <p:spPr>
          <a:xfrm>
            <a:off x="193728" y="246931"/>
            <a:ext cx="6629400" cy="9095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Unexpected breakthroughs</a:t>
            </a:r>
          </a:p>
        </p:txBody>
      </p:sp>
      <p:pic>
        <p:nvPicPr>
          <p:cNvPr id="1028" name="Picture 4" descr="Pineapple on pizza by Majorariatto">
            <a:extLst>
              <a:ext uri="{FF2B5EF4-FFF2-40B4-BE49-F238E27FC236}">
                <a16:creationId xmlns:a16="http://schemas.microsoft.com/office/drawing/2014/main" id="{7B997497-3F57-817D-1D21-1E12BFC3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68" y="4637335"/>
            <a:ext cx="2667208" cy="19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E60D0D-64B9-16A4-20F9-1B57ED1A4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57" y="1460676"/>
            <a:ext cx="4160744" cy="24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rtificial Intelligence: What It Is and How It Is Used">
            <a:extLst>
              <a:ext uri="{FF2B5EF4-FFF2-40B4-BE49-F238E27FC236}">
                <a16:creationId xmlns:a16="http://schemas.microsoft.com/office/drawing/2014/main" id="{0CE590A0-5A52-FF81-B3E2-C36C676AC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1"/>
          <a:stretch/>
        </p:blipFill>
        <p:spPr bwMode="auto">
          <a:xfrm>
            <a:off x="2896267" y="4276242"/>
            <a:ext cx="3443890" cy="23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What, Why and How of 5-Axis CNC Machining | Engineering.com">
            <a:extLst>
              <a:ext uri="{FF2B5EF4-FFF2-40B4-BE49-F238E27FC236}">
                <a16:creationId xmlns:a16="http://schemas.microsoft.com/office/drawing/2014/main" id="{05B4E50A-7D7F-0609-FA43-951ADB91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7" y="1460676"/>
            <a:ext cx="3522530" cy="25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inese drone company DJI received funding from Chinese government  investors, despite prior claims - The Washington Post">
            <a:extLst>
              <a:ext uri="{FF2B5EF4-FFF2-40B4-BE49-F238E27FC236}">
                <a16:creationId xmlns:a16="http://schemas.microsoft.com/office/drawing/2014/main" id="{D120AB77-3528-9074-9A5F-1C5E417F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59" y="4276242"/>
            <a:ext cx="3443889" cy="23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2C8694-E5F0-D67E-51DA-9F414715E8FD}"/>
              </a:ext>
            </a:extLst>
          </p:cNvPr>
          <p:cNvSpPr/>
          <p:nvPr/>
        </p:nvSpPr>
        <p:spPr>
          <a:xfrm>
            <a:off x="193728" y="246931"/>
            <a:ext cx="6629400" cy="9095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Technological Advancements</a:t>
            </a:r>
          </a:p>
        </p:txBody>
      </p:sp>
    </p:spTree>
    <p:extLst>
      <p:ext uri="{BB962C8B-B14F-4D97-AF65-F5344CB8AC3E}">
        <p14:creationId xmlns:p14="http://schemas.microsoft.com/office/powerpoint/2010/main" val="24665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on Musk says Tesla's Solar Roof is going global later this year | Mashable">
            <a:extLst>
              <a:ext uri="{FF2B5EF4-FFF2-40B4-BE49-F238E27FC236}">
                <a16:creationId xmlns:a16="http://schemas.microsoft.com/office/drawing/2014/main" id="{5F24FAD8-9A22-C74A-5B02-625A7DDB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80" y="4205034"/>
            <a:ext cx="3647259" cy="23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sta Life Gluten-Free Pasta Straws Review 2021 | The Strategist">
            <a:extLst>
              <a:ext uri="{FF2B5EF4-FFF2-40B4-BE49-F238E27FC236}">
                <a16:creationId xmlns:a16="http://schemas.microsoft.com/office/drawing/2014/main" id="{AAB175DB-4170-D3E2-A6E1-F6D35A49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3" y="2004134"/>
            <a:ext cx="2078431" cy="28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mall item, huge problem, green solution? The saga of San Diego's  Greenbutts - The San Diego Union-Tribune">
            <a:extLst>
              <a:ext uri="{FF2B5EF4-FFF2-40B4-BE49-F238E27FC236}">
                <a16:creationId xmlns:a16="http://schemas.microsoft.com/office/drawing/2014/main" id="{630687D6-3A01-57B9-FD57-4D5073417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"/>
          <a:stretch/>
        </p:blipFill>
        <p:spPr bwMode="auto">
          <a:xfrm>
            <a:off x="7792312" y="383121"/>
            <a:ext cx="26595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cycled Plastic Yarn Made From Plastic Bottles Shiny Green - Etsy">
            <a:extLst>
              <a:ext uri="{FF2B5EF4-FFF2-40B4-BE49-F238E27FC236}">
                <a16:creationId xmlns:a16="http://schemas.microsoft.com/office/drawing/2014/main" id="{369B9D9D-274F-3267-6EE4-BB904D57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28" y="2004134"/>
            <a:ext cx="2377005" cy="23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EC3E51-3CD2-9F6F-B305-B37E2E73A340}"/>
              </a:ext>
            </a:extLst>
          </p:cNvPr>
          <p:cNvSpPr/>
          <p:nvPr/>
        </p:nvSpPr>
        <p:spPr>
          <a:xfrm>
            <a:off x="193728" y="246931"/>
            <a:ext cx="6629400" cy="9095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4759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shake between the earth and the globe&#10;&#10;Description automatically generated">
            <a:extLst>
              <a:ext uri="{FF2B5EF4-FFF2-40B4-BE49-F238E27FC236}">
                <a16:creationId xmlns:a16="http://schemas.microsoft.com/office/drawing/2014/main" id="{D5C372DD-5130-A7E1-1AD4-6FCAA6A5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47" y="3057058"/>
            <a:ext cx="3950802" cy="2153391"/>
          </a:xfrm>
          <a:prstGeom prst="rect">
            <a:avLst/>
          </a:prstGeom>
        </p:spPr>
      </p:pic>
      <p:pic>
        <p:nvPicPr>
          <p:cNvPr id="8" name="Picture 7" descr="A globe with different types of papers&#10;&#10;Description automatically generated with medium confidence">
            <a:extLst>
              <a:ext uri="{FF2B5EF4-FFF2-40B4-BE49-F238E27FC236}">
                <a16:creationId xmlns:a16="http://schemas.microsoft.com/office/drawing/2014/main" id="{FF129D77-1D3C-2A35-DBC4-473590D2F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00" y="1177881"/>
            <a:ext cx="3749433" cy="2153391"/>
          </a:xfrm>
          <a:prstGeom prst="rect">
            <a:avLst/>
          </a:prstGeom>
        </p:spPr>
      </p:pic>
      <p:pic>
        <p:nvPicPr>
          <p:cNvPr id="10" name="Picture 9" descr="A street sign with different cities&#10;&#10;Description automatically generated">
            <a:extLst>
              <a:ext uri="{FF2B5EF4-FFF2-40B4-BE49-F238E27FC236}">
                <a16:creationId xmlns:a16="http://schemas.microsoft.com/office/drawing/2014/main" id="{4D2E5385-E9EB-F3DE-584B-6B4F1A8B7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8" y="3352635"/>
            <a:ext cx="3950802" cy="26381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11C702-E0BF-AE77-64C3-0DB3E2646CC6}"/>
              </a:ext>
            </a:extLst>
          </p:cNvPr>
          <p:cNvSpPr/>
          <p:nvPr/>
        </p:nvSpPr>
        <p:spPr>
          <a:xfrm>
            <a:off x="193728" y="246931"/>
            <a:ext cx="6629400" cy="9095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Globalization/Localization</a:t>
            </a:r>
          </a:p>
        </p:txBody>
      </p:sp>
      <p:pic>
        <p:nvPicPr>
          <p:cNvPr id="5" name="Picture 4" descr="A yellow and red logo&#10;&#10;Description automatically generated">
            <a:extLst>
              <a:ext uri="{FF2B5EF4-FFF2-40B4-BE49-F238E27FC236}">
                <a16:creationId xmlns:a16="http://schemas.microsoft.com/office/drawing/2014/main" id="{25528316-614D-806B-801F-53682ABB5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7" y="1285196"/>
            <a:ext cx="1938761" cy="1938761"/>
          </a:xfrm>
          <a:prstGeom prst="rect">
            <a:avLst/>
          </a:prstGeom>
        </p:spPr>
      </p:pic>
      <p:pic>
        <p:nvPicPr>
          <p:cNvPr id="1028" name="Picture 4" descr="Cultural epic fails: brands gone wrong, and what brands can ...">
            <a:extLst>
              <a:ext uri="{FF2B5EF4-FFF2-40B4-BE49-F238E27FC236}">
                <a16:creationId xmlns:a16="http://schemas.microsoft.com/office/drawing/2014/main" id="{64B0FA51-2241-C226-2CE6-6C5C5693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45" y="4502515"/>
            <a:ext cx="2594527" cy="19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AA452-FA7E-828F-43EF-0188C705BD5B}"/>
              </a:ext>
            </a:extLst>
          </p:cNvPr>
          <p:cNvGrpSpPr/>
          <p:nvPr/>
        </p:nvGrpSpPr>
        <p:grpSpPr>
          <a:xfrm>
            <a:off x="3069814" y="1171852"/>
            <a:ext cx="6052371" cy="5489369"/>
            <a:chOff x="1629701" y="941594"/>
            <a:chExt cx="6423703" cy="58261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3DD760-B4AB-A49C-1967-E54E812E34A5}"/>
                </a:ext>
              </a:extLst>
            </p:cNvPr>
            <p:cNvSpPr/>
            <p:nvPr/>
          </p:nvSpPr>
          <p:spPr>
            <a:xfrm>
              <a:off x="1629701" y="2446360"/>
              <a:ext cx="2508897" cy="25088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Industries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A5BCEE-5BFC-014C-AB48-3EDB56E9C0FF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3771179" y="1794352"/>
              <a:ext cx="1630764" cy="10194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65501E-CE1B-FA12-7DBA-6C5AABBF92C6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4138598" y="3700809"/>
              <a:ext cx="202211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01C0DD-1749-A468-BBE7-487E0649C836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>
              <a:off x="3771179" y="4587838"/>
              <a:ext cx="1630764" cy="101942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oogle Shape;195;p16">
              <a:extLst>
                <a:ext uri="{FF2B5EF4-FFF2-40B4-BE49-F238E27FC236}">
                  <a16:creationId xmlns:a16="http://schemas.microsoft.com/office/drawing/2014/main" id="{F4A76D6D-DD7C-B701-C118-FC5DB761D965}"/>
                </a:ext>
              </a:extLst>
            </p:cNvPr>
            <p:cNvGrpSpPr/>
            <p:nvPr/>
          </p:nvGrpSpPr>
          <p:grpSpPr>
            <a:xfrm>
              <a:off x="2713888" y="2846448"/>
              <a:ext cx="340521" cy="404704"/>
              <a:chOff x="6244525" y="3105500"/>
              <a:chExt cx="250950" cy="345675"/>
            </a:xfrm>
          </p:grpSpPr>
          <p:sp>
            <p:nvSpPr>
              <p:cNvPr id="15" name="Google Shape;196;p16">
                <a:extLst>
                  <a:ext uri="{FF2B5EF4-FFF2-40B4-BE49-F238E27FC236}">
                    <a16:creationId xmlns:a16="http://schemas.microsoft.com/office/drawing/2014/main" id="{213B7D55-63E9-06BA-8EBF-624ECB2A4537}"/>
                  </a:ext>
                </a:extLst>
              </p:cNvPr>
              <p:cNvSpPr/>
              <p:nvPr/>
            </p:nvSpPr>
            <p:spPr>
              <a:xfrm>
                <a:off x="6244525" y="3105500"/>
                <a:ext cx="250950" cy="34567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3827" extrusionOk="0">
                    <a:moveTo>
                      <a:pt x="4530" y="1"/>
                    </a:moveTo>
                    <a:cubicBezTo>
                      <a:pt x="2032" y="1"/>
                      <a:pt x="0" y="2033"/>
                      <a:pt x="0" y="4530"/>
                    </a:cubicBezTo>
                    <a:lnTo>
                      <a:pt x="0" y="5309"/>
                    </a:lnTo>
                    <a:cubicBezTo>
                      <a:pt x="0" y="6275"/>
                      <a:pt x="290" y="7200"/>
                      <a:pt x="841" y="7988"/>
                    </a:cubicBezTo>
                    <a:lnTo>
                      <a:pt x="841" y="10217"/>
                    </a:lnTo>
                    <a:cubicBezTo>
                      <a:pt x="841" y="10366"/>
                      <a:pt x="962" y="10487"/>
                      <a:pt x="1111" y="10487"/>
                    </a:cubicBezTo>
                    <a:cubicBezTo>
                      <a:pt x="1261" y="10487"/>
                      <a:pt x="1382" y="10366"/>
                      <a:pt x="1382" y="10217"/>
                    </a:cubicBezTo>
                    <a:lnTo>
                      <a:pt x="1382" y="7902"/>
                    </a:lnTo>
                    <a:cubicBezTo>
                      <a:pt x="1382" y="7845"/>
                      <a:pt x="1364" y="7788"/>
                      <a:pt x="1331" y="7742"/>
                    </a:cubicBezTo>
                    <a:cubicBezTo>
                      <a:pt x="814" y="7031"/>
                      <a:pt x="541" y="6190"/>
                      <a:pt x="541" y="5309"/>
                    </a:cubicBezTo>
                    <a:lnTo>
                      <a:pt x="541" y="4530"/>
                    </a:lnTo>
                    <a:cubicBezTo>
                      <a:pt x="541" y="2330"/>
                      <a:pt x="2331" y="541"/>
                      <a:pt x="4530" y="541"/>
                    </a:cubicBezTo>
                    <a:cubicBezTo>
                      <a:pt x="6730" y="541"/>
                      <a:pt x="8520" y="2332"/>
                      <a:pt x="8520" y="4530"/>
                    </a:cubicBezTo>
                    <a:lnTo>
                      <a:pt x="8520" y="5650"/>
                    </a:lnTo>
                    <a:cubicBezTo>
                      <a:pt x="8520" y="5696"/>
                      <a:pt x="8531" y="5740"/>
                      <a:pt x="8553" y="5780"/>
                    </a:cubicBezTo>
                    <a:lnTo>
                      <a:pt x="9426" y="7372"/>
                    </a:lnTo>
                    <a:cubicBezTo>
                      <a:pt x="9492" y="7493"/>
                      <a:pt x="9444" y="7597"/>
                      <a:pt x="9420" y="7636"/>
                    </a:cubicBezTo>
                    <a:cubicBezTo>
                      <a:pt x="9398" y="7676"/>
                      <a:pt x="9328" y="7766"/>
                      <a:pt x="9193" y="7766"/>
                    </a:cubicBezTo>
                    <a:lnTo>
                      <a:pt x="9191" y="7766"/>
                    </a:lnTo>
                    <a:lnTo>
                      <a:pt x="8792" y="7764"/>
                    </a:lnTo>
                    <a:lnTo>
                      <a:pt x="8790" y="7764"/>
                    </a:lnTo>
                    <a:cubicBezTo>
                      <a:pt x="8718" y="7764"/>
                      <a:pt x="8651" y="7793"/>
                      <a:pt x="8599" y="7843"/>
                    </a:cubicBezTo>
                    <a:cubicBezTo>
                      <a:pt x="8550" y="7894"/>
                      <a:pt x="8520" y="7964"/>
                      <a:pt x="8520" y="8035"/>
                    </a:cubicBezTo>
                    <a:lnTo>
                      <a:pt x="8520" y="9239"/>
                    </a:lnTo>
                    <a:cubicBezTo>
                      <a:pt x="8520" y="9884"/>
                      <a:pt x="7996" y="10408"/>
                      <a:pt x="7353" y="10408"/>
                    </a:cubicBezTo>
                    <a:lnTo>
                      <a:pt x="6542" y="10408"/>
                    </a:lnTo>
                    <a:cubicBezTo>
                      <a:pt x="6173" y="10408"/>
                      <a:pt x="5875" y="10707"/>
                      <a:pt x="5875" y="11075"/>
                    </a:cubicBezTo>
                    <a:lnTo>
                      <a:pt x="5875" y="13138"/>
                    </a:lnTo>
                    <a:lnTo>
                      <a:pt x="2203" y="11489"/>
                    </a:lnTo>
                    <a:cubicBezTo>
                      <a:pt x="2167" y="11473"/>
                      <a:pt x="2129" y="11465"/>
                      <a:pt x="2093" y="11465"/>
                    </a:cubicBezTo>
                    <a:cubicBezTo>
                      <a:pt x="1990" y="11465"/>
                      <a:pt x="1892" y="11525"/>
                      <a:pt x="1847" y="11625"/>
                    </a:cubicBezTo>
                    <a:cubicBezTo>
                      <a:pt x="1785" y="11760"/>
                      <a:pt x="1846" y="11920"/>
                      <a:pt x="1983" y="11982"/>
                    </a:cubicBezTo>
                    <a:lnTo>
                      <a:pt x="6034" y="13803"/>
                    </a:lnTo>
                    <a:cubicBezTo>
                      <a:pt x="6069" y="13818"/>
                      <a:pt x="6107" y="13827"/>
                      <a:pt x="6144" y="13827"/>
                    </a:cubicBezTo>
                    <a:cubicBezTo>
                      <a:pt x="6195" y="13827"/>
                      <a:pt x="6247" y="13812"/>
                      <a:pt x="6291" y="13783"/>
                    </a:cubicBezTo>
                    <a:cubicBezTo>
                      <a:pt x="6368" y="13734"/>
                      <a:pt x="6415" y="13647"/>
                      <a:pt x="6415" y="13556"/>
                    </a:cubicBezTo>
                    <a:lnTo>
                      <a:pt x="6415" y="11075"/>
                    </a:lnTo>
                    <a:cubicBezTo>
                      <a:pt x="6415" y="11005"/>
                      <a:pt x="6472" y="10947"/>
                      <a:pt x="6542" y="10947"/>
                    </a:cubicBezTo>
                    <a:lnTo>
                      <a:pt x="7353" y="10947"/>
                    </a:lnTo>
                    <a:cubicBezTo>
                      <a:pt x="8295" y="10947"/>
                      <a:pt x="9061" y="10181"/>
                      <a:pt x="9061" y="9239"/>
                    </a:cubicBezTo>
                    <a:lnTo>
                      <a:pt x="9061" y="8306"/>
                    </a:lnTo>
                    <a:lnTo>
                      <a:pt x="9193" y="8306"/>
                    </a:lnTo>
                    <a:cubicBezTo>
                      <a:pt x="9479" y="8306"/>
                      <a:pt x="9737" y="8160"/>
                      <a:pt x="9885" y="7913"/>
                    </a:cubicBezTo>
                    <a:cubicBezTo>
                      <a:pt x="10032" y="7665"/>
                      <a:pt x="10038" y="7367"/>
                      <a:pt x="9900" y="7114"/>
                    </a:cubicBezTo>
                    <a:lnTo>
                      <a:pt x="9898" y="7114"/>
                    </a:lnTo>
                    <a:lnTo>
                      <a:pt x="9059" y="5582"/>
                    </a:lnTo>
                    <a:lnTo>
                      <a:pt x="9059" y="4530"/>
                    </a:lnTo>
                    <a:cubicBezTo>
                      <a:pt x="9059" y="2033"/>
                      <a:pt x="7027" y="1"/>
                      <a:pt x="4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7;p16">
                <a:extLst>
                  <a:ext uri="{FF2B5EF4-FFF2-40B4-BE49-F238E27FC236}">
                    <a16:creationId xmlns:a16="http://schemas.microsoft.com/office/drawing/2014/main" id="{FAD12524-3366-274C-D392-DE0E1B80A7A5}"/>
                  </a:ext>
                </a:extLst>
              </p:cNvPr>
              <p:cNvSpPr/>
              <p:nvPr/>
            </p:nvSpPr>
            <p:spPr>
              <a:xfrm>
                <a:off x="6276225" y="3138000"/>
                <a:ext cx="1625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6499" extrusionOk="0">
                    <a:moveTo>
                      <a:pt x="3584" y="541"/>
                    </a:moveTo>
                    <a:cubicBezTo>
                      <a:pt x="3612" y="541"/>
                      <a:pt x="3656" y="586"/>
                      <a:pt x="3665" y="661"/>
                    </a:cubicBezTo>
                    <a:lnTo>
                      <a:pt x="3705" y="1010"/>
                    </a:lnTo>
                    <a:cubicBezTo>
                      <a:pt x="3718" y="1114"/>
                      <a:pt x="3789" y="1202"/>
                      <a:pt x="3892" y="1235"/>
                    </a:cubicBezTo>
                    <a:cubicBezTo>
                      <a:pt x="4004" y="1270"/>
                      <a:pt x="4116" y="1316"/>
                      <a:pt x="4220" y="1371"/>
                    </a:cubicBezTo>
                    <a:cubicBezTo>
                      <a:pt x="4260" y="1391"/>
                      <a:pt x="4303" y="1401"/>
                      <a:pt x="4345" y="1401"/>
                    </a:cubicBezTo>
                    <a:cubicBezTo>
                      <a:pt x="4405" y="1401"/>
                      <a:pt x="4463" y="1382"/>
                      <a:pt x="4511" y="1343"/>
                    </a:cubicBezTo>
                    <a:lnTo>
                      <a:pt x="4786" y="1127"/>
                    </a:lnTo>
                    <a:cubicBezTo>
                      <a:pt x="4824" y="1097"/>
                      <a:pt x="4862" y="1085"/>
                      <a:pt x="4890" y="1085"/>
                    </a:cubicBezTo>
                    <a:cubicBezTo>
                      <a:pt x="4908" y="1085"/>
                      <a:pt x="4921" y="1090"/>
                      <a:pt x="4929" y="1098"/>
                    </a:cubicBezTo>
                    <a:lnTo>
                      <a:pt x="5402" y="1570"/>
                    </a:lnTo>
                    <a:cubicBezTo>
                      <a:pt x="5422" y="1589"/>
                      <a:pt x="5418" y="1653"/>
                      <a:pt x="5373" y="1711"/>
                    </a:cubicBezTo>
                    <a:lnTo>
                      <a:pt x="5156" y="1986"/>
                    </a:lnTo>
                    <a:cubicBezTo>
                      <a:pt x="5090" y="2070"/>
                      <a:pt x="5079" y="2184"/>
                      <a:pt x="5129" y="2277"/>
                    </a:cubicBezTo>
                    <a:cubicBezTo>
                      <a:pt x="5182" y="2384"/>
                      <a:pt x="5228" y="2494"/>
                      <a:pt x="5264" y="2607"/>
                    </a:cubicBezTo>
                    <a:cubicBezTo>
                      <a:pt x="5297" y="2708"/>
                      <a:pt x="5385" y="2781"/>
                      <a:pt x="5490" y="2794"/>
                    </a:cubicBezTo>
                    <a:lnTo>
                      <a:pt x="5838" y="2834"/>
                    </a:lnTo>
                    <a:cubicBezTo>
                      <a:pt x="5913" y="2844"/>
                      <a:pt x="5959" y="2888"/>
                      <a:pt x="5959" y="2915"/>
                    </a:cubicBezTo>
                    <a:lnTo>
                      <a:pt x="5959" y="3584"/>
                    </a:lnTo>
                    <a:cubicBezTo>
                      <a:pt x="5959" y="3611"/>
                      <a:pt x="5913" y="3655"/>
                      <a:pt x="5838" y="3664"/>
                    </a:cubicBezTo>
                    <a:lnTo>
                      <a:pt x="5490" y="3705"/>
                    </a:lnTo>
                    <a:cubicBezTo>
                      <a:pt x="5385" y="3718"/>
                      <a:pt x="5297" y="3791"/>
                      <a:pt x="5264" y="3892"/>
                    </a:cubicBezTo>
                    <a:cubicBezTo>
                      <a:pt x="5230" y="4005"/>
                      <a:pt x="5182" y="4115"/>
                      <a:pt x="5129" y="4221"/>
                    </a:cubicBezTo>
                    <a:cubicBezTo>
                      <a:pt x="5079" y="4315"/>
                      <a:pt x="5090" y="4429"/>
                      <a:pt x="5156" y="4513"/>
                    </a:cubicBezTo>
                    <a:lnTo>
                      <a:pt x="5373" y="4788"/>
                    </a:lnTo>
                    <a:cubicBezTo>
                      <a:pt x="5420" y="4846"/>
                      <a:pt x="5422" y="4910"/>
                      <a:pt x="5402" y="4929"/>
                    </a:cubicBezTo>
                    <a:lnTo>
                      <a:pt x="4929" y="5401"/>
                    </a:lnTo>
                    <a:cubicBezTo>
                      <a:pt x="4921" y="5409"/>
                      <a:pt x="4908" y="5414"/>
                      <a:pt x="4890" y="5414"/>
                    </a:cubicBezTo>
                    <a:cubicBezTo>
                      <a:pt x="4862" y="5414"/>
                      <a:pt x="4824" y="5402"/>
                      <a:pt x="4786" y="5372"/>
                    </a:cubicBezTo>
                    <a:lnTo>
                      <a:pt x="4511" y="5156"/>
                    </a:lnTo>
                    <a:cubicBezTo>
                      <a:pt x="4463" y="5117"/>
                      <a:pt x="4405" y="5098"/>
                      <a:pt x="4345" y="5098"/>
                    </a:cubicBezTo>
                    <a:cubicBezTo>
                      <a:pt x="4303" y="5098"/>
                      <a:pt x="4260" y="5108"/>
                      <a:pt x="4220" y="5128"/>
                    </a:cubicBezTo>
                    <a:cubicBezTo>
                      <a:pt x="4116" y="5183"/>
                      <a:pt x="4004" y="5229"/>
                      <a:pt x="3892" y="5264"/>
                    </a:cubicBezTo>
                    <a:cubicBezTo>
                      <a:pt x="3791" y="5297"/>
                      <a:pt x="3718" y="5385"/>
                      <a:pt x="3705" y="5489"/>
                    </a:cubicBezTo>
                    <a:lnTo>
                      <a:pt x="3663" y="5838"/>
                    </a:lnTo>
                    <a:cubicBezTo>
                      <a:pt x="3656" y="5913"/>
                      <a:pt x="3612" y="5958"/>
                      <a:pt x="3584" y="5958"/>
                    </a:cubicBezTo>
                    <a:lnTo>
                      <a:pt x="2916" y="5958"/>
                    </a:lnTo>
                    <a:cubicBezTo>
                      <a:pt x="2888" y="5958"/>
                      <a:pt x="2846" y="5913"/>
                      <a:pt x="2837" y="5838"/>
                    </a:cubicBezTo>
                    <a:lnTo>
                      <a:pt x="2795" y="5489"/>
                    </a:lnTo>
                    <a:cubicBezTo>
                      <a:pt x="2782" y="5385"/>
                      <a:pt x="2710" y="5297"/>
                      <a:pt x="2610" y="5264"/>
                    </a:cubicBezTo>
                    <a:cubicBezTo>
                      <a:pt x="2496" y="5227"/>
                      <a:pt x="2384" y="5182"/>
                      <a:pt x="2280" y="5128"/>
                    </a:cubicBezTo>
                    <a:cubicBezTo>
                      <a:pt x="2239" y="5108"/>
                      <a:pt x="2197" y="5097"/>
                      <a:pt x="2155" y="5097"/>
                    </a:cubicBezTo>
                    <a:cubicBezTo>
                      <a:pt x="2096" y="5097"/>
                      <a:pt x="2036" y="5117"/>
                      <a:pt x="1988" y="5156"/>
                    </a:cubicBezTo>
                    <a:lnTo>
                      <a:pt x="1714" y="5372"/>
                    </a:lnTo>
                    <a:cubicBezTo>
                      <a:pt x="1676" y="5402"/>
                      <a:pt x="1638" y="5414"/>
                      <a:pt x="1609" y="5414"/>
                    </a:cubicBezTo>
                    <a:cubicBezTo>
                      <a:pt x="1592" y="5414"/>
                      <a:pt x="1578" y="5409"/>
                      <a:pt x="1571" y="5401"/>
                    </a:cubicBezTo>
                    <a:lnTo>
                      <a:pt x="1098" y="4929"/>
                    </a:lnTo>
                    <a:cubicBezTo>
                      <a:pt x="1080" y="4909"/>
                      <a:pt x="1081" y="4846"/>
                      <a:pt x="1127" y="4786"/>
                    </a:cubicBezTo>
                    <a:lnTo>
                      <a:pt x="1345" y="4511"/>
                    </a:lnTo>
                    <a:cubicBezTo>
                      <a:pt x="1409" y="4429"/>
                      <a:pt x="1420" y="4315"/>
                      <a:pt x="1373" y="4220"/>
                    </a:cubicBezTo>
                    <a:cubicBezTo>
                      <a:pt x="1318" y="4115"/>
                      <a:pt x="1272" y="4003"/>
                      <a:pt x="1235" y="3892"/>
                    </a:cubicBezTo>
                    <a:cubicBezTo>
                      <a:pt x="1204" y="3791"/>
                      <a:pt x="1114" y="3718"/>
                      <a:pt x="1010" y="3705"/>
                    </a:cubicBezTo>
                    <a:lnTo>
                      <a:pt x="662" y="3663"/>
                    </a:lnTo>
                    <a:cubicBezTo>
                      <a:pt x="587" y="3655"/>
                      <a:pt x="541" y="3611"/>
                      <a:pt x="541" y="3584"/>
                    </a:cubicBezTo>
                    <a:lnTo>
                      <a:pt x="541" y="2915"/>
                    </a:lnTo>
                    <a:cubicBezTo>
                      <a:pt x="541" y="2888"/>
                      <a:pt x="587" y="2844"/>
                      <a:pt x="662" y="2836"/>
                    </a:cubicBezTo>
                    <a:lnTo>
                      <a:pt x="1010" y="2794"/>
                    </a:lnTo>
                    <a:cubicBezTo>
                      <a:pt x="1116" y="2781"/>
                      <a:pt x="1204" y="2708"/>
                      <a:pt x="1235" y="2607"/>
                    </a:cubicBezTo>
                    <a:cubicBezTo>
                      <a:pt x="1272" y="2496"/>
                      <a:pt x="1318" y="2384"/>
                      <a:pt x="1373" y="2279"/>
                    </a:cubicBezTo>
                    <a:cubicBezTo>
                      <a:pt x="1420" y="2184"/>
                      <a:pt x="1409" y="2070"/>
                      <a:pt x="1345" y="1986"/>
                    </a:cubicBezTo>
                    <a:lnTo>
                      <a:pt x="1127" y="1711"/>
                    </a:lnTo>
                    <a:cubicBezTo>
                      <a:pt x="1081" y="1653"/>
                      <a:pt x="1080" y="1590"/>
                      <a:pt x="1098" y="1570"/>
                    </a:cubicBezTo>
                    <a:lnTo>
                      <a:pt x="1571" y="1098"/>
                    </a:lnTo>
                    <a:cubicBezTo>
                      <a:pt x="1578" y="1090"/>
                      <a:pt x="1592" y="1085"/>
                      <a:pt x="1609" y="1085"/>
                    </a:cubicBezTo>
                    <a:cubicBezTo>
                      <a:pt x="1638" y="1085"/>
                      <a:pt x="1676" y="1097"/>
                      <a:pt x="1714" y="1127"/>
                    </a:cubicBezTo>
                    <a:lnTo>
                      <a:pt x="1988" y="1343"/>
                    </a:lnTo>
                    <a:cubicBezTo>
                      <a:pt x="2036" y="1382"/>
                      <a:pt x="2096" y="1401"/>
                      <a:pt x="2155" y="1401"/>
                    </a:cubicBezTo>
                    <a:cubicBezTo>
                      <a:pt x="2198" y="1401"/>
                      <a:pt x="2241" y="1391"/>
                      <a:pt x="2280" y="1371"/>
                    </a:cubicBezTo>
                    <a:cubicBezTo>
                      <a:pt x="2384" y="1317"/>
                      <a:pt x="2496" y="1270"/>
                      <a:pt x="2610" y="1235"/>
                    </a:cubicBezTo>
                    <a:cubicBezTo>
                      <a:pt x="2710" y="1202"/>
                      <a:pt x="2784" y="1114"/>
                      <a:pt x="2795" y="1010"/>
                    </a:cubicBezTo>
                    <a:lnTo>
                      <a:pt x="2837" y="661"/>
                    </a:lnTo>
                    <a:cubicBezTo>
                      <a:pt x="2846" y="586"/>
                      <a:pt x="2888" y="541"/>
                      <a:pt x="2916" y="541"/>
                    </a:cubicBezTo>
                    <a:close/>
                    <a:moveTo>
                      <a:pt x="2916" y="0"/>
                    </a:moveTo>
                    <a:cubicBezTo>
                      <a:pt x="2606" y="0"/>
                      <a:pt x="2340" y="258"/>
                      <a:pt x="2300" y="599"/>
                    </a:cubicBezTo>
                    <a:lnTo>
                      <a:pt x="2278" y="781"/>
                    </a:lnTo>
                    <a:cubicBezTo>
                      <a:pt x="2249" y="792"/>
                      <a:pt x="2219" y="803"/>
                      <a:pt x="2192" y="815"/>
                    </a:cubicBezTo>
                    <a:lnTo>
                      <a:pt x="2047" y="704"/>
                    </a:lnTo>
                    <a:cubicBezTo>
                      <a:pt x="1915" y="600"/>
                      <a:pt x="1760" y="548"/>
                      <a:pt x="1609" y="548"/>
                    </a:cubicBezTo>
                    <a:cubicBezTo>
                      <a:pt x="1453" y="548"/>
                      <a:pt x="1302" y="604"/>
                      <a:pt x="1190" y="716"/>
                    </a:cubicBezTo>
                    <a:lnTo>
                      <a:pt x="717" y="1189"/>
                    </a:lnTo>
                    <a:cubicBezTo>
                      <a:pt x="497" y="1409"/>
                      <a:pt x="491" y="1777"/>
                      <a:pt x="704" y="2047"/>
                    </a:cubicBezTo>
                    <a:lnTo>
                      <a:pt x="818" y="2190"/>
                    </a:lnTo>
                    <a:cubicBezTo>
                      <a:pt x="805" y="2219"/>
                      <a:pt x="792" y="2248"/>
                      <a:pt x="781" y="2277"/>
                    </a:cubicBezTo>
                    <a:lnTo>
                      <a:pt x="600" y="2299"/>
                    </a:lnTo>
                    <a:cubicBezTo>
                      <a:pt x="259" y="2340"/>
                      <a:pt x="0" y="2604"/>
                      <a:pt x="0" y="2915"/>
                    </a:cubicBezTo>
                    <a:lnTo>
                      <a:pt x="0" y="3584"/>
                    </a:lnTo>
                    <a:cubicBezTo>
                      <a:pt x="0" y="3895"/>
                      <a:pt x="259" y="4159"/>
                      <a:pt x="600" y="4199"/>
                    </a:cubicBezTo>
                    <a:lnTo>
                      <a:pt x="781" y="4221"/>
                    </a:lnTo>
                    <a:cubicBezTo>
                      <a:pt x="792" y="4251"/>
                      <a:pt x="805" y="4280"/>
                      <a:pt x="816" y="4309"/>
                    </a:cubicBezTo>
                    <a:lnTo>
                      <a:pt x="704" y="4452"/>
                    </a:lnTo>
                    <a:cubicBezTo>
                      <a:pt x="491" y="4722"/>
                      <a:pt x="497" y="5090"/>
                      <a:pt x="717" y="5310"/>
                    </a:cubicBezTo>
                    <a:lnTo>
                      <a:pt x="1190" y="5784"/>
                    </a:lnTo>
                    <a:cubicBezTo>
                      <a:pt x="1302" y="5897"/>
                      <a:pt x="1453" y="5953"/>
                      <a:pt x="1609" y="5953"/>
                    </a:cubicBezTo>
                    <a:cubicBezTo>
                      <a:pt x="1760" y="5953"/>
                      <a:pt x="1915" y="5901"/>
                      <a:pt x="2047" y="5797"/>
                    </a:cubicBezTo>
                    <a:lnTo>
                      <a:pt x="2190" y="5684"/>
                    </a:lnTo>
                    <a:cubicBezTo>
                      <a:pt x="2219" y="5696"/>
                      <a:pt x="2249" y="5707"/>
                      <a:pt x="2278" y="5720"/>
                    </a:cubicBezTo>
                    <a:lnTo>
                      <a:pt x="2300" y="5902"/>
                    </a:lnTo>
                    <a:cubicBezTo>
                      <a:pt x="2340" y="6242"/>
                      <a:pt x="2606" y="6499"/>
                      <a:pt x="2916" y="6499"/>
                    </a:cubicBezTo>
                    <a:lnTo>
                      <a:pt x="3584" y="6499"/>
                    </a:lnTo>
                    <a:cubicBezTo>
                      <a:pt x="3896" y="6499"/>
                      <a:pt x="4160" y="6242"/>
                      <a:pt x="4200" y="5902"/>
                    </a:cubicBezTo>
                    <a:lnTo>
                      <a:pt x="4222" y="5720"/>
                    </a:lnTo>
                    <a:cubicBezTo>
                      <a:pt x="4251" y="5707"/>
                      <a:pt x="4281" y="5696"/>
                      <a:pt x="4310" y="5684"/>
                    </a:cubicBezTo>
                    <a:lnTo>
                      <a:pt x="4453" y="5797"/>
                    </a:lnTo>
                    <a:cubicBezTo>
                      <a:pt x="4585" y="5901"/>
                      <a:pt x="4740" y="5953"/>
                      <a:pt x="4890" y="5953"/>
                    </a:cubicBezTo>
                    <a:cubicBezTo>
                      <a:pt x="5047" y="5953"/>
                      <a:pt x="5198" y="5897"/>
                      <a:pt x="5310" y="5784"/>
                    </a:cubicBezTo>
                    <a:lnTo>
                      <a:pt x="5785" y="5310"/>
                    </a:lnTo>
                    <a:cubicBezTo>
                      <a:pt x="6005" y="5092"/>
                      <a:pt x="6010" y="4722"/>
                      <a:pt x="5798" y="4452"/>
                    </a:cubicBezTo>
                    <a:lnTo>
                      <a:pt x="5684" y="4309"/>
                    </a:lnTo>
                    <a:cubicBezTo>
                      <a:pt x="5697" y="4280"/>
                      <a:pt x="5708" y="4251"/>
                      <a:pt x="5721" y="4221"/>
                    </a:cubicBezTo>
                    <a:lnTo>
                      <a:pt x="5902" y="4199"/>
                    </a:lnTo>
                    <a:cubicBezTo>
                      <a:pt x="6243" y="4159"/>
                      <a:pt x="6499" y="3895"/>
                      <a:pt x="6499" y="3584"/>
                    </a:cubicBezTo>
                    <a:lnTo>
                      <a:pt x="6499" y="2915"/>
                    </a:lnTo>
                    <a:cubicBezTo>
                      <a:pt x="6499" y="2604"/>
                      <a:pt x="6243" y="2340"/>
                      <a:pt x="5902" y="2299"/>
                    </a:cubicBezTo>
                    <a:lnTo>
                      <a:pt x="5721" y="2277"/>
                    </a:lnTo>
                    <a:cubicBezTo>
                      <a:pt x="5708" y="2248"/>
                      <a:pt x="5697" y="2219"/>
                      <a:pt x="5684" y="2190"/>
                    </a:cubicBezTo>
                    <a:lnTo>
                      <a:pt x="5798" y="2047"/>
                    </a:lnTo>
                    <a:cubicBezTo>
                      <a:pt x="6008" y="1777"/>
                      <a:pt x="6005" y="1409"/>
                      <a:pt x="5785" y="1189"/>
                    </a:cubicBezTo>
                    <a:lnTo>
                      <a:pt x="5310" y="716"/>
                    </a:lnTo>
                    <a:cubicBezTo>
                      <a:pt x="5198" y="604"/>
                      <a:pt x="5047" y="548"/>
                      <a:pt x="4890" y="548"/>
                    </a:cubicBezTo>
                    <a:cubicBezTo>
                      <a:pt x="4740" y="548"/>
                      <a:pt x="4585" y="600"/>
                      <a:pt x="4453" y="704"/>
                    </a:cubicBezTo>
                    <a:lnTo>
                      <a:pt x="4310" y="815"/>
                    </a:lnTo>
                    <a:cubicBezTo>
                      <a:pt x="4281" y="803"/>
                      <a:pt x="4251" y="792"/>
                      <a:pt x="4222" y="781"/>
                    </a:cubicBezTo>
                    <a:lnTo>
                      <a:pt x="4200" y="599"/>
                    </a:lnTo>
                    <a:cubicBezTo>
                      <a:pt x="4160" y="258"/>
                      <a:pt x="3896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8;p16">
                <a:extLst>
                  <a:ext uri="{FF2B5EF4-FFF2-40B4-BE49-F238E27FC236}">
                    <a16:creationId xmlns:a16="http://schemas.microsoft.com/office/drawing/2014/main" id="{2E1FA5D3-98D9-FD50-BE16-792EA8B7311B}"/>
                  </a:ext>
                </a:extLst>
              </p:cNvPr>
              <p:cNvSpPr/>
              <p:nvPr/>
            </p:nvSpPr>
            <p:spPr>
              <a:xfrm>
                <a:off x="6323300" y="3185075"/>
                <a:ext cx="683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733" extrusionOk="0">
                    <a:moveTo>
                      <a:pt x="1368" y="541"/>
                    </a:moveTo>
                    <a:cubicBezTo>
                      <a:pt x="1822" y="541"/>
                      <a:pt x="2194" y="911"/>
                      <a:pt x="2194" y="1367"/>
                    </a:cubicBezTo>
                    <a:cubicBezTo>
                      <a:pt x="2194" y="1822"/>
                      <a:pt x="1822" y="2192"/>
                      <a:pt x="1368" y="2192"/>
                    </a:cubicBezTo>
                    <a:cubicBezTo>
                      <a:pt x="912" y="2192"/>
                      <a:pt x="541" y="1822"/>
                      <a:pt x="541" y="1367"/>
                    </a:cubicBezTo>
                    <a:cubicBezTo>
                      <a:pt x="541" y="911"/>
                      <a:pt x="912" y="541"/>
                      <a:pt x="1368" y="541"/>
                    </a:cubicBezTo>
                    <a:close/>
                    <a:moveTo>
                      <a:pt x="1368" y="1"/>
                    </a:moveTo>
                    <a:cubicBezTo>
                      <a:pt x="615" y="1"/>
                      <a:pt x="1" y="613"/>
                      <a:pt x="1" y="1367"/>
                    </a:cubicBezTo>
                    <a:cubicBezTo>
                      <a:pt x="1" y="2120"/>
                      <a:pt x="615" y="2732"/>
                      <a:pt x="1368" y="2732"/>
                    </a:cubicBezTo>
                    <a:cubicBezTo>
                      <a:pt x="2121" y="2732"/>
                      <a:pt x="2733" y="2120"/>
                      <a:pt x="2733" y="1367"/>
                    </a:cubicBezTo>
                    <a:cubicBezTo>
                      <a:pt x="2733" y="614"/>
                      <a:pt x="2121" y="1"/>
                      <a:pt x="1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9;p16">
                <a:extLst>
                  <a:ext uri="{FF2B5EF4-FFF2-40B4-BE49-F238E27FC236}">
                    <a16:creationId xmlns:a16="http://schemas.microsoft.com/office/drawing/2014/main" id="{F4C0EED7-ABBA-0604-C3B5-C2001BB8A85F}"/>
                  </a:ext>
                </a:extLst>
              </p:cNvPr>
              <p:cNvSpPr/>
              <p:nvPr/>
            </p:nvSpPr>
            <p:spPr>
              <a:xfrm>
                <a:off x="6266150" y="3380625"/>
                <a:ext cx="135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0" extrusionOk="0">
                    <a:moveTo>
                      <a:pt x="271" y="0"/>
                    </a:moveTo>
                    <a:cubicBezTo>
                      <a:pt x="121" y="0"/>
                      <a:pt x="0" y="121"/>
                      <a:pt x="0" y="270"/>
                    </a:cubicBezTo>
                    <a:cubicBezTo>
                      <a:pt x="0" y="418"/>
                      <a:pt x="121" y="539"/>
                      <a:pt x="271" y="539"/>
                    </a:cubicBezTo>
                    <a:cubicBezTo>
                      <a:pt x="420" y="539"/>
                      <a:pt x="541" y="418"/>
                      <a:pt x="541" y="270"/>
                    </a:cubicBezTo>
                    <a:cubicBezTo>
                      <a:pt x="541" y="121"/>
                      <a:pt x="420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5" name="Slide Zoom 24">
                  <a:extLst>
                    <a:ext uri="{FF2B5EF4-FFF2-40B4-BE49-F238E27FC236}">
                      <a16:creationId xmlns:a16="http://schemas.microsoft.com/office/drawing/2014/main" id="{973FB1E7-071F-A6B8-0008-82A88A08CDC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2542890"/>
                    </p:ext>
                  </p:extLst>
                </p:nvPr>
              </p:nvGraphicFramePr>
              <p:xfrm>
                <a:off x="5401943" y="941594"/>
                <a:ext cx="1767397" cy="1767397"/>
              </p:xfrm>
              <a:graphic>
                <a:graphicData uri="http://schemas.microsoft.com/office/powerpoint/2016/slidezoom">
                  <pslz:sldZm>
                    <pslz:sldZmObj sldId="269" cId="1261997980">
                      <pslz:zmPr id="{F4B23CC9-0DF2-4D6D-B1B4-B1976E3E58CD}" imageType="cover" transitionDur="1000">
                        <p166:blipFill xmlns:p166="http://schemas.microsoft.com/office/powerpoint/2016/6/main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665230" cy="166523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5" name="Slide Zoom 24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973FB1E7-071F-A6B8-0008-82A88A08CDC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3996" y="1171852"/>
                  <a:ext cx="1665230" cy="16652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7" name="Slide Zoom 26">
                  <a:extLst>
                    <a:ext uri="{FF2B5EF4-FFF2-40B4-BE49-F238E27FC236}">
                      <a16:creationId xmlns:a16="http://schemas.microsoft.com/office/drawing/2014/main" id="{90DDA997-27E3-14E0-7200-1560BA14787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66084835"/>
                    </p:ext>
                  </p:extLst>
                </p:nvPr>
              </p:nvGraphicFramePr>
              <p:xfrm>
                <a:off x="6160713" y="2867117"/>
                <a:ext cx="1892691" cy="1892691"/>
              </p:xfrm>
              <a:graphic>
                <a:graphicData uri="http://schemas.microsoft.com/office/powerpoint/2016/slidezoom">
                  <pslz:sldZm>
                    <pslz:sldZmObj sldId="268" cId="1380409356">
                      <pslz:zmPr id="{EC578332-E5F9-42E0-8982-5BE38BEE083F}" imageType="cover" transitionDur="100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83281" cy="1783281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7" name="Slide Zoom 26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90DDA997-27E3-14E0-7200-1560BA14787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8904" y="2986067"/>
                  <a:ext cx="1783281" cy="17832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29" name="Slide Zoom 28">
                  <a:extLst>
                    <a:ext uri="{FF2B5EF4-FFF2-40B4-BE49-F238E27FC236}">
                      <a16:creationId xmlns:a16="http://schemas.microsoft.com/office/drawing/2014/main" id="{D34860DB-8115-009B-3DA3-161E9DBAA1C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9152338"/>
                    </p:ext>
                  </p:extLst>
                </p:nvPr>
              </p:nvGraphicFramePr>
              <p:xfrm>
                <a:off x="5333730" y="4833723"/>
                <a:ext cx="1892691" cy="1934030"/>
              </p:xfrm>
              <a:graphic>
                <a:graphicData uri="http://schemas.microsoft.com/office/powerpoint/2016/slidezoom">
                  <pslz:sldZm>
                    <pslz:sldZmObj sldId="270" cId="2465206554">
                      <pslz:zmPr id="{F589D574-CB90-4D89-8FC4-124CDBF640BD}" returnToParent="0" imageType="cover" transitionDur="1000">
                        <p166:blipFill xmlns:p166="http://schemas.microsoft.com/office/powerpoint/2016/6/main"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83281" cy="182223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29" name="Slide Zoom 28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D34860DB-8115-009B-3DA3-161E9DBAA1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9726" y="4838991"/>
                  <a:ext cx="1783281" cy="18222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B59F165-8788-EE76-2601-D9C4C86E691F}"/>
              </a:ext>
            </a:extLst>
          </p:cNvPr>
          <p:cNvSpPr/>
          <p:nvPr/>
        </p:nvSpPr>
        <p:spPr>
          <a:xfrm>
            <a:off x="95213" y="113306"/>
            <a:ext cx="6867368" cy="87713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Past, The Present &amp; The Future</a:t>
            </a:r>
          </a:p>
        </p:txBody>
      </p:sp>
    </p:spTree>
    <p:extLst>
      <p:ext uri="{BB962C8B-B14F-4D97-AF65-F5344CB8AC3E}">
        <p14:creationId xmlns:p14="http://schemas.microsoft.com/office/powerpoint/2010/main" val="276569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750EA-4305-D871-841B-1AFA6039ECFE}"/>
              </a:ext>
            </a:extLst>
          </p:cNvPr>
          <p:cNvSpPr txBox="1"/>
          <p:nvPr/>
        </p:nvSpPr>
        <p:spPr>
          <a:xfrm>
            <a:off x="5383660" y="3254920"/>
            <a:ext cx="49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Automotive Industry</a:t>
            </a:r>
            <a:endParaRPr lang="en-PK" sz="28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C7193D-CDDA-5960-2F1B-01A3DC54BEAE}"/>
              </a:ext>
            </a:extLst>
          </p:cNvPr>
          <p:cNvGrpSpPr/>
          <p:nvPr/>
        </p:nvGrpSpPr>
        <p:grpSpPr>
          <a:xfrm>
            <a:off x="-6629818" y="-3507"/>
            <a:ext cx="10695600" cy="6858000"/>
            <a:chOff x="1496401" y="-3507"/>
            <a:chExt cx="10695600" cy="6858000"/>
          </a:xfrm>
          <a:solidFill>
            <a:schemeClr val="accent5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FB10DA-83E8-F24D-933B-B9B1C8679CB8}"/>
                </a:ext>
              </a:extLst>
            </p:cNvPr>
            <p:cNvGrpSpPr/>
            <p:nvPr/>
          </p:nvGrpSpPr>
          <p:grpSpPr>
            <a:xfrm>
              <a:off x="1496401" y="-3507"/>
              <a:ext cx="10695600" cy="6858000"/>
              <a:chOff x="-1" y="0"/>
              <a:chExt cx="8656321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9AD71A-D958-74CD-856B-76A5E5EE2530}"/>
                  </a:ext>
                </a:extLst>
              </p:cNvPr>
              <p:cNvSpPr/>
              <p:nvPr/>
            </p:nvSpPr>
            <p:spPr bwMode="auto">
              <a:xfrm>
                <a:off x="-1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ACFBCE05-F7F9-B8B2-429C-CD4CCD4CDA04}"/>
                  </a:ext>
                </a:extLst>
              </p:cNvPr>
              <p:cNvSpPr/>
              <p:nvPr/>
            </p:nvSpPr>
            <p:spPr bwMode="auto">
              <a:xfrm rot="5400000">
                <a:off x="7909560" y="4898390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714B4-241F-5E32-1820-4898983F656A}"/>
                  </a:ext>
                </a:extLst>
              </p:cNvPr>
              <p:cNvSpPr txBox="1"/>
              <p:nvPr/>
            </p:nvSpPr>
            <p:spPr>
              <a:xfrm>
                <a:off x="8077200" y="4933950"/>
                <a:ext cx="5029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A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BCFD9D-E4E7-2086-50B9-FCCD3AFE17CF}"/>
                </a:ext>
              </a:extLst>
            </p:cNvPr>
            <p:cNvGrpSpPr/>
            <p:nvPr/>
          </p:nvGrpSpPr>
          <p:grpSpPr>
            <a:xfrm>
              <a:off x="4083041" y="356645"/>
              <a:ext cx="6468145" cy="5796166"/>
              <a:chOff x="4083041" y="356645"/>
              <a:chExt cx="6468145" cy="5796166"/>
            </a:xfrm>
            <a:grpFill/>
          </p:grpSpPr>
          <p:pic>
            <p:nvPicPr>
              <p:cNvPr id="2" name="Picture 1" descr="Modern Day Moving Assembly Line">
                <a:extLst>
                  <a:ext uri="{FF2B5EF4-FFF2-40B4-BE49-F238E27FC236}">
                    <a16:creationId xmlns:a16="http://schemas.microsoft.com/office/drawing/2014/main" id="{5456CD66-0868-1BF7-4C2C-56A19B80A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667" y="1326546"/>
                <a:ext cx="2726577" cy="2344103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" name="Picture 2" descr="The Evolution and History of Automobile Safety – Calculator">
                <a:extLst>
                  <a:ext uri="{FF2B5EF4-FFF2-40B4-BE49-F238E27FC236}">
                    <a16:creationId xmlns:a16="http://schemas.microsoft.com/office/drawing/2014/main" id="{27F1BAEB-82D9-D532-A6F5-25DBBC756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708" y="3946691"/>
                <a:ext cx="3187478" cy="220612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EA9C861-746B-E7D9-A9F2-6BA53CB7347F}"/>
                  </a:ext>
                </a:extLst>
              </p:cNvPr>
              <p:cNvSpPr/>
              <p:nvPr/>
            </p:nvSpPr>
            <p:spPr>
              <a:xfrm>
                <a:off x="6048670" y="356645"/>
                <a:ext cx="2249424" cy="4392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Pre 2000s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781C513-27F7-4B8D-EB42-D06077EED5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8088" y="2553238"/>
                <a:ext cx="1421037" cy="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3906A42-8291-0E0F-8CFF-58C29670B087}"/>
                  </a:ext>
                </a:extLst>
              </p:cNvPr>
              <p:cNvSpPr/>
              <p:nvPr/>
            </p:nvSpPr>
            <p:spPr>
              <a:xfrm>
                <a:off x="8278359" y="2291627"/>
                <a:ext cx="1940531" cy="5232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Mass Production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665B15DD-7764-7384-A6F6-2CB3C658F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48670" y="5049751"/>
                <a:ext cx="1315037" cy="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E48B1DB-D7CC-112B-95DC-C321AAB4305A}"/>
                  </a:ext>
                </a:extLst>
              </p:cNvPr>
              <p:cNvSpPr/>
              <p:nvPr/>
            </p:nvSpPr>
            <p:spPr>
              <a:xfrm>
                <a:off x="4083041" y="4803443"/>
                <a:ext cx="1940531" cy="5232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Safety</a:t>
                </a: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7AD26E-FFFF-D3A5-3989-D6C34621DAB0}"/>
              </a:ext>
            </a:extLst>
          </p:cNvPr>
          <p:cNvGrpSpPr/>
          <p:nvPr/>
        </p:nvGrpSpPr>
        <p:grpSpPr>
          <a:xfrm>
            <a:off x="-7149659" y="-15836"/>
            <a:ext cx="10695598" cy="6858000"/>
            <a:chOff x="1468929" y="0"/>
            <a:chExt cx="10695598" cy="6858000"/>
          </a:xfrm>
          <a:solidFill>
            <a:schemeClr val="accent3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CA0065-D7DE-90BA-E829-8BB74A6D3FC3}"/>
                </a:ext>
              </a:extLst>
            </p:cNvPr>
            <p:cNvGrpSpPr/>
            <p:nvPr/>
          </p:nvGrpSpPr>
          <p:grpSpPr>
            <a:xfrm>
              <a:off x="1468929" y="0"/>
              <a:ext cx="10695598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6C7B02-9A9C-8BB9-7D52-04821E02B1C2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4C7789A7-4595-6A64-D9A9-98A7803B466D}"/>
                  </a:ext>
                </a:extLst>
              </p:cNvPr>
              <p:cNvSpPr/>
              <p:nvPr/>
            </p:nvSpPr>
            <p:spPr bwMode="auto">
              <a:xfrm rot="5400000">
                <a:off x="7909560" y="3939540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37FECE-6272-225C-D5AF-DFB64C1E4493}"/>
                  </a:ext>
                </a:extLst>
              </p:cNvPr>
              <p:cNvSpPr txBox="1"/>
              <p:nvPr/>
            </p:nvSpPr>
            <p:spPr>
              <a:xfrm>
                <a:off x="8077200" y="3975100"/>
                <a:ext cx="5029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B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63" name="Picture 62" descr="Here Are The Coolest New Cars For 2020">
              <a:extLst>
                <a:ext uri="{FF2B5EF4-FFF2-40B4-BE49-F238E27FC236}">
                  <a16:creationId xmlns:a16="http://schemas.microsoft.com/office/drawing/2014/main" id="{ADFF353E-07DE-C53C-857C-52EF23B8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585" y="1448949"/>
              <a:ext cx="3486220" cy="196172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4" name="Picture 63" descr="2023 Tesla Model Y vs. 2023 Tesla Model X: Worth the Upgrade? | U.S. News">
              <a:extLst>
                <a:ext uri="{FF2B5EF4-FFF2-40B4-BE49-F238E27FC236}">
                  <a16:creationId xmlns:a16="http://schemas.microsoft.com/office/drawing/2014/main" id="{2FFA87C5-1A2D-1C18-C695-57FD3D2C2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875" y="4075559"/>
              <a:ext cx="3065442" cy="229918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88B564-CDD2-7057-267E-47A3F163352A}"/>
                </a:ext>
              </a:extLst>
            </p:cNvPr>
            <p:cNvSpPr/>
            <p:nvPr/>
          </p:nvSpPr>
          <p:spPr>
            <a:xfrm>
              <a:off x="5295353" y="295792"/>
              <a:ext cx="3502150" cy="56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2000s to current day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A8CFED2-DBBA-C9F9-681F-590F2BA04B20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V="1">
              <a:off x="7508805" y="2429810"/>
              <a:ext cx="951721" cy="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25043D8-AE96-D78A-1DD7-F42168D3D706}"/>
                </a:ext>
              </a:extLst>
            </p:cNvPr>
            <p:cNvSpPr/>
            <p:nvPr/>
          </p:nvSpPr>
          <p:spPr>
            <a:xfrm>
              <a:off x="8465022" y="2149322"/>
              <a:ext cx="2670864" cy="56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Form and Luxury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AF2D978-6B9B-0D85-5427-7D4E49C26F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691" y="5216643"/>
              <a:ext cx="662184" cy="850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6C0D98E-6F57-3613-84B8-D213EDEDCC7E}"/>
                </a:ext>
              </a:extLst>
            </p:cNvPr>
            <p:cNvSpPr/>
            <p:nvPr/>
          </p:nvSpPr>
          <p:spPr>
            <a:xfrm>
              <a:off x="4027404" y="4863393"/>
              <a:ext cx="2670864" cy="560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Climate change &gt; Electric Cars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93D3EE3-6C90-27DC-D2D7-3949AACB8399}"/>
              </a:ext>
            </a:extLst>
          </p:cNvPr>
          <p:cNvCxnSpPr>
            <a:cxnSpLocks/>
            <a:stCxn id="80" idx="1"/>
          </p:cNvCxnSpPr>
          <p:nvPr/>
        </p:nvCxnSpPr>
        <p:spPr>
          <a:xfrm flipH="1">
            <a:off x="-3739116" y="5205587"/>
            <a:ext cx="9492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7F478B6-6DC6-87B8-244A-B45A9E46F84A}"/>
              </a:ext>
            </a:extLst>
          </p:cNvPr>
          <p:cNvGrpSpPr/>
          <p:nvPr/>
        </p:nvGrpSpPr>
        <p:grpSpPr>
          <a:xfrm>
            <a:off x="-7499639" y="3507"/>
            <a:ext cx="10695598" cy="6858000"/>
            <a:chOff x="-7051583" y="3507"/>
            <a:chExt cx="10695598" cy="6858000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F99100-3B8A-2843-48EE-D1EC5384EB9A}"/>
                </a:ext>
              </a:extLst>
            </p:cNvPr>
            <p:cNvGrpSpPr/>
            <p:nvPr/>
          </p:nvGrpSpPr>
          <p:grpSpPr>
            <a:xfrm>
              <a:off x="-7051583" y="3507"/>
              <a:ext cx="10695598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E54578-1D3C-2E0E-F3B6-D8AE123DCD27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9" name="Rectangle: Top Corners Rounded 28">
                <a:extLst>
                  <a:ext uri="{FF2B5EF4-FFF2-40B4-BE49-F238E27FC236}">
                    <a16:creationId xmlns:a16="http://schemas.microsoft.com/office/drawing/2014/main" id="{C451F90A-0CE2-2F31-FAB0-96DCCBD6704E}"/>
                  </a:ext>
                </a:extLst>
              </p:cNvPr>
              <p:cNvSpPr/>
              <p:nvPr/>
            </p:nvSpPr>
            <p:spPr bwMode="auto">
              <a:xfrm rot="5400000">
                <a:off x="7909560" y="2987615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C99129-2187-9A15-E7AC-9EA5E0BD6A1B}"/>
                  </a:ext>
                </a:extLst>
              </p:cNvPr>
              <p:cNvSpPr txBox="1"/>
              <p:nvPr/>
            </p:nvSpPr>
            <p:spPr>
              <a:xfrm>
                <a:off x="7923530" y="3023175"/>
                <a:ext cx="65659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C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79" name="Picture 78" descr="WIRED Brand Lab | The Wired Brand Lab Guide to Hydrogen Fuel Cell Electric  Vehicles | WIRED">
              <a:extLst>
                <a:ext uri="{FF2B5EF4-FFF2-40B4-BE49-F238E27FC236}">
                  <a16:creationId xmlns:a16="http://schemas.microsoft.com/office/drawing/2014/main" id="{0FC1DB92-1FFA-2394-E3DF-0F45055A6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3620" y="1218970"/>
              <a:ext cx="3644606" cy="219419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0" name="Picture 79" descr="Here's How People Really Feel About Flying Cars | Entrepreneur">
              <a:extLst>
                <a:ext uri="{FF2B5EF4-FFF2-40B4-BE49-F238E27FC236}">
                  <a16:creationId xmlns:a16="http://schemas.microsoft.com/office/drawing/2014/main" id="{F3E55B31-5551-E185-A552-B0B117A7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41833" y="3999338"/>
              <a:ext cx="3617113" cy="2412498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D9029A-4453-C98A-DA6A-D3D70C9CE17E}"/>
                </a:ext>
              </a:extLst>
            </p:cNvPr>
            <p:cNvCxnSpPr>
              <a:cxnSpLocks/>
              <a:stCxn id="79" idx="3"/>
            </p:cNvCxnSpPr>
            <p:nvPr/>
          </p:nvCxnSpPr>
          <p:spPr>
            <a:xfrm flipV="1">
              <a:off x="-1099014" y="2311065"/>
              <a:ext cx="896665" cy="500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E56B5A1-2F31-6DB5-E7B9-8DA4675DF108}"/>
                </a:ext>
              </a:extLst>
            </p:cNvPr>
            <p:cNvSpPr/>
            <p:nvPr/>
          </p:nvSpPr>
          <p:spPr>
            <a:xfrm>
              <a:off x="-159710" y="1963676"/>
              <a:ext cx="2239455" cy="6425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Sustainability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142B510-34A2-AB4A-B2A8-0D61EA54F42B}"/>
                </a:ext>
              </a:extLst>
            </p:cNvPr>
            <p:cNvSpPr/>
            <p:nvPr/>
          </p:nvSpPr>
          <p:spPr>
            <a:xfrm>
              <a:off x="-5533284" y="4864610"/>
              <a:ext cx="2239455" cy="6425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Flying cars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24E0B6-0090-A21F-EA3C-63CD3EF4F528}"/>
                </a:ext>
              </a:extLst>
            </p:cNvPr>
            <p:cNvSpPr/>
            <p:nvPr/>
          </p:nvSpPr>
          <p:spPr>
            <a:xfrm>
              <a:off x="-4480560" y="219457"/>
              <a:ext cx="4166104" cy="61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9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61888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61381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59713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750EA-4305-D871-841B-1AFA6039ECFE}"/>
              </a:ext>
            </a:extLst>
          </p:cNvPr>
          <p:cNvSpPr txBox="1"/>
          <p:nvPr/>
        </p:nvSpPr>
        <p:spPr>
          <a:xfrm>
            <a:off x="5383660" y="3254920"/>
            <a:ext cx="49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Watches </a:t>
            </a:r>
            <a:endParaRPr lang="en-PK" sz="28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FD12D5-88FB-930C-4E39-75961C4D633A}"/>
              </a:ext>
            </a:extLst>
          </p:cNvPr>
          <p:cNvGrpSpPr/>
          <p:nvPr/>
        </p:nvGrpSpPr>
        <p:grpSpPr>
          <a:xfrm>
            <a:off x="-6512184" y="3507"/>
            <a:ext cx="10678317" cy="6858000"/>
            <a:chOff x="961928" y="87768"/>
            <a:chExt cx="10678317" cy="6858000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FB10DA-83E8-F24D-933B-B9B1C8679CB8}"/>
                </a:ext>
              </a:extLst>
            </p:cNvPr>
            <p:cNvGrpSpPr/>
            <p:nvPr/>
          </p:nvGrpSpPr>
          <p:grpSpPr>
            <a:xfrm>
              <a:off x="961928" y="87768"/>
              <a:ext cx="10678317" cy="6858000"/>
              <a:chOff x="13986" y="104184"/>
              <a:chExt cx="8642334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9AD71A-D958-74CD-856B-76A5E5EE2530}"/>
                  </a:ext>
                </a:extLst>
              </p:cNvPr>
              <p:cNvSpPr/>
              <p:nvPr/>
            </p:nvSpPr>
            <p:spPr bwMode="auto">
              <a:xfrm>
                <a:off x="13986" y="104184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ACFBCE05-F7F9-B8B2-429C-CD4CCD4CDA04}"/>
                  </a:ext>
                </a:extLst>
              </p:cNvPr>
              <p:cNvSpPr/>
              <p:nvPr/>
            </p:nvSpPr>
            <p:spPr bwMode="auto">
              <a:xfrm rot="5400000">
                <a:off x="7909560" y="4898390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714B4-241F-5E32-1820-4898983F656A}"/>
                  </a:ext>
                </a:extLst>
              </p:cNvPr>
              <p:cNvSpPr txBox="1"/>
              <p:nvPr/>
            </p:nvSpPr>
            <p:spPr>
              <a:xfrm>
                <a:off x="8077200" y="4933950"/>
                <a:ext cx="5029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A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2" name="Picture 1" descr="A gold colored metal object with a black hand&#10;&#10;Description automatically generated with medium confidence">
              <a:extLst>
                <a:ext uri="{FF2B5EF4-FFF2-40B4-BE49-F238E27FC236}">
                  <a16:creationId xmlns:a16="http://schemas.microsoft.com/office/drawing/2014/main" id="{FB732DB3-E15C-5924-EE8B-342231EB5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371" y="655680"/>
              <a:ext cx="2385695" cy="156654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" name="Picture 2" descr="A pocket watch with a chain&#10;&#10;Description automatically generated">
              <a:extLst>
                <a:ext uri="{FF2B5EF4-FFF2-40B4-BE49-F238E27FC236}">
                  <a16:creationId xmlns:a16="http://schemas.microsoft.com/office/drawing/2014/main" id="{82ED01F4-98FE-4E7C-3C62-84B411B1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400" y="2696222"/>
              <a:ext cx="2385694" cy="158684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9" name="Picture 48" descr="Wrist watch, blackened metal, circa 19th century · Elisabet Ney Museum  Digital Collections">
              <a:extLst>
                <a:ext uri="{FF2B5EF4-FFF2-40B4-BE49-F238E27FC236}">
                  <a16:creationId xmlns:a16="http://schemas.microsoft.com/office/drawing/2014/main" id="{A00F32B7-5C47-40DE-E861-56F3CD0E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049" y="4825934"/>
              <a:ext cx="2690308" cy="178782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0" name="Arrow: Bent 49">
              <a:extLst>
                <a:ext uri="{FF2B5EF4-FFF2-40B4-BE49-F238E27FC236}">
                  <a16:creationId xmlns:a16="http://schemas.microsoft.com/office/drawing/2014/main" id="{D791CD38-7F87-6D75-3C53-4E7F66C285B0}"/>
                </a:ext>
              </a:extLst>
            </p:cNvPr>
            <p:cNvSpPr/>
            <p:nvPr/>
          </p:nvSpPr>
          <p:spPr>
            <a:xfrm rot="5400000">
              <a:off x="6483141" y="1326495"/>
              <a:ext cx="813816" cy="868680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Arrow: Bent 50">
              <a:extLst>
                <a:ext uri="{FF2B5EF4-FFF2-40B4-BE49-F238E27FC236}">
                  <a16:creationId xmlns:a16="http://schemas.microsoft.com/office/drawing/2014/main" id="{56452AC6-63B4-51D4-E0E1-38A5AE82DF7C}"/>
                </a:ext>
              </a:extLst>
            </p:cNvPr>
            <p:cNvSpPr/>
            <p:nvPr/>
          </p:nvSpPr>
          <p:spPr>
            <a:xfrm rot="5400000">
              <a:off x="7927595" y="3489336"/>
              <a:ext cx="813816" cy="868680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CD53235-D79A-9EA8-205A-F75B663C4527}"/>
                </a:ext>
              </a:extLst>
            </p:cNvPr>
            <p:cNvSpPr/>
            <p:nvPr/>
          </p:nvSpPr>
          <p:spPr>
            <a:xfrm>
              <a:off x="7085556" y="210846"/>
              <a:ext cx="3698308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Evolution up to 19</a:t>
              </a:r>
              <a:r>
                <a:rPr lang="en-US" b="1" baseline="30000" dirty="0">
                  <a:solidFill>
                    <a:schemeClr val="tx1"/>
                  </a:solidFill>
                </a:rPr>
                <a:t>th</a:t>
              </a:r>
              <a:r>
                <a:rPr lang="en-US" b="1" dirty="0">
                  <a:solidFill>
                    <a:schemeClr val="tx1"/>
                  </a:solidFill>
                </a:rPr>
                <a:t> century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1B7A45-848B-BEB9-4BEF-E4D2F6AB90A4}"/>
              </a:ext>
            </a:extLst>
          </p:cNvPr>
          <p:cNvGrpSpPr/>
          <p:nvPr/>
        </p:nvGrpSpPr>
        <p:grpSpPr>
          <a:xfrm>
            <a:off x="-6779035" y="3507"/>
            <a:ext cx="10695598" cy="6858000"/>
            <a:chOff x="1356319" y="0"/>
            <a:chExt cx="10695598" cy="6858000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CA0065-D7DE-90BA-E829-8BB74A6D3FC3}"/>
                </a:ext>
              </a:extLst>
            </p:cNvPr>
            <p:cNvGrpSpPr/>
            <p:nvPr/>
          </p:nvGrpSpPr>
          <p:grpSpPr>
            <a:xfrm>
              <a:off x="1356319" y="0"/>
              <a:ext cx="10695598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6C7B02-9A9C-8BB9-7D52-04821E02B1C2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4C7789A7-4595-6A64-D9A9-98A7803B466D}"/>
                  </a:ext>
                </a:extLst>
              </p:cNvPr>
              <p:cNvSpPr/>
              <p:nvPr/>
            </p:nvSpPr>
            <p:spPr bwMode="auto">
              <a:xfrm rot="5400000">
                <a:off x="7909560" y="3939540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37FECE-6272-225C-D5AF-DFB64C1E4493}"/>
                  </a:ext>
                </a:extLst>
              </p:cNvPr>
              <p:cNvSpPr txBox="1"/>
              <p:nvPr/>
            </p:nvSpPr>
            <p:spPr>
              <a:xfrm>
                <a:off x="8077200" y="3975100"/>
                <a:ext cx="5029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B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54" name="Picture 53" descr="The Most Iconic Quartz Watches">
              <a:extLst>
                <a:ext uri="{FF2B5EF4-FFF2-40B4-BE49-F238E27FC236}">
                  <a16:creationId xmlns:a16="http://schemas.microsoft.com/office/drawing/2014/main" id="{25CD3672-D1D8-FCD2-23DC-578A91A3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324" y="1254146"/>
              <a:ext cx="1981506" cy="197124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074" name="Picture 2" descr="TAG Heuer – Cortina Watch Thailand">
              <a:extLst>
                <a:ext uri="{FF2B5EF4-FFF2-40B4-BE49-F238E27FC236}">
                  <a16:creationId xmlns:a16="http://schemas.microsoft.com/office/drawing/2014/main" id="{6464F45A-C8CF-84D6-7A65-A39D7196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154" y="3837205"/>
              <a:ext cx="3216778" cy="1809438"/>
            </a:xfrm>
            <a:prstGeom prst="rect">
              <a:avLst/>
            </a:prstGeom>
            <a:grpFill/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002D1C-6073-F1B8-ABB5-777137457886}"/>
                </a:ext>
              </a:extLst>
            </p:cNvPr>
            <p:cNvSpPr/>
            <p:nvPr/>
          </p:nvSpPr>
          <p:spPr>
            <a:xfrm>
              <a:off x="6942645" y="2113526"/>
              <a:ext cx="3208036" cy="5887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</a:t>
              </a:r>
              <a:r>
                <a:rPr lang="en-US" b="1" baseline="30000" dirty="0">
                  <a:solidFill>
                    <a:schemeClr val="tx1"/>
                  </a:solidFill>
                </a:rPr>
                <a:t>th</a:t>
              </a:r>
              <a:r>
                <a:rPr lang="en-US" b="1" dirty="0">
                  <a:solidFill>
                    <a:schemeClr val="tx1"/>
                  </a:solidFill>
                </a:rPr>
                <a:t> Century watches</a:t>
              </a:r>
            </a:p>
          </p:txBody>
        </p:sp>
      </p:grp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7677A7B4-AC83-0CBA-199A-5F0A864A60E4}"/>
              </a:ext>
            </a:extLst>
          </p:cNvPr>
          <p:cNvGrpSpPr/>
          <p:nvPr/>
        </p:nvGrpSpPr>
        <p:grpSpPr>
          <a:xfrm>
            <a:off x="-7307615" y="3507"/>
            <a:ext cx="10695603" cy="6858000"/>
            <a:chOff x="-7051583" y="3507"/>
            <a:chExt cx="10695603" cy="685800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F99100-3B8A-2843-48EE-D1EC5384EB9A}"/>
                </a:ext>
              </a:extLst>
            </p:cNvPr>
            <p:cNvGrpSpPr/>
            <p:nvPr/>
          </p:nvGrpSpPr>
          <p:grpSpPr>
            <a:xfrm>
              <a:off x="-7051583" y="3507"/>
              <a:ext cx="10695603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E54578-1D3C-2E0E-F3B6-D8AE123DCD27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9" name="Rectangle: Top Corners Rounded 28">
                <a:extLst>
                  <a:ext uri="{FF2B5EF4-FFF2-40B4-BE49-F238E27FC236}">
                    <a16:creationId xmlns:a16="http://schemas.microsoft.com/office/drawing/2014/main" id="{C451F90A-0CE2-2F31-FAB0-96DCCBD6704E}"/>
                  </a:ext>
                </a:extLst>
              </p:cNvPr>
              <p:cNvSpPr/>
              <p:nvPr/>
            </p:nvSpPr>
            <p:spPr bwMode="auto">
              <a:xfrm rot="5400000">
                <a:off x="7909560" y="2987615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C99129-2187-9A15-E7AC-9EA5E0BD6A1B}"/>
                  </a:ext>
                </a:extLst>
              </p:cNvPr>
              <p:cNvSpPr txBox="1"/>
              <p:nvPr/>
            </p:nvSpPr>
            <p:spPr>
              <a:xfrm>
                <a:off x="7923530" y="3023175"/>
                <a:ext cx="65659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C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57" name="Picture 56" descr="Amazon.com: Smart Watch (Answer/Make Call), 1.7&quot; Smartwatch Fitness Tracker  for Android and iOS Phones with Heart Rate Sleep Tracking, 28 Sport Modes,  Blood Oxygen, Ai Voice Control,Fitness Watch for Women Men :">
              <a:extLst>
                <a:ext uri="{FF2B5EF4-FFF2-40B4-BE49-F238E27FC236}">
                  <a16:creationId xmlns:a16="http://schemas.microsoft.com/office/drawing/2014/main" id="{AED777B6-97D4-3C24-1971-D1BBD7DA9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2143" y="670103"/>
              <a:ext cx="2229579" cy="222957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076" name="Picture 4" descr="Future Apple Watch could get cameras for photography &amp; Face ID |  AppleInsider">
              <a:extLst>
                <a:ext uri="{FF2B5EF4-FFF2-40B4-BE49-F238E27FC236}">
                  <a16:creationId xmlns:a16="http://schemas.microsoft.com/office/drawing/2014/main" id="{3097D067-21DE-B2F4-9C51-4B21DF5E5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84239" y="3727927"/>
              <a:ext cx="4343350" cy="2443135"/>
            </a:xfrm>
            <a:prstGeom prst="rect">
              <a:avLst/>
            </a:prstGeom>
            <a:grpFill/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853798B-76A9-D892-29FF-6F87D681DD5F}"/>
                </a:ext>
              </a:extLst>
            </p:cNvPr>
            <p:cNvSpPr/>
            <p:nvPr/>
          </p:nvSpPr>
          <p:spPr>
            <a:xfrm>
              <a:off x="-1175204" y="2267903"/>
              <a:ext cx="2690307" cy="673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The Present and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62604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60899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59492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750EA-4305-D871-841B-1AFA6039ECFE}"/>
              </a:ext>
            </a:extLst>
          </p:cNvPr>
          <p:cNvSpPr txBox="1"/>
          <p:nvPr/>
        </p:nvSpPr>
        <p:spPr>
          <a:xfrm>
            <a:off x="5383660" y="3254920"/>
            <a:ext cx="49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Mobile Industry </a:t>
            </a:r>
            <a:endParaRPr lang="en-PK" sz="28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37C14C9-59C1-DAF3-D9B7-DA397428B613}"/>
              </a:ext>
            </a:extLst>
          </p:cNvPr>
          <p:cNvGrpSpPr/>
          <p:nvPr/>
        </p:nvGrpSpPr>
        <p:grpSpPr>
          <a:xfrm>
            <a:off x="-6451508" y="-10521"/>
            <a:ext cx="10695598" cy="6858000"/>
            <a:chOff x="1373510" y="-3507"/>
            <a:chExt cx="10695598" cy="6858000"/>
          </a:xfrm>
          <a:solidFill>
            <a:schemeClr val="accent3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FB10DA-83E8-F24D-933B-B9B1C8679CB8}"/>
                </a:ext>
              </a:extLst>
            </p:cNvPr>
            <p:cNvGrpSpPr/>
            <p:nvPr/>
          </p:nvGrpSpPr>
          <p:grpSpPr>
            <a:xfrm>
              <a:off x="1373510" y="-3507"/>
              <a:ext cx="10695598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9AD71A-D958-74CD-856B-76A5E5EE2530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ACFBCE05-F7F9-B8B2-429C-CD4CCD4CDA04}"/>
                  </a:ext>
                </a:extLst>
              </p:cNvPr>
              <p:cNvSpPr/>
              <p:nvPr/>
            </p:nvSpPr>
            <p:spPr bwMode="auto">
              <a:xfrm rot="5400000">
                <a:off x="7909560" y="4898390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714B4-241F-5E32-1820-4898983F656A}"/>
                  </a:ext>
                </a:extLst>
              </p:cNvPr>
              <p:cNvSpPr txBox="1"/>
              <p:nvPr/>
            </p:nvSpPr>
            <p:spPr>
              <a:xfrm>
                <a:off x="8077200" y="4933950"/>
                <a:ext cx="5029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A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21A4004-2484-14D2-EA76-D8409644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854" y="845978"/>
              <a:ext cx="2723210" cy="1391657"/>
            </a:xfrm>
            <a:prstGeom prst="rect">
              <a:avLst/>
            </a:prstGeom>
            <a:grpFill/>
          </p:spPr>
        </p:pic>
        <p:pic>
          <p:nvPicPr>
            <p:cNvPr id="3" name="Picture 2" descr="OMNIA - Mobira Talkman">
              <a:extLst>
                <a:ext uri="{FF2B5EF4-FFF2-40B4-BE49-F238E27FC236}">
                  <a16:creationId xmlns:a16="http://schemas.microsoft.com/office/drawing/2014/main" id="{22F7AFDB-07B7-E58C-6DE4-4869F61A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953" y="2406347"/>
              <a:ext cx="2085975" cy="166878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9" name="Picture 48" descr="Nokia 3210 halvin hinta | Katso päivän tarjous - Hintaopas.fi">
              <a:extLst>
                <a:ext uri="{FF2B5EF4-FFF2-40B4-BE49-F238E27FC236}">
                  <a16:creationId xmlns:a16="http://schemas.microsoft.com/office/drawing/2014/main" id="{F78DF21C-3B47-9784-20BF-818306F34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406" y="4546159"/>
              <a:ext cx="1668780" cy="1668780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07FE71B-5507-0C95-F692-892ADC0811B5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6924064" y="1541806"/>
              <a:ext cx="644586" cy="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1F64A-DAD8-A67A-32C6-4B55F16E7C06}"/>
                </a:ext>
              </a:extLst>
            </p:cNvPr>
            <p:cNvSpPr/>
            <p:nvPr/>
          </p:nvSpPr>
          <p:spPr>
            <a:xfrm>
              <a:off x="7579286" y="1313589"/>
              <a:ext cx="1895600" cy="4564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Earliest phone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9DF6EEC-9409-4643-E6B8-C4FF9BDD97A1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6491186" y="5380549"/>
              <a:ext cx="706106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0DBD213-1757-2041-A691-46211737730D}"/>
                </a:ext>
              </a:extLst>
            </p:cNvPr>
            <p:cNvSpPr/>
            <p:nvPr/>
          </p:nvSpPr>
          <p:spPr>
            <a:xfrm>
              <a:off x="7221971" y="5152332"/>
              <a:ext cx="1895600" cy="4564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1990s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66BC133-581C-23CD-9BAD-A47E91E93B50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6931584" y="3240737"/>
              <a:ext cx="825369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D84EA9-69BC-EAF2-C6D4-CD8EA5EBCFCE}"/>
                </a:ext>
              </a:extLst>
            </p:cNvPr>
            <p:cNvSpPr/>
            <p:nvPr/>
          </p:nvSpPr>
          <p:spPr>
            <a:xfrm>
              <a:off x="4983201" y="3072025"/>
              <a:ext cx="1895600" cy="4564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1970s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A505720-B871-48BD-78B2-6E6FD85E0303}"/>
              </a:ext>
            </a:extLst>
          </p:cNvPr>
          <p:cNvGrpSpPr/>
          <p:nvPr/>
        </p:nvGrpSpPr>
        <p:grpSpPr>
          <a:xfrm>
            <a:off x="-6781377" y="-10521"/>
            <a:ext cx="10695598" cy="6858000"/>
            <a:chOff x="757463" y="0"/>
            <a:chExt cx="10695598" cy="6858000"/>
          </a:xfrm>
          <a:solidFill>
            <a:schemeClr val="accent4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CA0065-D7DE-90BA-E829-8BB74A6D3FC3}"/>
                </a:ext>
              </a:extLst>
            </p:cNvPr>
            <p:cNvGrpSpPr/>
            <p:nvPr/>
          </p:nvGrpSpPr>
          <p:grpSpPr>
            <a:xfrm>
              <a:off x="757463" y="0"/>
              <a:ext cx="10695598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6C7B02-9A9C-8BB9-7D52-04821E02B1C2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4C7789A7-4595-6A64-D9A9-98A7803B466D}"/>
                  </a:ext>
                </a:extLst>
              </p:cNvPr>
              <p:cNvSpPr/>
              <p:nvPr/>
            </p:nvSpPr>
            <p:spPr bwMode="auto">
              <a:xfrm rot="5400000">
                <a:off x="7909560" y="3939540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37FECE-6272-225C-D5AF-DFB64C1E4493}"/>
                  </a:ext>
                </a:extLst>
              </p:cNvPr>
              <p:cNvSpPr txBox="1"/>
              <p:nvPr/>
            </p:nvSpPr>
            <p:spPr>
              <a:xfrm>
                <a:off x="8077200" y="3975100"/>
                <a:ext cx="50292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B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68" name="Picture 67" descr="Apple's iPhone celebrates its 10th anniversary">
              <a:extLst>
                <a:ext uri="{FF2B5EF4-FFF2-40B4-BE49-F238E27FC236}">
                  <a16:creationId xmlns:a16="http://schemas.microsoft.com/office/drawing/2014/main" id="{D48C552B-680F-4837-8845-E76B0A3FF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439" y="2303749"/>
              <a:ext cx="2030065" cy="203006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9" name="Picture 68" descr="Smartphone History - The First Smartphone | SimpleTexting">
              <a:extLst>
                <a:ext uri="{FF2B5EF4-FFF2-40B4-BE49-F238E27FC236}">
                  <a16:creationId xmlns:a16="http://schemas.microsoft.com/office/drawing/2014/main" id="{299AFB5B-0398-1914-5D2A-7955B3566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214" y="376850"/>
              <a:ext cx="2582256" cy="193186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70" name="Picture 69" descr="Samsung Galaxy S23 Ultra review: Photo and video take center stage |  Engadget">
              <a:extLst>
                <a:ext uri="{FF2B5EF4-FFF2-40B4-BE49-F238E27FC236}">
                  <a16:creationId xmlns:a16="http://schemas.microsoft.com/office/drawing/2014/main" id="{0A138C76-90AA-35DF-1CA0-7D11CFFBA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626" y="4492818"/>
              <a:ext cx="2876550" cy="1775460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FC6F9E4-E4F3-259E-947A-C64D32615E61}"/>
                </a:ext>
              </a:extLst>
            </p:cNvPr>
            <p:cNvCxnSpPr>
              <a:cxnSpLocks/>
              <a:stCxn id="69" idx="3"/>
            </p:cNvCxnSpPr>
            <p:nvPr/>
          </p:nvCxnSpPr>
          <p:spPr>
            <a:xfrm>
              <a:off x="6585470" y="1342782"/>
              <a:ext cx="65249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A940A3-BB37-3130-BF14-E6335B8764B1}"/>
                </a:ext>
              </a:extLst>
            </p:cNvPr>
            <p:cNvSpPr/>
            <p:nvPr/>
          </p:nvSpPr>
          <p:spPr>
            <a:xfrm>
              <a:off x="7258797" y="1065852"/>
              <a:ext cx="2102681" cy="52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Early 2000s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7C4182C-79E8-6203-B6C4-D0A7AA98C02B}"/>
                </a:ext>
              </a:extLst>
            </p:cNvPr>
            <p:cNvCxnSpPr>
              <a:cxnSpLocks/>
            </p:cNvCxnSpPr>
            <p:nvPr/>
          </p:nvCxnSpPr>
          <p:spPr>
            <a:xfrm>
              <a:off x="6937408" y="5395354"/>
              <a:ext cx="65249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D9476B-005D-8F68-1F9A-EACBF7C1A1A0}"/>
                </a:ext>
              </a:extLst>
            </p:cNvPr>
            <p:cNvSpPr/>
            <p:nvPr/>
          </p:nvSpPr>
          <p:spPr>
            <a:xfrm>
              <a:off x="7610735" y="5118424"/>
              <a:ext cx="2102681" cy="52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Today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836BF6B-083D-037D-DF4A-C7943E42BFFF}"/>
                </a:ext>
              </a:extLst>
            </p:cNvPr>
            <p:cNvSpPr/>
            <p:nvPr/>
          </p:nvSpPr>
          <p:spPr>
            <a:xfrm>
              <a:off x="4589625" y="3057171"/>
              <a:ext cx="2102681" cy="52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2010s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916B77B-3E4A-ED94-1917-BEF45E0DE9A8}"/>
                </a:ext>
              </a:extLst>
            </p:cNvPr>
            <p:cNvCxnSpPr>
              <a:cxnSpLocks/>
              <a:stCxn id="68" idx="1"/>
            </p:cNvCxnSpPr>
            <p:nvPr/>
          </p:nvCxnSpPr>
          <p:spPr>
            <a:xfrm flipH="1">
              <a:off x="6700481" y="3318782"/>
              <a:ext cx="76495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4">
            <a:extLst>
              <a:ext uri="{FF2B5EF4-FFF2-40B4-BE49-F238E27FC236}">
                <a16:creationId xmlns:a16="http://schemas.microsoft.com/office/drawing/2014/main" id="{7FE9EF1F-E027-6447-D512-BDDA3CF8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9496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B5B472-51CE-2E6B-4FED-996C80677557}"/>
              </a:ext>
            </a:extLst>
          </p:cNvPr>
          <p:cNvGrpSpPr/>
          <p:nvPr/>
        </p:nvGrpSpPr>
        <p:grpSpPr>
          <a:xfrm>
            <a:off x="-7081294" y="3507"/>
            <a:ext cx="10695598" cy="6858000"/>
            <a:chOff x="-6541798" y="3507"/>
            <a:chExt cx="10695598" cy="685800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F99100-3B8A-2843-48EE-D1EC5384EB9A}"/>
                </a:ext>
              </a:extLst>
            </p:cNvPr>
            <p:cNvGrpSpPr/>
            <p:nvPr/>
          </p:nvGrpSpPr>
          <p:grpSpPr>
            <a:xfrm>
              <a:off x="-6541798" y="3507"/>
              <a:ext cx="10695598" cy="6858000"/>
              <a:chOff x="0" y="0"/>
              <a:chExt cx="8656320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E54578-1D3C-2E0E-F3B6-D8AE123DCD27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8001000" cy="68580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29" name="Rectangle: Top Corners Rounded 28">
                <a:extLst>
                  <a:ext uri="{FF2B5EF4-FFF2-40B4-BE49-F238E27FC236}">
                    <a16:creationId xmlns:a16="http://schemas.microsoft.com/office/drawing/2014/main" id="{C451F90A-0CE2-2F31-FAB0-96DCCBD6704E}"/>
                  </a:ext>
                </a:extLst>
              </p:cNvPr>
              <p:cNvSpPr/>
              <p:nvPr/>
            </p:nvSpPr>
            <p:spPr bwMode="auto">
              <a:xfrm rot="5400000">
                <a:off x="7909560" y="2987615"/>
                <a:ext cx="838200" cy="655320"/>
              </a:xfrm>
              <a:prstGeom prst="round2Same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PK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C99129-2187-9A15-E7AC-9EA5E0BD6A1B}"/>
                  </a:ext>
                </a:extLst>
              </p:cNvPr>
              <p:cNvSpPr txBox="1"/>
              <p:nvPr/>
            </p:nvSpPr>
            <p:spPr>
              <a:xfrm>
                <a:off x="7923530" y="3023175"/>
                <a:ext cx="65659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Dutch801 Rm BT" panose="02020603060505020304" pitchFamily="18" charset="0"/>
                  </a:rPr>
                  <a:t>C</a:t>
                </a:r>
                <a:endParaRPr lang="en-PK" sz="3200" dirty="0">
                  <a:latin typeface="Dutch801 Rm BT" panose="02020603060505020304" pitchFamily="18" charset="0"/>
                </a:endParaRPr>
              </a:p>
            </p:txBody>
          </p:sp>
        </p:grpSp>
        <p:pic>
          <p:nvPicPr>
            <p:cNvPr id="1027" name="Picture 14" descr="Building blocks: how Project Ara is reinventing the smartphone | The Verge">
              <a:extLst>
                <a:ext uri="{FF2B5EF4-FFF2-40B4-BE49-F238E27FC236}">
                  <a16:creationId xmlns:a16="http://schemas.microsoft.com/office/drawing/2014/main" id="{544D2985-FA98-78BF-D272-0C1965DD0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21975" y="1652416"/>
              <a:ext cx="2793529" cy="1856981"/>
            </a:xfrm>
            <a:prstGeom prst="rect">
              <a:avLst/>
            </a:prstGeom>
            <a:grpFill/>
          </p:spPr>
        </p:pic>
        <p:pic>
          <p:nvPicPr>
            <p:cNvPr id="92" name="Picture 91" descr="What will smartphones look like in the future?">
              <a:extLst>
                <a:ext uri="{FF2B5EF4-FFF2-40B4-BE49-F238E27FC236}">
                  <a16:creationId xmlns:a16="http://schemas.microsoft.com/office/drawing/2014/main" id="{31C71EAD-A074-2EDA-2E53-1B51CE3F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3893" y="3410451"/>
              <a:ext cx="3134470" cy="224178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5C9609A-7F4E-AA94-3768-BA37198BE713}"/>
                </a:ext>
              </a:extLst>
            </p:cNvPr>
            <p:cNvSpPr/>
            <p:nvPr/>
          </p:nvSpPr>
          <p:spPr>
            <a:xfrm>
              <a:off x="-1295470" y="1974815"/>
              <a:ext cx="3068172" cy="6928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2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5936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58854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57852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ION MARKET-NEED MATRIX">
            <a:extLst>
              <a:ext uri="{FF2B5EF4-FFF2-40B4-BE49-F238E27FC236}">
                <a16:creationId xmlns:a16="http://schemas.microsoft.com/office/drawing/2014/main" id="{93E937B5-2BDD-C9C6-38B7-7BA960652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"/>
          <a:stretch/>
        </p:blipFill>
        <p:spPr bwMode="auto">
          <a:xfrm>
            <a:off x="2498684" y="1148199"/>
            <a:ext cx="7194631" cy="45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4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marketing products&#10;&#10;Description automatically generated with medium confidence">
            <a:extLst>
              <a:ext uri="{FF2B5EF4-FFF2-40B4-BE49-F238E27FC236}">
                <a16:creationId xmlns:a16="http://schemas.microsoft.com/office/drawing/2014/main" id="{46B36AAE-32BF-DDA9-F680-AE41F33C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>
          <a:xfrm>
            <a:off x="2931867" y="506027"/>
            <a:ext cx="5938640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8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A3316-1749-08CE-2515-72F67048D214}"/>
              </a:ext>
            </a:extLst>
          </p:cNvPr>
          <p:cNvSpPr/>
          <p:nvPr/>
        </p:nvSpPr>
        <p:spPr>
          <a:xfrm>
            <a:off x="210311" y="191338"/>
            <a:ext cx="4867480" cy="5950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Product Development Requirements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D9CC3-DB56-8490-9E29-39429D38D1B4}"/>
              </a:ext>
            </a:extLst>
          </p:cNvPr>
          <p:cNvGrpSpPr/>
          <p:nvPr/>
        </p:nvGrpSpPr>
        <p:grpSpPr>
          <a:xfrm>
            <a:off x="2229286" y="986542"/>
            <a:ext cx="7733427" cy="5086084"/>
            <a:chOff x="2229286" y="885958"/>
            <a:chExt cx="7733427" cy="508608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90169FC-FCE0-EC9B-5C9A-C7B1BF73F60E}"/>
                </a:ext>
              </a:extLst>
            </p:cNvPr>
            <p:cNvGrpSpPr/>
            <p:nvPr/>
          </p:nvGrpSpPr>
          <p:grpSpPr>
            <a:xfrm>
              <a:off x="2229286" y="885958"/>
              <a:ext cx="7733427" cy="5086084"/>
              <a:chOff x="2090081" y="1054657"/>
              <a:chExt cx="7181215" cy="4748686"/>
            </a:xfrm>
          </p:grpSpPr>
          <p:sp>
            <p:nvSpPr>
              <p:cNvPr id="7" name="Google Shape;53;p15">
                <a:extLst>
                  <a:ext uri="{FF2B5EF4-FFF2-40B4-BE49-F238E27FC236}">
                    <a16:creationId xmlns:a16="http://schemas.microsoft.com/office/drawing/2014/main" id="{59BC3555-3DF1-5195-9CD4-F5A61214188F}"/>
                  </a:ext>
                </a:extLst>
              </p:cNvPr>
              <p:cNvSpPr txBox="1"/>
              <p:nvPr/>
            </p:nvSpPr>
            <p:spPr>
              <a:xfrm flipH="1">
                <a:off x="4500897" y="2163914"/>
                <a:ext cx="1992177" cy="2005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Tech driven design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Data-driven decision-making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Prototyping and MVPs (Minimum Viable Products)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Globalization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Rapid tech advancements</a:t>
                </a:r>
              </a:p>
            </p:txBody>
          </p:sp>
          <p:sp>
            <p:nvSpPr>
              <p:cNvPr id="9" name="Google Shape;55;p15">
                <a:extLst>
                  <a:ext uri="{FF2B5EF4-FFF2-40B4-BE49-F238E27FC236}">
                    <a16:creationId xmlns:a16="http://schemas.microsoft.com/office/drawing/2014/main" id="{CE220299-66CF-EEEC-2501-D43692631DC5}"/>
                  </a:ext>
                </a:extLst>
              </p:cNvPr>
              <p:cNvSpPr txBox="1"/>
              <p:nvPr/>
            </p:nvSpPr>
            <p:spPr>
              <a:xfrm flipH="1">
                <a:off x="2112078" y="2613482"/>
                <a:ext cx="2007738" cy="1722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First mover advantage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Cost Management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Marketing and Market education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Focus on patenting and trademarks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Regulatory compliance</a:t>
                </a:r>
              </a:p>
            </p:txBody>
          </p:sp>
          <p:sp>
            <p:nvSpPr>
              <p:cNvPr id="11" name="Google Shape;57;p15">
                <a:extLst>
                  <a:ext uri="{FF2B5EF4-FFF2-40B4-BE49-F238E27FC236}">
                    <a16:creationId xmlns:a16="http://schemas.microsoft.com/office/drawing/2014/main" id="{39F0C75D-BB8F-EFB3-72B8-F6769FC54B56}"/>
                  </a:ext>
                </a:extLst>
              </p:cNvPr>
              <p:cNvSpPr txBox="1"/>
              <p:nvPr/>
            </p:nvSpPr>
            <p:spPr>
              <a:xfrm flipH="1">
                <a:off x="6641060" y="1636171"/>
                <a:ext cx="2160123" cy="2969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User-centered design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Agile and Lean principles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Advanced analytics, and AI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Sustainable practices and ethics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Rapid prototyping and MVP development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5FDB4AB-1476-0C46-9042-5DEBA0D5ADF3}"/>
                  </a:ext>
                </a:extLst>
              </p:cNvPr>
              <p:cNvGrpSpPr/>
              <p:nvPr/>
            </p:nvGrpSpPr>
            <p:grpSpPr>
              <a:xfrm>
                <a:off x="2090081" y="1054657"/>
                <a:ext cx="7181215" cy="4748686"/>
                <a:chOff x="3420585" y="1674000"/>
                <a:chExt cx="4734975" cy="3131073"/>
              </a:xfrm>
            </p:grpSpPr>
            <p:sp>
              <p:nvSpPr>
                <p:cNvPr id="6" name="Google Shape;52;p15">
                  <a:extLst>
                    <a:ext uri="{FF2B5EF4-FFF2-40B4-BE49-F238E27FC236}">
                      <a16:creationId xmlns:a16="http://schemas.microsoft.com/office/drawing/2014/main" id="{7E5B1D5C-039B-7E97-27C8-D0727D647CEC}"/>
                    </a:ext>
                  </a:extLst>
                </p:cNvPr>
                <p:cNvSpPr txBox="1"/>
                <p:nvPr/>
              </p:nvSpPr>
              <p:spPr>
                <a:xfrm flipH="1">
                  <a:off x="4922123" y="2110039"/>
                  <a:ext cx="1493100" cy="3071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lvl="0"/>
                  <a:r>
                    <a:rPr lang="en-US" sz="1600" b="1" dirty="0"/>
                    <a:t>Market centered</a:t>
                  </a:r>
                </a:p>
              </p:txBody>
            </p:sp>
            <p:sp>
              <p:nvSpPr>
                <p:cNvPr id="8" name="Google Shape;54;p15">
                  <a:extLst>
                    <a:ext uri="{FF2B5EF4-FFF2-40B4-BE49-F238E27FC236}">
                      <a16:creationId xmlns:a16="http://schemas.microsoft.com/office/drawing/2014/main" id="{5E2A125A-B764-1735-B152-230AD80BA79C}"/>
                    </a:ext>
                  </a:extLst>
                </p:cNvPr>
                <p:cNvSpPr txBox="1"/>
                <p:nvPr/>
              </p:nvSpPr>
              <p:spPr>
                <a:xfrm flipH="1">
                  <a:off x="3420585" y="2418900"/>
                  <a:ext cx="1493100" cy="2829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r>
                    <a:rPr lang="en-US" sz="1600" b="1" dirty="0"/>
                    <a:t>Manufacturer </a:t>
                  </a:r>
                  <a:r>
                    <a:rPr lang="en-US" sz="1600" b="1" dirty="0">
                      <a:solidFill>
                        <a:schemeClr val="dk1"/>
                      </a:solidFill>
                      <a:ea typeface="Montserrat SemiBold"/>
                      <a:cs typeface="Montserrat SemiBold"/>
                      <a:sym typeface="Montserrat SemiBold"/>
                    </a:rPr>
                    <a:t>centered</a:t>
                  </a:r>
                  <a:endParaRPr sz="1600" b="1" dirty="0">
                    <a:solidFill>
                      <a:schemeClr val="dk1"/>
                    </a:solidFill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10" name="Google Shape;56;p15">
                  <a:extLst>
                    <a:ext uri="{FF2B5EF4-FFF2-40B4-BE49-F238E27FC236}">
                      <a16:creationId xmlns:a16="http://schemas.microsoft.com/office/drawing/2014/main" id="{70CF2ABC-65F6-4FC0-1C2E-9624F1545634}"/>
                    </a:ext>
                  </a:extLst>
                </p:cNvPr>
                <p:cNvSpPr txBox="1"/>
                <p:nvPr/>
              </p:nvSpPr>
              <p:spPr>
                <a:xfrm flipH="1">
                  <a:off x="6426022" y="1781556"/>
                  <a:ext cx="1493100" cy="3178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chemeClr val="dk1"/>
                      </a:solidFill>
                      <a:ea typeface="Montserrat SemiBold"/>
                      <a:cs typeface="Montserrat SemiBold"/>
                      <a:sym typeface="Montserrat SemiBold"/>
                    </a:rPr>
                    <a:t>Consumer centered</a:t>
                  </a:r>
                  <a:endParaRPr sz="1600" b="1" dirty="0">
                    <a:solidFill>
                      <a:schemeClr val="dk1"/>
                    </a:solidFill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17" name="Google Shape;64;p15">
                  <a:extLst>
                    <a:ext uri="{FF2B5EF4-FFF2-40B4-BE49-F238E27FC236}">
                      <a16:creationId xmlns:a16="http://schemas.microsoft.com/office/drawing/2014/main" id="{72397A8D-FC92-8923-8CAE-B6706CE998F5}"/>
                    </a:ext>
                  </a:extLst>
                </p:cNvPr>
                <p:cNvSpPr/>
                <p:nvPr/>
              </p:nvSpPr>
              <p:spPr>
                <a:xfrm>
                  <a:off x="3432752" y="2283600"/>
                  <a:ext cx="1493100" cy="1353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65;p15">
                  <a:extLst>
                    <a:ext uri="{FF2B5EF4-FFF2-40B4-BE49-F238E27FC236}">
                      <a16:creationId xmlns:a16="http://schemas.microsoft.com/office/drawing/2014/main" id="{874AAB12-AE22-AD62-C259-A0E4D3F7D778}"/>
                    </a:ext>
                  </a:extLst>
                </p:cNvPr>
                <p:cNvSpPr/>
                <p:nvPr/>
              </p:nvSpPr>
              <p:spPr>
                <a:xfrm>
                  <a:off x="4928199" y="1978800"/>
                  <a:ext cx="1493100" cy="135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66;p15">
                  <a:extLst>
                    <a:ext uri="{FF2B5EF4-FFF2-40B4-BE49-F238E27FC236}">
                      <a16:creationId xmlns:a16="http://schemas.microsoft.com/office/drawing/2014/main" id="{E329AA78-7690-E2D1-AFAF-3CCF9DF94B11}"/>
                    </a:ext>
                  </a:extLst>
                </p:cNvPr>
                <p:cNvSpPr/>
                <p:nvPr/>
              </p:nvSpPr>
              <p:spPr>
                <a:xfrm>
                  <a:off x="6423652" y="1674000"/>
                  <a:ext cx="1493100" cy="135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20" name="Google Shape;67;p15">
                  <a:extLst>
                    <a:ext uri="{FF2B5EF4-FFF2-40B4-BE49-F238E27FC236}">
                      <a16:creationId xmlns:a16="http://schemas.microsoft.com/office/drawing/2014/main" id="{B0CA6CDC-3AD5-6B33-D28A-B1EE9823F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3660" y="1674000"/>
                  <a:ext cx="0" cy="281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68;p15">
                  <a:extLst>
                    <a:ext uri="{FF2B5EF4-FFF2-40B4-BE49-F238E27FC236}">
                      <a16:creationId xmlns:a16="http://schemas.microsoft.com/office/drawing/2014/main" id="{E46FFE76-83FE-F7D5-24AC-C6FC640F46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8200" y="1978800"/>
                  <a:ext cx="0" cy="2533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69;p15">
                  <a:extLst>
                    <a:ext uri="{FF2B5EF4-FFF2-40B4-BE49-F238E27FC236}">
                      <a16:creationId xmlns:a16="http://schemas.microsoft.com/office/drawing/2014/main" id="{A6B7B5CF-C780-9722-83BF-5B625C103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2740" y="2283600"/>
                  <a:ext cx="0" cy="2248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5" name="Google Shape;72;p15">
                  <a:extLst>
                    <a:ext uri="{FF2B5EF4-FFF2-40B4-BE49-F238E27FC236}">
                      <a16:creationId xmlns:a16="http://schemas.microsoft.com/office/drawing/2014/main" id="{9965E829-9467-D00B-4B0A-67556B4F0C4D}"/>
                    </a:ext>
                  </a:extLst>
                </p:cNvPr>
                <p:cNvSpPr/>
                <p:nvPr/>
              </p:nvSpPr>
              <p:spPr>
                <a:xfrm>
                  <a:off x="6423660" y="4420173"/>
                  <a:ext cx="1731900" cy="384900"/>
                </a:xfrm>
                <a:prstGeom prst="homePlate">
                  <a:avLst>
                    <a:gd name="adj" fmla="val 6023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dirty="0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Today</a:t>
                  </a:r>
                  <a:endParaRPr dirty="0"/>
                </a:p>
              </p:txBody>
            </p:sp>
            <p:sp>
              <p:nvSpPr>
                <p:cNvPr id="26" name="Google Shape;73;p15">
                  <a:extLst>
                    <a:ext uri="{FF2B5EF4-FFF2-40B4-BE49-F238E27FC236}">
                      <a16:creationId xmlns:a16="http://schemas.microsoft.com/office/drawing/2014/main" id="{5E591EAC-724D-D02E-4FA1-81BA792EA2BA}"/>
                    </a:ext>
                  </a:extLst>
                </p:cNvPr>
                <p:cNvSpPr/>
                <p:nvPr/>
              </p:nvSpPr>
              <p:spPr>
                <a:xfrm>
                  <a:off x="4930690" y="4420173"/>
                  <a:ext cx="1731900" cy="384900"/>
                </a:xfrm>
                <a:prstGeom prst="homePlate">
                  <a:avLst>
                    <a:gd name="adj" fmla="val 5987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dirty="0">
                      <a:solidFill>
                        <a:schemeClr val="lt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2000s</a:t>
                  </a:r>
                  <a:endParaRPr dirty="0"/>
                </a:p>
              </p:txBody>
            </p:sp>
            <p:sp>
              <p:nvSpPr>
                <p:cNvPr id="27" name="Google Shape;74;p15">
                  <a:extLst>
                    <a:ext uri="{FF2B5EF4-FFF2-40B4-BE49-F238E27FC236}">
                      <a16:creationId xmlns:a16="http://schemas.microsoft.com/office/drawing/2014/main" id="{27A03F6F-A314-FF2F-A9EA-D91B432B4490}"/>
                    </a:ext>
                  </a:extLst>
                </p:cNvPr>
                <p:cNvSpPr/>
                <p:nvPr/>
              </p:nvSpPr>
              <p:spPr>
                <a:xfrm>
                  <a:off x="3432752" y="4420173"/>
                  <a:ext cx="1731900" cy="384900"/>
                </a:xfrm>
                <a:prstGeom prst="homePlate">
                  <a:avLst>
                    <a:gd name="adj" fmla="val 585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 dirty="0">
                      <a:latin typeface="Montserrat"/>
                      <a:ea typeface="Montserrat"/>
                      <a:cs typeface="Montserrat"/>
                      <a:sym typeface="Montserrat"/>
                    </a:rPr>
                    <a:t>P</a:t>
                  </a:r>
                  <a:r>
                    <a:rPr lang="en" sz="2400" b="1" dirty="0">
                      <a:latin typeface="Montserrat"/>
                      <a:ea typeface="Montserrat"/>
                      <a:cs typeface="Montserrat"/>
                      <a:sym typeface="Montserrat"/>
                    </a:rPr>
                    <a:t>re 000s</a:t>
                  </a:r>
                  <a:endParaRPr dirty="0"/>
                </a:p>
              </p:txBody>
            </p:sp>
          </p:grpSp>
        </p:grpSp>
        <p:pic>
          <p:nvPicPr>
            <p:cNvPr id="68" name="Picture 67" descr="A white virtual reality headset&#10;&#10;Description automatically generated">
              <a:extLst>
                <a:ext uri="{FF2B5EF4-FFF2-40B4-BE49-F238E27FC236}">
                  <a16:creationId xmlns:a16="http://schemas.microsoft.com/office/drawing/2014/main" id="{F8A08C1C-A40A-BFFD-9995-BE728962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379" y="3464332"/>
              <a:ext cx="1842982" cy="1515192"/>
            </a:xfrm>
            <a:prstGeom prst="rect">
              <a:avLst/>
            </a:prstGeom>
          </p:spPr>
        </p:pic>
        <p:pic>
          <p:nvPicPr>
            <p:cNvPr id="4" name="Picture 3" descr="A computer with a monitor and keyboard&#10;&#10;Description automatically generated">
              <a:extLst>
                <a:ext uri="{FF2B5EF4-FFF2-40B4-BE49-F238E27FC236}">
                  <a16:creationId xmlns:a16="http://schemas.microsoft.com/office/drawing/2014/main" id="{46AD7940-C7E6-0927-1A28-BA8315FD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367" y="4154466"/>
              <a:ext cx="1334563" cy="1069086"/>
            </a:xfrm>
            <a:prstGeom prst="rect">
              <a:avLst/>
            </a:prstGeom>
          </p:spPr>
        </p:pic>
        <p:pic>
          <p:nvPicPr>
            <p:cNvPr id="13" name="Picture 12" descr="A front and back view of a cell phone&#10;&#10;Description automatically generated">
              <a:extLst>
                <a:ext uri="{FF2B5EF4-FFF2-40B4-BE49-F238E27FC236}">
                  <a16:creationId xmlns:a16="http://schemas.microsoft.com/office/drawing/2014/main" id="{C498C833-2F06-B5BF-C7C0-4F2406E0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638" y="3953966"/>
              <a:ext cx="1392848" cy="1392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8DBA4D1-B794-7C1D-28C2-B9340DEDE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71" y="1321385"/>
            <a:ext cx="4428257" cy="42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C8241743-113F-5E9A-B813-E69D301207B0}"/>
              </a:ext>
            </a:extLst>
          </p:cNvPr>
          <p:cNvGrpSpPr/>
          <p:nvPr/>
        </p:nvGrpSpPr>
        <p:grpSpPr>
          <a:xfrm>
            <a:off x="2449586" y="474501"/>
            <a:ext cx="6698959" cy="5908997"/>
            <a:chOff x="1971413" y="212084"/>
            <a:chExt cx="6698959" cy="5908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D17BC9-E09B-0316-F396-F6F872BC00EB}"/>
                </a:ext>
              </a:extLst>
            </p:cNvPr>
            <p:cNvSpPr/>
            <p:nvPr/>
          </p:nvSpPr>
          <p:spPr>
            <a:xfrm>
              <a:off x="1971413" y="1761688"/>
              <a:ext cx="2759978" cy="27599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Challenges in Product Development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FF72E-DE53-4495-CF27-B7451960E4B0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 flipV="1">
              <a:off x="4327202" y="1044429"/>
              <a:ext cx="1793965" cy="112144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0464AB-3C07-EB7F-E750-6C539BA98E00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>
              <a:off x="4731391" y="3141677"/>
              <a:ext cx="222448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8D2AED-4AA3-35E4-7F8C-4B502043F55C}"/>
                </a:ext>
              </a:extLst>
            </p:cNvPr>
            <p:cNvCxnSpPr>
              <a:cxnSpLocks/>
              <a:stCxn id="4" idx="5"/>
            </p:cNvCxnSpPr>
            <p:nvPr/>
          </p:nvCxnSpPr>
          <p:spPr>
            <a:xfrm>
              <a:off x="4327202" y="4117477"/>
              <a:ext cx="1793965" cy="11214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oogle Shape;195;p16">
              <a:extLst>
                <a:ext uri="{FF2B5EF4-FFF2-40B4-BE49-F238E27FC236}">
                  <a16:creationId xmlns:a16="http://schemas.microsoft.com/office/drawing/2014/main" id="{62725748-5101-03B0-A6D9-6131D494C021}"/>
                </a:ext>
              </a:extLst>
            </p:cNvPr>
            <p:cNvGrpSpPr/>
            <p:nvPr/>
          </p:nvGrpSpPr>
          <p:grpSpPr>
            <a:xfrm>
              <a:off x="3164102" y="2201815"/>
              <a:ext cx="374599" cy="445205"/>
              <a:chOff x="6244525" y="3105500"/>
              <a:chExt cx="250950" cy="345675"/>
            </a:xfrm>
          </p:grpSpPr>
          <p:sp>
            <p:nvSpPr>
              <p:cNvPr id="23" name="Google Shape;196;p16">
                <a:extLst>
                  <a:ext uri="{FF2B5EF4-FFF2-40B4-BE49-F238E27FC236}">
                    <a16:creationId xmlns:a16="http://schemas.microsoft.com/office/drawing/2014/main" id="{21B1B623-1772-0FFE-C8C2-E72CE774942E}"/>
                  </a:ext>
                </a:extLst>
              </p:cNvPr>
              <p:cNvSpPr/>
              <p:nvPr/>
            </p:nvSpPr>
            <p:spPr>
              <a:xfrm>
                <a:off x="6244525" y="3105500"/>
                <a:ext cx="250950" cy="34567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3827" extrusionOk="0">
                    <a:moveTo>
                      <a:pt x="4530" y="1"/>
                    </a:moveTo>
                    <a:cubicBezTo>
                      <a:pt x="2032" y="1"/>
                      <a:pt x="0" y="2033"/>
                      <a:pt x="0" y="4530"/>
                    </a:cubicBezTo>
                    <a:lnTo>
                      <a:pt x="0" y="5309"/>
                    </a:lnTo>
                    <a:cubicBezTo>
                      <a:pt x="0" y="6275"/>
                      <a:pt x="290" y="7200"/>
                      <a:pt x="841" y="7988"/>
                    </a:cubicBezTo>
                    <a:lnTo>
                      <a:pt x="841" y="10217"/>
                    </a:lnTo>
                    <a:cubicBezTo>
                      <a:pt x="841" y="10366"/>
                      <a:pt x="962" y="10487"/>
                      <a:pt x="1111" y="10487"/>
                    </a:cubicBezTo>
                    <a:cubicBezTo>
                      <a:pt x="1261" y="10487"/>
                      <a:pt x="1382" y="10366"/>
                      <a:pt x="1382" y="10217"/>
                    </a:cubicBezTo>
                    <a:lnTo>
                      <a:pt x="1382" y="7902"/>
                    </a:lnTo>
                    <a:cubicBezTo>
                      <a:pt x="1382" y="7845"/>
                      <a:pt x="1364" y="7788"/>
                      <a:pt x="1331" y="7742"/>
                    </a:cubicBezTo>
                    <a:cubicBezTo>
                      <a:pt x="814" y="7031"/>
                      <a:pt x="541" y="6190"/>
                      <a:pt x="541" y="5309"/>
                    </a:cubicBezTo>
                    <a:lnTo>
                      <a:pt x="541" y="4530"/>
                    </a:lnTo>
                    <a:cubicBezTo>
                      <a:pt x="541" y="2330"/>
                      <a:pt x="2331" y="541"/>
                      <a:pt x="4530" y="541"/>
                    </a:cubicBezTo>
                    <a:cubicBezTo>
                      <a:pt x="6730" y="541"/>
                      <a:pt x="8520" y="2332"/>
                      <a:pt x="8520" y="4530"/>
                    </a:cubicBezTo>
                    <a:lnTo>
                      <a:pt x="8520" y="5650"/>
                    </a:lnTo>
                    <a:cubicBezTo>
                      <a:pt x="8520" y="5696"/>
                      <a:pt x="8531" y="5740"/>
                      <a:pt x="8553" y="5780"/>
                    </a:cubicBezTo>
                    <a:lnTo>
                      <a:pt x="9426" y="7372"/>
                    </a:lnTo>
                    <a:cubicBezTo>
                      <a:pt x="9492" y="7493"/>
                      <a:pt x="9444" y="7597"/>
                      <a:pt x="9420" y="7636"/>
                    </a:cubicBezTo>
                    <a:cubicBezTo>
                      <a:pt x="9398" y="7676"/>
                      <a:pt x="9328" y="7766"/>
                      <a:pt x="9193" y="7766"/>
                    </a:cubicBezTo>
                    <a:lnTo>
                      <a:pt x="9191" y="7766"/>
                    </a:lnTo>
                    <a:lnTo>
                      <a:pt x="8792" y="7764"/>
                    </a:lnTo>
                    <a:lnTo>
                      <a:pt x="8790" y="7764"/>
                    </a:lnTo>
                    <a:cubicBezTo>
                      <a:pt x="8718" y="7764"/>
                      <a:pt x="8651" y="7793"/>
                      <a:pt x="8599" y="7843"/>
                    </a:cubicBezTo>
                    <a:cubicBezTo>
                      <a:pt x="8550" y="7894"/>
                      <a:pt x="8520" y="7964"/>
                      <a:pt x="8520" y="8035"/>
                    </a:cubicBezTo>
                    <a:lnTo>
                      <a:pt x="8520" y="9239"/>
                    </a:lnTo>
                    <a:cubicBezTo>
                      <a:pt x="8520" y="9884"/>
                      <a:pt x="7996" y="10408"/>
                      <a:pt x="7353" y="10408"/>
                    </a:cubicBezTo>
                    <a:lnTo>
                      <a:pt x="6542" y="10408"/>
                    </a:lnTo>
                    <a:cubicBezTo>
                      <a:pt x="6173" y="10408"/>
                      <a:pt x="5875" y="10707"/>
                      <a:pt x="5875" y="11075"/>
                    </a:cubicBezTo>
                    <a:lnTo>
                      <a:pt x="5875" y="13138"/>
                    </a:lnTo>
                    <a:lnTo>
                      <a:pt x="2203" y="11489"/>
                    </a:lnTo>
                    <a:cubicBezTo>
                      <a:pt x="2167" y="11473"/>
                      <a:pt x="2129" y="11465"/>
                      <a:pt x="2093" y="11465"/>
                    </a:cubicBezTo>
                    <a:cubicBezTo>
                      <a:pt x="1990" y="11465"/>
                      <a:pt x="1892" y="11525"/>
                      <a:pt x="1847" y="11625"/>
                    </a:cubicBezTo>
                    <a:cubicBezTo>
                      <a:pt x="1785" y="11760"/>
                      <a:pt x="1846" y="11920"/>
                      <a:pt x="1983" y="11982"/>
                    </a:cubicBezTo>
                    <a:lnTo>
                      <a:pt x="6034" y="13803"/>
                    </a:lnTo>
                    <a:cubicBezTo>
                      <a:pt x="6069" y="13818"/>
                      <a:pt x="6107" y="13827"/>
                      <a:pt x="6144" y="13827"/>
                    </a:cubicBezTo>
                    <a:cubicBezTo>
                      <a:pt x="6195" y="13827"/>
                      <a:pt x="6247" y="13812"/>
                      <a:pt x="6291" y="13783"/>
                    </a:cubicBezTo>
                    <a:cubicBezTo>
                      <a:pt x="6368" y="13734"/>
                      <a:pt x="6415" y="13647"/>
                      <a:pt x="6415" y="13556"/>
                    </a:cubicBezTo>
                    <a:lnTo>
                      <a:pt x="6415" y="11075"/>
                    </a:lnTo>
                    <a:cubicBezTo>
                      <a:pt x="6415" y="11005"/>
                      <a:pt x="6472" y="10947"/>
                      <a:pt x="6542" y="10947"/>
                    </a:cubicBezTo>
                    <a:lnTo>
                      <a:pt x="7353" y="10947"/>
                    </a:lnTo>
                    <a:cubicBezTo>
                      <a:pt x="8295" y="10947"/>
                      <a:pt x="9061" y="10181"/>
                      <a:pt x="9061" y="9239"/>
                    </a:cubicBezTo>
                    <a:lnTo>
                      <a:pt x="9061" y="8306"/>
                    </a:lnTo>
                    <a:lnTo>
                      <a:pt x="9193" y="8306"/>
                    </a:lnTo>
                    <a:cubicBezTo>
                      <a:pt x="9479" y="8306"/>
                      <a:pt x="9737" y="8160"/>
                      <a:pt x="9885" y="7913"/>
                    </a:cubicBezTo>
                    <a:cubicBezTo>
                      <a:pt x="10032" y="7665"/>
                      <a:pt x="10038" y="7367"/>
                      <a:pt x="9900" y="7114"/>
                    </a:cubicBezTo>
                    <a:lnTo>
                      <a:pt x="9898" y="7114"/>
                    </a:lnTo>
                    <a:lnTo>
                      <a:pt x="9059" y="5582"/>
                    </a:lnTo>
                    <a:lnTo>
                      <a:pt x="9059" y="4530"/>
                    </a:lnTo>
                    <a:cubicBezTo>
                      <a:pt x="9059" y="2033"/>
                      <a:pt x="7027" y="1"/>
                      <a:pt x="4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7;p16">
                <a:extLst>
                  <a:ext uri="{FF2B5EF4-FFF2-40B4-BE49-F238E27FC236}">
                    <a16:creationId xmlns:a16="http://schemas.microsoft.com/office/drawing/2014/main" id="{C6A70666-974B-92CD-3E25-BB1A81A60F4D}"/>
                  </a:ext>
                </a:extLst>
              </p:cNvPr>
              <p:cNvSpPr/>
              <p:nvPr/>
            </p:nvSpPr>
            <p:spPr>
              <a:xfrm>
                <a:off x="6276225" y="3138000"/>
                <a:ext cx="1625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6499" extrusionOk="0">
                    <a:moveTo>
                      <a:pt x="3584" y="541"/>
                    </a:moveTo>
                    <a:cubicBezTo>
                      <a:pt x="3612" y="541"/>
                      <a:pt x="3656" y="586"/>
                      <a:pt x="3665" y="661"/>
                    </a:cubicBezTo>
                    <a:lnTo>
                      <a:pt x="3705" y="1010"/>
                    </a:lnTo>
                    <a:cubicBezTo>
                      <a:pt x="3718" y="1114"/>
                      <a:pt x="3789" y="1202"/>
                      <a:pt x="3892" y="1235"/>
                    </a:cubicBezTo>
                    <a:cubicBezTo>
                      <a:pt x="4004" y="1270"/>
                      <a:pt x="4116" y="1316"/>
                      <a:pt x="4220" y="1371"/>
                    </a:cubicBezTo>
                    <a:cubicBezTo>
                      <a:pt x="4260" y="1391"/>
                      <a:pt x="4303" y="1401"/>
                      <a:pt x="4345" y="1401"/>
                    </a:cubicBezTo>
                    <a:cubicBezTo>
                      <a:pt x="4405" y="1401"/>
                      <a:pt x="4463" y="1382"/>
                      <a:pt x="4511" y="1343"/>
                    </a:cubicBezTo>
                    <a:lnTo>
                      <a:pt x="4786" y="1127"/>
                    </a:lnTo>
                    <a:cubicBezTo>
                      <a:pt x="4824" y="1097"/>
                      <a:pt x="4862" y="1085"/>
                      <a:pt x="4890" y="1085"/>
                    </a:cubicBezTo>
                    <a:cubicBezTo>
                      <a:pt x="4908" y="1085"/>
                      <a:pt x="4921" y="1090"/>
                      <a:pt x="4929" y="1098"/>
                    </a:cubicBezTo>
                    <a:lnTo>
                      <a:pt x="5402" y="1570"/>
                    </a:lnTo>
                    <a:cubicBezTo>
                      <a:pt x="5422" y="1589"/>
                      <a:pt x="5418" y="1653"/>
                      <a:pt x="5373" y="1711"/>
                    </a:cubicBezTo>
                    <a:lnTo>
                      <a:pt x="5156" y="1986"/>
                    </a:lnTo>
                    <a:cubicBezTo>
                      <a:pt x="5090" y="2070"/>
                      <a:pt x="5079" y="2184"/>
                      <a:pt x="5129" y="2277"/>
                    </a:cubicBezTo>
                    <a:cubicBezTo>
                      <a:pt x="5182" y="2384"/>
                      <a:pt x="5228" y="2494"/>
                      <a:pt x="5264" y="2607"/>
                    </a:cubicBezTo>
                    <a:cubicBezTo>
                      <a:pt x="5297" y="2708"/>
                      <a:pt x="5385" y="2781"/>
                      <a:pt x="5490" y="2794"/>
                    </a:cubicBezTo>
                    <a:lnTo>
                      <a:pt x="5838" y="2834"/>
                    </a:lnTo>
                    <a:cubicBezTo>
                      <a:pt x="5913" y="2844"/>
                      <a:pt x="5959" y="2888"/>
                      <a:pt x="5959" y="2915"/>
                    </a:cubicBezTo>
                    <a:lnTo>
                      <a:pt x="5959" y="3584"/>
                    </a:lnTo>
                    <a:cubicBezTo>
                      <a:pt x="5959" y="3611"/>
                      <a:pt x="5913" y="3655"/>
                      <a:pt x="5838" y="3664"/>
                    </a:cubicBezTo>
                    <a:lnTo>
                      <a:pt x="5490" y="3705"/>
                    </a:lnTo>
                    <a:cubicBezTo>
                      <a:pt x="5385" y="3718"/>
                      <a:pt x="5297" y="3791"/>
                      <a:pt x="5264" y="3892"/>
                    </a:cubicBezTo>
                    <a:cubicBezTo>
                      <a:pt x="5230" y="4005"/>
                      <a:pt x="5182" y="4115"/>
                      <a:pt x="5129" y="4221"/>
                    </a:cubicBezTo>
                    <a:cubicBezTo>
                      <a:pt x="5079" y="4315"/>
                      <a:pt x="5090" y="4429"/>
                      <a:pt x="5156" y="4513"/>
                    </a:cubicBezTo>
                    <a:lnTo>
                      <a:pt x="5373" y="4788"/>
                    </a:lnTo>
                    <a:cubicBezTo>
                      <a:pt x="5420" y="4846"/>
                      <a:pt x="5422" y="4910"/>
                      <a:pt x="5402" y="4929"/>
                    </a:cubicBezTo>
                    <a:lnTo>
                      <a:pt x="4929" y="5401"/>
                    </a:lnTo>
                    <a:cubicBezTo>
                      <a:pt x="4921" y="5409"/>
                      <a:pt x="4908" y="5414"/>
                      <a:pt x="4890" y="5414"/>
                    </a:cubicBezTo>
                    <a:cubicBezTo>
                      <a:pt x="4862" y="5414"/>
                      <a:pt x="4824" y="5402"/>
                      <a:pt x="4786" y="5372"/>
                    </a:cubicBezTo>
                    <a:lnTo>
                      <a:pt x="4511" y="5156"/>
                    </a:lnTo>
                    <a:cubicBezTo>
                      <a:pt x="4463" y="5117"/>
                      <a:pt x="4405" y="5098"/>
                      <a:pt x="4345" y="5098"/>
                    </a:cubicBezTo>
                    <a:cubicBezTo>
                      <a:pt x="4303" y="5098"/>
                      <a:pt x="4260" y="5108"/>
                      <a:pt x="4220" y="5128"/>
                    </a:cubicBezTo>
                    <a:cubicBezTo>
                      <a:pt x="4116" y="5183"/>
                      <a:pt x="4004" y="5229"/>
                      <a:pt x="3892" y="5264"/>
                    </a:cubicBezTo>
                    <a:cubicBezTo>
                      <a:pt x="3791" y="5297"/>
                      <a:pt x="3718" y="5385"/>
                      <a:pt x="3705" y="5489"/>
                    </a:cubicBezTo>
                    <a:lnTo>
                      <a:pt x="3663" y="5838"/>
                    </a:lnTo>
                    <a:cubicBezTo>
                      <a:pt x="3656" y="5913"/>
                      <a:pt x="3612" y="5958"/>
                      <a:pt x="3584" y="5958"/>
                    </a:cubicBezTo>
                    <a:lnTo>
                      <a:pt x="2916" y="5958"/>
                    </a:lnTo>
                    <a:cubicBezTo>
                      <a:pt x="2888" y="5958"/>
                      <a:pt x="2846" y="5913"/>
                      <a:pt x="2837" y="5838"/>
                    </a:cubicBezTo>
                    <a:lnTo>
                      <a:pt x="2795" y="5489"/>
                    </a:lnTo>
                    <a:cubicBezTo>
                      <a:pt x="2782" y="5385"/>
                      <a:pt x="2710" y="5297"/>
                      <a:pt x="2610" y="5264"/>
                    </a:cubicBezTo>
                    <a:cubicBezTo>
                      <a:pt x="2496" y="5227"/>
                      <a:pt x="2384" y="5182"/>
                      <a:pt x="2280" y="5128"/>
                    </a:cubicBezTo>
                    <a:cubicBezTo>
                      <a:pt x="2239" y="5108"/>
                      <a:pt x="2197" y="5097"/>
                      <a:pt x="2155" y="5097"/>
                    </a:cubicBezTo>
                    <a:cubicBezTo>
                      <a:pt x="2096" y="5097"/>
                      <a:pt x="2036" y="5117"/>
                      <a:pt x="1988" y="5156"/>
                    </a:cubicBezTo>
                    <a:lnTo>
                      <a:pt x="1714" y="5372"/>
                    </a:lnTo>
                    <a:cubicBezTo>
                      <a:pt x="1676" y="5402"/>
                      <a:pt x="1638" y="5414"/>
                      <a:pt x="1609" y="5414"/>
                    </a:cubicBezTo>
                    <a:cubicBezTo>
                      <a:pt x="1592" y="5414"/>
                      <a:pt x="1578" y="5409"/>
                      <a:pt x="1571" y="5401"/>
                    </a:cubicBezTo>
                    <a:lnTo>
                      <a:pt x="1098" y="4929"/>
                    </a:lnTo>
                    <a:cubicBezTo>
                      <a:pt x="1080" y="4909"/>
                      <a:pt x="1081" y="4846"/>
                      <a:pt x="1127" y="4786"/>
                    </a:cubicBezTo>
                    <a:lnTo>
                      <a:pt x="1345" y="4511"/>
                    </a:lnTo>
                    <a:cubicBezTo>
                      <a:pt x="1409" y="4429"/>
                      <a:pt x="1420" y="4315"/>
                      <a:pt x="1373" y="4220"/>
                    </a:cubicBezTo>
                    <a:cubicBezTo>
                      <a:pt x="1318" y="4115"/>
                      <a:pt x="1272" y="4003"/>
                      <a:pt x="1235" y="3892"/>
                    </a:cubicBezTo>
                    <a:cubicBezTo>
                      <a:pt x="1204" y="3791"/>
                      <a:pt x="1114" y="3718"/>
                      <a:pt x="1010" y="3705"/>
                    </a:cubicBezTo>
                    <a:lnTo>
                      <a:pt x="662" y="3663"/>
                    </a:lnTo>
                    <a:cubicBezTo>
                      <a:pt x="587" y="3655"/>
                      <a:pt x="541" y="3611"/>
                      <a:pt x="541" y="3584"/>
                    </a:cubicBezTo>
                    <a:lnTo>
                      <a:pt x="541" y="2915"/>
                    </a:lnTo>
                    <a:cubicBezTo>
                      <a:pt x="541" y="2888"/>
                      <a:pt x="587" y="2844"/>
                      <a:pt x="662" y="2836"/>
                    </a:cubicBezTo>
                    <a:lnTo>
                      <a:pt x="1010" y="2794"/>
                    </a:lnTo>
                    <a:cubicBezTo>
                      <a:pt x="1116" y="2781"/>
                      <a:pt x="1204" y="2708"/>
                      <a:pt x="1235" y="2607"/>
                    </a:cubicBezTo>
                    <a:cubicBezTo>
                      <a:pt x="1272" y="2496"/>
                      <a:pt x="1318" y="2384"/>
                      <a:pt x="1373" y="2279"/>
                    </a:cubicBezTo>
                    <a:cubicBezTo>
                      <a:pt x="1420" y="2184"/>
                      <a:pt x="1409" y="2070"/>
                      <a:pt x="1345" y="1986"/>
                    </a:cubicBezTo>
                    <a:lnTo>
                      <a:pt x="1127" y="1711"/>
                    </a:lnTo>
                    <a:cubicBezTo>
                      <a:pt x="1081" y="1653"/>
                      <a:pt x="1080" y="1590"/>
                      <a:pt x="1098" y="1570"/>
                    </a:cubicBezTo>
                    <a:lnTo>
                      <a:pt x="1571" y="1098"/>
                    </a:lnTo>
                    <a:cubicBezTo>
                      <a:pt x="1578" y="1090"/>
                      <a:pt x="1592" y="1085"/>
                      <a:pt x="1609" y="1085"/>
                    </a:cubicBezTo>
                    <a:cubicBezTo>
                      <a:pt x="1638" y="1085"/>
                      <a:pt x="1676" y="1097"/>
                      <a:pt x="1714" y="1127"/>
                    </a:cubicBezTo>
                    <a:lnTo>
                      <a:pt x="1988" y="1343"/>
                    </a:lnTo>
                    <a:cubicBezTo>
                      <a:pt x="2036" y="1382"/>
                      <a:pt x="2096" y="1401"/>
                      <a:pt x="2155" y="1401"/>
                    </a:cubicBezTo>
                    <a:cubicBezTo>
                      <a:pt x="2198" y="1401"/>
                      <a:pt x="2241" y="1391"/>
                      <a:pt x="2280" y="1371"/>
                    </a:cubicBezTo>
                    <a:cubicBezTo>
                      <a:pt x="2384" y="1317"/>
                      <a:pt x="2496" y="1270"/>
                      <a:pt x="2610" y="1235"/>
                    </a:cubicBezTo>
                    <a:cubicBezTo>
                      <a:pt x="2710" y="1202"/>
                      <a:pt x="2784" y="1114"/>
                      <a:pt x="2795" y="1010"/>
                    </a:cubicBezTo>
                    <a:lnTo>
                      <a:pt x="2837" y="661"/>
                    </a:lnTo>
                    <a:cubicBezTo>
                      <a:pt x="2846" y="586"/>
                      <a:pt x="2888" y="541"/>
                      <a:pt x="2916" y="541"/>
                    </a:cubicBezTo>
                    <a:close/>
                    <a:moveTo>
                      <a:pt x="2916" y="0"/>
                    </a:moveTo>
                    <a:cubicBezTo>
                      <a:pt x="2606" y="0"/>
                      <a:pt x="2340" y="258"/>
                      <a:pt x="2300" y="599"/>
                    </a:cubicBezTo>
                    <a:lnTo>
                      <a:pt x="2278" y="781"/>
                    </a:lnTo>
                    <a:cubicBezTo>
                      <a:pt x="2249" y="792"/>
                      <a:pt x="2219" y="803"/>
                      <a:pt x="2192" y="815"/>
                    </a:cubicBezTo>
                    <a:lnTo>
                      <a:pt x="2047" y="704"/>
                    </a:lnTo>
                    <a:cubicBezTo>
                      <a:pt x="1915" y="600"/>
                      <a:pt x="1760" y="548"/>
                      <a:pt x="1609" y="548"/>
                    </a:cubicBezTo>
                    <a:cubicBezTo>
                      <a:pt x="1453" y="548"/>
                      <a:pt x="1302" y="604"/>
                      <a:pt x="1190" y="716"/>
                    </a:cubicBezTo>
                    <a:lnTo>
                      <a:pt x="717" y="1189"/>
                    </a:lnTo>
                    <a:cubicBezTo>
                      <a:pt x="497" y="1409"/>
                      <a:pt x="491" y="1777"/>
                      <a:pt x="704" y="2047"/>
                    </a:cubicBezTo>
                    <a:lnTo>
                      <a:pt x="818" y="2190"/>
                    </a:lnTo>
                    <a:cubicBezTo>
                      <a:pt x="805" y="2219"/>
                      <a:pt x="792" y="2248"/>
                      <a:pt x="781" y="2277"/>
                    </a:cubicBezTo>
                    <a:lnTo>
                      <a:pt x="600" y="2299"/>
                    </a:lnTo>
                    <a:cubicBezTo>
                      <a:pt x="259" y="2340"/>
                      <a:pt x="0" y="2604"/>
                      <a:pt x="0" y="2915"/>
                    </a:cubicBezTo>
                    <a:lnTo>
                      <a:pt x="0" y="3584"/>
                    </a:lnTo>
                    <a:cubicBezTo>
                      <a:pt x="0" y="3895"/>
                      <a:pt x="259" y="4159"/>
                      <a:pt x="600" y="4199"/>
                    </a:cubicBezTo>
                    <a:lnTo>
                      <a:pt x="781" y="4221"/>
                    </a:lnTo>
                    <a:cubicBezTo>
                      <a:pt x="792" y="4251"/>
                      <a:pt x="805" y="4280"/>
                      <a:pt x="816" y="4309"/>
                    </a:cubicBezTo>
                    <a:lnTo>
                      <a:pt x="704" y="4452"/>
                    </a:lnTo>
                    <a:cubicBezTo>
                      <a:pt x="491" y="4722"/>
                      <a:pt x="497" y="5090"/>
                      <a:pt x="717" y="5310"/>
                    </a:cubicBezTo>
                    <a:lnTo>
                      <a:pt x="1190" y="5784"/>
                    </a:lnTo>
                    <a:cubicBezTo>
                      <a:pt x="1302" y="5897"/>
                      <a:pt x="1453" y="5953"/>
                      <a:pt x="1609" y="5953"/>
                    </a:cubicBezTo>
                    <a:cubicBezTo>
                      <a:pt x="1760" y="5953"/>
                      <a:pt x="1915" y="5901"/>
                      <a:pt x="2047" y="5797"/>
                    </a:cubicBezTo>
                    <a:lnTo>
                      <a:pt x="2190" y="5684"/>
                    </a:lnTo>
                    <a:cubicBezTo>
                      <a:pt x="2219" y="5696"/>
                      <a:pt x="2249" y="5707"/>
                      <a:pt x="2278" y="5720"/>
                    </a:cubicBezTo>
                    <a:lnTo>
                      <a:pt x="2300" y="5902"/>
                    </a:lnTo>
                    <a:cubicBezTo>
                      <a:pt x="2340" y="6242"/>
                      <a:pt x="2606" y="6499"/>
                      <a:pt x="2916" y="6499"/>
                    </a:cubicBezTo>
                    <a:lnTo>
                      <a:pt x="3584" y="6499"/>
                    </a:lnTo>
                    <a:cubicBezTo>
                      <a:pt x="3896" y="6499"/>
                      <a:pt x="4160" y="6242"/>
                      <a:pt x="4200" y="5902"/>
                    </a:cubicBezTo>
                    <a:lnTo>
                      <a:pt x="4222" y="5720"/>
                    </a:lnTo>
                    <a:cubicBezTo>
                      <a:pt x="4251" y="5707"/>
                      <a:pt x="4281" y="5696"/>
                      <a:pt x="4310" y="5684"/>
                    </a:cubicBezTo>
                    <a:lnTo>
                      <a:pt x="4453" y="5797"/>
                    </a:lnTo>
                    <a:cubicBezTo>
                      <a:pt x="4585" y="5901"/>
                      <a:pt x="4740" y="5953"/>
                      <a:pt x="4890" y="5953"/>
                    </a:cubicBezTo>
                    <a:cubicBezTo>
                      <a:pt x="5047" y="5953"/>
                      <a:pt x="5198" y="5897"/>
                      <a:pt x="5310" y="5784"/>
                    </a:cubicBezTo>
                    <a:lnTo>
                      <a:pt x="5785" y="5310"/>
                    </a:lnTo>
                    <a:cubicBezTo>
                      <a:pt x="6005" y="5092"/>
                      <a:pt x="6010" y="4722"/>
                      <a:pt x="5798" y="4452"/>
                    </a:cubicBezTo>
                    <a:lnTo>
                      <a:pt x="5684" y="4309"/>
                    </a:lnTo>
                    <a:cubicBezTo>
                      <a:pt x="5697" y="4280"/>
                      <a:pt x="5708" y="4251"/>
                      <a:pt x="5721" y="4221"/>
                    </a:cubicBezTo>
                    <a:lnTo>
                      <a:pt x="5902" y="4199"/>
                    </a:lnTo>
                    <a:cubicBezTo>
                      <a:pt x="6243" y="4159"/>
                      <a:pt x="6499" y="3895"/>
                      <a:pt x="6499" y="3584"/>
                    </a:cubicBezTo>
                    <a:lnTo>
                      <a:pt x="6499" y="2915"/>
                    </a:lnTo>
                    <a:cubicBezTo>
                      <a:pt x="6499" y="2604"/>
                      <a:pt x="6243" y="2340"/>
                      <a:pt x="5902" y="2299"/>
                    </a:cubicBezTo>
                    <a:lnTo>
                      <a:pt x="5721" y="2277"/>
                    </a:lnTo>
                    <a:cubicBezTo>
                      <a:pt x="5708" y="2248"/>
                      <a:pt x="5697" y="2219"/>
                      <a:pt x="5684" y="2190"/>
                    </a:cubicBezTo>
                    <a:lnTo>
                      <a:pt x="5798" y="2047"/>
                    </a:lnTo>
                    <a:cubicBezTo>
                      <a:pt x="6008" y="1777"/>
                      <a:pt x="6005" y="1409"/>
                      <a:pt x="5785" y="1189"/>
                    </a:cubicBezTo>
                    <a:lnTo>
                      <a:pt x="5310" y="716"/>
                    </a:lnTo>
                    <a:cubicBezTo>
                      <a:pt x="5198" y="604"/>
                      <a:pt x="5047" y="548"/>
                      <a:pt x="4890" y="548"/>
                    </a:cubicBezTo>
                    <a:cubicBezTo>
                      <a:pt x="4740" y="548"/>
                      <a:pt x="4585" y="600"/>
                      <a:pt x="4453" y="704"/>
                    </a:cubicBezTo>
                    <a:lnTo>
                      <a:pt x="4310" y="815"/>
                    </a:lnTo>
                    <a:cubicBezTo>
                      <a:pt x="4281" y="803"/>
                      <a:pt x="4251" y="792"/>
                      <a:pt x="4222" y="781"/>
                    </a:cubicBezTo>
                    <a:lnTo>
                      <a:pt x="4200" y="599"/>
                    </a:lnTo>
                    <a:cubicBezTo>
                      <a:pt x="4160" y="258"/>
                      <a:pt x="3896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8;p16">
                <a:extLst>
                  <a:ext uri="{FF2B5EF4-FFF2-40B4-BE49-F238E27FC236}">
                    <a16:creationId xmlns:a16="http://schemas.microsoft.com/office/drawing/2014/main" id="{8A0DFCF8-E53B-28C8-5D9D-BCD3F01B30AD}"/>
                  </a:ext>
                </a:extLst>
              </p:cNvPr>
              <p:cNvSpPr/>
              <p:nvPr/>
            </p:nvSpPr>
            <p:spPr>
              <a:xfrm>
                <a:off x="6323300" y="3185075"/>
                <a:ext cx="683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733" extrusionOk="0">
                    <a:moveTo>
                      <a:pt x="1368" y="541"/>
                    </a:moveTo>
                    <a:cubicBezTo>
                      <a:pt x="1822" y="541"/>
                      <a:pt x="2194" y="911"/>
                      <a:pt x="2194" y="1367"/>
                    </a:cubicBezTo>
                    <a:cubicBezTo>
                      <a:pt x="2194" y="1822"/>
                      <a:pt x="1822" y="2192"/>
                      <a:pt x="1368" y="2192"/>
                    </a:cubicBezTo>
                    <a:cubicBezTo>
                      <a:pt x="912" y="2192"/>
                      <a:pt x="541" y="1822"/>
                      <a:pt x="541" y="1367"/>
                    </a:cubicBezTo>
                    <a:cubicBezTo>
                      <a:pt x="541" y="911"/>
                      <a:pt x="912" y="541"/>
                      <a:pt x="1368" y="541"/>
                    </a:cubicBezTo>
                    <a:close/>
                    <a:moveTo>
                      <a:pt x="1368" y="1"/>
                    </a:moveTo>
                    <a:cubicBezTo>
                      <a:pt x="615" y="1"/>
                      <a:pt x="1" y="613"/>
                      <a:pt x="1" y="1367"/>
                    </a:cubicBezTo>
                    <a:cubicBezTo>
                      <a:pt x="1" y="2120"/>
                      <a:pt x="615" y="2732"/>
                      <a:pt x="1368" y="2732"/>
                    </a:cubicBezTo>
                    <a:cubicBezTo>
                      <a:pt x="2121" y="2732"/>
                      <a:pt x="2733" y="2120"/>
                      <a:pt x="2733" y="1367"/>
                    </a:cubicBezTo>
                    <a:cubicBezTo>
                      <a:pt x="2733" y="614"/>
                      <a:pt x="2121" y="1"/>
                      <a:pt x="1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9;p16">
                <a:extLst>
                  <a:ext uri="{FF2B5EF4-FFF2-40B4-BE49-F238E27FC236}">
                    <a16:creationId xmlns:a16="http://schemas.microsoft.com/office/drawing/2014/main" id="{AC12FCAE-0B3B-C8FA-B20D-F67390B5F48D}"/>
                  </a:ext>
                </a:extLst>
              </p:cNvPr>
              <p:cNvSpPr/>
              <p:nvPr/>
            </p:nvSpPr>
            <p:spPr>
              <a:xfrm>
                <a:off x="6266150" y="3380625"/>
                <a:ext cx="135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40" extrusionOk="0">
                    <a:moveTo>
                      <a:pt x="271" y="0"/>
                    </a:moveTo>
                    <a:cubicBezTo>
                      <a:pt x="121" y="0"/>
                      <a:pt x="0" y="121"/>
                      <a:pt x="0" y="270"/>
                    </a:cubicBezTo>
                    <a:cubicBezTo>
                      <a:pt x="0" y="418"/>
                      <a:pt x="121" y="539"/>
                      <a:pt x="271" y="539"/>
                    </a:cubicBezTo>
                    <a:cubicBezTo>
                      <a:pt x="420" y="539"/>
                      <a:pt x="541" y="418"/>
                      <a:pt x="541" y="270"/>
                    </a:cubicBezTo>
                    <a:cubicBezTo>
                      <a:pt x="541" y="121"/>
                      <a:pt x="420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0" name="Slide Zoom 39">
                  <a:extLst>
                    <a:ext uri="{FF2B5EF4-FFF2-40B4-BE49-F238E27FC236}">
                      <a16:creationId xmlns:a16="http://schemas.microsoft.com/office/drawing/2014/main" id="{3E3BA41B-E9EA-696C-B0CA-B691918C5DD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2533997"/>
                    </p:ext>
                  </p:extLst>
                </p:nvPr>
              </p:nvGraphicFramePr>
              <p:xfrm>
                <a:off x="6096000" y="212084"/>
                <a:ext cx="1664689" cy="1664689"/>
              </p:xfrm>
              <a:graphic>
                <a:graphicData uri="http://schemas.microsoft.com/office/powerpoint/2016/slidezoom">
                  <pslz:sldZm>
                    <pslz:sldZmObj sldId="273" cId="2808626071">
                      <pslz:zmPr id="{9BB60D9D-0E49-49C3-8F8E-2D7F2E306261}" imageType="cover" transitionDur="750">
                        <p166:blipFill xmlns:p166="http://schemas.microsoft.com/office/powerpoint/2016/6/main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664689" cy="1664689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0" name="Slide Zoom 39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3E3BA41B-E9EA-696C-B0CA-B691918C5DD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4173" y="474501"/>
                  <a:ext cx="1664689" cy="166468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2" name="Slide Zoom 41">
                  <a:extLst>
                    <a:ext uri="{FF2B5EF4-FFF2-40B4-BE49-F238E27FC236}">
                      <a16:creationId xmlns:a16="http://schemas.microsoft.com/office/drawing/2014/main" id="{2FD80F81-EFCD-6975-C635-7133DCA90A6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9537447"/>
                    </p:ext>
                  </p:extLst>
                </p:nvPr>
              </p:nvGraphicFramePr>
              <p:xfrm>
                <a:off x="6955872" y="2284427"/>
                <a:ext cx="1714500" cy="1714500"/>
              </p:xfrm>
              <a:graphic>
                <a:graphicData uri="http://schemas.microsoft.com/office/powerpoint/2016/slidezoom">
                  <pslz:sldZm>
                    <pslz:sldZmObj sldId="274" cId="2619103098">
                      <pslz:zmPr id="{C2C1094A-42D7-4E83-87D3-45AC649911FB}" imageType="cover" transitionDur="75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145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2" name="Slide Zoom 41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2FD80F81-EFCD-6975-C635-7133DCA90A6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34045" y="2546844"/>
                  <a:ext cx="17145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4" name="Slide Zoom 43">
                  <a:extLst>
                    <a:ext uri="{FF2B5EF4-FFF2-40B4-BE49-F238E27FC236}">
                      <a16:creationId xmlns:a16="http://schemas.microsoft.com/office/drawing/2014/main" id="{E3F600BD-298E-DEDB-C0A0-1C7DC98CB0D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83683606"/>
                    </p:ext>
                  </p:extLst>
                </p:nvPr>
              </p:nvGraphicFramePr>
              <p:xfrm>
                <a:off x="6121167" y="4406581"/>
                <a:ext cx="1714500" cy="1714500"/>
              </p:xfrm>
              <a:graphic>
                <a:graphicData uri="http://schemas.microsoft.com/office/powerpoint/2016/slidezoom">
                  <pslz:sldZm>
                    <pslz:sldZmObj sldId="275" cId="4270929049">
                      <pslz:zmPr id="{C43C0F44-99E8-42A3-9326-A173CC3C44BC}" returnToParent="0" imageType="cover" transitionDur="750">
                        <p166:blipFill xmlns:p166="http://schemas.microsoft.com/office/powerpoint/2016/6/main"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14500" cy="1714500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4" name="Slide Zoom 43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E3F600BD-298E-DEDB-C0A0-1C7DC98CB0D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99340" y="4668998"/>
                  <a:ext cx="1714500" cy="17145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391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4F13BF-673A-0326-600E-EF4354C721B0}"/>
              </a:ext>
            </a:extLst>
          </p:cNvPr>
          <p:cNvGrpSpPr/>
          <p:nvPr/>
        </p:nvGrpSpPr>
        <p:grpSpPr>
          <a:xfrm>
            <a:off x="2870342" y="1932264"/>
            <a:ext cx="1295400" cy="1295400"/>
            <a:chOff x="1060913" y="2514600"/>
            <a:chExt cx="1295400" cy="1295400"/>
          </a:xfrm>
          <a:solidFill>
            <a:schemeClr val="accent2">
              <a:lumMod val="50000"/>
            </a:schemeClr>
          </a:solidFill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B32A8E03-0562-A22A-9CD3-008D0E2C78A3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FD7C08-CBC3-B092-683F-670F9ACE8770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A</a:t>
              </a:r>
              <a:endParaRPr lang="en-PK" sz="32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8B538D-81B4-EC2C-DB16-34D4BE5279FE}"/>
              </a:ext>
            </a:extLst>
          </p:cNvPr>
          <p:cNvGrpSpPr/>
          <p:nvPr/>
        </p:nvGrpSpPr>
        <p:grpSpPr>
          <a:xfrm>
            <a:off x="4642777" y="1932264"/>
            <a:ext cx="1295400" cy="1295400"/>
            <a:chOff x="1060913" y="2514600"/>
            <a:chExt cx="1295400" cy="1295400"/>
          </a:xfrm>
          <a:solidFill>
            <a:schemeClr val="accent3">
              <a:lumMod val="50000"/>
            </a:schemeClr>
          </a:solidFill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4CF885-BE37-6A09-157C-0E0E169C0592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27004-0C3E-A0D3-3307-B1659B1E8552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B</a:t>
              </a:r>
              <a:endParaRPr lang="en-PK" sz="32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A127C6-87FF-4961-5EA4-756D8823CF0F}"/>
              </a:ext>
            </a:extLst>
          </p:cNvPr>
          <p:cNvGrpSpPr/>
          <p:nvPr/>
        </p:nvGrpSpPr>
        <p:grpSpPr>
          <a:xfrm>
            <a:off x="6406094" y="1932264"/>
            <a:ext cx="1295400" cy="1295400"/>
            <a:chOff x="1060913" y="2514600"/>
            <a:chExt cx="1295400" cy="1295400"/>
          </a:xfrm>
          <a:solidFill>
            <a:schemeClr val="accent1">
              <a:lumMod val="50000"/>
            </a:schemeClr>
          </a:solidFill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00430CFA-A5F7-A0C8-5E7E-C5B64EDF7C8A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A783F4-A5CC-00B5-E60F-A14CA5822C6C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C</a:t>
              </a:r>
              <a:endParaRPr lang="en-PK" sz="32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68E67-7032-3419-6B00-0947F7199DA1}"/>
              </a:ext>
            </a:extLst>
          </p:cNvPr>
          <p:cNvGrpSpPr/>
          <p:nvPr/>
        </p:nvGrpSpPr>
        <p:grpSpPr>
          <a:xfrm>
            <a:off x="8169411" y="1932264"/>
            <a:ext cx="1295400" cy="1295400"/>
            <a:chOff x="1060913" y="2514600"/>
            <a:chExt cx="1295400" cy="1295400"/>
          </a:xfrm>
          <a:solidFill>
            <a:schemeClr val="accent1"/>
          </a:solidFill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09B6E1AA-E092-EC93-9B9D-7B6FD5384EE3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540667-DA6D-4C89-58C6-A31B4479D86A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  <a:endParaRPr lang="en-PK" sz="3200" b="1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AD38C7-18BF-0630-3454-76A63A8E4AAD}"/>
              </a:ext>
            </a:extLst>
          </p:cNvPr>
          <p:cNvSpPr/>
          <p:nvPr/>
        </p:nvSpPr>
        <p:spPr bwMode="auto">
          <a:xfrm flipV="1">
            <a:off x="2864457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74F65-73EF-7B79-C683-541EB6D7BB21}"/>
              </a:ext>
            </a:extLst>
          </p:cNvPr>
          <p:cNvSpPr txBox="1"/>
          <p:nvPr/>
        </p:nvSpPr>
        <p:spPr>
          <a:xfrm>
            <a:off x="2837235" y="3260321"/>
            <a:ext cx="136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Desktop</a:t>
            </a:r>
          </a:p>
          <a:p>
            <a:pPr algn="ctr"/>
            <a:r>
              <a:rPr lang="en-US" b="1" dirty="0"/>
              <a:t>Centric </a:t>
            </a:r>
          </a:p>
          <a:p>
            <a:pPr algn="ctr"/>
            <a:r>
              <a:rPr lang="en-US" b="1" dirty="0"/>
              <a:t>Designs</a:t>
            </a:r>
            <a:endParaRPr lang="en-PK" b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5A680A-1760-23EF-1CE6-1ED5AFFBCEF9}"/>
              </a:ext>
            </a:extLst>
          </p:cNvPr>
          <p:cNvSpPr/>
          <p:nvPr/>
        </p:nvSpPr>
        <p:spPr bwMode="auto">
          <a:xfrm flipV="1">
            <a:off x="4636892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33D06-C12C-732B-0944-9E595F3B4731}"/>
              </a:ext>
            </a:extLst>
          </p:cNvPr>
          <p:cNvSpPr txBox="1"/>
          <p:nvPr/>
        </p:nvSpPr>
        <p:spPr>
          <a:xfrm>
            <a:off x="4540015" y="3365084"/>
            <a:ext cx="150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Longer Development Cycles</a:t>
            </a:r>
            <a:endParaRPr lang="en-PK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E5A1E4-9EC4-3785-19C8-306A2F58D4E5}"/>
              </a:ext>
            </a:extLst>
          </p:cNvPr>
          <p:cNvSpPr/>
          <p:nvPr/>
        </p:nvSpPr>
        <p:spPr bwMode="auto">
          <a:xfrm flipV="1">
            <a:off x="6400209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BD6A6-9CCB-81F3-91AF-1690976CDA61}"/>
              </a:ext>
            </a:extLst>
          </p:cNvPr>
          <p:cNvSpPr txBox="1"/>
          <p:nvPr/>
        </p:nvSpPr>
        <p:spPr>
          <a:xfrm>
            <a:off x="6374940" y="3365084"/>
            <a:ext cx="135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Primitive </a:t>
            </a:r>
          </a:p>
          <a:p>
            <a:pPr algn="ctr"/>
            <a:r>
              <a:rPr lang="en-US" b="1" dirty="0"/>
              <a:t>Research </a:t>
            </a:r>
          </a:p>
          <a:p>
            <a:pPr algn="ctr"/>
            <a:r>
              <a:rPr lang="en-US" b="1" dirty="0"/>
              <a:t>Methods</a:t>
            </a:r>
            <a:endParaRPr lang="en-PK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C2AD73A-01BC-628B-E7EC-159EF2045F2F}"/>
              </a:ext>
            </a:extLst>
          </p:cNvPr>
          <p:cNvSpPr/>
          <p:nvPr/>
        </p:nvSpPr>
        <p:spPr bwMode="auto">
          <a:xfrm flipV="1">
            <a:off x="8163526" y="281532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EFBF9-382E-5709-EA28-03373EE453D0}"/>
              </a:ext>
            </a:extLst>
          </p:cNvPr>
          <p:cNvSpPr txBox="1"/>
          <p:nvPr/>
        </p:nvSpPr>
        <p:spPr>
          <a:xfrm>
            <a:off x="8141136" y="337014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Lack of </a:t>
            </a:r>
          </a:p>
          <a:p>
            <a:pPr algn="ctr"/>
            <a:r>
              <a:rPr lang="en-US" b="1" dirty="0"/>
              <a:t>Technology</a:t>
            </a:r>
          </a:p>
          <a:p>
            <a:pPr algn="ctr"/>
            <a:r>
              <a:rPr lang="en-US" b="1" dirty="0"/>
              <a:t>Stack</a:t>
            </a:r>
            <a:endParaRPr lang="en-PK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AD548-4A9B-5899-02FC-A751E68EBC9A}"/>
              </a:ext>
            </a:extLst>
          </p:cNvPr>
          <p:cNvSpPr/>
          <p:nvPr/>
        </p:nvSpPr>
        <p:spPr>
          <a:xfrm>
            <a:off x="342109" y="167779"/>
            <a:ext cx="4028555" cy="6543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 2000s</a:t>
            </a:r>
          </a:p>
        </p:txBody>
      </p:sp>
    </p:spTree>
    <p:extLst>
      <p:ext uri="{BB962C8B-B14F-4D97-AF65-F5344CB8AC3E}">
        <p14:creationId xmlns:p14="http://schemas.microsoft.com/office/powerpoint/2010/main" val="28086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4F13BF-673A-0326-600E-EF4354C721B0}"/>
              </a:ext>
            </a:extLst>
          </p:cNvPr>
          <p:cNvGrpSpPr/>
          <p:nvPr/>
        </p:nvGrpSpPr>
        <p:grpSpPr>
          <a:xfrm>
            <a:off x="2870342" y="1932264"/>
            <a:ext cx="1295400" cy="1295400"/>
            <a:chOff x="1060913" y="2514600"/>
            <a:chExt cx="1295400" cy="1295400"/>
          </a:xfrm>
          <a:solidFill>
            <a:schemeClr val="accent2">
              <a:lumMod val="50000"/>
            </a:schemeClr>
          </a:solidFill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B32A8E03-0562-A22A-9CD3-008D0E2C78A3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FD7C08-CBC3-B092-683F-670F9ACE8770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A</a:t>
              </a:r>
              <a:endParaRPr lang="en-PK" sz="32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8B538D-81B4-EC2C-DB16-34D4BE5279FE}"/>
              </a:ext>
            </a:extLst>
          </p:cNvPr>
          <p:cNvGrpSpPr/>
          <p:nvPr/>
        </p:nvGrpSpPr>
        <p:grpSpPr>
          <a:xfrm>
            <a:off x="4642777" y="1932264"/>
            <a:ext cx="1295400" cy="1295400"/>
            <a:chOff x="1060913" y="2514600"/>
            <a:chExt cx="1295400" cy="1295400"/>
          </a:xfrm>
          <a:solidFill>
            <a:schemeClr val="accent3">
              <a:lumMod val="50000"/>
            </a:schemeClr>
          </a:solidFill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4CF885-BE37-6A09-157C-0E0E169C0592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27004-0C3E-A0D3-3307-B1659B1E8552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B</a:t>
              </a:r>
              <a:endParaRPr lang="en-PK" sz="32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A127C6-87FF-4961-5EA4-756D8823CF0F}"/>
              </a:ext>
            </a:extLst>
          </p:cNvPr>
          <p:cNvGrpSpPr/>
          <p:nvPr/>
        </p:nvGrpSpPr>
        <p:grpSpPr>
          <a:xfrm>
            <a:off x="6406094" y="1932264"/>
            <a:ext cx="1295400" cy="1295400"/>
            <a:chOff x="1060913" y="2514600"/>
            <a:chExt cx="1295400" cy="1295400"/>
          </a:xfrm>
          <a:solidFill>
            <a:schemeClr val="accent1">
              <a:lumMod val="50000"/>
            </a:schemeClr>
          </a:solidFill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00430CFA-A5F7-A0C8-5E7E-C5B64EDF7C8A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A783F4-A5CC-00B5-E60F-A14CA5822C6C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C</a:t>
              </a:r>
              <a:endParaRPr lang="en-PK" sz="32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68E67-7032-3419-6B00-0947F7199DA1}"/>
              </a:ext>
            </a:extLst>
          </p:cNvPr>
          <p:cNvGrpSpPr/>
          <p:nvPr/>
        </p:nvGrpSpPr>
        <p:grpSpPr>
          <a:xfrm>
            <a:off x="8169411" y="1932264"/>
            <a:ext cx="1295400" cy="1295400"/>
            <a:chOff x="1060913" y="2514600"/>
            <a:chExt cx="1295400" cy="1295400"/>
          </a:xfrm>
          <a:solidFill>
            <a:schemeClr val="accent1"/>
          </a:solidFill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09B6E1AA-E092-EC93-9B9D-7B6FD5384EE3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540667-DA6D-4C89-58C6-A31B4479D86A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  <a:endParaRPr lang="en-PK" sz="3200" b="1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AD38C7-18BF-0630-3454-76A63A8E4AAD}"/>
              </a:ext>
            </a:extLst>
          </p:cNvPr>
          <p:cNvSpPr/>
          <p:nvPr/>
        </p:nvSpPr>
        <p:spPr bwMode="auto">
          <a:xfrm flipV="1">
            <a:off x="2864457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74F65-73EF-7B79-C683-541EB6D7BB21}"/>
              </a:ext>
            </a:extLst>
          </p:cNvPr>
          <p:cNvSpPr txBox="1"/>
          <p:nvPr/>
        </p:nvSpPr>
        <p:spPr>
          <a:xfrm>
            <a:off x="2796964" y="3429000"/>
            <a:ext cx="136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Limited Technology Stack</a:t>
            </a:r>
            <a:endParaRPr lang="en-PK" b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5A680A-1760-23EF-1CE6-1ED5AFFBCEF9}"/>
              </a:ext>
            </a:extLst>
          </p:cNvPr>
          <p:cNvSpPr/>
          <p:nvPr/>
        </p:nvSpPr>
        <p:spPr bwMode="auto">
          <a:xfrm flipV="1">
            <a:off x="4636892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33D06-C12C-732B-0944-9E595F3B4731}"/>
              </a:ext>
            </a:extLst>
          </p:cNvPr>
          <p:cNvSpPr txBox="1"/>
          <p:nvPr/>
        </p:nvSpPr>
        <p:spPr>
          <a:xfrm>
            <a:off x="4602532" y="3444353"/>
            <a:ext cx="143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Bandwidth/ connectivity </a:t>
            </a:r>
            <a:endParaRPr lang="en-PK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E5A1E4-9EC4-3785-19C8-306A2F58D4E5}"/>
              </a:ext>
            </a:extLst>
          </p:cNvPr>
          <p:cNvSpPr/>
          <p:nvPr/>
        </p:nvSpPr>
        <p:spPr bwMode="auto">
          <a:xfrm flipV="1">
            <a:off x="6400209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BD6A6-9CCB-81F3-91AF-1690976CDA61}"/>
              </a:ext>
            </a:extLst>
          </p:cNvPr>
          <p:cNvSpPr txBox="1"/>
          <p:nvPr/>
        </p:nvSpPr>
        <p:spPr>
          <a:xfrm>
            <a:off x="6336860" y="3457204"/>
            <a:ext cx="143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Mobile Optimization</a:t>
            </a:r>
            <a:endParaRPr lang="en-PK" b="1" dirty="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C2AD73A-01BC-628B-E7EC-159EF2045F2F}"/>
              </a:ext>
            </a:extLst>
          </p:cNvPr>
          <p:cNvSpPr/>
          <p:nvPr/>
        </p:nvSpPr>
        <p:spPr bwMode="auto">
          <a:xfrm flipV="1">
            <a:off x="8163526" y="281532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EFBF9-382E-5709-EA28-03373EE453D0}"/>
              </a:ext>
            </a:extLst>
          </p:cNvPr>
          <p:cNvSpPr txBox="1"/>
          <p:nvPr/>
        </p:nvSpPr>
        <p:spPr>
          <a:xfrm>
            <a:off x="8169411" y="346439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Some automation</a:t>
            </a:r>
            <a:endParaRPr lang="en-PK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AD548-4A9B-5899-02FC-A751E68EBC9A}"/>
              </a:ext>
            </a:extLst>
          </p:cNvPr>
          <p:cNvSpPr/>
          <p:nvPr/>
        </p:nvSpPr>
        <p:spPr>
          <a:xfrm>
            <a:off x="342109" y="167779"/>
            <a:ext cx="4028555" cy="6543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2000s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4F13BF-673A-0326-600E-EF4354C721B0}"/>
              </a:ext>
            </a:extLst>
          </p:cNvPr>
          <p:cNvGrpSpPr/>
          <p:nvPr/>
        </p:nvGrpSpPr>
        <p:grpSpPr>
          <a:xfrm>
            <a:off x="2870342" y="1932264"/>
            <a:ext cx="1295400" cy="1295400"/>
            <a:chOff x="1060913" y="2514600"/>
            <a:chExt cx="1295400" cy="1295400"/>
          </a:xfrm>
          <a:solidFill>
            <a:schemeClr val="accent2">
              <a:lumMod val="50000"/>
            </a:schemeClr>
          </a:solidFill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B32A8E03-0562-A22A-9CD3-008D0E2C78A3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FD7C08-CBC3-B092-683F-670F9ACE8770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A</a:t>
              </a:r>
              <a:endParaRPr lang="en-PK" sz="32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8B538D-81B4-EC2C-DB16-34D4BE5279FE}"/>
              </a:ext>
            </a:extLst>
          </p:cNvPr>
          <p:cNvGrpSpPr/>
          <p:nvPr/>
        </p:nvGrpSpPr>
        <p:grpSpPr>
          <a:xfrm>
            <a:off x="4642777" y="1932264"/>
            <a:ext cx="1295400" cy="1295400"/>
            <a:chOff x="1060913" y="2514600"/>
            <a:chExt cx="1295400" cy="1295400"/>
          </a:xfrm>
          <a:solidFill>
            <a:schemeClr val="accent3">
              <a:lumMod val="50000"/>
            </a:schemeClr>
          </a:solidFill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4CF885-BE37-6A09-157C-0E0E169C0592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27004-0C3E-A0D3-3307-B1659B1E8552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B</a:t>
              </a:r>
              <a:endParaRPr lang="en-PK" sz="32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A127C6-87FF-4961-5EA4-756D8823CF0F}"/>
              </a:ext>
            </a:extLst>
          </p:cNvPr>
          <p:cNvGrpSpPr/>
          <p:nvPr/>
        </p:nvGrpSpPr>
        <p:grpSpPr>
          <a:xfrm>
            <a:off x="6406094" y="1932264"/>
            <a:ext cx="1295400" cy="1295400"/>
            <a:chOff x="1060913" y="2514600"/>
            <a:chExt cx="1295400" cy="1295400"/>
          </a:xfrm>
          <a:solidFill>
            <a:schemeClr val="accent1">
              <a:lumMod val="50000"/>
            </a:schemeClr>
          </a:solidFill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00430CFA-A5F7-A0C8-5E7E-C5B64EDF7C8A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A783F4-A5CC-00B5-E60F-A14CA5822C6C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C</a:t>
              </a:r>
              <a:endParaRPr lang="en-PK" sz="32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68E67-7032-3419-6B00-0947F7199DA1}"/>
              </a:ext>
            </a:extLst>
          </p:cNvPr>
          <p:cNvGrpSpPr/>
          <p:nvPr/>
        </p:nvGrpSpPr>
        <p:grpSpPr>
          <a:xfrm>
            <a:off x="8169411" y="1932264"/>
            <a:ext cx="1295400" cy="1295400"/>
            <a:chOff x="1060913" y="2514600"/>
            <a:chExt cx="1295400" cy="1295400"/>
          </a:xfrm>
          <a:solidFill>
            <a:schemeClr val="accent1"/>
          </a:solidFill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09B6E1AA-E092-EC93-9B9D-7B6FD5384EE3}"/>
                </a:ext>
              </a:extLst>
            </p:cNvPr>
            <p:cNvSpPr/>
            <p:nvPr/>
          </p:nvSpPr>
          <p:spPr bwMode="auto">
            <a:xfrm>
              <a:off x="1060913" y="2514600"/>
              <a:ext cx="1295400" cy="1295400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540667-DA6D-4C89-58C6-A31B4479D86A}"/>
                </a:ext>
              </a:extLst>
            </p:cNvPr>
            <p:cNvSpPr txBox="1"/>
            <p:nvPr/>
          </p:nvSpPr>
          <p:spPr>
            <a:xfrm>
              <a:off x="1175213" y="2702934"/>
              <a:ext cx="1066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  <a:endParaRPr lang="en-PK" sz="3200" b="1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AD38C7-18BF-0630-3454-76A63A8E4AAD}"/>
              </a:ext>
            </a:extLst>
          </p:cNvPr>
          <p:cNvSpPr/>
          <p:nvPr/>
        </p:nvSpPr>
        <p:spPr bwMode="auto">
          <a:xfrm flipV="1">
            <a:off x="2864456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74F65-73EF-7B79-C683-541EB6D7BB21}"/>
              </a:ext>
            </a:extLst>
          </p:cNvPr>
          <p:cNvSpPr txBox="1"/>
          <p:nvPr/>
        </p:nvSpPr>
        <p:spPr>
          <a:xfrm>
            <a:off x="2837209" y="3503583"/>
            <a:ext cx="13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 and ML integration </a:t>
            </a:r>
            <a:endParaRPr lang="en-PK" b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5A680A-1760-23EF-1CE6-1ED5AFFBCEF9}"/>
              </a:ext>
            </a:extLst>
          </p:cNvPr>
          <p:cNvSpPr/>
          <p:nvPr/>
        </p:nvSpPr>
        <p:spPr bwMode="auto">
          <a:xfrm flipV="1">
            <a:off x="4636892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33D06-C12C-732B-0944-9E595F3B4731}"/>
              </a:ext>
            </a:extLst>
          </p:cNvPr>
          <p:cNvSpPr txBox="1"/>
          <p:nvPr/>
        </p:nvSpPr>
        <p:spPr>
          <a:xfrm>
            <a:off x="4573543" y="3261302"/>
            <a:ext cx="1433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Market Saturation and Competition</a:t>
            </a:r>
            <a:endParaRPr lang="en-PK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E5A1E4-9EC4-3785-19C8-306A2F58D4E5}"/>
              </a:ext>
            </a:extLst>
          </p:cNvPr>
          <p:cNvSpPr/>
          <p:nvPr/>
        </p:nvSpPr>
        <p:spPr bwMode="auto">
          <a:xfrm flipV="1">
            <a:off x="6400209" y="284580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BD6A6-9CCB-81F3-91AF-1690976CDA61}"/>
              </a:ext>
            </a:extLst>
          </p:cNvPr>
          <p:cNvSpPr txBox="1"/>
          <p:nvPr/>
        </p:nvSpPr>
        <p:spPr>
          <a:xfrm>
            <a:off x="6374968" y="3399802"/>
            <a:ext cx="135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Rapid Technology Advancing</a:t>
            </a:r>
            <a:endParaRPr lang="en-PK" b="1" dirty="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C2AD73A-01BC-628B-E7EC-159EF2045F2F}"/>
              </a:ext>
            </a:extLst>
          </p:cNvPr>
          <p:cNvSpPr/>
          <p:nvPr/>
        </p:nvSpPr>
        <p:spPr bwMode="auto">
          <a:xfrm flipV="1">
            <a:off x="8163526" y="2815328"/>
            <a:ext cx="1307171" cy="2515455"/>
          </a:xfrm>
          <a:custGeom>
            <a:avLst/>
            <a:gdLst>
              <a:gd name="connsiteX0" fmla="*/ 0 w 914400"/>
              <a:gd name="connsiteY0" fmla="*/ 2057400 h 2057400"/>
              <a:gd name="connsiteX1" fmla="*/ 125520 w 914400"/>
              <a:gd name="connsiteY1" fmla="*/ 2057400 h 2057400"/>
              <a:gd name="connsiteX2" fmla="*/ 140852 w 914400"/>
              <a:gd name="connsiteY2" fmla="*/ 2008008 h 2057400"/>
              <a:gd name="connsiteX3" fmla="*/ 457200 w 914400"/>
              <a:gd name="connsiteY3" fmla="*/ 1798319 h 2057400"/>
              <a:gd name="connsiteX4" fmla="*/ 773548 w 914400"/>
              <a:gd name="connsiteY4" fmla="*/ 2008008 h 2057400"/>
              <a:gd name="connsiteX5" fmla="*/ 788880 w 914400"/>
              <a:gd name="connsiteY5" fmla="*/ 2057400 h 2057400"/>
              <a:gd name="connsiteX6" fmla="*/ 914400 w 914400"/>
              <a:gd name="connsiteY6" fmla="*/ 2057400 h 2057400"/>
              <a:gd name="connsiteX7" fmla="*/ 914400 w 914400"/>
              <a:gd name="connsiteY7" fmla="*/ 152403 h 2057400"/>
              <a:gd name="connsiteX8" fmla="*/ 761997 w 914400"/>
              <a:gd name="connsiteY8" fmla="*/ 0 h 2057400"/>
              <a:gd name="connsiteX9" fmla="*/ 152403 w 914400"/>
              <a:gd name="connsiteY9" fmla="*/ 0 h 2057400"/>
              <a:gd name="connsiteX10" fmla="*/ 0 w 914400"/>
              <a:gd name="connsiteY10" fmla="*/ 152403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2057400">
                <a:moveTo>
                  <a:pt x="0" y="2057400"/>
                </a:moveTo>
                <a:lnTo>
                  <a:pt x="125520" y="2057400"/>
                </a:lnTo>
                <a:lnTo>
                  <a:pt x="140852" y="2008008"/>
                </a:lnTo>
                <a:cubicBezTo>
                  <a:pt x="192972" y="1884783"/>
                  <a:pt x="314989" y="1798319"/>
                  <a:pt x="457200" y="1798319"/>
                </a:cubicBezTo>
                <a:cubicBezTo>
                  <a:pt x="599411" y="1798319"/>
                  <a:pt x="721428" y="1884783"/>
                  <a:pt x="773548" y="2008008"/>
                </a:cubicBezTo>
                <a:lnTo>
                  <a:pt x="788880" y="2057400"/>
                </a:lnTo>
                <a:lnTo>
                  <a:pt x="914400" y="2057400"/>
                </a:lnTo>
                <a:lnTo>
                  <a:pt x="914400" y="152403"/>
                </a:lnTo>
                <a:cubicBezTo>
                  <a:pt x="914400" y="68233"/>
                  <a:pt x="846167" y="0"/>
                  <a:pt x="761997" y="0"/>
                </a:cubicBezTo>
                <a:lnTo>
                  <a:pt x="152403" y="0"/>
                </a:lnTo>
                <a:cubicBezTo>
                  <a:pt x="68233" y="0"/>
                  <a:pt x="0" y="68233"/>
                  <a:pt x="0" y="1524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7000" sy="107000" algn="ctr" rotWithShape="0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EFBF9-382E-5709-EA28-03373EE453D0}"/>
              </a:ext>
            </a:extLst>
          </p:cNvPr>
          <p:cNvSpPr txBox="1"/>
          <p:nvPr/>
        </p:nvSpPr>
        <p:spPr>
          <a:xfrm>
            <a:off x="8169411" y="334268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Additive manufacturing integration</a:t>
            </a:r>
            <a:endParaRPr lang="en-PK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AD548-4A9B-5899-02FC-A751E68EBC9A}"/>
              </a:ext>
            </a:extLst>
          </p:cNvPr>
          <p:cNvSpPr/>
          <p:nvPr/>
        </p:nvSpPr>
        <p:spPr>
          <a:xfrm>
            <a:off x="342109" y="167779"/>
            <a:ext cx="4028555" cy="65434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Today </a:t>
            </a:r>
          </a:p>
        </p:txBody>
      </p:sp>
    </p:spTree>
    <p:extLst>
      <p:ext uri="{BB962C8B-B14F-4D97-AF65-F5344CB8AC3E}">
        <p14:creationId xmlns:p14="http://schemas.microsoft.com/office/powerpoint/2010/main" val="42709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ED9CDD2-3B2E-1E61-5FF1-230AC70C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20" y="316087"/>
            <a:ext cx="1247051" cy="2107229"/>
          </a:xfrm>
          <a:prstGeom prst="rect">
            <a:avLst/>
          </a:prstGeom>
        </p:spPr>
      </p:pic>
      <p:pic>
        <p:nvPicPr>
          <p:cNvPr id="6" name="Picture 5" descr="A black race car with red and yellow logo&#10;&#10;Description automatically generated">
            <a:extLst>
              <a:ext uri="{FF2B5EF4-FFF2-40B4-BE49-F238E27FC236}">
                <a16:creationId xmlns:a16="http://schemas.microsoft.com/office/drawing/2014/main" id="{CBCA5FB3-6DB0-812D-4829-0A0FF87D5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98" y="3428999"/>
            <a:ext cx="4260221" cy="2556133"/>
          </a:xfrm>
          <a:prstGeom prst="rect">
            <a:avLst/>
          </a:prstGeom>
        </p:spPr>
      </p:pic>
      <p:pic>
        <p:nvPicPr>
          <p:cNvPr id="8" name="Picture 7" descr="A screen shot of a device">
            <a:extLst>
              <a:ext uri="{FF2B5EF4-FFF2-40B4-BE49-F238E27FC236}">
                <a16:creationId xmlns:a16="http://schemas.microsoft.com/office/drawing/2014/main" id="{54A624E9-9717-A2EF-3FE0-3FE63BCA2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7" y="661190"/>
            <a:ext cx="3228975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3BC94-D216-4178-B451-401019780B69}"/>
              </a:ext>
            </a:extLst>
          </p:cNvPr>
          <p:cNvSpPr/>
          <p:nvPr/>
        </p:nvSpPr>
        <p:spPr>
          <a:xfrm>
            <a:off x="2539794" y="2889503"/>
            <a:ext cx="7112412" cy="107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E29622-9CD6-D747-FBAC-E430A5AA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Drives Innovation???</a:t>
            </a:r>
          </a:p>
        </p:txBody>
      </p:sp>
    </p:spTree>
    <p:extLst>
      <p:ext uri="{BB962C8B-B14F-4D97-AF65-F5344CB8AC3E}">
        <p14:creationId xmlns:p14="http://schemas.microsoft.com/office/powerpoint/2010/main" val="18836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A selfie stick with a phone on it&#10;&#10;Description automatically generated">
            <a:extLst>
              <a:ext uri="{FF2B5EF4-FFF2-40B4-BE49-F238E27FC236}">
                <a16:creationId xmlns:a16="http://schemas.microsoft.com/office/drawing/2014/main" id="{611767DD-0330-E662-CFA8-67F61272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1" y="2166739"/>
            <a:ext cx="2278401" cy="2278401"/>
          </a:xfrm>
          <a:prstGeom prst="rect">
            <a:avLst/>
          </a:prstGeom>
        </p:spPr>
      </p:pic>
      <p:pic>
        <p:nvPicPr>
          <p:cNvPr id="102" name="Picture 101" descr="A hand holding a black mug&#10;&#10;Description automatically generated">
            <a:extLst>
              <a:ext uri="{FF2B5EF4-FFF2-40B4-BE49-F238E27FC236}">
                <a16:creationId xmlns:a16="http://schemas.microsoft.com/office/drawing/2014/main" id="{4DA0500F-1184-2325-BDB4-3390497B1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60" y="1562035"/>
            <a:ext cx="2013014" cy="2013014"/>
          </a:xfrm>
          <a:prstGeom prst="rect">
            <a:avLst/>
          </a:prstGeom>
        </p:spPr>
      </p:pic>
      <p:pic>
        <p:nvPicPr>
          <p:cNvPr id="104" name="Picture 103" descr="A logo of a group of people&#10;&#10;Description automatically generated">
            <a:extLst>
              <a:ext uri="{FF2B5EF4-FFF2-40B4-BE49-F238E27FC236}">
                <a16:creationId xmlns:a16="http://schemas.microsoft.com/office/drawing/2014/main" id="{C220C97A-3D2D-38EB-AA36-B959368A0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2" y="1027539"/>
            <a:ext cx="2278401" cy="2278401"/>
          </a:xfrm>
          <a:prstGeom prst="rect">
            <a:avLst/>
          </a:prstGeom>
        </p:spPr>
      </p:pic>
      <p:pic>
        <p:nvPicPr>
          <p:cNvPr id="106" name="Picture 105" descr="A robot vacuum cleaner and a phone&#10;&#10;Description automatically generated">
            <a:extLst>
              <a:ext uri="{FF2B5EF4-FFF2-40B4-BE49-F238E27FC236}">
                <a16:creationId xmlns:a16="http://schemas.microsoft.com/office/drawing/2014/main" id="{29BBCE18-CB25-432A-E50F-0B6E139E1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31" y="3429000"/>
            <a:ext cx="2635981" cy="2635981"/>
          </a:xfrm>
          <a:prstGeom prst="rect">
            <a:avLst/>
          </a:prstGeom>
        </p:spPr>
      </p:pic>
      <p:pic>
        <p:nvPicPr>
          <p:cNvPr id="108" name="Picture 107" descr="A computer parts and accessories&#10;&#10;Description automatically generated with medium confidence">
            <a:extLst>
              <a:ext uri="{FF2B5EF4-FFF2-40B4-BE49-F238E27FC236}">
                <a16:creationId xmlns:a16="http://schemas.microsoft.com/office/drawing/2014/main" id="{0535A3A1-B948-67AE-8280-35B0314D2B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9" b="6729"/>
          <a:stretch/>
        </p:blipFill>
        <p:spPr>
          <a:xfrm>
            <a:off x="7085162" y="4289458"/>
            <a:ext cx="4610227" cy="2305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C706A0-F42A-095A-B336-95C6DAD4C90B}"/>
              </a:ext>
            </a:extLst>
          </p:cNvPr>
          <p:cNvSpPr/>
          <p:nvPr/>
        </p:nvSpPr>
        <p:spPr>
          <a:xfrm>
            <a:off x="193728" y="246931"/>
            <a:ext cx="6629400" cy="9095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Consumer needs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613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logo with a black background&#10;&#10;Description automatically generated">
            <a:extLst>
              <a:ext uri="{FF2B5EF4-FFF2-40B4-BE49-F238E27FC236}">
                <a16:creationId xmlns:a16="http://schemas.microsoft.com/office/drawing/2014/main" id="{24476DD8-C1AE-5476-1FDA-DDEACAB8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18" y="2384035"/>
            <a:ext cx="3438847" cy="1796561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B2DD058-C388-A5F4-76D1-45BFE6046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03" y="375132"/>
            <a:ext cx="3531563" cy="2371772"/>
          </a:xfrm>
          <a:prstGeom prst="rect">
            <a:avLst/>
          </a:prstGeom>
        </p:spPr>
      </p:pic>
      <p:pic>
        <p:nvPicPr>
          <p:cNvPr id="8" name="Picture 7" descr="A group of cars in different colors&#10;&#10;Description automatically generated">
            <a:extLst>
              <a:ext uri="{FF2B5EF4-FFF2-40B4-BE49-F238E27FC236}">
                <a16:creationId xmlns:a16="http://schemas.microsoft.com/office/drawing/2014/main" id="{113466FD-30D4-9F3A-F77F-4A614170D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34" y="3796003"/>
            <a:ext cx="3782232" cy="2289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51F193-9555-3DF0-D342-2302EA692518}"/>
              </a:ext>
            </a:extLst>
          </p:cNvPr>
          <p:cNvSpPr/>
          <p:nvPr/>
        </p:nvSpPr>
        <p:spPr>
          <a:xfrm>
            <a:off x="381030" y="375132"/>
            <a:ext cx="3880074" cy="8476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Competition </a:t>
            </a:r>
          </a:p>
        </p:txBody>
      </p:sp>
    </p:spTree>
    <p:extLst>
      <p:ext uri="{BB962C8B-B14F-4D97-AF65-F5344CB8AC3E}">
        <p14:creationId xmlns:p14="http://schemas.microsoft.com/office/powerpoint/2010/main" val="40358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216</Words>
  <Application>Microsoft Office PowerPoint</Application>
  <PresentationFormat>Widescreen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Dutch801 Rm BT</vt:lpstr>
      <vt:lpstr>Montserrat</vt:lpstr>
      <vt:lpstr>Office Theme</vt:lpstr>
      <vt:lpstr> What are                 of Change???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Drives Innovation???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 are                 of Change???</dc:title>
  <dc:creator>Javed Moiz</dc:creator>
  <cp:lastModifiedBy>Javed Moiz</cp:lastModifiedBy>
  <cp:revision>22</cp:revision>
  <dcterms:created xsi:type="dcterms:W3CDTF">2023-10-09T14:52:34Z</dcterms:created>
  <dcterms:modified xsi:type="dcterms:W3CDTF">2023-10-12T07:46:58Z</dcterms:modified>
</cp:coreProperties>
</file>