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10"/>
  </p:notesMasterIdLst>
  <p:sldIdLst>
    <p:sldId id="1167" r:id="rId6"/>
    <p:sldId id="256" r:id="rId7"/>
    <p:sldId id="1168" r:id="rId8"/>
    <p:sldId id="1169" r:id="rId9"/>
  </p:sldIdLst>
  <p:sldSz cx="12192000" cy="6858000"/>
  <p:notesSz cx="6811963" cy="9942513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34DA75-42D9-700B-9BED-F94DDDAEFC3A}" name="Ahsanullah Rahim" initials="AR" userId="S::rahim.ahsanullah@aalto.fi::5f762ee3-f5c2-45bb-b683-cd3315634d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BA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A789A-E530-4EAE-8039-E1D6DBBACEA2}" v="4" dt="2023-09-27T10:03:11.634"/>
    <p1510:client id="{985155EC-35FE-4DDA-9CA3-7FF3ED3E09D9}" v="1" dt="2023-09-27T08:24:06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2DBEA-910E-486F-92E7-AD48D0932A67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4F2B1-C059-4BE9-829E-2C4FC9213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49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4F2B1-C059-4BE9-829E-2C4FC921304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01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738A-90E8-4F46-8C33-0F5105AC0E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8619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54D4D-D56A-DC4D-BC32-7CB0D5D63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89647"/>
            <a:ext cx="9144000" cy="5869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DEFA-21C7-AE45-B0F8-A18AFA70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70C7-FED2-A34E-B994-38368EE3C72A}" type="datetimeFigureOut">
              <a:rPr lang="aa-ET" smtClean="0"/>
              <a:t>09/27/2023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4C819-B8B7-924B-84AD-1D1ACD0F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490C1-D08B-E643-9BE7-E66C915B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C0C1-FA6D-5D4B-AA88-5D253A8CC411}" type="slidenum">
              <a:rPr lang="aa-ET" smtClean="0"/>
              <a:t>‹#›</a:t>
            </a:fld>
            <a:endParaRPr lang="aa-ET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2F29E0-762A-874F-81EB-B2B350DA46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544781" y="-123568"/>
            <a:ext cx="10194138" cy="2209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60FD00-B9E7-3B4F-BC13-5C9C6EAB0C0D}"/>
              </a:ext>
            </a:extLst>
          </p:cNvPr>
          <p:cNvCxnSpPr>
            <a:cxnSpLocks/>
          </p:cNvCxnSpPr>
          <p:nvPr userDrawn="1"/>
        </p:nvCxnSpPr>
        <p:spPr>
          <a:xfrm flipV="1">
            <a:off x="-432112" y="4473791"/>
            <a:ext cx="11100112" cy="1618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2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3FE38C-D5FE-8046-A253-A4C05D2319A1}"/>
              </a:ext>
            </a:extLst>
          </p:cNvPr>
          <p:cNvSpPr/>
          <p:nvPr userDrawn="1"/>
        </p:nvSpPr>
        <p:spPr>
          <a:xfrm>
            <a:off x="86497" y="136525"/>
            <a:ext cx="4956558" cy="6040438"/>
          </a:xfrm>
          <a:prstGeom prst="rect">
            <a:avLst/>
          </a:prstGeom>
          <a:solidFill>
            <a:srgbClr val="BAE3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3F6EC-7EB8-8C4F-9A1C-751E0783C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56" y="457200"/>
            <a:ext cx="44533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6291F-06F7-4F47-9942-AFE536390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75563" y="457201"/>
            <a:ext cx="6345381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3DF11-EB6E-4841-AEAB-958E5554A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656" y="2057400"/>
            <a:ext cx="445337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531C6-50A8-5442-9C33-BF29F4CD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70C7-FED2-A34E-B994-38368EE3C72A}" type="datetimeFigureOut">
              <a:rPr lang="aa-ET" smtClean="0"/>
              <a:t>09/27/2023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57EAF-AF0E-9D4D-8973-E3234CA6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0838A-A2EB-9342-92B7-9068D876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C0C1-FA6D-5D4B-AA88-5D253A8CC41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997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3D62-13B9-4137-B89D-92218486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82" y="136526"/>
            <a:ext cx="11733474" cy="69032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Alternative w Body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733D0-6F5D-4F45-B831-ED16D26D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70C7-FED2-A34E-B994-38368EE3C72A}" type="datetimeFigureOut">
              <a:rPr lang="aa-ET" smtClean="0"/>
              <a:pPr/>
              <a:t>09/27/2023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F09C6-1764-4167-ABFB-280C7261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a-ET"/>
              <a:t>Paul Savage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60554-46F6-478C-B04C-1EE4A959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a-ET"/>
              <a:t>Other Info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C2AF10-62BD-4E18-8AAD-34C3A02F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1" y="1154801"/>
            <a:ext cx="11568545" cy="5084473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6044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ED38-B746-4BF4-69B4-9ADBA730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51CD5-7DDA-A244-A103-7C6F471D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70C7-FED2-A34E-B994-38368EE3C72A}" type="datetimeFigureOut">
              <a:rPr lang="aa-ET" smtClean="0"/>
              <a:pPr/>
              <a:t>09/27/2023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05C65-D553-84EF-1F3E-DA2B3FE5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a-ET"/>
              <a:t>Paul Savage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B8E1A-829A-67A3-33DC-B1DE536A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a-ET"/>
              <a:t>Other Info</a:t>
            </a:r>
          </a:p>
        </p:txBody>
      </p:sp>
    </p:spTree>
    <p:extLst>
      <p:ext uri="{BB962C8B-B14F-4D97-AF65-F5344CB8AC3E}">
        <p14:creationId xmlns:p14="http://schemas.microsoft.com/office/powerpoint/2010/main" val="11957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40000"/>
                <a:lumOff val="60000"/>
              </a:schemeClr>
            </a:gs>
            <a:gs pos="82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F92AE97-345A-704F-8A8E-446615E7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9011" y="1031100"/>
            <a:ext cx="12192000" cy="5032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264C8-BF37-414B-8F12-6F87516B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 anchor="ctr" anchorCtr="0"/>
          <a:lstStyle>
            <a:lvl1pPr>
              <a:defRPr sz="6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3E228-4D05-4943-ADD2-4D6D3BA2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03A1-BB31-3B44-9B28-3B01423A34CB}" type="datetimeFigureOut">
              <a:rPr lang="aa-ET" smtClean="0"/>
              <a:t>09/27/2023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49226-0748-BD4F-A60E-49A787D8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9EB37-6E30-6448-8A40-4B3AD826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D40-522A-B74B-8566-BE4F95F702D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7300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4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F92AE97-345A-704F-8A8E-446615E71B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212255"/>
            <a:ext cx="12192000" cy="5032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264C8-BF37-414B-8F12-6F87516B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 anchor="ctr" anchorCtr="0"/>
          <a:lstStyle>
            <a:lvl1pPr>
              <a:defRPr sz="6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3E228-4D05-4943-ADD2-4D6D3BA2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03A1-BB31-3B44-9B28-3B01423A34CB}" type="datetimeFigureOut">
              <a:rPr lang="aa-ET" smtClean="0"/>
              <a:t>09/27/2023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49226-0748-BD4F-A60E-49A787D8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9EB37-6E30-6448-8A40-4B3AD826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D40-522A-B74B-8566-BE4F95F702D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2279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Medium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113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7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9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7FBF-31F3-B541-A774-6B1725C31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550B-E4B2-3D4E-A518-F57371DEF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4173C-57B6-BF47-AC85-8C25282E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70C7-FED2-A34E-B994-38368EE3C72A}" type="datetimeFigureOut">
              <a:rPr lang="aa-ET" smtClean="0"/>
              <a:t>09/27/2023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ED19-E4B8-4344-82E2-7F881121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182A7-93C5-D447-842B-5855C420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C0C1-FA6D-5D4B-AA88-5D253A8CC41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11399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4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75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36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71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81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1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0B7FFF-AE2F-924D-9341-BE8851A5AAF9}"/>
              </a:ext>
            </a:extLst>
          </p:cNvPr>
          <p:cNvSpPr/>
          <p:nvPr userDrawn="1"/>
        </p:nvSpPr>
        <p:spPr>
          <a:xfrm>
            <a:off x="86497" y="136525"/>
            <a:ext cx="12011718" cy="6040438"/>
          </a:xfrm>
          <a:prstGeom prst="rect">
            <a:avLst/>
          </a:prstGeom>
          <a:solidFill>
            <a:srgbClr val="BAE3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07FBF-31F3-B541-A774-6B1725C31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82" y="249382"/>
            <a:ext cx="11568544" cy="70658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550B-E4B2-3D4E-A518-F57371DE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1" y="1154802"/>
            <a:ext cx="11568545" cy="487192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4173C-57B6-BF47-AC85-8C25282E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70C7-FED2-A34E-B994-38368EE3C72A}" type="datetimeFigureOut">
              <a:rPr lang="aa-ET" smtClean="0"/>
              <a:t>09/27/2023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ED19-E4B8-4344-82E2-7F881121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182A7-93C5-D447-842B-5855C420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C0C1-FA6D-5D4B-AA88-5D253A8CC41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6791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ED7C4D-F85B-CB4C-B814-E627C3C65A5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BAE3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CFEF8-BAEB-7340-83D2-CB84D9170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82" y="136525"/>
            <a:ext cx="5701145" cy="15097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847CB-9FEB-C44F-BF6B-525C1BDD9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181" y="1779588"/>
            <a:ext cx="5181600" cy="4351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13A86-80AF-E94E-9951-69E7CEFA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0236" y="14792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2742E-174D-F449-BFBC-74181108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70C7-FED2-A34E-B994-38368EE3C72A}" type="datetimeFigureOut">
              <a:rPr lang="aa-ET" smtClean="0"/>
              <a:t>09/27/2023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24A7D-DE4F-394E-93C1-A51B5C30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AF5AE-CAB7-3E42-A383-11D5522F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C0C1-FA6D-5D4B-AA88-5D253A8CC41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0988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17C305-F93D-284F-940A-1A3AD9B2DF63}"/>
              </a:ext>
            </a:extLst>
          </p:cNvPr>
          <p:cNvSpPr/>
          <p:nvPr userDrawn="1"/>
        </p:nvSpPr>
        <p:spPr>
          <a:xfrm>
            <a:off x="0" y="0"/>
            <a:ext cx="12192000" cy="1205345"/>
          </a:xfrm>
          <a:prstGeom prst="rect">
            <a:avLst/>
          </a:prstGeom>
          <a:solidFill>
            <a:srgbClr val="BAE3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0FC09-BD8A-0643-A66A-92CE315B2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908CD-3D77-5047-8DE3-CD6193E3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70C7-FED2-A34E-B994-38368EE3C72A}" type="datetimeFigureOut">
              <a:rPr lang="aa-ET" smtClean="0"/>
              <a:t>09/27/2023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0DD063-2688-7F42-8763-F913F2F6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7B1B9-FC0D-7348-B8B3-0EE95BFA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C0C1-FA6D-5D4B-AA88-5D253A8CC41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1501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0D1E1-D380-D547-9C1F-46A9C4ED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70C7-FED2-A34E-B994-38368EE3C72A}" type="datetimeFigureOut">
              <a:rPr lang="aa-ET" smtClean="0"/>
              <a:t>09/27/2023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1FEDA-1A2A-B147-A82D-3BDAD97C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10417-1502-0E4F-A63D-68452ADD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C0C1-FA6D-5D4B-AA88-5D253A8CC41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6710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A86F7-2073-C047-846E-F1BAC7CB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03A1-BB31-3B44-9B28-3B01423A34CB}" type="datetimeFigureOut">
              <a:rPr lang="aa-ET" smtClean="0"/>
              <a:t>09/27/2023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C19BB-AC75-B647-BB09-C548F282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11F52-91E5-7B41-A8CE-24A31B71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D40-522A-B74B-8566-BE4F95F702D9}" type="slidenum">
              <a:rPr lang="aa-ET" smtClean="0"/>
              <a:t>‹#›</a:t>
            </a:fld>
            <a:endParaRPr lang="aa-ET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669586E-D1AC-1345-8D2B-8D4769E12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1509" y="3147935"/>
            <a:ext cx="2182459" cy="39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cloud"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B42BC3B-791A-DE72-D8CE-4E3BE9C503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9011" y="1031100"/>
            <a:ext cx="12192000" cy="5032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20FE92-6E4E-A5CF-C4C1-96C76FD5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 anchor="ctr" anchorCtr="0"/>
          <a:lstStyle>
            <a:lvl1pPr>
              <a:defRPr sz="6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1653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EE82B8-29A7-6A48-8540-DEBAB046487C}"/>
              </a:ext>
            </a:extLst>
          </p:cNvPr>
          <p:cNvSpPr/>
          <p:nvPr userDrawn="1"/>
        </p:nvSpPr>
        <p:spPr>
          <a:xfrm>
            <a:off x="86497" y="136525"/>
            <a:ext cx="12011718" cy="6040438"/>
          </a:xfrm>
          <a:prstGeom prst="rect">
            <a:avLst/>
          </a:prstGeom>
          <a:solidFill>
            <a:srgbClr val="BAE3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E8126-1965-1F44-B9EF-B0B4B84110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F97BE-61B9-0A44-A25A-7589C17D2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940D0-024A-9C49-8B28-443E6069C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4F037-9AD2-8E4B-B99C-D657CFA3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70C7-FED2-A34E-B994-38368EE3C72A}" type="datetimeFigureOut">
              <a:rPr lang="aa-ET" smtClean="0"/>
              <a:t>09/27/2023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7DE80-0520-0047-B6F3-4E56B4DC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54418-9FAD-C24D-BFB7-11B2CC6C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C0C1-FA6D-5D4B-AA88-5D253A8CC41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2499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7E4AF81A-0473-D741-AFE1-7793544B89D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rot="16200000">
            <a:off x="2665611" y="-2665612"/>
            <a:ext cx="6860777" cy="12192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C7AB6-23D5-9A4E-87F3-5FC21213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136525"/>
            <a:ext cx="11568544" cy="819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USE ALL CAPS FOR TITLES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30CF5-2878-E341-878D-94190562E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1" y="1154801"/>
            <a:ext cx="11568545" cy="508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2F21B-1BAA-DC40-A3CA-81AD17AE5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1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92770C7-FED2-A34E-B994-38368EE3C72A}" type="datetimeFigureOut">
              <a:rPr lang="aa-ET" smtClean="0"/>
              <a:pPr/>
              <a:t>09/27/2023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A6F2C-3AD7-DD4C-BC74-B4EFBD5D4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9564" y="63541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aa-ET"/>
              <a:t>Paul Savage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D9F9D-481C-974C-90D8-6E8C6F0D6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75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aa-ET"/>
              <a:t>Other Info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7EE0F2-6A3F-6541-A6B9-BAF003EB81F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817016" y="6329336"/>
            <a:ext cx="1144575" cy="4945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33A78B-0DDD-364B-A22E-ABEE1842D450}"/>
              </a:ext>
            </a:extLst>
          </p:cNvPr>
          <p:cNvCxnSpPr/>
          <p:nvPr userDrawn="1"/>
        </p:nvCxnSpPr>
        <p:spPr>
          <a:xfrm>
            <a:off x="160824" y="6304608"/>
            <a:ext cx="115685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5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4" r:id="rId5"/>
    <p:sldLayoutId id="2147483655" r:id="rId6"/>
    <p:sldLayoutId id="2147483667" r:id="rId7"/>
    <p:sldLayoutId id="2147483666" r:id="rId8"/>
    <p:sldLayoutId id="2147483656" r:id="rId9"/>
    <p:sldLayoutId id="2147483657" r:id="rId10"/>
    <p:sldLayoutId id="2147483662" r:id="rId11"/>
    <p:sldLayoutId id="2147483665" r:id="rId12"/>
    <p:sldLayoutId id="2147483663" r:id="rId13"/>
    <p:sldLayoutId id="2147483664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6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3498-A52A-4BE2-9E43-2663F2F858D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D96A-EE93-407A-A077-E7C116F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07/10/manage-your-energy-not-your-ti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link.webropolsurveys.com/S/A01B7D01CFAD0A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9BC73-C1E5-4735-B052-EE2F545D6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2" y="1313793"/>
            <a:ext cx="11568544" cy="5399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Answer 4 questions in your learning diary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Keep on with </a:t>
            </a:r>
            <a:r>
              <a:rPr lang="en-US" sz="240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chosen routine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Answer survey in MyCourses on </a:t>
            </a:r>
            <a:r>
              <a:rPr lang="en-US" sz="2400">
                <a:latin typeface="Arial"/>
                <a:cs typeface="Arial"/>
              </a:rPr>
              <a:t>your </a:t>
            </a:r>
            <a:r>
              <a:rPr lang="en-US" sz="2400" dirty="0">
                <a:latin typeface="Arial"/>
                <a:cs typeface="Arial"/>
              </a:rPr>
              <a:t>routine by 28 September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Write a reflection on your current sleep routine and ideas for improvement based on today’s 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Do energy assessment test (Excel file in MyCourses)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Read article Manage your energy, not your time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  <a:hlinkClick r:id="rId3"/>
              </a:rPr>
              <a:t>https://hbr.org/2007/10/manage-your-energy-not-your-time</a:t>
            </a:r>
            <a:r>
              <a:rPr lang="en-US" sz="2400"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Do Time Roulette for the next 2 weeks (sleep compulsory, everything else optional)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2B9740-1632-7466-333E-56979E9E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Homework (in MyCourses):</a:t>
            </a:r>
            <a:endParaRPr lang="en-US" sz="3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7B6BCB-05CC-0624-77A1-21E0E246A2D4}"/>
              </a:ext>
            </a:extLst>
          </p:cNvPr>
          <p:cNvSpPr txBox="1">
            <a:spLocks/>
          </p:cNvSpPr>
          <p:nvPr/>
        </p:nvSpPr>
        <p:spPr>
          <a:xfrm>
            <a:off x="5854426" y="6428987"/>
            <a:ext cx="6085726" cy="48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/>
              <a:t>©</a:t>
            </a:r>
            <a:r>
              <a:rPr lang="en-US" sz="1200" dirty="0">
                <a:latin typeface="Arial"/>
                <a:cs typeface="Arial"/>
              </a:rPr>
              <a:t>Aalto Ventures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374" t="25307" r="29725" b="14470"/>
          <a:stretch/>
        </p:blipFill>
        <p:spPr>
          <a:xfrm>
            <a:off x="1367287" y="646982"/>
            <a:ext cx="9049110" cy="5906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311" t="9516" r="46009" b="82588"/>
          <a:stretch/>
        </p:blipFill>
        <p:spPr>
          <a:xfrm>
            <a:off x="1367288" y="207034"/>
            <a:ext cx="1949569" cy="439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00087" y="6544571"/>
            <a:ext cx="229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AALTO VENTURES PROGRAM</a:t>
            </a:r>
          </a:p>
        </p:txBody>
      </p:sp>
    </p:spTree>
    <p:extLst>
      <p:ext uri="{BB962C8B-B14F-4D97-AF65-F5344CB8AC3E}">
        <p14:creationId xmlns:p14="http://schemas.microsoft.com/office/powerpoint/2010/main" val="187497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374" t="25307" r="29725" b="14470"/>
          <a:stretch/>
        </p:blipFill>
        <p:spPr>
          <a:xfrm>
            <a:off x="1367287" y="646982"/>
            <a:ext cx="9049110" cy="5906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311" t="9516" r="46009" b="82588"/>
          <a:stretch/>
        </p:blipFill>
        <p:spPr>
          <a:xfrm>
            <a:off x="1367288" y="207034"/>
            <a:ext cx="1949569" cy="439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00087" y="6544571"/>
            <a:ext cx="229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AALTO VENTURES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0F8F0-AD86-A27C-DDD4-B052EEE3D5A8}"/>
              </a:ext>
            </a:extLst>
          </p:cNvPr>
          <p:cNvSpPr txBox="1"/>
          <p:nvPr/>
        </p:nvSpPr>
        <p:spPr>
          <a:xfrm>
            <a:off x="1775603" y="717598"/>
            <a:ext cx="138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B987B-88EA-2F8D-6A53-BA97A0F7ED84}"/>
              </a:ext>
            </a:extLst>
          </p:cNvPr>
          <p:cNvSpPr/>
          <p:nvPr/>
        </p:nvSpPr>
        <p:spPr>
          <a:xfrm>
            <a:off x="1866507" y="1008668"/>
            <a:ext cx="254524" cy="159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3DADFD-414B-332D-A567-6ACBD56A8AEF}"/>
              </a:ext>
            </a:extLst>
          </p:cNvPr>
          <p:cNvSpPr/>
          <p:nvPr/>
        </p:nvSpPr>
        <p:spPr>
          <a:xfrm>
            <a:off x="1866507" y="6061435"/>
            <a:ext cx="254524" cy="424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3A202-5EBB-A832-3151-821DBEE151E0}"/>
              </a:ext>
            </a:extLst>
          </p:cNvPr>
          <p:cNvSpPr txBox="1"/>
          <p:nvPr/>
        </p:nvSpPr>
        <p:spPr>
          <a:xfrm>
            <a:off x="7494309" y="1253765"/>
            <a:ext cx="3082566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Color coding</a:t>
            </a:r>
          </a:p>
          <a:p>
            <a:endParaRPr lang="en-US" dirty="0"/>
          </a:p>
          <a:p>
            <a:r>
              <a:rPr lang="en-US" dirty="0"/>
              <a:t>	sleep</a:t>
            </a:r>
          </a:p>
          <a:p>
            <a:endParaRPr lang="en-US" dirty="0"/>
          </a:p>
          <a:p>
            <a:r>
              <a:rPr lang="en-US" dirty="0"/>
              <a:t>	exercise</a:t>
            </a:r>
          </a:p>
          <a:p>
            <a:endParaRPr lang="en-US" dirty="0"/>
          </a:p>
          <a:p>
            <a:r>
              <a:rPr lang="en-US" dirty="0"/>
              <a:t>	study</a:t>
            </a:r>
          </a:p>
          <a:p>
            <a:endParaRPr lang="en-US" dirty="0"/>
          </a:p>
          <a:p>
            <a:r>
              <a:rPr lang="en-US" dirty="0"/>
              <a:t>	tv/phone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83BE7-5B3E-26B7-F69D-8265F0A611C8}"/>
              </a:ext>
            </a:extLst>
          </p:cNvPr>
          <p:cNvSpPr/>
          <p:nvPr/>
        </p:nvSpPr>
        <p:spPr>
          <a:xfrm>
            <a:off x="7646709" y="1857661"/>
            <a:ext cx="262380" cy="282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5D1222-C8E8-5C05-CABB-A4B3F03E3DCD}"/>
              </a:ext>
            </a:extLst>
          </p:cNvPr>
          <p:cNvSpPr/>
          <p:nvPr/>
        </p:nvSpPr>
        <p:spPr>
          <a:xfrm>
            <a:off x="1866507" y="4894083"/>
            <a:ext cx="254524" cy="215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E19315-DA28-FC99-E884-D578FEEB1D9D}"/>
              </a:ext>
            </a:extLst>
          </p:cNvPr>
          <p:cNvSpPr/>
          <p:nvPr/>
        </p:nvSpPr>
        <p:spPr>
          <a:xfrm>
            <a:off x="7654565" y="2462548"/>
            <a:ext cx="262380" cy="2812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ED083-D2DB-CDBB-DAAE-5A67E439A30A}"/>
              </a:ext>
            </a:extLst>
          </p:cNvPr>
          <p:cNvSpPr/>
          <p:nvPr/>
        </p:nvSpPr>
        <p:spPr>
          <a:xfrm>
            <a:off x="1866507" y="3057247"/>
            <a:ext cx="254524" cy="15931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0317AC-86D7-D950-3323-AD1BCC366785}"/>
              </a:ext>
            </a:extLst>
          </p:cNvPr>
          <p:cNvSpPr/>
          <p:nvPr/>
        </p:nvSpPr>
        <p:spPr>
          <a:xfrm>
            <a:off x="7654565" y="2957485"/>
            <a:ext cx="262380" cy="2812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847E14-B43F-4361-E23C-E6F87D4CA7F9}"/>
              </a:ext>
            </a:extLst>
          </p:cNvPr>
          <p:cNvSpPr/>
          <p:nvPr/>
        </p:nvSpPr>
        <p:spPr>
          <a:xfrm>
            <a:off x="2154025" y="1008667"/>
            <a:ext cx="254524" cy="1838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4796E-B5E3-C974-0BF1-67D936452EDF}"/>
              </a:ext>
            </a:extLst>
          </p:cNvPr>
          <p:cNvSpPr/>
          <p:nvPr/>
        </p:nvSpPr>
        <p:spPr>
          <a:xfrm>
            <a:off x="7654565" y="3478668"/>
            <a:ext cx="262380" cy="281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033BA-95EA-CD63-D0C3-5D5DE6F1B25B}"/>
              </a:ext>
            </a:extLst>
          </p:cNvPr>
          <p:cNvSpPr/>
          <p:nvPr/>
        </p:nvSpPr>
        <p:spPr>
          <a:xfrm>
            <a:off x="1858651" y="5161670"/>
            <a:ext cx="295374" cy="6876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7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FDBE-D101-5009-254F-EFB56600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7203"/>
            <a:ext cx="10515600" cy="1325563"/>
          </a:xfrm>
        </p:spPr>
        <p:txBody>
          <a:bodyPr/>
          <a:lstStyle/>
          <a:p>
            <a:pPr algn="ctr"/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F68B81-012E-5ED9-4FF9-D2383B462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5003" y="2293745"/>
            <a:ext cx="3485164" cy="348516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8A811C-095F-F40D-C5FD-3FEF0FCA5058}"/>
              </a:ext>
            </a:extLst>
          </p:cNvPr>
          <p:cNvSpPr txBox="1"/>
          <p:nvPr/>
        </p:nvSpPr>
        <p:spPr>
          <a:xfrm>
            <a:off x="2107767" y="1592766"/>
            <a:ext cx="79764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https://link.webropolsurveys.com/S/A01B7D01CFAD0A82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24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PACT">
      <a:dk1>
        <a:srgbClr val="105151"/>
      </a:dk1>
      <a:lt1>
        <a:srgbClr val="FFFFFF"/>
      </a:lt1>
      <a:dk2>
        <a:srgbClr val="000000"/>
      </a:dk2>
      <a:lt2>
        <a:srgbClr val="E7E6E6"/>
      </a:lt2>
      <a:accent1>
        <a:srgbClr val="10515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2552AEB197419BC8783AEE0DAF2D" ma:contentTypeVersion="17" ma:contentTypeDescription="Create a new document." ma:contentTypeScope="" ma:versionID="05559a6eced8793d5e9a8bc4710c874b">
  <xsd:schema xmlns:xsd="http://www.w3.org/2001/XMLSchema" xmlns:xs="http://www.w3.org/2001/XMLSchema" xmlns:p="http://schemas.microsoft.com/office/2006/metadata/properties" xmlns:ns2="6ff1f430-a2db-4e75-91c2-7a6b8e9ec566" xmlns:ns3="1f129c51-93d6-4ca7-9833-1d1d635f95f7" targetNamespace="http://schemas.microsoft.com/office/2006/metadata/properties" ma:root="true" ma:fieldsID="580af1309119595e784b1cc44d1fe0ce" ns2:_="" ns3:_="">
    <xsd:import namespace="6ff1f430-a2db-4e75-91c2-7a6b8e9ec566"/>
    <xsd:import namespace="1f129c51-93d6-4ca7-9833-1d1d635f95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1f430-a2db-4e75-91c2-7a6b8e9ec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d61bb93-c830-477f-800c-34a01ab1e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29c51-93d6-4ca7-9833-1d1d635f95f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ebb04e-e84f-460c-b36c-578614313bd2}" ma:internalName="TaxCatchAll" ma:showField="CatchAllData" ma:web="1f129c51-93d6-4ca7-9833-1d1d635f95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129c51-93d6-4ca7-9833-1d1d635f95f7" xsi:nil="true"/>
    <lcf76f155ced4ddcb4097134ff3c332f xmlns="6ff1f430-a2db-4e75-91c2-7a6b8e9ec5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B9103-FE6A-4DD0-99D3-474E92FCF0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37DB4A-904A-477C-B6BF-C873B9CD2CAE}">
  <ds:schemaRefs>
    <ds:schemaRef ds:uri="1f129c51-93d6-4ca7-9833-1d1d635f95f7"/>
    <ds:schemaRef ds:uri="6ff1f430-a2db-4e75-91c2-7a6b8e9ec5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480B047-69BA-4A6E-B1E5-8C1735537205}">
  <ds:schemaRefs>
    <ds:schemaRef ds:uri="1f129c51-93d6-4ca7-9833-1d1d635f95f7"/>
    <ds:schemaRef ds:uri="6ff1f430-a2db-4e75-91c2-7a6b8e9ec5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125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Montserrat Medium</vt:lpstr>
      <vt:lpstr>Office Theme</vt:lpstr>
      <vt:lpstr>1_Office Theme</vt:lpstr>
      <vt:lpstr>Homework (in MyCourses):</vt:lpstr>
      <vt:lpstr>PowerPoint Presentation</vt:lpstr>
      <vt:lpstr>PowerPoint Presentation</vt:lpstr>
      <vt:lpstr>Attendance recording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Gelera Santa Maria Amy</dc:creator>
  <cp:lastModifiedBy>Ahsanullah Rahim</cp:lastModifiedBy>
  <cp:revision>2</cp:revision>
  <cp:lastPrinted>2022-05-10T06:55:04Z</cp:lastPrinted>
  <dcterms:created xsi:type="dcterms:W3CDTF">2022-05-03T11:00:38Z</dcterms:created>
  <dcterms:modified xsi:type="dcterms:W3CDTF">2023-09-27T10:33:24Z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0x0101008B332552AEB197419BC8783AEE0DAF2D</vt:lpwstr>
  </property>
  <property fmtid="{D5CDD505-2E9C-101B-9397-08002B2CF9AE}" pid="3" name="MediaServiceImageTags">
    <vt:lpwstr/>
  </property>
</Properties>
</file>