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j2NFvsZzR6TeG6HV4EMAdichfr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c5fb56691e_1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2c5fb56691e_1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g2c5fb56691e_1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c5fb56691e_1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c5fb56691e_1_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g2c5fb56691e_1_2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f4c6b47e47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1f4c6b47e47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g1f4c6b47e47_0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1f4c6b47e47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1f4c6b47e47_0_2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g1f4c6b47e47_0_2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1f4c6b47e47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1f4c6b47e47_0_3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g1f4c6b47e47_0_3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1f4c6b47e47_0_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1f4c6b47e47_0_6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g1f4c6b47e47_0_6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1f4c6b47e47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1f4c6b47e47_0_5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g1f4c6b47e47_0_5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1f4c6b47e47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1f4c6b47e47_0_3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4" name="Google Shape;354;g1f4c6b47e47_0_3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0" name="Google Shape;25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7" name="Google Shape;25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c5fb56691e_1_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c5fb56691e_1_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g2c5fb56691e_1_3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1f4c6b47e47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1f4c6b47e47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g1f4c6b47e47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c5fb56691e_1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c5fb56691e_1_4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g2c5fb56691e_1_4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c5fb56691e_1_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2c5fb56691e_1_6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g2c5fb56691e_1_6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c5fb56691e_1_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c5fb56691e_1_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g2c5fb56691e_1_6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1" Type="http://schemas.openxmlformats.org/officeDocument/2006/relationships/image" Target="../media/image9.png"/><Relationship Id="rId10" Type="http://schemas.openxmlformats.org/officeDocument/2006/relationships/hyperlink" Target="https://www.aalto.fi/snapchat/" TargetMode="External"/><Relationship Id="rId13" Type="http://schemas.openxmlformats.org/officeDocument/2006/relationships/image" Target="../media/image5.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1.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4.png"/><Relationship Id="rId4" Type="http://schemas.openxmlformats.org/officeDocument/2006/relationships/hyperlink" Target="https://www.instagram.com/aaltoarts" TargetMode="External"/><Relationship Id="rId9" Type="http://schemas.openxmlformats.org/officeDocument/2006/relationships/image" Target="../media/image6.png"/><Relationship Id="rId14" Type="http://schemas.openxmlformats.org/officeDocument/2006/relationships/image" Target="../media/image2.png"/><Relationship Id="rId5" Type="http://schemas.openxmlformats.org/officeDocument/2006/relationships/image" Target="../media/image12.png"/><Relationship Id="rId6" Type="http://schemas.openxmlformats.org/officeDocument/2006/relationships/hyperlink" Target="https://twitter.com/aaltoARTS" TargetMode="External"/><Relationship Id="rId7" Type="http://schemas.openxmlformats.org/officeDocument/2006/relationships/image" Target="../media/image7.png"/><Relationship Id="rId8" Type="http://schemas.openxmlformats.org/officeDocument/2006/relationships/hyperlink" Target="https://www.youtube.com/user/aaltouniversity"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11" Type="http://schemas.openxmlformats.org/officeDocument/2006/relationships/image" Target="../media/image9.png"/><Relationship Id="rId10" Type="http://schemas.openxmlformats.org/officeDocument/2006/relationships/hyperlink" Target="https://www.aalto.fi/snapchat/" TargetMode="External"/><Relationship Id="rId13" Type="http://schemas.openxmlformats.org/officeDocument/2006/relationships/image" Target="../media/image5.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2.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4.png"/><Relationship Id="rId4" Type="http://schemas.openxmlformats.org/officeDocument/2006/relationships/hyperlink" Target="https://www.instagram.com/aaltoarts" TargetMode="External"/><Relationship Id="rId9" Type="http://schemas.openxmlformats.org/officeDocument/2006/relationships/image" Target="../media/image6.png"/><Relationship Id="rId14" Type="http://schemas.openxmlformats.org/officeDocument/2006/relationships/image" Target="../media/image2.png"/><Relationship Id="rId5" Type="http://schemas.openxmlformats.org/officeDocument/2006/relationships/image" Target="../media/image12.png"/><Relationship Id="rId6" Type="http://schemas.openxmlformats.org/officeDocument/2006/relationships/hyperlink" Target="https://twitter.com/aaltoARTS" TargetMode="External"/><Relationship Id="rId7" Type="http://schemas.openxmlformats.org/officeDocument/2006/relationships/image" Target="../media/image7.png"/><Relationship Id="rId8" Type="http://schemas.openxmlformats.org/officeDocument/2006/relationships/hyperlink" Target="https://www.youtube.com/user/aaltouniversity"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3" name="Shape 13"/>
        <p:cNvGrpSpPr/>
        <p:nvPr/>
      </p:nvGrpSpPr>
      <p:grpSpPr>
        <a:xfrm>
          <a:off x="0" y="0"/>
          <a:ext cx="0" cy="0"/>
          <a:chOff x="0" y="0"/>
          <a:chExt cx="0" cy="0"/>
        </a:xfrm>
      </p:grpSpPr>
      <p:sp>
        <p:nvSpPr>
          <p:cNvPr id="14" name="Google Shape;14;p10"/>
          <p:cNvSpPr/>
          <p:nvPr/>
        </p:nvSpPr>
        <p:spPr>
          <a:xfrm>
            <a:off x="0" y="0"/>
            <a:ext cx="9144000" cy="5143500"/>
          </a:xfrm>
          <a:prstGeom prst="rect">
            <a:avLst/>
          </a:prstGeom>
          <a:solidFill>
            <a:srgbClr val="FFA500"/>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15" name="Google Shape;15;p10"/>
          <p:cNvSpPr txBox="1"/>
          <p:nvPr>
            <p:ph type="title"/>
          </p:nvPr>
        </p:nvSpPr>
        <p:spPr>
          <a:xfrm>
            <a:off x="442400" y="896700"/>
            <a:ext cx="3869137" cy="570773"/>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6" name="Google Shape;16;p10"/>
          <p:cNvSpPr txBox="1"/>
          <p:nvPr>
            <p:ph idx="1" type="body"/>
          </p:nvPr>
        </p:nvSpPr>
        <p:spPr>
          <a:xfrm>
            <a:off x="442400" y="1781298"/>
            <a:ext cx="3869137" cy="35169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7" name="Google Shape;17;p10"/>
          <p:cNvSpPr txBox="1"/>
          <p:nvPr>
            <p:ph idx="2" type="body"/>
          </p:nvPr>
        </p:nvSpPr>
        <p:spPr>
          <a:xfrm>
            <a:off x="442400" y="2794133"/>
            <a:ext cx="3869137" cy="29441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8" name="Google Shape;18;p10"/>
          <p:cNvSpPr txBox="1"/>
          <p:nvPr>
            <p:ph idx="3" type="body"/>
          </p:nvPr>
        </p:nvSpPr>
        <p:spPr>
          <a:xfrm>
            <a:off x="442400" y="3088551"/>
            <a:ext cx="3869137" cy="32405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9" name="Google Shape;19;p10"/>
          <p:cNvSpPr/>
          <p:nvPr>
            <p:ph idx="4" type="pic"/>
          </p:nvPr>
        </p:nvSpPr>
        <p:spPr>
          <a:xfrm>
            <a:off x="4564419" y="0"/>
            <a:ext cx="4579582" cy="5143500"/>
          </a:xfrm>
          <a:prstGeom prst="rect">
            <a:avLst/>
          </a:prstGeom>
          <a:noFill/>
          <a:ln>
            <a:noFill/>
          </a:ln>
        </p:spPr>
      </p:sp>
      <p:pic>
        <p:nvPicPr>
          <p:cNvPr id="20" name="Google Shape;20;p10"/>
          <p:cNvPicPr preferRelativeResize="0"/>
          <p:nvPr/>
        </p:nvPicPr>
        <p:blipFill rotWithShape="1">
          <a:blip r:embed="rId2">
            <a:alphaModFix/>
          </a:blip>
          <a:srcRect b="0" l="0" r="0" t="0"/>
          <a:stretch/>
        </p:blipFill>
        <p:spPr>
          <a:xfrm>
            <a:off x="0" y="3469499"/>
            <a:ext cx="1911013" cy="1674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rgbClr val="FFA500"/>
        </a:solidFill>
      </p:bgPr>
    </p:bg>
    <p:spTree>
      <p:nvGrpSpPr>
        <p:cNvPr id="80" name="Shape 80"/>
        <p:cNvGrpSpPr/>
        <p:nvPr/>
      </p:nvGrpSpPr>
      <p:grpSpPr>
        <a:xfrm>
          <a:off x="0" y="0"/>
          <a:ext cx="0" cy="0"/>
          <a:chOff x="0" y="0"/>
          <a:chExt cx="0" cy="0"/>
        </a:xfrm>
      </p:grpSpPr>
      <p:sp>
        <p:nvSpPr>
          <p:cNvPr id="81" name="Google Shape;81;p21"/>
          <p:cNvSpPr txBox="1"/>
          <p:nvPr>
            <p:ph idx="1" type="body"/>
          </p:nvPr>
        </p:nvSpPr>
        <p:spPr>
          <a:xfrm>
            <a:off x="294503" y="27708"/>
            <a:ext cx="8489928" cy="99589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82" name="Google Shape;82;p2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85" name="Google Shape;85;p21"/>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
        <p:nvSpPr>
          <p:cNvPr id="86" name="Google Shape;86;p21"/>
          <p:cNvSpPr txBox="1"/>
          <p:nvPr>
            <p:ph idx="2" type="body"/>
          </p:nvPr>
        </p:nvSpPr>
        <p:spPr>
          <a:xfrm>
            <a:off x="290831"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228600" lvl="1" marL="914400" marR="0" rtl="0" algn="l">
              <a:lnSpc>
                <a:spcPct val="111111"/>
              </a:lnSpc>
              <a:spcBef>
                <a:spcPts val="375"/>
              </a:spcBef>
              <a:spcAft>
                <a:spcPts val="0"/>
              </a:spcAft>
              <a:buClr>
                <a:schemeClr val="lt1"/>
              </a:buClr>
              <a:buSzPts val="1350"/>
              <a:buFont typeface="Arial"/>
              <a:buNone/>
              <a:defRPr b="1" i="0" sz="1350" u="none" cap="none" strike="noStrike">
                <a:solidFill>
                  <a:schemeClr val="lt1"/>
                </a:solidFill>
                <a:latin typeface="Arial"/>
                <a:ea typeface="Arial"/>
                <a:cs typeface="Arial"/>
                <a:sym typeface="Arial"/>
              </a:defRPr>
            </a:lvl2pPr>
            <a:lvl3pPr indent="-278638" lvl="2" marL="1371600" marR="0" rtl="0" algn="l">
              <a:lnSpc>
                <a:spcPct val="90000"/>
              </a:lnSpc>
              <a:spcBef>
                <a:spcPts val="375"/>
              </a:spcBef>
              <a:spcAft>
                <a:spcPts val="0"/>
              </a:spcAft>
              <a:buClr>
                <a:schemeClr val="lt1"/>
              </a:buClr>
              <a:buSzPts val="788"/>
              <a:buFont typeface="Arial"/>
              <a:buChar char="•"/>
              <a:defRPr b="0" i="0" sz="788"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7" name="Google Shape;87;p21"/>
          <p:cNvSpPr txBox="1"/>
          <p:nvPr>
            <p:ph idx="3" type="body"/>
          </p:nvPr>
        </p:nvSpPr>
        <p:spPr>
          <a:xfrm>
            <a:off x="2030003"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8" name="Google Shape;88;p21"/>
          <p:cNvSpPr/>
          <p:nvPr>
            <p:ph idx="4" type="body"/>
          </p:nvPr>
        </p:nvSpPr>
        <p:spPr>
          <a:xfrm>
            <a:off x="502331"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9" name="Google Shape;89;p21"/>
          <p:cNvSpPr/>
          <p:nvPr>
            <p:ph idx="5" type="body"/>
          </p:nvPr>
        </p:nvSpPr>
        <p:spPr>
          <a:xfrm>
            <a:off x="2241503"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0" name="Google Shape;90;p21"/>
          <p:cNvSpPr/>
          <p:nvPr>
            <p:ph idx="6" type="body"/>
          </p:nvPr>
        </p:nvSpPr>
        <p:spPr>
          <a:xfrm>
            <a:off x="3980675"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1" name="Google Shape;91;p21"/>
          <p:cNvSpPr/>
          <p:nvPr>
            <p:ph idx="7" type="body"/>
          </p:nvPr>
        </p:nvSpPr>
        <p:spPr>
          <a:xfrm>
            <a:off x="5719847"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2" name="Google Shape;92;p21"/>
          <p:cNvSpPr/>
          <p:nvPr>
            <p:ph idx="8" type="body"/>
          </p:nvPr>
        </p:nvSpPr>
        <p:spPr>
          <a:xfrm>
            <a:off x="7459018"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3" name="Google Shape;93;p21"/>
          <p:cNvSpPr txBox="1"/>
          <p:nvPr>
            <p:ph idx="9" type="body"/>
          </p:nvPr>
        </p:nvSpPr>
        <p:spPr>
          <a:xfrm>
            <a:off x="3769175"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4" name="Google Shape;94;p21"/>
          <p:cNvSpPr txBox="1"/>
          <p:nvPr>
            <p:ph idx="13" type="body"/>
          </p:nvPr>
        </p:nvSpPr>
        <p:spPr>
          <a:xfrm>
            <a:off x="5508347"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5" name="Google Shape;95;p21"/>
          <p:cNvSpPr txBox="1"/>
          <p:nvPr>
            <p:ph idx="14" type="body"/>
          </p:nvPr>
        </p:nvSpPr>
        <p:spPr>
          <a:xfrm>
            <a:off x="7247518"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96" name="Shape 96"/>
        <p:cNvGrpSpPr/>
        <p:nvPr/>
      </p:nvGrpSpPr>
      <p:grpSpPr>
        <a:xfrm>
          <a:off x="0" y="0"/>
          <a:ext cx="0" cy="0"/>
          <a:chOff x="0" y="0"/>
          <a:chExt cx="0" cy="0"/>
        </a:xfrm>
      </p:grpSpPr>
      <p:sp>
        <p:nvSpPr>
          <p:cNvPr id="97" name="Google Shape;97;p22"/>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8" name="Google Shape;98;p2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2"/>
          <p:cNvSpPr txBox="1"/>
          <p:nvPr>
            <p:ph idx="1" type="body"/>
          </p:nvPr>
        </p:nvSpPr>
        <p:spPr>
          <a:xfrm>
            <a:off x="287340" y="28265"/>
            <a:ext cx="8497093" cy="1136681"/>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101" name="Google Shape;101;p22"/>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
        <p:nvSpPr>
          <p:cNvPr id="102" name="Google Shape;102;p22"/>
          <p:cNvSpPr/>
          <p:nvPr>
            <p:ph idx="2" type="body"/>
          </p:nvPr>
        </p:nvSpPr>
        <p:spPr>
          <a:xfrm>
            <a:off x="505754" y="1202400"/>
            <a:ext cx="1116000" cy="1116000"/>
          </a:xfrm>
          <a:prstGeom prst="ellipse">
            <a:avLst/>
          </a:prstGeom>
          <a:solidFill>
            <a:srgbClr val="FFA3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3" name="Google Shape;103;p22"/>
          <p:cNvSpPr/>
          <p:nvPr>
            <p:ph idx="3" type="body"/>
          </p:nvPr>
        </p:nvSpPr>
        <p:spPr>
          <a:xfrm>
            <a:off x="2243548" y="1202400"/>
            <a:ext cx="1116000" cy="1116000"/>
          </a:xfrm>
          <a:prstGeom prst="ellipse">
            <a:avLst/>
          </a:prstGeom>
          <a:solidFill>
            <a:srgbClr val="FFA300"/>
          </a:solidFill>
          <a:ln>
            <a:noFill/>
          </a:ln>
        </p:spPr>
        <p:txBody>
          <a:bodyPr anchorCtr="0" anchor="ctr" bIns="34275" lIns="68575" spcFirstLastPara="1" rIns="68575" wrap="square" tIns="34275">
            <a:noAutofit/>
          </a:bodyPr>
          <a:lstStyle>
            <a:lvl1pPr indent="-347980" lvl="0" marL="457200" marR="0" rtl="0" algn="l">
              <a:lnSpc>
                <a:spcPct val="90000"/>
              </a:lnSpc>
              <a:spcBef>
                <a:spcPts val="750"/>
              </a:spcBef>
              <a:spcAft>
                <a:spcPts val="0"/>
              </a:spcAft>
              <a:buClr>
                <a:schemeClr val="lt1"/>
              </a:buClr>
              <a:buSzPts val="1880"/>
              <a:buFont typeface="Arial"/>
              <a:buChar char="•"/>
              <a:defRPr b="1" i="0" sz="1879" u="none" cap="none" strike="noStrike">
                <a:solidFill>
                  <a:schemeClr val="lt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4" name="Google Shape;104;p22"/>
          <p:cNvSpPr/>
          <p:nvPr>
            <p:ph idx="4" type="body"/>
          </p:nvPr>
        </p:nvSpPr>
        <p:spPr>
          <a:xfrm>
            <a:off x="3981342"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5" name="Google Shape;105;p22"/>
          <p:cNvSpPr/>
          <p:nvPr>
            <p:ph idx="5" type="body"/>
          </p:nvPr>
        </p:nvSpPr>
        <p:spPr>
          <a:xfrm>
            <a:off x="5719136"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6" name="Google Shape;106;p22"/>
          <p:cNvSpPr/>
          <p:nvPr>
            <p:ph idx="6" type="body"/>
          </p:nvPr>
        </p:nvSpPr>
        <p:spPr>
          <a:xfrm>
            <a:off x="7456931"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7" name="Google Shape;107;p22"/>
          <p:cNvSpPr txBox="1"/>
          <p:nvPr>
            <p:ph idx="7" type="body"/>
          </p:nvPr>
        </p:nvSpPr>
        <p:spPr>
          <a:xfrm>
            <a:off x="294254"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8" name="Google Shape;108;p22"/>
          <p:cNvSpPr txBox="1"/>
          <p:nvPr>
            <p:ph idx="8" type="body"/>
          </p:nvPr>
        </p:nvSpPr>
        <p:spPr>
          <a:xfrm>
            <a:off x="2032048"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9" name="Google Shape;109;p22"/>
          <p:cNvSpPr txBox="1"/>
          <p:nvPr>
            <p:ph idx="9" type="body"/>
          </p:nvPr>
        </p:nvSpPr>
        <p:spPr>
          <a:xfrm>
            <a:off x="3769842"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10" name="Google Shape;110;p22"/>
          <p:cNvSpPr txBox="1"/>
          <p:nvPr>
            <p:ph idx="13" type="body"/>
          </p:nvPr>
        </p:nvSpPr>
        <p:spPr>
          <a:xfrm>
            <a:off x="5507636"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11" name="Google Shape;111;p22"/>
          <p:cNvSpPr txBox="1"/>
          <p:nvPr>
            <p:ph idx="14" type="body"/>
          </p:nvPr>
        </p:nvSpPr>
        <p:spPr>
          <a:xfrm>
            <a:off x="7245431"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112" name="Shape 112"/>
        <p:cNvGrpSpPr/>
        <p:nvPr/>
      </p:nvGrpSpPr>
      <p:grpSpPr>
        <a:xfrm>
          <a:off x="0" y="0"/>
          <a:ext cx="0" cy="0"/>
          <a:chOff x="0" y="0"/>
          <a:chExt cx="0" cy="0"/>
        </a:xfrm>
      </p:grpSpPr>
      <p:sp>
        <p:nvSpPr>
          <p:cNvPr id="113" name="Google Shape;113;p23"/>
          <p:cNvSpPr/>
          <p:nvPr/>
        </p:nvSpPr>
        <p:spPr>
          <a:xfrm>
            <a:off x="2" y="0"/>
            <a:ext cx="9143997"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20"/>
              <a:buFont typeface="Arial"/>
              <a:buNone/>
            </a:pPr>
            <a:r>
              <a:t/>
            </a:r>
            <a:endParaRPr b="0" i="0" sz="1620" u="none" cap="none" strike="noStrike">
              <a:solidFill>
                <a:schemeClr val="lt1"/>
              </a:solidFill>
              <a:latin typeface="Arial"/>
              <a:ea typeface="Arial"/>
              <a:cs typeface="Arial"/>
              <a:sym typeface="Arial"/>
            </a:endParaRPr>
          </a:p>
        </p:txBody>
      </p:sp>
      <p:sp>
        <p:nvSpPr>
          <p:cNvPr id="114" name="Google Shape;114;p23"/>
          <p:cNvSpPr txBox="1"/>
          <p:nvPr/>
        </p:nvSpPr>
        <p:spPr>
          <a:xfrm>
            <a:off x="3717367" y="3568351"/>
            <a:ext cx="1709289" cy="364352"/>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115" name="Google Shape;115;p23"/>
          <p:cNvSpPr txBox="1"/>
          <p:nvPr>
            <p:ph idx="1" type="body"/>
          </p:nvPr>
        </p:nvSpPr>
        <p:spPr>
          <a:xfrm>
            <a:off x="1576390" y="1364642"/>
            <a:ext cx="5995987" cy="1306097"/>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116" name="Google Shape;116;p23">
            <a:hlinkClick r:id="rId2"/>
          </p:cNvPr>
          <p:cNvPicPr preferRelativeResize="0"/>
          <p:nvPr/>
        </p:nvPicPr>
        <p:blipFill rotWithShape="1">
          <a:blip r:embed="rId3">
            <a:alphaModFix/>
          </a:blip>
          <a:srcRect b="0" l="0" r="0" t="0"/>
          <a:stretch/>
        </p:blipFill>
        <p:spPr>
          <a:xfrm>
            <a:off x="3072065" y="2837164"/>
            <a:ext cx="419100" cy="419100"/>
          </a:xfrm>
          <a:prstGeom prst="rect">
            <a:avLst/>
          </a:prstGeom>
          <a:noFill/>
          <a:ln>
            <a:noFill/>
          </a:ln>
        </p:spPr>
      </p:pic>
      <p:pic>
        <p:nvPicPr>
          <p:cNvPr id="117" name="Google Shape;117;p23">
            <a:hlinkClick r:id="rId4"/>
          </p:cNvPr>
          <p:cNvPicPr preferRelativeResize="0"/>
          <p:nvPr/>
        </p:nvPicPr>
        <p:blipFill rotWithShape="1">
          <a:blip r:embed="rId5">
            <a:alphaModFix/>
          </a:blip>
          <a:srcRect b="0" l="0" r="0" t="0"/>
          <a:stretch/>
        </p:blipFill>
        <p:spPr>
          <a:xfrm>
            <a:off x="3586316" y="2837164"/>
            <a:ext cx="419100" cy="419100"/>
          </a:xfrm>
          <a:prstGeom prst="rect">
            <a:avLst/>
          </a:prstGeom>
          <a:noFill/>
          <a:ln>
            <a:noFill/>
          </a:ln>
        </p:spPr>
      </p:pic>
      <p:pic>
        <p:nvPicPr>
          <p:cNvPr id="118" name="Google Shape;118;p23">
            <a:hlinkClick r:id="rId6"/>
          </p:cNvPr>
          <p:cNvPicPr preferRelativeResize="0"/>
          <p:nvPr/>
        </p:nvPicPr>
        <p:blipFill rotWithShape="1">
          <a:blip r:embed="rId7">
            <a:alphaModFix/>
          </a:blip>
          <a:srcRect b="0" l="0" r="0" t="0"/>
          <a:stretch/>
        </p:blipFill>
        <p:spPr>
          <a:xfrm>
            <a:off x="4100567" y="2837164"/>
            <a:ext cx="419100" cy="419100"/>
          </a:xfrm>
          <a:prstGeom prst="rect">
            <a:avLst/>
          </a:prstGeom>
          <a:noFill/>
          <a:ln>
            <a:noFill/>
          </a:ln>
        </p:spPr>
      </p:pic>
      <p:pic>
        <p:nvPicPr>
          <p:cNvPr id="119" name="Google Shape;119;p23">
            <a:hlinkClick r:id="rId8"/>
          </p:cNvPr>
          <p:cNvPicPr preferRelativeResize="0"/>
          <p:nvPr/>
        </p:nvPicPr>
        <p:blipFill rotWithShape="1">
          <a:blip r:embed="rId9">
            <a:alphaModFix/>
          </a:blip>
          <a:srcRect b="0" l="0" r="0" t="0"/>
          <a:stretch/>
        </p:blipFill>
        <p:spPr>
          <a:xfrm>
            <a:off x="4614818" y="2837164"/>
            <a:ext cx="419100" cy="419100"/>
          </a:xfrm>
          <a:prstGeom prst="rect">
            <a:avLst/>
          </a:prstGeom>
          <a:noFill/>
          <a:ln>
            <a:noFill/>
          </a:ln>
        </p:spPr>
      </p:pic>
      <p:pic>
        <p:nvPicPr>
          <p:cNvPr id="120" name="Google Shape;120;p23">
            <a:hlinkClick r:id="rId10"/>
          </p:cNvPr>
          <p:cNvPicPr preferRelativeResize="0"/>
          <p:nvPr/>
        </p:nvPicPr>
        <p:blipFill rotWithShape="1">
          <a:blip r:embed="rId11">
            <a:alphaModFix/>
          </a:blip>
          <a:srcRect b="0" l="0" r="0" t="0"/>
          <a:stretch/>
        </p:blipFill>
        <p:spPr>
          <a:xfrm>
            <a:off x="5129069" y="2820204"/>
            <a:ext cx="419100" cy="419100"/>
          </a:xfrm>
          <a:prstGeom prst="rect">
            <a:avLst/>
          </a:prstGeom>
          <a:noFill/>
          <a:ln>
            <a:noFill/>
          </a:ln>
        </p:spPr>
      </p:pic>
      <p:pic>
        <p:nvPicPr>
          <p:cNvPr id="121" name="Google Shape;121;p23">
            <a:hlinkClick r:id="rId12"/>
          </p:cNvPr>
          <p:cNvPicPr preferRelativeResize="0"/>
          <p:nvPr/>
        </p:nvPicPr>
        <p:blipFill rotWithShape="1">
          <a:blip r:embed="rId13">
            <a:alphaModFix/>
          </a:blip>
          <a:srcRect b="0" l="0" r="0" t="0"/>
          <a:stretch/>
        </p:blipFill>
        <p:spPr>
          <a:xfrm>
            <a:off x="5643319" y="2820204"/>
            <a:ext cx="419100" cy="419100"/>
          </a:xfrm>
          <a:prstGeom prst="rect">
            <a:avLst/>
          </a:prstGeom>
          <a:noFill/>
          <a:ln>
            <a:noFill/>
          </a:ln>
        </p:spPr>
      </p:pic>
      <p:pic>
        <p:nvPicPr>
          <p:cNvPr id="122" name="Google Shape;122;p23"/>
          <p:cNvPicPr preferRelativeResize="0"/>
          <p:nvPr/>
        </p:nvPicPr>
        <p:blipFill rotWithShape="1">
          <a:blip r:embed="rId14">
            <a:alphaModFix/>
          </a:blip>
          <a:srcRect b="0" l="0" r="0" t="0"/>
          <a:stretch/>
        </p:blipFill>
        <p:spPr>
          <a:xfrm>
            <a:off x="0" y="3469499"/>
            <a:ext cx="1911013" cy="1674000"/>
          </a:xfrm>
          <a:prstGeom prst="rect">
            <a:avLst/>
          </a:prstGeom>
          <a:noFill/>
          <a:ln>
            <a:noFill/>
          </a:ln>
        </p:spPr>
      </p:pic>
    </p:spTree>
  </p:cSld>
  <p:clrMapOvr>
    <a:masterClrMapping/>
  </p:clrMapOvr>
  <p:extLst>
    <p:ext uri="{DCECCB84-F9BA-43D5-87BE-67443E8EF086}">
      <p15:sldGuideLst>
        <p15:guide id="1" orient="horz" pos="1807">
          <p15:clr>
            <a:srgbClr val="FBAE40"/>
          </p15:clr>
        </p15:guide>
        <p15:guide id="2" orient="horz" pos="202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127" name="Shape 127"/>
        <p:cNvGrpSpPr/>
        <p:nvPr/>
      </p:nvGrpSpPr>
      <p:grpSpPr>
        <a:xfrm>
          <a:off x="0" y="0"/>
          <a:ext cx="0" cy="0"/>
          <a:chOff x="0" y="0"/>
          <a:chExt cx="0" cy="0"/>
        </a:xfrm>
      </p:grpSpPr>
      <p:sp>
        <p:nvSpPr>
          <p:cNvPr id="128" name="Google Shape;128;p12"/>
          <p:cNvSpPr txBox="1"/>
          <p:nvPr>
            <p:ph idx="1" type="body"/>
          </p:nvPr>
        </p:nvSpPr>
        <p:spPr>
          <a:xfrm>
            <a:off x="292906" y="192870"/>
            <a:ext cx="8497093" cy="10162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29" name="Google Shape;129;p12"/>
          <p:cNvSpPr txBox="1"/>
          <p:nvPr>
            <p:ph idx="2" type="body"/>
          </p:nvPr>
        </p:nvSpPr>
        <p:spPr>
          <a:xfrm>
            <a:off x="287339" y="1513704"/>
            <a:ext cx="4150122" cy="2936212"/>
          </a:xfrm>
          <a:prstGeom prst="rect">
            <a:avLst/>
          </a:prstGeom>
          <a:noFill/>
          <a:ln>
            <a:noFill/>
          </a:ln>
        </p:spPr>
        <p:txBody>
          <a:bodyPr anchorCtr="0" anchor="t" bIns="0" lIns="0" spcFirstLastPara="1" rIns="0" wrap="square" tIns="0">
            <a:noAutofit/>
          </a:bodyPr>
          <a:lstStyle>
            <a:lvl1pPr indent="-348615" lvl="0" marL="457200" marR="0" rtl="0" algn="l">
              <a:lnSpc>
                <a:spcPct val="100000"/>
              </a:lnSpc>
              <a:spcBef>
                <a:spcPts val="675"/>
              </a:spcBef>
              <a:spcAft>
                <a:spcPts val="0"/>
              </a:spcAft>
              <a:buClr>
                <a:schemeClr val="dk1"/>
              </a:buClr>
              <a:buSzPts val="1890"/>
              <a:buFont typeface="Arial"/>
              <a:buChar char="•"/>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0" name="Google Shape;130;p12"/>
          <p:cNvSpPr txBox="1"/>
          <p:nvPr>
            <p:ph idx="3" type="body"/>
          </p:nvPr>
        </p:nvSpPr>
        <p:spPr>
          <a:xfrm>
            <a:off x="4706541" y="1513704"/>
            <a:ext cx="4078684" cy="2936212"/>
          </a:xfrm>
          <a:prstGeom prst="rect">
            <a:avLst/>
          </a:prstGeom>
          <a:noFill/>
          <a:ln>
            <a:noFill/>
          </a:ln>
        </p:spPr>
        <p:txBody>
          <a:bodyPr anchorCtr="0" anchor="t" bIns="0" lIns="0" spcFirstLastPara="1" rIns="0" wrap="square" tIns="0">
            <a:noAutofit/>
          </a:bodyPr>
          <a:lstStyle>
            <a:lvl1pPr indent="-348615" lvl="0" marL="457200" marR="0" rtl="0" algn="l">
              <a:lnSpc>
                <a:spcPct val="100000"/>
              </a:lnSpc>
              <a:spcBef>
                <a:spcPts val="675"/>
              </a:spcBef>
              <a:spcAft>
                <a:spcPts val="0"/>
              </a:spcAft>
              <a:buClr>
                <a:schemeClr val="dk1"/>
              </a:buClr>
              <a:buSzPts val="1890"/>
              <a:buFont typeface="Arial"/>
              <a:buChar char="•"/>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1" name="Google Shape;131;p1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1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12"/>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34" name="Google Shape;134;p12"/>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069">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135" name="Shape 135"/>
        <p:cNvGrpSpPr/>
        <p:nvPr/>
      </p:nvGrpSpPr>
      <p:grpSpPr>
        <a:xfrm>
          <a:off x="0" y="0"/>
          <a:ext cx="0" cy="0"/>
          <a:chOff x="0" y="0"/>
          <a:chExt cx="0" cy="0"/>
        </a:xfrm>
      </p:grpSpPr>
      <p:sp>
        <p:nvSpPr>
          <p:cNvPr id="136" name="Google Shape;136;p24"/>
          <p:cNvSpPr/>
          <p:nvPr/>
        </p:nvSpPr>
        <p:spPr>
          <a:xfrm>
            <a:off x="0" y="0"/>
            <a:ext cx="9144000"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37" name="Google Shape;137;p24"/>
          <p:cNvSpPr txBox="1"/>
          <p:nvPr>
            <p:ph idx="1" type="body"/>
          </p:nvPr>
        </p:nvSpPr>
        <p:spPr>
          <a:xfrm>
            <a:off x="431800" y="1638135"/>
            <a:ext cx="7948556" cy="663264"/>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8" name="Google Shape;138;p24"/>
          <p:cNvSpPr txBox="1"/>
          <p:nvPr>
            <p:ph idx="2" type="body"/>
          </p:nvPr>
        </p:nvSpPr>
        <p:spPr>
          <a:xfrm>
            <a:off x="431826" y="2571750"/>
            <a:ext cx="7998597" cy="50138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675"/>
              </a:spcBef>
              <a:spcAft>
                <a:spcPts val="0"/>
              </a:spcAft>
              <a:buClr>
                <a:schemeClr val="dk1"/>
              </a:buClr>
              <a:buSzPts val="2520"/>
              <a:buFont typeface="Arial"/>
              <a:buNone/>
              <a:defRPr b="1" i="0" sz="25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9" name="Google Shape;139;p24"/>
          <p:cNvSpPr txBox="1"/>
          <p:nvPr>
            <p:ph idx="3" type="body"/>
          </p:nvPr>
        </p:nvSpPr>
        <p:spPr>
          <a:xfrm>
            <a:off x="5966385" y="4215388"/>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675"/>
              </a:spcBef>
              <a:spcAft>
                <a:spcPts val="0"/>
              </a:spcAft>
              <a:buClr>
                <a:schemeClr val="dk1"/>
              </a:buClr>
              <a:buSzPts val="1215"/>
              <a:buFont typeface="Arial"/>
              <a:buNone/>
              <a:defRPr b="1" i="0" sz="1215"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0" name="Google Shape;140;p24"/>
          <p:cNvSpPr txBox="1"/>
          <p:nvPr>
            <p:ph idx="4" type="body"/>
          </p:nvPr>
        </p:nvSpPr>
        <p:spPr>
          <a:xfrm>
            <a:off x="5966385" y="4509807"/>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675"/>
              </a:spcBef>
              <a:spcAft>
                <a:spcPts val="0"/>
              </a:spcAft>
              <a:buClr>
                <a:schemeClr val="dk1"/>
              </a:buClr>
              <a:buSzPts val="1215"/>
              <a:buFont typeface="Arial"/>
              <a:buNone/>
              <a:defRPr b="1" i="0" sz="1215"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pic>
        <p:nvPicPr>
          <p:cNvPr id="141" name="Google Shape;141;p24"/>
          <p:cNvPicPr preferRelativeResize="0"/>
          <p:nvPr/>
        </p:nvPicPr>
        <p:blipFill rotWithShape="1">
          <a:blip r:embed="rId2">
            <a:alphaModFix/>
          </a:blip>
          <a:srcRect b="0" l="0" r="0" t="0"/>
          <a:stretch/>
        </p:blipFill>
        <p:spPr>
          <a:xfrm>
            <a:off x="3" y="3592167"/>
            <a:ext cx="1911013" cy="1506600"/>
          </a:xfrm>
          <a:prstGeom prst="rect">
            <a:avLst/>
          </a:prstGeom>
          <a:noFill/>
          <a:ln>
            <a:noFill/>
          </a:ln>
        </p:spPr>
      </p:pic>
    </p:spTree>
  </p:cSld>
  <p:clrMapOvr>
    <a:masterClrMapping/>
  </p:clrMapOvr>
  <p:extLst>
    <p:ext uri="{DCECCB84-F9BA-43D5-87BE-67443E8EF086}">
      <p15:sldGuideLst>
        <p15:guide id="1" orient="horz" pos="295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42" name="Shape 142"/>
        <p:cNvGrpSpPr/>
        <p:nvPr/>
      </p:nvGrpSpPr>
      <p:grpSpPr>
        <a:xfrm>
          <a:off x="0" y="0"/>
          <a:ext cx="0" cy="0"/>
          <a:chOff x="0" y="0"/>
          <a:chExt cx="0" cy="0"/>
        </a:xfrm>
      </p:grpSpPr>
      <p:sp>
        <p:nvSpPr>
          <p:cNvPr id="143" name="Google Shape;143;p25"/>
          <p:cNvSpPr/>
          <p:nvPr/>
        </p:nvSpPr>
        <p:spPr>
          <a:xfrm>
            <a:off x="0" y="0"/>
            <a:ext cx="9144000" cy="51435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44" name="Google Shape;144;p25"/>
          <p:cNvSpPr txBox="1"/>
          <p:nvPr>
            <p:ph type="title"/>
          </p:nvPr>
        </p:nvSpPr>
        <p:spPr>
          <a:xfrm>
            <a:off x="442403" y="896701"/>
            <a:ext cx="3869137" cy="570773"/>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45" name="Google Shape;145;p25"/>
          <p:cNvSpPr txBox="1"/>
          <p:nvPr>
            <p:ph idx="1" type="body"/>
          </p:nvPr>
        </p:nvSpPr>
        <p:spPr>
          <a:xfrm>
            <a:off x="442403" y="1781298"/>
            <a:ext cx="3869137" cy="35169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2520"/>
              <a:buFont typeface="Arial"/>
              <a:buNone/>
              <a:defRPr b="1" i="0" sz="25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6" name="Google Shape;146;p25"/>
          <p:cNvSpPr txBox="1"/>
          <p:nvPr>
            <p:ph idx="2" type="body"/>
          </p:nvPr>
        </p:nvSpPr>
        <p:spPr>
          <a:xfrm>
            <a:off x="442403" y="2794134"/>
            <a:ext cx="3869137" cy="294419"/>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675"/>
              </a:spcBef>
              <a:spcAft>
                <a:spcPts val="0"/>
              </a:spcAft>
              <a:buClr>
                <a:schemeClr val="dk1"/>
              </a:buClr>
              <a:buSzPts val="1620"/>
              <a:buFont typeface="Arial"/>
              <a:buNone/>
              <a:defRPr b="1" i="0" sz="16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7" name="Google Shape;147;p25"/>
          <p:cNvSpPr txBox="1"/>
          <p:nvPr>
            <p:ph idx="3" type="body"/>
          </p:nvPr>
        </p:nvSpPr>
        <p:spPr>
          <a:xfrm>
            <a:off x="442403" y="3088551"/>
            <a:ext cx="3869137" cy="324054"/>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675"/>
              </a:spcBef>
              <a:spcAft>
                <a:spcPts val="0"/>
              </a:spcAft>
              <a:buClr>
                <a:schemeClr val="dk1"/>
              </a:buClr>
              <a:buSzPts val="1620"/>
              <a:buFont typeface="Arial"/>
              <a:buNone/>
              <a:defRPr b="1" i="0" sz="16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8" name="Google Shape;148;p25"/>
          <p:cNvSpPr/>
          <p:nvPr>
            <p:ph idx="4" type="pic"/>
          </p:nvPr>
        </p:nvSpPr>
        <p:spPr>
          <a:xfrm>
            <a:off x="4564419" y="0"/>
            <a:ext cx="4579582" cy="5143500"/>
          </a:xfrm>
          <a:prstGeom prst="rect">
            <a:avLst/>
          </a:prstGeom>
          <a:noFill/>
          <a:ln>
            <a:noFill/>
          </a:ln>
        </p:spPr>
      </p:sp>
      <p:pic>
        <p:nvPicPr>
          <p:cNvPr id="149" name="Google Shape;149;p25"/>
          <p:cNvPicPr preferRelativeResize="0"/>
          <p:nvPr/>
        </p:nvPicPr>
        <p:blipFill rotWithShape="1">
          <a:blip r:embed="rId2">
            <a:alphaModFix/>
          </a:blip>
          <a:srcRect b="0" l="0" r="0" t="0"/>
          <a:stretch/>
        </p:blipFill>
        <p:spPr>
          <a:xfrm>
            <a:off x="3" y="3592167"/>
            <a:ext cx="1911013" cy="1506600"/>
          </a:xfrm>
          <a:prstGeom prst="rect">
            <a:avLst/>
          </a:prstGeom>
          <a:noFill/>
          <a:ln>
            <a:noFill/>
          </a:ln>
        </p:spPr>
      </p:pic>
    </p:spTree>
  </p:cSld>
  <p:clrMapOvr>
    <a:masterClrMapping/>
  </p:clrMapOvr>
  <p:extLst>
    <p:ext uri="{DCECCB84-F9BA-43D5-87BE-67443E8EF086}">
      <p15:sldGuideLst>
        <p15:guide id="1" orient="horz" pos="296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150" name="Shape 150"/>
        <p:cNvGrpSpPr/>
        <p:nvPr/>
      </p:nvGrpSpPr>
      <p:grpSpPr>
        <a:xfrm>
          <a:off x="0" y="0"/>
          <a:ext cx="0" cy="0"/>
          <a:chOff x="0" y="0"/>
          <a:chExt cx="0" cy="0"/>
        </a:xfrm>
      </p:grpSpPr>
      <p:sp>
        <p:nvSpPr>
          <p:cNvPr id="151" name="Google Shape;151;p26"/>
          <p:cNvSpPr txBox="1"/>
          <p:nvPr>
            <p:ph idx="1" type="body"/>
          </p:nvPr>
        </p:nvSpPr>
        <p:spPr>
          <a:xfrm>
            <a:off x="292354" y="194353"/>
            <a:ext cx="8492897" cy="99957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52" name="Google Shape;152;p26"/>
          <p:cNvSpPr txBox="1"/>
          <p:nvPr>
            <p:ph idx="2" type="body"/>
          </p:nvPr>
        </p:nvSpPr>
        <p:spPr>
          <a:xfrm>
            <a:off x="292354" y="1407385"/>
            <a:ext cx="8492897" cy="304946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53" name="Google Shape;153;p26"/>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26"/>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6"/>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56" name="Google Shape;156;p26"/>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306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157" name="Shape 157"/>
        <p:cNvGrpSpPr/>
        <p:nvPr/>
      </p:nvGrpSpPr>
      <p:grpSpPr>
        <a:xfrm>
          <a:off x="0" y="0"/>
          <a:ext cx="0" cy="0"/>
          <a:chOff x="0" y="0"/>
          <a:chExt cx="0" cy="0"/>
        </a:xfrm>
      </p:grpSpPr>
      <p:sp>
        <p:nvSpPr>
          <p:cNvPr id="158" name="Google Shape;158;p27"/>
          <p:cNvSpPr/>
          <p:nvPr>
            <p:ph idx="2" type="pic"/>
          </p:nvPr>
        </p:nvSpPr>
        <p:spPr>
          <a:xfrm>
            <a:off x="4710816" y="0"/>
            <a:ext cx="4433207" cy="5143500"/>
          </a:xfrm>
          <a:prstGeom prst="rect">
            <a:avLst/>
          </a:prstGeom>
          <a:noFill/>
          <a:ln>
            <a:noFill/>
          </a:ln>
        </p:spPr>
      </p:sp>
      <p:sp>
        <p:nvSpPr>
          <p:cNvPr id="159" name="Google Shape;159;p27"/>
          <p:cNvSpPr txBox="1"/>
          <p:nvPr>
            <p:ph idx="1" type="body"/>
          </p:nvPr>
        </p:nvSpPr>
        <p:spPr>
          <a:xfrm>
            <a:off x="287364" y="1524452"/>
            <a:ext cx="4052221" cy="2925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1890"/>
              <a:buFont typeface="Arial"/>
              <a:buNone/>
              <a:defRPr b="0" i="0" sz="1890"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1440"/>
              <a:buFont typeface="Arial"/>
              <a:buNone/>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60" name="Google Shape;160;p27"/>
          <p:cNvSpPr txBox="1"/>
          <p:nvPr>
            <p:ph idx="3" type="body"/>
          </p:nvPr>
        </p:nvSpPr>
        <p:spPr>
          <a:xfrm>
            <a:off x="287364" y="200715"/>
            <a:ext cx="4052221" cy="104147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61" name="Google Shape;161;p27"/>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27"/>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3" name="Google Shape;163;p27"/>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64" name="Google Shape;164;p27"/>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orient="horz" pos="306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165" name="Shape 165"/>
        <p:cNvGrpSpPr/>
        <p:nvPr/>
      </p:nvGrpSpPr>
      <p:grpSpPr>
        <a:xfrm>
          <a:off x="0" y="0"/>
          <a:ext cx="0" cy="0"/>
          <a:chOff x="0" y="0"/>
          <a:chExt cx="0" cy="0"/>
        </a:xfrm>
      </p:grpSpPr>
      <p:sp>
        <p:nvSpPr>
          <p:cNvPr id="166" name="Google Shape;166;p28"/>
          <p:cNvSpPr/>
          <p:nvPr/>
        </p:nvSpPr>
        <p:spPr>
          <a:xfrm>
            <a:off x="0" y="0"/>
            <a:ext cx="9144000" cy="51435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67" name="Google Shape;167;p28"/>
          <p:cNvSpPr/>
          <p:nvPr>
            <p:ph idx="2" type="pic"/>
          </p:nvPr>
        </p:nvSpPr>
        <p:spPr>
          <a:xfrm>
            <a:off x="4710816" y="0"/>
            <a:ext cx="4433207" cy="5143500"/>
          </a:xfrm>
          <a:prstGeom prst="rect">
            <a:avLst/>
          </a:prstGeom>
          <a:noFill/>
          <a:ln>
            <a:noFill/>
          </a:ln>
        </p:spPr>
      </p:sp>
      <p:sp>
        <p:nvSpPr>
          <p:cNvPr id="168" name="Google Shape;168;p28"/>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28"/>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28"/>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71" name="Google Shape;171;p28"/>
          <p:cNvSpPr txBox="1"/>
          <p:nvPr>
            <p:ph idx="1" type="body"/>
          </p:nvPr>
        </p:nvSpPr>
        <p:spPr>
          <a:xfrm>
            <a:off x="287338" y="519117"/>
            <a:ext cx="4218160" cy="376758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2970"/>
              <a:buFont typeface="Arial"/>
              <a:buNone/>
              <a:defRPr b="1" i="0" sz="2970" u="none" cap="none" strike="noStrike">
                <a:solidFill>
                  <a:schemeClr val="dk1"/>
                </a:solidFill>
                <a:latin typeface="Arial"/>
                <a:ea typeface="Arial"/>
                <a:cs typeface="Arial"/>
                <a:sym typeface="Arial"/>
              </a:defRPr>
            </a:lvl1pPr>
            <a:lvl2pPr indent="-331469" lvl="1" marL="914400" marR="0" rtl="0" algn="l">
              <a:lnSpc>
                <a:spcPct val="90000"/>
              </a:lnSpc>
              <a:spcBef>
                <a:spcPts val="338"/>
              </a:spcBef>
              <a:spcAft>
                <a:spcPts val="0"/>
              </a:spcAft>
              <a:buClr>
                <a:schemeClr val="dk1"/>
              </a:buClr>
              <a:buSzPts val="1620"/>
              <a:buFont typeface="Arial"/>
              <a:buChar char="•"/>
              <a:defRPr b="0" i="0" sz="1620" u="none" cap="none" strike="noStrike">
                <a:solidFill>
                  <a:schemeClr val="dk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172" name="Google Shape;172;p28"/>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173" name="Shape 173"/>
        <p:cNvGrpSpPr/>
        <p:nvPr/>
      </p:nvGrpSpPr>
      <p:grpSpPr>
        <a:xfrm>
          <a:off x="0" y="0"/>
          <a:ext cx="0" cy="0"/>
          <a:chOff x="0" y="0"/>
          <a:chExt cx="0" cy="0"/>
        </a:xfrm>
      </p:grpSpPr>
      <p:sp>
        <p:nvSpPr>
          <p:cNvPr id="174" name="Google Shape;174;p29"/>
          <p:cNvSpPr/>
          <p:nvPr/>
        </p:nvSpPr>
        <p:spPr>
          <a:xfrm>
            <a:off x="-1066" y="0"/>
            <a:ext cx="9144000"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75" name="Google Shape;175;p29"/>
          <p:cNvSpPr txBox="1"/>
          <p:nvPr>
            <p:ph idx="1" type="body"/>
          </p:nvPr>
        </p:nvSpPr>
        <p:spPr>
          <a:xfrm>
            <a:off x="755662" y="1759438"/>
            <a:ext cx="7669159" cy="1352265"/>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76" name="Google Shape;176;p2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2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29"/>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79" name="Google Shape;179;p29"/>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21" name="Shape 21"/>
        <p:cNvGrpSpPr/>
        <p:nvPr/>
      </p:nvGrpSpPr>
      <p:grpSpPr>
        <a:xfrm>
          <a:off x="0" y="0"/>
          <a:ext cx="0" cy="0"/>
          <a:chOff x="0" y="0"/>
          <a:chExt cx="0" cy="0"/>
        </a:xfrm>
      </p:grpSpPr>
      <p:sp>
        <p:nvSpPr>
          <p:cNvPr id="22" name="Google Shape;22;p13"/>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3" name="Google Shape;23;p13"/>
          <p:cNvSpPr txBox="1"/>
          <p:nvPr>
            <p:ph idx="2" type="body"/>
          </p:nvPr>
        </p:nvSpPr>
        <p:spPr>
          <a:xfrm>
            <a:off x="292330" y="1241468"/>
            <a:ext cx="8492897" cy="304946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4" name="Google Shape;24;p13"/>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7" name="Google Shape;27;p13"/>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84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180" name="Shape 180"/>
        <p:cNvGrpSpPr/>
        <p:nvPr/>
      </p:nvGrpSpPr>
      <p:grpSpPr>
        <a:xfrm>
          <a:off x="0" y="0"/>
          <a:ext cx="0" cy="0"/>
          <a:chOff x="0" y="0"/>
          <a:chExt cx="0" cy="0"/>
        </a:xfrm>
      </p:grpSpPr>
      <p:sp>
        <p:nvSpPr>
          <p:cNvPr id="181" name="Google Shape;181;p30"/>
          <p:cNvSpPr txBox="1"/>
          <p:nvPr>
            <p:ph idx="1" type="body"/>
          </p:nvPr>
        </p:nvSpPr>
        <p:spPr>
          <a:xfrm>
            <a:off x="287364" y="194351"/>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82" name="Google Shape;182;p30"/>
          <p:cNvSpPr/>
          <p:nvPr>
            <p:ph idx="2" type="tbl"/>
          </p:nvPr>
        </p:nvSpPr>
        <p:spPr>
          <a:xfrm>
            <a:off x="287364" y="1374229"/>
            <a:ext cx="8497093" cy="3075686"/>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215"/>
              <a:buFont typeface="Arial"/>
              <a:buNone/>
              <a:defRPr b="1" i="0" sz="1215"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9pPr>
          </a:lstStyle>
          <a:p/>
        </p:txBody>
      </p:sp>
      <p:sp>
        <p:nvSpPr>
          <p:cNvPr id="183" name="Google Shape;183;p30"/>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84" name="Google Shape;184;p30"/>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30"/>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86" name="Google Shape;186;p30"/>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187" name="Shape 187"/>
        <p:cNvGrpSpPr/>
        <p:nvPr/>
      </p:nvGrpSpPr>
      <p:grpSpPr>
        <a:xfrm>
          <a:off x="0" y="0"/>
          <a:ext cx="0" cy="0"/>
          <a:chOff x="0" y="0"/>
          <a:chExt cx="0" cy="0"/>
        </a:xfrm>
      </p:grpSpPr>
      <p:sp>
        <p:nvSpPr>
          <p:cNvPr id="188" name="Google Shape;188;p31"/>
          <p:cNvSpPr txBox="1"/>
          <p:nvPr>
            <p:ph idx="1" type="body"/>
          </p:nvPr>
        </p:nvSpPr>
        <p:spPr>
          <a:xfrm>
            <a:off x="287364" y="194351"/>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89" name="Google Shape;189;p31"/>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90" name="Google Shape;190;p3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92" name="Google Shape;192;p31"/>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
        <p:nvSpPr>
          <p:cNvPr id="193" name="Google Shape;193;p31"/>
          <p:cNvSpPr/>
          <p:nvPr>
            <p:ph idx="2" type="chart"/>
          </p:nvPr>
        </p:nvSpPr>
        <p:spPr>
          <a:xfrm>
            <a:off x="287364" y="1374229"/>
            <a:ext cx="8497082" cy="3075686"/>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lvl="1" marR="0" rtl="0" algn="l">
              <a:lnSpc>
                <a:spcPct val="90000"/>
              </a:lnSpc>
              <a:spcBef>
                <a:spcPts val="338"/>
              </a:spcBef>
              <a:spcAft>
                <a:spcPts val="0"/>
              </a:spcAft>
              <a:buClr>
                <a:schemeClr val="dk1"/>
              </a:buClr>
              <a:buSzPts val="1620"/>
              <a:buFont typeface="Arial"/>
              <a:buChar char="•"/>
              <a:defRPr b="0" i="0" sz="1620" u="none" cap="none" strike="noStrike">
                <a:solidFill>
                  <a:schemeClr val="dk1"/>
                </a:solidFill>
                <a:latin typeface="Arial"/>
                <a:ea typeface="Arial"/>
                <a:cs typeface="Arial"/>
                <a:sym typeface="Arial"/>
              </a:defRPr>
            </a:lvl2pPr>
            <a:lvl3pPr lvl="2"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lvl="3"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lvl="4"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lvl="5"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lvl="6"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lvl="7"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lvl="8"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chemeClr val="dk2"/>
        </a:solidFill>
      </p:bgPr>
    </p:bg>
    <p:spTree>
      <p:nvGrpSpPr>
        <p:cNvPr id="194" name="Shape 194"/>
        <p:cNvGrpSpPr/>
        <p:nvPr/>
      </p:nvGrpSpPr>
      <p:grpSpPr>
        <a:xfrm>
          <a:off x="0" y="0"/>
          <a:ext cx="0" cy="0"/>
          <a:chOff x="0" y="0"/>
          <a:chExt cx="0" cy="0"/>
        </a:xfrm>
      </p:grpSpPr>
      <p:sp>
        <p:nvSpPr>
          <p:cNvPr id="195" name="Google Shape;195;p32"/>
          <p:cNvSpPr txBox="1"/>
          <p:nvPr>
            <p:ph idx="1" type="body"/>
          </p:nvPr>
        </p:nvSpPr>
        <p:spPr>
          <a:xfrm>
            <a:off x="294503" y="193623"/>
            <a:ext cx="8489928" cy="99589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96" name="Google Shape;196;p3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3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8" name="Google Shape;198;p32"/>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99" name="Google Shape;199;p32"/>
          <p:cNvSpPr txBox="1"/>
          <p:nvPr>
            <p:ph idx="2" type="body"/>
          </p:nvPr>
        </p:nvSpPr>
        <p:spPr>
          <a:xfrm>
            <a:off x="295200" y="2485079"/>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228600" lvl="1" marL="914400" marR="0" rtl="0" algn="l">
              <a:lnSpc>
                <a:spcPct val="111111"/>
              </a:lnSpc>
              <a:spcBef>
                <a:spcPts val="338"/>
              </a:spcBef>
              <a:spcAft>
                <a:spcPts val="0"/>
              </a:spcAft>
              <a:buClr>
                <a:schemeClr val="lt1"/>
              </a:buClr>
              <a:buSzPts val="1215"/>
              <a:buFont typeface="Arial"/>
              <a:buNone/>
              <a:defRPr b="1" i="0" sz="1215" u="none" cap="none" strike="noStrike">
                <a:solidFill>
                  <a:schemeClr val="lt1"/>
                </a:solidFill>
                <a:latin typeface="Arial"/>
                <a:ea typeface="Arial"/>
                <a:cs typeface="Arial"/>
                <a:sym typeface="Arial"/>
              </a:defRPr>
            </a:lvl2pPr>
            <a:lvl3pPr indent="-273621" lvl="2" marL="1371600" marR="0" rtl="0" algn="l">
              <a:lnSpc>
                <a:spcPct val="90000"/>
              </a:lnSpc>
              <a:spcBef>
                <a:spcPts val="338"/>
              </a:spcBef>
              <a:spcAft>
                <a:spcPts val="0"/>
              </a:spcAft>
              <a:buClr>
                <a:schemeClr val="lt1"/>
              </a:buClr>
              <a:buSzPts val="709"/>
              <a:buFont typeface="Arial"/>
              <a:buChar char="•"/>
              <a:defRPr b="0" i="0" sz="709"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0" name="Google Shape;200;p32"/>
          <p:cNvSpPr txBox="1"/>
          <p:nvPr>
            <p:ph idx="3" type="body"/>
          </p:nvPr>
        </p:nvSpPr>
        <p:spPr>
          <a:xfrm>
            <a:off x="2039978"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1" name="Google Shape;201;p32"/>
          <p:cNvSpPr/>
          <p:nvPr>
            <p:ph idx="4" type="body"/>
          </p:nvPr>
        </p:nvSpPr>
        <p:spPr>
          <a:xfrm>
            <a:off x="506700"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2" name="Google Shape;202;p32"/>
          <p:cNvSpPr/>
          <p:nvPr>
            <p:ph idx="5" type="body"/>
          </p:nvPr>
        </p:nvSpPr>
        <p:spPr>
          <a:xfrm>
            <a:off x="2251478"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3" name="Google Shape;203;p32"/>
          <p:cNvSpPr/>
          <p:nvPr>
            <p:ph idx="6" type="body"/>
          </p:nvPr>
        </p:nvSpPr>
        <p:spPr>
          <a:xfrm>
            <a:off x="3983001"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4" name="Google Shape;204;p32"/>
          <p:cNvSpPr/>
          <p:nvPr>
            <p:ph idx="7" type="body"/>
          </p:nvPr>
        </p:nvSpPr>
        <p:spPr>
          <a:xfrm>
            <a:off x="5727495"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5" name="Google Shape;205;p32"/>
          <p:cNvSpPr/>
          <p:nvPr>
            <p:ph idx="8" type="body"/>
          </p:nvPr>
        </p:nvSpPr>
        <p:spPr>
          <a:xfrm>
            <a:off x="7459018"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6" name="Google Shape;206;p32"/>
          <p:cNvSpPr txBox="1"/>
          <p:nvPr>
            <p:ph idx="9" type="body"/>
          </p:nvPr>
        </p:nvSpPr>
        <p:spPr>
          <a:xfrm>
            <a:off x="3771501"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7" name="Google Shape;207;p32"/>
          <p:cNvSpPr txBox="1"/>
          <p:nvPr>
            <p:ph idx="13" type="body"/>
          </p:nvPr>
        </p:nvSpPr>
        <p:spPr>
          <a:xfrm>
            <a:off x="5515995"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8" name="Google Shape;208;p32"/>
          <p:cNvSpPr txBox="1"/>
          <p:nvPr>
            <p:ph idx="14" type="body"/>
          </p:nvPr>
        </p:nvSpPr>
        <p:spPr>
          <a:xfrm>
            <a:off x="7247518"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209" name="Google Shape;209;p32"/>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extLst>
    <p:ext uri="{DCECCB84-F9BA-43D5-87BE-67443E8EF086}">
      <p15:sldGuideLst>
        <p15:guide id="1" pos="553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210" name="Shape 210"/>
        <p:cNvGrpSpPr/>
        <p:nvPr/>
      </p:nvGrpSpPr>
      <p:grpSpPr>
        <a:xfrm>
          <a:off x="0" y="0"/>
          <a:ext cx="0" cy="0"/>
          <a:chOff x="0" y="0"/>
          <a:chExt cx="0" cy="0"/>
        </a:xfrm>
      </p:grpSpPr>
      <p:sp>
        <p:nvSpPr>
          <p:cNvPr id="211" name="Google Shape;211;p33"/>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12" name="Google Shape;212;p33"/>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3" name="Google Shape;213;p33"/>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33"/>
          <p:cNvSpPr txBox="1"/>
          <p:nvPr>
            <p:ph idx="1" type="body"/>
          </p:nvPr>
        </p:nvSpPr>
        <p:spPr>
          <a:xfrm>
            <a:off x="287364" y="194192"/>
            <a:ext cx="8497093" cy="1136681"/>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pic>
        <p:nvPicPr>
          <p:cNvPr id="215" name="Google Shape;215;p33"/>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
        <p:nvSpPr>
          <p:cNvPr id="216" name="Google Shape;216;p33"/>
          <p:cNvSpPr txBox="1"/>
          <p:nvPr>
            <p:ph idx="2" type="body"/>
          </p:nvPr>
        </p:nvSpPr>
        <p:spPr>
          <a:xfrm>
            <a:off x="294254" y="2484215"/>
            <a:ext cx="1539000" cy="193001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7" name="Google Shape;217;p33"/>
          <p:cNvSpPr txBox="1"/>
          <p:nvPr>
            <p:ph idx="3" type="body"/>
          </p:nvPr>
        </p:nvSpPr>
        <p:spPr>
          <a:xfrm>
            <a:off x="2048379" y="2484216"/>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8" name="Google Shape;218;p33"/>
          <p:cNvSpPr txBox="1"/>
          <p:nvPr>
            <p:ph idx="4" type="body"/>
          </p:nvPr>
        </p:nvSpPr>
        <p:spPr>
          <a:xfrm>
            <a:off x="3788504" y="2484215"/>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9" name="Google Shape;219;p33"/>
          <p:cNvSpPr txBox="1"/>
          <p:nvPr>
            <p:ph idx="5" type="body"/>
          </p:nvPr>
        </p:nvSpPr>
        <p:spPr>
          <a:xfrm>
            <a:off x="5519300" y="2484215"/>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20" name="Google Shape;220;p33"/>
          <p:cNvSpPr txBox="1"/>
          <p:nvPr>
            <p:ph idx="6" type="body"/>
          </p:nvPr>
        </p:nvSpPr>
        <p:spPr>
          <a:xfrm>
            <a:off x="7245431" y="2484214"/>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21" name="Google Shape;221;p33"/>
          <p:cNvSpPr/>
          <p:nvPr>
            <p:ph idx="7" type="body"/>
          </p:nvPr>
        </p:nvSpPr>
        <p:spPr>
          <a:xfrm>
            <a:off x="505754"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2" name="Google Shape;222;p33"/>
          <p:cNvSpPr/>
          <p:nvPr>
            <p:ph idx="8" type="body"/>
          </p:nvPr>
        </p:nvSpPr>
        <p:spPr>
          <a:xfrm>
            <a:off x="2259879"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3" name="Google Shape;223;p33"/>
          <p:cNvSpPr/>
          <p:nvPr>
            <p:ph idx="9" type="body"/>
          </p:nvPr>
        </p:nvSpPr>
        <p:spPr>
          <a:xfrm>
            <a:off x="4000004"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4" name="Google Shape;224;p33"/>
          <p:cNvSpPr/>
          <p:nvPr>
            <p:ph idx="13" type="body"/>
          </p:nvPr>
        </p:nvSpPr>
        <p:spPr>
          <a:xfrm>
            <a:off x="5730800"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5" name="Google Shape;225;p33"/>
          <p:cNvSpPr/>
          <p:nvPr>
            <p:ph idx="14" type="body"/>
          </p:nvPr>
        </p:nvSpPr>
        <p:spPr>
          <a:xfrm>
            <a:off x="7456931"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226" name="Shape 226"/>
        <p:cNvGrpSpPr/>
        <p:nvPr/>
      </p:nvGrpSpPr>
      <p:grpSpPr>
        <a:xfrm>
          <a:off x="0" y="0"/>
          <a:ext cx="0" cy="0"/>
          <a:chOff x="0" y="0"/>
          <a:chExt cx="0" cy="0"/>
        </a:xfrm>
      </p:grpSpPr>
      <p:sp>
        <p:nvSpPr>
          <p:cNvPr id="227" name="Google Shape;227;p34"/>
          <p:cNvSpPr/>
          <p:nvPr/>
        </p:nvSpPr>
        <p:spPr>
          <a:xfrm>
            <a:off x="3" y="0"/>
            <a:ext cx="9143997"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58"/>
              <a:buFont typeface="Arial"/>
              <a:buNone/>
            </a:pPr>
            <a:r>
              <a:t/>
            </a:r>
            <a:endParaRPr b="0" i="0" sz="1458" u="none" cap="none" strike="noStrike">
              <a:solidFill>
                <a:schemeClr val="lt1"/>
              </a:solidFill>
              <a:latin typeface="Arial"/>
              <a:ea typeface="Arial"/>
              <a:cs typeface="Arial"/>
              <a:sym typeface="Arial"/>
            </a:endParaRPr>
          </a:p>
        </p:txBody>
      </p:sp>
      <p:sp>
        <p:nvSpPr>
          <p:cNvPr id="228" name="Google Shape;228;p34"/>
          <p:cNvSpPr txBox="1"/>
          <p:nvPr/>
        </p:nvSpPr>
        <p:spPr>
          <a:xfrm>
            <a:off x="3717368" y="3568351"/>
            <a:ext cx="1709289" cy="364352"/>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620"/>
              <a:buFont typeface="Arial"/>
              <a:buNone/>
            </a:pPr>
            <a:r>
              <a:rPr b="1" i="0" lang="en-US" sz="162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229" name="Google Shape;229;p34"/>
          <p:cNvSpPr txBox="1"/>
          <p:nvPr>
            <p:ph idx="1" type="body"/>
          </p:nvPr>
        </p:nvSpPr>
        <p:spPr>
          <a:xfrm>
            <a:off x="1576400" y="1364654"/>
            <a:ext cx="5995987" cy="1306097"/>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1620"/>
              <a:buFont typeface="Arial"/>
              <a:buNone/>
              <a:defRPr b="0" i="0" sz="1620" u="none" cap="none" strike="noStrike">
                <a:solidFill>
                  <a:schemeClr val="dk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230" name="Google Shape;230;p34">
            <a:hlinkClick r:id="rId2"/>
          </p:cNvPr>
          <p:cNvPicPr preferRelativeResize="0"/>
          <p:nvPr/>
        </p:nvPicPr>
        <p:blipFill rotWithShape="1">
          <a:blip r:embed="rId3">
            <a:alphaModFix/>
          </a:blip>
          <a:srcRect b="0" l="0" r="0" t="0"/>
          <a:stretch/>
        </p:blipFill>
        <p:spPr>
          <a:xfrm>
            <a:off x="3072065" y="2711275"/>
            <a:ext cx="419100" cy="377190"/>
          </a:xfrm>
          <a:prstGeom prst="rect">
            <a:avLst/>
          </a:prstGeom>
          <a:noFill/>
          <a:ln>
            <a:noFill/>
          </a:ln>
        </p:spPr>
      </p:pic>
      <p:pic>
        <p:nvPicPr>
          <p:cNvPr id="231" name="Google Shape;231;p34">
            <a:hlinkClick r:id="rId4"/>
          </p:cNvPr>
          <p:cNvPicPr preferRelativeResize="0"/>
          <p:nvPr/>
        </p:nvPicPr>
        <p:blipFill rotWithShape="1">
          <a:blip r:embed="rId5">
            <a:alphaModFix/>
          </a:blip>
          <a:srcRect b="0" l="0" r="0" t="0"/>
          <a:stretch/>
        </p:blipFill>
        <p:spPr>
          <a:xfrm>
            <a:off x="3586316" y="2711275"/>
            <a:ext cx="419100" cy="377190"/>
          </a:xfrm>
          <a:prstGeom prst="rect">
            <a:avLst/>
          </a:prstGeom>
          <a:noFill/>
          <a:ln>
            <a:noFill/>
          </a:ln>
        </p:spPr>
      </p:pic>
      <p:pic>
        <p:nvPicPr>
          <p:cNvPr id="232" name="Google Shape;232;p34">
            <a:hlinkClick r:id="rId6"/>
          </p:cNvPr>
          <p:cNvPicPr preferRelativeResize="0"/>
          <p:nvPr/>
        </p:nvPicPr>
        <p:blipFill rotWithShape="1">
          <a:blip r:embed="rId7">
            <a:alphaModFix/>
          </a:blip>
          <a:srcRect b="0" l="0" r="0" t="0"/>
          <a:stretch/>
        </p:blipFill>
        <p:spPr>
          <a:xfrm>
            <a:off x="4100567" y="2711275"/>
            <a:ext cx="419100" cy="377190"/>
          </a:xfrm>
          <a:prstGeom prst="rect">
            <a:avLst/>
          </a:prstGeom>
          <a:noFill/>
          <a:ln>
            <a:noFill/>
          </a:ln>
        </p:spPr>
      </p:pic>
      <p:pic>
        <p:nvPicPr>
          <p:cNvPr id="233" name="Google Shape;233;p34">
            <a:hlinkClick r:id="rId8"/>
          </p:cNvPr>
          <p:cNvPicPr preferRelativeResize="0"/>
          <p:nvPr/>
        </p:nvPicPr>
        <p:blipFill rotWithShape="1">
          <a:blip r:embed="rId9">
            <a:alphaModFix/>
          </a:blip>
          <a:srcRect b="0" l="0" r="0" t="0"/>
          <a:stretch/>
        </p:blipFill>
        <p:spPr>
          <a:xfrm>
            <a:off x="4614818" y="2711275"/>
            <a:ext cx="419100" cy="377190"/>
          </a:xfrm>
          <a:prstGeom prst="rect">
            <a:avLst/>
          </a:prstGeom>
          <a:noFill/>
          <a:ln>
            <a:noFill/>
          </a:ln>
        </p:spPr>
      </p:pic>
      <p:pic>
        <p:nvPicPr>
          <p:cNvPr id="234" name="Google Shape;234;p34">
            <a:hlinkClick r:id="rId10"/>
          </p:cNvPr>
          <p:cNvPicPr preferRelativeResize="0"/>
          <p:nvPr/>
        </p:nvPicPr>
        <p:blipFill rotWithShape="1">
          <a:blip r:embed="rId11">
            <a:alphaModFix/>
          </a:blip>
          <a:srcRect b="0" l="0" r="0" t="0"/>
          <a:stretch/>
        </p:blipFill>
        <p:spPr>
          <a:xfrm>
            <a:off x="5129069" y="2696011"/>
            <a:ext cx="419100" cy="377190"/>
          </a:xfrm>
          <a:prstGeom prst="rect">
            <a:avLst/>
          </a:prstGeom>
          <a:noFill/>
          <a:ln>
            <a:noFill/>
          </a:ln>
        </p:spPr>
      </p:pic>
      <p:pic>
        <p:nvPicPr>
          <p:cNvPr id="235" name="Google Shape;235;p34">
            <a:hlinkClick r:id="rId12"/>
          </p:cNvPr>
          <p:cNvPicPr preferRelativeResize="0"/>
          <p:nvPr/>
        </p:nvPicPr>
        <p:blipFill rotWithShape="1">
          <a:blip r:embed="rId13">
            <a:alphaModFix/>
          </a:blip>
          <a:srcRect b="0" l="0" r="0" t="0"/>
          <a:stretch/>
        </p:blipFill>
        <p:spPr>
          <a:xfrm>
            <a:off x="5643319" y="2696011"/>
            <a:ext cx="419100" cy="377190"/>
          </a:xfrm>
          <a:prstGeom prst="rect">
            <a:avLst/>
          </a:prstGeom>
          <a:noFill/>
          <a:ln>
            <a:noFill/>
          </a:ln>
        </p:spPr>
      </p:pic>
      <p:pic>
        <p:nvPicPr>
          <p:cNvPr id="236" name="Google Shape;236;p34"/>
          <p:cNvPicPr preferRelativeResize="0"/>
          <p:nvPr/>
        </p:nvPicPr>
        <p:blipFill rotWithShape="1">
          <a:blip r:embed="rId14">
            <a:alphaModFix/>
          </a:blip>
          <a:srcRect b="0" l="0" r="0" t="0"/>
          <a:stretch/>
        </p:blipFill>
        <p:spPr>
          <a:xfrm>
            <a:off x="3" y="3592167"/>
            <a:ext cx="1911013" cy="1506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28" name="Shape 28"/>
        <p:cNvGrpSpPr/>
        <p:nvPr/>
      </p:nvGrpSpPr>
      <p:grpSpPr>
        <a:xfrm>
          <a:off x="0" y="0"/>
          <a:ext cx="0" cy="0"/>
          <a:chOff x="0" y="0"/>
          <a:chExt cx="0" cy="0"/>
        </a:xfrm>
      </p:grpSpPr>
      <p:sp>
        <p:nvSpPr>
          <p:cNvPr id="29" name="Google Shape;29;p14"/>
          <p:cNvSpPr/>
          <p:nvPr/>
        </p:nvSpPr>
        <p:spPr>
          <a:xfrm>
            <a:off x="0" y="0"/>
            <a:ext cx="9144000"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30" name="Google Shape;30;p14"/>
          <p:cNvSpPr txBox="1"/>
          <p:nvPr>
            <p:ph idx="1" type="body"/>
          </p:nvPr>
        </p:nvSpPr>
        <p:spPr>
          <a:xfrm>
            <a:off x="431800" y="1638135"/>
            <a:ext cx="7948556" cy="663264"/>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1" name="Google Shape;31;p14"/>
          <p:cNvSpPr txBox="1"/>
          <p:nvPr>
            <p:ph idx="2" type="body"/>
          </p:nvPr>
        </p:nvSpPr>
        <p:spPr>
          <a:xfrm>
            <a:off x="431802" y="2571750"/>
            <a:ext cx="7998597" cy="50138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2" name="Google Shape;32;p14"/>
          <p:cNvSpPr txBox="1"/>
          <p:nvPr>
            <p:ph idx="3" type="body"/>
          </p:nvPr>
        </p:nvSpPr>
        <p:spPr>
          <a:xfrm>
            <a:off x="5966374" y="4215388"/>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3" name="Google Shape;33;p14"/>
          <p:cNvSpPr txBox="1"/>
          <p:nvPr>
            <p:ph idx="4" type="body"/>
          </p:nvPr>
        </p:nvSpPr>
        <p:spPr>
          <a:xfrm>
            <a:off x="5966374" y="4509807"/>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34" name="Google Shape;34;p14"/>
          <p:cNvPicPr preferRelativeResize="0"/>
          <p:nvPr/>
        </p:nvPicPr>
        <p:blipFill rotWithShape="1">
          <a:blip r:embed="rId2">
            <a:alphaModFix/>
          </a:blip>
          <a:srcRect b="0" l="0" r="0" t="0"/>
          <a:stretch/>
        </p:blipFill>
        <p:spPr>
          <a:xfrm>
            <a:off x="0" y="3469499"/>
            <a:ext cx="1911013" cy="1674000"/>
          </a:xfrm>
          <a:prstGeom prst="rect">
            <a:avLst/>
          </a:prstGeom>
          <a:noFill/>
          <a:ln>
            <a:noFill/>
          </a:ln>
        </p:spPr>
      </p:pic>
    </p:spTree>
  </p:cSld>
  <p:clrMapOvr>
    <a:masterClrMapping/>
  </p:clrMapOvr>
  <p:extLst>
    <p:ext uri="{DCECCB84-F9BA-43D5-87BE-67443E8EF086}">
      <p15:sldGuideLst>
        <p15:guide id="1" orient="horz" pos="2958">
          <p15:clr>
            <a:srgbClr val="FBAE40"/>
          </p15:clr>
        </p15:guide>
        <p15:guide id="2" pos="2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35" name="Shape 35"/>
        <p:cNvGrpSpPr/>
        <p:nvPr/>
      </p:nvGrpSpPr>
      <p:grpSpPr>
        <a:xfrm>
          <a:off x="0" y="0"/>
          <a:ext cx="0" cy="0"/>
          <a:chOff x="0" y="0"/>
          <a:chExt cx="0" cy="0"/>
        </a:xfrm>
      </p:grpSpPr>
      <p:sp>
        <p:nvSpPr>
          <p:cNvPr id="36" name="Google Shape;36;p15"/>
          <p:cNvSpPr txBox="1"/>
          <p:nvPr>
            <p:ph idx="1" type="body"/>
          </p:nvPr>
        </p:nvSpPr>
        <p:spPr>
          <a:xfrm>
            <a:off x="292882" y="26955"/>
            <a:ext cx="8497093" cy="10162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7" name="Google Shape;37;p15"/>
          <p:cNvSpPr txBox="1"/>
          <p:nvPr>
            <p:ph idx="2" type="body"/>
          </p:nvPr>
        </p:nvSpPr>
        <p:spPr>
          <a:xfrm>
            <a:off x="287339" y="1347789"/>
            <a:ext cx="4150122" cy="2936212"/>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8" name="Google Shape;38;p15"/>
          <p:cNvSpPr txBox="1"/>
          <p:nvPr>
            <p:ph idx="3" type="body"/>
          </p:nvPr>
        </p:nvSpPr>
        <p:spPr>
          <a:xfrm>
            <a:off x="4706541" y="1347789"/>
            <a:ext cx="4078684" cy="2936212"/>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9" name="Google Shape;39;p15"/>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5"/>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2" name="Google Shape;42;p15"/>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43" name="Shape 43"/>
        <p:cNvGrpSpPr/>
        <p:nvPr/>
      </p:nvGrpSpPr>
      <p:grpSpPr>
        <a:xfrm>
          <a:off x="0" y="0"/>
          <a:ext cx="0" cy="0"/>
          <a:chOff x="0" y="0"/>
          <a:chExt cx="0" cy="0"/>
        </a:xfrm>
      </p:grpSpPr>
      <p:sp>
        <p:nvSpPr>
          <p:cNvPr id="44" name="Google Shape;44;p16"/>
          <p:cNvSpPr/>
          <p:nvPr>
            <p:ph idx="2" type="pic"/>
          </p:nvPr>
        </p:nvSpPr>
        <p:spPr>
          <a:xfrm>
            <a:off x="4710795" y="0"/>
            <a:ext cx="4433207" cy="5143500"/>
          </a:xfrm>
          <a:prstGeom prst="rect">
            <a:avLst/>
          </a:prstGeom>
          <a:noFill/>
          <a:ln>
            <a:noFill/>
          </a:ln>
        </p:spPr>
      </p:sp>
      <p:sp>
        <p:nvSpPr>
          <p:cNvPr id="45" name="Google Shape;45;p16"/>
          <p:cNvSpPr txBox="1"/>
          <p:nvPr>
            <p:ph idx="1" type="body"/>
          </p:nvPr>
        </p:nvSpPr>
        <p:spPr>
          <a:xfrm>
            <a:off x="287340" y="1358537"/>
            <a:ext cx="4052221" cy="2925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6" name="Google Shape;46;p16"/>
          <p:cNvSpPr txBox="1"/>
          <p:nvPr>
            <p:ph idx="3" type="body"/>
          </p:nvPr>
        </p:nvSpPr>
        <p:spPr>
          <a:xfrm>
            <a:off x="287340" y="34800"/>
            <a:ext cx="4052221" cy="104147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7" name="Google Shape;47;p16"/>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6"/>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16"/>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51" name="Shape 51"/>
        <p:cNvGrpSpPr/>
        <p:nvPr/>
      </p:nvGrpSpPr>
      <p:grpSpPr>
        <a:xfrm>
          <a:off x="0" y="0"/>
          <a:ext cx="0" cy="0"/>
          <a:chOff x="0" y="0"/>
          <a:chExt cx="0" cy="0"/>
        </a:xfrm>
      </p:grpSpPr>
      <p:sp>
        <p:nvSpPr>
          <p:cNvPr id="52" name="Google Shape;52;p17"/>
          <p:cNvSpPr/>
          <p:nvPr/>
        </p:nvSpPr>
        <p:spPr>
          <a:xfrm>
            <a:off x="0" y="0"/>
            <a:ext cx="9144000" cy="5143500"/>
          </a:xfrm>
          <a:prstGeom prst="rect">
            <a:avLst/>
          </a:prstGeom>
          <a:solidFill>
            <a:srgbClr val="FFA500"/>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53" name="Google Shape;53;p17"/>
          <p:cNvSpPr/>
          <p:nvPr>
            <p:ph idx="2" type="pic"/>
          </p:nvPr>
        </p:nvSpPr>
        <p:spPr>
          <a:xfrm>
            <a:off x="4710795" y="0"/>
            <a:ext cx="4433207" cy="5143500"/>
          </a:xfrm>
          <a:prstGeom prst="rect">
            <a:avLst/>
          </a:prstGeom>
          <a:noFill/>
          <a:ln>
            <a:noFill/>
          </a:ln>
        </p:spPr>
      </p:sp>
      <p:sp>
        <p:nvSpPr>
          <p:cNvPr id="54" name="Google Shape;54;p17"/>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7"/>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7"/>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57" name="Google Shape;57;p17"/>
          <p:cNvSpPr txBox="1"/>
          <p:nvPr>
            <p:ph idx="1" type="body"/>
          </p:nvPr>
        </p:nvSpPr>
        <p:spPr>
          <a:xfrm>
            <a:off x="287338" y="519114"/>
            <a:ext cx="4218160" cy="376758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3300"/>
              <a:buFont typeface="Arial"/>
              <a:buNone/>
              <a:defRPr b="1" i="0" sz="33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58" name="Google Shape;58;p17"/>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59" name="Shape 59"/>
        <p:cNvGrpSpPr/>
        <p:nvPr/>
      </p:nvGrpSpPr>
      <p:grpSpPr>
        <a:xfrm>
          <a:off x="0" y="0"/>
          <a:ext cx="0" cy="0"/>
          <a:chOff x="0" y="0"/>
          <a:chExt cx="0" cy="0"/>
        </a:xfrm>
      </p:grpSpPr>
      <p:sp>
        <p:nvSpPr>
          <p:cNvPr id="60" name="Google Shape;60;p18"/>
          <p:cNvSpPr/>
          <p:nvPr/>
        </p:nvSpPr>
        <p:spPr>
          <a:xfrm>
            <a:off x="-1066" y="0"/>
            <a:ext cx="9144000"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61" name="Google Shape;61;p18"/>
          <p:cNvSpPr txBox="1"/>
          <p:nvPr>
            <p:ph idx="1" type="body"/>
          </p:nvPr>
        </p:nvSpPr>
        <p:spPr>
          <a:xfrm>
            <a:off x="755652" y="1759426"/>
            <a:ext cx="7669159" cy="1352265"/>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2" name="Google Shape;62;p18"/>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5" name="Google Shape;65;p18"/>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66" name="Shape 66"/>
        <p:cNvGrpSpPr/>
        <p:nvPr/>
      </p:nvGrpSpPr>
      <p:grpSpPr>
        <a:xfrm>
          <a:off x="0" y="0"/>
          <a:ext cx="0" cy="0"/>
          <a:chOff x="0" y="0"/>
          <a:chExt cx="0" cy="0"/>
        </a:xfrm>
      </p:grpSpPr>
      <p:sp>
        <p:nvSpPr>
          <p:cNvPr id="67" name="Google Shape;67;p19"/>
          <p:cNvSpPr txBox="1"/>
          <p:nvPr>
            <p:ph idx="1" type="body"/>
          </p:nvPr>
        </p:nvSpPr>
        <p:spPr>
          <a:xfrm>
            <a:off x="287340" y="28436"/>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8" name="Google Shape;68;p19"/>
          <p:cNvSpPr/>
          <p:nvPr>
            <p:ph idx="2" type="tbl"/>
          </p:nvPr>
        </p:nvSpPr>
        <p:spPr>
          <a:xfrm>
            <a:off x="287340" y="1208314"/>
            <a:ext cx="8497093" cy="3075686"/>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350"/>
              <a:buFont typeface="Arial"/>
              <a:buNone/>
              <a:defRPr b="1" i="0" sz="1350"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69" name="Google Shape;69;p19"/>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0" name="Google Shape;70;p1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2" name="Google Shape;72;p19"/>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73" name="Shape 73"/>
        <p:cNvGrpSpPr/>
        <p:nvPr/>
      </p:nvGrpSpPr>
      <p:grpSpPr>
        <a:xfrm>
          <a:off x="0" y="0"/>
          <a:ext cx="0" cy="0"/>
          <a:chOff x="0" y="0"/>
          <a:chExt cx="0" cy="0"/>
        </a:xfrm>
      </p:grpSpPr>
      <p:sp>
        <p:nvSpPr>
          <p:cNvPr id="74" name="Google Shape;74;p20"/>
          <p:cNvSpPr txBox="1"/>
          <p:nvPr>
            <p:ph idx="1" type="body"/>
          </p:nvPr>
        </p:nvSpPr>
        <p:spPr>
          <a:xfrm>
            <a:off x="287340" y="28436"/>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75" name="Google Shape;75;p20"/>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6" name="Google Shape;76;p20"/>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8" name="Google Shape;78;p20"/>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
        <p:nvSpPr>
          <p:cNvPr id="79" name="Google Shape;79;p20"/>
          <p:cNvSpPr/>
          <p:nvPr>
            <p:ph idx="2" type="chart"/>
          </p:nvPr>
        </p:nvSpPr>
        <p:spPr>
          <a:xfrm>
            <a:off x="287340" y="1207808"/>
            <a:ext cx="8497093" cy="3076191"/>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lvl="1"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lvl="4"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lvl="5"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 name="Google Shape;12;p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32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 name="Shape 123"/>
        <p:cNvGrpSpPr/>
        <p:nvPr/>
      </p:nvGrpSpPr>
      <p:grpSpPr>
        <a:xfrm>
          <a:off x="0" y="0"/>
          <a:ext cx="0" cy="0"/>
          <a:chOff x="0" y="0"/>
          <a:chExt cx="0" cy="0"/>
        </a:xfrm>
      </p:grpSpPr>
      <p:sp>
        <p:nvSpPr>
          <p:cNvPr id="124" name="Google Shape;124;p11"/>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5" name="Google Shape;125;p1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81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6" name="Google Shape;126;p1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81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1">
          <p15:clr>
            <a:srgbClr val="F26B43"/>
          </p15:clr>
        </p15:guide>
        <p15:guide id="2" orient="horz" pos="32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cultureactioneurope.org/news/vienna-declaration-on-artistic-research/"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aaltodoc.aalto.fi/handle/123456789/2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aaltodoc.aalto.fi/items/dac0326e-f8fc-415f-ac18-d64799b4749d" TargetMode="External"/><Relationship Id="rId4" Type="http://schemas.openxmlformats.org/officeDocument/2006/relationships/hyperlink" Target="https://aaltodoc.aalto.fi/items/fed3de97-0f0b-4efd-b4ea-07da9e8be3c7" TargetMode="External"/><Relationship Id="rId5" Type="http://schemas.openxmlformats.org/officeDocument/2006/relationships/hyperlink" Target="https://aaltodoc.aalto.fi/items/f953e607-3f30-40dd-b98d-d932e1c7376f" TargetMode="External"/><Relationship Id="rId6" Type="http://schemas.openxmlformats.org/officeDocument/2006/relationships/hyperlink" Target="https://aaltodoc.aalto.fi/server/api/core/bitstreams/cc686c64-c4b1-4949-a7ec-429c666556c7/content" TargetMode="External"/><Relationship Id="rId7" Type="http://schemas.openxmlformats.org/officeDocument/2006/relationships/hyperlink" Target="https://aaltodoc.aalto.fi/server/api/core/bitstreams/cc686c64-c4b1-4949-a7ec-429c666556c7/conten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aalto.fi/en/programmes/masters-programme-in-art-and-media/thesis" TargetMode="External"/><Relationship Id="rId4" Type="http://schemas.openxmlformats.org/officeDocument/2006/relationships/hyperlink" Target="https://mycourses.aalto.fi/pluginfile.php/1504906/mod_resource/content/2/Aalto%20ARTS%20Master%20Thesis%20Guide%202020%20v.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ukdataservice.ac.uk/learning-hub/qualitative-dat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jcu.pressbooks.pub/intro-res-methods-health/chapter/4-2-definitions-and-characteristics-of-qualitative-research/" TargetMode="Externa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research.ucalgary.ca/engage-research/indigenous-research-support-team/irst-resources/indigenous-research#:~:text=%E2%80%9CResearch%20in%20any%20field%20or,dynamic%20forms%2C%20past%20and%20presen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
          <p:cNvSpPr txBox="1"/>
          <p:nvPr>
            <p:ph type="title"/>
          </p:nvPr>
        </p:nvSpPr>
        <p:spPr>
          <a:xfrm>
            <a:off x="442400" y="896700"/>
            <a:ext cx="3869137" cy="570773"/>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1"/>
              </a:buClr>
              <a:buSzPts val="4000"/>
              <a:buFont typeface="Arial"/>
              <a:buNone/>
            </a:pPr>
            <a:r>
              <a:rPr lang="en-US"/>
              <a:t>MA1 &amp; MA2 Seminar</a:t>
            </a:r>
            <a:endParaRPr/>
          </a:p>
        </p:txBody>
      </p:sp>
      <p:sp>
        <p:nvSpPr>
          <p:cNvPr id="243" name="Google Shape;243;p1"/>
          <p:cNvSpPr txBox="1"/>
          <p:nvPr>
            <p:ph idx="1" type="body"/>
          </p:nvPr>
        </p:nvSpPr>
        <p:spPr>
          <a:xfrm>
            <a:off x="442400" y="1781298"/>
            <a:ext cx="3869137" cy="35169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2800"/>
              <a:buNone/>
            </a:pPr>
            <a:r>
              <a:rPr lang="en-US"/>
              <a:t>Spring 2024</a:t>
            </a:r>
            <a:endParaRPr/>
          </a:p>
        </p:txBody>
      </p:sp>
      <p:sp>
        <p:nvSpPr>
          <p:cNvPr id="244" name="Google Shape;244;p1"/>
          <p:cNvSpPr txBox="1"/>
          <p:nvPr>
            <p:ph idx="2" type="body"/>
          </p:nvPr>
        </p:nvSpPr>
        <p:spPr>
          <a:xfrm>
            <a:off x="442400" y="2794133"/>
            <a:ext cx="3869137" cy="29441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800"/>
              <a:buNone/>
            </a:pPr>
            <a:r>
              <a:rPr lang="en-US">
                <a:latin typeface="arial"/>
                <a:ea typeface="arial"/>
                <a:cs typeface="arial"/>
                <a:sym typeface="arial"/>
              </a:rPr>
              <a:t>Department of Film</a:t>
            </a:r>
            <a:endParaRPr/>
          </a:p>
        </p:txBody>
      </p:sp>
      <p:sp>
        <p:nvSpPr>
          <p:cNvPr id="245" name="Google Shape;245;p1"/>
          <p:cNvSpPr txBox="1"/>
          <p:nvPr>
            <p:ph idx="3" type="body"/>
          </p:nvPr>
        </p:nvSpPr>
        <p:spPr>
          <a:xfrm>
            <a:off x="442400" y="3088551"/>
            <a:ext cx="3869137" cy="32405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800"/>
              <a:buNone/>
            </a:pPr>
            <a:r>
              <a:rPr lang="en-US">
                <a:latin typeface="arial"/>
                <a:ea typeface="arial"/>
                <a:cs typeface="arial"/>
                <a:sym typeface="arial"/>
              </a:rPr>
              <a:t>Aalto University School of Arts, Design and Architecture</a:t>
            </a:r>
            <a:endParaRPr/>
          </a:p>
        </p:txBody>
      </p:sp>
      <p:sp>
        <p:nvSpPr>
          <p:cNvPr id="246" name="Google Shape;246;p1"/>
          <p:cNvSpPr/>
          <p:nvPr>
            <p:ph idx="4" type="pic"/>
          </p:nvPr>
        </p:nvSpPr>
        <p:spPr>
          <a:xfrm>
            <a:off x="4564419" y="0"/>
            <a:ext cx="4579582" cy="5143500"/>
          </a:xfrm>
          <a:prstGeom prst="rect">
            <a:avLst/>
          </a:prstGeom>
          <a:noFill/>
          <a:ln>
            <a:noFill/>
          </a:ln>
        </p:spPr>
      </p:sp>
      <p:cxnSp>
        <p:nvCxnSpPr>
          <p:cNvPr id="247" name="Google Shape;247;p1"/>
          <p:cNvCxnSpPr/>
          <p:nvPr/>
        </p:nvCxnSpPr>
        <p:spPr>
          <a:xfrm>
            <a:off x="442400" y="1588362"/>
            <a:ext cx="379683" cy="0"/>
          </a:xfrm>
          <a:prstGeom prst="straightConnector1">
            <a:avLst/>
          </a:prstGeom>
          <a:noFill/>
          <a:ln cap="flat" cmpd="sng" w="57150">
            <a:solidFill>
              <a:schemeClr val="dk1"/>
            </a:solidFill>
            <a:prstDash val="solid"/>
            <a:miter lim="800000"/>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g2c5fb56691e_1_7"/>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2400"/>
              <a:t>Mixed Methods / </a:t>
            </a:r>
            <a:r>
              <a:rPr lang="en-US" sz="2400"/>
              <a:t>Monimenetelmäisyys</a:t>
            </a:r>
            <a:endParaRPr sz="2400"/>
          </a:p>
          <a:p>
            <a:pPr indent="0" lvl="0" marL="0" rtl="0" algn="l">
              <a:spcBef>
                <a:spcPts val="750"/>
              </a:spcBef>
              <a:spcAft>
                <a:spcPts val="0"/>
              </a:spcAft>
              <a:buNone/>
            </a:pPr>
            <a:r>
              <a:t/>
            </a:r>
            <a:endParaRPr/>
          </a:p>
        </p:txBody>
      </p:sp>
      <p:sp>
        <p:nvSpPr>
          <p:cNvPr id="308" name="Google Shape;308;g2c5fb56691e_1_7"/>
          <p:cNvSpPr txBox="1"/>
          <p:nvPr>
            <p:ph idx="2" type="body"/>
          </p:nvPr>
        </p:nvSpPr>
        <p:spPr>
          <a:xfrm>
            <a:off x="292325" y="804825"/>
            <a:ext cx="8493000" cy="3718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0" lang="en-US" sz="1600">
                <a:solidFill>
                  <a:srgbClr val="000000"/>
                </a:solidFill>
              </a:rPr>
              <a:t>“Mixed methods” usually refers to the research approach where the researchers collect and analyse both quantitative* and qualitative data within the same study.</a:t>
            </a:r>
            <a:endParaRPr b="0" sz="1600">
              <a:solidFill>
                <a:srgbClr val="000000"/>
              </a:solidFill>
            </a:endParaRPr>
          </a:p>
          <a:p>
            <a:pPr indent="0" lvl="0" marL="0" rtl="0" algn="l">
              <a:spcBef>
                <a:spcPts val="1200"/>
              </a:spcBef>
              <a:spcAft>
                <a:spcPts val="0"/>
              </a:spcAft>
              <a:buNone/>
            </a:pPr>
            <a:r>
              <a:rPr b="0" lang="en-US" sz="1600"/>
              <a:t>Quantitative research gathers a range of numeric data and is used less frequently in the arts.</a:t>
            </a:r>
            <a:endParaRPr b="0" sz="1600"/>
          </a:p>
          <a:p>
            <a:pPr indent="0" lvl="0" marL="0" rtl="0" algn="l">
              <a:spcBef>
                <a:spcPts val="750"/>
              </a:spcBef>
              <a:spcAft>
                <a:spcPts val="0"/>
              </a:spcAft>
              <a:buNone/>
            </a:pPr>
            <a:r>
              <a:rPr b="0" lang="en-US" sz="1600"/>
              <a:t>Surveys, is a common data collection methods in quantitative methodologies, where the researchers require their respondents to choose from pre-determined responses.</a:t>
            </a:r>
            <a:endParaRPr b="0"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g2c5fb56691e_1_25"/>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Artistic research</a:t>
            </a:r>
            <a:endParaRPr/>
          </a:p>
        </p:txBody>
      </p:sp>
      <p:sp>
        <p:nvSpPr>
          <p:cNvPr id="315" name="Google Shape;315;g2c5fb56691e_1_25"/>
          <p:cNvSpPr txBox="1"/>
          <p:nvPr>
            <p:ph idx="2" type="body"/>
          </p:nvPr>
        </p:nvSpPr>
        <p:spPr>
          <a:xfrm>
            <a:off x="292325" y="804825"/>
            <a:ext cx="8493000" cy="3718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t/>
            </a:r>
            <a:endParaRPr i="1" sz="1400">
              <a:solidFill>
                <a:srgbClr val="000000"/>
              </a:solidFill>
            </a:endParaRPr>
          </a:p>
          <a:p>
            <a:pPr indent="0" lvl="0" marL="0" rtl="0" algn="l">
              <a:lnSpc>
                <a:spcPct val="115000"/>
              </a:lnSpc>
              <a:spcBef>
                <a:spcPts val="1200"/>
              </a:spcBef>
              <a:spcAft>
                <a:spcPts val="0"/>
              </a:spcAft>
              <a:buNone/>
            </a:pPr>
            <a:r>
              <a:rPr lang="en-US" sz="1500">
                <a:solidFill>
                  <a:srgbClr val="000000"/>
                </a:solidFill>
              </a:rPr>
              <a:t>Research that defines </a:t>
            </a:r>
            <a:r>
              <a:rPr lang="en-US" sz="1500">
                <a:solidFill>
                  <a:srgbClr val="FF0000"/>
                </a:solidFill>
              </a:rPr>
              <a:t>art as its object</a:t>
            </a:r>
            <a:r>
              <a:rPr lang="en-US" sz="1500">
                <a:solidFill>
                  <a:srgbClr val="000000"/>
                </a:solidFill>
              </a:rPr>
              <a:t> in one way or another is generally called </a:t>
            </a:r>
            <a:r>
              <a:rPr lang="en-US" sz="1500">
                <a:solidFill>
                  <a:srgbClr val="FF0000"/>
                </a:solidFill>
              </a:rPr>
              <a:t>art research</a:t>
            </a:r>
            <a:r>
              <a:rPr lang="en-US" sz="1500">
                <a:solidFill>
                  <a:srgbClr val="000000"/>
                </a:solidFill>
              </a:rPr>
              <a:t>. </a:t>
            </a:r>
            <a:endParaRPr sz="1500">
              <a:solidFill>
                <a:srgbClr val="000000"/>
              </a:solidFill>
            </a:endParaRPr>
          </a:p>
          <a:p>
            <a:pPr indent="0" lvl="0" marL="0" rtl="0" algn="l">
              <a:lnSpc>
                <a:spcPct val="115000"/>
              </a:lnSpc>
              <a:spcBef>
                <a:spcPts val="1200"/>
              </a:spcBef>
              <a:spcAft>
                <a:spcPts val="0"/>
              </a:spcAft>
              <a:buNone/>
            </a:pPr>
            <a:r>
              <a:rPr lang="en-US" sz="1500">
                <a:solidFill>
                  <a:srgbClr val="000000"/>
                </a:solidFill>
              </a:rPr>
              <a:t>Art can, however, also offer a premise and an aim for research: a motive, a terrain, a context and a whole range of methods. This kind of research is often referred to as “</a:t>
            </a:r>
            <a:r>
              <a:rPr lang="en-US" sz="1500">
                <a:solidFill>
                  <a:srgbClr val="FF0000"/>
                </a:solidFill>
              </a:rPr>
              <a:t>artistic research</a:t>
            </a:r>
            <a:r>
              <a:rPr lang="en-US" sz="1500">
                <a:solidFill>
                  <a:srgbClr val="000000"/>
                </a:solidFill>
              </a:rPr>
              <a:t>”. It is not a counter concept of “scientific research”, but instead, its primary aim is to </a:t>
            </a:r>
            <a:r>
              <a:rPr lang="en-US" sz="1500">
                <a:solidFill>
                  <a:srgbClr val="FF0000"/>
                </a:solidFill>
              </a:rPr>
              <a:t>describe the framework of research in a way that does not simply reduce art to the subject matter of a study</a:t>
            </a:r>
            <a:r>
              <a:rPr lang="en-US" sz="1500">
                <a:solidFill>
                  <a:srgbClr val="000000"/>
                </a:solidFill>
              </a:rPr>
              <a:t>.</a:t>
            </a:r>
            <a:endParaRPr sz="1500">
              <a:solidFill>
                <a:srgbClr val="000000"/>
              </a:solidFill>
            </a:endParaRPr>
          </a:p>
          <a:p>
            <a:pPr indent="0" lvl="0" marL="0" rtl="0" algn="l">
              <a:lnSpc>
                <a:spcPct val="115000"/>
              </a:lnSpc>
              <a:spcBef>
                <a:spcPts val="1200"/>
              </a:spcBef>
              <a:spcAft>
                <a:spcPts val="0"/>
              </a:spcAft>
              <a:buNone/>
            </a:pPr>
            <a:r>
              <a:rPr lang="en-US" sz="1500">
                <a:solidFill>
                  <a:srgbClr val="000000"/>
                </a:solidFill>
              </a:rPr>
              <a:t>Artistic research is typically carried out by experts in various fields of art, i.e. artists – or artist-researchers, to be exact, because </a:t>
            </a:r>
            <a:r>
              <a:rPr lang="en-US" sz="1500">
                <a:solidFill>
                  <a:srgbClr val="FF0000"/>
                </a:solidFill>
              </a:rPr>
              <a:t>not all art is research</a:t>
            </a:r>
            <a:r>
              <a:rPr lang="en-US" sz="1500">
                <a:solidFill>
                  <a:srgbClr val="000000"/>
                </a:solidFill>
              </a:rPr>
              <a:t>. Artistic activities can be considered research only when they are done </a:t>
            </a:r>
            <a:r>
              <a:rPr lang="en-US" sz="1500">
                <a:solidFill>
                  <a:srgbClr val="FF0000"/>
                </a:solidFill>
              </a:rPr>
              <a:t>within a critical community</a:t>
            </a:r>
            <a:r>
              <a:rPr lang="en-US" sz="1500">
                <a:solidFill>
                  <a:srgbClr val="000000"/>
                </a:solidFill>
              </a:rPr>
              <a:t>.</a:t>
            </a:r>
            <a:endParaRPr sz="1500">
              <a:solidFill>
                <a:srgbClr val="000000"/>
              </a:solidFill>
            </a:endParaRPr>
          </a:p>
          <a:p>
            <a:pPr indent="0" lvl="0" marL="0" rtl="0" algn="l">
              <a:lnSpc>
                <a:spcPct val="115000"/>
              </a:lnSpc>
              <a:spcBef>
                <a:spcPts val="1200"/>
              </a:spcBef>
              <a:spcAft>
                <a:spcPts val="0"/>
              </a:spcAft>
              <a:buNone/>
            </a:pPr>
            <a:r>
              <a:rPr lang="en-US" sz="1500">
                <a:solidFill>
                  <a:srgbClr val="000000"/>
                </a:solidFill>
              </a:rPr>
              <a:t>https://www.uniarts.fi/en/general-info/what-is-artistic-research/</a:t>
            </a:r>
            <a:endParaRPr sz="1500">
              <a:solidFill>
                <a:srgbClr val="000000"/>
              </a:solidFill>
            </a:endParaRPr>
          </a:p>
          <a:p>
            <a:pPr indent="0" lvl="0" marL="0" rtl="0" algn="l">
              <a:spcBef>
                <a:spcPts val="1200"/>
              </a:spcBef>
              <a:spcAft>
                <a:spcPts val="0"/>
              </a:spcAft>
              <a:buNone/>
            </a:pPr>
            <a:r>
              <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g1f4c6b47e47_0_15"/>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Taiteellinen tutkimus</a:t>
            </a:r>
            <a:endParaRPr/>
          </a:p>
        </p:txBody>
      </p:sp>
      <p:sp>
        <p:nvSpPr>
          <p:cNvPr id="322" name="Google Shape;322;g1f4c6b47e47_0_15"/>
          <p:cNvSpPr txBox="1"/>
          <p:nvPr>
            <p:ph idx="2" type="body"/>
          </p:nvPr>
        </p:nvSpPr>
        <p:spPr>
          <a:xfrm>
            <a:off x="292325" y="804825"/>
            <a:ext cx="8493000" cy="37188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1400"/>
              <a:t>Taide tutkimuskohteena, objektina</a:t>
            </a:r>
            <a:endParaRPr sz="1400"/>
          </a:p>
          <a:p>
            <a:pPr indent="0" lvl="0" marL="0" rtl="0" algn="l">
              <a:spcBef>
                <a:spcPts val="750"/>
              </a:spcBef>
              <a:spcAft>
                <a:spcPts val="0"/>
              </a:spcAft>
              <a:buNone/>
            </a:pPr>
            <a:r>
              <a:rPr lang="en-US" sz="1400">
                <a:solidFill>
                  <a:srgbClr val="FF0000"/>
                </a:solidFill>
              </a:rPr>
              <a:t>Taiteiden tutkimus</a:t>
            </a:r>
            <a:r>
              <a:rPr lang="en-US" sz="1400"/>
              <a:t> tarkastelee taiteen eri osa-alueita, historiaa, tulkintoja ja merkityksiä sekä niiden suhdetta erilaisiin yhteiskunnan ja kulttuurin ilmiöihin. Taiteiden tutkimuksen opinnoissa syvennytään laaja-alaisesti taiteiden tutkimuksen historiaan, arjen ja populaarikulttuurin kysymyksiin, taiteellisten teosten analysointi- ja tulkintamenetelmiin sekä taidehallintoon. Suomalaisyliopistoissa taiteiden tutkimuksen piiriin kuuluvat muun muassa elokuva- ja televisiotutkimus, estetiikka, musiikkitiede, taidehistoria, teatteritiede ja yleinen kirjallisuustiede.</a:t>
            </a:r>
            <a:endParaRPr sz="1400"/>
          </a:p>
          <a:p>
            <a:pPr indent="0" lvl="0" marL="0" rtl="0" algn="l">
              <a:spcBef>
                <a:spcPts val="750"/>
              </a:spcBef>
              <a:spcAft>
                <a:spcPts val="0"/>
              </a:spcAft>
              <a:buNone/>
            </a:pPr>
            <a:r>
              <a:t/>
            </a:r>
            <a:endParaRPr sz="1400"/>
          </a:p>
          <a:p>
            <a:pPr indent="0" lvl="0" marL="0" rtl="0" algn="l">
              <a:spcBef>
                <a:spcPts val="750"/>
              </a:spcBef>
              <a:spcAft>
                <a:spcPts val="0"/>
              </a:spcAft>
              <a:buNone/>
            </a:pPr>
            <a:r>
              <a:rPr lang="en-US" sz="1400"/>
              <a:t>Tutkiminen taiteessa, taidetta tekemällä</a:t>
            </a:r>
            <a:endParaRPr sz="1400"/>
          </a:p>
          <a:p>
            <a:pPr indent="0" lvl="0" marL="0" rtl="0" algn="l">
              <a:spcBef>
                <a:spcPts val="750"/>
              </a:spcBef>
              <a:spcAft>
                <a:spcPts val="0"/>
              </a:spcAft>
              <a:buNone/>
            </a:pPr>
            <a:r>
              <a:rPr lang="en-US" sz="1400">
                <a:solidFill>
                  <a:srgbClr val="FF0000"/>
                </a:solidFill>
              </a:rPr>
              <a:t>Taiteellinen tutkimus</a:t>
            </a:r>
            <a:r>
              <a:rPr lang="en-US" sz="1400"/>
              <a:t> on taiteellisen työskentelyn ja sen pohdinnan kontekstissa tehtävää tutkimusta. Se tarjoaa motiivin, maaston, kontekstin ja metodien kirjon tyypillisesti eri taiteen alojen osaajien eli taiteilijoiden käyttöön. Taiteellinen tutkimus ei ole tieteellisen tutkimuksen vastakäsite, vaan se kuvaa ennen kaikkea </a:t>
            </a:r>
            <a:r>
              <a:rPr lang="en-US" sz="1400">
                <a:solidFill>
                  <a:srgbClr val="FF0000"/>
                </a:solidFill>
              </a:rPr>
              <a:t>kriittisessä taideyhteisössä syntyviä tutkimusasetelmia.</a:t>
            </a:r>
            <a:r>
              <a:rPr lang="en-US" sz="1400"/>
              <a:t> </a:t>
            </a:r>
            <a:endParaRPr sz="1400"/>
          </a:p>
          <a:p>
            <a:pPr indent="0" lvl="0" marL="0" rtl="0" algn="l">
              <a:spcBef>
                <a:spcPts val="750"/>
              </a:spcBef>
              <a:spcAft>
                <a:spcPts val="0"/>
              </a:spcAft>
              <a:buNone/>
            </a:pPr>
            <a:r>
              <a:rPr lang="en-US" sz="1400"/>
              <a:t>(Koneen säätiö, uutiskirje 12.5.2022)</a:t>
            </a:r>
            <a:endParaRPr sz="1400"/>
          </a:p>
          <a:p>
            <a:pPr indent="0" lvl="0" marL="0" rtl="0" algn="l">
              <a:spcBef>
                <a:spcPts val="75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g1f4c6b47e47_0_26"/>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Terminological issues</a:t>
            </a:r>
            <a:endParaRPr/>
          </a:p>
        </p:txBody>
      </p:sp>
      <p:sp>
        <p:nvSpPr>
          <p:cNvPr id="329" name="Google Shape;329;g1f4c6b47e47_0_26"/>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t/>
            </a:r>
            <a:endParaRPr/>
          </a:p>
          <a:p>
            <a:pPr indent="0" lvl="0" marL="0" rtl="0" algn="l">
              <a:spcBef>
                <a:spcPts val="750"/>
              </a:spcBef>
              <a:spcAft>
                <a:spcPts val="0"/>
              </a:spcAft>
              <a:buNone/>
            </a:pPr>
            <a:r>
              <a:rPr lang="en-US"/>
              <a:t>Artistic research </a:t>
            </a:r>
            <a:endParaRPr/>
          </a:p>
          <a:p>
            <a:pPr indent="0" lvl="0" marL="0" rtl="0" algn="l">
              <a:spcBef>
                <a:spcPts val="750"/>
              </a:spcBef>
              <a:spcAft>
                <a:spcPts val="0"/>
              </a:spcAft>
              <a:buNone/>
            </a:pPr>
            <a:r>
              <a:rPr lang="en-US"/>
              <a:t>Practise-based research</a:t>
            </a:r>
            <a:endParaRPr/>
          </a:p>
          <a:p>
            <a:pPr indent="0" lvl="0" marL="0" rtl="0" algn="l">
              <a:spcBef>
                <a:spcPts val="750"/>
              </a:spcBef>
              <a:spcAft>
                <a:spcPts val="0"/>
              </a:spcAft>
              <a:buNone/>
            </a:pPr>
            <a:r>
              <a:rPr lang="en-US"/>
              <a:t>Practice-led research</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sz="1600" u="sng">
                <a:solidFill>
                  <a:schemeClr val="hlink"/>
                </a:solidFill>
                <a:hlinkClick r:id="rId3"/>
              </a:rPr>
              <a:t>https://cultureactioneurope.org/news/vienna-declaration-on-artistic-research/</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g1f4c6b47e47_0_33"/>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Exercise</a:t>
            </a:r>
            <a:endParaRPr/>
          </a:p>
        </p:txBody>
      </p:sp>
      <p:sp>
        <p:nvSpPr>
          <p:cNvPr id="336" name="Google Shape;336;g1f4c6b47e47_0_33"/>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1900"/>
              <a:t>Go to Aaltodoc </a:t>
            </a:r>
            <a:r>
              <a:rPr b="0" lang="en-US" sz="1900" u="sng">
                <a:solidFill>
                  <a:schemeClr val="hlink"/>
                </a:solidFill>
                <a:hlinkClick r:id="rId3"/>
              </a:rPr>
              <a:t>https://aaltodoc.aalto.fi/handle/123456789/23</a:t>
            </a:r>
            <a:endParaRPr sz="1900"/>
          </a:p>
          <a:p>
            <a:pPr indent="0" lvl="0" marL="0" rtl="0" algn="l">
              <a:spcBef>
                <a:spcPts val="750"/>
              </a:spcBef>
              <a:spcAft>
                <a:spcPts val="0"/>
              </a:spcAft>
              <a:buNone/>
            </a:pPr>
            <a:r>
              <a:t/>
            </a:r>
            <a:endParaRPr sz="1900"/>
          </a:p>
          <a:p>
            <a:pPr indent="0" lvl="0" marL="0" rtl="0" algn="l">
              <a:lnSpc>
                <a:spcPct val="115000"/>
              </a:lnSpc>
              <a:spcBef>
                <a:spcPts val="1200"/>
              </a:spcBef>
              <a:spcAft>
                <a:spcPts val="0"/>
              </a:spcAft>
              <a:buNone/>
            </a:pPr>
            <a:r>
              <a:rPr lang="en-US" sz="1900"/>
              <a:t>Select a thesis and locate its method section (not always an easy task). Analyze the method section by considering the following questions.</a:t>
            </a:r>
            <a:endParaRPr sz="1900"/>
          </a:p>
          <a:p>
            <a:pPr indent="-349250" lvl="0" marL="457200" rtl="0" algn="l">
              <a:lnSpc>
                <a:spcPct val="115000"/>
              </a:lnSpc>
              <a:spcBef>
                <a:spcPts val="1200"/>
              </a:spcBef>
              <a:spcAft>
                <a:spcPts val="0"/>
              </a:spcAft>
              <a:buSzPts val="1900"/>
              <a:buAutoNum type="arabicPeriod"/>
            </a:pPr>
            <a:r>
              <a:rPr lang="en-US" sz="1900"/>
              <a:t>How is the overall research design described? Does the thesis employ qualitative research, mixed methods, or artistic research? This section should provide clarity on the chosen approach and its rationale.</a:t>
            </a:r>
            <a:endParaRPr sz="1900"/>
          </a:p>
          <a:p>
            <a:pPr indent="0" lvl="0" marL="0" rtl="0" algn="l">
              <a:spcBef>
                <a:spcPts val="1200"/>
              </a:spcBef>
              <a:spcAft>
                <a:spcPts val="0"/>
              </a:spcAft>
              <a:buClr>
                <a:schemeClr val="dk1"/>
              </a:buClr>
              <a:buSzPts val="1100"/>
              <a:buFont typeface="Arial"/>
              <a:buNone/>
            </a:pPr>
            <a:r>
              <a:t/>
            </a:r>
            <a:endParaRPr sz="1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g1f4c6b47e47_0_65"/>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 </a:t>
            </a:r>
            <a:endParaRPr/>
          </a:p>
        </p:txBody>
      </p:sp>
      <p:sp>
        <p:nvSpPr>
          <p:cNvPr id="343" name="Google Shape;343;g1f4c6b47e47_0_65"/>
          <p:cNvSpPr txBox="1"/>
          <p:nvPr>
            <p:ph idx="2" type="body"/>
          </p:nvPr>
        </p:nvSpPr>
        <p:spPr>
          <a:xfrm>
            <a:off x="292325" y="825801"/>
            <a:ext cx="8493000" cy="34653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US" sz="1900"/>
              <a:t>2. </a:t>
            </a:r>
            <a:r>
              <a:rPr lang="en-US" sz="1900"/>
              <a:t>How were the data collected and analyzed in the thesis? Evaluate whether the methods for data collection and analysis are clearly outlined, allowing for potential replication of the study. Pay attention to details such as participant recruitment, data collection procedures, and analytical techniques utilized.</a:t>
            </a:r>
            <a:endParaRPr sz="1900"/>
          </a:p>
          <a:p>
            <a:pPr indent="0" lvl="0" marL="0" rtl="0" algn="l">
              <a:lnSpc>
                <a:spcPct val="115000"/>
              </a:lnSpc>
              <a:spcBef>
                <a:spcPts val="1200"/>
              </a:spcBef>
              <a:spcAft>
                <a:spcPts val="0"/>
              </a:spcAft>
              <a:buNone/>
            </a:pPr>
            <a:r>
              <a:rPr lang="en-US" sz="1900"/>
              <a:t>3. Is the method section clear and concise? Assess the clarity and conciseness of the method section by examining the language used and the level of detail provided. A well-written method section should be easily understandable and sufficiently detailed to convey the research process effectively.</a:t>
            </a:r>
            <a:endParaRPr sz="1900"/>
          </a:p>
          <a:p>
            <a:pPr indent="0" lvl="0" marL="0" rtl="0" algn="l">
              <a:spcBef>
                <a:spcPts val="12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g1f4c6b47e47_0_58"/>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 </a:t>
            </a:r>
            <a:endParaRPr/>
          </a:p>
        </p:txBody>
      </p:sp>
      <p:sp>
        <p:nvSpPr>
          <p:cNvPr id="350" name="Google Shape;350;g1f4c6b47e47_0_58"/>
          <p:cNvSpPr txBox="1"/>
          <p:nvPr>
            <p:ph idx="2" type="body"/>
          </p:nvPr>
        </p:nvSpPr>
        <p:spPr>
          <a:xfrm>
            <a:off x="292325" y="578052"/>
            <a:ext cx="8493000" cy="3712800"/>
          </a:xfrm>
          <a:prstGeom prst="rect">
            <a:avLst/>
          </a:prstGeom>
          <a:ln cap="flat" cmpd="sng" w="9525">
            <a:solidFill>
              <a:schemeClr val="accent6"/>
            </a:solidFill>
            <a:prstDash val="solid"/>
            <a:round/>
            <a:headEnd len="sm" w="sm" type="none"/>
            <a:tailEnd len="sm" w="sm" type="none"/>
          </a:ln>
        </p:spPr>
        <p:txBody>
          <a:bodyPr anchorCtr="0" anchor="t" bIns="0" lIns="0" spcFirstLastPara="1" rIns="0" wrap="square" tIns="0">
            <a:noAutofit/>
          </a:bodyPr>
          <a:lstStyle/>
          <a:p>
            <a:pPr indent="0" lvl="0" marL="0" rtl="0" algn="l">
              <a:spcBef>
                <a:spcPts val="750"/>
              </a:spcBef>
              <a:spcAft>
                <a:spcPts val="0"/>
              </a:spcAft>
              <a:buNone/>
            </a:pPr>
            <a:r>
              <a:rPr lang="en-US" sz="1700"/>
              <a:t>Examples</a:t>
            </a:r>
            <a:endParaRPr sz="1700"/>
          </a:p>
          <a:p>
            <a:pPr indent="0" lvl="0" marL="0" rtl="0" algn="l">
              <a:spcBef>
                <a:spcPts val="750"/>
              </a:spcBef>
              <a:spcAft>
                <a:spcPts val="0"/>
              </a:spcAft>
              <a:buNone/>
            </a:pPr>
            <a:r>
              <a:rPr lang="en-US" sz="1700"/>
              <a:t>Alaka, Akin. Finnish transnational film production: Collaboratives, production models and work culture </a:t>
            </a:r>
            <a:r>
              <a:rPr lang="en-US" sz="1700">
                <a:highlight>
                  <a:schemeClr val="lt1"/>
                </a:highlight>
              </a:rPr>
              <a:t>(in English)</a:t>
            </a:r>
            <a:endParaRPr sz="1700">
              <a:highlight>
                <a:schemeClr val="lt1"/>
              </a:highlight>
            </a:endParaRPr>
          </a:p>
          <a:p>
            <a:pPr indent="0" lvl="0" marL="0" rtl="0" algn="l">
              <a:spcBef>
                <a:spcPts val="750"/>
              </a:spcBef>
              <a:spcAft>
                <a:spcPts val="0"/>
              </a:spcAft>
              <a:buNone/>
            </a:pPr>
            <a:r>
              <a:rPr lang="en-US" sz="1700" u="sng">
                <a:highlight>
                  <a:schemeClr val="lt1"/>
                </a:highlight>
                <a:hlinkClick r:id="rId3"/>
              </a:rPr>
              <a:t>https://aaltodoc.aalto.fi/items/dac0326e-f8fc-415f-ac18-d64799b4749d</a:t>
            </a:r>
            <a:endParaRPr sz="1700">
              <a:highlight>
                <a:schemeClr val="lt1"/>
              </a:highlight>
            </a:endParaRPr>
          </a:p>
          <a:p>
            <a:pPr indent="0" lvl="0" marL="0" rtl="0" algn="l">
              <a:spcBef>
                <a:spcPts val="750"/>
              </a:spcBef>
              <a:spcAft>
                <a:spcPts val="0"/>
              </a:spcAft>
              <a:buNone/>
            </a:pPr>
            <a:r>
              <a:rPr lang="en-US" sz="1700">
                <a:highlight>
                  <a:schemeClr val="lt1"/>
                </a:highlight>
              </a:rPr>
              <a:t>Ruuska, Jaakko. Elokuvan kolme ruumista (in Finnish)</a:t>
            </a:r>
            <a:endParaRPr sz="1700">
              <a:highlight>
                <a:schemeClr val="lt1"/>
              </a:highlight>
            </a:endParaRPr>
          </a:p>
          <a:p>
            <a:pPr indent="0" lvl="0" marL="0" rtl="0" algn="l">
              <a:spcBef>
                <a:spcPts val="750"/>
              </a:spcBef>
              <a:spcAft>
                <a:spcPts val="0"/>
              </a:spcAft>
              <a:buNone/>
            </a:pPr>
            <a:r>
              <a:rPr lang="en-US" sz="1700" u="sng">
                <a:highlight>
                  <a:schemeClr val="lt1"/>
                </a:highlight>
                <a:hlinkClick r:id="rId4"/>
              </a:rPr>
              <a:t>https://aaltodoc.aalto.fi/items/fed3de97-0f0b-4efd-b4ea-07da9e8be3c7</a:t>
            </a:r>
            <a:endParaRPr sz="1700">
              <a:highlight>
                <a:schemeClr val="lt1"/>
              </a:highlight>
            </a:endParaRPr>
          </a:p>
          <a:p>
            <a:pPr indent="0" lvl="0" marL="0" rtl="0" algn="l">
              <a:spcBef>
                <a:spcPts val="750"/>
              </a:spcBef>
              <a:spcAft>
                <a:spcPts val="0"/>
              </a:spcAft>
              <a:buNone/>
            </a:pPr>
            <a:r>
              <a:rPr lang="en-US" sz="1700">
                <a:highlight>
                  <a:schemeClr val="lt1"/>
                </a:highlight>
              </a:rPr>
              <a:t>Hislop, Jo. The </a:t>
            </a:r>
            <a:r>
              <a:rPr lang="en-US" sz="1700">
                <a:solidFill>
                  <a:srgbClr val="212529"/>
                </a:solidFill>
                <a:highlight>
                  <a:schemeClr val="lt1"/>
                </a:highlight>
                <a:latin typeface="Roboto"/>
                <a:ea typeface="Roboto"/>
                <a:cs typeface="Roboto"/>
                <a:sym typeface="Roboto"/>
              </a:rPr>
              <a:t>Ungh, knowledge through emotional, sensorial and spatial forms of bodily being </a:t>
            </a:r>
            <a:r>
              <a:rPr lang="en-US" sz="1700">
                <a:highlight>
                  <a:schemeClr val="lt1"/>
                </a:highlight>
              </a:rPr>
              <a:t> (in English)</a:t>
            </a:r>
            <a:endParaRPr sz="1700">
              <a:highlight>
                <a:schemeClr val="lt1"/>
              </a:highlight>
            </a:endParaRPr>
          </a:p>
          <a:p>
            <a:pPr indent="0" lvl="0" marL="0" rtl="0" algn="l">
              <a:spcBef>
                <a:spcPts val="750"/>
              </a:spcBef>
              <a:spcAft>
                <a:spcPts val="0"/>
              </a:spcAft>
              <a:buNone/>
            </a:pPr>
            <a:r>
              <a:rPr lang="en-US" sz="1700" u="sng">
                <a:solidFill>
                  <a:schemeClr val="hlink"/>
                </a:solidFill>
                <a:highlight>
                  <a:schemeClr val="lt1"/>
                </a:highlight>
                <a:hlinkClick r:id="rId5"/>
              </a:rPr>
              <a:t>https://aaltodoc.aalto.fi/items/f953e607-3f30-40dd-b98d-d932e1c7376f</a:t>
            </a:r>
            <a:endParaRPr sz="1700">
              <a:highlight>
                <a:schemeClr val="lt1"/>
              </a:highlight>
            </a:endParaRPr>
          </a:p>
          <a:p>
            <a:pPr indent="0" lvl="0" marL="0" rtl="0" algn="l">
              <a:spcBef>
                <a:spcPts val="750"/>
              </a:spcBef>
              <a:spcAft>
                <a:spcPts val="0"/>
              </a:spcAft>
              <a:buNone/>
            </a:pPr>
            <a:r>
              <a:rPr lang="en-US" sz="1700">
                <a:highlight>
                  <a:schemeClr val="lt1"/>
                </a:highlight>
              </a:rPr>
              <a:t>Sorri, Salla. Autenttisuudesta elokuvassa (in Finnish)</a:t>
            </a:r>
            <a:endParaRPr sz="1700">
              <a:highlight>
                <a:schemeClr val="lt1"/>
              </a:highlight>
            </a:endParaRPr>
          </a:p>
          <a:p>
            <a:pPr indent="0" lvl="0" marL="0" rtl="0" algn="l">
              <a:spcBef>
                <a:spcPts val="750"/>
              </a:spcBef>
              <a:spcAft>
                <a:spcPts val="0"/>
              </a:spcAft>
              <a:buNone/>
            </a:pPr>
            <a:r>
              <a:rPr lang="en-US" sz="1700" u="sng">
                <a:solidFill>
                  <a:schemeClr val="hlink"/>
                </a:solidFill>
                <a:highlight>
                  <a:schemeClr val="lt1"/>
                </a:highlight>
                <a:hlinkClick r:id="rId6"/>
              </a:rPr>
              <a:t>https://aaltodoc.aalto.fi/server/api/core/bitstreams/cc686</a:t>
            </a:r>
            <a:r>
              <a:rPr lang="en-US" sz="1700" u="sng">
                <a:solidFill>
                  <a:schemeClr val="hlink"/>
                </a:solidFill>
                <a:hlinkClick r:id="rId7"/>
              </a:rPr>
              <a:t>c64-c4b1-4949-a7ec-429c666556c7/content</a:t>
            </a:r>
            <a:endParaRPr sz="17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g1f4c6b47e47_0_39"/>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Additional info</a:t>
            </a:r>
            <a:endParaRPr/>
          </a:p>
        </p:txBody>
      </p:sp>
      <p:sp>
        <p:nvSpPr>
          <p:cNvPr id="357" name="Google Shape;357;g1f4c6b47e47_0_39"/>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Timeline MA Thesis spring 2024</a:t>
            </a:r>
            <a:endParaRPr/>
          </a:p>
          <a:p>
            <a:pPr indent="0" lvl="0" marL="0" rtl="0" algn="l">
              <a:spcBef>
                <a:spcPts val="750"/>
              </a:spcBef>
              <a:spcAft>
                <a:spcPts val="0"/>
              </a:spcAft>
              <a:buNone/>
            </a:pPr>
            <a:r>
              <a:rPr lang="en-US" u="sng">
                <a:solidFill>
                  <a:schemeClr val="hlink"/>
                </a:solidFill>
                <a:hlinkClick r:id="rId3"/>
              </a:rPr>
              <a:t>https://www.aalto.fi/en/programmes/masters-programme-in-art-and-media/thesis</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Master’s thesis guide</a:t>
            </a:r>
            <a:endParaRPr/>
          </a:p>
          <a:p>
            <a:pPr indent="0" lvl="0" marL="0" rtl="0" algn="l">
              <a:spcBef>
                <a:spcPts val="750"/>
              </a:spcBef>
              <a:spcAft>
                <a:spcPts val="0"/>
              </a:spcAft>
              <a:buNone/>
            </a:pPr>
            <a:r>
              <a:rPr lang="en-US" u="sng">
                <a:solidFill>
                  <a:schemeClr val="hlink"/>
                </a:solidFill>
                <a:hlinkClick r:id="rId4"/>
              </a:rPr>
              <a:t>https://mycourses.aalto.fi/pluginfile.php/1504906/mod_resource/content/2/Aalto%20ARTS%20Master%20Thesis%20Guide%202020%20v.2.pdf</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
          <p:cNvSpPr txBox="1"/>
          <p:nvPr>
            <p:ph idx="1" type="body"/>
          </p:nvPr>
        </p:nvSpPr>
        <p:spPr>
          <a:xfrm>
            <a:off x="292906" y="192870"/>
            <a:ext cx="8497093" cy="101629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600"/>
              <a:buNone/>
            </a:pPr>
            <a:r>
              <a:rPr lang="en-US" sz="1600"/>
              <a:t>Course Objective &amp; Info</a:t>
            </a:r>
            <a:endParaRPr/>
          </a:p>
        </p:txBody>
      </p:sp>
      <p:sp>
        <p:nvSpPr>
          <p:cNvPr id="253" name="Google Shape;253;p2"/>
          <p:cNvSpPr txBox="1"/>
          <p:nvPr>
            <p:ph idx="2" type="body"/>
          </p:nvPr>
        </p:nvSpPr>
        <p:spPr>
          <a:xfrm>
            <a:off x="287339" y="1513704"/>
            <a:ext cx="4150122" cy="2936212"/>
          </a:xfrm>
          <a:prstGeom prst="rect">
            <a:avLst/>
          </a:prstGeom>
          <a:noFill/>
          <a:ln>
            <a:noFill/>
          </a:ln>
        </p:spPr>
        <p:txBody>
          <a:bodyPr anchorCtr="0" anchor="t" bIns="0" lIns="0" spcFirstLastPara="1" rIns="0" wrap="square" tIns="0">
            <a:noAutofit/>
          </a:bodyPr>
          <a:lstStyle/>
          <a:p>
            <a:pPr indent="-307975" lvl="0" marL="307975" rtl="0" algn="l">
              <a:lnSpc>
                <a:spcPct val="100000"/>
              </a:lnSpc>
              <a:spcBef>
                <a:spcPts val="0"/>
              </a:spcBef>
              <a:spcAft>
                <a:spcPts val="0"/>
              </a:spcAft>
              <a:buClr>
                <a:schemeClr val="dk1"/>
              </a:buClr>
              <a:buSzPts val="1400"/>
              <a:buChar char="•"/>
            </a:pPr>
            <a:r>
              <a:rPr lang="en-US" sz="1400"/>
              <a:t>The Master’s Thesis Seminar  is course that supports students to begin making connections between their artistic practice and the process of writing.</a:t>
            </a:r>
            <a:endParaRPr/>
          </a:p>
          <a:p>
            <a:pPr indent="-307975" lvl="0" marL="307975" rtl="0" algn="l">
              <a:lnSpc>
                <a:spcPct val="100000"/>
              </a:lnSpc>
              <a:spcBef>
                <a:spcPts val="675"/>
              </a:spcBef>
              <a:spcAft>
                <a:spcPts val="0"/>
              </a:spcAft>
              <a:buClr>
                <a:schemeClr val="dk1"/>
              </a:buClr>
              <a:buSzPts val="1400"/>
              <a:buChar char="•"/>
            </a:pPr>
            <a:r>
              <a:rPr lang="en-US" sz="1400"/>
              <a:t>The course is organised in contact teaching sessions, combined with assignments and peer work.</a:t>
            </a:r>
            <a:endParaRPr b="0" sz="1400"/>
          </a:p>
          <a:p>
            <a:pPr indent="-307975" lvl="0" marL="307975" rtl="0" algn="l">
              <a:lnSpc>
                <a:spcPct val="100000"/>
              </a:lnSpc>
              <a:spcBef>
                <a:spcPts val="675"/>
              </a:spcBef>
              <a:spcAft>
                <a:spcPts val="0"/>
              </a:spcAft>
              <a:buClr>
                <a:schemeClr val="dk1"/>
              </a:buClr>
              <a:buSzPts val="1400"/>
              <a:buChar char="•"/>
            </a:pPr>
            <a:r>
              <a:rPr lang="en-US" sz="1400"/>
              <a:t>You are invited to share feedback in between the sessions.</a:t>
            </a:r>
            <a:endParaRPr b="0" sz="1400"/>
          </a:p>
          <a:p>
            <a:pPr indent="-307975" lvl="0" marL="307975" rtl="0" algn="l">
              <a:lnSpc>
                <a:spcPct val="100000"/>
              </a:lnSpc>
              <a:spcBef>
                <a:spcPts val="675"/>
              </a:spcBef>
              <a:spcAft>
                <a:spcPts val="0"/>
              </a:spcAft>
              <a:buClr>
                <a:schemeClr val="dk1"/>
              </a:buClr>
              <a:buSzPts val="1400"/>
              <a:buChar char="•"/>
            </a:pPr>
            <a:r>
              <a:rPr lang="en-US" sz="1400"/>
              <a:t>Preferred channels of communication: Aalto email &amp; MyCourses</a:t>
            </a:r>
            <a:endParaRPr b="0" sz="1400"/>
          </a:p>
          <a:p>
            <a:pPr indent="-216534" lvl="0" marL="307975" rtl="0" algn="l">
              <a:lnSpc>
                <a:spcPct val="100000"/>
              </a:lnSpc>
              <a:spcBef>
                <a:spcPts val="675"/>
              </a:spcBef>
              <a:spcAft>
                <a:spcPts val="0"/>
              </a:spcAft>
              <a:buClr>
                <a:schemeClr val="dk1"/>
              </a:buClr>
              <a:buSzPts val="1440"/>
              <a:buNone/>
            </a:pPr>
            <a:r>
              <a:t/>
            </a:r>
            <a:endParaRPr b="0" sz="1440"/>
          </a:p>
          <a:p>
            <a:pPr indent="-187960" lvl="0" marL="307975" rtl="0" algn="l">
              <a:lnSpc>
                <a:spcPct val="100000"/>
              </a:lnSpc>
              <a:spcBef>
                <a:spcPts val="675"/>
              </a:spcBef>
              <a:spcAft>
                <a:spcPts val="0"/>
              </a:spcAft>
              <a:buClr>
                <a:schemeClr val="dk1"/>
              </a:buClr>
              <a:buSzPts val="1890"/>
              <a:buNone/>
            </a:pPr>
            <a:r>
              <a:t/>
            </a:r>
            <a:endParaRPr/>
          </a:p>
        </p:txBody>
      </p:sp>
      <p:sp>
        <p:nvSpPr>
          <p:cNvPr id="254" name="Google Shape;254;p2"/>
          <p:cNvSpPr txBox="1"/>
          <p:nvPr>
            <p:ph idx="3" type="body"/>
          </p:nvPr>
        </p:nvSpPr>
        <p:spPr>
          <a:xfrm>
            <a:off x="4706541" y="1513704"/>
            <a:ext cx="4078684" cy="2936212"/>
          </a:xfrm>
          <a:prstGeom prst="rect">
            <a:avLst/>
          </a:prstGeom>
          <a:noFill/>
          <a:ln>
            <a:noFill/>
          </a:ln>
        </p:spPr>
        <p:txBody>
          <a:bodyPr anchorCtr="0" anchor="t" bIns="0" lIns="0" spcFirstLastPara="1" rIns="0" wrap="square" tIns="0">
            <a:noAutofit/>
          </a:bodyPr>
          <a:lstStyle/>
          <a:p>
            <a:pPr indent="-307975" lvl="0" marL="307975" rtl="0" algn="l">
              <a:lnSpc>
                <a:spcPct val="100000"/>
              </a:lnSpc>
              <a:spcBef>
                <a:spcPts val="0"/>
              </a:spcBef>
              <a:spcAft>
                <a:spcPts val="0"/>
              </a:spcAft>
              <a:buClr>
                <a:schemeClr val="dk1"/>
              </a:buClr>
              <a:buSzPts val="1400"/>
              <a:buChar char="•"/>
            </a:pPr>
            <a:r>
              <a:rPr lang="en-US" sz="1400"/>
              <a:t>Tämä kurssi tukee opiskelijoita luomaan yhteyksiä taiteellisen praktiikan ja kirjoittamisen prosessin välillä. </a:t>
            </a:r>
            <a:endParaRPr/>
          </a:p>
          <a:p>
            <a:pPr indent="-307975" lvl="0" marL="307975" rtl="0" algn="l">
              <a:lnSpc>
                <a:spcPct val="100000"/>
              </a:lnSpc>
              <a:spcBef>
                <a:spcPts val="675"/>
              </a:spcBef>
              <a:spcAft>
                <a:spcPts val="0"/>
              </a:spcAft>
              <a:buClr>
                <a:schemeClr val="dk1"/>
              </a:buClr>
              <a:buSzPts val="1400"/>
              <a:buChar char="•"/>
            </a:pPr>
            <a:r>
              <a:rPr lang="en-US" sz="1400"/>
              <a:t>Kurssi koostuu lähiopetuksesta, tehtävistä ja vertaistyöskentelystä</a:t>
            </a:r>
            <a:endParaRPr sz="1400"/>
          </a:p>
          <a:p>
            <a:pPr indent="-307975" lvl="0" marL="307975" rtl="0" algn="l">
              <a:lnSpc>
                <a:spcPct val="100000"/>
              </a:lnSpc>
              <a:spcBef>
                <a:spcPts val="675"/>
              </a:spcBef>
              <a:spcAft>
                <a:spcPts val="0"/>
              </a:spcAft>
              <a:buClr>
                <a:schemeClr val="dk1"/>
              </a:buClr>
              <a:buSzPts val="1400"/>
              <a:buChar char="•"/>
            </a:pPr>
            <a:r>
              <a:rPr lang="en-US" sz="1400"/>
              <a:t>Otamme mielellämme palautetta vastaan lähiopetuskerroilla ja niiden välillä</a:t>
            </a:r>
            <a:endParaRPr sz="1400"/>
          </a:p>
          <a:p>
            <a:pPr indent="-307975" lvl="0" marL="307975" rtl="0" algn="l">
              <a:lnSpc>
                <a:spcPct val="100000"/>
              </a:lnSpc>
              <a:spcBef>
                <a:spcPts val="675"/>
              </a:spcBef>
              <a:spcAft>
                <a:spcPts val="0"/>
              </a:spcAft>
              <a:buClr>
                <a:schemeClr val="dk1"/>
              </a:buClr>
              <a:buSzPts val="1400"/>
              <a:buChar char="•"/>
            </a:pPr>
            <a:r>
              <a:rPr lang="en-US" sz="1400"/>
              <a:t>Suositellut yhteydenpitokanavat: Aalto email &amp; MyCourses</a:t>
            </a:r>
            <a:endParaRPr/>
          </a:p>
          <a:p>
            <a:pPr indent="0" lvl="0" marL="0" rtl="0" algn="l">
              <a:lnSpc>
                <a:spcPct val="100000"/>
              </a:lnSpc>
              <a:spcBef>
                <a:spcPts val="675"/>
              </a:spcBef>
              <a:spcAft>
                <a:spcPts val="0"/>
              </a:spcAft>
              <a:buClr>
                <a:schemeClr val="dk1"/>
              </a:buClr>
              <a:buSzPts val="189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Course Schedule</a:t>
            </a:r>
            <a:endParaRPr/>
          </a:p>
        </p:txBody>
      </p:sp>
      <p:sp>
        <p:nvSpPr>
          <p:cNvPr id="260" name="Google Shape;260;p4"/>
          <p:cNvSpPr txBox="1"/>
          <p:nvPr>
            <p:ph idx="2" type="body"/>
          </p:nvPr>
        </p:nvSpPr>
        <p:spPr>
          <a:xfrm>
            <a:off x="292325" y="757776"/>
            <a:ext cx="8493000" cy="3692400"/>
          </a:xfrm>
          <a:prstGeom prst="rect">
            <a:avLst/>
          </a:prstGeom>
          <a:noFill/>
          <a:ln>
            <a:noFill/>
          </a:ln>
        </p:spPr>
        <p:txBody>
          <a:bodyPr anchorCtr="0" anchor="t" bIns="0" lIns="0" spcFirstLastPara="1" rIns="0" wrap="square" tIns="0">
            <a:noAutofit/>
          </a:bodyPr>
          <a:lstStyle/>
          <a:p>
            <a:pPr indent="-329565" lvl="0" marL="342265" rtl="0" algn="l">
              <a:lnSpc>
                <a:spcPct val="100000"/>
              </a:lnSpc>
              <a:spcBef>
                <a:spcPts val="0"/>
              </a:spcBef>
              <a:spcAft>
                <a:spcPts val="0"/>
              </a:spcAft>
              <a:buClr>
                <a:schemeClr val="dk1"/>
              </a:buClr>
              <a:buSzPts val="1800"/>
              <a:buFont typeface="Arial"/>
              <a:buChar char="•"/>
            </a:pPr>
            <a:r>
              <a:rPr lang="en-US" sz="1800"/>
              <a:t>11.3.2024 </a:t>
            </a:r>
            <a:r>
              <a:rPr b="0" lang="en-US" sz="1800"/>
              <a:t>– F101 Ryhmäopetus - F101 – Väre</a:t>
            </a:r>
            <a:endParaRPr b="0" sz="1800"/>
          </a:p>
          <a:p>
            <a:pPr indent="-329565" lvl="0" marL="342265" rtl="0" algn="l">
              <a:lnSpc>
                <a:spcPct val="100000"/>
              </a:lnSpc>
              <a:spcBef>
                <a:spcPts val="750"/>
              </a:spcBef>
              <a:spcAft>
                <a:spcPts val="0"/>
              </a:spcAft>
              <a:buClr>
                <a:schemeClr val="dk1"/>
              </a:buClr>
              <a:buSzPts val="1800"/>
              <a:buFont typeface="Arial"/>
              <a:buChar char="•"/>
            </a:pPr>
            <a:r>
              <a:rPr lang="en-US" sz="1800"/>
              <a:t>25.3.2024 </a:t>
            </a:r>
            <a:r>
              <a:rPr lang="en-US" sz="1800">
                <a:highlight>
                  <a:srgbClr val="FFFF00"/>
                </a:highlight>
              </a:rPr>
              <a:t>Combined session with MA1 &amp; MA2</a:t>
            </a:r>
            <a:r>
              <a:rPr lang="en-US" sz="1800"/>
              <a:t> </a:t>
            </a:r>
            <a:endParaRPr sz="1800"/>
          </a:p>
          <a:p>
            <a:pPr indent="457200" lvl="0" marL="0" rtl="0" algn="l">
              <a:lnSpc>
                <a:spcPct val="100000"/>
              </a:lnSpc>
              <a:spcBef>
                <a:spcPts val="750"/>
              </a:spcBef>
              <a:spcAft>
                <a:spcPts val="0"/>
              </a:spcAft>
              <a:buSzPts val="2100"/>
              <a:buNone/>
            </a:pPr>
            <a:r>
              <a:rPr b="0" lang="en-US" sz="1800"/>
              <a:t>Q202 Ryhmäopetus - Q202 – Väre</a:t>
            </a:r>
            <a:endParaRPr b="0" sz="1800"/>
          </a:p>
          <a:p>
            <a:pPr indent="-329565" lvl="0" marL="342265" rtl="0" algn="l">
              <a:lnSpc>
                <a:spcPct val="100000"/>
              </a:lnSpc>
              <a:spcBef>
                <a:spcPts val="750"/>
              </a:spcBef>
              <a:spcAft>
                <a:spcPts val="0"/>
              </a:spcAft>
              <a:buClr>
                <a:schemeClr val="dk1"/>
              </a:buClr>
              <a:buSzPts val="1800"/>
              <a:buFont typeface="Arial"/>
              <a:buChar char="•"/>
            </a:pPr>
            <a:r>
              <a:rPr lang="en-US" sz="1800"/>
              <a:t>15.4.2024 MA2 </a:t>
            </a:r>
            <a:r>
              <a:rPr lang="en-US" sz="1800">
                <a:highlight>
                  <a:srgbClr val="00FFFF"/>
                </a:highlight>
              </a:rPr>
              <a:t>(NOW in Sisu!)</a:t>
            </a:r>
            <a:endParaRPr sz="1800">
              <a:highlight>
                <a:srgbClr val="00FFFF"/>
              </a:highlight>
            </a:endParaRPr>
          </a:p>
          <a:p>
            <a:pPr indent="-329565" lvl="0" marL="342265" rtl="0" algn="l">
              <a:lnSpc>
                <a:spcPct val="100000"/>
              </a:lnSpc>
              <a:spcBef>
                <a:spcPts val="750"/>
              </a:spcBef>
              <a:spcAft>
                <a:spcPts val="0"/>
              </a:spcAft>
              <a:buSzPts val="1800"/>
              <a:buChar char="•"/>
            </a:pPr>
            <a:r>
              <a:rPr lang="en-US" sz="1800"/>
              <a:t>22.4.2024 MA2 15.00-19.00 </a:t>
            </a:r>
            <a:r>
              <a:rPr b="0" lang="en-US" sz="1800"/>
              <a:t>Student presentations - Q202 Ryhmäopetus - Q202 – Väre</a:t>
            </a:r>
            <a:endParaRPr b="0" sz="1800"/>
          </a:p>
          <a:p>
            <a:pPr indent="-329565" lvl="0" marL="342265" rtl="0" algn="l">
              <a:lnSpc>
                <a:spcPct val="100000"/>
              </a:lnSpc>
              <a:spcBef>
                <a:spcPts val="750"/>
              </a:spcBef>
              <a:spcAft>
                <a:spcPts val="0"/>
              </a:spcAft>
              <a:buClr>
                <a:schemeClr val="dk1"/>
              </a:buClr>
              <a:buSzPts val="1800"/>
              <a:buFont typeface="Arial"/>
              <a:buChar char="•"/>
            </a:pPr>
            <a:r>
              <a:rPr lang="en-US" sz="1800"/>
              <a:t>29.4.2024</a:t>
            </a:r>
            <a:r>
              <a:rPr b="0" lang="en-US" sz="1800"/>
              <a:t> </a:t>
            </a:r>
            <a:r>
              <a:rPr lang="en-US" sz="1800"/>
              <a:t>MA1</a:t>
            </a:r>
            <a:r>
              <a:rPr b="0" lang="en-US" sz="1800"/>
              <a:t> – Q101 Ryhmäopetus - Q101 – Väre </a:t>
            </a:r>
            <a:endParaRPr b="0" sz="1800"/>
          </a:p>
          <a:p>
            <a:pPr indent="-329565" lvl="0" marL="342265" rtl="0" algn="l">
              <a:lnSpc>
                <a:spcPct val="100000"/>
              </a:lnSpc>
              <a:spcBef>
                <a:spcPts val="750"/>
              </a:spcBef>
              <a:spcAft>
                <a:spcPts val="0"/>
              </a:spcAft>
              <a:buSzPts val="1800"/>
              <a:buChar char="•"/>
            </a:pPr>
            <a:r>
              <a:rPr lang="en-US" sz="1800"/>
              <a:t>13.5.2024 MA2 Q202 Ryhmäopetus - Q202 – Väre</a:t>
            </a:r>
            <a:endParaRPr sz="1800"/>
          </a:p>
          <a:p>
            <a:pPr indent="-329565" lvl="0" marL="342265" rtl="0" algn="l">
              <a:lnSpc>
                <a:spcPct val="100000"/>
              </a:lnSpc>
              <a:spcBef>
                <a:spcPts val="750"/>
              </a:spcBef>
              <a:spcAft>
                <a:spcPts val="0"/>
              </a:spcAft>
              <a:buSzPts val="1800"/>
              <a:buChar char="•"/>
            </a:pPr>
            <a:r>
              <a:rPr lang="en-US" sz="1800"/>
              <a:t>20.5.2024 MA2 15.00-19.00 </a:t>
            </a:r>
            <a:r>
              <a:rPr b="0" lang="en-US" sz="1800"/>
              <a:t>Student presentations - M202 Ryhmäopetus - M202 – Väre</a:t>
            </a:r>
            <a:endParaRPr b="0" sz="1800"/>
          </a:p>
          <a:p>
            <a:pPr indent="-329565" lvl="0" marL="342265" rtl="0" algn="l">
              <a:lnSpc>
                <a:spcPct val="100000"/>
              </a:lnSpc>
              <a:spcBef>
                <a:spcPts val="750"/>
              </a:spcBef>
              <a:spcAft>
                <a:spcPts val="0"/>
              </a:spcAft>
              <a:buSzPts val="1800"/>
              <a:buChar char="•"/>
            </a:pPr>
            <a:r>
              <a:rPr b="0" lang="en-US" sz="2000"/>
              <a:t>The space is subject to change. Time: 15.00-17.00 unless other info</a:t>
            </a:r>
            <a:endParaRPr/>
          </a:p>
          <a:p>
            <a:pPr indent="0" lvl="0" marL="0" marR="0" rtl="0" algn="l">
              <a:lnSpc>
                <a:spcPct val="100000"/>
              </a:lnSpc>
              <a:spcBef>
                <a:spcPts val="750"/>
              </a:spcBef>
              <a:spcAft>
                <a:spcPts val="0"/>
              </a:spcAft>
              <a:buClr>
                <a:schemeClr val="dk1"/>
              </a:buClr>
              <a:buSzPts val="21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5"/>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Schedule of the day / Aikataulu</a:t>
            </a:r>
            <a:endParaRPr/>
          </a:p>
        </p:txBody>
      </p:sp>
      <p:sp>
        <p:nvSpPr>
          <p:cNvPr id="266" name="Google Shape;266;p5"/>
          <p:cNvSpPr txBox="1"/>
          <p:nvPr>
            <p:ph idx="2" type="body"/>
          </p:nvPr>
        </p:nvSpPr>
        <p:spPr>
          <a:xfrm>
            <a:off x="292330" y="1241468"/>
            <a:ext cx="8492897" cy="304946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100"/>
              <a:buFont typeface="Arial"/>
              <a:buNone/>
            </a:pPr>
            <a:r>
              <a:rPr lang="en-US"/>
              <a:t>15:00-15:30 Student presentation </a:t>
            </a:r>
            <a:r>
              <a:rPr lang="en-US">
                <a:highlight>
                  <a:srgbClr val="00FFFF"/>
                </a:highlight>
              </a:rPr>
              <a:t>and discussion</a:t>
            </a:r>
            <a:endParaRPr>
              <a:highlight>
                <a:srgbClr val="00FFFF"/>
              </a:highlight>
            </a:endParaRPr>
          </a:p>
          <a:p>
            <a:pPr indent="0" lvl="0" marL="0" marR="0" rtl="0" algn="l">
              <a:lnSpc>
                <a:spcPct val="100000"/>
              </a:lnSpc>
              <a:spcBef>
                <a:spcPts val="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rPr lang="en-US"/>
              <a:t>15:30-15:40 Break / Tauko</a:t>
            </a:r>
            <a:endParaRPr/>
          </a:p>
          <a:p>
            <a:pPr indent="0" lvl="0" marL="0" marR="0" rtl="0" algn="l">
              <a:lnSpc>
                <a:spcPct val="100000"/>
              </a:lnSpc>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rPr lang="en-US"/>
              <a:t>15:40-16:10 Research methods / Tutkimusmenetelmät</a:t>
            </a:r>
            <a:endParaRPr/>
          </a:p>
          <a:p>
            <a:pPr indent="0" lvl="0" marL="0" marR="0" rtl="0" algn="l">
              <a:lnSpc>
                <a:spcPct val="100000"/>
              </a:lnSpc>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rPr lang="en-US"/>
              <a:t>16:10-17:00 Exercise and sharing / Harjoite ja purku</a:t>
            </a:r>
            <a:endParaRPr/>
          </a:p>
          <a:p>
            <a:pPr indent="0" lvl="0" marL="0" marR="0" rtl="0" algn="l">
              <a:lnSpc>
                <a:spcPct val="100000"/>
              </a:lnSpc>
              <a:spcBef>
                <a:spcPts val="750"/>
              </a:spcBef>
              <a:spcAft>
                <a:spcPts val="0"/>
              </a:spcAft>
              <a:buClr>
                <a:schemeClr val="dk1"/>
              </a:buClr>
              <a:buSzPts val="21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g2c5fb56691e_1_31"/>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Methodology and Method</a:t>
            </a:r>
            <a:endParaRPr/>
          </a:p>
        </p:txBody>
      </p:sp>
      <p:sp>
        <p:nvSpPr>
          <p:cNvPr id="273" name="Google Shape;273;g2c5fb56691e_1_31"/>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b="0" lang="en-US" sz="1600"/>
              <a:t>A research </a:t>
            </a:r>
            <a:r>
              <a:rPr lang="en-US" sz="1600"/>
              <a:t>methodology </a:t>
            </a:r>
            <a:r>
              <a:rPr b="0" lang="en-US" sz="1600"/>
              <a:t>is the systematic approach adopted by students, researchers, or scholars to conduct their study (research). It provides a structured framework for addressing a research problem, guiding the formulation of appropriate research questions, data collection methods, and techniques of analysis.</a:t>
            </a:r>
            <a:endParaRPr b="0" sz="1600"/>
          </a:p>
          <a:p>
            <a:pPr indent="0" lvl="0" marL="0" rtl="0" algn="l">
              <a:spcBef>
                <a:spcPts val="750"/>
              </a:spcBef>
              <a:spcAft>
                <a:spcPts val="0"/>
              </a:spcAft>
              <a:buNone/>
            </a:pPr>
            <a:r>
              <a:rPr b="0" lang="en-US" sz="1600"/>
              <a:t>There are different types of research</a:t>
            </a:r>
            <a:r>
              <a:rPr lang="en-US" sz="1600"/>
              <a:t> methods</a:t>
            </a:r>
            <a:r>
              <a:rPr b="0" lang="en-US" sz="1600"/>
              <a:t> which use different tools for data collection.</a:t>
            </a:r>
            <a:endParaRPr b="0"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g1f4c6b47e47_0_6"/>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2400"/>
              <a:t>Qualitative Research / Laadulliset menetelmät</a:t>
            </a:r>
            <a:endParaRPr sz="2400"/>
          </a:p>
          <a:p>
            <a:pPr indent="0" lvl="0" marL="0" rtl="0" algn="l">
              <a:spcBef>
                <a:spcPts val="750"/>
              </a:spcBef>
              <a:spcAft>
                <a:spcPts val="0"/>
              </a:spcAft>
              <a:buNone/>
            </a:pPr>
            <a:r>
              <a:t/>
            </a:r>
            <a:endParaRPr/>
          </a:p>
        </p:txBody>
      </p:sp>
      <p:sp>
        <p:nvSpPr>
          <p:cNvPr id="280" name="Google Shape;280;g1f4c6b47e47_0_6"/>
          <p:cNvSpPr txBox="1"/>
          <p:nvPr>
            <p:ph idx="2" type="body"/>
          </p:nvPr>
        </p:nvSpPr>
        <p:spPr>
          <a:xfrm>
            <a:off x="292325" y="804825"/>
            <a:ext cx="8493000" cy="3718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0" lang="en-US" sz="1600">
                <a:solidFill>
                  <a:schemeClr val="accent1"/>
                </a:solidFill>
                <a:highlight>
                  <a:srgbClr val="FFFFFF"/>
                </a:highlight>
              </a:rPr>
              <a:t>Qualitative data is non-numeric information, such as in-depth interview transcripts, diaries, anthropological field notes, answers to open-ended survey questions, audio-visual recordings and images.(</a:t>
            </a:r>
            <a:r>
              <a:rPr b="0" lang="en-US" sz="1600" u="sng">
                <a:solidFill>
                  <a:schemeClr val="hlink"/>
                </a:solidFill>
                <a:highlight>
                  <a:srgbClr val="FFFFFF"/>
                </a:highlight>
                <a:hlinkClick r:id="rId3"/>
              </a:rPr>
              <a:t>https://ukdataservice.ac.uk/learning-hub/qualitative-data/</a:t>
            </a:r>
            <a:r>
              <a:rPr b="0" lang="en-US" sz="1600">
                <a:solidFill>
                  <a:schemeClr val="accent1"/>
                </a:solidFill>
                <a:highlight>
                  <a:srgbClr val="FFFFFF"/>
                </a:highlight>
              </a:rPr>
              <a:t>)</a:t>
            </a:r>
            <a:endParaRPr b="0" sz="1600">
              <a:solidFill>
                <a:schemeClr val="accent1"/>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b="0" lang="en-US" sz="1600">
                <a:solidFill>
                  <a:schemeClr val="accent1"/>
                </a:solidFill>
                <a:highlight>
                  <a:srgbClr val="FFFFFF"/>
                </a:highlight>
              </a:rPr>
              <a:t>In the arts, qualitative research methods such as interviews, (auto)ethnographic observations, case studies, narrative inquiries, and content analyses can be used to generate nuanced, and context-specific insights into artistic practices, expressions, and aesthetic experiences. </a:t>
            </a:r>
            <a:endParaRPr b="0" sz="1600">
              <a:solidFill>
                <a:schemeClr val="accent1"/>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t/>
            </a:r>
            <a:endParaRPr b="0" sz="1200"/>
          </a:p>
          <a:p>
            <a:pPr indent="0" lvl="0" marL="0" rtl="0" algn="l">
              <a:lnSpc>
                <a:spcPct val="115000"/>
              </a:lnSpc>
              <a:spcBef>
                <a:spcPts val="1200"/>
              </a:spcBef>
              <a:spcAft>
                <a:spcPts val="0"/>
              </a:spcAft>
              <a:buNone/>
            </a:pPr>
            <a:r>
              <a:t/>
            </a:r>
            <a:endParaRPr sz="1500">
              <a:solidFill>
                <a:srgbClr val="000000"/>
              </a:solidFill>
            </a:endParaRPr>
          </a:p>
          <a:p>
            <a:pPr indent="0" lvl="0" marL="0" rtl="0" algn="l">
              <a:spcBef>
                <a:spcPts val="1200"/>
              </a:spcBef>
              <a:spcAft>
                <a:spcPts val="0"/>
              </a:spcAft>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2c5fb56691e_1_48"/>
          <p:cNvSpPr txBox="1"/>
          <p:nvPr>
            <p:ph idx="1" type="body"/>
          </p:nvPr>
        </p:nvSpPr>
        <p:spPr>
          <a:xfrm>
            <a:off x="325505" y="393308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b="0" i="1" lang="en-US" sz="1200">
                <a:solidFill>
                  <a:srgbClr val="003180"/>
                </a:solidFill>
                <a:highlight>
                  <a:srgbClr val="FFFFFF"/>
                </a:highlight>
              </a:rPr>
              <a:t>Figure:  Characteristics of Qualitative Research by Bunmi Malau-Aduli and Faith Alele (</a:t>
            </a:r>
            <a:r>
              <a:rPr b="0" i="1" lang="en-US" sz="1200" u="sng">
                <a:solidFill>
                  <a:schemeClr val="hlink"/>
                </a:solidFill>
                <a:highlight>
                  <a:srgbClr val="FFFFFF"/>
                </a:highlight>
                <a:hlinkClick r:id="rId3"/>
              </a:rPr>
              <a:t>https://jcu.pressbooks.pub/intro-res-methods-health/chapter/4-2-definitions-and-characteristics-of-qualitative-research/</a:t>
            </a:r>
            <a:r>
              <a:rPr b="0" i="1" lang="en-US" sz="1200">
                <a:solidFill>
                  <a:srgbClr val="003180"/>
                </a:solidFill>
                <a:highlight>
                  <a:srgbClr val="FFFFFF"/>
                </a:highlight>
              </a:rPr>
              <a:t>)</a:t>
            </a:r>
            <a:endParaRPr b="0" i="1" sz="1200">
              <a:solidFill>
                <a:srgbClr val="003180"/>
              </a:solidFill>
              <a:highlight>
                <a:srgbClr val="FFFFFF"/>
              </a:highlight>
            </a:endParaRPr>
          </a:p>
          <a:p>
            <a:pPr indent="0" lvl="0" marL="0" rtl="0" algn="l">
              <a:spcBef>
                <a:spcPts val="750"/>
              </a:spcBef>
              <a:spcAft>
                <a:spcPts val="0"/>
              </a:spcAft>
              <a:buNone/>
            </a:pPr>
            <a:r>
              <a:t/>
            </a:r>
            <a:endParaRPr b="0" i="1" sz="1200">
              <a:solidFill>
                <a:srgbClr val="003180"/>
              </a:solidFill>
              <a:highlight>
                <a:srgbClr val="FFFFFF"/>
              </a:highlight>
            </a:endParaRPr>
          </a:p>
        </p:txBody>
      </p:sp>
      <p:pic>
        <p:nvPicPr>
          <p:cNvPr id="287" name="Google Shape;287;g2c5fb56691e_1_48"/>
          <p:cNvPicPr preferRelativeResize="0"/>
          <p:nvPr/>
        </p:nvPicPr>
        <p:blipFill>
          <a:blip r:embed="rId4">
            <a:alphaModFix/>
          </a:blip>
          <a:stretch>
            <a:fillRect/>
          </a:stretch>
        </p:blipFill>
        <p:spPr>
          <a:xfrm>
            <a:off x="399150" y="95225"/>
            <a:ext cx="6713776" cy="37765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g2c5fb56691e_1_69"/>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2400"/>
              <a:t>Qualitative Research Data Collection</a:t>
            </a:r>
            <a:endParaRPr/>
          </a:p>
        </p:txBody>
      </p:sp>
      <p:sp>
        <p:nvSpPr>
          <p:cNvPr id="294" name="Google Shape;294;g2c5fb56691e_1_69"/>
          <p:cNvSpPr txBox="1"/>
          <p:nvPr>
            <p:ph idx="2" type="body"/>
          </p:nvPr>
        </p:nvSpPr>
        <p:spPr>
          <a:xfrm>
            <a:off x="292325" y="804825"/>
            <a:ext cx="8493000" cy="3718800"/>
          </a:xfrm>
          <a:prstGeom prst="rect">
            <a:avLst/>
          </a:prstGeom>
        </p:spPr>
        <p:txBody>
          <a:bodyPr anchorCtr="0" anchor="t" bIns="0" lIns="0" spcFirstLastPara="1" rIns="0" wrap="square" tIns="0">
            <a:noAutofit/>
          </a:bodyPr>
          <a:lstStyle/>
          <a:p>
            <a:pPr indent="-330200" lvl="0" marL="457200" rtl="0" algn="l">
              <a:lnSpc>
                <a:spcPct val="115000"/>
              </a:lnSpc>
              <a:spcBef>
                <a:spcPts val="1200"/>
              </a:spcBef>
              <a:spcAft>
                <a:spcPts val="0"/>
              </a:spcAft>
              <a:buClr>
                <a:schemeClr val="accent1"/>
              </a:buClr>
              <a:buSzPts val="1600"/>
              <a:buChar char="●"/>
            </a:pPr>
            <a:r>
              <a:rPr b="0" lang="en-US" sz="1600">
                <a:solidFill>
                  <a:schemeClr val="accent1"/>
                </a:solidFill>
                <a:highlight>
                  <a:srgbClr val="FFFFFF"/>
                </a:highlight>
              </a:rPr>
              <a:t>Action Research: simultaneously investigating and solving an issue, seeks transformative change</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Artistic Research (or Arts-Based Research): using artistic methods to express and understand something</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Interviews: in-depth interactions between the research(s) and the participant(s) usually focused on experiences, perspectives, and opinions</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Autoethnography: connecting the </a:t>
            </a:r>
            <a:r>
              <a:rPr b="0" lang="en-US" sz="1600">
                <a:solidFill>
                  <a:schemeClr val="accent1"/>
                </a:solidFill>
                <a:highlight>
                  <a:srgbClr val="FFFFFF"/>
                </a:highlight>
              </a:rPr>
              <a:t>author’s personal experiences to wider political and societal phenomena, meanings and understanding</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Case study Research: </a:t>
            </a:r>
            <a:r>
              <a:rPr b="0" lang="en-US" sz="1600">
                <a:solidFill>
                  <a:schemeClr val="accent1"/>
                </a:solidFill>
                <a:highlight>
                  <a:srgbClr val="FFFFFF"/>
                </a:highlight>
              </a:rPr>
              <a:t>exploring</a:t>
            </a:r>
            <a:r>
              <a:rPr b="0" lang="en-US" sz="1600">
                <a:solidFill>
                  <a:schemeClr val="accent1"/>
                </a:solidFill>
                <a:highlight>
                  <a:srgbClr val="FFFFFF"/>
                </a:highlight>
              </a:rPr>
              <a:t> in-depth a program, event, activity, process, or one or more participants</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Internet Research: using </a:t>
            </a:r>
            <a:r>
              <a:rPr b="0" lang="en-US" sz="1600">
                <a:solidFill>
                  <a:schemeClr val="accent1"/>
                </a:solidFill>
                <a:highlight>
                  <a:srgbClr val="FFFFFF"/>
                </a:highlight>
              </a:rPr>
              <a:t>internet-based resources and information</a:t>
            </a:r>
            <a:endParaRPr b="0" sz="1600">
              <a:solidFill>
                <a:schemeClr val="accent1"/>
              </a:solidFill>
              <a:highlight>
                <a:srgbClr val="FFFFFF"/>
              </a:highlight>
            </a:endParaRPr>
          </a:p>
          <a:p>
            <a:pPr indent="0" lvl="0" marL="457200" rtl="0" algn="l">
              <a:lnSpc>
                <a:spcPct val="115000"/>
              </a:lnSpc>
              <a:spcBef>
                <a:spcPts val="1200"/>
              </a:spcBef>
              <a:spcAft>
                <a:spcPts val="0"/>
              </a:spcAft>
              <a:buNone/>
            </a:pPr>
            <a:r>
              <a:t/>
            </a:r>
            <a:endParaRPr b="0" sz="1500">
              <a:solidFill>
                <a:schemeClr val="accent1"/>
              </a:solidFill>
              <a:highlight>
                <a:srgbClr val="FFFFFF"/>
              </a:highlight>
            </a:endParaRPr>
          </a:p>
          <a:p>
            <a:pPr indent="0" lvl="0" marL="457200" rtl="0" algn="l">
              <a:lnSpc>
                <a:spcPct val="115000"/>
              </a:lnSpc>
              <a:spcBef>
                <a:spcPts val="1200"/>
              </a:spcBef>
              <a:spcAft>
                <a:spcPts val="0"/>
              </a:spcAft>
              <a:buNone/>
            </a:pPr>
            <a:r>
              <a:t/>
            </a:r>
            <a:endParaRPr b="0" sz="1500">
              <a:solidFill>
                <a:schemeClr val="accent1"/>
              </a:solidFill>
              <a:highlight>
                <a:srgbClr val="FFFFFF"/>
              </a:highlight>
            </a:endParaRPr>
          </a:p>
          <a:p>
            <a:pPr indent="0" lvl="0" marL="0" rtl="0" algn="l">
              <a:spcBef>
                <a:spcPts val="1200"/>
              </a:spcBef>
              <a:spcAft>
                <a:spcPts val="0"/>
              </a:spcAft>
              <a:buNone/>
            </a:pPr>
            <a:r>
              <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g2c5fb56691e_1_63"/>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2400"/>
              <a:t>Qualitative Research Data Collection</a:t>
            </a:r>
            <a:endParaRPr/>
          </a:p>
        </p:txBody>
      </p:sp>
      <p:sp>
        <p:nvSpPr>
          <p:cNvPr id="301" name="Google Shape;301;g2c5fb56691e_1_63"/>
          <p:cNvSpPr txBox="1"/>
          <p:nvPr>
            <p:ph idx="2" type="body"/>
          </p:nvPr>
        </p:nvSpPr>
        <p:spPr>
          <a:xfrm>
            <a:off x="292325" y="804825"/>
            <a:ext cx="8493000" cy="3718800"/>
          </a:xfrm>
          <a:prstGeom prst="rect">
            <a:avLst/>
          </a:prstGeom>
        </p:spPr>
        <p:txBody>
          <a:bodyPr anchorCtr="0" anchor="t" bIns="0" lIns="0" spcFirstLastPara="1" rIns="0" wrap="square" tIns="0">
            <a:noAutofit/>
          </a:bodyPr>
          <a:lstStyle/>
          <a:p>
            <a:pPr indent="-330200" lvl="0" marL="457200" rtl="0" algn="l">
              <a:lnSpc>
                <a:spcPct val="115000"/>
              </a:lnSpc>
              <a:spcBef>
                <a:spcPts val="1200"/>
              </a:spcBef>
              <a:spcAft>
                <a:spcPts val="0"/>
              </a:spcAft>
              <a:buClr>
                <a:schemeClr val="accent1"/>
              </a:buClr>
              <a:buSzPts val="1600"/>
              <a:buChar char="●"/>
            </a:pPr>
            <a:r>
              <a:rPr b="0" lang="en-US" sz="1600">
                <a:solidFill>
                  <a:schemeClr val="accent1"/>
                </a:solidFill>
                <a:highlight>
                  <a:srgbClr val="FFFFFF"/>
                </a:highlight>
              </a:rPr>
              <a:t>Documentary Research: using official documents or personal documents as a source \</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Ethnography: the description of peoples and cultures </a:t>
            </a:r>
            <a:r>
              <a:rPr b="0" lang="en-US" sz="1600">
                <a:solidFill>
                  <a:schemeClr val="accent1"/>
                </a:solidFill>
                <a:highlight>
                  <a:srgbClr val="FFFFFF"/>
                </a:highlight>
              </a:rPr>
              <a:t>who interact over time</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Focus Groups: the technique of using group interactions to collect data</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Indigenous Research: Research in any field or discipline that is conducted by, grounded in or engaged with First Nations, Inuit, Métis or other Indigenous nations, communities, societies or individuals, and their wisdom, cultures, experiences or knowledge systems, as expressed in their dynamic forms, past and present. (</a:t>
            </a:r>
            <a:r>
              <a:rPr b="0" lang="en-US" sz="1600" u="sng">
                <a:solidFill>
                  <a:schemeClr val="hlink"/>
                </a:solidFill>
                <a:highlight>
                  <a:srgbClr val="FFFFFF"/>
                </a:highlight>
                <a:hlinkClick r:id="rId3"/>
              </a:rPr>
              <a:t>https://research.ucalgary.ca/engage-research/indigenous-research-support-team/irst-resources/indigenous-research#:~:text=%E2%80%9CResearch%20in%20any%20field%20or,dynamic%20forms%2C%20past%20and%20present</a:t>
            </a:r>
            <a:r>
              <a:rPr b="0" lang="en-US" sz="1600">
                <a:solidFill>
                  <a:schemeClr val="accent1"/>
                </a:solidFill>
                <a:highlight>
                  <a:srgbClr val="FFFFFF"/>
                </a:highlight>
              </a:rPr>
              <a:t>)</a:t>
            </a:r>
            <a:endParaRPr b="0" sz="1600">
              <a:solidFill>
                <a:schemeClr val="accent1"/>
              </a:solidFill>
              <a:highlight>
                <a:srgbClr val="FFFFFF"/>
              </a:highlight>
            </a:endParaRPr>
          </a:p>
          <a:p>
            <a:pPr indent="-330200" lvl="0" marL="457200" rtl="0" algn="l">
              <a:lnSpc>
                <a:spcPct val="115000"/>
              </a:lnSpc>
              <a:spcBef>
                <a:spcPts val="0"/>
              </a:spcBef>
              <a:spcAft>
                <a:spcPts val="0"/>
              </a:spcAft>
              <a:buClr>
                <a:schemeClr val="accent1"/>
              </a:buClr>
              <a:buSzPts val="1600"/>
              <a:buChar char="●"/>
            </a:pPr>
            <a:r>
              <a:rPr b="0" lang="en-US" sz="1600">
                <a:solidFill>
                  <a:schemeClr val="accent1"/>
                </a:solidFill>
                <a:highlight>
                  <a:srgbClr val="FFFFFF"/>
                </a:highlight>
              </a:rPr>
              <a:t>Narrative Research: includes life-story research, oral history, biography, personal experience methods, and narrative inquiry</a:t>
            </a:r>
            <a:endParaRPr b="0" sz="1600">
              <a:solidFill>
                <a:schemeClr val="accent1"/>
              </a:solidFill>
              <a:highlight>
                <a:srgbClr val="FFFFFF"/>
              </a:highlight>
            </a:endParaRPr>
          </a:p>
          <a:p>
            <a:pPr indent="0" lvl="0" marL="457200" rtl="0" algn="l">
              <a:lnSpc>
                <a:spcPct val="115000"/>
              </a:lnSpc>
              <a:spcBef>
                <a:spcPts val="1200"/>
              </a:spcBef>
              <a:spcAft>
                <a:spcPts val="0"/>
              </a:spcAft>
              <a:buNone/>
            </a:pPr>
            <a:r>
              <a:t/>
            </a:r>
            <a:endParaRPr b="0" sz="1500">
              <a:solidFill>
                <a:schemeClr val="accent1"/>
              </a:solidFill>
              <a:highlight>
                <a:srgbClr val="FFFFFF"/>
              </a:highlight>
            </a:endParaRPr>
          </a:p>
          <a:p>
            <a:pPr indent="0" lvl="0" marL="0" rtl="0" algn="l">
              <a:spcBef>
                <a:spcPts val="1200"/>
              </a:spcBef>
              <a:spcAft>
                <a:spcPts val="0"/>
              </a:spcAft>
              <a:buNone/>
            </a:pPr>
            <a:r>
              <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eema">
  <a:themeElements>
    <a:clrScheme name="Mukautettu 1">
      <a:dk1>
        <a:srgbClr val="000000"/>
      </a:dk1>
      <a:lt1>
        <a:srgbClr val="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teema">
  <a:themeElements>
    <a:clrScheme name="Mukautettu 3">
      <a:dk1>
        <a:srgbClr val="000000"/>
      </a:dk1>
      <a:lt1>
        <a:srgbClr val="FFFFFF"/>
      </a:lt1>
      <a:dk2>
        <a:srgbClr val="FFA500"/>
      </a:dk2>
      <a:lt2>
        <a:srgbClr val="FFC866"/>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2023-09-27T13:25:53Z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