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5715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2" roundtripDataSignature="AMtx7mg99q2t8ZndpexGI+irVjtWzqVw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2: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4: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91f53fcd6f_0_14:notes"/>
          <p:cNvSpPr/>
          <p:nvPr>
            <p:ph idx="2" type="sldImg"/>
          </p:nvPr>
        </p:nvSpPr>
        <p:spPr>
          <a:xfrm>
            <a:off x="960438" y="1143000"/>
            <a:ext cx="4937100" cy="30861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91f53fcd6f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g291f53fcd6f_0_1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91f53fcd6f_0_21:notes"/>
          <p:cNvSpPr/>
          <p:nvPr>
            <p:ph idx="2" type="sldImg"/>
          </p:nvPr>
        </p:nvSpPr>
        <p:spPr>
          <a:xfrm>
            <a:off x="960438" y="1143000"/>
            <a:ext cx="4937100" cy="30861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91f53fcd6f_0_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g291f53fcd6f_0_2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92078815cd_0_2:notes"/>
          <p:cNvSpPr/>
          <p:nvPr>
            <p:ph idx="2" type="sldImg"/>
          </p:nvPr>
        </p:nvSpPr>
        <p:spPr>
          <a:xfrm>
            <a:off x="960438" y="1143000"/>
            <a:ext cx="4937100" cy="30861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92078815cd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92078815cd_0_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91d8244037_0_0:notes"/>
          <p:cNvSpPr/>
          <p:nvPr>
            <p:ph idx="2" type="sldImg"/>
          </p:nvPr>
        </p:nvSpPr>
        <p:spPr>
          <a:xfrm>
            <a:off x="960438" y="1143000"/>
            <a:ext cx="4937100" cy="30861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91d8244037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g291d8244037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12.xml.rels><?xml version="1.0" encoding="UTF-8" standalone="yes"?><Relationships xmlns="http://schemas.openxmlformats.org/package/2006/relationships"><Relationship Id="rId11" Type="http://schemas.openxmlformats.org/officeDocument/2006/relationships/image" Target="../media/image5.png"/><Relationship Id="rId10" Type="http://schemas.openxmlformats.org/officeDocument/2006/relationships/hyperlink" Target="https://www.aalto.fi/snapchat/" TargetMode="External"/><Relationship Id="rId13" Type="http://schemas.openxmlformats.org/officeDocument/2006/relationships/image" Target="../media/image6.png"/><Relationship Id="rId12" Type="http://schemas.openxmlformats.org/officeDocument/2006/relationships/hyperlink" Target="https://www.linkedin.com/school/aalto-university/" TargetMode="External"/><Relationship Id="rId1" Type="http://schemas.openxmlformats.org/officeDocument/2006/relationships/slideMaster" Target="../slideMasters/slideMaster1.xml"/><Relationship Id="rId2" Type="http://schemas.openxmlformats.org/officeDocument/2006/relationships/hyperlink" Target="https://www.facebook.com/AaltoUniversitySchoolOfArtsDesignAndArchitecture" TargetMode="External"/><Relationship Id="rId3" Type="http://schemas.openxmlformats.org/officeDocument/2006/relationships/image" Target="../media/image8.png"/><Relationship Id="rId4" Type="http://schemas.openxmlformats.org/officeDocument/2006/relationships/hyperlink" Target="https://www.instagram.com/aaltoarts" TargetMode="External"/><Relationship Id="rId9" Type="http://schemas.openxmlformats.org/officeDocument/2006/relationships/image" Target="../media/image7.png"/><Relationship Id="rId14" Type="http://schemas.openxmlformats.org/officeDocument/2006/relationships/image" Target="../media/image2.png"/><Relationship Id="rId5" Type="http://schemas.openxmlformats.org/officeDocument/2006/relationships/image" Target="../media/image9.png"/><Relationship Id="rId6" Type="http://schemas.openxmlformats.org/officeDocument/2006/relationships/hyperlink" Target="https://twitter.com/aaltoARTS" TargetMode="External"/><Relationship Id="rId7" Type="http://schemas.openxmlformats.org/officeDocument/2006/relationships/image" Target="../media/image4.png"/><Relationship Id="rId8" Type="http://schemas.openxmlformats.org/officeDocument/2006/relationships/hyperlink" Target="https://www.youtube.com/user/aaltouniversity"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Header Slide - Image ">
  <p:cSld name="2. Header Slide - Image ">
    <p:spTree>
      <p:nvGrpSpPr>
        <p:cNvPr id="13" name="Shape 13"/>
        <p:cNvGrpSpPr/>
        <p:nvPr/>
      </p:nvGrpSpPr>
      <p:grpSpPr>
        <a:xfrm>
          <a:off x="0" y="0"/>
          <a:ext cx="0" cy="0"/>
          <a:chOff x="0" y="0"/>
          <a:chExt cx="0" cy="0"/>
        </a:xfrm>
      </p:grpSpPr>
      <p:sp>
        <p:nvSpPr>
          <p:cNvPr id="14" name="Google Shape;14;p24"/>
          <p:cNvSpPr/>
          <p:nvPr/>
        </p:nvSpPr>
        <p:spPr>
          <a:xfrm>
            <a:off x="0" y="0"/>
            <a:ext cx="9144000" cy="57150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15" name="Google Shape;15;p24"/>
          <p:cNvSpPr txBox="1"/>
          <p:nvPr>
            <p:ph type="title"/>
          </p:nvPr>
        </p:nvSpPr>
        <p:spPr>
          <a:xfrm>
            <a:off x="442403" y="996335"/>
            <a:ext cx="3869137" cy="634192"/>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6" name="Google Shape;16;p24"/>
          <p:cNvSpPr txBox="1"/>
          <p:nvPr>
            <p:ph idx="1" type="body"/>
          </p:nvPr>
        </p:nvSpPr>
        <p:spPr>
          <a:xfrm>
            <a:off x="442403" y="1979220"/>
            <a:ext cx="3869137" cy="39076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7" name="Google Shape;17;p24"/>
          <p:cNvSpPr txBox="1"/>
          <p:nvPr>
            <p:ph idx="2" type="body"/>
          </p:nvPr>
        </p:nvSpPr>
        <p:spPr>
          <a:xfrm>
            <a:off x="442403" y="3104594"/>
            <a:ext cx="3869137" cy="327132"/>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8" name="Google Shape;18;p24"/>
          <p:cNvSpPr txBox="1"/>
          <p:nvPr>
            <p:ph idx="3" type="body"/>
          </p:nvPr>
        </p:nvSpPr>
        <p:spPr>
          <a:xfrm>
            <a:off x="442403" y="3431723"/>
            <a:ext cx="3869137" cy="360060"/>
          </a:xfrm>
          <a:prstGeom prst="rect">
            <a:avLst/>
          </a:prstGeom>
          <a:noFill/>
          <a:ln>
            <a:noFill/>
          </a:ln>
        </p:spPr>
        <p:txBody>
          <a:bodyPr anchorCtr="0" anchor="t" bIns="0" lIns="0" spcFirstLastPara="1" rIns="0" wrap="square" tIns="0">
            <a:noAutofit/>
          </a:bodyPr>
          <a:lstStyle>
            <a:lvl1pPr indent="-228600" lvl="0" marL="457200" marR="0" rtl="0" algn="l">
              <a:lnSpc>
                <a:spcPct val="90000"/>
              </a:lnSpc>
              <a:spcBef>
                <a:spcPts val="75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9" name="Google Shape;19;p24"/>
          <p:cNvSpPr/>
          <p:nvPr>
            <p:ph idx="4" type="pic"/>
          </p:nvPr>
        </p:nvSpPr>
        <p:spPr>
          <a:xfrm>
            <a:off x="4564419" y="0"/>
            <a:ext cx="4579582" cy="5715000"/>
          </a:xfrm>
          <a:prstGeom prst="rect">
            <a:avLst/>
          </a:prstGeom>
          <a:noFill/>
          <a:ln>
            <a:noFill/>
          </a:ln>
        </p:spPr>
      </p:sp>
      <p:pic>
        <p:nvPicPr>
          <p:cNvPr id="20" name="Google Shape;20;p24"/>
          <p:cNvPicPr preferRelativeResize="0"/>
          <p:nvPr/>
        </p:nvPicPr>
        <p:blipFill rotWithShape="1">
          <a:blip r:embed="rId2">
            <a:alphaModFix/>
          </a:blip>
          <a:srcRect b="0" l="0" r="0" t="0"/>
          <a:stretch/>
        </p:blipFill>
        <p:spPr>
          <a:xfrm>
            <a:off x="2" y="3991297"/>
            <a:ext cx="1911013" cy="1674000"/>
          </a:xfrm>
          <a:prstGeom prst="rect">
            <a:avLst/>
          </a:prstGeom>
          <a:noFill/>
          <a:ln>
            <a:noFill/>
          </a:ln>
        </p:spPr>
      </p:pic>
    </p:spTree>
  </p:cSld>
  <p:clrMapOvr>
    <a:masterClrMapping/>
  </p:clrMapOvr>
  <p:extLst>
    <p:ext uri="{DCECCB84-F9BA-43D5-87BE-67443E8EF086}">
      <p15:sldGuideLst>
        <p15:guide id="1" orient="horz" pos="329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 Process slide">
  <p:cSld name="10. Process slide">
    <p:bg>
      <p:bgPr>
        <a:solidFill>
          <a:schemeClr val="dk2"/>
        </a:solidFill>
      </p:bgPr>
    </p:bg>
    <p:spTree>
      <p:nvGrpSpPr>
        <p:cNvPr id="80" name="Shape 80"/>
        <p:cNvGrpSpPr/>
        <p:nvPr/>
      </p:nvGrpSpPr>
      <p:grpSpPr>
        <a:xfrm>
          <a:off x="0" y="0"/>
          <a:ext cx="0" cy="0"/>
          <a:chOff x="0" y="0"/>
          <a:chExt cx="0" cy="0"/>
        </a:xfrm>
      </p:grpSpPr>
      <p:sp>
        <p:nvSpPr>
          <p:cNvPr id="81" name="Google Shape;81;p33"/>
          <p:cNvSpPr txBox="1"/>
          <p:nvPr>
            <p:ph idx="1" type="body"/>
          </p:nvPr>
        </p:nvSpPr>
        <p:spPr>
          <a:xfrm>
            <a:off x="294503" y="215137"/>
            <a:ext cx="8489928" cy="1106552"/>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82" name="Google Shape;82;p33"/>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33"/>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33"/>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85" name="Google Shape;85;p33"/>
          <p:cNvSpPr txBox="1"/>
          <p:nvPr>
            <p:ph idx="2" type="body"/>
          </p:nvPr>
        </p:nvSpPr>
        <p:spPr>
          <a:xfrm>
            <a:off x="295200" y="2761199"/>
            <a:ext cx="1539000" cy="216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228600" lvl="1" marL="914400" marR="0" rtl="0" algn="l">
              <a:lnSpc>
                <a:spcPct val="111111"/>
              </a:lnSpc>
              <a:spcBef>
                <a:spcPts val="375"/>
              </a:spcBef>
              <a:spcAft>
                <a:spcPts val="0"/>
              </a:spcAft>
              <a:buClr>
                <a:schemeClr val="lt1"/>
              </a:buClr>
              <a:buSzPts val="1350"/>
              <a:buFont typeface="Arial"/>
              <a:buNone/>
              <a:defRPr b="1" i="0" sz="1350" u="none" cap="none" strike="noStrike">
                <a:solidFill>
                  <a:schemeClr val="lt1"/>
                </a:solidFill>
                <a:latin typeface="Arial"/>
                <a:ea typeface="Arial"/>
                <a:cs typeface="Arial"/>
                <a:sym typeface="Arial"/>
              </a:defRPr>
            </a:lvl2pPr>
            <a:lvl3pPr indent="-278638" lvl="2" marL="1371600" marR="0" rtl="0" algn="l">
              <a:lnSpc>
                <a:spcPct val="90000"/>
              </a:lnSpc>
              <a:spcBef>
                <a:spcPts val="375"/>
              </a:spcBef>
              <a:spcAft>
                <a:spcPts val="0"/>
              </a:spcAft>
              <a:buClr>
                <a:schemeClr val="lt1"/>
              </a:buClr>
              <a:buSzPts val="788"/>
              <a:buFont typeface="Arial"/>
              <a:buChar char="•"/>
              <a:defRPr b="0" i="0" sz="788"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6" name="Google Shape;86;p33"/>
          <p:cNvSpPr txBox="1"/>
          <p:nvPr>
            <p:ph idx="3" type="body"/>
          </p:nvPr>
        </p:nvSpPr>
        <p:spPr>
          <a:xfrm>
            <a:off x="2039978" y="2761200"/>
            <a:ext cx="1539000" cy="216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7" name="Google Shape;87;p33"/>
          <p:cNvSpPr/>
          <p:nvPr>
            <p:ph idx="4" type="body"/>
          </p:nvPr>
        </p:nvSpPr>
        <p:spPr>
          <a:xfrm>
            <a:off x="506700" y="1470810"/>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dk2"/>
              </a:buClr>
              <a:buSzPts val="1875"/>
              <a:buFont typeface="Arial"/>
              <a:buNone/>
              <a:defRPr b="1" i="0" sz="1875" u="none" cap="none" strike="noStrike">
                <a:solidFill>
                  <a:schemeClr val="dk2"/>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8" name="Google Shape;88;p33"/>
          <p:cNvSpPr/>
          <p:nvPr>
            <p:ph idx="5" type="body"/>
          </p:nvPr>
        </p:nvSpPr>
        <p:spPr>
          <a:xfrm>
            <a:off x="2251478" y="1470810"/>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dk2"/>
              </a:buClr>
              <a:buSzPts val="1875"/>
              <a:buFont typeface="Arial"/>
              <a:buNone/>
              <a:defRPr b="1" i="0" sz="1875" u="none" cap="none" strike="noStrike">
                <a:solidFill>
                  <a:schemeClr val="dk2"/>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9" name="Google Shape;89;p33"/>
          <p:cNvSpPr/>
          <p:nvPr>
            <p:ph idx="6" type="body"/>
          </p:nvPr>
        </p:nvSpPr>
        <p:spPr>
          <a:xfrm>
            <a:off x="3983001" y="1470810"/>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dk2"/>
              </a:buClr>
              <a:buSzPts val="1875"/>
              <a:buFont typeface="Arial"/>
              <a:buNone/>
              <a:defRPr b="1" i="0" sz="1875" u="none" cap="none" strike="noStrike">
                <a:solidFill>
                  <a:schemeClr val="dk2"/>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0" name="Google Shape;90;p33"/>
          <p:cNvSpPr/>
          <p:nvPr>
            <p:ph idx="7" type="body"/>
          </p:nvPr>
        </p:nvSpPr>
        <p:spPr>
          <a:xfrm>
            <a:off x="5727495" y="1470810"/>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dk2"/>
              </a:buClr>
              <a:buSzPts val="1875"/>
              <a:buFont typeface="Arial"/>
              <a:buNone/>
              <a:defRPr b="1" i="0" sz="1875" u="none" cap="none" strike="noStrike">
                <a:solidFill>
                  <a:schemeClr val="dk2"/>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1" name="Google Shape;91;p33"/>
          <p:cNvSpPr/>
          <p:nvPr>
            <p:ph idx="8" type="body"/>
          </p:nvPr>
        </p:nvSpPr>
        <p:spPr>
          <a:xfrm>
            <a:off x="7459018" y="1470810"/>
            <a:ext cx="1116000" cy="1116000"/>
          </a:xfrm>
          <a:prstGeom prst="ellipse">
            <a:avLst/>
          </a:prstGeom>
          <a:solidFill>
            <a:schemeClr val="lt1"/>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dk2"/>
              </a:buClr>
              <a:buSzPts val="1875"/>
              <a:buFont typeface="Arial"/>
              <a:buNone/>
              <a:defRPr b="1" i="0" sz="1875" u="none" cap="none" strike="noStrike">
                <a:solidFill>
                  <a:schemeClr val="dk2"/>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2" name="Google Shape;92;p33"/>
          <p:cNvSpPr txBox="1"/>
          <p:nvPr>
            <p:ph idx="9" type="body"/>
          </p:nvPr>
        </p:nvSpPr>
        <p:spPr>
          <a:xfrm>
            <a:off x="3771501" y="2761200"/>
            <a:ext cx="1539000" cy="216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3" name="Google Shape;93;p33"/>
          <p:cNvSpPr txBox="1"/>
          <p:nvPr>
            <p:ph idx="13" type="body"/>
          </p:nvPr>
        </p:nvSpPr>
        <p:spPr>
          <a:xfrm>
            <a:off x="5515995" y="2761200"/>
            <a:ext cx="1539000" cy="216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94" name="Google Shape;94;p33"/>
          <p:cNvSpPr txBox="1"/>
          <p:nvPr>
            <p:ph idx="14" type="body"/>
          </p:nvPr>
        </p:nvSpPr>
        <p:spPr>
          <a:xfrm>
            <a:off x="7247518" y="2761200"/>
            <a:ext cx="1539000" cy="2160000"/>
          </a:xfrm>
          <a:prstGeom prst="rect">
            <a:avLst/>
          </a:prstGeom>
          <a:noFill/>
          <a:ln>
            <a:noFill/>
          </a:ln>
        </p:spPr>
        <p:txBody>
          <a:bodyPr anchorCtr="0" anchor="t" bIns="0" lIns="0" spcFirstLastPara="1" rIns="0" wrap="square" tIns="0">
            <a:noAutofit/>
          </a:bodyPr>
          <a:lstStyle>
            <a:lvl1pPr indent="-317500" lvl="0" marL="457200" marR="0" rtl="0" algn="l">
              <a:lnSpc>
                <a:spcPct val="100000"/>
              </a:lnSpc>
              <a:spcBef>
                <a:spcPts val="750"/>
              </a:spcBef>
              <a:spcAft>
                <a:spcPts val="0"/>
              </a:spcAft>
              <a:buClr>
                <a:schemeClr val="dk1"/>
              </a:buClr>
              <a:buSzPts val="1400"/>
              <a:buFont typeface="Arial"/>
              <a:buChar char="•"/>
              <a:defRPr b="1" i="0" sz="1400" u="none" cap="none" strike="noStrike">
                <a:solidFill>
                  <a:schemeClr val="dk1"/>
                </a:solidFill>
                <a:latin typeface="Arial"/>
                <a:ea typeface="Arial"/>
                <a:cs typeface="Arial"/>
                <a:sym typeface="Arial"/>
              </a:defRPr>
            </a:lvl1pPr>
            <a:lvl2pPr indent="-314325" lvl="1" marL="914400" marR="0" rtl="0" algn="l">
              <a:lnSpc>
                <a:spcPct val="118518"/>
              </a:lnSpc>
              <a:spcBef>
                <a:spcPts val="375"/>
              </a:spcBef>
              <a:spcAft>
                <a:spcPts val="0"/>
              </a:spcAft>
              <a:buClr>
                <a:schemeClr val="lt1"/>
              </a:buClr>
              <a:buSzPts val="1350"/>
              <a:buFont typeface="Arial"/>
              <a:buChar char="•"/>
              <a:defRPr b="1" i="0" sz="1350" u="none" cap="none" strike="noStrike">
                <a:solidFill>
                  <a:schemeClr val="lt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95" name="Google Shape;95;p33"/>
          <p:cNvPicPr preferRelativeResize="0"/>
          <p:nvPr/>
        </p:nvPicPr>
        <p:blipFill rotWithShape="1">
          <a:blip r:embed="rId2">
            <a:alphaModFix/>
          </a:blip>
          <a:srcRect b="0" l="0" r="0" t="0"/>
          <a:stretch/>
        </p:blipFill>
        <p:spPr>
          <a:xfrm>
            <a:off x="0" y="4823145"/>
            <a:ext cx="2139677" cy="856801"/>
          </a:xfrm>
          <a:prstGeom prst="rect">
            <a:avLst/>
          </a:prstGeom>
          <a:noFill/>
          <a:ln>
            <a:noFill/>
          </a:ln>
        </p:spPr>
      </p:pic>
    </p:spTree>
  </p:cSld>
  <p:clrMapOvr>
    <a:masterClrMapping/>
  </p:clrMapOvr>
  <p:extLst>
    <p:ext uri="{DCECCB84-F9BA-43D5-87BE-67443E8EF086}">
      <p15:sldGuideLst>
        <p15:guide id="1" pos="553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 Process slide - White">
  <p:cSld name="11. Process slide - White">
    <p:spTree>
      <p:nvGrpSpPr>
        <p:cNvPr id="96" name="Shape 96"/>
        <p:cNvGrpSpPr/>
        <p:nvPr/>
      </p:nvGrpSpPr>
      <p:grpSpPr>
        <a:xfrm>
          <a:off x="0" y="0"/>
          <a:ext cx="0" cy="0"/>
          <a:chOff x="0" y="0"/>
          <a:chExt cx="0" cy="0"/>
        </a:xfrm>
      </p:grpSpPr>
      <p:sp>
        <p:nvSpPr>
          <p:cNvPr id="97" name="Google Shape;97;p34"/>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98" name="Google Shape;98;p34"/>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34"/>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34"/>
          <p:cNvSpPr txBox="1"/>
          <p:nvPr>
            <p:ph idx="1" type="body"/>
          </p:nvPr>
        </p:nvSpPr>
        <p:spPr>
          <a:xfrm>
            <a:off x="287363" y="215768"/>
            <a:ext cx="8497093" cy="126297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101" name="Google Shape;101;p34"/>
          <p:cNvPicPr preferRelativeResize="0"/>
          <p:nvPr/>
        </p:nvPicPr>
        <p:blipFill rotWithShape="1">
          <a:blip r:embed="rId2">
            <a:alphaModFix/>
          </a:blip>
          <a:srcRect b="0" l="0" r="0" t="0"/>
          <a:stretch/>
        </p:blipFill>
        <p:spPr>
          <a:xfrm>
            <a:off x="2" y="4823147"/>
            <a:ext cx="2223969" cy="856800"/>
          </a:xfrm>
          <a:prstGeom prst="rect">
            <a:avLst/>
          </a:prstGeom>
          <a:noFill/>
          <a:ln>
            <a:noFill/>
          </a:ln>
        </p:spPr>
      </p:pic>
      <p:sp>
        <p:nvSpPr>
          <p:cNvPr id="102" name="Google Shape;102;p34"/>
          <p:cNvSpPr txBox="1"/>
          <p:nvPr>
            <p:ph idx="2" type="body"/>
          </p:nvPr>
        </p:nvSpPr>
        <p:spPr>
          <a:xfrm>
            <a:off x="294254" y="2760239"/>
            <a:ext cx="1539000" cy="2144463"/>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3" name="Google Shape;103;p34"/>
          <p:cNvSpPr txBox="1"/>
          <p:nvPr>
            <p:ph idx="3" type="body"/>
          </p:nvPr>
        </p:nvSpPr>
        <p:spPr>
          <a:xfrm>
            <a:off x="2048379" y="2760240"/>
            <a:ext cx="1539000" cy="216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4" name="Google Shape;104;p34"/>
          <p:cNvSpPr txBox="1"/>
          <p:nvPr>
            <p:ph idx="4" type="body"/>
          </p:nvPr>
        </p:nvSpPr>
        <p:spPr>
          <a:xfrm>
            <a:off x="3788504" y="2760239"/>
            <a:ext cx="1539000" cy="216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5" name="Google Shape;105;p34"/>
          <p:cNvSpPr txBox="1"/>
          <p:nvPr>
            <p:ph idx="5" type="body"/>
          </p:nvPr>
        </p:nvSpPr>
        <p:spPr>
          <a:xfrm>
            <a:off x="5519300" y="2760239"/>
            <a:ext cx="1539000" cy="216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6" name="Google Shape;106;p34"/>
          <p:cNvSpPr txBox="1"/>
          <p:nvPr>
            <p:ph idx="6" type="body"/>
          </p:nvPr>
        </p:nvSpPr>
        <p:spPr>
          <a:xfrm>
            <a:off x="7245431" y="2760238"/>
            <a:ext cx="1539000" cy="21600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1400"/>
              <a:buFont typeface="Arial"/>
              <a:buNone/>
              <a:defRPr b="1" i="0" sz="14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107" name="Google Shape;107;p34"/>
          <p:cNvSpPr/>
          <p:nvPr>
            <p:ph idx="7" type="body"/>
          </p:nvPr>
        </p:nvSpPr>
        <p:spPr>
          <a:xfrm>
            <a:off x="505754" y="1472400"/>
            <a:ext cx="1116000" cy="11160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75"/>
              <a:buFont typeface="Arial"/>
              <a:buNone/>
              <a:defRPr b="1" i="0" sz="1875"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8" name="Google Shape;108;p34"/>
          <p:cNvSpPr/>
          <p:nvPr>
            <p:ph idx="8" type="body"/>
          </p:nvPr>
        </p:nvSpPr>
        <p:spPr>
          <a:xfrm>
            <a:off x="2259879" y="1472400"/>
            <a:ext cx="1116000" cy="11160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75"/>
              <a:buFont typeface="Arial"/>
              <a:buNone/>
              <a:defRPr b="1" i="0" sz="1875"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09" name="Google Shape;109;p34"/>
          <p:cNvSpPr/>
          <p:nvPr>
            <p:ph idx="9" type="body"/>
          </p:nvPr>
        </p:nvSpPr>
        <p:spPr>
          <a:xfrm>
            <a:off x="4000004" y="1472400"/>
            <a:ext cx="1116000" cy="11160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75"/>
              <a:buFont typeface="Arial"/>
              <a:buNone/>
              <a:defRPr b="1" i="0" sz="1875"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10" name="Google Shape;110;p34"/>
          <p:cNvSpPr/>
          <p:nvPr>
            <p:ph idx="13" type="body"/>
          </p:nvPr>
        </p:nvSpPr>
        <p:spPr>
          <a:xfrm>
            <a:off x="5730800" y="1472400"/>
            <a:ext cx="1116000" cy="11160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75"/>
              <a:buFont typeface="Arial"/>
              <a:buNone/>
              <a:defRPr b="1" i="0" sz="1875"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111" name="Google Shape;111;p34"/>
          <p:cNvSpPr/>
          <p:nvPr>
            <p:ph idx="14" type="body"/>
          </p:nvPr>
        </p:nvSpPr>
        <p:spPr>
          <a:xfrm>
            <a:off x="7456931" y="1472400"/>
            <a:ext cx="1116000" cy="1116000"/>
          </a:xfrm>
          <a:prstGeom prst="ellipse">
            <a:avLst/>
          </a:prstGeom>
          <a:solidFill>
            <a:schemeClr val="dk2"/>
          </a:solidFill>
          <a:ln>
            <a:noFill/>
          </a:ln>
        </p:spPr>
        <p:txBody>
          <a:bodyPr anchorCtr="0" anchor="ctr" bIns="34275" lIns="68575" spcFirstLastPara="1" rIns="68575" wrap="square" tIns="34275">
            <a:noAutofit/>
          </a:bodyPr>
          <a:lstStyle>
            <a:lvl1pPr indent="-228600" lvl="0" marL="457200" marR="0" rtl="0" algn="ctr">
              <a:lnSpc>
                <a:spcPct val="90000"/>
              </a:lnSpc>
              <a:spcBef>
                <a:spcPts val="750"/>
              </a:spcBef>
              <a:spcAft>
                <a:spcPts val="0"/>
              </a:spcAft>
              <a:buClr>
                <a:schemeClr val="lt1"/>
              </a:buClr>
              <a:buSzPts val="1875"/>
              <a:buFont typeface="Arial"/>
              <a:buNone/>
              <a:defRPr b="1" i="0" sz="1875" u="none" cap="none" strike="noStrike">
                <a:solidFill>
                  <a:schemeClr val="lt1"/>
                </a:solidFill>
                <a:latin typeface="Arial"/>
                <a:ea typeface="Arial"/>
                <a:cs typeface="Arial"/>
                <a:sym typeface="Arial"/>
              </a:defRPr>
            </a:lvl1pPr>
            <a:lvl2pPr indent="-314325" lvl="1" marL="914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2pPr>
            <a:lvl3pPr indent="-314325" lvl="2" marL="1371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pos="553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 Closing slide - Social media icons">
  <p:cSld name="12. Closing slide - Social media icons">
    <p:spTree>
      <p:nvGrpSpPr>
        <p:cNvPr id="112" name="Shape 112"/>
        <p:cNvGrpSpPr/>
        <p:nvPr/>
      </p:nvGrpSpPr>
      <p:grpSpPr>
        <a:xfrm>
          <a:off x="0" y="0"/>
          <a:ext cx="0" cy="0"/>
          <a:chOff x="0" y="0"/>
          <a:chExt cx="0" cy="0"/>
        </a:xfrm>
      </p:grpSpPr>
      <p:sp>
        <p:nvSpPr>
          <p:cNvPr id="113" name="Google Shape;113;p35"/>
          <p:cNvSpPr/>
          <p:nvPr/>
        </p:nvSpPr>
        <p:spPr>
          <a:xfrm>
            <a:off x="2" y="0"/>
            <a:ext cx="9143997" cy="5715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20"/>
              <a:buFont typeface="Arial"/>
              <a:buNone/>
            </a:pPr>
            <a:r>
              <a:t/>
            </a:r>
            <a:endParaRPr b="0" i="0" sz="1620" u="none" cap="none" strike="noStrike">
              <a:solidFill>
                <a:schemeClr val="lt1"/>
              </a:solidFill>
              <a:latin typeface="Arial"/>
              <a:ea typeface="Arial"/>
              <a:cs typeface="Arial"/>
              <a:sym typeface="Arial"/>
            </a:endParaRPr>
          </a:p>
        </p:txBody>
      </p:sp>
      <p:sp>
        <p:nvSpPr>
          <p:cNvPr id="114" name="Google Shape;114;p35"/>
          <p:cNvSpPr txBox="1"/>
          <p:nvPr/>
        </p:nvSpPr>
        <p:spPr>
          <a:xfrm>
            <a:off x="3717368" y="3964834"/>
            <a:ext cx="1709289" cy="404836"/>
          </a:xfrm>
          <a:prstGeom prst="rect">
            <a:avLst/>
          </a:prstGeom>
          <a:noFill/>
          <a:ln>
            <a:noFill/>
          </a:ln>
        </p:spPr>
        <p:txBody>
          <a:bodyPr anchorCtr="0" anchor="t" bIns="0" lIns="0" spcFirstLastPara="1" rIns="0" wrap="square" tIns="0">
            <a:noAutofit/>
          </a:bodyPr>
          <a:lstStyle/>
          <a:p>
            <a:pPr indent="0" lvl="0" marL="0" marR="0" rtl="0" algn="ctr">
              <a:lnSpc>
                <a:spcPct val="85000"/>
              </a:lnSpc>
              <a:spcBef>
                <a:spcPts val="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aalto.fi</a:t>
            </a:r>
            <a:endParaRPr b="0" i="0" sz="1400" u="none" cap="none" strike="noStrike">
              <a:solidFill>
                <a:srgbClr val="000000"/>
              </a:solidFill>
              <a:latin typeface="Arial"/>
              <a:ea typeface="Arial"/>
              <a:cs typeface="Arial"/>
              <a:sym typeface="Arial"/>
            </a:endParaRPr>
          </a:p>
        </p:txBody>
      </p:sp>
      <p:sp>
        <p:nvSpPr>
          <p:cNvPr id="115" name="Google Shape;115;p35"/>
          <p:cNvSpPr txBox="1"/>
          <p:nvPr>
            <p:ph idx="1" type="body"/>
          </p:nvPr>
        </p:nvSpPr>
        <p:spPr>
          <a:xfrm>
            <a:off x="1576400" y="1516282"/>
            <a:ext cx="5995987" cy="1451219"/>
          </a:xfrm>
          <a:prstGeom prst="rect">
            <a:avLst/>
          </a:prstGeom>
          <a:noFill/>
          <a:ln>
            <a:noFill/>
          </a:ln>
        </p:spPr>
        <p:txBody>
          <a:bodyPr anchorCtr="0" anchor="b" bIns="45700" lIns="91425" spcFirstLastPara="1" rIns="91425" wrap="square" tIns="45700">
            <a:noAutofit/>
          </a:bodyPr>
          <a:lstStyle>
            <a:lvl1pPr indent="-228600" lvl="0" marL="457200" marR="0" rtl="0" algn="ctr">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116" name="Google Shape;116;p35">
            <a:hlinkClick r:id="rId2"/>
          </p:cNvPr>
          <p:cNvPicPr preferRelativeResize="0"/>
          <p:nvPr/>
        </p:nvPicPr>
        <p:blipFill rotWithShape="1">
          <a:blip r:embed="rId3">
            <a:alphaModFix/>
          </a:blip>
          <a:srcRect b="0" l="0" r="0" t="0"/>
          <a:stretch/>
        </p:blipFill>
        <p:spPr>
          <a:xfrm>
            <a:off x="3072065" y="3012528"/>
            <a:ext cx="419100" cy="419100"/>
          </a:xfrm>
          <a:prstGeom prst="rect">
            <a:avLst/>
          </a:prstGeom>
          <a:noFill/>
          <a:ln>
            <a:noFill/>
          </a:ln>
        </p:spPr>
      </p:pic>
      <p:pic>
        <p:nvPicPr>
          <p:cNvPr id="117" name="Google Shape;117;p35">
            <a:hlinkClick r:id="rId4"/>
          </p:cNvPr>
          <p:cNvPicPr preferRelativeResize="0"/>
          <p:nvPr/>
        </p:nvPicPr>
        <p:blipFill rotWithShape="1">
          <a:blip r:embed="rId5">
            <a:alphaModFix/>
          </a:blip>
          <a:srcRect b="0" l="0" r="0" t="0"/>
          <a:stretch/>
        </p:blipFill>
        <p:spPr>
          <a:xfrm>
            <a:off x="3586316" y="3012528"/>
            <a:ext cx="419100" cy="419100"/>
          </a:xfrm>
          <a:prstGeom prst="rect">
            <a:avLst/>
          </a:prstGeom>
          <a:noFill/>
          <a:ln>
            <a:noFill/>
          </a:ln>
        </p:spPr>
      </p:pic>
      <p:pic>
        <p:nvPicPr>
          <p:cNvPr id="118" name="Google Shape;118;p35">
            <a:hlinkClick r:id="rId6"/>
          </p:cNvPr>
          <p:cNvPicPr preferRelativeResize="0"/>
          <p:nvPr/>
        </p:nvPicPr>
        <p:blipFill rotWithShape="1">
          <a:blip r:embed="rId7">
            <a:alphaModFix/>
          </a:blip>
          <a:srcRect b="0" l="0" r="0" t="0"/>
          <a:stretch/>
        </p:blipFill>
        <p:spPr>
          <a:xfrm>
            <a:off x="4100567" y="3012528"/>
            <a:ext cx="419100" cy="419100"/>
          </a:xfrm>
          <a:prstGeom prst="rect">
            <a:avLst/>
          </a:prstGeom>
          <a:noFill/>
          <a:ln>
            <a:noFill/>
          </a:ln>
        </p:spPr>
      </p:pic>
      <p:pic>
        <p:nvPicPr>
          <p:cNvPr id="119" name="Google Shape;119;p35">
            <a:hlinkClick r:id="rId8"/>
          </p:cNvPr>
          <p:cNvPicPr preferRelativeResize="0"/>
          <p:nvPr/>
        </p:nvPicPr>
        <p:blipFill rotWithShape="1">
          <a:blip r:embed="rId9">
            <a:alphaModFix/>
          </a:blip>
          <a:srcRect b="0" l="0" r="0" t="0"/>
          <a:stretch/>
        </p:blipFill>
        <p:spPr>
          <a:xfrm>
            <a:off x="4614818" y="3012528"/>
            <a:ext cx="419100" cy="419100"/>
          </a:xfrm>
          <a:prstGeom prst="rect">
            <a:avLst/>
          </a:prstGeom>
          <a:noFill/>
          <a:ln>
            <a:noFill/>
          </a:ln>
        </p:spPr>
      </p:pic>
      <p:pic>
        <p:nvPicPr>
          <p:cNvPr id="120" name="Google Shape;120;p35">
            <a:hlinkClick r:id="rId10"/>
          </p:cNvPr>
          <p:cNvPicPr preferRelativeResize="0"/>
          <p:nvPr/>
        </p:nvPicPr>
        <p:blipFill rotWithShape="1">
          <a:blip r:embed="rId11">
            <a:alphaModFix/>
          </a:blip>
          <a:srcRect b="0" l="0" r="0" t="0"/>
          <a:stretch/>
        </p:blipFill>
        <p:spPr>
          <a:xfrm>
            <a:off x="5129069" y="2995568"/>
            <a:ext cx="419100" cy="419100"/>
          </a:xfrm>
          <a:prstGeom prst="rect">
            <a:avLst/>
          </a:prstGeom>
          <a:noFill/>
          <a:ln>
            <a:noFill/>
          </a:ln>
        </p:spPr>
      </p:pic>
      <p:pic>
        <p:nvPicPr>
          <p:cNvPr id="121" name="Google Shape;121;p35">
            <a:hlinkClick r:id="rId12"/>
          </p:cNvPr>
          <p:cNvPicPr preferRelativeResize="0"/>
          <p:nvPr/>
        </p:nvPicPr>
        <p:blipFill rotWithShape="1">
          <a:blip r:embed="rId13">
            <a:alphaModFix/>
          </a:blip>
          <a:srcRect b="0" l="0" r="0" t="0"/>
          <a:stretch/>
        </p:blipFill>
        <p:spPr>
          <a:xfrm>
            <a:off x="5643319" y="2995568"/>
            <a:ext cx="419100" cy="419100"/>
          </a:xfrm>
          <a:prstGeom prst="rect">
            <a:avLst/>
          </a:prstGeom>
          <a:noFill/>
          <a:ln>
            <a:noFill/>
          </a:ln>
        </p:spPr>
      </p:pic>
      <p:pic>
        <p:nvPicPr>
          <p:cNvPr id="122" name="Google Shape;122;p35"/>
          <p:cNvPicPr preferRelativeResize="0"/>
          <p:nvPr/>
        </p:nvPicPr>
        <p:blipFill rotWithShape="1">
          <a:blip r:embed="rId14">
            <a:alphaModFix/>
          </a:blip>
          <a:srcRect b="0" l="0" r="0" t="0"/>
          <a:stretch/>
        </p:blipFill>
        <p:spPr>
          <a:xfrm>
            <a:off x="2" y="3991297"/>
            <a:ext cx="1911013" cy="1674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Body slide - 2 text columns ">
  <p:cSld name="4. Body slide - 2 text columns ">
    <p:spTree>
      <p:nvGrpSpPr>
        <p:cNvPr id="21" name="Shape 21"/>
        <p:cNvGrpSpPr/>
        <p:nvPr/>
      </p:nvGrpSpPr>
      <p:grpSpPr>
        <a:xfrm>
          <a:off x="0" y="0"/>
          <a:ext cx="0" cy="0"/>
          <a:chOff x="0" y="0"/>
          <a:chExt cx="0" cy="0"/>
        </a:xfrm>
      </p:grpSpPr>
      <p:sp>
        <p:nvSpPr>
          <p:cNvPr id="22" name="Google Shape;22;p25"/>
          <p:cNvSpPr txBox="1"/>
          <p:nvPr>
            <p:ph idx="1" type="body"/>
          </p:nvPr>
        </p:nvSpPr>
        <p:spPr>
          <a:xfrm>
            <a:off x="292905" y="214300"/>
            <a:ext cx="8497093" cy="1129216"/>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3" name="Google Shape;23;p25"/>
          <p:cNvSpPr txBox="1"/>
          <p:nvPr>
            <p:ph idx="2" type="body"/>
          </p:nvPr>
        </p:nvSpPr>
        <p:spPr>
          <a:xfrm>
            <a:off x="287339" y="1681893"/>
            <a:ext cx="4150122" cy="3262458"/>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4" name="Google Shape;24;p25"/>
          <p:cNvSpPr txBox="1"/>
          <p:nvPr>
            <p:ph idx="3" type="body"/>
          </p:nvPr>
        </p:nvSpPr>
        <p:spPr>
          <a:xfrm>
            <a:off x="4706541" y="1681893"/>
            <a:ext cx="4078684" cy="3262458"/>
          </a:xfrm>
          <a:prstGeom prst="rect">
            <a:avLst/>
          </a:prstGeom>
          <a:noFill/>
          <a:ln>
            <a:noFill/>
          </a:ln>
        </p:spPr>
        <p:txBody>
          <a:bodyPr anchorCtr="0" anchor="t" bIns="0" lIns="0" spcFirstLastPara="1" rIns="0" wrap="square" tIns="0">
            <a:noAutofit/>
          </a:bodyPr>
          <a:lstStyle>
            <a:lvl1pPr indent="-361950" lvl="0" marL="457200" marR="0" rtl="0" algn="l">
              <a:lnSpc>
                <a:spcPct val="100000"/>
              </a:lnSpc>
              <a:spcBef>
                <a:spcPts val="750"/>
              </a:spcBef>
              <a:spcAft>
                <a:spcPts val="0"/>
              </a:spcAft>
              <a:buClr>
                <a:schemeClr val="dk1"/>
              </a:buClr>
              <a:buSzPts val="2100"/>
              <a:buFont typeface="Arial"/>
              <a:buChar char="•"/>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25" name="Google Shape;25;p25"/>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5"/>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5"/>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28" name="Google Shape;28;p25"/>
          <p:cNvPicPr preferRelativeResize="0"/>
          <p:nvPr/>
        </p:nvPicPr>
        <p:blipFill rotWithShape="1">
          <a:blip r:embed="rId2">
            <a:alphaModFix/>
          </a:blip>
          <a:srcRect b="0" l="0" r="0" t="0"/>
          <a:stretch/>
        </p:blipFill>
        <p:spPr>
          <a:xfrm>
            <a:off x="2" y="4823147"/>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410">
          <p15:clr>
            <a:srgbClr val="FBAE40"/>
          </p15:clr>
        </p15:guide>
        <p15:guide id="3" pos="2795">
          <p15:clr>
            <a:srgbClr val="FBAE40"/>
          </p15:clr>
        </p15:guide>
        <p15:guide id="4" pos="2965">
          <p15:clr>
            <a:srgbClr val="FBAE40"/>
          </p15:clr>
        </p15:guide>
        <p15:guide id="5" pos="181">
          <p15:clr>
            <a:srgbClr val="FBAE40"/>
          </p15:clr>
        </p15:guide>
        <p15:guide id="6" orient="horz" pos="94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Header Slide">
  <p:cSld name="1. Header Slide">
    <p:spTree>
      <p:nvGrpSpPr>
        <p:cNvPr id="29" name="Shape 29"/>
        <p:cNvGrpSpPr/>
        <p:nvPr/>
      </p:nvGrpSpPr>
      <p:grpSpPr>
        <a:xfrm>
          <a:off x="0" y="0"/>
          <a:ext cx="0" cy="0"/>
          <a:chOff x="0" y="0"/>
          <a:chExt cx="0" cy="0"/>
        </a:xfrm>
      </p:grpSpPr>
      <p:sp>
        <p:nvSpPr>
          <p:cNvPr id="30" name="Google Shape;30;p26"/>
          <p:cNvSpPr/>
          <p:nvPr/>
        </p:nvSpPr>
        <p:spPr>
          <a:xfrm>
            <a:off x="0" y="0"/>
            <a:ext cx="9144000" cy="5715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31" name="Google Shape;31;p26"/>
          <p:cNvSpPr txBox="1"/>
          <p:nvPr>
            <p:ph idx="1" type="body"/>
          </p:nvPr>
        </p:nvSpPr>
        <p:spPr>
          <a:xfrm>
            <a:off x="431800" y="1820150"/>
            <a:ext cx="7948556" cy="736960"/>
          </a:xfrm>
          <a:prstGeom prst="rect">
            <a:avLst/>
          </a:prstGeom>
          <a:noFill/>
          <a:ln>
            <a:noFill/>
          </a:ln>
        </p:spPr>
        <p:txBody>
          <a:bodyPr anchorCtr="0" anchor="b"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2" name="Google Shape;32;p26"/>
          <p:cNvSpPr txBox="1"/>
          <p:nvPr>
            <p:ph idx="2" type="body"/>
          </p:nvPr>
        </p:nvSpPr>
        <p:spPr>
          <a:xfrm>
            <a:off x="431825" y="2857500"/>
            <a:ext cx="7998597" cy="557098"/>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750"/>
              </a:spcBef>
              <a:spcAft>
                <a:spcPts val="0"/>
              </a:spcAft>
              <a:buClr>
                <a:schemeClr val="dk1"/>
              </a:buClr>
              <a:buSzPts val="2800"/>
              <a:buFont typeface="Arial"/>
              <a:buNone/>
              <a:defRPr b="1" i="0" sz="28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3" name="Google Shape;33;p26"/>
          <p:cNvSpPr txBox="1"/>
          <p:nvPr>
            <p:ph idx="3" type="body"/>
          </p:nvPr>
        </p:nvSpPr>
        <p:spPr>
          <a:xfrm>
            <a:off x="5966385" y="4683765"/>
            <a:ext cx="2464025" cy="32713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4" name="Google Shape;34;p26"/>
          <p:cNvSpPr txBox="1"/>
          <p:nvPr>
            <p:ph idx="4" type="body"/>
          </p:nvPr>
        </p:nvSpPr>
        <p:spPr>
          <a:xfrm>
            <a:off x="5966385" y="5010897"/>
            <a:ext cx="2464025" cy="32713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50"/>
              </a:spcBef>
              <a:spcAft>
                <a:spcPts val="0"/>
              </a:spcAft>
              <a:buClr>
                <a:schemeClr val="dk1"/>
              </a:buClr>
              <a:buSzPts val="1350"/>
              <a:buFont typeface="Arial"/>
              <a:buNone/>
              <a:defRPr b="1" i="0" sz="135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pic>
        <p:nvPicPr>
          <p:cNvPr id="35" name="Google Shape;35;p26"/>
          <p:cNvPicPr preferRelativeResize="0"/>
          <p:nvPr/>
        </p:nvPicPr>
        <p:blipFill rotWithShape="1">
          <a:blip r:embed="rId2">
            <a:alphaModFix/>
          </a:blip>
          <a:srcRect b="0" l="0" r="0" t="0"/>
          <a:stretch/>
        </p:blipFill>
        <p:spPr>
          <a:xfrm>
            <a:off x="2" y="3991297"/>
            <a:ext cx="1911013" cy="1674000"/>
          </a:xfrm>
          <a:prstGeom prst="rect">
            <a:avLst/>
          </a:prstGeom>
          <a:noFill/>
          <a:ln>
            <a:noFill/>
          </a:ln>
        </p:spPr>
      </p:pic>
    </p:spTree>
  </p:cSld>
  <p:clrMapOvr>
    <a:masterClrMapping/>
  </p:clrMapOvr>
  <p:extLst>
    <p:ext uri="{DCECCB84-F9BA-43D5-87BE-67443E8EF086}">
      <p15:sldGuideLst>
        <p15:guide id="1" orient="horz" pos="328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Body slide - 1 wide column">
  <p:cSld name="3. Body slide - 1 wide column">
    <p:spTree>
      <p:nvGrpSpPr>
        <p:cNvPr id="36" name="Shape 36"/>
        <p:cNvGrpSpPr/>
        <p:nvPr/>
      </p:nvGrpSpPr>
      <p:grpSpPr>
        <a:xfrm>
          <a:off x="0" y="0"/>
          <a:ext cx="0" cy="0"/>
          <a:chOff x="0" y="0"/>
          <a:chExt cx="0" cy="0"/>
        </a:xfrm>
      </p:grpSpPr>
      <p:sp>
        <p:nvSpPr>
          <p:cNvPr id="37" name="Google Shape;37;p27"/>
          <p:cNvSpPr txBox="1"/>
          <p:nvPr>
            <p:ph idx="1" type="body"/>
          </p:nvPr>
        </p:nvSpPr>
        <p:spPr>
          <a:xfrm>
            <a:off x="292353" y="215948"/>
            <a:ext cx="8492897" cy="1110638"/>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8" name="Google Shape;38;p27"/>
          <p:cNvSpPr txBox="1"/>
          <p:nvPr>
            <p:ph idx="2" type="body"/>
          </p:nvPr>
        </p:nvSpPr>
        <p:spPr>
          <a:xfrm>
            <a:off x="292353" y="1563761"/>
            <a:ext cx="8492897" cy="3388289"/>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361950" lvl="1" marL="914400" marR="0" rtl="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2pPr>
            <a:lvl3pPr indent="-330200" lvl="2" marL="1371600" marR="0" rtl="0" algn="l">
              <a:lnSpc>
                <a:spcPct val="90000"/>
              </a:lnSpc>
              <a:spcBef>
                <a:spcPts val="375"/>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39" name="Google Shape;39;p27"/>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7"/>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7"/>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42" name="Google Shape;42;p27"/>
          <p:cNvPicPr preferRelativeResize="0"/>
          <p:nvPr/>
        </p:nvPicPr>
        <p:blipFill rotWithShape="1">
          <a:blip r:embed="rId2">
            <a:alphaModFix/>
          </a:blip>
          <a:srcRect b="0" l="0" r="0" t="0"/>
          <a:stretch/>
        </p:blipFill>
        <p:spPr>
          <a:xfrm>
            <a:off x="2" y="4823147"/>
            <a:ext cx="2223969" cy="856800"/>
          </a:xfrm>
          <a:prstGeom prst="rect">
            <a:avLst/>
          </a:prstGeom>
          <a:noFill/>
          <a:ln>
            <a:noFill/>
          </a:ln>
        </p:spPr>
      </p:pic>
    </p:spTree>
  </p:cSld>
  <p:clrMapOvr>
    <a:masterClrMapping/>
  </p:clrMapOvr>
  <p:extLst>
    <p:ext uri="{DCECCB84-F9BA-43D5-87BE-67443E8EF086}">
      <p15:sldGuideLst>
        <p15:guide id="1" pos="5534">
          <p15:clr>
            <a:srgbClr val="FBAE40"/>
          </p15:clr>
        </p15:guide>
        <p15:guide id="2" orient="horz" pos="363">
          <p15:clr>
            <a:srgbClr val="FBAE40"/>
          </p15:clr>
        </p15:guide>
        <p15:guide id="3" pos="2795">
          <p15:clr>
            <a:srgbClr val="FBAE40"/>
          </p15:clr>
        </p15:guide>
        <p15:guide id="4" pos="2965">
          <p15:clr>
            <a:srgbClr val="FBAE40"/>
          </p15:clr>
        </p15:guide>
        <p15:guide id="5" orient="horz" pos="341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 Body slide - Black text - Image">
  <p:cSld name="5. Body slide - Black text - Image">
    <p:spTree>
      <p:nvGrpSpPr>
        <p:cNvPr id="43" name="Shape 43"/>
        <p:cNvGrpSpPr/>
        <p:nvPr/>
      </p:nvGrpSpPr>
      <p:grpSpPr>
        <a:xfrm>
          <a:off x="0" y="0"/>
          <a:ext cx="0" cy="0"/>
          <a:chOff x="0" y="0"/>
          <a:chExt cx="0" cy="0"/>
        </a:xfrm>
      </p:grpSpPr>
      <p:sp>
        <p:nvSpPr>
          <p:cNvPr id="44" name="Google Shape;44;p28"/>
          <p:cNvSpPr/>
          <p:nvPr>
            <p:ph idx="2" type="pic"/>
          </p:nvPr>
        </p:nvSpPr>
        <p:spPr>
          <a:xfrm>
            <a:off x="4710816" y="0"/>
            <a:ext cx="4433207" cy="5715000"/>
          </a:xfrm>
          <a:prstGeom prst="rect">
            <a:avLst/>
          </a:prstGeom>
          <a:noFill/>
          <a:ln>
            <a:noFill/>
          </a:ln>
        </p:spPr>
      </p:sp>
      <p:sp>
        <p:nvSpPr>
          <p:cNvPr id="45" name="Google Shape;45;p28"/>
          <p:cNvSpPr txBox="1"/>
          <p:nvPr>
            <p:ph idx="1" type="body"/>
          </p:nvPr>
        </p:nvSpPr>
        <p:spPr>
          <a:xfrm>
            <a:off x="287363" y="1693836"/>
            <a:ext cx="4052221" cy="325051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6" name="Google Shape;46;p28"/>
          <p:cNvSpPr txBox="1"/>
          <p:nvPr>
            <p:ph idx="3" type="body"/>
          </p:nvPr>
        </p:nvSpPr>
        <p:spPr>
          <a:xfrm>
            <a:off x="287363" y="223017"/>
            <a:ext cx="4052221" cy="1157194"/>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47" name="Google Shape;47;p28"/>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8"/>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8"/>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28"/>
          <p:cNvPicPr preferRelativeResize="0"/>
          <p:nvPr/>
        </p:nvPicPr>
        <p:blipFill rotWithShape="1">
          <a:blip r:embed="rId2">
            <a:alphaModFix/>
          </a:blip>
          <a:srcRect b="0" l="0" r="0" t="0"/>
          <a:stretch/>
        </p:blipFill>
        <p:spPr>
          <a:xfrm>
            <a:off x="2" y="4823147"/>
            <a:ext cx="2223969" cy="856800"/>
          </a:xfrm>
          <a:prstGeom prst="rect">
            <a:avLst/>
          </a:prstGeom>
          <a:noFill/>
          <a:ln>
            <a:noFill/>
          </a:ln>
        </p:spPr>
      </p:pic>
    </p:spTree>
  </p:cSld>
  <p:clrMapOvr>
    <a:masterClrMapping/>
  </p:clrMapOvr>
  <p:extLst>
    <p:ext uri="{DCECCB84-F9BA-43D5-87BE-67443E8EF086}">
      <p15:sldGuideLst>
        <p15:guide id="1" orient="horz" pos="341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 Divider - Text and image">
  <p:cSld name="6. Divider - Text and image">
    <p:spTree>
      <p:nvGrpSpPr>
        <p:cNvPr id="51" name="Shape 51"/>
        <p:cNvGrpSpPr/>
        <p:nvPr/>
      </p:nvGrpSpPr>
      <p:grpSpPr>
        <a:xfrm>
          <a:off x="0" y="0"/>
          <a:ext cx="0" cy="0"/>
          <a:chOff x="0" y="0"/>
          <a:chExt cx="0" cy="0"/>
        </a:xfrm>
      </p:grpSpPr>
      <p:sp>
        <p:nvSpPr>
          <p:cNvPr id="52" name="Google Shape;52;p29"/>
          <p:cNvSpPr/>
          <p:nvPr/>
        </p:nvSpPr>
        <p:spPr>
          <a:xfrm>
            <a:off x="0" y="0"/>
            <a:ext cx="9144000" cy="5715000"/>
          </a:xfrm>
          <a:prstGeom prst="rect">
            <a:avLst/>
          </a:prstGeom>
          <a:solidFill>
            <a:schemeClr val="dk2"/>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53" name="Google Shape;53;p29"/>
          <p:cNvSpPr/>
          <p:nvPr>
            <p:ph idx="2" type="pic"/>
          </p:nvPr>
        </p:nvSpPr>
        <p:spPr>
          <a:xfrm>
            <a:off x="4710816" y="0"/>
            <a:ext cx="4433207" cy="5715000"/>
          </a:xfrm>
          <a:prstGeom prst="rect">
            <a:avLst/>
          </a:prstGeom>
          <a:noFill/>
          <a:ln>
            <a:noFill/>
          </a:ln>
        </p:spPr>
      </p:sp>
      <p:sp>
        <p:nvSpPr>
          <p:cNvPr id="54" name="Google Shape;54;p29"/>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9"/>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9"/>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57" name="Google Shape;57;p29"/>
          <p:cNvSpPr txBox="1"/>
          <p:nvPr>
            <p:ph idx="1" type="body"/>
          </p:nvPr>
        </p:nvSpPr>
        <p:spPr>
          <a:xfrm>
            <a:off x="287338" y="576797"/>
            <a:ext cx="4218160" cy="4186208"/>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3300"/>
              <a:buFont typeface="Arial"/>
              <a:buNone/>
              <a:defRPr b="1" i="0" sz="33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pic>
        <p:nvPicPr>
          <p:cNvPr id="58" name="Google Shape;58;p29"/>
          <p:cNvPicPr preferRelativeResize="0"/>
          <p:nvPr/>
        </p:nvPicPr>
        <p:blipFill rotWithShape="1">
          <a:blip r:embed="rId2">
            <a:alphaModFix/>
          </a:blip>
          <a:srcRect b="0" l="0" r="0" t="0"/>
          <a:stretch/>
        </p:blipFill>
        <p:spPr>
          <a:xfrm>
            <a:off x="0" y="4823145"/>
            <a:ext cx="2139677" cy="85680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 Divider">
  <p:cSld name="7. Divider">
    <p:spTree>
      <p:nvGrpSpPr>
        <p:cNvPr id="59" name="Shape 59"/>
        <p:cNvGrpSpPr/>
        <p:nvPr/>
      </p:nvGrpSpPr>
      <p:grpSpPr>
        <a:xfrm>
          <a:off x="0" y="0"/>
          <a:ext cx="0" cy="0"/>
          <a:chOff x="0" y="0"/>
          <a:chExt cx="0" cy="0"/>
        </a:xfrm>
      </p:grpSpPr>
      <p:sp>
        <p:nvSpPr>
          <p:cNvPr id="60" name="Google Shape;60;p30"/>
          <p:cNvSpPr/>
          <p:nvPr/>
        </p:nvSpPr>
        <p:spPr>
          <a:xfrm>
            <a:off x="-1066" y="0"/>
            <a:ext cx="9144000" cy="5715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13"/>
              <a:buFont typeface="Arial"/>
              <a:buNone/>
            </a:pPr>
            <a:r>
              <a:t/>
            </a:r>
            <a:endParaRPr b="0" i="0" sz="1013" u="none" cap="none" strike="noStrike">
              <a:solidFill>
                <a:schemeClr val="lt1"/>
              </a:solidFill>
              <a:latin typeface="Arial"/>
              <a:ea typeface="Arial"/>
              <a:cs typeface="Arial"/>
              <a:sym typeface="Arial"/>
            </a:endParaRPr>
          </a:p>
        </p:txBody>
      </p:sp>
      <p:sp>
        <p:nvSpPr>
          <p:cNvPr id="61" name="Google Shape;61;p30"/>
          <p:cNvSpPr txBox="1"/>
          <p:nvPr>
            <p:ph idx="1" type="body"/>
          </p:nvPr>
        </p:nvSpPr>
        <p:spPr>
          <a:xfrm>
            <a:off x="755662" y="1954930"/>
            <a:ext cx="7669159" cy="1502517"/>
          </a:xfrm>
          <a:prstGeom prst="rect">
            <a:avLst/>
          </a:prstGeom>
          <a:noFill/>
          <a:ln>
            <a:noFill/>
          </a:ln>
        </p:spPr>
        <p:txBody>
          <a:bodyPr anchorCtr="0" anchor="t" bIns="45700" lIns="0" spcFirstLastPara="1" rIns="0" wrap="square" tIns="45700">
            <a:noAutofit/>
          </a:bodyPr>
          <a:lstStyle>
            <a:lvl1pPr indent="-228600" lvl="0" marL="457200" marR="0" rtl="0" algn="l">
              <a:lnSpc>
                <a:spcPct val="100000"/>
              </a:lnSpc>
              <a:spcBef>
                <a:spcPts val="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2" name="Google Shape;62;p30"/>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0"/>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30"/>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65" name="Google Shape;65;p30"/>
          <p:cNvPicPr preferRelativeResize="0"/>
          <p:nvPr/>
        </p:nvPicPr>
        <p:blipFill rotWithShape="1">
          <a:blip r:embed="rId2">
            <a:alphaModFix/>
          </a:blip>
          <a:srcRect b="0" l="0" r="0" t="0"/>
          <a:stretch/>
        </p:blipFill>
        <p:spPr>
          <a:xfrm>
            <a:off x="0" y="4823145"/>
            <a:ext cx="2139677" cy="85680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Body slide - Table">
  <p:cSld name="8. Body slide - Table">
    <p:spTree>
      <p:nvGrpSpPr>
        <p:cNvPr id="66" name="Shape 66"/>
        <p:cNvGrpSpPr/>
        <p:nvPr/>
      </p:nvGrpSpPr>
      <p:grpSpPr>
        <a:xfrm>
          <a:off x="0" y="0"/>
          <a:ext cx="0" cy="0"/>
          <a:chOff x="0" y="0"/>
          <a:chExt cx="0" cy="0"/>
        </a:xfrm>
      </p:grpSpPr>
      <p:sp>
        <p:nvSpPr>
          <p:cNvPr id="67" name="Google Shape;67;p31"/>
          <p:cNvSpPr txBox="1"/>
          <p:nvPr>
            <p:ph idx="1" type="body"/>
          </p:nvPr>
        </p:nvSpPr>
        <p:spPr>
          <a:xfrm>
            <a:off x="287363" y="215946"/>
            <a:ext cx="8497093" cy="111895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68" name="Google Shape;68;p31"/>
          <p:cNvSpPr/>
          <p:nvPr>
            <p:ph idx="2" type="tbl"/>
          </p:nvPr>
        </p:nvSpPr>
        <p:spPr>
          <a:xfrm>
            <a:off x="287363" y="1526921"/>
            <a:ext cx="8497093" cy="3417429"/>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D8D8D8"/>
              </a:buClr>
              <a:buSzPts val="1350"/>
              <a:buFont typeface="Arial"/>
              <a:buNone/>
              <a:defRPr b="1" i="0" sz="1350" u="none" cap="none" strike="noStrike">
                <a:solidFill>
                  <a:srgbClr val="D8D8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69" name="Google Shape;69;p31"/>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0" name="Google Shape;70;p31"/>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1"/>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2" name="Google Shape;72;p31"/>
          <p:cNvPicPr preferRelativeResize="0"/>
          <p:nvPr/>
        </p:nvPicPr>
        <p:blipFill rotWithShape="1">
          <a:blip r:embed="rId2">
            <a:alphaModFix/>
          </a:blip>
          <a:srcRect b="0" l="0" r="0" t="0"/>
          <a:stretch/>
        </p:blipFill>
        <p:spPr>
          <a:xfrm>
            <a:off x="2" y="4823147"/>
            <a:ext cx="2223969" cy="856800"/>
          </a:xfrm>
          <a:prstGeom prst="rect">
            <a:avLst/>
          </a:prstGeom>
          <a:noFill/>
          <a:ln>
            <a:noFill/>
          </a:ln>
        </p:spPr>
      </p:pic>
    </p:spTree>
  </p:cSld>
  <p:clrMapOvr>
    <a:masterClrMapping/>
  </p:clrMapOvr>
  <p:extLst>
    <p:ext uri="{DCECCB84-F9BA-43D5-87BE-67443E8EF086}">
      <p15:sldGuideLst>
        <p15:guide id="1" orient="horz" pos="3444">
          <p15:clr>
            <a:srgbClr val="FBAE40"/>
          </p15:clr>
        </p15:guide>
        <p15:guide id="2" pos="5534">
          <p15:clr>
            <a:srgbClr val="FBAE40"/>
          </p15:clr>
        </p15:guide>
        <p15:guide id="3" orient="horz" pos="363">
          <p15:clr>
            <a:srgbClr val="FBAE40"/>
          </p15:clr>
        </p15:guide>
        <p15:guide id="4" pos="2795">
          <p15:clr>
            <a:srgbClr val="FBAE40"/>
          </p15:clr>
        </p15:guide>
        <p15:guide id="5" pos="296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 Body slide - Chart">
  <p:cSld name="9. Body slide - Chart">
    <p:spTree>
      <p:nvGrpSpPr>
        <p:cNvPr id="73" name="Shape 73"/>
        <p:cNvGrpSpPr/>
        <p:nvPr/>
      </p:nvGrpSpPr>
      <p:grpSpPr>
        <a:xfrm>
          <a:off x="0" y="0"/>
          <a:ext cx="0" cy="0"/>
          <a:chOff x="0" y="0"/>
          <a:chExt cx="0" cy="0"/>
        </a:xfrm>
      </p:grpSpPr>
      <p:sp>
        <p:nvSpPr>
          <p:cNvPr id="74" name="Google Shape;74;p32"/>
          <p:cNvSpPr txBox="1"/>
          <p:nvPr>
            <p:ph idx="1" type="body"/>
          </p:nvPr>
        </p:nvSpPr>
        <p:spPr>
          <a:xfrm>
            <a:off x="287363" y="215946"/>
            <a:ext cx="8497093" cy="111895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75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1pPr>
            <a:lvl2pPr indent="-228600" lvl="1" marL="914400" marR="0" rtl="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Arial"/>
                <a:ea typeface="Arial"/>
                <a:cs typeface="Arial"/>
                <a:sym typeface="Arial"/>
              </a:defRPr>
            </a:lvl2pPr>
            <a:lvl3pPr indent="-228600" lvl="2" marL="1371600" marR="0" rtl="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3pPr>
            <a:lvl4pPr indent="-228600" lvl="3" marL="1828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4pPr>
            <a:lvl5pPr indent="-228600" lvl="4" marL="22860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5pPr>
            <a:lvl6pPr indent="-228600" lvl="5" marL="27432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6pPr>
            <a:lvl7pPr indent="-228600" lvl="6" marL="32004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7pPr>
            <a:lvl8pPr indent="-228600" lvl="7" marL="36576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8pPr>
            <a:lvl9pPr indent="-228600" lvl="8" marL="4114800" marR="0" rtl="0" algn="l">
              <a:lnSpc>
                <a:spcPct val="90000"/>
              </a:lnSpc>
              <a:spcBef>
                <a:spcPts val="375"/>
              </a:spcBef>
              <a:spcAft>
                <a:spcPts val="0"/>
              </a:spcAft>
              <a:buClr>
                <a:schemeClr val="dk1"/>
              </a:buClr>
              <a:buSzPts val="750"/>
              <a:buFont typeface="Arial"/>
              <a:buNone/>
              <a:defRPr b="0" i="0" sz="750" u="none" cap="none" strike="noStrike">
                <a:solidFill>
                  <a:schemeClr val="dk1"/>
                </a:solidFill>
                <a:latin typeface="Arial"/>
                <a:ea typeface="Arial"/>
                <a:cs typeface="Arial"/>
                <a:sym typeface="Arial"/>
              </a:defRPr>
            </a:lvl9pPr>
          </a:lstStyle>
          <a:p/>
        </p:txBody>
      </p:sp>
      <p:sp>
        <p:nvSpPr>
          <p:cNvPr id="75" name="Google Shape;75;p32"/>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6" name="Google Shape;76;p32"/>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32"/>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sz="9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78" name="Google Shape;78;p32"/>
          <p:cNvPicPr preferRelativeResize="0"/>
          <p:nvPr/>
        </p:nvPicPr>
        <p:blipFill rotWithShape="1">
          <a:blip r:embed="rId2">
            <a:alphaModFix/>
          </a:blip>
          <a:srcRect b="0" l="0" r="0" t="0"/>
          <a:stretch/>
        </p:blipFill>
        <p:spPr>
          <a:xfrm>
            <a:off x="2" y="4823147"/>
            <a:ext cx="2223969" cy="856800"/>
          </a:xfrm>
          <a:prstGeom prst="rect">
            <a:avLst/>
          </a:prstGeom>
          <a:noFill/>
          <a:ln>
            <a:noFill/>
          </a:ln>
        </p:spPr>
      </p:pic>
      <p:sp>
        <p:nvSpPr>
          <p:cNvPr id="79" name="Google Shape;79;p32"/>
          <p:cNvSpPr/>
          <p:nvPr>
            <p:ph idx="2" type="chart"/>
          </p:nvPr>
        </p:nvSpPr>
        <p:spPr>
          <a:xfrm>
            <a:off x="287364" y="1526921"/>
            <a:ext cx="8497082" cy="3417429"/>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75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lvl="1"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lvl="2"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lvl="3"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lvl="4"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lvl="5"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Ovr>
    <a:masterClrMapping/>
  </p:clrMapOvr>
  <p:extLst>
    <p:ext uri="{DCECCB84-F9BA-43D5-87BE-67443E8EF086}">
      <p15:sldGuideLst>
        <p15:guide id="1" orient="horz" pos="3444">
          <p15:clr>
            <a:srgbClr val="FBAE40"/>
          </p15:clr>
        </p15:guide>
        <p15:guide id="2" pos="5534">
          <p15:clr>
            <a:srgbClr val="FBAE40"/>
          </p15:clr>
        </p15:guide>
        <p15:guide id="3" orient="horz" pos="363">
          <p15:clr>
            <a:srgbClr val="FBAE40"/>
          </p15:clr>
        </p15:guide>
        <p15:guide id="4" pos="2795">
          <p15:clr>
            <a:srgbClr val="FBAE40"/>
          </p15:clr>
        </p15:guide>
        <p15:guide id="5" pos="2965">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3"/>
          <p:cNvSpPr txBox="1"/>
          <p:nvPr>
            <p:ph idx="12" type="sldNum"/>
          </p:nvPr>
        </p:nvSpPr>
        <p:spPr>
          <a:xfrm>
            <a:off x="6678800" y="5387368"/>
            <a:ext cx="2057400" cy="192026"/>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23"/>
          <p:cNvSpPr txBox="1"/>
          <p:nvPr>
            <p:ph idx="10" type="dt"/>
          </p:nvPr>
        </p:nvSpPr>
        <p:spPr>
          <a:xfrm>
            <a:off x="6678800" y="5191935"/>
            <a:ext cx="2057400" cy="195432"/>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
        <p:nvSpPr>
          <p:cNvPr id="12" name="Google Shape;12;p23"/>
          <p:cNvSpPr txBox="1"/>
          <p:nvPr>
            <p:ph idx="11" type="ftr"/>
          </p:nvPr>
        </p:nvSpPr>
        <p:spPr>
          <a:xfrm>
            <a:off x="3028950" y="5388000"/>
            <a:ext cx="3086100" cy="192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81">
          <p15:clr>
            <a:srgbClr val="F26B43"/>
          </p15:clr>
        </p15:guide>
        <p15:guide id="2" orient="horz" pos="36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aaltodoc.aalto.fi/handle/123456789/31400" TargetMode="External"/><Relationship Id="rId4" Type="http://schemas.openxmlformats.org/officeDocument/2006/relationships/hyperlink" Target="https://aaltodoc.aalto.fi/handle/123456789/123388" TargetMode="External"/><Relationship Id="rId5" Type="http://schemas.openxmlformats.org/officeDocument/2006/relationships/hyperlink" Target="https://aaltodoc.aalto.fi/handle/123456789/123091" TargetMode="External"/><Relationship Id="rId6" Type="http://schemas.openxmlformats.org/officeDocument/2006/relationships/hyperlink" Target="https://aaltodoc.aalto.fi/handle/123456789/12182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
          <p:cNvSpPr txBox="1"/>
          <p:nvPr>
            <p:ph type="title"/>
          </p:nvPr>
        </p:nvSpPr>
        <p:spPr>
          <a:xfrm>
            <a:off x="442403" y="996335"/>
            <a:ext cx="3869137" cy="634192"/>
          </a:xfrm>
          <a:prstGeom prst="rect">
            <a:avLst/>
          </a:prstGeom>
          <a:noFill/>
          <a:ln>
            <a:noFill/>
          </a:ln>
        </p:spPr>
        <p:txBody>
          <a:bodyPr anchorCtr="0" anchor="b" bIns="0" lIns="0" spcFirstLastPara="1" rIns="0" wrap="square" tIns="0">
            <a:noAutofit/>
          </a:bodyPr>
          <a:lstStyle/>
          <a:p>
            <a:pPr indent="0" lvl="0" marL="0" rtl="0" algn="l">
              <a:lnSpc>
                <a:spcPct val="100000"/>
              </a:lnSpc>
              <a:spcBef>
                <a:spcPts val="0"/>
              </a:spcBef>
              <a:spcAft>
                <a:spcPts val="0"/>
              </a:spcAft>
              <a:buClr>
                <a:schemeClr val="dk1"/>
              </a:buClr>
              <a:buSzPts val="4000"/>
              <a:buFont typeface="Arial"/>
              <a:buNone/>
            </a:pPr>
            <a:r>
              <a:rPr lang="en-US"/>
              <a:t>MA2 Seminar</a:t>
            </a:r>
            <a:endParaRPr/>
          </a:p>
        </p:txBody>
      </p:sp>
      <p:sp>
        <p:nvSpPr>
          <p:cNvPr id="129" name="Google Shape;129;p1"/>
          <p:cNvSpPr txBox="1"/>
          <p:nvPr>
            <p:ph idx="1" type="body"/>
          </p:nvPr>
        </p:nvSpPr>
        <p:spPr>
          <a:xfrm>
            <a:off x="442403" y="1979220"/>
            <a:ext cx="3869137" cy="390769"/>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2800"/>
              <a:buNone/>
            </a:pPr>
            <a:r>
              <a:rPr lang="en-US">
                <a:latin typeface="arial"/>
                <a:ea typeface="arial"/>
                <a:cs typeface="arial"/>
                <a:sym typeface="arial"/>
              </a:rPr>
              <a:t>Autumn 2023</a:t>
            </a:r>
            <a:endParaRPr/>
          </a:p>
        </p:txBody>
      </p:sp>
      <p:sp>
        <p:nvSpPr>
          <p:cNvPr id="130" name="Google Shape;130;p1"/>
          <p:cNvSpPr txBox="1"/>
          <p:nvPr>
            <p:ph idx="2" type="body"/>
          </p:nvPr>
        </p:nvSpPr>
        <p:spPr>
          <a:xfrm>
            <a:off x="442403" y="3104594"/>
            <a:ext cx="3869137" cy="327132"/>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dk1"/>
              </a:buClr>
              <a:buSzPts val="1800"/>
              <a:buNone/>
            </a:pPr>
            <a:r>
              <a:rPr lang="en-US">
                <a:latin typeface="arial"/>
                <a:ea typeface="arial"/>
                <a:cs typeface="arial"/>
                <a:sym typeface="arial"/>
              </a:rPr>
              <a:t>Department of Film</a:t>
            </a:r>
            <a:endParaRPr/>
          </a:p>
        </p:txBody>
      </p:sp>
      <p:sp>
        <p:nvSpPr>
          <p:cNvPr id="131" name="Google Shape;131;p1"/>
          <p:cNvSpPr txBox="1"/>
          <p:nvPr>
            <p:ph idx="3" type="body"/>
          </p:nvPr>
        </p:nvSpPr>
        <p:spPr>
          <a:xfrm>
            <a:off x="442403" y="3431723"/>
            <a:ext cx="3869137" cy="360060"/>
          </a:xfrm>
          <a:prstGeom prst="rect">
            <a:avLst/>
          </a:prstGeom>
          <a:noFill/>
          <a:ln>
            <a:noFill/>
          </a:ln>
        </p:spPr>
        <p:txBody>
          <a:bodyPr anchorCtr="0" anchor="t" bIns="0" lIns="0" spcFirstLastPara="1" rIns="0" wrap="square" tIns="0">
            <a:noAutofit/>
          </a:bodyPr>
          <a:lstStyle/>
          <a:p>
            <a:pPr indent="0" lvl="0" marL="0" rtl="0" algn="l">
              <a:lnSpc>
                <a:spcPct val="90000"/>
              </a:lnSpc>
              <a:spcBef>
                <a:spcPts val="0"/>
              </a:spcBef>
              <a:spcAft>
                <a:spcPts val="0"/>
              </a:spcAft>
              <a:buClr>
                <a:schemeClr val="dk1"/>
              </a:buClr>
              <a:buSzPts val="1800"/>
              <a:buNone/>
            </a:pPr>
            <a:r>
              <a:rPr lang="en-US">
                <a:latin typeface="arial"/>
                <a:ea typeface="arial"/>
                <a:cs typeface="arial"/>
                <a:sym typeface="arial"/>
              </a:rPr>
              <a:t>Aalto University School of Arts, Design and Architecture</a:t>
            </a:r>
            <a:endParaRPr/>
          </a:p>
        </p:txBody>
      </p:sp>
      <p:sp>
        <p:nvSpPr>
          <p:cNvPr id="132" name="Google Shape;132;p1"/>
          <p:cNvSpPr/>
          <p:nvPr>
            <p:ph idx="4" type="pic"/>
          </p:nvPr>
        </p:nvSpPr>
        <p:spPr>
          <a:xfrm>
            <a:off x="4564419" y="0"/>
            <a:ext cx="4579582" cy="5715000"/>
          </a:xfrm>
          <a:prstGeom prst="rect">
            <a:avLst/>
          </a:prstGeom>
          <a:noFill/>
          <a:ln>
            <a:noFill/>
          </a:ln>
        </p:spPr>
      </p:sp>
      <p:cxnSp>
        <p:nvCxnSpPr>
          <p:cNvPr id="133" name="Google Shape;133;p1"/>
          <p:cNvCxnSpPr/>
          <p:nvPr/>
        </p:nvCxnSpPr>
        <p:spPr>
          <a:xfrm>
            <a:off x="442403" y="1874112"/>
            <a:ext cx="379683" cy="0"/>
          </a:xfrm>
          <a:prstGeom prst="straightConnector1">
            <a:avLst/>
          </a:prstGeom>
          <a:noFill/>
          <a:ln cap="flat" cmpd="sng" w="57150">
            <a:solidFill>
              <a:schemeClr val="dk1"/>
            </a:solidFill>
            <a:prstDash val="solid"/>
            <a:miter lim="800000"/>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
          <p:cNvSpPr txBox="1"/>
          <p:nvPr>
            <p:ph idx="1" type="body"/>
          </p:nvPr>
        </p:nvSpPr>
        <p:spPr>
          <a:xfrm>
            <a:off x="292905" y="214300"/>
            <a:ext cx="8497093" cy="1129216"/>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MA2 Seminar Dates Autumn 2023</a:t>
            </a:r>
            <a:endParaRPr/>
          </a:p>
        </p:txBody>
      </p:sp>
      <p:sp>
        <p:nvSpPr>
          <p:cNvPr id="139" name="Google Shape;139;p2"/>
          <p:cNvSpPr txBox="1"/>
          <p:nvPr>
            <p:ph idx="2" type="body"/>
          </p:nvPr>
        </p:nvSpPr>
        <p:spPr>
          <a:xfrm>
            <a:off x="287339" y="1681893"/>
            <a:ext cx="4150122" cy="3262458"/>
          </a:xfrm>
          <a:prstGeom prst="rect">
            <a:avLst/>
          </a:prstGeom>
          <a:noFill/>
          <a:ln>
            <a:noFill/>
          </a:ln>
        </p:spPr>
        <p:txBody>
          <a:bodyPr anchorCtr="0" anchor="t" bIns="0" lIns="0" spcFirstLastPara="1" rIns="0" wrap="square" tIns="0">
            <a:noAutofit/>
          </a:bodyPr>
          <a:lstStyle/>
          <a:p>
            <a:pPr indent="-342265" lvl="0" marL="342265" rtl="0" algn="l">
              <a:lnSpc>
                <a:spcPct val="100000"/>
              </a:lnSpc>
              <a:spcBef>
                <a:spcPts val="0"/>
              </a:spcBef>
              <a:spcAft>
                <a:spcPts val="0"/>
              </a:spcAft>
              <a:buClr>
                <a:schemeClr val="dk1"/>
              </a:buClr>
              <a:buSzPts val="2000"/>
              <a:buChar char="•"/>
            </a:pPr>
            <a:r>
              <a:rPr lang="en-US" sz="2000"/>
              <a:t>25th September </a:t>
            </a:r>
            <a:r>
              <a:rPr b="0" lang="en-US" sz="2000"/>
              <a:t>P310 – Väre</a:t>
            </a:r>
            <a:endParaRPr sz="2000"/>
          </a:p>
          <a:p>
            <a:pPr indent="-342265" lvl="0" marL="342265" rtl="0" algn="l">
              <a:lnSpc>
                <a:spcPct val="100000"/>
              </a:lnSpc>
              <a:spcBef>
                <a:spcPts val="750"/>
              </a:spcBef>
              <a:spcAft>
                <a:spcPts val="0"/>
              </a:spcAft>
              <a:buClr>
                <a:schemeClr val="dk1"/>
              </a:buClr>
              <a:buSzPts val="2000"/>
              <a:buChar char="•"/>
            </a:pPr>
            <a:r>
              <a:rPr lang="en-US" sz="2000"/>
              <a:t>9th October </a:t>
            </a:r>
            <a:r>
              <a:rPr b="0" lang="en-US" sz="2000"/>
              <a:t>F102 – Väre</a:t>
            </a:r>
            <a:endParaRPr b="0" sz="2000"/>
          </a:p>
          <a:p>
            <a:pPr indent="-342265" lvl="0" marL="342265" rtl="0" algn="l">
              <a:lnSpc>
                <a:spcPct val="100000"/>
              </a:lnSpc>
              <a:spcBef>
                <a:spcPts val="750"/>
              </a:spcBef>
              <a:spcAft>
                <a:spcPts val="0"/>
              </a:spcAft>
              <a:buClr>
                <a:schemeClr val="dk1"/>
              </a:buClr>
              <a:buSzPts val="2000"/>
              <a:buChar char="•"/>
            </a:pPr>
            <a:r>
              <a:rPr lang="en-US" sz="2000"/>
              <a:t>23rd October </a:t>
            </a:r>
            <a:r>
              <a:rPr b="0" lang="en-US" sz="2000"/>
              <a:t>F102 – Väre</a:t>
            </a:r>
            <a:endParaRPr b="0" sz="2000"/>
          </a:p>
          <a:p>
            <a:pPr indent="-342265" lvl="0" marL="342265" rtl="0" algn="l">
              <a:lnSpc>
                <a:spcPct val="100000"/>
              </a:lnSpc>
              <a:spcBef>
                <a:spcPts val="750"/>
              </a:spcBef>
              <a:spcAft>
                <a:spcPts val="0"/>
              </a:spcAft>
              <a:buClr>
                <a:schemeClr val="dk1"/>
              </a:buClr>
              <a:buSzPts val="2000"/>
              <a:buChar char="•"/>
            </a:pPr>
            <a:r>
              <a:rPr lang="en-US" sz="2000"/>
              <a:t>13th November </a:t>
            </a:r>
            <a:r>
              <a:rPr b="0" lang="en-US" sz="2000"/>
              <a:t>F102 – Väre</a:t>
            </a:r>
            <a:endParaRPr b="0" sz="2000"/>
          </a:p>
          <a:p>
            <a:pPr indent="-342265" lvl="0" marL="342265" rtl="0" algn="l">
              <a:lnSpc>
                <a:spcPct val="100000"/>
              </a:lnSpc>
              <a:spcBef>
                <a:spcPts val="750"/>
              </a:spcBef>
              <a:spcAft>
                <a:spcPts val="0"/>
              </a:spcAft>
              <a:buClr>
                <a:schemeClr val="dk1"/>
              </a:buClr>
              <a:buSzPts val="2000"/>
              <a:buChar char="•"/>
            </a:pPr>
            <a:r>
              <a:rPr lang="en-US" sz="2000"/>
              <a:t>4th December</a:t>
            </a:r>
            <a:r>
              <a:rPr b="0" lang="en-US" sz="2000"/>
              <a:t> F101 – Väre</a:t>
            </a:r>
            <a:endParaRPr b="0" sz="2000"/>
          </a:p>
          <a:p>
            <a:pPr indent="-215265" lvl="0" marL="342265" rtl="0" algn="l">
              <a:lnSpc>
                <a:spcPct val="100000"/>
              </a:lnSpc>
              <a:spcBef>
                <a:spcPts val="750"/>
              </a:spcBef>
              <a:spcAft>
                <a:spcPts val="0"/>
              </a:spcAft>
              <a:buClr>
                <a:schemeClr val="dk1"/>
              </a:buClr>
              <a:buSzPts val="2000"/>
              <a:buNone/>
            </a:pPr>
            <a:r>
              <a:t/>
            </a:r>
            <a:endParaRPr b="0" sz="2000"/>
          </a:p>
          <a:p>
            <a:pPr indent="0" lvl="0" marL="0" rtl="0" algn="l">
              <a:lnSpc>
                <a:spcPct val="100000"/>
              </a:lnSpc>
              <a:spcBef>
                <a:spcPts val="750"/>
              </a:spcBef>
              <a:spcAft>
                <a:spcPts val="0"/>
              </a:spcAft>
              <a:buClr>
                <a:schemeClr val="dk1"/>
              </a:buClr>
              <a:buSzPts val="2000"/>
              <a:buNone/>
            </a:pPr>
            <a:r>
              <a:rPr b="0" lang="en-US" sz="2000"/>
              <a:t>*The space is subject to change.</a:t>
            </a:r>
            <a:endParaRPr/>
          </a:p>
        </p:txBody>
      </p:sp>
      <p:sp>
        <p:nvSpPr>
          <p:cNvPr id="140" name="Google Shape;140;p2"/>
          <p:cNvSpPr txBox="1"/>
          <p:nvPr>
            <p:ph idx="3" type="body"/>
          </p:nvPr>
        </p:nvSpPr>
        <p:spPr>
          <a:xfrm>
            <a:off x="4706541" y="1681893"/>
            <a:ext cx="4078684" cy="3262458"/>
          </a:xfrm>
          <a:prstGeom prst="rect">
            <a:avLst/>
          </a:prstGeom>
          <a:noFill/>
          <a:ln>
            <a:noFill/>
          </a:ln>
        </p:spPr>
        <p:txBody>
          <a:bodyPr anchorCtr="0" anchor="t" bIns="0" lIns="0" spcFirstLastPara="1" rIns="0" wrap="square" tIns="0">
            <a:noAutofit/>
          </a:bodyPr>
          <a:lstStyle/>
          <a:p>
            <a:pPr indent="-342265" lvl="0" marL="342265" rtl="0" algn="l">
              <a:lnSpc>
                <a:spcPct val="100000"/>
              </a:lnSpc>
              <a:spcBef>
                <a:spcPts val="0"/>
              </a:spcBef>
              <a:spcAft>
                <a:spcPts val="0"/>
              </a:spcAft>
              <a:buClr>
                <a:schemeClr val="dk1"/>
              </a:buClr>
              <a:buSzPts val="2100"/>
              <a:buChar char="•"/>
            </a:pPr>
            <a:r>
              <a:rPr lang="en-US"/>
              <a:t>25.9.2023 </a:t>
            </a:r>
            <a:endParaRPr/>
          </a:p>
          <a:p>
            <a:pPr indent="-342265" lvl="0" marL="342265" rtl="0" algn="l">
              <a:lnSpc>
                <a:spcPct val="100000"/>
              </a:lnSpc>
              <a:spcBef>
                <a:spcPts val="750"/>
              </a:spcBef>
              <a:spcAft>
                <a:spcPts val="0"/>
              </a:spcAft>
              <a:buClr>
                <a:schemeClr val="dk1"/>
              </a:buClr>
              <a:buSzPts val="2100"/>
              <a:buChar char="•"/>
            </a:pPr>
            <a:r>
              <a:rPr lang="en-US"/>
              <a:t>9.10.2023</a:t>
            </a:r>
            <a:endParaRPr/>
          </a:p>
          <a:p>
            <a:pPr indent="-342265" lvl="0" marL="342265" rtl="0" algn="l">
              <a:lnSpc>
                <a:spcPct val="100000"/>
              </a:lnSpc>
              <a:spcBef>
                <a:spcPts val="750"/>
              </a:spcBef>
              <a:spcAft>
                <a:spcPts val="0"/>
              </a:spcAft>
              <a:buClr>
                <a:schemeClr val="dk1"/>
              </a:buClr>
              <a:buSzPts val="2100"/>
              <a:buChar char="•"/>
            </a:pPr>
            <a:r>
              <a:rPr lang="en-US"/>
              <a:t>23.10.2023</a:t>
            </a:r>
            <a:endParaRPr/>
          </a:p>
          <a:p>
            <a:pPr indent="-342265" lvl="0" marL="342265" rtl="0" algn="l">
              <a:lnSpc>
                <a:spcPct val="100000"/>
              </a:lnSpc>
              <a:spcBef>
                <a:spcPts val="750"/>
              </a:spcBef>
              <a:spcAft>
                <a:spcPts val="0"/>
              </a:spcAft>
              <a:buClr>
                <a:schemeClr val="dk1"/>
              </a:buClr>
              <a:buSzPts val="2100"/>
              <a:buChar char="•"/>
            </a:pPr>
            <a:r>
              <a:rPr lang="en-US"/>
              <a:t>13.11.2023</a:t>
            </a:r>
            <a:endParaRPr/>
          </a:p>
          <a:p>
            <a:pPr indent="-342265" lvl="0" marL="342265" rtl="0" algn="l">
              <a:lnSpc>
                <a:spcPct val="100000"/>
              </a:lnSpc>
              <a:spcBef>
                <a:spcPts val="750"/>
              </a:spcBef>
              <a:spcAft>
                <a:spcPts val="0"/>
              </a:spcAft>
              <a:buClr>
                <a:schemeClr val="dk1"/>
              </a:buClr>
              <a:buSzPts val="2100"/>
              <a:buChar char="•"/>
            </a:pPr>
            <a:r>
              <a:rPr lang="en-US"/>
              <a:t>4.12.2023</a:t>
            </a:r>
            <a:endParaRPr/>
          </a:p>
          <a:p>
            <a:pPr indent="-208915" lvl="0" marL="342265" rtl="0" algn="l">
              <a:lnSpc>
                <a:spcPct val="100000"/>
              </a:lnSpc>
              <a:spcBef>
                <a:spcPts val="750"/>
              </a:spcBef>
              <a:spcAft>
                <a:spcPts val="0"/>
              </a:spcAft>
              <a:buClr>
                <a:schemeClr val="dk1"/>
              </a:buClr>
              <a:buSzPts val="2100"/>
              <a:buNone/>
            </a:pPr>
            <a:r>
              <a:t/>
            </a:r>
            <a:endParaRPr/>
          </a:p>
          <a:p>
            <a:pPr indent="-342265" lvl="0" marL="342265" rtl="0" algn="l">
              <a:lnSpc>
                <a:spcPct val="100000"/>
              </a:lnSpc>
              <a:spcBef>
                <a:spcPts val="750"/>
              </a:spcBef>
              <a:spcAft>
                <a:spcPts val="0"/>
              </a:spcAft>
              <a:buClr>
                <a:schemeClr val="dk1"/>
              </a:buClr>
              <a:buSzPts val="2000"/>
              <a:buChar char="•"/>
            </a:pPr>
            <a:r>
              <a:rPr b="0" lang="en-US" sz="2000"/>
              <a:t>*Opetustila saattaa muuttua.</a:t>
            </a:r>
            <a:endParaRPr/>
          </a:p>
          <a:p>
            <a:pPr indent="-208915" lvl="0" marL="342265" rtl="0" algn="l">
              <a:lnSpc>
                <a:spcPct val="100000"/>
              </a:lnSpc>
              <a:spcBef>
                <a:spcPts val="750"/>
              </a:spcBef>
              <a:spcAft>
                <a:spcPts val="0"/>
              </a:spcAft>
              <a:buClr>
                <a:schemeClr val="dk1"/>
              </a:buClr>
              <a:buSzPts val="21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4"/>
          <p:cNvSpPr txBox="1"/>
          <p:nvPr>
            <p:ph idx="1" type="body"/>
          </p:nvPr>
        </p:nvSpPr>
        <p:spPr>
          <a:xfrm>
            <a:off x="292905" y="214300"/>
            <a:ext cx="8497093" cy="1129216"/>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chemeClr val="dk1"/>
              </a:buClr>
              <a:buSzPts val="4000"/>
              <a:buNone/>
            </a:pPr>
            <a:r>
              <a:rPr lang="en-US"/>
              <a:t>Program 23th October 2023</a:t>
            </a:r>
            <a:endParaRPr/>
          </a:p>
        </p:txBody>
      </p:sp>
      <p:sp>
        <p:nvSpPr>
          <p:cNvPr id="146" name="Google Shape;146;p4"/>
          <p:cNvSpPr txBox="1"/>
          <p:nvPr>
            <p:ph idx="2" type="body"/>
          </p:nvPr>
        </p:nvSpPr>
        <p:spPr>
          <a:xfrm>
            <a:off x="287350" y="1136176"/>
            <a:ext cx="4150200" cy="3808200"/>
          </a:xfrm>
          <a:prstGeom prst="rect">
            <a:avLst/>
          </a:prstGeom>
          <a:noFill/>
          <a:ln>
            <a:noFill/>
          </a:ln>
        </p:spPr>
        <p:txBody>
          <a:bodyPr anchorCtr="0" anchor="t" bIns="0" lIns="0" spcFirstLastPara="1" rIns="0" wrap="square" tIns="0">
            <a:noAutofit/>
          </a:bodyPr>
          <a:lstStyle/>
          <a:p>
            <a:pPr indent="-342265" lvl="0" marL="342265" rtl="0" algn="l">
              <a:lnSpc>
                <a:spcPct val="100000"/>
              </a:lnSpc>
              <a:spcBef>
                <a:spcPts val="0"/>
              </a:spcBef>
              <a:spcAft>
                <a:spcPts val="0"/>
              </a:spcAft>
              <a:buClr>
                <a:schemeClr val="dk1"/>
              </a:buClr>
              <a:buSzPts val="2100"/>
              <a:buChar char="•"/>
            </a:pPr>
            <a:r>
              <a:rPr lang="en-US"/>
              <a:t>15:00-15:10 Introduction to the theme of the day</a:t>
            </a:r>
            <a:endParaRPr/>
          </a:p>
          <a:p>
            <a:pPr indent="-342265" lvl="0" marL="342265" rtl="0" algn="l">
              <a:lnSpc>
                <a:spcPct val="100000"/>
              </a:lnSpc>
              <a:spcBef>
                <a:spcPts val="750"/>
              </a:spcBef>
              <a:spcAft>
                <a:spcPts val="0"/>
              </a:spcAft>
              <a:buClr>
                <a:schemeClr val="dk1"/>
              </a:buClr>
              <a:buSzPts val="2100"/>
              <a:buChar char="•"/>
            </a:pPr>
            <a:r>
              <a:rPr lang="en-US"/>
              <a:t>15:10-16:10 Read MA thesis examples having six questions in mind OR formulate your own questions</a:t>
            </a:r>
            <a:endParaRPr/>
          </a:p>
          <a:p>
            <a:pPr indent="-342265" lvl="0" marL="342265" rtl="0" algn="l">
              <a:lnSpc>
                <a:spcPct val="100000"/>
              </a:lnSpc>
              <a:spcBef>
                <a:spcPts val="750"/>
              </a:spcBef>
              <a:spcAft>
                <a:spcPts val="0"/>
              </a:spcAft>
              <a:buSzPts val="2100"/>
              <a:buChar char="•"/>
            </a:pPr>
            <a:r>
              <a:rPr lang="en-US"/>
              <a:t>16:10-16:30 Discuss your findings in a group</a:t>
            </a:r>
            <a:endParaRPr/>
          </a:p>
          <a:p>
            <a:pPr indent="-342265" lvl="0" marL="342265" rtl="0" algn="l">
              <a:lnSpc>
                <a:spcPct val="100000"/>
              </a:lnSpc>
              <a:spcBef>
                <a:spcPts val="750"/>
              </a:spcBef>
              <a:spcAft>
                <a:spcPts val="0"/>
              </a:spcAft>
              <a:buSzPts val="2100"/>
              <a:buChar char="•"/>
            </a:pPr>
            <a:r>
              <a:rPr lang="en-US"/>
              <a:t>16:30-17:00 Present your findings at gallery walk</a:t>
            </a:r>
            <a:endParaRPr/>
          </a:p>
          <a:p>
            <a:pPr indent="0" lvl="0" marL="0" rtl="0" algn="l">
              <a:lnSpc>
                <a:spcPct val="100000"/>
              </a:lnSpc>
              <a:spcBef>
                <a:spcPts val="750"/>
              </a:spcBef>
              <a:spcAft>
                <a:spcPts val="0"/>
              </a:spcAft>
              <a:buSzPts val="2100"/>
              <a:buNone/>
            </a:pPr>
            <a:r>
              <a:t/>
            </a:r>
            <a:endParaRPr/>
          </a:p>
        </p:txBody>
      </p:sp>
      <p:sp>
        <p:nvSpPr>
          <p:cNvPr id="147" name="Google Shape;147;p4"/>
          <p:cNvSpPr txBox="1"/>
          <p:nvPr>
            <p:ph idx="3" type="body"/>
          </p:nvPr>
        </p:nvSpPr>
        <p:spPr>
          <a:xfrm>
            <a:off x="4706550" y="1136150"/>
            <a:ext cx="4078800" cy="3808200"/>
          </a:xfrm>
          <a:prstGeom prst="rect">
            <a:avLst/>
          </a:prstGeom>
          <a:noFill/>
          <a:ln>
            <a:noFill/>
          </a:ln>
        </p:spPr>
        <p:txBody>
          <a:bodyPr anchorCtr="0" anchor="t" bIns="0" lIns="0" spcFirstLastPara="1" rIns="0" wrap="square" tIns="0">
            <a:noAutofit/>
          </a:bodyPr>
          <a:lstStyle/>
          <a:p>
            <a:pPr indent="-342265" lvl="0" marL="342265" rtl="0" algn="l">
              <a:lnSpc>
                <a:spcPct val="100000"/>
              </a:lnSpc>
              <a:spcBef>
                <a:spcPts val="0"/>
              </a:spcBef>
              <a:spcAft>
                <a:spcPts val="0"/>
              </a:spcAft>
              <a:buClr>
                <a:schemeClr val="dk1"/>
              </a:buClr>
              <a:buSzPts val="2100"/>
              <a:buChar char="•"/>
            </a:pPr>
            <a:r>
              <a:rPr lang="en-US"/>
              <a:t>15:00-15:10 Johdatus päivän teemaan</a:t>
            </a:r>
            <a:endParaRPr/>
          </a:p>
          <a:p>
            <a:pPr indent="-342265" lvl="0" marL="342265" rtl="0" algn="l">
              <a:lnSpc>
                <a:spcPct val="100000"/>
              </a:lnSpc>
              <a:spcBef>
                <a:spcPts val="750"/>
              </a:spcBef>
              <a:spcAft>
                <a:spcPts val="0"/>
              </a:spcAft>
              <a:buClr>
                <a:schemeClr val="dk1"/>
              </a:buClr>
              <a:buSzPts val="2100"/>
              <a:buChar char="•"/>
            </a:pPr>
            <a:r>
              <a:rPr lang="en-US"/>
              <a:t>15:10-16:10 Tutustu opinnäytetöihin kuuden kysymyksen avulla TAI keksi omat kysymykset</a:t>
            </a:r>
            <a:endParaRPr/>
          </a:p>
          <a:p>
            <a:pPr indent="-342265" lvl="0" marL="342265" rtl="0" algn="l">
              <a:lnSpc>
                <a:spcPct val="100000"/>
              </a:lnSpc>
              <a:spcBef>
                <a:spcPts val="750"/>
              </a:spcBef>
              <a:spcAft>
                <a:spcPts val="0"/>
              </a:spcAft>
              <a:buClr>
                <a:schemeClr val="dk1"/>
              </a:buClr>
              <a:buSzPts val="2100"/>
              <a:buChar char="•"/>
            </a:pPr>
            <a:r>
              <a:rPr lang="en-US"/>
              <a:t>16.10-16:30 Keskustele vastauksista ryhmissä</a:t>
            </a:r>
            <a:endParaRPr/>
          </a:p>
          <a:p>
            <a:pPr indent="-342265" lvl="0" marL="342265" rtl="0" algn="l">
              <a:lnSpc>
                <a:spcPct val="100000"/>
              </a:lnSpc>
              <a:spcBef>
                <a:spcPts val="750"/>
              </a:spcBef>
              <a:spcAft>
                <a:spcPts val="0"/>
              </a:spcAft>
              <a:buSzPts val="2100"/>
              <a:buChar char="•"/>
            </a:pPr>
            <a:r>
              <a:rPr lang="en-US"/>
              <a:t>16:30-17:00 Ryhmät esittelevät löydökset</a:t>
            </a:r>
            <a:endParaRPr/>
          </a:p>
          <a:p>
            <a:pPr indent="-208915" lvl="0" marL="342265" rtl="0" algn="l">
              <a:lnSpc>
                <a:spcPct val="100000"/>
              </a:lnSpc>
              <a:spcBef>
                <a:spcPts val="750"/>
              </a:spcBef>
              <a:spcAft>
                <a:spcPts val="0"/>
              </a:spcAft>
              <a:buClr>
                <a:schemeClr val="dk1"/>
              </a:buClr>
              <a:buSzPts val="21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g291f53fcd6f_0_14"/>
          <p:cNvSpPr txBox="1"/>
          <p:nvPr>
            <p:ph idx="1" type="body"/>
          </p:nvPr>
        </p:nvSpPr>
        <p:spPr>
          <a:xfrm>
            <a:off x="292353" y="215948"/>
            <a:ext cx="8493000" cy="1110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t/>
            </a:r>
            <a:endParaRPr/>
          </a:p>
          <a:p>
            <a:pPr indent="0" lvl="0" marL="0" rtl="0" algn="l">
              <a:spcBef>
                <a:spcPts val="750"/>
              </a:spcBef>
              <a:spcAft>
                <a:spcPts val="0"/>
              </a:spcAft>
              <a:buNone/>
            </a:pPr>
            <a:r>
              <a:rPr lang="en-US"/>
              <a:t> </a:t>
            </a:r>
            <a:endParaRPr/>
          </a:p>
        </p:txBody>
      </p:sp>
      <p:sp>
        <p:nvSpPr>
          <p:cNvPr id="154" name="Google Shape;154;g291f53fcd6f_0_14"/>
          <p:cNvSpPr txBox="1"/>
          <p:nvPr>
            <p:ph idx="2" type="body"/>
          </p:nvPr>
        </p:nvSpPr>
        <p:spPr>
          <a:xfrm>
            <a:off x="292350" y="215950"/>
            <a:ext cx="8493000" cy="47358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lang="en-US" sz="1700"/>
              <a:t>Examples of master thesis</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Clr>
                <a:schemeClr val="dk1"/>
              </a:buClr>
              <a:buSzPts val="1100"/>
              <a:buFont typeface="Arial"/>
              <a:buNone/>
            </a:pPr>
            <a:r>
              <a:rPr lang="en-US" sz="1800"/>
              <a:t>Group 1.</a:t>
            </a:r>
            <a:r>
              <a:rPr b="0" lang="en-US" sz="1800"/>
              <a:t> Ilona Ahti, Dreaming with your character – Screenwriting and cultural appropriation</a:t>
            </a:r>
            <a:endParaRPr b="0" sz="1800"/>
          </a:p>
          <a:p>
            <a:pPr indent="0" lvl="0" marL="0" rtl="0" algn="l">
              <a:lnSpc>
                <a:spcPct val="100000"/>
              </a:lnSpc>
              <a:spcBef>
                <a:spcPts val="0"/>
              </a:spcBef>
              <a:spcAft>
                <a:spcPts val="0"/>
              </a:spcAft>
              <a:buClr>
                <a:schemeClr val="dk1"/>
              </a:buClr>
              <a:buSzPts val="1100"/>
              <a:buFont typeface="Arial"/>
              <a:buNone/>
            </a:pPr>
            <a:r>
              <a:rPr b="0" lang="en-US" sz="1800" u="sng">
                <a:solidFill>
                  <a:schemeClr val="hlink"/>
                </a:solidFill>
                <a:hlinkClick r:id="rId3"/>
              </a:rPr>
              <a:t>https://aaltodoc.aalto.fi/handle/123456789/31400</a:t>
            </a:r>
            <a:endParaRPr b="0" sz="1800"/>
          </a:p>
          <a:p>
            <a:pPr indent="0" lvl="0" marL="0" rtl="0" algn="l">
              <a:lnSpc>
                <a:spcPct val="100000"/>
              </a:lnSpc>
              <a:spcBef>
                <a:spcPts val="0"/>
              </a:spcBef>
              <a:spcAft>
                <a:spcPts val="0"/>
              </a:spcAft>
              <a:buClr>
                <a:schemeClr val="dk1"/>
              </a:buClr>
              <a:buSzPts val="1100"/>
              <a:buFont typeface="Arial"/>
              <a:buNone/>
            </a:pPr>
            <a:r>
              <a:t/>
            </a:r>
            <a:endParaRPr b="0" sz="1800"/>
          </a:p>
          <a:p>
            <a:pPr indent="0" lvl="0" marL="0" rtl="0" algn="l">
              <a:lnSpc>
                <a:spcPct val="100000"/>
              </a:lnSpc>
              <a:spcBef>
                <a:spcPts val="0"/>
              </a:spcBef>
              <a:spcAft>
                <a:spcPts val="0"/>
              </a:spcAft>
              <a:buClr>
                <a:schemeClr val="dk1"/>
              </a:buClr>
              <a:buSzPts val="1100"/>
              <a:buFont typeface="Arial"/>
              <a:buNone/>
            </a:pPr>
            <a:r>
              <a:rPr lang="en-US" sz="1800"/>
              <a:t>Group 2.</a:t>
            </a:r>
            <a:r>
              <a:rPr b="0" lang="en-US" sz="1800"/>
              <a:t> </a:t>
            </a:r>
            <a:r>
              <a:rPr b="0" lang="en-US" sz="1800"/>
              <a:t>Samuli Ala-Lahti, Äänilähtöisyys</a:t>
            </a:r>
            <a:endParaRPr b="0" sz="1800"/>
          </a:p>
          <a:p>
            <a:pPr indent="0" lvl="0" marL="0" rtl="0" algn="l">
              <a:lnSpc>
                <a:spcPct val="100000"/>
              </a:lnSpc>
              <a:spcBef>
                <a:spcPts val="0"/>
              </a:spcBef>
              <a:spcAft>
                <a:spcPts val="0"/>
              </a:spcAft>
              <a:buClr>
                <a:schemeClr val="dk1"/>
              </a:buClr>
              <a:buSzPts val="1100"/>
              <a:buFont typeface="Arial"/>
              <a:buNone/>
            </a:pPr>
            <a:r>
              <a:rPr b="0" lang="en-US" sz="1800" u="sng">
                <a:solidFill>
                  <a:schemeClr val="hlink"/>
                </a:solidFill>
                <a:hlinkClick r:id="rId4"/>
              </a:rPr>
              <a:t>https://aaltodoc.aalto.fi/handle/123456789/123388</a:t>
            </a:r>
            <a:endParaRPr b="0" sz="1800"/>
          </a:p>
          <a:p>
            <a:pPr indent="0" lvl="0" marL="0" rtl="0" algn="l">
              <a:lnSpc>
                <a:spcPct val="100000"/>
              </a:lnSpc>
              <a:spcBef>
                <a:spcPts val="0"/>
              </a:spcBef>
              <a:spcAft>
                <a:spcPts val="0"/>
              </a:spcAft>
              <a:buClr>
                <a:schemeClr val="dk1"/>
              </a:buClr>
              <a:buSzPts val="1100"/>
              <a:buFont typeface="Arial"/>
              <a:buNone/>
            </a:pPr>
            <a:r>
              <a:t/>
            </a:r>
            <a:endParaRPr b="0" sz="1800"/>
          </a:p>
          <a:p>
            <a:pPr indent="0" lvl="0" marL="0" rtl="0" algn="l">
              <a:lnSpc>
                <a:spcPct val="100000"/>
              </a:lnSpc>
              <a:spcBef>
                <a:spcPts val="0"/>
              </a:spcBef>
              <a:spcAft>
                <a:spcPts val="0"/>
              </a:spcAft>
              <a:buClr>
                <a:schemeClr val="dk1"/>
              </a:buClr>
              <a:buSzPts val="1100"/>
              <a:buFont typeface="Arial"/>
              <a:buNone/>
            </a:pPr>
            <a:r>
              <a:rPr lang="en-US" sz="1800"/>
              <a:t>Group 3.</a:t>
            </a:r>
            <a:r>
              <a:rPr b="0" lang="en-US" sz="1800"/>
              <a:t> Aki Tarkka, Lavastuksen tuottaminen</a:t>
            </a:r>
            <a:endParaRPr b="0" sz="1800"/>
          </a:p>
          <a:p>
            <a:pPr indent="0" lvl="0" marL="0" rtl="0" algn="l">
              <a:lnSpc>
                <a:spcPct val="100000"/>
              </a:lnSpc>
              <a:spcBef>
                <a:spcPts val="0"/>
              </a:spcBef>
              <a:spcAft>
                <a:spcPts val="0"/>
              </a:spcAft>
              <a:buClr>
                <a:schemeClr val="dk1"/>
              </a:buClr>
              <a:buSzPts val="1100"/>
              <a:buFont typeface="Arial"/>
              <a:buNone/>
            </a:pPr>
            <a:r>
              <a:rPr b="0" lang="en-US" sz="1800" u="sng">
                <a:solidFill>
                  <a:schemeClr val="hlink"/>
                </a:solidFill>
                <a:hlinkClick r:id="rId5"/>
              </a:rPr>
              <a:t>https://aaltodoc.aalto.fi/handle/123456789/123091</a:t>
            </a:r>
            <a:endParaRPr b="0" sz="2400"/>
          </a:p>
          <a:p>
            <a:pPr indent="0" lvl="0" marL="0" rtl="0" algn="l">
              <a:lnSpc>
                <a:spcPct val="100000"/>
              </a:lnSpc>
              <a:spcBef>
                <a:spcPts val="0"/>
              </a:spcBef>
              <a:spcAft>
                <a:spcPts val="0"/>
              </a:spcAft>
              <a:buClr>
                <a:schemeClr val="dk1"/>
              </a:buClr>
              <a:buSzPts val="1100"/>
              <a:buFont typeface="Arial"/>
              <a:buNone/>
            </a:pPr>
            <a:r>
              <a:t/>
            </a:r>
            <a:endParaRPr b="0" sz="2400"/>
          </a:p>
          <a:p>
            <a:pPr indent="0" lvl="0" marL="0" rtl="0" algn="l">
              <a:lnSpc>
                <a:spcPct val="100000"/>
              </a:lnSpc>
              <a:spcBef>
                <a:spcPts val="0"/>
              </a:spcBef>
              <a:spcAft>
                <a:spcPts val="0"/>
              </a:spcAft>
              <a:buClr>
                <a:schemeClr val="dk1"/>
              </a:buClr>
              <a:buSzPts val="1100"/>
              <a:buFont typeface="Arial"/>
              <a:buNone/>
            </a:pPr>
            <a:r>
              <a:rPr lang="en-US" sz="1800"/>
              <a:t>Group 4. </a:t>
            </a:r>
            <a:r>
              <a:rPr b="0" lang="en-US" sz="1800"/>
              <a:t>Diana Dahllund, The intersection of technology and aesthetics in contemporary cinema: an exploration of the impact of lightning advancements on the visual narrative</a:t>
            </a:r>
            <a:endParaRPr b="0" sz="1800"/>
          </a:p>
          <a:p>
            <a:pPr indent="0" lvl="0" marL="0" rtl="0" algn="l">
              <a:lnSpc>
                <a:spcPct val="100000"/>
              </a:lnSpc>
              <a:spcBef>
                <a:spcPts val="0"/>
              </a:spcBef>
              <a:spcAft>
                <a:spcPts val="0"/>
              </a:spcAft>
              <a:buNone/>
            </a:pPr>
            <a:r>
              <a:rPr b="0" lang="en-US" sz="1800" u="sng">
                <a:solidFill>
                  <a:schemeClr val="hlink"/>
                </a:solidFill>
                <a:hlinkClick r:id="rId6"/>
              </a:rPr>
              <a:t>https://aaltodoc.aalto.fi/handle/123456789/121820</a:t>
            </a:r>
            <a:endParaRPr b="0"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291f53fcd6f_0_21"/>
          <p:cNvSpPr txBox="1"/>
          <p:nvPr>
            <p:ph idx="1" type="body"/>
          </p:nvPr>
        </p:nvSpPr>
        <p:spPr>
          <a:xfrm>
            <a:off x="292353" y="215948"/>
            <a:ext cx="8493000" cy="1110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sz="2000"/>
              <a:t>Questions to discuss in a group</a:t>
            </a:r>
            <a:endParaRPr sz="2000"/>
          </a:p>
        </p:txBody>
      </p:sp>
      <p:sp>
        <p:nvSpPr>
          <p:cNvPr id="161" name="Google Shape;161;g291f53fcd6f_0_21"/>
          <p:cNvSpPr txBox="1"/>
          <p:nvPr>
            <p:ph idx="2" type="body"/>
          </p:nvPr>
        </p:nvSpPr>
        <p:spPr>
          <a:xfrm>
            <a:off x="292350" y="513450"/>
            <a:ext cx="8493000" cy="4438500"/>
          </a:xfrm>
          <a:prstGeom prst="rect">
            <a:avLst/>
          </a:prstGeom>
        </p:spPr>
        <p:txBody>
          <a:bodyPr anchorCtr="0" anchor="t" bIns="0" lIns="0" spcFirstLastPara="1" rIns="0" wrap="square" tIns="0">
            <a:noAutofit/>
          </a:bodyPr>
          <a:lstStyle/>
          <a:p>
            <a:pPr indent="0" lvl="0" marL="0" rtl="0" algn="l">
              <a:spcBef>
                <a:spcPts val="750"/>
              </a:spcBef>
              <a:spcAft>
                <a:spcPts val="0"/>
              </a:spcAft>
              <a:buClr>
                <a:schemeClr val="dk1"/>
              </a:buClr>
              <a:buSzPts val="1100"/>
              <a:buFont typeface="Arial"/>
              <a:buNone/>
            </a:pPr>
            <a:r>
              <a:rPr lang="en-US" sz="1500"/>
              <a:t>1) Knowledge gap. </a:t>
            </a:r>
            <a:endParaRPr sz="1500"/>
          </a:p>
          <a:p>
            <a:pPr indent="0" lvl="0" marL="0" rtl="0" algn="l">
              <a:spcBef>
                <a:spcPts val="750"/>
              </a:spcBef>
              <a:spcAft>
                <a:spcPts val="0"/>
              </a:spcAft>
              <a:buClr>
                <a:schemeClr val="dk1"/>
              </a:buClr>
              <a:buSzPts val="1100"/>
              <a:buFont typeface="Arial"/>
              <a:buNone/>
            </a:pPr>
            <a:r>
              <a:rPr lang="en-US" sz="1500"/>
              <a:t>How the knowledge gap of the master thesis is formulated? Do you understand the knowledge gap as a reader? Is it convincing? </a:t>
            </a:r>
            <a:endParaRPr sz="1500"/>
          </a:p>
          <a:p>
            <a:pPr indent="0" lvl="0" marL="0" rtl="0" algn="l">
              <a:spcBef>
                <a:spcPts val="750"/>
              </a:spcBef>
              <a:spcAft>
                <a:spcPts val="0"/>
              </a:spcAft>
              <a:buClr>
                <a:schemeClr val="dk1"/>
              </a:buClr>
              <a:buSzPts val="1100"/>
              <a:buFont typeface="Arial"/>
              <a:buNone/>
            </a:pPr>
            <a:r>
              <a:rPr lang="en-US" sz="1500"/>
              <a:t>Mitä tietämisen aukkoa tutkielma täyttää? Ymmärrätkö mitä tietämystä tutkielma haluaa lisätä? Onko tietämisen aukko esitelty uskottavasti?</a:t>
            </a:r>
            <a:endParaRPr sz="1500"/>
          </a:p>
          <a:p>
            <a:pPr indent="0" lvl="0" marL="0" rtl="0" algn="l">
              <a:spcBef>
                <a:spcPts val="750"/>
              </a:spcBef>
              <a:spcAft>
                <a:spcPts val="0"/>
              </a:spcAft>
              <a:buClr>
                <a:schemeClr val="dk1"/>
              </a:buClr>
              <a:buSzPts val="1100"/>
              <a:buFont typeface="Arial"/>
              <a:buNone/>
            </a:pPr>
            <a:r>
              <a:rPr lang="en-US" sz="1500"/>
              <a:t>2) Research question</a:t>
            </a:r>
            <a:endParaRPr sz="1500"/>
          </a:p>
          <a:p>
            <a:pPr indent="0" lvl="0" marL="0" rtl="0" algn="l">
              <a:spcBef>
                <a:spcPts val="750"/>
              </a:spcBef>
              <a:spcAft>
                <a:spcPts val="0"/>
              </a:spcAft>
              <a:buClr>
                <a:schemeClr val="dk1"/>
              </a:buClr>
              <a:buSzPts val="1100"/>
              <a:buFont typeface="Arial"/>
              <a:buNone/>
            </a:pPr>
            <a:r>
              <a:rPr lang="en-US" sz="1500"/>
              <a:t>What is the size of a research question in the thesis? How the research question is formulated? Does the research question have subquestions? Does reading the research question in the thesis help to formulate your own research question? </a:t>
            </a:r>
            <a:endParaRPr sz="1500"/>
          </a:p>
          <a:p>
            <a:pPr indent="0" lvl="0" marL="0" rtl="0" algn="l">
              <a:spcBef>
                <a:spcPts val="750"/>
              </a:spcBef>
              <a:spcAft>
                <a:spcPts val="0"/>
              </a:spcAft>
              <a:buClr>
                <a:schemeClr val="dk1"/>
              </a:buClr>
              <a:buSzPts val="1100"/>
              <a:buFont typeface="Arial"/>
              <a:buNone/>
            </a:pPr>
            <a:r>
              <a:rPr lang="en-US" sz="1500"/>
              <a:t>Minkä kokoinen tutkielman tutkimuskysymys on? Pystytäänkö siihen vastaamaan opinnäytetyön laajuudessa? Liittyykö tutkimuskysymykseen alakysymyksiä? Hahmotatko omaa tutkimuskysymystäsi paremmin?</a:t>
            </a:r>
            <a:endParaRPr sz="1500"/>
          </a:p>
          <a:p>
            <a:pPr indent="0" lvl="0" marL="0" rtl="0" algn="l">
              <a:spcBef>
                <a:spcPts val="750"/>
              </a:spcBef>
              <a:spcAft>
                <a:spcPts val="0"/>
              </a:spcAft>
              <a:buClr>
                <a:schemeClr val="dk1"/>
              </a:buClr>
              <a:buSzPts val="1100"/>
              <a:buFont typeface="Arial"/>
              <a:buNone/>
            </a:pPr>
            <a:r>
              <a:rPr lang="en-US" sz="1500"/>
              <a:t>3) What are the objectives of the thesis? Do you as a reader understand the objectives of the work? Are the objectives of the thesis understandable? Are they possible to attain? Are they interesting?</a:t>
            </a:r>
            <a:endParaRPr sz="1500"/>
          </a:p>
          <a:p>
            <a:pPr indent="0" lvl="0" marL="0" rtl="0" algn="l">
              <a:spcBef>
                <a:spcPts val="750"/>
              </a:spcBef>
              <a:spcAft>
                <a:spcPts val="0"/>
              </a:spcAft>
              <a:buClr>
                <a:schemeClr val="dk1"/>
              </a:buClr>
              <a:buSzPts val="1100"/>
              <a:buFont typeface="Arial"/>
              <a:buNone/>
            </a:pPr>
            <a:r>
              <a:rPr lang="en-US" sz="1500"/>
              <a:t>Ymmärrätkö lukijana tutkimuksen tavoitteet? Ovatko tutkimuksen tavoitteet mahdollisia saavuttaa? Ovatko tavoitteet mielenkiintoisia?</a:t>
            </a:r>
            <a:endParaRPr/>
          </a:p>
          <a:p>
            <a:pPr indent="0" lvl="0" marL="0" rtl="0" algn="l">
              <a:spcBef>
                <a:spcPts val="750"/>
              </a:spcBef>
              <a:spcAft>
                <a:spcPts val="0"/>
              </a:spcAft>
              <a:buNone/>
            </a:pPr>
            <a:r>
              <a:t/>
            </a:r>
            <a:endParaRPr/>
          </a:p>
          <a:p>
            <a:pPr indent="0" lvl="0" marL="0" rtl="0" algn="l">
              <a:spcBef>
                <a:spcPts val="75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292078815cd_0_2"/>
          <p:cNvSpPr txBox="1"/>
          <p:nvPr>
            <p:ph idx="1" type="body"/>
          </p:nvPr>
        </p:nvSpPr>
        <p:spPr>
          <a:xfrm>
            <a:off x="292353" y="215948"/>
            <a:ext cx="8493000" cy="1110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 </a:t>
            </a:r>
            <a:endParaRPr/>
          </a:p>
        </p:txBody>
      </p:sp>
      <p:sp>
        <p:nvSpPr>
          <p:cNvPr id="168" name="Google Shape;168;g292078815cd_0_2"/>
          <p:cNvSpPr txBox="1"/>
          <p:nvPr>
            <p:ph idx="2" type="body"/>
          </p:nvPr>
        </p:nvSpPr>
        <p:spPr>
          <a:xfrm>
            <a:off x="292350" y="316825"/>
            <a:ext cx="8493000" cy="4635300"/>
          </a:xfrm>
          <a:prstGeom prst="rect">
            <a:avLst/>
          </a:prstGeom>
        </p:spPr>
        <p:txBody>
          <a:bodyPr anchorCtr="0" anchor="t" bIns="0" lIns="0" spcFirstLastPara="1" rIns="0" wrap="square" tIns="0">
            <a:noAutofit/>
          </a:bodyPr>
          <a:lstStyle/>
          <a:p>
            <a:pPr indent="0" lvl="0" marL="0" rtl="0" algn="l">
              <a:spcBef>
                <a:spcPts val="750"/>
              </a:spcBef>
              <a:spcAft>
                <a:spcPts val="0"/>
              </a:spcAft>
              <a:buClr>
                <a:schemeClr val="dk1"/>
              </a:buClr>
              <a:buSzPts val="1100"/>
              <a:buFont typeface="Arial"/>
              <a:buNone/>
            </a:pPr>
            <a:r>
              <a:rPr lang="en-US" sz="1600"/>
              <a:t>4) How the relevance of the master thesis is formulated? Are you convinced as a reader of the relevance of the work? How would you like to formulate the relevance of your own work?</a:t>
            </a:r>
            <a:endParaRPr sz="1600"/>
          </a:p>
          <a:p>
            <a:pPr indent="0" lvl="0" marL="0" rtl="0" algn="l">
              <a:spcBef>
                <a:spcPts val="750"/>
              </a:spcBef>
              <a:spcAft>
                <a:spcPts val="0"/>
              </a:spcAft>
              <a:buClr>
                <a:schemeClr val="dk1"/>
              </a:buClr>
              <a:buSzPts val="1100"/>
              <a:buFont typeface="Arial"/>
              <a:buNone/>
            </a:pPr>
            <a:r>
              <a:rPr lang="en-US" sz="1600"/>
              <a:t>Vaikuttaako siltä, että tutkielma on olennainen alan kannalta? Oletko lukijana vakuuttunut työn merkityksestä alalle? Miten muotoilisit oman tutkielmasi merkityksen?</a:t>
            </a:r>
            <a:endParaRPr sz="1600"/>
          </a:p>
          <a:p>
            <a:pPr indent="0" lvl="0" marL="0" rtl="0" algn="l">
              <a:spcBef>
                <a:spcPts val="750"/>
              </a:spcBef>
              <a:spcAft>
                <a:spcPts val="0"/>
              </a:spcAft>
              <a:buClr>
                <a:schemeClr val="dk1"/>
              </a:buClr>
              <a:buSzPts val="1100"/>
              <a:buFont typeface="Arial"/>
              <a:buNone/>
            </a:pPr>
            <a:r>
              <a:rPr lang="en-US" sz="1600"/>
              <a:t>5) Methodological justification. How the methodology is explained and presented in the thesis? How thoroughly the methodology is explained? How the methodology is applied in the thesis?</a:t>
            </a:r>
            <a:endParaRPr sz="1600"/>
          </a:p>
          <a:p>
            <a:pPr indent="0" lvl="0" marL="0" rtl="0" algn="l">
              <a:spcBef>
                <a:spcPts val="750"/>
              </a:spcBef>
              <a:spcAft>
                <a:spcPts val="0"/>
              </a:spcAft>
              <a:buClr>
                <a:schemeClr val="dk1"/>
              </a:buClr>
              <a:buSzPts val="1100"/>
              <a:buFont typeface="Arial"/>
              <a:buNone/>
            </a:pPr>
            <a:r>
              <a:rPr lang="en-US" sz="1600"/>
              <a:t>Miten tutkielman menetelmä tai menetelmät on esitetty? Minkälainen laajuus on mielestäsi riittävä? Kuinka valittua menetelmää sovelletaan tutkielmassa?</a:t>
            </a:r>
            <a:endParaRPr sz="1600"/>
          </a:p>
          <a:p>
            <a:pPr indent="0" lvl="0" marL="0" rtl="0" algn="l">
              <a:spcBef>
                <a:spcPts val="750"/>
              </a:spcBef>
              <a:spcAft>
                <a:spcPts val="0"/>
              </a:spcAft>
              <a:buClr>
                <a:schemeClr val="dk1"/>
              </a:buClr>
              <a:buSzPts val="1100"/>
              <a:buFont typeface="Arial"/>
              <a:buNone/>
            </a:pPr>
            <a:r>
              <a:rPr lang="en-US" sz="1600"/>
              <a:t>6) What kind of results and outcomes you find in the thesis? What kind of practical use can you think of those results and outcomes? Do they inspire you to formulate your own possible outcome in your thesis?</a:t>
            </a:r>
            <a:endParaRPr sz="1600"/>
          </a:p>
          <a:p>
            <a:pPr indent="0" lvl="0" marL="0" rtl="0" algn="l">
              <a:spcBef>
                <a:spcPts val="750"/>
              </a:spcBef>
              <a:spcAft>
                <a:spcPts val="0"/>
              </a:spcAft>
              <a:buClr>
                <a:schemeClr val="dk1"/>
              </a:buClr>
              <a:buSzPts val="1100"/>
              <a:buFont typeface="Arial"/>
              <a:buNone/>
            </a:pPr>
            <a:r>
              <a:rPr lang="en-US" sz="1600"/>
              <a:t>Minkälaisia tuloksia ja loppupäätelmiä löydät tutkielmasta? Esitelläänkö tutkielmassa, minkälaisia käytännön sovelluksia niillä on alalla? Minkälaisia mahdollisia lopputulemia omassa tutkielmassasi voisit esittää? </a:t>
            </a:r>
            <a:endParaRPr sz="1600"/>
          </a:p>
          <a:p>
            <a:pPr indent="0" lvl="0" marL="0" rtl="0" algn="l">
              <a:spcBef>
                <a:spcPts val="750"/>
              </a:spcBef>
              <a:spcAft>
                <a:spcPts val="0"/>
              </a:spcAft>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91d8244037_0_0"/>
          <p:cNvSpPr txBox="1"/>
          <p:nvPr>
            <p:ph idx="1" type="body"/>
          </p:nvPr>
        </p:nvSpPr>
        <p:spPr>
          <a:xfrm>
            <a:off x="292353" y="215948"/>
            <a:ext cx="8493000" cy="11106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One more option</a:t>
            </a:r>
            <a:endParaRPr/>
          </a:p>
        </p:txBody>
      </p:sp>
      <p:sp>
        <p:nvSpPr>
          <p:cNvPr id="175" name="Google Shape;175;g291d8244037_0_0"/>
          <p:cNvSpPr txBox="1"/>
          <p:nvPr>
            <p:ph idx="2" type="body"/>
          </p:nvPr>
        </p:nvSpPr>
        <p:spPr>
          <a:xfrm>
            <a:off x="292353" y="1563761"/>
            <a:ext cx="8493000" cy="3388200"/>
          </a:xfrm>
          <a:prstGeom prst="rect">
            <a:avLst/>
          </a:prstGeom>
        </p:spPr>
        <p:txBody>
          <a:bodyPr anchorCtr="0" anchor="t" bIns="0" lIns="0" spcFirstLastPara="1" rIns="0" wrap="square" tIns="0">
            <a:noAutofit/>
          </a:bodyPr>
          <a:lstStyle/>
          <a:p>
            <a:pPr indent="0" lvl="0" marL="0" rtl="0" algn="l">
              <a:spcBef>
                <a:spcPts val="750"/>
              </a:spcBef>
              <a:spcAft>
                <a:spcPts val="0"/>
              </a:spcAft>
              <a:buNone/>
            </a:pPr>
            <a:r>
              <a:rPr lang="en-US"/>
              <a:t>You can also formulate your own questions! Please tell us which questions you / your group find fruitful. What kind of reading of other students MA thesis helps you to proceed with your own?</a:t>
            </a:r>
            <a:endParaRPr/>
          </a:p>
          <a:p>
            <a:pPr indent="0" lvl="0" marL="0" rtl="0" algn="l">
              <a:spcBef>
                <a:spcPts val="750"/>
              </a:spcBef>
              <a:spcAft>
                <a:spcPts val="0"/>
              </a:spcAft>
              <a:buNone/>
            </a:pPr>
            <a:r>
              <a:t/>
            </a:r>
            <a:endParaRPr/>
          </a:p>
          <a:p>
            <a:pPr indent="0" lvl="0" marL="0" rtl="0" algn="l">
              <a:spcBef>
                <a:spcPts val="750"/>
              </a:spcBef>
              <a:spcAft>
                <a:spcPts val="0"/>
              </a:spcAft>
              <a:buNone/>
            </a:pPr>
            <a:r>
              <a:rPr lang="en-US"/>
              <a:t>Voitte myös muodostaa omat kysymykset opinnäytetöiden tarkastelemiseen. Minkälaiset kysymykset muiden opiskelijoiden opinnäytetöihin liittyen auttavat teitä oman opinnäytetyön edistämisessä?</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teema">
  <a:themeElements>
    <a:clrScheme name="Mukautettu 3">
      <a:dk1>
        <a:srgbClr val="000000"/>
      </a:dk1>
      <a:lt1>
        <a:srgbClr val="FFFFFF"/>
      </a:lt1>
      <a:dk2>
        <a:srgbClr val="FFA500"/>
      </a:dk2>
      <a:lt2>
        <a:srgbClr val="FFC866"/>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2023-09-23T15:59:39Z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