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715000" cx="9144000"/>
  <p:notesSz cx="6858000" cy="9144000"/>
  <p:embeddedFontLst>
    <p:embeddedFont>
      <p:font typeface="Old Standard TT"/>
      <p:regular r:id="rId20"/>
      <p:bold r:id="rId21"/>
      <p: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3" roundtripDataSignature="AMtx7mjnwfIkI/KjXpGHlRtkIBmjY1pc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1A302FD-F21B-4F06-B5F2-049D62E8BE1D}">
  <a:tblStyle styleId="{31A302FD-F21B-4F06-B5F2-049D62E8BE1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ldStandardTT-regular.fntdata"/><Relationship Id="rId11" Type="http://schemas.openxmlformats.org/officeDocument/2006/relationships/slide" Target="slides/slide5.xml"/><Relationship Id="rId22" Type="http://schemas.openxmlformats.org/officeDocument/2006/relationships/font" Target="fonts/OldStandardTT-italic.fntdata"/><Relationship Id="rId10" Type="http://schemas.openxmlformats.org/officeDocument/2006/relationships/slide" Target="slides/slide4.xml"/><Relationship Id="rId21" Type="http://schemas.openxmlformats.org/officeDocument/2006/relationships/font" Target="fonts/OldStandardTT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60438" y="1143000"/>
            <a:ext cx="49371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:notes"/>
          <p:cNvSpPr/>
          <p:nvPr>
            <p:ph idx="2" type="sldImg"/>
          </p:nvPr>
        </p:nvSpPr>
        <p:spPr>
          <a:xfrm>
            <a:off x="960438" y="1143000"/>
            <a:ext cx="49371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9" name="Google Shape;19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0" name="Google Shape;200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29a2fc6e376_0_362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3" name="Google Shape;273;g29a2fc6e376_0_3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91f53fcd6f_0_14:notes"/>
          <p:cNvSpPr/>
          <p:nvPr>
            <p:ph idx="2" type="sldImg"/>
          </p:nvPr>
        </p:nvSpPr>
        <p:spPr>
          <a:xfrm>
            <a:off x="960438" y="1143000"/>
            <a:ext cx="4937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9" name="Google Shape;279;g291f53fcd6f_0_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0" name="Google Shape;280;g291f53fcd6f_0_1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29a42f33faf_0_59:notes"/>
          <p:cNvSpPr/>
          <p:nvPr>
            <p:ph idx="2" type="sldImg"/>
          </p:nvPr>
        </p:nvSpPr>
        <p:spPr>
          <a:xfrm>
            <a:off x="960438" y="1143000"/>
            <a:ext cx="4937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29a42f33faf_0_5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g29a42f33faf_0_5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9a2fc6e376_1_0:notes"/>
          <p:cNvSpPr/>
          <p:nvPr>
            <p:ph idx="2" type="sldImg"/>
          </p:nvPr>
        </p:nvSpPr>
        <p:spPr>
          <a:xfrm>
            <a:off x="960438" y="1143000"/>
            <a:ext cx="4937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29a2fc6e376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g29a2fc6e376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0" name="Google Shape;210;p2:notes"/>
          <p:cNvSpPr/>
          <p:nvPr>
            <p:ph idx="2" type="sldImg"/>
          </p:nvPr>
        </p:nvSpPr>
        <p:spPr>
          <a:xfrm>
            <a:off x="960438" y="1143000"/>
            <a:ext cx="49371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7" name="Google Shape;217;p4:notes"/>
          <p:cNvSpPr/>
          <p:nvPr>
            <p:ph idx="2" type="sldImg"/>
          </p:nvPr>
        </p:nvSpPr>
        <p:spPr>
          <a:xfrm>
            <a:off x="960438" y="1143000"/>
            <a:ext cx="49371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29a2fc6e376_0_12:notes"/>
          <p:cNvSpPr/>
          <p:nvPr>
            <p:ph idx="2" type="sldImg"/>
          </p:nvPr>
        </p:nvSpPr>
        <p:spPr>
          <a:xfrm>
            <a:off x="960438" y="1143000"/>
            <a:ext cx="4937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29a2fc6e376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g29a2fc6e376_0_1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9a42f33faf_0_21:notes"/>
          <p:cNvSpPr/>
          <p:nvPr>
            <p:ph idx="2" type="sldImg"/>
          </p:nvPr>
        </p:nvSpPr>
        <p:spPr>
          <a:xfrm>
            <a:off x="960438" y="1143000"/>
            <a:ext cx="4937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29a42f33faf_0_2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g29a42f33faf_0_2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9a42f33faf_0_38:notes"/>
          <p:cNvSpPr/>
          <p:nvPr>
            <p:ph idx="2" type="sldImg"/>
          </p:nvPr>
        </p:nvSpPr>
        <p:spPr>
          <a:xfrm>
            <a:off x="960438" y="1143000"/>
            <a:ext cx="4937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29a42f33faf_0_3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g29a42f33faf_0_3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9a42f33faf_0_52:notes"/>
          <p:cNvSpPr/>
          <p:nvPr>
            <p:ph idx="2" type="sldImg"/>
          </p:nvPr>
        </p:nvSpPr>
        <p:spPr>
          <a:xfrm>
            <a:off x="960438" y="1143000"/>
            <a:ext cx="4937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29a42f33faf_0_5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g29a42f33faf_0_5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9a42f33faf_0_0:notes"/>
          <p:cNvSpPr/>
          <p:nvPr>
            <p:ph idx="2" type="sldImg"/>
          </p:nvPr>
        </p:nvSpPr>
        <p:spPr>
          <a:xfrm>
            <a:off x="960438" y="1143000"/>
            <a:ext cx="4937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29a42f33faf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g29a42f33faf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9a2fc6e376_0_279:notes"/>
          <p:cNvSpPr/>
          <p:nvPr>
            <p:ph idx="2" type="sldImg"/>
          </p:nvPr>
        </p:nvSpPr>
        <p:spPr>
          <a:xfrm>
            <a:off x="686100" y="685800"/>
            <a:ext cx="5486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7" name="Google Shape;267;g29a2fc6e376_0_2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12.xml.rels><?xml version="1.0" encoding="UTF-8" standalone="yes"?><Relationships xmlns="http://schemas.openxmlformats.org/package/2006/relationships"><Relationship Id="rId11" Type="http://schemas.openxmlformats.org/officeDocument/2006/relationships/image" Target="../media/image7.png"/><Relationship Id="rId10" Type="http://schemas.openxmlformats.org/officeDocument/2006/relationships/hyperlink" Target="https://www.aalto.fi/snapchat/" TargetMode="External"/><Relationship Id="rId13" Type="http://schemas.openxmlformats.org/officeDocument/2006/relationships/image" Target="../media/image9.png"/><Relationship Id="rId12" Type="http://schemas.openxmlformats.org/officeDocument/2006/relationships/hyperlink" Target="https://www.linkedin.com/school/aalto-university/" TargetMode="External"/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www.facebook.com/AaltoUniversitySchoolOfArtsDesignAndArchitecture" TargetMode="External"/><Relationship Id="rId3" Type="http://schemas.openxmlformats.org/officeDocument/2006/relationships/image" Target="../media/image8.png"/><Relationship Id="rId4" Type="http://schemas.openxmlformats.org/officeDocument/2006/relationships/hyperlink" Target="https://www.instagram.com/aaltoarts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hyperlink" Target="https://twitter.com/aaltoARTS" TargetMode="External"/><Relationship Id="rId7" Type="http://schemas.openxmlformats.org/officeDocument/2006/relationships/image" Target="../media/image5.png"/><Relationship Id="rId8" Type="http://schemas.openxmlformats.org/officeDocument/2006/relationships/hyperlink" Target="https://www.youtube.com/user/aaltouniversity" TargetMode="Externa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. Header Slide - Image ">
  <p:cSld name="2. Header Slide - Image 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4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4"/>
          <p:cNvSpPr txBox="1"/>
          <p:nvPr>
            <p:ph type="title"/>
          </p:nvPr>
        </p:nvSpPr>
        <p:spPr>
          <a:xfrm>
            <a:off x="442403" y="996335"/>
            <a:ext cx="3869137" cy="63419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24"/>
          <p:cNvSpPr txBox="1"/>
          <p:nvPr>
            <p:ph idx="1" type="body"/>
          </p:nvPr>
        </p:nvSpPr>
        <p:spPr>
          <a:xfrm>
            <a:off x="442403" y="1979220"/>
            <a:ext cx="3869137" cy="3907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24"/>
          <p:cNvSpPr txBox="1"/>
          <p:nvPr>
            <p:ph idx="2" type="body"/>
          </p:nvPr>
        </p:nvSpPr>
        <p:spPr>
          <a:xfrm>
            <a:off x="442403" y="3104594"/>
            <a:ext cx="3869137" cy="327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24"/>
          <p:cNvSpPr txBox="1"/>
          <p:nvPr>
            <p:ph idx="3" type="body"/>
          </p:nvPr>
        </p:nvSpPr>
        <p:spPr>
          <a:xfrm>
            <a:off x="442403" y="3431723"/>
            <a:ext cx="3869137" cy="3600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24"/>
          <p:cNvSpPr/>
          <p:nvPr>
            <p:ph idx="4" type="pic"/>
          </p:nvPr>
        </p:nvSpPr>
        <p:spPr>
          <a:xfrm>
            <a:off x="4564419" y="0"/>
            <a:ext cx="4579582" cy="5715000"/>
          </a:xfrm>
          <a:prstGeom prst="rect">
            <a:avLst/>
          </a:prstGeom>
          <a:noFill/>
          <a:ln>
            <a:noFill/>
          </a:ln>
        </p:spPr>
      </p:sp>
      <p:pic>
        <p:nvPicPr>
          <p:cNvPr id="20" name="Google Shape;20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" y="3991297"/>
            <a:ext cx="1911013" cy="167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297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0. Process slide">
  <p:cSld name="10. Process slide">
    <p:bg>
      <p:bgPr>
        <a:solidFill>
          <a:schemeClr val="dk2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3"/>
          <p:cNvSpPr txBox="1"/>
          <p:nvPr>
            <p:ph idx="1" type="body"/>
          </p:nvPr>
        </p:nvSpPr>
        <p:spPr>
          <a:xfrm>
            <a:off x="294503" y="215137"/>
            <a:ext cx="8489928" cy="11065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33"/>
          <p:cNvSpPr txBox="1"/>
          <p:nvPr>
            <p:ph idx="10" type="dt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3"/>
          <p:cNvSpPr txBox="1"/>
          <p:nvPr>
            <p:ph idx="11" type="ftr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3"/>
          <p:cNvSpPr txBox="1"/>
          <p:nvPr>
            <p:ph idx="12" type="sldNum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5" name="Google Shape;85;p33"/>
          <p:cNvSpPr txBox="1"/>
          <p:nvPr>
            <p:ph idx="2" type="body"/>
          </p:nvPr>
        </p:nvSpPr>
        <p:spPr>
          <a:xfrm>
            <a:off x="295200" y="2761199"/>
            <a:ext cx="1539000" cy="21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1111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b="1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78638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788"/>
              <a:buFont typeface="Arial"/>
              <a:buChar char="•"/>
              <a:defRPr b="0" i="0" sz="788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33"/>
          <p:cNvSpPr txBox="1"/>
          <p:nvPr>
            <p:ph idx="3" type="body"/>
          </p:nvPr>
        </p:nvSpPr>
        <p:spPr>
          <a:xfrm>
            <a:off x="2039978" y="2761200"/>
            <a:ext cx="1539000" cy="21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118518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1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33"/>
          <p:cNvSpPr/>
          <p:nvPr>
            <p:ph idx="4" type="body"/>
          </p:nvPr>
        </p:nvSpPr>
        <p:spPr>
          <a:xfrm>
            <a:off x="506700" y="1470810"/>
            <a:ext cx="1116000" cy="1116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875"/>
              <a:buFont typeface="Arial"/>
              <a:buNone/>
              <a:defRPr b="1" i="0" sz="1875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p33"/>
          <p:cNvSpPr/>
          <p:nvPr>
            <p:ph idx="5" type="body"/>
          </p:nvPr>
        </p:nvSpPr>
        <p:spPr>
          <a:xfrm>
            <a:off x="2251478" y="1470810"/>
            <a:ext cx="1116000" cy="1116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875"/>
              <a:buFont typeface="Arial"/>
              <a:buNone/>
              <a:defRPr b="1" i="0" sz="1875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Google Shape;89;p33"/>
          <p:cNvSpPr/>
          <p:nvPr>
            <p:ph idx="6" type="body"/>
          </p:nvPr>
        </p:nvSpPr>
        <p:spPr>
          <a:xfrm>
            <a:off x="3983001" y="1470810"/>
            <a:ext cx="1116000" cy="1116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875"/>
              <a:buFont typeface="Arial"/>
              <a:buNone/>
              <a:defRPr b="1" i="0" sz="1875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Google Shape;90;p33"/>
          <p:cNvSpPr/>
          <p:nvPr>
            <p:ph idx="7" type="body"/>
          </p:nvPr>
        </p:nvSpPr>
        <p:spPr>
          <a:xfrm>
            <a:off x="5727495" y="1470810"/>
            <a:ext cx="1116000" cy="1116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875"/>
              <a:buFont typeface="Arial"/>
              <a:buNone/>
              <a:defRPr b="1" i="0" sz="1875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33"/>
          <p:cNvSpPr/>
          <p:nvPr>
            <p:ph idx="8" type="body"/>
          </p:nvPr>
        </p:nvSpPr>
        <p:spPr>
          <a:xfrm>
            <a:off x="7459018" y="1470810"/>
            <a:ext cx="1116000" cy="1116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875"/>
              <a:buFont typeface="Arial"/>
              <a:buNone/>
              <a:defRPr b="1" i="0" sz="1875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p33"/>
          <p:cNvSpPr txBox="1"/>
          <p:nvPr>
            <p:ph idx="9" type="body"/>
          </p:nvPr>
        </p:nvSpPr>
        <p:spPr>
          <a:xfrm>
            <a:off x="3771501" y="2761200"/>
            <a:ext cx="1539000" cy="21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118518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1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Google Shape;93;p33"/>
          <p:cNvSpPr txBox="1"/>
          <p:nvPr>
            <p:ph idx="13" type="body"/>
          </p:nvPr>
        </p:nvSpPr>
        <p:spPr>
          <a:xfrm>
            <a:off x="5515995" y="2761200"/>
            <a:ext cx="1539000" cy="21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118518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1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p33"/>
          <p:cNvSpPr txBox="1"/>
          <p:nvPr>
            <p:ph idx="14" type="body"/>
          </p:nvPr>
        </p:nvSpPr>
        <p:spPr>
          <a:xfrm>
            <a:off x="7247518" y="2761200"/>
            <a:ext cx="1539000" cy="21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118518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1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95" name="Google Shape;95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823145"/>
            <a:ext cx="2139677" cy="856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pos="553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1. Process slide - White">
  <p:cSld name="11. Process slide - Whit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4"/>
          <p:cNvSpPr txBox="1"/>
          <p:nvPr>
            <p:ph idx="12" type="sldNum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8" name="Google Shape;98;p34"/>
          <p:cNvSpPr txBox="1"/>
          <p:nvPr>
            <p:ph idx="10" type="dt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34"/>
          <p:cNvSpPr txBox="1"/>
          <p:nvPr>
            <p:ph idx="11" type="ftr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34"/>
          <p:cNvSpPr txBox="1"/>
          <p:nvPr>
            <p:ph idx="1" type="body"/>
          </p:nvPr>
        </p:nvSpPr>
        <p:spPr>
          <a:xfrm>
            <a:off x="287363" y="215768"/>
            <a:ext cx="8497093" cy="12629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01" name="Google Shape;101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" y="4823147"/>
            <a:ext cx="2223969" cy="85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34"/>
          <p:cNvSpPr txBox="1"/>
          <p:nvPr>
            <p:ph idx="2" type="body"/>
          </p:nvPr>
        </p:nvSpPr>
        <p:spPr>
          <a:xfrm>
            <a:off x="294254" y="2760239"/>
            <a:ext cx="1539000" cy="21444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Google Shape;103;p34"/>
          <p:cNvSpPr txBox="1"/>
          <p:nvPr>
            <p:ph idx="3" type="body"/>
          </p:nvPr>
        </p:nvSpPr>
        <p:spPr>
          <a:xfrm>
            <a:off x="2048379" y="2760240"/>
            <a:ext cx="1539000" cy="21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Google Shape;104;p34"/>
          <p:cNvSpPr txBox="1"/>
          <p:nvPr>
            <p:ph idx="4" type="body"/>
          </p:nvPr>
        </p:nvSpPr>
        <p:spPr>
          <a:xfrm>
            <a:off x="3788504" y="2760239"/>
            <a:ext cx="1539000" cy="21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Google Shape;105;p34"/>
          <p:cNvSpPr txBox="1"/>
          <p:nvPr>
            <p:ph idx="5" type="body"/>
          </p:nvPr>
        </p:nvSpPr>
        <p:spPr>
          <a:xfrm>
            <a:off x="5519300" y="2760239"/>
            <a:ext cx="1539000" cy="21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34"/>
          <p:cNvSpPr txBox="1"/>
          <p:nvPr>
            <p:ph idx="6" type="body"/>
          </p:nvPr>
        </p:nvSpPr>
        <p:spPr>
          <a:xfrm>
            <a:off x="7245431" y="2760238"/>
            <a:ext cx="1539000" cy="21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Google Shape;107;p34"/>
          <p:cNvSpPr/>
          <p:nvPr>
            <p:ph idx="7" type="body"/>
          </p:nvPr>
        </p:nvSpPr>
        <p:spPr>
          <a:xfrm>
            <a:off x="505754" y="1472400"/>
            <a:ext cx="1116000" cy="1116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75"/>
              <a:buFont typeface="Arial"/>
              <a:buNone/>
              <a:defRPr b="1" i="0" sz="187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34"/>
          <p:cNvSpPr/>
          <p:nvPr>
            <p:ph idx="8" type="body"/>
          </p:nvPr>
        </p:nvSpPr>
        <p:spPr>
          <a:xfrm>
            <a:off x="2259879" y="1472400"/>
            <a:ext cx="1116000" cy="1116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75"/>
              <a:buFont typeface="Arial"/>
              <a:buNone/>
              <a:defRPr b="1" i="0" sz="187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Google Shape;109;p34"/>
          <p:cNvSpPr/>
          <p:nvPr>
            <p:ph idx="9" type="body"/>
          </p:nvPr>
        </p:nvSpPr>
        <p:spPr>
          <a:xfrm>
            <a:off x="4000004" y="1472400"/>
            <a:ext cx="1116000" cy="1116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75"/>
              <a:buFont typeface="Arial"/>
              <a:buNone/>
              <a:defRPr b="1" i="0" sz="187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Google Shape;110;p34"/>
          <p:cNvSpPr/>
          <p:nvPr>
            <p:ph idx="13" type="body"/>
          </p:nvPr>
        </p:nvSpPr>
        <p:spPr>
          <a:xfrm>
            <a:off x="5730800" y="1472400"/>
            <a:ext cx="1116000" cy="1116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75"/>
              <a:buFont typeface="Arial"/>
              <a:buNone/>
              <a:defRPr b="1" i="0" sz="187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Google Shape;111;p34"/>
          <p:cNvSpPr/>
          <p:nvPr>
            <p:ph idx="14" type="body"/>
          </p:nvPr>
        </p:nvSpPr>
        <p:spPr>
          <a:xfrm>
            <a:off x="7456931" y="1472400"/>
            <a:ext cx="1116000" cy="1116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75"/>
              <a:buFont typeface="Arial"/>
              <a:buNone/>
              <a:defRPr b="1" i="0" sz="187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553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2. Closing slide - Social media icons">
  <p:cSld name="12. Closing slide - Social media icons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5"/>
          <p:cNvSpPr/>
          <p:nvPr/>
        </p:nvSpPr>
        <p:spPr>
          <a:xfrm>
            <a:off x="2" y="0"/>
            <a:ext cx="9143997" cy="5715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20"/>
              <a:buFont typeface="Arial"/>
              <a:buNone/>
            </a:pPr>
            <a:r>
              <a:t/>
            </a:r>
            <a:endParaRPr b="0" i="0" sz="162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5"/>
          <p:cNvSpPr txBox="1"/>
          <p:nvPr/>
        </p:nvSpPr>
        <p:spPr>
          <a:xfrm>
            <a:off x="3717368" y="3964834"/>
            <a:ext cx="1709289" cy="4048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aalto.fi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35"/>
          <p:cNvSpPr txBox="1"/>
          <p:nvPr>
            <p:ph idx="1" type="body"/>
          </p:nvPr>
        </p:nvSpPr>
        <p:spPr>
          <a:xfrm>
            <a:off x="1576400" y="1516282"/>
            <a:ext cx="5995987" cy="14512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16" name="Google Shape;116;p35">
            <a:hlinkClick r:id="rId2"/>
          </p:cNvPr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72065" y="3012528"/>
            <a:ext cx="419100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35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86316" y="3012528"/>
            <a:ext cx="419100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35">
            <a:hlinkClick r:id="rId6"/>
          </p:cNvPr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100567" y="3012528"/>
            <a:ext cx="419100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35">
            <a:hlinkClick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614818" y="3012528"/>
            <a:ext cx="419100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35">
            <a:hlinkClick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5129069" y="2995568"/>
            <a:ext cx="419100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35">
            <a:hlinkClick r:id="rId12"/>
          </p:cNvPr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5643319" y="2995568"/>
            <a:ext cx="419100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35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2" y="3991297"/>
            <a:ext cx="1911013" cy="167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Slide" showMasterSp="0">
  <p:cSld name="Cover Slide">
    <p:bg>
      <p:bgPr>
        <a:solidFill>
          <a:srgbClr val="ED1C24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9a2fc6e376_0_291"/>
          <p:cNvSpPr txBox="1"/>
          <p:nvPr>
            <p:ph type="ctrTitle"/>
          </p:nvPr>
        </p:nvSpPr>
        <p:spPr>
          <a:xfrm>
            <a:off x="728623" y="3476625"/>
            <a:ext cx="782250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900"/>
              <a:buFont typeface="Arial"/>
              <a:buNone/>
              <a:defRPr sz="79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pic>
        <p:nvPicPr>
          <p:cNvPr id="132" name="Google Shape;132;g29a2fc6e376_0_2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64536" y="601689"/>
            <a:ext cx="1050110" cy="9261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rgbClr val="ED1C24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9a2fc6e376_0_294"/>
          <p:cNvSpPr txBox="1"/>
          <p:nvPr>
            <p:ph type="ctrTitle"/>
          </p:nvPr>
        </p:nvSpPr>
        <p:spPr>
          <a:xfrm>
            <a:off x="235656" y="444500"/>
            <a:ext cx="7822500" cy="18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900"/>
              <a:buFont typeface="Arial"/>
              <a:buNone/>
              <a:defRPr sz="7900"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35" name="Google Shape;135;g29a2fc6e376_0_294"/>
          <p:cNvSpPr txBox="1"/>
          <p:nvPr>
            <p:ph idx="1" type="subTitle"/>
          </p:nvPr>
        </p:nvSpPr>
        <p:spPr>
          <a:xfrm>
            <a:off x="292811" y="2398448"/>
            <a:ext cx="7765200" cy="13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pic>
        <p:nvPicPr>
          <p:cNvPr id="136" name="Google Shape;136;g29a2fc6e376_0_29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2669" y="5115081"/>
            <a:ext cx="1115857" cy="2539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o">
  <p:cSld name="Video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9a2fc6e376_0_298"/>
          <p:cNvSpPr txBox="1"/>
          <p:nvPr>
            <p:ph type="title"/>
          </p:nvPr>
        </p:nvSpPr>
        <p:spPr>
          <a:xfrm>
            <a:off x="278633" y="325438"/>
            <a:ext cx="82368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39" name="Google Shape;139;g29a2fc6e376_0_298"/>
          <p:cNvSpPr txBox="1"/>
          <p:nvPr>
            <p:ph idx="10" type="dt"/>
          </p:nvPr>
        </p:nvSpPr>
        <p:spPr>
          <a:xfrm>
            <a:off x="7580204" y="5479522"/>
            <a:ext cx="8100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40" name="Google Shape;140;g29a2fc6e376_0_298"/>
          <p:cNvSpPr txBox="1"/>
          <p:nvPr>
            <p:ph idx="11" type="ftr"/>
          </p:nvPr>
        </p:nvSpPr>
        <p:spPr>
          <a:xfrm>
            <a:off x="3028953" y="5479522"/>
            <a:ext cx="30861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41" name="Google Shape;141;g29a2fc6e376_0_298"/>
          <p:cNvSpPr txBox="1"/>
          <p:nvPr>
            <p:ph idx="12" type="sldNum"/>
          </p:nvPr>
        </p:nvSpPr>
        <p:spPr>
          <a:xfrm>
            <a:off x="8436969" y="5479522"/>
            <a:ext cx="6075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2" name="Google Shape;142;g29a2fc6e376_0_298"/>
          <p:cNvSpPr/>
          <p:nvPr>
            <p:ph idx="2" type="media"/>
          </p:nvPr>
        </p:nvSpPr>
        <p:spPr>
          <a:xfrm>
            <a:off x="1308791" y="860867"/>
            <a:ext cx="6524400" cy="406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1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9a2fc6e376_0_304"/>
          <p:cNvSpPr txBox="1"/>
          <p:nvPr>
            <p:ph type="title"/>
          </p:nvPr>
        </p:nvSpPr>
        <p:spPr>
          <a:xfrm>
            <a:off x="278633" y="325437"/>
            <a:ext cx="82368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45" name="Google Shape;145;g29a2fc6e376_0_304"/>
          <p:cNvSpPr txBox="1"/>
          <p:nvPr>
            <p:ph idx="10" type="dt"/>
          </p:nvPr>
        </p:nvSpPr>
        <p:spPr>
          <a:xfrm>
            <a:off x="7580204" y="5479522"/>
            <a:ext cx="8100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46" name="Google Shape;146;g29a2fc6e376_0_304"/>
          <p:cNvSpPr txBox="1"/>
          <p:nvPr>
            <p:ph idx="11" type="ftr"/>
          </p:nvPr>
        </p:nvSpPr>
        <p:spPr>
          <a:xfrm>
            <a:off x="3028953" y="5479522"/>
            <a:ext cx="30861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47" name="Google Shape;147;g29a2fc6e376_0_304"/>
          <p:cNvSpPr txBox="1"/>
          <p:nvPr>
            <p:ph idx="12" type="sldNum"/>
          </p:nvPr>
        </p:nvSpPr>
        <p:spPr>
          <a:xfrm>
            <a:off x="8436969" y="5479522"/>
            <a:ext cx="6075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9a2fc6e376_0_309"/>
          <p:cNvSpPr txBox="1"/>
          <p:nvPr>
            <p:ph type="title"/>
          </p:nvPr>
        </p:nvSpPr>
        <p:spPr>
          <a:xfrm>
            <a:off x="278633" y="325437"/>
            <a:ext cx="44583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50" name="Google Shape;150;g29a2fc6e376_0_309"/>
          <p:cNvSpPr txBox="1"/>
          <p:nvPr>
            <p:ph idx="1" type="body"/>
          </p:nvPr>
        </p:nvSpPr>
        <p:spPr>
          <a:xfrm>
            <a:off x="1356884" y="1388250"/>
            <a:ext cx="3503700" cy="32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9845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100"/>
              <a:buChar char="•"/>
              <a:defRPr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/>
            </a:lvl2pPr>
            <a:lvl3pPr indent="-2984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3pPr>
            <a:lvl4pPr indent="-2984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4pPr>
            <a:lvl5pPr indent="-2984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5pPr>
            <a:lvl6pPr indent="-2984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6pPr>
            <a:lvl7pPr indent="-2984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7pPr>
            <a:lvl8pPr indent="-2984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8pPr>
            <a:lvl9pPr indent="-2984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9pPr>
          </a:lstStyle>
          <a:p/>
        </p:txBody>
      </p:sp>
      <p:sp>
        <p:nvSpPr>
          <p:cNvPr id="151" name="Google Shape;151;g29a2fc6e376_0_309"/>
          <p:cNvSpPr txBox="1"/>
          <p:nvPr>
            <p:ph idx="10" type="dt"/>
          </p:nvPr>
        </p:nvSpPr>
        <p:spPr>
          <a:xfrm>
            <a:off x="7580204" y="5479522"/>
            <a:ext cx="8100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52" name="Google Shape;152;g29a2fc6e376_0_309"/>
          <p:cNvSpPr txBox="1"/>
          <p:nvPr>
            <p:ph idx="11" type="ftr"/>
          </p:nvPr>
        </p:nvSpPr>
        <p:spPr>
          <a:xfrm>
            <a:off x="3028953" y="5479522"/>
            <a:ext cx="30861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53" name="Google Shape;153;g29a2fc6e376_0_309"/>
          <p:cNvSpPr txBox="1"/>
          <p:nvPr>
            <p:ph idx="12" type="sldNum"/>
          </p:nvPr>
        </p:nvSpPr>
        <p:spPr>
          <a:xfrm>
            <a:off x="8436969" y="5479522"/>
            <a:ext cx="6075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4" name="Google Shape;154;g29a2fc6e376_0_309"/>
          <p:cNvSpPr/>
          <p:nvPr>
            <p:ph idx="2" type="pic"/>
          </p:nvPr>
        </p:nvSpPr>
        <p:spPr>
          <a:xfrm>
            <a:off x="5501229" y="325437"/>
            <a:ext cx="3350700" cy="50721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9a2fc6e376_0_316"/>
          <p:cNvSpPr txBox="1"/>
          <p:nvPr>
            <p:ph type="title"/>
          </p:nvPr>
        </p:nvSpPr>
        <p:spPr>
          <a:xfrm>
            <a:off x="311700" y="494473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57" name="Google Shape;157;g29a2fc6e376_0_316"/>
          <p:cNvSpPr txBox="1"/>
          <p:nvPr>
            <p:ph idx="1" type="body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400"/>
              <a:buChar char="•"/>
              <a:defRPr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2pPr>
            <a:lvl3pPr indent="-3048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3pPr>
            <a:lvl4pPr indent="-3048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4pPr>
            <a:lvl5pPr indent="-3048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2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158" name="Google Shape;158;g29a2fc6e376_0_316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9a2fc6e376_0_320"/>
          <p:cNvSpPr txBox="1"/>
          <p:nvPr>
            <p:ph idx="10" type="dt"/>
          </p:nvPr>
        </p:nvSpPr>
        <p:spPr>
          <a:xfrm>
            <a:off x="7580204" y="5479522"/>
            <a:ext cx="8100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61" name="Google Shape;161;g29a2fc6e376_0_320"/>
          <p:cNvSpPr txBox="1"/>
          <p:nvPr>
            <p:ph idx="11" type="ftr"/>
          </p:nvPr>
        </p:nvSpPr>
        <p:spPr>
          <a:xfrm>
            <a:off x="3028953" y="5479522"/>
            <a:ext cx="30861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62" name="Google Shape;162;g29a2fc6e376_0_320"/>
          <p:cNvSpPr txBox="1"/>
          <p:nvPr>
            <p:ph idx="12" type="sldNum"/>
          </p:nvPr>
        </p:nvSpPr>
        <p:spPr>
          <a:xfrm>
            <a:off x="8436969" y="5479522"/>
            <a:ext cx="6075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. Body slide - 2 text columns ">
  <p:cSld name="4. Body slide - 2 text columns 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5"/>
          <p:cNvSpPr txBox="1"/>
          <p:nvPr>
            <p:ph idx="1" type="body"/>
          </p:nvPr>
        </p:nvSpPr>
        <p:spPr>
          <a:xfrm>
            <a:off x="292905" y="214300"/>
            <a:ext cx="8497093" cy="1129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25"/>
          <p:cNvSpPr txBox="1"/>
          <p:nvPr>
            <p:ph idx="2" type="body"/>
          </p:nvPr>
        </p:nvSpPr>
        <p:spPr>
          <a:xfrm>
            <a:off x="287339" y="1681893"/>
            <a:ext cx="4150122" cy="32624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1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25"/>
          <p:cNvSpPr txBox="1"/>
          <p:nvPr>
            <p:ph idx="3" type="body"/>
          </p:nvPr>
        </p:nvSpPr>
        <p:spPr>
          <a:xfrm>
            <a:off x="4706541" y="1681893"/>
            <a:ext cx="4078684" cy="32624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1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25"/>
          <p:cNvSpPr txBox="1"/>
          <p:nvPr>
            <p:ph idx="10" type="dt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5"/>
          <p:cNvSpPr txBox="1"/>
          <p:nvPr>
            <p:ph idx="11" type="ftr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5"/>
          <p:cNvSpPr txBox="1"/>
          <p:nvPr>
            <p:ph idx="12" type="sldNum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8" name="Google Shape;28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" y="4823147"/>
            <a:ext cx="2223969" cy="85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pos="5534">
          <p15:clr>
            <a:srgbClr val="FBAE40"/>
          </p15:clr>
        </p15:guide>
        <p15:guide id="2" orient="horz" pos="3410">
          <p15:clr>
            <a:srgbClr val="FBAE40"/>
          </p15:clr>
        </p15:guide>
        <p15:guide id="3" pos="2795">
          <p15:clr>
            <a:srgbClr val="FBAE40"/>
          </p15:clr>
        </p15:guide>
        <p15:guide id="4" pos="2965">
          <p15:clr>
            <a:srgbClr val="FBAE40"/>
          </p15:clr>
        </p15:guide>
        <p15:guide id="5" pos="181">
          <p15:clr>
            <a:srgbClr val="FBAE40"/>
          </p15:clr>
        </p15:guide>
        <p15:guide id="6" orient="horz" pos="943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9a2fc6e376_0_324"/>
          <p:cNvSpPr txBox="1"/>
          <p:nvPr>
            <p:ph type="title"/>
          </p:nvPr>
        </p:nvSpPr>
        <p:spPr>
          <a:xfrm>
            <a:off x="278633" y="325437"/>
            <a:ext cx="82368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65" name="Google Shape;165;g29a2fc6e376_0_324"/>
          <p:cNvSpPr txBox="1"/>
          <p:nvPr>
            <p:ph idx="1" type="body"/>
          </p:nvPr>
        </p:nvSpPr>
        <p:spPr>
          <a:xfrm>
            <a:off x="1357446" y="1389063"/>
            <a:ext cx="7158000" cy="32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/>
            </a:lvl2pPr>
            <a:lvl3pPr indent="-304800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/>
            </a:lvl3pPr>
            <a:lvl4pPr indent="-304800" lvl="3" marL="1828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/>
            </a:lvl4pPr>
            <a:lvl5pPr indent="-304800" lvl="4" marL="2286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/>
            </a:lvl5pPr>
            <a:lvl6pPr indent="-2984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6pPr>
            <a:lvl7pPr indent="-2984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7pPr>
            <a:lvl8pPr indent="-2984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8pPr>
            <a:lvl9pPr indent="-2984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9pPr>
          </a:lstStyle>
          <a:p/>
        </p:txBody>
      </p:sp>
      <p:sp>
        <p:nvSpPr>
          <p:cNvPr id="166" name="Google Shape;166;g29a2fc6e376_0_324"/>
          <p:cNvSpPr txBox="1"/>
          <p:nvPr>
            <p:ph idx="10" type="dt"/>
          </p:nvPr>
        </p:nvSpPr>
        <p:spPr>
          <a:xfrm>
            <a:off x="7580204" y="5479522"/>
            <a:ext cx="8100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67" name="Google Shape;167;g29a2fc6e376_0_324"/>
          <p:cNvSpPr txBox="1"/>
          <p:nvPr>
            <p:ph idx="11" type="ftr"/>
          </p:nvPr>
        </p:nvSpPr>
        <p:spPr>
          <a:xfrm>
            <a:off x="3028953" y="5479522"/>
            <a:ext cx="30861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68" name="Google Shape;168;g29a2fc6e376_0_324"/>
          <p:cNvSpPr txBox="1"/>
          <p:nvPr>
            <p:ph idx="12" type="sldNum"/>
          </p:nvPr>
        </p:nvSpPr>
        <p:spPr>
          <a:xfrm>
            <a:off x="8436969" y="5479522"/>
            <a:ext cx="6075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>
  <p:cSld name="Section Header"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9a2fc6e376_0_330"/>
          <p:cNvSpPr txBox="1"/>
          <p:nvPr>
            <p:ph type="title"/>
          </p:nvPr>
        </p:nvSpPr>
        <p:spPr>
          <a:xfrm>
            <a:off x="257201" y="225000"/>
            <a:ext cx="5144100" cy="548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400"/>
              <a:buFont typeface="Arial"/>
              <a:buNone/>
              <a:defRPr sz="64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71" name="Google Shape;171;g29a2fc6e376_0_330"/>
          <p:cNvSpPr/>
          <p:nvPr>
            <p:ph idx="2" type="pic"/>
          </p:nvPr>
        </p:nvSpPr>
        <p:spPr>
          <a:xfrm>
            <a:off x="5501228" y="0"/>
            <a:ext cx="3642900" cy="5714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9a2fc6e376_0_333"/>
          <p:cNvSpPr txBox="1"/>
          <p:nvPr>
            <p:ph type="title"/>
          </p:nvPr>
        </p:nvSpPr>
        <p:spPr>
          <a:xfrm>
            <a:off x="278633" y="325437"/>
            <a:ext cx="45009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74" name="Google Shape;174;g29a2fc6e376_0_333"/>
          <p:cNvSpPr txBox="1"/>
          <p:nvPr>
            <p:ph idx="10" type="dt"/>
          </p:nvPr>
        </p:nvSpPr>
        <p:spPr>
          <a:xfrm>
            <a:off x="7580204" y="5479522"/>
            <a:ext cx="8100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75" name="Google Shape;175;g29a2fc6e376_0_333"/>
          <p:cNvSpPr txBox="1"/>
          <p:nvPr>
            <p:ph idx="11" type="ftr"/>
          </p:nvPr>
        </p:nvSpPr>
        <p:spPr>
          <a:xfrm>
            <a:off x="3028953" y="5479522"/>
            <a:ext cx="30861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76" name="Google Shape;176;g29a2fc6e376_0_333"/>
          <p:cNvSpPr txBox="1"/>
          <p:nvPr>
            <p:ph idx="12" type="sldNum"/>
          </p:nvPr>
        </p:nvSpPr>
        <p:spPr>
          <a:xfrm>
            <a:off x="8436969" y="5479522"/>
            <a:ext cx="6075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7" name="Google Shape;177;g29a2fc6e376_0_333"/>
          <p:cNvSpPr txBox="1"/>
          <p:nvPr>
            <p:ph idx="1" type="body"/>
          </p:nvPr>
        </p:nvSpPr>
        <p:spPr>
          <a:xfrm>
            <a:off x="978790" y="1397000"/>
            <a:ext cx="4050300" cy="32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None/>
              <a:defRPr sz="29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/>
            </a:lvl2pPr>
            <a:lvl3pPr indent="-2984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3pPr>
            <a:lvl4pPr indent="-2984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4pPr>
            <a:lvl5pPr indent="-2984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5pPr>
            <a:lvl6pPr indent="-2984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6pPr>
            <a:lvl7pPr indent="-2984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7pPr>
            <a:lvl8pPr indent="-2984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8pPr>
            <a:lvl9pPr indent="-2984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9pPr>
          </a:lstStyle>
          <a:p/>
        </p:txBody>
      </p:sp>
      <p:sp>
        <p:nvSpPr>
          <p:cNvPr id="178" name="Google Shape;178;g29a2fc6e376_0_333"/>
          <p:cNvSpPr/>
          <p:nvPr/>
        </p:nvSpPr>
        <p:spPr>
          <a:xfrm>
            <a:off x="479572" y="1423789"/>
            <a:ext cx="368834" cy="359175"/>
          </a:xfrm>
          <a:custGeom>
            <a:rect b="b" l="l" r="r" t="t"/>
            <a:pathLst>
              <a:path extrusionOk="0" h="1583" w="1805">
                <a:moveTo>
                  <a:pt x="26" y="0"/>
                </a:moveTo>
                <a:lnTo>
                  <a:pt x="26" y="739"/>
                </a:lnTo>
                <a:lnTo>
                  <a:pt x="391" y="739"/>
                </a:lnTo>
                <a:cubicBezTo>
                  <a:pt x="380" y="992"/>
                  <a:pt x="238" y="1198"/>
                  <a:pt x="0" y="1288"/>
                </a:cubicBezTo>
                <a:lnTo>
                  <a:pt x="0" y="1583"/>
                </a:lnTo>
                <a:cubicBezTo>
                  <a:pt x="501" y="1473"/>
                  <a:pt x="765" y="1145"/>
                  <a:pt x="765" y="633"/>
                </a:cubicBezTo>
                <a:lnTo>
                  <a:pt x="765" y="0"/>
                </a:lnTo>
                <a:lnTo>
                  <a:pt x="26" y="0"/>
                </a:lnTo>
                <a:close/>
                <a:moveTo>
                  <a:pt x="1066" y="0"/>
                </a:moveTo>
                <a:lnTo>
                  <a:pt x="1066" y="739"/>
                </a:lnTo>
                <a:lnTo>
                  <a:pt x="1430" y="739"/>
                </a:lnTo>
                <a:cubicBezTo>
                  <a:pt x="1420" y="992"/>
                  <a:pt x="1277" y="1198"/>
                  <a:pt x="1040" y="1288"/>
                </a:cubicBezTo>
                <a:lnTo>
                  <a:pt x="1040" y="1583"/>
                </a:lnTo>
                <a:cubicBezTo>
                  <a:pt x="1541" y="1473"/>
                  <a:pt x="1805" y="1145"/>
                  <a:pt x="1805" y="633"/>
                </a:cubicBezTo>
                <a:lnTo>
                  <a:pt x="1805" y="0"/>
                </a:lnTo>
                <a:lnTo>
                  <a:pt x="1066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anchorCtr="0" anchor="t" bIns="26650" lIns="53325" spcFirstLastPara="1" rIns="53325" wrap="square" tIns="266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g29a2fc6e376_0_333"/>
          <p:cNvSpPr/>
          <p:nvPr>
            <p:ph idx="2" type="pic"/>
          </p:nvPr>
        </p:nvSpPr>
        <p:spPr>
          <a:xfrm>
            <a:off x="5251173" y="325437"/>
            <a:ext cx="3600900" cy="50721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9a2fc6e376_0_341"/>
          <p:cNvSpPr txBox="1"/>
          <p:nvPr>
            <p:ph type="title"/>
          </p:nvPr>
        </p:nvSpPr>
        <p:spPr>
          <a:xfrm>
            <a:off x="278633" y="325437"/>
            <a:ext cx="82368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82" name="Google Shape;182;g29a2fc6e376_0_341"/>
          <p:cNvSpPr txBox="1"/>
          <p:nvPr>
            <p:ph idx="1" type="body"/>
          </p:nvPr>
        </p:nvSpPr>
        <p:spPr>
          <a:xfrm>
            <a:off x="1356884" y="1388250"/>
            <a:ext cx="3379800" cy="32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/>
            </a:lvl2pPr>
            <a:lvl3pPr indent="-2984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3pPr>
            <a:lvl4pPr indent="-2984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4pPr>
            <a:lvl5pPr indent="-2984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5pPr>
            <a:lvl6pPr indent="-2984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6pPr>
            <a:lvl7pPr indent="-2984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7pPr>
            <a:lvl8pPr indent="-2984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8pPr>
            <a:lvl9pPr indent="-2984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9pPr>
          </a:lstStyle>
          <a:p/>
        </p:txBody>
      </p:sp>
      <p:sp>
        <p:nvSpPr>
          <p:cNvPr id="183" name="Google Shape;183;g29a2fc6e376_0_341"/>
          <p:cNvSpPr txBox="1"/>
          <p:nvPr>
            <p:ph idx="10" type="dt"/>
          </p:nvPr>
        </p:nvSpPr>
        <p:spPr>
          <a:xfrm>
            <a:off x="7580204" y="5479522"/>
            <a:ext cx="8100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84" name="Google Shape;184;g29a2fc6e376_0_341"/>
          <p:cNvSpPr txBox="1"/>
          <p:nvPr>
            <p:ph idx="11" type="ftr"/>
          </p:nvPr>
        </p:nvSpPr>
        <p:spPr>
          <a:xfrm>
            <a:off x="3028953" y="5479522"/>
            <a:ext cx="30861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85" name="Google Shape;185;g29a2fc6e376_0_341"/>
          <p:cNvSpPr txBox="1"/>
          <p:nvPr>
            <p:ph idx="12" type="sldNum"/>
          </p:nvPr>
        </p:nvSpPr>
        <p:spPr>
          <a:xfrm>
            <a:off x="8436969" y="5479522"/>
            <a:ext cx="6075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6" name="Google Shape;186;g29a2fc6e376_0_341"/>
          <p:cNvSpPr txBox="1"/>
          <p:nvPr>
            <p:ph idx="2" type="body"/>
          </p:nvPr>
        </p:nvSpPr>
        <p:spPr>
          <a:xfrm>
            <a:off x="5129265" y="1388250"/>
            <a:ext cx="3380100" cy="32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Char char="•"/>
              <a:defRPr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/>
            </a:lvl2pPr>
            <a:lvl3pPr indent="-2984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3pPr>
            <a:lvl4pPr indent="-2984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4pPr>
            <a:lvl5pPr indent="-2984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5pPr>
            <a:lvl6pPr indent="-2984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6pPr>
            <a:lvl7pPr indent="-2984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7pPr>
            <a:lvl8pPr indent="-2984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8pPr>
            <a:lvl9pPr indent="-2984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2">
  <p:cSld name="Quote 2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9a2fc6e376_0_348"/>
          <p:cNvSpPr txBox="1"/>
          <p:nvPr>
            <p:ph type="title"/>
          </p:nvPr>
        </p:nvSpPr>
        <p:spPr>
          <a:xfrm>
            <a:off x="278633" y="325437"/>
            <a:ext cx="45009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89" name="Google Shape;189;g29a2fc6e376_0_348"/>
          <p:cNvSpPr txBox="1"/>
          <p:nvPr>
            <p:ph idx="10" type="dt"/>
          </p:nvPr>
        </p:nvSpPr>
        <p:spPr>
          <a:xfrm>
            <a:off x="7580204" y="5479522"/>
            <a:ext cx="8100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90" name="Google Shape;190;g29a2fc6e376_0_348"/>
          <p:cNvSpPr txBox="1"/>
          <p:nvPr>
            <p:ph idx="11" type="ftr"/>
          </p:nvPr>
        </p:nvSpPr>
        <p:spPr>
          <a:xfrm>
            <a:off x="3028953" y="5479522"/>
            <a:ext cx="30861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91" name="Google Shape;191;g29a2fc6e376_0_348"/>
          <p:cNvSpPr txBox="1"/>
          <p:nvPr>
            <p:ph idx="12" type="sldNum"/>
          </p:nvPr>
        </p:nvSpPr>
        <p:spPr>
          <a:xfrm>
            <a:off x="8436969" y="5479522"/>
            <a:ext cx="6075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2" name="Google Shape;192;g29a2fc6e376_0_348"/>
          <p:cNvSpPr txBox="1"/>
          <p:nvPr>
            <p:ph idx="1" type="body"/>
          </p:nvPr>
        </p:nvSpPr>
        <p:spPr>
          <a:xfrm>
            <a:off x="2622014" y="1547813"/>
            <a:ext cx="4843800" cy="32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8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900"/>
              <a:buNone/>
              <a:defRPr sz="29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/>
            </a:lvl2pPr>
            <a:lvl3pPr indent="-29845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3pPr>
            <a:lvl4pPr indent="-2984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4pPr>
            <a:lvl5pPr indent="-2984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5pPr>
            <a:lvl6pPr indent="-2984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6pPr>
            <a:lvl7pPr indent="-2984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7pPr>
            <a:lvl8pPr indent="-2984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8pPr>
            <a:lvl9pPr indent="-2984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/>
            </a:lvl9pPr>
          </a:lstStyle>
          <a:p/>
        </p:txBody>
      </p:sp>
      <p:sp>
        <p:nvSpPr>
          <p:cNvPr id="193" name="Google Shape;193;g29a2fc6e376_0_348"/>
          <p:cNvSpPr/>
          <p:nvPr/>
        </p:nvSpPr>
        <p:spPr>
          <a:xfrm>
            <a:off x="2122796" y="1574602"/>
            <a:ext cx="368834" cy="359175"/>
          </a:xfrm>
          <a:custGeom>
            <a:rect b="b" l="l" r="r" t="t"/>
            <a:pathLst>
              <a:path extrusionOk="0" h="1583" w="1805">
                <a:moveTo>
                  <a:pt x="26" y="0"/>
                </a:moveTo>
                <a:lnTo>
                  <a:pt x="26" y="739"/>
                </a:lnTo>
                <a:lnTo>
                  <a:pt x="391" y="739"/>
                </a:lnTo>
                <a:cubicBezTo>
                  <a:pt x="380" y="992"/>
                  <a:pt x="238" y="1198"/>
                  <a:pt x="0" y="1288"/>
                </a:cubicBezTo>
                <a:lnTo>
                  <a:pt x="0" y="1583"/>
                </a:lnTo>
                <a:cubicBezTo>
                  <a:pt x="501" y="1473"/>
                  <a:pt x="765" y="1145"/>
                  <a:pt x="765" y="633"/>
                </a:cubicBezTo>
                <a:lnTo>
                  <a:pt x="765" y="0"/>
                </a:lnTo>
                <a:lnTo>
                  <a:pt x="26" y="0"/>
                </a:lnTo>
                <a:close/>
                <a:moveTo>
                  <a:pt x="1066" y="0"/>
                </a:moveTo>
                <a:lnTo>
                  <a:pt x="1066" y="739"/>
                </a:lnTo>
                <a:lnTo>
                  <a:pt x="1430" y="739"/>
                </a:lnTo>
                <a:cubicBezTo>
                  <a:pt x="1420" y="992"/>
                  <a:pt x="1277" y="1198"/>
                  <a:pt x="1040" y="1288"/>
                </a:cubicBezTo>
                <a:lnTo>
                  <a:pt x="1040" y="1583"/>
                </a:lnTo>
                <a:cubicBezTo>
                  <a:pt x="1541" y="1473"/>
                  <a:pt x="1805" y="1145"/>
                  <a:pt x="1805" y="633"/>
                </a:cubicBezTo>
                <a:lnTo>
                  <a:pt x="1805" y="0"/>
                </a:lnTo>
                <a:lnTo>
                  <a:pt x="1066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anchorCtr="0" anchor="t" bIns="26650" lIns="53325" spcFirstLastPara="1" rIns="53325" wrap="square" tIns="266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9a2fc6e376_0_355"/>
          <p:cNvSpPr txBox="1"/>
          <p:nvPr>
            <p:ph type="title"/>
          </p:nvPr>
        </p:nvSpPr>
        <p:spPr>
          <a:xfrm>
            <a:off x="490250" y="500167"/>
            <a:ext cx="6367800" cy="454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/>
        </p:txBody>
      </p:sp>
      <p:sp>
        <p:nvSpPr>
          <p:cNvPr id="196" name="Google Shape;196;g29a2fc6e376_0_355"/>
          <p:cNvSpPr txBox="1"/>
          <p:nvPr>
            <p:ph idx="12" type="sldNum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. Body slide - 1 wide column">
  <p:cSld name="3. Body slide - 1 wide colum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7"/>
          <p:cNvSpPr txBox="1"/>
          <p:nvPr>
            <p:ph idx="1" type="body"/>
          </p:nvPr>
        </p:nvSpPr>
        <p:spPr>
          <a:xfrm>
            <a:off x="292353" y="215948"/>
            <a:ext cx="8492897" cy="11106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27"/>
          <p:cNvSpPr txBox="1"/>
          <p:nvPr>
            <p:ph idx="2" type="body"/>
          </p:nvPr>
        </p:nvSpPr>
        <p:spPr>
          <a:xfrm>
            <a:off x="292353" y="1563761"/>
            <a:ext cx="8492897" cy="33882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1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27"/>
          <p:cNvSpPr txBox="1"/>
          <p:nvPr>
            <p:ph idx="10" type="dt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7"/>
          <p:cNvSpPr txBox="1"/>
          <p:nvPr>
            <p:ph idx="11" type="ftr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7"/>
          <p:cNvSpPr txBox="1"/>
          <p:nvPr>
            <p:ph idx="12" type="sldNum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5" name="Google Shape;35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" y="4823147"/>
            <a:ext cx="2223969" cy="85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pos="5534">
          <p15:clr>
            <a:srgbClr val="FBAE40"/>
          </p15:clr>
        </p15:guide>
        <p15:guide id="2" orient="horz" pos="363">
          <p15:clr>
            <a:srgbClr val="FBAE40"/>
          </p15:clr>
        </p15:guide>
        <p15:guide id="3" pos="2795">
          <p15:clr>
            <a:srgbClr val="FBAE40"/>
          </p15:clr>
        </p15:guide>
        <p15:guide id="4" pos="2965">
          <p15:clr>
            <a:srgbClr val="FBAE40"/>
          </p15:clr>
        </p15:guide>
        <p15:guide id="5" orient="horz" pos="341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. Header Slide">
  <p:cSld name="1. Header Slid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6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26"/>
          <p:cNvSpPr txBox="1"/>
          <p:nvPr>
            <p:ph idx="1" type="body"/>
          </p:nvPr>
        </p:nvSpPr>
        <p:spPr>
          <a:xfrm>
            <a:off x="431800" y="1820150"/>
            <a:ext cx="7948556" cy="73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26"/>
          <p:cNvSpPr txBox="1"/>
          <p:nvPr>
            <p:ph idx="2" type="body"/>
          </p:nvPr>
        </p:nvSpPr>
        <p:spPr>
          <a:xfrm>
            <a:off x="431825" y="2857500"/>
            <a:ext cx="7998597" cy="557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26"/>
          <p:cNvSpPr txBox="1"/>
          <p:nvPr>
            <p:ph idx="3" type="body"/>
          </p:nvPr>
        </p:nvSpPr>
        <p:spPr>
          <a:xfrm>
            <a:off x="5966385" y="4683765"/>
            <a:ext cx="2464025" cy="327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26"/>
          <p:cNvSpPr txBox="1"/>
          <p:nvPr>
            <p:ph idx="4" type="body"/>
          </p:nvPr>
        </p:nvSpPr>
        <p:spPr>
          <a:xfrm>
            <a:off x="5966385" y="5010897"/>
            <a:ext cx="2464025" cy="3271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42" name="Google Shape;42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" y="3991297"/>
            <a:ext cx="1911013" cy="167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28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. Body slide - Black text - Image">
  <p:cSld name="5. Body slide - Black text - Imag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8"/>
          <p:cNvSpPr/>
          <p:nvPr>
            <p:ph idx="2" type="pic"/>
          </p:nvPr>
        </p:nvSpPr>
        <p:spPr>
          <a:xfrm>
            <a:off x="4710816" y="0"/>
            <a:ext cx="4433207" cy="5715000"/>
          </a:xfrm>
          <a:prstGeom prst="rect">
            <a:avLst/>
          </a:prstGeom>
          <a:noFill/>
          <a:ln>
            <a:noFill/>
          </a:ln>
        </p:spPr>
      </p:sp>
      <p:sp>
        <p:nvSpPr>
          <p:cNvPr id="45" name="Google Shape;45;p28"/>
          <p:cNvSpPr txBox="1"/>
          <p:nvPr>
            <p:ph idx="1" type="body"/>
          </p:nvPr>
        </p:nvSpPr>
        <p:spPr>
          <a:xfrm>
            <a:off x="287363" y="1693836"/>
            <a:ext cx="4052221" cy="325051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1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28"/>
          <p:cNvSpPr txBox="1"/>
          <p:nvPr>
            <p:ph idx="3" type="body"/>
          </p:nvPr>
        </p:nvSpPr>
        <p:spPr>
          <a:xfrm>
            <a:off x="287363" y="223017"/>
            <a:ext cx="4052221" cy="11571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28"/>
          <p:cNvSpPr txBox="1"/>
          <p:nvPr>
            <p:ph idx="10" type="dt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8"/>
          <p:cNvSpPr txBox="1"/>
          <p:nvPr>
            <p:ph idx="11" type="ftr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8"/>
          <p:cNvSpPr txBox="1"/>
          <p:nvPr>
            <p:ph idx="12" type="sldNum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0" name="Google Shape;50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" y="4823147"/>
            <a:ext cx="2223969" cy="85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41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. Divider - Text and image">
  <p:cSld name="6. Divider - Text and imag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9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29"/>
          <p:cNvSpPr/>
          <p:nvPr>
            <p:ph idx="2" type="pic"/>
          </p:nvPr>
        </p:nvSpPr>
        <p:spPr>
          <a:xfrm>
            <a:off x="4710816" y="0"/>
            <a:ext cx="4433207" cy="5715000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Google Shape;54;p29"/>
          <p:cNvSpPr txBox="1"/>
          <p:nvPr>
            <p:ph idx="10" type="dt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9"/>
          <p:cNvSpPr txBox="1"/>
          <p:nvPr>
            <p:ph idx="11" type="ftr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9"/>
          <p:cNvSpPr txBox="1"/>
          <p:nvPr>
            <p:ph idx="12" type="sldNum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7" name="Google Shape;57;p29"/>
          <p:cNvSpPr txBox="1"/>
          <p:nvPr>
            <p:ph idx="1" type="body"/>
          </p:nvPr>
        </p:nvSpPr>
        <p:spPr>
          <a:xfrm>
            <a:off x="287338" y="576797"/>
            <a:ext cx="4218160" cy="418620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1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58" name="Google Shape;58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823145"/>
            <a:ext cx="2139677" cy="856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. Divider">
  <p:cSld name="7. Divider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0"/>
          <p:cNvSpPr/>
          <p:nvPr/>
        </p:nvSpPr>
        <p:spPr>
          <a:xfrm>
            <a:off x="-1066" y="0"/>
            <a:ext cx="9144000" cy="5715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30"/>
          <p:cNvSpPr txBox="1"/>
          <p:nvPr>
            <p:ph idx="1" type="body"/>
          </p:nvPr>
        </p:nvSpPr>
        <p:spPr>
          <a:xfrm>
            <a:off x="755662" y="1954930"/>
            <a:ext cx="7669159" cy="15025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30"/>
          <p:cNvSpPr txBox="1"/>
          <p:nvPr>
            <p:ph idx="10" type="dt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0"/>
          <p:cNvSpPr txBox="1"/>
          <p:nvPr>
            <p:ph idx="11" type="ftr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0"/>
          <p:cNvSpPr txBox="1"/>
          <p:nvPr>
            <p:ph idx="12" type="sldNum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5" name="Google Shape;65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823145"/>
            <a:ext cx="2139677" cy="856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. Body slide - Table">
  <p:cSld name="8. Body slide - Tabl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1"/>
          <p:cNvSpPr txBox="1"/>
          <p:nvPr>
            <p:ph idx="1" type="body"/>
          </p:nvPr>
        </p:nvSpPr>
        <p:spPr>
          <a:xfrm>
            <a:off x="287363" y="215946"/>
            <a:ext cx="8497093" cy="11189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31"/>
          <p:cNvSpPr/>
          <p:nvPr>
            <p:ph idx="2" type="tbl"/>
          </p:nvPr>
        </p:nvSpPr>
        <p:spPr>
          <a:xfrm>
            <a:off x="287363" y="1526921"/>
            <a:ext cx="8497093" cy="34174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350"/>
              <a:buFont typeface="Arial"/>
              <a:buNone/>
              <a:defRPr b="1" i="0" sz="1350" u="none" cap="none" strike="noStrike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31"/>
          <p:cNvSpPr txBox="1"/>
          <p:nvPr>
            <p:ph idx="12" type="sldNum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31"/>
          <p:cNvSpPr txBox="1"/>
          <p:nvPr>
            <p:ph idx="10" type="dt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1"/>
          <p:cNvSpPr txBox="1"/>
          <p:nvPr>
            <p:ph idx="11" type="ftr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2" name="Google Shape;72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" y="4823147"/>
            <a:ext cx="2223969" cy="85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444">
          <p15:clr>
            <a:srgbClr val="FBAE40"/>
          </p15:clr>
        </p15:guide>
        <p15:guide id="2" pos="5534">
          <p15:clr>
            <a:srgbClr val="FBAE40"/>
          </p15:clr>
        </p15:guide>
        <p15:guide id="3" orient="horz" pos="363">
          <p15:clr>
            <a:srgbClr val="FBAE40"/>
          </p15:clr>
        </p15:guide>
        <p15:guide id="4" pos="2795">
          <p15:clr>
            <a:srgbClr val="FBAE40"/>
          </p15:clr>
        </p15:guide>
        <p15:guide id="5" pos="296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9. Body slide - Chart">
  <p:cSld name="9. Body slide - Char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2"/>
          <p:cNvSpPr txBox="1"/>
          <p:nvPr>
            <p:ph idx="1" type="body"/>
          </p:nvPr>
        </p:nvSpPr>
        <p:spPr>
          <a:xfrm>
            <a:off x="287363" y="215946"/>
            <a:ext cx="8497093" cy="11189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32"/>
          <p:cNvSpPr txBox="1"/>
          <p:nvPr>
            <p:ph idx="12" type="sldNum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32"/>
          <p:cNvSpPr txBox="1"/>
          <p:nvPr>
            <p:ph idx="10" type="dt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2"/>
          <p:cNvSpPr txBox="1"/>
          <p:nvPr>
            <p:ph idx="11" type="ftr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8" name="Google Shape;78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" y="4823147"/>
            <a:ext cx="2223969" cy="8568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32"/>
          <p:cNvSpPr/>
          <p:nvPr>
            <p:ph idx="2" type="chart"/>
          </p:nvPr>
        </p:nvSpPr>
        <p:spPr>
          <a:xfrm>
            <a:off x="287364" y="1526921"/>
            <a:ext cx="8497082" cy="34174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1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3444">
          <p15:clr>
            <a:srgbClr val="FBAE40"/>
          </p15:clr>
        </p15:guide>
        <p15:guide id="2" pos="5534">
          <p15:clr>
            <a:srgbClr val="FBAE40"/>
          </p15:clr>
        </p15:guide>
        <p15:guide id="3" orient="horz" pos="363">
          <p15:clr>
            <a:srgbClr val="FBAE40"/>
          </p15:clr>
        </p15:guide>
        <p15:guide id="4" pos="2795">
          <p15:clr>
            <a:srgbClr val="FBAE40"/>
          </p15:clr>
        </p15:guide>
        <p15:guide id="5" pos="296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/>
          <p:nvPr>
            <p:ph idx="12" type="sldNum"/>
          </p:nvPr>
        </p:nvSpPr>
        <p:spPr>
          <a:xfrm>
            <a:off x="6678800" y="5387368"/>
            <a:ext cx="2057400" cy="192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23"/>
          <p:cNvSpPr txBox="1"/>
          <p:nvPr>
            <p:ph idx="10" type="dt"/>
          </p:nvPr>
        </p:nvSpPr>
        <p:spPr>
          <a:xfrm>
            <a:off x="6678800" y="5191935"/>
            <a:ext cx="2057400" cy="1954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3"/>
          <p:cNvSpPr txBox="1"/>
          <p:nvPr>
            <p:ph idx="11" type="ftr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181">
          <p15:clr>
            <a:srgbClr val="F26B43"/>
          </p15:clr>
        </p15:guide>
        <p15:guide id="2" orient="horz" pos="363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9a2fc6e376_0_284"/>
          <p:cNvSpPr txBox="1"/>
          <p:nvPr>
            <p:ph type="title"/>
          </p:nvPr>
        </p:nvSpPr>
        <p:spPr>
          <a:xfrm>
            <a:off x="278633" y="325437"/>
            <a:ext cx="82368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None/>
              <a:defRPr b="1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Google Shape;125;g29a2fc6e376_0_284"/>
          <p:cNvSpPr txBox="1"/>
          <p:nvPr>
            <p:ph idx="1" type="body"/>
          </p:nvPr>
        </p:nvSpPr>
        <p:spPr>
          <a:xfrm>
            <a:off x="1357446" y="1389063"/>
            <a:ext cx="7158000" cy="32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1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Google Shape;126;g29a2fc6e376_0_284"/>
          <p:cNvSpPr txBox="1"/>
          <p:nvPr>
            <p:ph idx="10" type="dt"/>
          </p:nvPr>
        </p:nvSpPr>
        <p:spPr>
          <a:xfrm>
            <a:off x="7580204" y="5479522"/>
            <a:ext cx="8100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7" name="Google Shape;127;g29a2fc6e376_0_284"/>
          <p:cNvSpPr txBox="1"/>
          <p:nvPr>
            <p:ph idx="11" type="ftr"/>
          </p:nvPr>
        </p:nvSpPr>
        <p:spPr>
          <a:xfrm>
            <a:off x="3028953" y="5479522"/>
            <a:ext cx="30861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8" name="Google Shape;128;g29a2fc6e376_0_284"/>
          <p:cNvSpPr txBox="1"/>
          <p:nvPr>
            <p:ph idx="12" type="sldNum"/>
          </p:nvPr>
        </p:nvSpPr>
        <p:spPr>
          <a:xfrm>
            <a:off x="8436969" y="5479522"/>
            <a:ext cx="607500" cy="18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9" name="Google Shape;129;g29a2fc6e376_0_28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83528" y="5115081"/>
            <a:ext cx="1115858" cy="25391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aaltodoc.aalto.fi/handle/123456789/31400" TargetMode="External"/><Relationship Id="rId4" Type="http://schemas.openxmlformats.org/officeDocument/2006/relationships/hyperlink" Target="https://aaltodoc.aalto.fi/handle/123456789/123388" TargetMode="External"/><Relationship Id="rId5" Type="http://schemas.openxmlformats.org/officeDocument/2006/relationships/hyperlink" Target="https://aaltodoc.aalto.fi/handle/123456789/123091" TargetMode="External"/><Relationship Id="rId6" Type="http://schemas.openxmlformats.org/officeDocument/2006/relationships/hyperlink" Target="https://aaltodoc.aalto.fi/handle/123456789/121820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sagepub.com/upm-data/9668_023128ch02.pdf" TargetMode="External"/><Relationship Id="rId4" Type="http://schemas.openxmlformats.org/officeDocument/2006/relationships/image" Target="../media/image16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aalto.fi/en/programmes/masters-programme-in-film-and-television/thesi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"/>
          <p:cNvSpPr txBox="1"/>
          <p:nvPr>
            <p:ph type="title"/>
          </p:nvPr>
        </p:nvSpPr>
        <p:spPr>
          <a:xfrm>
            <a:off x="442403" y="996335"/>
            <a:ext cx="3869137" cy="63419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/>
              <a:t>MA2 Seminar</a:t>
            </a:r>
            <a:endParaRPr/>
          </a:p>
        </p:txBody>
      </p:sp>
      <p:sp>
        <p:nvSpPr>
          <p:cNvPr id="203" name="Google Shape;203;p1"/>
          <p:cNvSpPr txBox="1"/>
          <p:nvPr>
            <p:ph idx="1" type="body"/>
          </p:nvPr>
        </p:nvSpPr>
        <p:spPr>
          <a:xfrm>
            <a:off x="442403" y="1979220"/>
            <a:ext cx="3869137" cy="39076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Autumn 2023</a:t>
            </a:r>
            <a:endParaRPr/>
          </a:p>
        </p:txBody>
      </p:sp>
      <p:sp>
        <p:nvSpPr>
          <p:cNvPr id="204" name="Google Shape;204;p1"/>
          <p:cNvSpPr txBox="1"/>
          <p:nvPr>
            <p:ph idx="2" type="body"/>
          </p:nvPr>
        </p:nvSpPr>
        <p:spPr>
          <a:xfrm>
            <a:off x="442403" y="3104594"/>
            <a:ext cx="3869137" cy="3271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Department of Film</a:t>
            </a:r>
            <a:endParaRPr/>
          </a:p>
        </p:txBody>
      </p:sp>
      <p:sp>
        <p:nvSpPr>
          <p:cNvPr id="205" name="Google Shape;205;p1"/>
          <p:cNvSpPr txBox="1"/>
          <p:nvPr>
            <p:ph idx="3" type="body"/>
          </p:nvPr>
        </p:nvSpPr>
        <p:spPr>
          <a:xfrm>
            <a:off x="442403" y="3431723"/>
            <a:ext cx="3869137" cy="3600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Aalto University School of Arts, Design and Architecture</a:t>
            </a:r>
            <a:endParaRPr/>
          </a:p>
        </p:txBody>
      </p:sp>
      <p:sp>
        <p:nvSpPr>
          <p:cNvPr id="206" name="Google Shape;206;p1"/>
          <p:cNvSpPr/>
          <p:nvPr>
            <p:ph idx="4" type="pic"/>
          </p:nvPr>
        </p:nvSpPr>
        <p:spPr>
          <a:xfrm>
            <a:off x="4564419" y="0"/>
            <a:ext cx="4579582" cy="57150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207" name="Google Shape;207;p1"/>
          <p:cNvCxnSpPr/>
          <p:nvPr/>
        </p:nvCxnSpPr>
        <p:spPr>
          <a:xfrm>
            <a:off x="442403" y="1874112"/>
            <a:ext cx="379683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29a2fc6e376_0_362"/>
          <p:cNvSpPr txBox="1"/>
          <p:nvPr/>
        </p:nvSpPr>
        <p:spPr>
          <a:xfrm>
            <a:off x="6754550" y="3527361"/>
            <a:ext cx="2237400" cy="19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4800" lIns="94800" spcFirstLastPara="1" rIns="94800" wrap="square" tIns="94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Translated from the text: Pentikäinen, Johanna 2011: Tutkimustarinat – opinnäytteen kirjoittamisen kaaria, kumppaneita ja kultaruukkuja.</a:t>
            </a:r>
            <a:endParaRPr b="0" i="0" sz="1200" u="none" cap="none" strike="noStrike">
              <a:solidFill>
                <a:srgbClr val="000000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Kirjallisuudentutkimuksen aikakauslehti AVAIN. 65-74. KTS. Siikainen.</a:t>
            </a:r>
            <a:endParaRPr b="0" i="0" sz="1200" u="none" cap="none" strike="noStrike">
              <a:solidFill>
                <a:srgbClr val="000000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graphicFrame>
        <p:nvGraphicFramePr>
          <p:cNvPr id="276" name="Google Shape;276;g29a2fc6e376_0_362"/>
          <p:cNvGraphicFramePr/>
          <p:nvPr/>
        </p:nvGraphicFramePr>
        <p:xfrm>
          <a:off x="209500" y="24069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{31A302FD-F21B-4F06-B5F2-049D62E8BE1D}</a:tableStyleId>
              </a:tblPr>
              <a:tblGrid>
                <a:gridCol w="3062275"/>
                <a:gridCol w="3062275"/>
              </a:tblGrid>
              <a:tr h="661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/>
                        <a:t>Part of the work</a:t>
                      </a:r>
                      <a:endParaRPr b="1" sz="1600" u="none" cap="none" strike="noStrike"/>
                    </a:p>
                  </a:txBody>
                  <a:tcPr marT="101575" marB="10157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 u="none" cap="none" strike="noStrike"/>
                        <a:t>Storyline</a:t>
                      </a:r>
                      <a:endParaRPr b="1" sz="1600" u="none" cap="none" strike="noStrike"/>
                    </a:p>
                  </a:txBody>
                  <a:tcPr marT="101575" marB="101575" marR="91425" marL="91425"/>
                </a:tc>
              </a:tr>
              <a:tr h="750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Introduction</a:t>
                      </a:r>
                      <a:endParaRPr sz="1600" u="none" cap="none" strike="noStrike"/>
                    </a:p>
                  </a:txBody>
                  <a:tcPr marT="101575" marB="10157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/>
                        <a:t>This is my experience.</a:t>
                      </a:r>
                      <a:endParaRPr sz="13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/>
                        <a:t>I intend to realise my research like this for these reasons.</a:t>
                      </a:r>
                      <a:endParaRPr sz="1300" u="none" cap="none" strike="noStrike"/>
                    </a:p>
                  </a:txBody>
                  <a:tcPr marT="101575" marB="101575" marR="91425" marL="91425"/>
                </a:tc>
              </a:tr>
              <a:tr h="853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Literature</a:t>
                      </a:r>
                      <a:endParaRPr sz="1600" u="none" cap="none" strike="noStrike"/>
                    </a:p>
                  </a:txBody>
                  <a:tcPr marT="101575" marB="10157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This is how others have researched the subject and these things they have discovered.</a:t>
                      </a:r>
                      <a:endParaRPr sz="11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/>
                        <a:t>My own research continues/fills in the research like this.</a:t>
                      </a:r>
                      <a:endParaRPr sz="1100" u="none" cap="none" strike="noStrike"/>
                    </a:p>
                  </a:txBody>
                  <a:tcPr marT="101575" marB="101575" marR="91425" marL="91425"/>
                </a:tc>
              </a:tr>
              <a:tr h="750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Methods</a:t>
                      </a:r>
                      <a:endParaRPr sz="1600" u="none" cap="none" strike="noStrike"/>
                    </a:p>
                  </a:txBody>
                  <a:tcPr marT="101575" marB="10157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/>
                        <a:t>Like this the other researchers have realised the methods / made their research.</a:t>
                      </a:r>
                      <a:endParaRPr sz="13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/>
                        <a:t>This is how I did it.</a:t>
                      </a:r>
                      <a:endParaRPr sz="1300" u="none" cap="none" strike="noStrike"/>
                    </a:p>
                  </a:txBody>
                  <a:tcPr marT="101575" marB="101575" marR="91425" marL="91425"/>
                </a:tc>
              </a:tr>
              <a:tr h="661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Analysis</a:t>
                      </a:r>
                      <a:endParaRPr sz="1600" u="none" cap="none" strike="noStrike"/>
                    </a:p>
                  </a:txBody>
                  <a:tcPr marT="101575" marB="10157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/>
                        <a:t>These things I discovered / understood.</a:t>
                      </a:r>
                      <a:endParaRPr sz="1300" u="none" cap="none" strike="noStrike"/>
                    </a:p>
                  </a:txBody>
                  <a:tcPr marT="101575" marB="101575" marR="91425" marL="91425"/>
                </a:tc>
              </a:tr>
              <a:tr h="661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Discussion</a:t>
                      </a:r>
                      <a:endParaRPr sz="1600" u="none" cap="none" strike="noStrike"/>
                    </a:p>
                  </a:txBody>
                  <a:tcPr marT="101575" marB="10157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/>
                        <a:t>Like this I interpret the results and this is how I ponder their meaning.</a:t>
                      </a:r>
                      <a:endParaRPr sz="1300" u="none" cap="none" strike="noStrike"/>
                    </a:p>
                  </a:txBody>
                  <a:tcPr marT="101575" marB="101575" marR="91425" marL="91425"/>
                </a:tc>
              </a:tr>
              <a:tr h="935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t/>
                      </a:r>
                      <a:endParaRPr sz="16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u="none" cap="none" strike="noStrike"/>
                        <a:t>Conclusions</a:t>
                      </a:r>
                      <a:endParaRPr sz="1600" u="none" cap="none" strike="noStrike"/>
                    </a:p>
                  </a:txBody>
                  <a:tcPr marT="101575" marB="10157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lang="en-US" sz="1300" u="none" cap="none" strike="noStrike"/>
                        <a:t>This is how I made my research, these things I found/understood, and this is how for example someone could continue researching the subject / or apply the results.</a:t>
                      </a:r>
                      <a:endParaRPr sz="1300" u="none" cap="none" strike="noStrike"/>
                    </a:p>
                  </a:txBody>
                  <a:tcPr marT="101575" marB="10157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91f53fcd6f_0_14"/>
          <p:cNvSpPr txBox="1"/>
          <p:nvPr>
            <p:ph idx="1" type="body"/>
          </p:nvPr>
        </p:nvSpPr>
        <p:spPr>
          <a:xfrm>
            <a:off x="292353" y="215948"/>
            <a:ext cx="8493000" cy="11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4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4000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283" name="Google Shape;283;g291f53fcd6f_0_14"/>
          <p:cNvSpPr txBox="1"/>
          <p:nvPr>
            <p:ph idx="2" type="body"/>
          </p:nvPr>
        </p:nvSpPr>
        <p:spPr>
          <a:xfrm>
            <a:off x="292350" y="215950"/>
            <a:ext cx="8493000" cy="47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1700"/>
              <a:t>You can take a closer look at the table of contents of the MA thesis we worked last time</a:t>
            </a:r>
            <a:endParaRPr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sz="1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1.</a:t>
            </a:r>
            <a:r>
              <a:rPr b="0" lang="en-US" sz="1800"/>
              <a:t> Ilona Ahti, Dreaming with your character – Screenwriting and cultural appropriation</a:t>
            </a:r>
            <a:endParaRPr b="0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-US" sz="1800" u="sng">
                <a:solidFill>
                  <a:schemeClr val="hlink"/>
                </a:solidFill>
                <a:hlinkClick r:id="rId3"/>
              </a:rPr>
              <a:t>https://aaltodoc.aalto.fi/handle/123456789/31400</a:t>
            </a:r>
            <a:endParaRPr b="0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2.</a:t>
            </a:r>
            <a:r>
              <a:rPr b="0" lang="en-US" sz="1800"/>
              <a:t> Samuli Ala-Lahti, Äänilähtöisyys</a:t>
            </a:r>
            <a:endParaRPr b="0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-US" sz="1800" u="sng">
                <a:solidFill>
                  <a:schemeClr val="hlink"/>
                </a:solidFill>
                <a:hlinkClick r:id="rId4"/>
              </a:rPr>
              <a:t>https://aaltodoc.aalto.fi/handle/123456789/123388</a:t>
            </a:r>
            <a:endParaRPr b="0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3.</a:t>
            </a:r>
            <a:r>
              <a:rPr b="0" lang="en-US" sz="1800"/>
              <a:t> Aki Tarkka, Lavastuksen tuottaminen</a:t>
            </a:r>
            <a:endParaRPr b="0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-US" sz="1800" u="sng">
                <a:solidFill>
                  <a:schemeClr val="hlink"/>
                </a:solidFill>
                <a:hlinkClick r:id="rId5"/>
              </a:rPr>
              <a:t>https://aaltodoc.aalto.fi/handle/123456789/123091</a:t>
            </a:r>
            <a:endParaRPr b="0"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4. </a:t>
            </a:r>
            <a:r>
              <a:rPr b="0" lang="en-US" sz="1800"/>
              <a:t>Diana Dahllund, The intersection of technology and aesthetics in contemporary cinema: an exploration of the impact of lightning advancements on the visual narrative</a:t>
            </a:r>
            <a:endParaRPr b="0"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b="0" lang="en-US" sz="1800" u="sng">
                <a:solidFill>
                  <a:schemeClr val="hlink"/>
                </a:solidFill>
                <a:hlinkClick r:id="rId6"/>
              </a:rPr>
              <a:t>https://aaltodoc.aalto.fi/handle/123456789/121820</a:t>
            </a:r>
            <a:endParaRPr b="0"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29a42f33faf_0_59"/>
          <p:cNvSpPr txBox="1"/>
          <p:nvPr>
            <p:ph idx="1" type="body"/>
          </p:nvPr>
        </p:nvSpPr>
        <p:spPr>
          <a:xfrm>
            <a:off x="1364628" y="3136198"/>
            <a:ext cx="8493000" cy="11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g29a42f33faf_0_59"/>
          <p:cNvSpPr txBox="1"/>
          <p:nvPr>
            <p:ph idx="2" type="body"/>
          </p:nvPr>
        </p:nvSpPr>
        <p:spPr>
          <a:xfrm>
            <a:off x="292353" y="1563761"/>
            <a:ext cx="8493000" cy="338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endParaRPr b="0" sz="9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b="0" sz="9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b="0" sz="9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b="0" sz="9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b="0" sz="9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b="0" sz="9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b="0" sz="9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b="0" sz="9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b="0" sz="9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b="0" sz="9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b="0" sz="9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b="0" sz="9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b="0" sz="9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b="0" lang="en-US" sz="900">
                <a:solidFill>
                  <a:srgbClr val="333333"/>
                </a:solidFill>
                <a:highlight>
                  <a:srgbClr val="FFFFFF"/>
                </a:highlight>
              </a:rPr>
              <a:t>Adapted from: </a:t>
            </a:r>
            <a:r>
              <a:rPr b="0" lang="en-US" sz="900">
                <a:solidFill>
                  <a:srgbClr val="2954D1"/>
                </a:solidFill>
                <a:highlight>
                  <a:srgbClr val="FFFFFF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http://www.sagepub.com/upm-data/9668_023128ch02.pdf</a:t>
            </a:r>
            <a:endParaRPr/>
          </a:p>
        </p:txBody>
      </p:sp>
      <p:pic>
        <p:nvPicPr>
          <p:cNvPr id="291" name="Google Shape;291;g29a42f33faf_0_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78200" y="318600"/>
            <a:ext cx="6517751" cy="417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29a2fc6e376_1_0"/>
          <p:cNvSpPr txBox="1"/>
          <p:nvPr>
            <p:ph idx="1" type="body"/>
          </p:nvPr>
        </p:nvSpPr>
        <p:spPr>
          <a:xfrm>
            <a:off x="292353" y="215948"/>
            <a:ext cx="8493000" cy="11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Assignment / Tehtävä</a:t>
            </a:r>
            <a:endParaRPr/>
          </a:p>
        </p:txBody>
      </p:sp>
      <p:sp>
        <p:nvSpPr>
          <p:cNvPr id="298" name="Google Shape;298;g29a2fc6e376_1_0"/>
          <p:cNvSpPr txBox="1"/>
          <p:nvPr>
            <p:ph idx="2" type="body"/>
          </p:nvPr>
        </p:nvSpPr>
        <p:spPr>
          <a:xfrm>
            <a:off x="292353" y="1563761"/>
            <a:ext cx="8493000" cy="3388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Write your preliminary table of contents and working plan for the next 5 months, </a:t>
            </a:r>
            <a:r>
              <a:rPr lang="en-US">
                <a:highlight>
                  <a:srgbClr val="FFFF00"/>
                </a:highlight>
              </a:rPr>
              <a:t>send a text of 20.000 characters to your supervisor by the first week of 2024.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Kirjoita raakaversio opinnäytetyösi sisällysluettelosta ja työsuunnitelma seuraavan 5 kk:n ajaksi. Lähetä 20 000 merkin teksti ohjaajallesi vuoden 2024 ensimmäisellä viikolla.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"/>
          <p:cNvSpPr txBox="1"/>
          <p:nvPr>
            <p:ph idx="1" type="body"/>
          </p:nvPr>
        </p:nvSpPr>
        <p:spPr>
          <a:xfrm>
            <a:off x="292905" y="214300"/>
            <a:ext cx="8497093" cy="1129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/>
              <a:t>MA</a:t>
            </a:r>
            <a:r>
              <a:rPr lang="en-US"/>
              <a:t>2 Seminar Dates Autumn 2023</a:t>
            </a:r>
            <a:endParaRPr/>
          </a:p>
        </p:txBody>
      </p:sp>
      <p:sp>
        <p:nvSpPr>
          <p:cNvPr id="213" name="Google Shape;213;p2"/>
          <p:cNvSpPr txBox="1"/>
          <p:nvPr>
            <p:ph idx="2" type="body"/>
          </p:nvPr>
        </p:nvSpPr>
        <p:spPr>
          <a:xfrm>
            <a:off x="287339" y="1681893"/>
            <a:ext cx="4150122" cy="32624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265" lvl="0" marL="34226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25th September </a:t>
            </a:r>
            <a:r>
              <a:rPr b="0" lang="en-US" sz="2000"/>
              <a:t>P310 – Väre</a:t>
            </a:r>
            <a:endParaRPr sz="2000"/>
          </a:p>
          <a:p>
            <a:pPr indent="-342265" lvl="0" marL="342265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9th October </a:t>
            </a:r>
            <a:r>
              <a:rPr b="0" lang="en-US" sz="2000"/>
              <a:t>F102 – Väre</a:t>
            </a:r>
            <a:endParaRPr b="0" sz="2000"/>
          </a:p>
          <a:p>
            <a:pPr indent="-342265" lvl="0" marL="342265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23rd October </a:t>
            </a:r>
            <a:r>
              <a:rPr b="0" lang="en-US" sz="2000"/>
              <a:t>F102 – Väre</a:t>
            </a:r>
            <a:endParaRPr b="0" sz="2000"/>
          </a:p>
          <a:p>
            <a:pPr indent="-342265" lvl="0" marL="342265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13th November </a:t>
            </a:r>
            <a:r>
              <a:rPr b="0" lang="en-US" sz="2000"/>
              <a:t>F102 – Väre</a:t>
            </a:r>
            <a:endParaRPr b="0" sz="2000"/>
          </a:p>
          <a:p>
            <a:pPr indent="-342265" lvl="0" marL="342265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4th December</a:t>
            </a:r>
            <a:r>
              <a:rPr b="0" lang="en-US" sz="2000"/>
              <a:t> F101 – Väre</a:t>
            </a:r>
            <a:endParaRPr b="0" sz="2000"/>
          </a:p>
          <a:p>
            <a:pPr indent="-215265" lvl="0" marL="342265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0" sz="2000"/>
          </a:p>
          <a:p>
            <a:pPr indent="0" lvl="0" marL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0" lang="en-US" sz="2000"/>
              <a:t>*The space is subject to change.</a:t>
            </a:r>
            <a:endParaRPr/>
          </a:p>
        </p:txBody>
      </p:sp>
      <p:sp>
        <p:nvSpPr>
          <p:cNvPr id="214" name="Google Shape;214;p2"/>
          <p:cNvSpPr txBox="1"/>
          <p:nvPr>
            <p:ph idx="3" type="body"/>
          </p:nvPr>
        </p:nvSpPr>
        <p:spPr>
          <a:xfrm>
            <a:off x="4706541" y="1681893"/>
            <a:ext cx="4078684" cy="326245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265" lvl="0" marL="34226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25.9.2023 </a:t>
            </a:r>
            <a:endParaRPr/>
          </a:p>
          <a:p>
            <a:pPr indent="-342265" lvl="0" marL="342265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9.10.2023</a:t>
            </a:r>
            <a:endParaRPr/>
          </a:p>
          <a:p>
            <a:pPr indent="-342265" lvl="0" marL="342265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23.10.2023</a:t>
            </a:r>
            <a:endParaRPr/>
          </a:p>
          <a:p>
            <a:pPr indent="-342265" lvl="0" marL="342265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13.11.2023</a:t>
            </a:r>
            <a:endParaRPr/>
          </a:p>
          <a:p>
            <a:pPr indent="-342265" lvl="0" marL="342265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4.12.2023</a:t>
            </a:r>
            <a:endParaRPr/>
          </a:p>
          <a:p>
            <a:pPr indent="-208915" lvl="0" marL="342265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-342265" lvl="0" marL="342265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0" lang="en-US" sz="2000"/>
              <a:t>*Opetustila saattaa muuttua.</a:t>
            </a:r>
            <a:endParaRPr/>
          </a:p>
          <a:p>
            <a:pPr indent="-208915" lvl="0" marL="342265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4"/>
          <p:cNvSpPr txBox="1"/>
          <p:nvPr>
            <p:ph idx="1" type="body"/>
          </p:nvPr>
        </p:nvSpPr>
        <p:spPr>
          <a:xfrm>
            <a:off x="292905" y="214300"/>
            <a:ext cx="8497093" cy="11292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/>
              <a:t>Program 13th November 2023</a:t>
            </a:r>
            <a:endParaRPr/>
          </a:p>
        </p:txBody>
      </p:sp>
      <p:sp>
        <p:nvSpPr>
          <p:cNvPr id="220" name="Google Shape;220;p4"/>
          <p:cNvSpPr txBox="1"/>
          <p:nvPr>
            <p:ph idx="2" type="body"/>
          </p:nvPr>
        </p:nvSpPr>
        <p:spPr>
          <a:xfrm>
            <a:off x="287350" y="1136176"/>
            <a:ext cx="4150200" cy="3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265" lvl="0" marL="34226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15:00-15:10 Introduction to the theme of the day: Table of contents as a planning tool</a:t>
            </a:r>
            <a:endParaRPr/>
          </a:p>
          <a:p>
            <a:pPr indent="-342265" lvl="0" marL="342265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15:30-16:10 Writing your own table of contents + Working plan for next 5 months</a:t>
            </a:r>
            <a:endParaRPr/>
          </a:p>
          <a:p>
            <a:pPr indent="-342265" lvl="0" marL="342265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16:10-16:40 Peer discussion and break</a:t>
            </a:r>
            <a:endParaRPr/>
          </a:p>
          <a:p>
            <a:pPr indent="-342265" lvl="0" marL="342265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16:30-17:00 Time for questions and group discussion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/>
          </a:p>
        </p:txBody>
      </p:sp>
      <p:sp>
        <p:nvSpPr>
          <p:cNvPr id="221" name="Google Shape;221;p4"/>
          <p:cNvSpPr txBox="1"/>
          <p:nvPr>
            <p:ph idx="3" type="body"/>
          </p:nvPr>
        </p:nvSpPr>
        <p:spPr>
          <a:xfrm>
            <a:off x="4706550" y="1136150"/>
            <a:ext cx="4078800" cy="38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265" lvl="0" marL="34226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15:00-15:10 Johdatus päivän teemaan: Sisällysluettelo suunnittelutyökaluna</a:t>
            </a:r>
            <a:endParaRPr/>
          </a:p>
          <a:p>
            <a:pPr indent="-342265" lvl="0" marL="342265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15:10-16:10 Tee sisällysluettelo opinnäytetyöhösi ja työsuunnitelma 5kk:n ajaksi</a:t>
            </a:r>
            <a:endParaRPr/>
          </a:p>
          <a:p>
            <a:pPr indent="-342265" lvl="0" marL="342265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/>
              <a:t>16.10-16:30 Keskustelua ryhmissä ja tauko</a:t>
            </a:r>
            <a:endParaRPr/>
          </a:p>
          <a:p>
            <a:pPr indent="-342265" lvl="0" marL="342265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16:30-17:00 Aikaa yhteiselle keskustelulle ja kysymyksille</a:t>
            </a:r>
            <a:endParaRPr/>
          </a:p>
          <a:p>
            <a:pPr indent="-208915" lvl="0" marL="342265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9a2fc6e376_0_12"/>
          <p:cNvSpPr txBox="1"/>
          <p:nvPr>
            <p:ph idx="1" type="body"/>
          </p:nvPr>
        </p:nvSpPr>
        <p:spPr>
          <a:xfrm>
            <a:off x="292905" y="214300"/>
            <a:ext cx="8497200" cy="112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Deadlines for submi</a:t>
            </a:r>
            <a:r>
              <a:rPr lang="en-US"/>
              <a:t>ssion of the </a:t>
            </a:r>
            <a:r>
              <a:rPr lang="en-US"/>
              <a:t>complete thesis in 2024</a:t>
            </a:r>
            <a:endParaRPr/>
          </a:p>
        </p:txBody>
      </p:sp>
      <p:sp>
        <p:nvSpPr>
          <p:cNvPr id="228" name="Google Shape;228;g29a2fc6e376_0_12"/>
          <p:cNvSpPr txBox="1"/>
          <p:nvPr>
            <p:ph idx="2" type="body"/>
          </p:nvPr>
        </p:nvSpPr>
        <p:spPr>
          <a:xfrm>
            <a:off x="287339" y="1681893"/>
            <a:ext cx="4150200" cy="3262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27.05.2024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31.07.2024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18.11.2024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31.12.2024 - graduation in 2025</a:t>
            </a:r>
            <a:br>
              <a:rPr lang="en-US" sz="1800"/>
            </a:br>
            <a:r>
              <a:rPr lang="en-US" sz="1800"/>
              <a:t>The deadlines for the “intention to submit thesis”, “oral presentation” and “permission for submitting the thesis” have not been announced yet.</a:t>
            </a:r>
            <a:endParaRPr sz="18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https://www.aalto.fi/en/programmes/masters-programme-in-film-and-television/thesis</a:t>
            </a:r>
            <a:endParaRPr sz="1800">
              <a:solidFill>
                <a:srgbClr val="0000FF"/>
              </a:solidFill>
            </a:endParaRPr>
          </a:p>
        </p:txBody>
      </p:sp>
      <p:sp>
        <p:nvSpPr>
          <p:cNvPr id="229" name="Google Shape;229;g29a2fc6e376_0_12"/>
          <p:cNvSpPr txBox="1"/>
          <p:nvPr>
            <p:ph idx="3" type="body"/>
          </p:nvPr>
        </p:nvSpPr>
        <p:spPr>
          <a:xfrm>
            <a:off x="4706541" y="1681893"/>
            <a:ext cx="4078800" cy="3262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g29a2fc6e376_0_12"/>
          <p:cNvSpPr txBox="1"/>
          <p:nvPr/>
        </p:nvSpPr>
        <p:spPr>
          <a:xfrm>
            <a:off x="4217975" y="3681875"/>
            <a:ext cx="4926000" cy="18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9a42f33faf_0_21"/>
          <p:cNvSpPr txBox="1"/>
          <p:nvPr>
            <p:ph idx="1" type="body"/>
          </p:nvPr>
        </p:nvSpPr>
        <p:spPr>
          <a:xfrm>
            <a:off x="292905" y="214300"/>
            <a:ext cx="8497200" cy="112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highlight>
                  <a:schemeClr val="lt1"/>
                </a:highlight>
              </a:rPr>
              <a:t>Designing a Workable Plan for Your Thesis</a:t>
            </a:r>
            <a:endParaRPr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g29a42f33faf_0_21"/>
          <p:cNvSpPr txBox="1"/>
          <p:nvPr>
            <p:ph idx="2" type="body"/>
          </p:nvPr>
        </p:nvSpPr>
        <p:spPr>
          <a:xfrm>
            <a:off x="287339" y="1681893"/>
            <a:ext cx="4150200" cy="3262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61950" lvl="0" marL="457200" rtl="0" algn="l">
              <a:spcBef>
                <a:spcPts val="750"/>
              </a:spcBef>
              <a:spcAft>
                <a:spcPts val="0"/>
              </a:spcAft>
              <a:buSzPts val="2100"/>
              <a:buChar char="•"/>
            </a:pPr>
            <a:r>
              <a:rPr lang="en-US">
                <a:highlight>
                  <a:schemeClr val="lt1"/>
                </a:highlight>
              </a:rPr>
              <a:t>Make sure you have the support you need, the Supervisor approves your topic and thesis advisor/ advisors and makes sure that you get advising and feedback on your thesis.</a:t>
            </a:r>
            <a:endParaRPr>
              <a:highlight>
                <a:schemeClr val="lt1"/>
              </a:highlight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>
                <a:highlight>
                  <a:schemeClr val="lt1"/>
                </a:highlight>
              </a:rPr>
              <a:t>Make sure your study plan is up to date.</a:t>
            </a:r>
            <a:endParaRPr>
              <a:highlight>
                <a:schemeClr val="lt1"/>
              </a:highlight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>
                <a:highlight>
                  <a:schemeClr val="lt1"/>
                </a:highlight>
              </a:rPr>
              <a:t>Work with a research partner</a:t>
            </a:r>
            <a:endParaRPr>
              <a:highlight>
                <a:schemeClr val="lt1"/>
              </a:highlight>
            </a:endParaRPr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FF"/>
              </a:solidFill>
            </a:endParaRPr>
          </a:p>
        </p:txBody>
      </p:sp>
      <p:sp>
        <p:nvSpPr>
          <p:cNvPr id="238" name="Google Shape;238;g29a42f33faf_0_21"/>
          <p:cNvSpPr txBox="1"/>
          <p:nvPr>
            <p:ph idx="3" type="body"/>
          </p:nvPr>
        </p:nvSpPr>
        <p:spPr>
          <a:xfrm>
            <a:off x="4706541" y="1681893"/>
            <a:ext cx="4078800" cy="3262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Varmista, että sinulla on riittävästi tukea. Ohjaajan tulee hyväksyä aiheesi. 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Huolehdi, että opintosuunnitelmasi on ajan tasalla.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Työskentele tutkimuskumppanin kanssa.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g29a42f33faf_0_21"/>
          <p:cNvSpPr txBox="1"/>
          <p:nvPr/>
        </p:nvSpPr>
        <p:spPr>
          <a:xfrm>
            <a:off x="4217975" y="3681875"/>
            <a:ext cx="4926000" cy="18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9a42f33faf_0_38"/>
          <p:cNvSpPr txBox="1"/>
          <p:nvPr>
            <p:ph idx="1" type="body"/>
          </p:nvPr>
        </p:nvSpPr>
        <p:spPr>
          <a:xfrm>
            <a:off x="292905" y="214300"/>
            <a:ext cx="8497200" cy="112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Breakdown of the work</a:t>
            </a:r>
            <a:endParaRPr/>
          </a:p>
        </p:txBody>
      </p:sp>
      <p:sp>
        <p:nvSpPr>
          <p:cNvPr id="246" name="Google Shape;246;g29a42f33faf_0_38"/>
          <p:cNvSpPr txBox="1"/>
          <p:nvPr>
            <p:ph idx="2" type="body"/>
          </p:nvPr>
        </p:nvSpPr>
        <p:spPr>
          <a:xfrm>
            <a:off x="287339" y="1681893"/>
            <a:ext cx="4150200" cy="3262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61950" lvl="0" marL="457200" rtl="0" algn="l">
              <a:spcBef>
                <a:spcPts val="75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Topic and research proposal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Search and </a:t>
            </a:r>
            <a:r>
              <a:rPr lang="en-US"/>
              <a:t>prior research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Research and analysis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Writing, editing, proofreading.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Completion, submission, presentation, graduation</a:t>
            </a:r>
            <a:endParaRPr/>
          </a:p>
        </p:txBody>
      </p:sp>
      <p:sp>
        <p:nvSpPr>
          <p:cNvPr id="247" name="Google Shape;247;g29a42f33faf_0_38"/>
          <p:cNvSpPr txBox="1"/>
          <p:nvPr>
            <p:ph idx="3" type="body"/>
          </p:nvPr>
        </p:nvSpPr>
        <p:spPr>
          <a:xfrm>
            <a:off x="4706541" y="1681893"/>
            <a:ext cx="4078800" cy="3262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61950" lvl="0" marL="457200" rtl="0" algn="l">
              <a:spcBef>
                <a:spcPts val="75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Lopputyön aihe ja tutkimusssuunnitelma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Tiedonhankintavaihe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Tutkimus ja analyysi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Kirjoittaminen, editointi, oikoluku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Valmiin opinnäytetyön palauttaminen, presentaatio, valmistuminen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29a42f33faf_0_52"/>
          <p:cNvSpPr txBox="1"/>
          <p:nvPr>
            <p:ph idx="1" type="body"/>
          </p:nvPr>
        </p:nvSpPr>
        <p:spPr>
          <a:xfrm>
            <a:off x="292905" y="214300"/>
            <a:ext cx="8497200" cy="112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A proposed structure based on our upcoming sessions</a:t>
            </a:r>
            <a:endParaRPr/>
          </a:p>
        </p:txBody>
      </p:sp>
      <p:sp>
        <p:nvSpPr>
          <p:cNvPr id="254" name="Google Shape;254;g29a42f33faf_0_52"/>
          <p:cNvSpPr txBox="1"/>
          <p:nvPr>
            <p:ph idx="2" type="body"/>
          </p:nvPr>
        </p:nvSpPr>
        <p:spPr>
          <a:xfrm>
            <a:off x="287339" y="1681893"/>
            <a:ext cx="4150200" cy="3262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9250" lvl="0" marL="457200" rtl="0" algn="l">
              <a:spcBef>
                <a:spcPts val="750"/>
              </a:spcBef>
              <a:spcAft>
                <a:spcPts val="0"/>
              </a:spcAft>
              <a:buSzPts val="1900"/>
              <a:buChar char="•"/>
            </a:pPr>
            <a:r>
              <a:rPr lang="en-US" sz="1900"/>
              <a:t>Today: </a:t>
            </a:r>
            <a:r>
              <a:rPr lang="en-US" sz="1900"/>
              <a:t>Structure and writing</a:t>
            </a:r>
            <a:br>
              <a:rPr lang="en-US" sz="1900"/>
            </a:br>
            <a:r>
              <a:rPr lang="en-US" sz="1900">
                <a:highlight>
                  <a:srgbClr val="FFFF00"/>
                </a:highlight>
              </a:rPr>
              <a:t>Goal: Table of contents and a text of 20.000 characters submitted to the supervisor in the first week of 2024.</a:t>
            </a:r>
            <a:endParaRPr sz="1900">
              <a:highlight>
                <a:srgbClr val="FFFF00"/>
              </a:highlight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-US" sz="1900"/>
              <a:t>25.03.2024: Sharing writing and </a:t>
            </a:r>
            <a:r>
              <a:rPr lang="en-US" sz="1900"/>
              <a:t>showing projects.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-US" sz="1900"/>
              <a:t>15.04.2024: sharing conclusions, manuscript to supervisor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-US" sz="1900"/>
              <a:t>13.05.2024: sharing thoughts</a:t>
            </a:r>
            <a:endParaRPr sz="1900"/>
          </a:p>
        </p:txBody>
      </p:sp>
      <p:sp>
        <p:nvSpPr>
          <p:cNvPr id="255" name="Google Shape;255;g29a42f33faf_0_52"/>
          <p:cNvSpPr txBox="1"/>
          <p:nvPr>
            <p:ph idx="3" type="body"/>
          </p:nvPr>
        </p:nvSpPr>
        <p:spPr>
          <a:xfrm>
            <a:off x="4706541" y="1681893"/>
            <a:ext cx="4078800" cy="3262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900"/>
              <a:t>Tänään: rakenne ja kirjoittaminen. Tavoite: Sisällysluettelo ja 20 000 merkin teksti ohjaajalle vuoden 2024 ensimmäisellä viikolla</a:t>
            </a:r>
            <a:endParaRPr sz="1900"/>
          </a:p>
          <a:p>
            <a:pPr indent="-349250" lvl="0" marL="457200" rtl="0" algn="l">
              <a:spcBef>
                <a:spcPts val="750"/>
              </a:spcBef>
              <a:spcAft>
                <a:spcPts val="0"/>
              </a:spcAft>
              <a:buSzPts val="1900"/>
              <a:buChar char="•"/>
            </a:pPr>
            <a:r>
              <a:rPr lang="en-US" sz="1900"/>
              <a:t>25.03.2024: keskustellaan kirjoittamisesta, projektien esittely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-US" sz="1900"/>
              <a:t>15.04.2024: kirjoittamisen lopputulokset, käsikirjoitus ohjaajalle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•"/>
            </a:pPr>
            <a:r>
              <a:rPr lang="en-US" sz="1900"/>
              <a:t>13.05.2024: jaetaan ajatuksia opinnäytetyön kirjoittamisesta</a:t>
            </a:r>
            <a:endParaRPr sz="19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29a42f33faf_0_0"/>
          <p:cNvSpPr txBox="1"/>
          <p:nvPr>
            <p:ph idx="1" type="body"/>
          </p:nvPr>
        </p:nvSpPr>
        <p:spPr>
          <a:xfrm>
            <a:off x="292905" y="214300"/>
            <a:ext cx="8497200" cy="112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Examples of table of contents</a:t>
            </a:r>
            <a:endParaRPr/>
          </a:p>
        </p:txBody>
      </p:sp>
      <p:sp>
        <p:nvSpPr>
          <p:cNvPr id="262" name="Google Shape;262;g29a42f33faf_0_0"/>
          <p:cNvSpPr txBox="1"/>
          <p:nvPr>
            <p:ph idx="2" type="body"/>
          </p:nvPr>
        </p:nvSpPr>
        <p:spPr>
          <a:xfrm>
            <a:off x="287339" y="1681893"/>
            <a:ext cx="4150200" cy="3262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61950" lvl="0" marL="457200" rtl="0" algn="l">
              <a:spcBef>
                <a:spcPts val="75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Introduction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Literature review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Methodology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Analysis / Results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Discussion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Conclusion</a:t>
            </a:r>
            <a:endParaRPr/>
          </a:p>
        </p:txBody>
      </p:sp>
      <p:sp>
        <p:nvSpPr>
          <p:cNvPr id="263" name="Google Shape;263;g29a42f33faf_0_0"/>
          <p:cNvSpPr txBox="1"/>
          <p:nvPr>
            <p:ph idx="3" type="body"/>
          </p:nvPr>
        </p:nvSpPr>
        <p:spPr>
          <a:xfrm>
            <a:off x="4706541" y="1681893"/>
            <a:ext cx="4078800" cy="3262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61950" lvl="0" marL="457200" rtl="0" algn="l">
              <a:spcBef>
                <a:spcPts val="75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Johdanto 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Kirjallisuuskatsaus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Menetelmät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Analyysi / Tulokset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Pohdinta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Lopetus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g29a42f33faf_0_0"/>
          <p:cNvSpPr txBox="1"/>
          <p:nvPr/>
        </p:nvSpPr>
        <p:spPr>
          <a:xfrm>
            <a:off x="4217975" y="3681875"/>
            <a:ext cx="4926000" cy="18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Google Shape;269;g29a2fc6e376_0_2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69333"/>
            <a:ext cx="6460612" cy="4838701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g29a2fc6e376_0_279"/>
          <p:cNvSpPr txBox="1"/>
          <p:nvPr/>
        </p:nvSpPr>
        <p:spPr>
          <a:xfrm>
            <a:off x="6763025" y="169333"/>
            <a:ext cx="2237400" cy="17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4800" lIns="94800" spcFirstLastPara="1" rIns="94800" wrap="square" tIns="94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Pentikäinen, Johanna 2011: Tutkimustarinat – opinnäytteen kirjoittamisen kaaria, kumppaneita ja kultaruukkuja.</a:t>
            </a:r>
            <a:endParaRPr b="0" i="0" sz="1200" u="none" cap="none" strike="noStrike">
              <a:solidFill>
                <a:srgbClr val="000000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Kirjallisuudentutkimuksen aikakauslehti AVAIN. 65-74. KTS. Siikainen.</a:t>
            </a:r>
            <a:endParaRPr b="0" i="0" sz="1200" u="none" cap="none" strike="noStrike">
              <a:solidFill>
                <a:srgbClr val="000000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-teema">
  <a:themeElements>
    <a:clrScheme name="Mukautettu 3">
      <a:dk1>
        <a:srgbClr val="000000"/>
      </a:dk1>
      <a:lt1>
        <a:srgbClr val="FFFFFF"/>
      </a:lt1>
      <a:dk2>
        <a:srgbClr val="FFA500"/>
      </a:dk2>
      <a:lt2>
        <a:srgbClr val="FFC866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alto-yliopisto">
  <a:themeElements>
    <a:clrScheme name="Aalto">
      <a:dk1>
        <a:srgbClr val="000000"/>
      </a:dk1>
      <a:lt1>
        <a:srgbClr val="FFFFFF"/>
      </a:lt1>
      <a:dk2>
        <a:srgbClr val="ED1C24"/>
      </a:dk2>
      <a:lt2>
        <a:srgbClr val="A5A5A5"/>
      </a:lt2>
      <a:accent1>
        <a:srgbClr val="ED1C24"/>
      </a:accent1>
      <a:accent2>
        <a:srgbClr val="CCCCCC"/>
      </a:accent2>
      <a:accent3>
        <a:srgbClr val="A5A5A5"/>
      </a:accent3>
      <a:accent4>
        <a:srgbClr val="ED1C24"/>
      </a:accent4>
      <a:accent5>
        <a:srgbClr val="CCCCCC"/>
      </a:accent5>
      <a:accent6>
        <a:srgbClr val="A5A5A5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2023-09-23T15:59:39Z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0x01010077D8067A49724945B01A3FCDF2E7485D</vt:lpwstr>
  </property>
</Properties>
</file>