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hG7Ig6zZtRQ9XfdDK5+nxgF8kL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0" name="Google Shape;240;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2db72e3c9c6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2db72e3c9c6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g2db72e3c9c6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db72e3c9c6_0_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2db72e3c9c6_0_6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g2db72e3c9c6_0_6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1f4c6b47e47_0_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8" name="Google Shape;318;g1f4c6b47e47_0_3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9" name="Google Shape;319;g1f4c6b47e47_0_3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2cc3f353ea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5" name="Google Shape;325;g2cc3f353ead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6" name="Google Shape;326;g2cc3f353ead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2cc3f353ead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2" name="Google Shape;332;g2cc3f353ead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3" name="Google Shape;333;g2cc3f353ead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0" name="Google Shape;25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7" name="Google Shape;25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db72e3c9c6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db72e3c9c6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g2db72e3c9c6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db72e3c9c6_0_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2db72e3c9c6_0_2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g2db72e3c9c6_0_2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db72e3c9c6_0_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2db72e3c9c6_0_4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g2db72e3c9c6_0_4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2db72e3c9c6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2db72e3c9c6_0_5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g2db72e3c9c6_0_5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2db72e3c9c6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2db72e3c9c6_0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g2db72e3c9c6_0_1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1" Type="http://schemas.openxmlformats.org/officeDocument/2006/relationships/image" Target="../media/image5.png"/><Relationship Id="rId10" Type="http://schemas.openxmlformats.org/officeDocument/2006/relationships/hyperlink" Target="https://www.aalto.fi/snapchat/" TargetMode="External"/><Relationship Id="rId13" Type="http://schemas.openxmlformats.org/officeDocument/2006/relationships/image" Target="../media/image8.png"/><Relationship Id="rId12" Type="http://schemas.openxmlformats.org/officeDocument/2006/relationships/hyperlink" Target="https://www.linkedin.com/school/aalto-university/" TargetMode="External"/><Relationship Id="rId1" Type="http://schemas.openxmlformats.org/officeDocument/2006/relationships/slideMaster" Target="../slideMasters/slideMaster1.xml"/><Relationship Id="rId2" Type="http://schemas.openxmlformats.org/officeDocument/2006/relationships/hyperlink" Target="https://www.facebook.com/AaltoUniversitySchoolOfArtsDesignAndArchitecture" TargetMode="External"/><Relationship Id="rId3" Type="http://schemas.openxmlformats.org/officeDocument/2006/relationships/image" Target="../media/image4.png"/><Relationship Id="rId4" Type="http://schemas.openxmlformats.org/officeDocument/2006/relationships/hyperlink" Target="https://www.instagram.com/aaltoarts" TargetMode="External"/><Relationship Id="rId9" Type="http://schemas.openxmlformats.org/officeDocument/2006/relationships/image" Target="../media/image10.png"/><Relationship Id="rId14" Type="http://schemas.openxmlformats.org/officeDocument/2006/relationships/image" Target="../media/image1.png"/><Relationship Id="rId5" Type="http://schemas.openxmlformats.org/officeDocument/2006/relationships/image" Target="../media/image9.png"/><Relationship Id="rId6" Type="http://schemas.openxmlformats.org/officeDocument/2006/relationships/hyperlink" Target="https://twitter.com/aaltoARTS" TargetMode="External"/><Relationship Id="rId7" Type="http://schemas.openxmlformats.org/officeDocument/2006/relationships/image" Target="../media/image11.png"/><Relationship Id="rId8" Type="http://schemas.openxmlformats.org/officeDocument/2006/relationships/hyperlink" Target="https://www.youtube.com/user/aaltouniversity" TargetMode="Externa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11" Type="http://schemas.openxmlformats.org/officeDocument/2006/relationships/image" Target="../media/image5.png"/><Relationship Id="rId10" Type="http://schemas.openxmlformats.org/officeDocument/2006/relationships/hyperlink" Target="https://www.aalto.fi/snapchat/" TargetMode="External"/><Relationship Id="rId13" Type="http://schemas.openxmlformats.org/officeDocument/2006/relationships/image" Target="../media/image8.png"/><Relationship Id="rId12" Type="http://schemas.openxmlformats.org/officeDocument/2006/relationships/hyperlink" Target="https://www.linkedin.com/school/aalto-university/" TargetMode="External"/><Relationship Id="rId1" Type="http://schemas.openxmlformats.org/officeDocument/2006/relationships/slideMaster" Target="../slideMasters/slideMaster2.xml"/><Relationship Id="rId2" Type="http://schemas.openxmlformats.org/officeDocument/2006/relationships/hyperlink" Target="https://www.facebook.com/AaltoUniversitySchoolOfArtsDesignAndArchitecture" TargetMode="External"/><Relationship Id="rId3" Type="http://schemas.openxmlformats.org/officeDocument/2006/relationships/image" Target="../media/image4.png"/><Relationship Id="rId4" Type="http://schemas.openxmlformats.org/officeDocument/2006/relationships/hyperlink" Target="https://www.instagram.com/aaltoarts" TargetMode="External"/><Relationship Id="rId9" Type="http://schemas.openxmlformats.org/officeDocument/2006/relationships/image" Target="../media/image10.png"/><Relationship Id="rId14" Type="http://schemas.openxmlformats.org/officeDocument/2006/relationships/image" Target="../media/image1.png"/><Relationship Id="rId5" Type="http://schemas.openxmlformats.org/officeDocument/2006/relationships/image" Target="../media/image9.png"/><Relationship Id="rId6" Type="http://schemas.openxmlformats.org/officeDocument/2006/relationships/hyperlink" Target="https://twitter.com/aaltoARTS" TargetMode="External"/><Relationship Id="rId7" Type="http://schemas.openxmlformats.org/officeDocument/2006/relationships/image" Target="../media/image11.png"/><Relationship Id="rId8" Type="http://schemas.openxmlformats.org/officeDocument/2006/relationships/hyperlink" Target="https://www.youtube.com/user/aaltouniversity"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Header Slide - Image ">
  <p:cSld name="2. Header Slide - Image ">
    <p:spTree>
      <p:nvGrpSpPr>
        <p:cNvPr id="13" name="Shape 13"/>
        <p:cNvGrpSpPr/>
        <p:nvPr/>
      </p:nvGrpSpPr>
      <p:grpSpPr>
        <a:xfrm>
          <a:off x="0" y="0"/>
          <a:ext cx="0" cy="0"/>
          <a:chOff x="0" y="0"/>
          <a:chExt cx="0" cy="0"/>
        </a:xfrm>
      </p:grpSpPr>
      <p:sp>
        <p:nvSpPr>
          <p:cNvPr id="14" name="Google Shape;14;p10"/>
          <p:cNvSpPr/>
          <p:nvPr/>
        </p:nvSpPr>
        <p:spPr>
          <a:xfrm>
            <a:off x="0" y="0"/>
            <a:ext cx="9144000" cy="5143500"/>
          </a:xfrm>
          <a:prstGeom prst="rect">
            <a:avLst/>
          </a:prstGeom>
          <a:solidFill>
            <a:srgbClr val="FFA500"/>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15" name="Google Shape;15;p10"/>
          <p:cNvSpPr txBox="1"/>
          <p:nvPr>
            <p:ph type="title"/>
          </p:nvPr>
        </p:nvSpPr>
        <p:spPr>
          <a:xfrm>
            <a:off x="442400" y="896700"/>
            <a:ext cx="3869137" cy="570773"/>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6" name="Google Shape;16;p10"/>
          <p:cNvSpPr txBox="1"/>
          <p:nvPr>
            <p:ph idx="1" type="body"/>
          </p:nvPr>
        </p:nvSpPr>
        <p:spPr>
          <a:xfrm>
            <a:off x="442400" y="1781298"/>
            <a:ext cx="3869137" cy="351692"/>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800"/>
              <a:buFont typeface="Arial"/>
              <a:buNone/>
              <a:defRPr b="1" i="0" sz="2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7" name="Google Shape;17;p10"/>
          <p:cNvSpPr txBox="1"/>
          <p:nvPr>
            <p:ph idx="2" type="body"/>
          </p:nvPr>
        </p:nvSpPr>
        <p:spPr>
          <a:xfrm>
            <a:off x="442400" y="2794133"/>
            <a:ext cx="3869137" cy="29441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8" name="Google Shape;18;p10"/>
          <p:cNvSpPr txBox="1"/>
          <p:nvPr>
            <p:ph idx="3" type="body"/>
          </p:nvPr>
        </p:nvSpPr>
        <p:spPr>
          <a:xfrm>
            <a:off x="442400" y="3088551"/>
            <a:ext cx="3869137" cy="32405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9" name="Google Shape;19;p10"/>
          <p:cNvSpPr/>
          <p:nvPr>
            <p:ph idx="4" type="pic"/>
          </p:nvPr>
        </p:nvSpPr>
        <p:spPr>
          <a:xfrm>
            <a:off x="4564419" y="0"/>
            <a:ext cx="4579582" cy="5143500"/>
          </a:xfrm>
          <a:prstGeom prst="rect">
            <a:avLst/>
          </a:prstGeom>
          <a:noFill/>
          <a:ln>
            <a:noFill/>
          </a:ln>
        </p:spPr>
      </p:sp>
      <p:pic>
        <p:nvPicPr>
          <p:cNvPr id="20" name="Google Shape;20;p10"/>
          <p:cNvPicPr preferRelativeResize="0"/>
          <p:nvPr/>
        </p:nvPicPr>
        <p:blipFill rotWithShape="1">
          <a:blip r:embed="rId2">
            <a:alphaModFix/>
          </a:blip>
          <a:srcRect b="0" l="0" r="0" t="0"/>
          <a:stretch/>
        </p:blipFill>
        <p:spPr>
          <a:xfrm>
            <a:off x="0" y="3469499"/>
            <a:ext cx="1911013" cy="1674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 Process slide">
  <p:cSld name="10. Process slide">
    <p:bg>
      <p:bgPr>
        <a:solidFill>
          <a:srgbClr val="FFA500"/>
        </a:solidFill>
      </p:bgPr>
    </p:bg>
    <p:spTree>
      <p:nvGrpSpPr>
        <p:cNvPr id="80" name="Shape 80"/>
        <p:cNvGrpSpPr/>
        <p:nvPr/>
      </p:nvGrpSpPr>
      <p:grpSpPr>
        <a:xfrm>
          <a:off x="0" y="0"/>
          <a:ext cx="0" cy="0"/>
          <a:chOff x="0" y="0"/>
          <a:chExt cx="0" cy="0"/>
        </a:xfrm>
      </p:grpSpPr>
      <p:sp>
        <p:nvSpPr>
          <p:cNvPr id="81" name="Google Shape;81;p21"/>
          <p:cNvSpPr txBox="1"/>
          <p:nvPr>
            <p:ph idx="1" type="body"/>
          </p:nvPr>
        </p:nvSpPr>
        <p:spPr>
          <a:xfrm>
            <a:off x="294503" y="27708"/>
            <a:ext cx="8489928" cy="99589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82" name="Google Shape;82;p21"/>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1"/>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1"/>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85" name="Google Shape;85;p21"/>
          <p:cNvPicPr preferRelativeResize="0"/>
          <p:nvPr/>
        </p:nvPicPr>
        <p:blipFill rotWithShape="1">
          <a:blip r:embed="rId2">
            <a:alphaModFix/>
          </a:blip>
          <a:srcRect b="0" l="0" r="0" t="0"/>
          <a:stretch/>
        </p:blipFill>
        <p:spPr>
          <a:xfrm>
            <a:off x="-2" y="4286701"/>
            <a:ext cx="2139679" cy="856801"/>
          </a:xfrm>
          <a:prstGeom prst="rect">
            <a:avLst/>
          </a:prstGeom>
          <a:noFill/>
          <a:ln>
            <a:noFill/>
          </a:ln>
        </p:spPr>
      </p:pic>
      <p:sp>
        <p:nvSpPr>
          <p:cNvPr id="86" name="Google Shape;86;p21"/>
          <p:cNvSpPr txBox="1"/>
          <p:nvPr>
            <p:ph idx="2" type="body"/>
          </p:nvPr>
        </p:nvSpPr>
        <p:spPr>
          <a:xfrm>
            <a:off x="290831"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228600" lvl="1" marL="914400" marR="0" rtl="0" algn="l">
              <a:lnSpc>
                <a:spcPct val="111111"/>
              </a:lnSpc>
              <a:spcBef>
                <a:spcPts val="375"/>
              </a:spcBef>
              <a:spcAft>
                <a:spcPts val="0"/>
              </a:spcAft>
              <a:buClr>
                <a:schemeClr val="lt1"/>
              </a:buClr>
              <a:buSzPts val="1350"/>
              <a:buFont typeface="Arial"/>
              <a:buNone/>
              <a:defRPr b="1" i="0" sz="1350" u="none" cap="none" strike="noStrike">
                <a:solidFill>
                  <a:schemeClr val="lt1"/>
                </a:solidFill>
                <a:latin typeface="Arial"/>
                <a:ea typeface="Arial"/>
                <a:cs typeface="Arial"/>
                <a:sym typeface="Arial"/>
              </a:defRPr>
            </a:lvl2pPr>
            <a:lvl3pPr indent="-278638" lvl="2" marL="1371600" marR="0" rtl="0" algn="l">
              <a:lnSpc>
                <a:spcPct val="90000"/>
              </a:lnSpc>
              <a:spcBef>
                <a:spcPts val="375"/>
              </a:spcBef>
              <a:spcAft>
                <a:spcPts val="0"/>
              </a:spcAft>
              <a:buClr>
                <a:schemeClr val="lt1"/>
              </a:buClr>
              <a:buSzPts val="788"/>
              <a:buFont typeface="Arial"/>
              <a:buChar char="•"/>
              <a:defRPr b="0" i="0" sz="788"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7" name="Google Shape;87;p21"/>
          <p:cNvSpPr txBox="1"/>
          <p:nvPr>
            <p:ph idx="3" type="body"/>
          </p:nvPr>
        </p:nvSpPr>
        <p:spPr>
          <a:xfrm>
            <a:off x="2030003"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8" name="Google Shape;88;p21"/>
          <p:cNvSpPr/>
          <p:nvPr>
            <p:ph idx="4" type="body"/>
          </p:nvPr>
        </p:nvSpPr>
        <p:spPr>
          <a:xfrm>
            <a:off x="502331"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9" name="Google Shape;89;p21"/>
          <p:cNvSpPr/>
          <p:nvPr>
            <p:ph idx="5" type="body"/>
          </p:nvPr>
        </p:nvSpPr>
        <p:spPr>
          <a:xfrm>
            <a:off x="2241503"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0" name="Google Shape;90;p21"/>
          <p:cNvSpPr/>
          <p:nvPr>
            <p:ph idx="6" type="body"/>
          </p:nvPr>
        </p:nvSpPr>
        <p:spPr>
          <a:xfrm>
            <a:off x="3980675"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1" name="Google Shape;91;p21"/>
          <p:cNvSpPr/>
          <p:nvPr>
            <p:ph idx="7" type="body"/>
          </p:nvPr>
        </p:nvSpPr>
        <p:spPr>
          <a:xfrm>
            <a:off x="5719847"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2" name="Google Shape;92;p21"/>
          <p:cNvSpPr/>
          <p:nvPr>
            <p:ph idx="8" type="body"/>
          </p:nvPr>
        </p:nvSpPr>
        <p:spPr>
          <a:xfrm>
            <a:off x="7459018" y="1202897"/>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rgbClr val="FFA500"/>
              </a:buClr>
              <a:buSzPts val="1875"/>
              <a:buFont typeface="Arial"/>
              <a:buNone/>
              <a:defRPr b="1" i="0" sz="1875" u="none" cap="none" strike="noStrike">
                <a:solidFill>
                  <a:srgbClr val="FFA500"/>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3" name="Google Shape;93;p21"/>
          <p:cNvSpPr txBox="1"/>
          <p:nvPr>
            <p:ph idx="9" type="body"/>
          </p:nvPr>
        </p:nvSpPr>
        <p:spPr>
          <a:xfrm>
            <a:off x="3769175"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4" name="Google Shape;94;p21"/>
          <p:cNvSpPr txBox="1"/>
          <p:nvPr>
            <p:ph idx="13" type="body"/>
          </p:nvPr>
        </p:nvSpPr>
        <p:spPr>
          <a:xfrm>
            <a:off x="5508347"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5" name="Google Shape;95;p21"/>
          <p:cNvSpPr txBox="1"/>
          <p:nvPr>
            <p:ph idx="14" type="body"/>
          </p:nvPr>
        </p:nvSpPr>
        <p:spPr>
          <a:xfrm>
            <a:off x="7247518" y="2440262"/>
            <a:ext cx="1539000" cy="198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 Process slide - White">
  <p:cSld name="11. Process slide - White">
    <p:spTree>
      <p:nvGrpSpPr>
        <p:cNvPr id="96" name="Shape 96"/>
        <p:cNvGrpSpPr/>
        <p:nvPr/>
      </p:nvGrpSpPr>
      <p:grpSpPr>
        <a:xfrm>
          <a:off x="0" y="0"/>
          <a:ext cx="0" cy="0"/>
          <a:chOff x="0" y="0"/>
          <a:chExt cx="0" cy="0"/>
        </a:xfrm>
      </p:grpSpPr>
      <p:sp>
        <p:nvSpPr>
          <p:cNvPr id="97" name="Google Shape;97;p22"/>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8" name="Google Shape;98;p22"/>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22"/>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2"/>
          <p:cNvSpPr txBox="1"/>
          <p:nvPr>
            <p:ph idx="1" type="body"/>
          </p:nvPr>
        </p:nvSpPr>
        <p:spPr>
          <a:xfrm>
            <a:off x="287340" y="28265"/>
            <a:ext cx="8497093" cy="1136681"/>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pic>
        <p:nvPicPr>
          <p:cNvPr id="101" name="Google Shape;101;p22"/>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
        <p:nvSpPr>
          <p:cNvPr id="102" name="Google Shape;102;p22"/>
          <p:cNvSpPr/>
          <p:nvPr>
            <p:ph idx="2" type="body"/>
          </p:nvPr>
        </p:nvSpPr>
        <p:spPr>
          <a:xfrm>
            <a:off x="505754" y="1202400"/>
            <a:ext cx="1116000" cy="1116000"/>
          </a:xfrm>
          <a:prstGeom prst="ellipse">
            <a:avLst/>
          </a:prstGeom>
          <a:solidFill>
            <a:srgbClr val="FFA3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3" name="Google Shape;103;p22"/>
          <p:cNvSpPr/>
          <p:nvPr>
            <p:ph idx="3" type="body"/>
          </p:nvPr>
        </p:nvSpPr>
        <p:spPr>
          <a:xfrm>
            <a:off x="2243548" y="1202400"/>
            <a:ext cx="1116000" cy="1116000"/>
          </a:xfrm>
          <a:prstGeom prst="ellipse">
            <a:avLst/>
          </a:prstGeom>
          <a:solidFill>
            <a:srgbClr val="FFA300"/>
          </a:solidFill>
          <a:ln>
            <a:noFill/>
          </a:ln>
        </p:spPr>
        <p:txBody>
          <a:bodyPr anchorCtr="0" anchor="ctr" bIns="34275" lIns="68575" spcFirstLastPara="1" rIns="68575" wrap="square" tIns="34275">
            <a:noAutofit/>
          </a:bodyPr>
          <a:lstStyle>
            <a:lvl1pPr indent="-347980" lvl="0" marL="457200" marR="0" rtl="0" algn="l">
              <a:lnSpc>
                <a:spcPct val="90000"/>
              </a:lnSpc>
              <a:spcBef>
                <a:spcPts val="750"/>
              </a:spcBef>
              <a:spcAft>
                <a:spcPts val="0"/>
              </a:spcAft>
              <a:buClr>
                <a:schemeClr val="lt1"/>
              </a:buClr>
              <a:buSzPts val="1880"/>
              <a:buFont typeface="Arial"/>
              <a:buChar char="•"/>
              <a:defRPr b="1" i="0" sz="1879" u="none" cap="none" strike="noStrike">
                <a:solidFill>
                  <a:schemeClr val="lt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4" name="Google Shape;104;p22"/>
          <p:cNvSpPr/>
          <p:nvPr>
            <p:ph idx="4" type="body"/>
          </p:nvPr>
        </p:nvSpPr>
        <p:spPr>
          <a:xfrm>
            <a:off x="3981342" y="1202400"/>
            <a:ext cx="1116000" cy="1116000"/>
          </a:xfrm>
          <a:prstGeom prst="ellipse">
            <a:avLst/>
          </a:prstGeom>
          <a:solidFill>
            <a:srgbClr val="FFA5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5" name="Google Shape;105;p22"/>
          <p:cNvSpPr/>
          <p:nvPr>
            <p:ph idx="5" type="body"/>
          </p:nvPr>
        </p:nvSpPr>
        <p:spPr>
          <a:xfrm>
            <a:off x="5719136" y="1202400"/>
            <a:ext cx="1116000" cy="1116000"/>
          </a:xfrm>
          <a:prstGeom prst="ellipse">
            <a:avLst/>
          </a:prstGeom>
          <a:solidFill>
            <a:srgbClr val="FFA5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6" name="Google Shape;106;p22"/>
          <p:cNvSpPr/>
          <p:nvPr>
            <p:ph idx="6" type="body"/>
          </p:nvPr>
        </p:nvSpPr>
        <p:spPr>
          <a:xfrm>
            <a:off x="7456931" y="1202400"/>
            <a:ext cx="1116000" cy="1116000"/>
          </a:xfrm>
          <a:prstGeom prst="ellipse">
            <a:avLst/>
          </a:prstGeom>
          <a:solidFill>
            <a:srgbClr val="FFA500"/>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80"/>
              <a:buFont typeface="Arial"/>
              <a:buNone/>
              <a:defRPr b="1" i="0" sz="1879"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7" name="Google Shape;107;p22"/>
          <p:cNvSpPr txBox="1"/>
          <p:nvPr>
            <p:ph idx="7" type="body"/>
          </p:nvPr>
        </p:nvSpPr>
        <p:spPr>
          <a:xfrm>
            <a:off x="294254"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8" name="Google Shape;108;p22"/>
          <p:cNvSpPr txBox="1"/>
          <p:nvPr>
            <p:ph idx="8" type="body"/>
          </p:nvPr>
        </p:nvSpPr>
        <p:spPr>
          <a:xfrm>
            <a:off x="2032048"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9" name="Google Shape;109;p22"/>
          <p:cNvSpPr txBox="1"/>
          <p:nvPr>
            <p:ph idx="9" type="body"/>
          </p:nvPr>
        </p:nvSpPr>
        <p:spPr>
          <a:xfrm>
            <a:off x="3769842"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10" name="Google Shape;110;p22"/>
          <p:cNvSpPr txBox="1"/>
          <p:nvPr>
            <p:ph idx="13" type="body"/>
          </p:nvPr>
        </p:nvSpPr>
        <p:spPr>
          <a:xfrm>
            <a:off x="5507636"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11" name="Google Shape;111;p22"/>
          <p:cNvSpPr txBox="1"/>
          <p:nvPr>
            <p:ph idx="14" type="body"/>
          </p:nvPr>
        </p:nvSpPr>
        <p:spPr>
          <a:xfrm>
            <a:off x="7245431" y="2440800"/>
            <a:ext cx="1539000" cy="198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 Closing slide - Social media icons">
  <p:cSld name="12. Closing slide - Social media icons">
    <p:spTree>
      <p:nvGrpSpPr>
        <p:cNvPr id="112" name="Shape 112"/>
        <p:cNvGrpSpPr/>
        <p:nvPr/>
      </p:nvGrpSpPr>
      <p:grpSpPr>
        <a:xfrm>
          <a:off x="0" y="0"/>
          <a:ext cx="0" cy="0"/>
          <a:chOff x="0" y="0"/>
          <a:chExt cx="0" cy="0"/>
        </a:xfrm>
      </p:grpSpPr>
      <p:sp>
        <p:nvSpPr>
          <p:cNvPr id="113" name="Google Shape;113;p23"/>
          <p:cNvSpPr/>
          <p:nvPr/>
        </p:nvSpPr>
        <p:spPr>
          <a:xfrm>
            <a:off x="2" y="0"/>
            <a:ext cx="9143997" cy="5143500"/>
          </a:xfrm>
          <a:prstGeom prst="rect">
            <a:avLst/>
          </a:prstGeom>
          <a:solidFill>
            <a:srgbClr val="FFA5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20"/>
              <a:buFont typeface="Arial"/>
              <a:buNone/>
            </a:pPr>
            <a:r>
              <a:t/>
            </a:r>
            <a:endParaRPr b="0" i="0" sz="1620" u="none" cap="none" strike="noStrike">
              <a:solidFill>
                <a:schemeClr val="lt1"/>
              </a:solidFill>
              <a:latin typeface="Arial"/>
              <a:ea typeface="Arial"/>
              <a:cs typeface="Arial"/>
              <a:sym typeface="Arial"/>
            </a:endParaRPr>
          </a:p>
        </p:txBody>
      </p:sp>
      <p:sp>
        <p:nvSpPr>
          <p:cNvPr id="114" name="Google Shape;114;p23"/>
          <p:cNvSpPr txBox="1"/>
          <p:nvPr/>
        </p:nvSpPr>
        <p:spPr>
          <a:xfrm>
            <a:off x="3717367" y="3568351"/>
            <a:ext cx="1709289" cy="364352"/>
          </a:xfrm>
          <a:prstGeom prst="rect">
            <a:avLst/>
          </a:prstGeom>
          <a:noFill/>
          <a:ln>
            <a:noFill/>
          </a:ln>
        </p:spPr>
        <p:txBody>
          <a:bodyPr anchorCtr="0" anchor="t" bIns="0" lIns="0" spcFirstLastPara="1" rIns="0" wrap="square" tIns="0">
            <a:noAutofit/>
          </a:bodyPr>
          <a:lstStyle/>
          <a:p>
            <a:pPr indent="0" lvl="0" marL="0" marR="0" rtl="0" algn="ctr">
              <a:lnSpc>
                <a:spcPct val="85000"/>
              </a:lnSpc>
              <a:spcBef>
                <a:spcPts val="0"/>
              </a:spcBef>
              <a:spcAft>
                <a:spcPts val="0"/>
              </a:spcAft>
              <a:buClr>
                <a:srgbClr val="000000"/>
              </a:buClr>
              <a:buSzPts val="1800"/>
              <a:buFont typeface="Arial"/>
              <a:buNone/>
            </a:pPr>
            <a:r>
              <a:rPr b="1" i="0" lang="en-US" sz="1800" u="none" cap="none" strike="noStrike">
                <a:solidFill>
                  <a:schemeClr val="dk1"/>
                </a:solidFill>
                <a:latin typeface="Arial"/>
                <a:ea typeface="Arial"/>
                <a:cs typeface="Arial"/>
                <a:sym typeface="Arial"/>
              </a:rPr>
              <a:t>aalto.fi</a:t>
            </a:r>
            <a:endParaRPr b="0" i="0" sz="1400" u="none" cap="none" strike="noStrike">
              <a:solidFill>
                <a:srgbClr val="000000"/>
              </a:solidFill>
              <a:latin typeface="Arial"/>
              <a:ea typeface="Arial"/>
              <a:cs typeface="Arial"/>
              <a:sym typeface="Arial"/>
            </a:endParaRPr>
          </a:p>
        </p:txBody>
      </p:sp>
      <p:sp>
        <p:nvSpPr>
          <p:cNvPr id="115" name="Google Shape;115;p23"/>
          <p:cNvSpPr txBox="1"/>
          <p:nvPr>
            <p:ph idx="1" type="body"/>
          </p:nvPr>
        </p:nvSpPr>
        <p:spPr>
          <a:xfrm>
            <a:off x="1576390" y="1364642"/>
            <a:ext cx="5995987" cy="1306097"/>
          </a:xfrm>
          <a:prstGeom prst="rect">
            <a:avLst/>
          </a:prstGeom>
          <a:noFill/>
          <a:ln>
            <a:noFill/>
          </a:ln>
        </p:spPr>
        <p:txBody>
          <a:bodyPr anchorCtr="0" anchor="b" bIns="45700" lIns="91425" spcFirstLastPara="1" rIns="91425" wrap="square" tIns="45700">
            <a:noAutofit/>
          </a:bodyPr>
          <a:lstStyle>
            <a:lvl1pPr indent="-228600" lvl="0" marL="457200" marR="0" rtl="0" algn="ctr">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pic>
        <p:nvPicPr>
          <p:cNvPr id="116" name="Google Shape;116;p23">
            <a:hlinkClick r:id="rId2"/>
          </p:cNvPr>
          <p:cNvPicPr preferRelativeResize="0"/>
          <p:nvPr/>
        </p:nvPicPr>
        <p:blipFill rotWithShape="1">
          <a:blip r:embed="rId3">
            <a:alphaModFix/>
          </a:blip>
          <a:srcRect b="0" l="0" r="0" t="0"/>
          <a:stretch/>
        </p:blipFill>
        <p:spPr>
          <a:xfrm>
            <a:off x="3072065" y="2837164"/>
            <a:ext cx="419100" cy="419100"/>
          </a:xfrm>
          <a:prstGeom prst="rect">
            <a:avLst/>
          </a:prstGeom>
          <a:noFill/>
          <a:ln>
            <a:noFill/>
          </a:ln>
        </p:spPr>
      </p:pic>
      <p:pic>
        <p:nvPicPr>
          <p:cNvPr id="117" name="Google Shape;117;p23">
            <a:hlinkClick r:id="rId4"/>
          </p:cNvPr>
          <p:cNvPicPr preferRelativeResize="0"/>
          <p:nvPr/>
        </p:nvPicPr>
        <p:blipFill rotWithShape="1">
          <a:blip r:embed="rId5">
            <a:alphaModFix/>
          </a:blip>
          <a:srcRect b="0" l="0" r="0" t="0"/>
          <a:stretch/>
        </p:blipFill>
        <p:spPr>
          <a:xfrm>
            <a:off x="3586316" y="2837164"/>
            <a:ext cx="419100" cy="419100"/>
          </a:xfrm>
          <a:prstGeom prst="rect">
            <a:avLst/>
          </a:prstGeom>
          <a:noFill/>
          <a:ln>
            <a:noFill/>
          </a:ln>
        </p:spPr>
      </p:pic>
      <p:pic>
        <p:nvPicPr>
          <p:cNvPr id="118" name="Google Shape;118;p23">
            <a:hlinkClick r:id="rId6"/>
          </p:cNvPr>
          <p:cNvPicPr preferRelativeResize="0"/>
          <p:nvPr/>
        </p:nvPicPr>
        <p:blipFill rotWithShape="1">
          <a:blip r:embed="rId7">
            <a:alphaModFix/>
          </a:blip>
          <a:srcRect b="0" l="0" r="0" t="0"/>
          <a:stretch/>
        </p:blipFill>
        <p:spPr>
          <a:xfrm>
            <a:off x="4100567" y="2837164"/>
            <a:ext cx="419100" cy="419100"/>
          </a:xfrm>
          <a:prstGeom prst="rect">
            <a:avLst/>
          </a:prstGeom>
          <a:noFill/>
          <a:ln>
            <a:noFill/>
          </a:ln>
        </p:spPr>
      </p:pic>
      <p:pic>
        <p:nvPicPr>
          <p:cNvPr id="119" name="Google Shape;119;p23">
            <a:hlinkClick r:id="rId8"/>
          </p:cNvPr>
          <p:cNvPicPr preferRelativeResize="0"/>
          <p:nvPr/>
        </p:nvPicPr>
        <p:blipFill rotWithShape="1">
          <a:blip r:embed="rId9">
            <a:alphaModFix/>
          </a:blip>
          <a:srcRect b="0" l="0" r="0" t="0"/>
          <a:stretch/>
        </p:blipFill>
        <p:spPr>
          <a:xfrm>
            <a:off x="4614818" y="2837164"/>
            <a:ext cx="419100" cy="419100"/>
          </a:xfrm>
          <a:prstGeom prst="rect">
            <a:avLst/>
          </a:prstGeom>
          <a:noFill/>
          <a:ln>
            <a:noFill/>
          </a:ln>
        </p:spPr>
      </p:pic>
      <p:pic>
        <p:nvPicPr>
          <p:cNvPr id="120" name="Google Shape;120;p23">
            <a:hlinkClick r:id="rId10"/>
          </p:cNvPr>
          <p:cNvPicPr preferRelativeResize="0"/>
          <p:nvPr/>
        </p:nvPicPr>
        <p:blipFill rotWithShape="1">
          <a:blip r:embed="rId11">
            <a:alphaModFix/>
          </a:blip>
          <a:srcRect b="0" l="0" r="0" t="0"/>
          <a:stretch/>
        </p:blipFill>
        <p:spPr>
          <a:xfrm>
            <a:off x="5129069" y="2820204"/>
            <a:ext cx="419100" cy="419100"/>
          </a:xfrm>
          <a:prstGeom prst="rect">
            <a:avLst/>
          </a:prstGeom>
          <a:noFill/>
          <a:ln>
            <a:noFill/>
          </a:ln>
        </p:spPr>
      </p:pic>
      <p:pic>
        <p:nvPicPr>
          <p:cNvPr id="121" name="Google Shape;121;p23">
            <a:hlinkClick r:id="rId12"/>
          </p:cNvPr>
          <p:cNvPicPr preferRelativeResize="0"/>
          <p:nvPr/>
        </p:nvPicPr>
        <p:blipFill rotWithShape="1">
          <a:blip r:embed="rId13">
            <a:alphaModFix/>
          </a:blip>
          <a:srcRect b="0" l="0" r="0" t="0"/>
          <a:stretch/>
        </p:blipFill>
        <p:spPr>
          <a:xfrm>
            <a:off x="5643319" y="2820204"/>
            <a:ext cx="419100" cy="419100"/>
          </a:xfrm>
          <a:prstGeom prst="rect">
            <a:avLst/>
          </a:prstGeom>
          <a:noFill/>
          <a:ln>
            <a:noFill/>
          </a:ln>
        </p:spPr>
      </p:pic>
      <p:pic>
        <p:nvPicPr>
          <p:cNvPr id="122" name="Google Shape;122;p23"/>
          <p:cNvPicPr preferRelativeResize="0"/>
          <p:nvPr/>
        </p:nvPicPr>
        <p:blipFill rotWithShape="1">
          <a:blip r:embed="rId14">
            <a:alphaModFix/>
          </a:blip>
          <a:srcRect b="0" l="0" r="0" t="0"/>
          <a:stretch/>
        </p:blipFill>
        <p:spPr>
          <a:xfrm>
            <a:off x="0" y="3469499"/>
            <a:ext cx="1911013" cy="1674000"/>
          </a:xfrm>
          <a:prstGeom prst="rect">
            <a:avLst/>
          </a:prstGeom>
          <a:noFill/>
          <a:ln>
            <a:noFill/>
          </a:ln>
        </p:spPr>
      </p:pic>
    </p:spTree>
  </p:cSld>
  <p:clrMapOvr>
    <a:masterClrMapping/>
  </p:clrMapOvr>
  <p:extLst>
    <p:ext uri="{DCECCB84-F9BA-43D5-87BE-67443E8EF086}">
      <p15:sldGuideLst>
        <p15:guide id="1" orient="horz" pos="1807">
          <p15:clr>
            <a:srgbClr val="FBAE40"/>
          </p15:clr>
        </p15:guide>
        <p15:guide id="2" orient="horz" pos="202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Body slide - 2 text columns ">
  <p:cSld name="4. Body slide - 2 text columns ">
    <p:spTree>
      <p:nvGrpSpPr>
        <p:cNvPr id="127" name="Shape 127"/>
        <p:cNvGrpSpPr/>
        <p:nvPr/>
      </p:nvGrpSpPr>
      <p:grpSpPr>
        <a:xfrm>
          <a:off x="0" y="0"/>
          <a:ext cx="0" cy="0"/>
          <a:chOff x="0" y="0"/>
          <a:chExt cx="0" cy="0"/>
        </a:xfrm>
      </p:grpSpPr>
      <p:sp>
        <p:nvSpPr>
          <p:cNvPr id="128" name="Google Shape;128;p12"/>
          <p:cNvSpPr txBox="1"/>
          <p:nvPr>
            <p:ph idx="1" type="body"/>
          </p:nvPr>
        </p:nvSpPr>
        <p:spPr>
          <a:xfrm>
            <a:off x="292906" y="192870"/>
            <a:ext cx="8497093" cy="101629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29" name="Google Shape;129;p12"/>
          <p:cNvSpPr txBox="1"/>
          <p:nvPr>
            <p:ph idx="2" type="body"/>
          </p:nvPr>
        </p:nvSpPr>
        <p:spPr>
          <a:xfrm>
            <a:off x="287339" y="1513704"/>
            <a:ext cx="4150122" cy="2936212"/>
          </a:xfrm>
          <a:prstGeom prst="rect">
            <a:avLst/>
          </a:prstGeom>
          <a:noFill/>
          <a:ln>
            <a:noFill/>
          </a:ln>
        </p:spPr>
        <p:txBody>
          <a:bodyPr anchorCtr="0" anchor="t" bIns="0" lIns="0" spcFirstLastPara="1" rIns="0" wrap="square" tIns="0">
            <a:noAutofit/>
          </a:bodyPr>
          <a:lstStyle>
            <a:lvl1pPr indent="-348615" lvl="0" marL="457200" marR="0" rtl="0" algn="l">
              <a:lnSpc>
                <a:spcPct val="100000"/>
              </a:lnSpc>
              <a:spcBef>
                <a:spcPts val="675"/>
              </a:spcBef>
              <a:spcAft>
                <a:spcPts val="0"/>
              </a:spcAft>
              <a:buClr>
                <a:schemeClr val="dk1"/>
              </a:buClr>
              <a:buSzPts val="1890"/>
              <a:buFont typeface="Arial"/>
              <a:buChar char="•"/>
              <a:defRPr b="1" i="0" sz="1890" u="none" cap="none" strike="noStrike">
                <a:solidFill>
                  <a:schemeClr val="dk1"/>
                </a:solidFill>
                <a:latin typeface="Arial"/>
                <a:ea typeface="Arial"/>
                <a:cs typeface="Arial"/>
                <a:sym typeface="Arial"/>
              </a:defRPr>
            </a:lvl1pPr>
            <a:lvl2pPr indent="-348615" lvl="1" marL="914400" marR="0" rtl="0" algn="l">
              <a:lnSpc>
                <a:spcPct val="90000"/>
              </a:lnSpc>
              <a:spcBef>
                <a:spcPts val="338"/>
              </a:spcBef>
              <a:spcAft>
                <a:spcPts val="0"/>
              </a:spcAft>
              <a:buClr>
                <a:schemeClr val="dk1"/>
              </a:buClr>
              <a:buSzPts val="1890"/>
              <a:buFont typeface="Arial"/>
              <a:buChar char="•"/>
              <a:defRPr b="0" i="0" sz="1890" u="none" cap="none" strike="noStrike">
                <a:solidFill>
                  <a:schemeClr val="dk1"/>
                </a:solidFill>
                <a:latin typeface="Arial"/>
                <a:ea typeface="Arial"/>
                <a:cs typeface="Arial"/>
                <a:sym typeface="Arial"/>
              </a:defRPr>
            </a:lvl2pPr>
            <a:lvl3pPr indent="-320039" lvl="2" marL="1371600" marR="0" rtl="0" algn="l">
              <a:lnSpc>
                <a:spcPct val="90000"/>
              </a:lnSpc>
              <a:spcBef>
                <a:spcPts val="338"/>
              </a:spcBef>
              <a:spcAft>
                <a:spcPts val="0"/>
              </a:spcAft>
              <a:buClr>
                <a:schemeClr val="dk1"/>
              </a:buClr>
              <a:buSzPts val="1440"/>
              <a:buFont typeface="Arial"/>
              <a:buChar char="•"/>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0" name="Google Shape;130;p12"/>
          <p:cNvSpPr txBox="1"/>
          <p:nvPr>
            <p:ph idx="3" type="body"/>
          </p:nvPr>
        </p:nvSpPr>
        <p:spPr>
          <a:xfrm>
            <a:off x="4706541" y="1513704"/>
            <a:ext cx="4078684" cy="2936212"/>
          </a:xfrm>
          <a:prstGeom prst="rect">
            <a:avLst/>
          </a:prstGeom>
          <a:noFill/>
          <a:ln>
            <a:noFill/>
          </a:ln>
        </p:spPr>
        <p:txBody>
          <a:bodyPr anchorCtr="0" anchor="t" bIns="0" lIns="0" spcFirstLastPara="1" rIns="0" wrap="square" tIns="0">
            <a:noAutofit/>
          </a:bodyPr>
          <a:lstStyle>
            <a:lvl1pPr indent="-348615" lvl="0" marL="457200" marR="0" rtl="0" algn="l">
              <a:lnSpc>
                <a:spcPct val="100000"/>
              </a:lnSpc>
              <a:spcBef>
                <a:spcPts val="675"/>
              </a:spcBef>
              <a:spcAft>
                <a:spcPts val="0"/>
              </a:spcAft>
              <a:buClr>
                <a:schemeClr val="dk1"/>
              </a:buClr>
              <a:buSzPts val="1890"/>
              <a:buFont typeface="Arial"/>
              <a:buChar char="•"/>
              <a:defRPr b="1" i="0" sz="1890" u="none" cap="none" strike="noStrike">
                <a:solidFill>
                  <a:schemeClr val="dk1"/>
                </a:solidFill>
                <a:latin typeface="Arial"/>
                <a:ea typeface="Arial"/>
                <a:cs typeface="Arial"/>
                <a:sym typeface="Arial"/>
              </a:defRPr>
            </a:lvl1pPr>
            <a:lvl2pPr indent="-348615" lvl="1" marL="914400" marR="0" rtl="0" algn="l">
              <a:lnSpc>
                <a:spcPct val="90000"/>
              </a:lnSpc>
              <a:spcBef>
                <a:spcPts val="338"/>
              </a:spcBef>
              <a:spcAft>
                <a:spcPts val="0"/>
              </a:spcAft>
              <a:buClr>
                <a:schemeClr val="dk1"/>
              </a:buClr>
              <a:buSzPts val="1890"/>
              <a:buFont typeface="Arial"/>
              <a:buChar char="•"/>
              <a:defRPr b="0" i="0" sz="1890" u="none" cap="none" strike="noStrike">
                <a:solidFill>
                  <a:schemeClr val="dk1"/>
                </a:solidFill>
                <a:latin typeface="Arial"/>
                <a:ea typeface="Arial"/>
                <a:cs typeface="Arial"/>
                <a:sym typeface="Arial"/>
              </a:defRPr>
            </a:lvl2pPr>
            <a:lvl3pPr indent="-320039" lvl="2" marL="1371600" marR="0" rtl="0" algn="l">
              <a:lnSpc>
                <a:spcPct val="90000"/>
              </a:lnSpc>
              <a:spcBef>
                <a:spcPts val="338"/>
              </a:spcBef>
              <a:spcAft>
                <a:spcPts val="0"/>
              </a:spcAft>
              <a:buClr>
                <a:schemeClr val="dk1"/>
              </a:buClr>
              <a:buSzPts val="1440"/>
              <a:buFont typeface="Arial"/>
              <a:buChar char="•"/>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1" name="Google Shape;131;p12"/>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12"/>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12"/>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34" name="Google Shape;134;p12"/>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069">
          <p15:clr>
            <a:srgbClr val="FBAE40"/>
          </p15:clr>
        </p15:guide>
        <p15:guide id="3" pos="2795">
          <p15:clr>
            <a:srgbClr val="FBAE40"/>
          </p15:clr>
        </p15:guide>
        <p15:guide id="4" pos="2965">
          <p15:clr>
            <a:srgbClr val="FBAE40"/>
          </p15:clr>
        </p15:guide>
        <p15:guide id="5" pos="181">
          <p15:clr>
            <a:srgbClr val="FBAE40"/>
          </p15:clr>
        </p15:guide>
        <p15:guide id="6" orient="horz" pos="84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Header Slide">
  <p:cSld name="1. Header Slide">
    <p:spTree>
      <p:nvGrpSpPr>
        <p:cNvPr id="135" name="Shape 135"/>
        <p:cNvGrpSpPr/>
        <p:nvPr/>
      </p:nvGrpSpPr>
      <p:grpSpPr>
        <a:xfrm>
          <a:off x="0" y="0"/>
          <a:ext cx="0" cy="0"/>
          <a:chOff x="0" y="0"/>
          <a:chExt cx="0" cy="0"/>
        </a:xfrm>
      </p:grpSpPr>
      <p:sp>
        <p:nvSpPr>
          <p:cNvPr id="136" name="Google Shape;136;p24"/>
          <p:cNvSpPr/>
          <p:nvPr/>
        </p:nvSpPr>
        <p:spPr>
          <a:xfrm>
            <a:off x="0" y="0"/>
            <a:ext cx="9144000" cy="51435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37" name="Google Shape;137;p24"/>
          <p:cNvSpPr txBox="1"/>
          <p:nvPr>
            <p:ph idx="1" type="body"/>
          </p:nvPr>
        </p:nvSpPr>
        <p:spPr>
          <a:xfrm>
            <a:off x="431800" y="1638135"/>
            <a:ext cx="7948556" cy="663264"/>
          </a:xfrm>
          <a:prstGeom prst="rect">
            <a:avLst/>
          </a:prstGeom>
          <a:noFill/>
          <a:ln>
            <a:noFill/>
          </a:ln>
        </p:spPr>
        <p:txBody>
          <a:bodyPr anchorCtr="0" anchor="b" bIns="45700" lIns="0" spcFirstLastPara="1" rIns="0" wrap="square" tIns="4570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8" name="Google Shape;138;p24"/>
          <p:cNvSpPr txBox="1"/>
          <p:nvPr>
            <p:ph idx="2" type="body"/>
          </p:nvPr>
        </p:nvSpPr>
        <p:spPr>
          <a:xfrm>
            <a:off x="431826" y="2571750"/>
            <a:ext cx="7998597" cy="501388"/>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675"/>
              </a:spcBef>
              <a:spcAft>
                <a:spcPts val="0"/>
              </a:spcAft>
              <a:buClr>
                <a:schemeClr val="dk1"/>
              </a:buClr>
              <a:buSzPts val="2520"/>
              <a:buFont typeface="Arial"/>
              <a:buNone/>
              <a:defRPr b="1" i="0" sz="25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39" name="Google Shape;139;p24"/>
          <p:cNvSpPr txBox="1"/>
          <p:nvPr>
            <p:ph idx="3" type="body"/>
          </p:nvPr>
        </p:nvSpPr>
        <p:spPr>
          <a:xfrm>
            <a:off x="5966385" y="4215388"/>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675"/>
              </a:spcBef>
              <a:spcAft>
                <a:spcPts val="0"/>
              </a:spcAft>
              <a:buClr>
                <a:schemeClr val="dk1"/>
              </a:buClr>
              <a:buSzPts val="1215"/>
              <a:buFont typeface="Arial"/>
              <a:buNone/>
              <a:defRPr b="1" i="0" sz="1215"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0" name="Google Shape;140;p24"/>
          <p:cNvSpPr txBox="1"/>
          <p:nvPr>
            <p:ph idx="4" type="body"/>
          </p:nvPr>
        </p:nvSpPr>
        <p:spPr>
          <a:xfrm>
            <a:off x="5966385" y="4509807"/>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675"/>
              </a:spcBef>
              <a:spcAft>
                <a:spcPts val="0"/>
              </a:spcAft>
              <a:buClr>
                <a:schemeClr val="dk1"/>
              </a:buClr>
              <a:buSzPts val="1215"/>
              <a:buFont typeface="Arial"/>
              <a:buNone/>
              <a:defRPr b="1" i="0" sz="1215"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pic>
        <p:nvPicPr>
          <p:cNvPr id="141" name="Google Shape;141;p24"/>
          <p:cNvPicPr preferRelativeResize="0"/>
          <p:nvPr/>
        </p:nvPicPr>
        <p:blipFill rotWithShape="1">
          <a:blip r:embed="rId2">
            <a:alphaModFix/>
          </a:blip>
          <a:srcRect b="0" l="0" r="0" t="0"/>
          <a:stretch/>
        </p:blipFill>
        <p:spPr>
          <a:xfrm>
            <a:off x="3" y="3592167"/>
            <a:ext cx="1911013" cy="1506600"/>
          </a:xfrm>
          <a:prstGeom prst="rect">
            <a:avLst/>
          </a:prstGeom>
          <a:noFill/>
          <a:ln>
            <a:noFill/>
          </a:ln>
        </p:spPr>
      </p:pic>
    </p:spTree>
  </p:cSld>
  <p:clrMapOvr>
    <a:masterClrMapping/>
  </p:clrMapOvr>
  <p:extLst>
    <p:ext uri="{DCECCB84-F9BA-43D5-87BE-67443E8EF086}">
      <p15:sldGuideLst>
        <p15:guide id="1" orient="horz" pos="295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Header Slide - Image ">
  <p:cSld name="2. Header Slide - Image ">
    <p:spTree>
      <p:nvGrpSpPr>
        <p:cNvPr id="142" name="Shape 142"/>
        <p:cNvGrpSpPr/>
        <p:nvPr/>
      </p:nvGrpSpPr>
      <p:grpSpPr>
        <a:xfrm>
          <a:off x="0" y="0"/>
          <a:ext cx="0" cy="0"/>
          <a:chOff x="0" y="0"/>
          <a:chExt cx="0" cy="0"/>
        </a:xfrm>
      </p:grpSpPr>
      <p:sp>
        <p:nvSpPr>
          <p:cNvPr id="143" name="Google Shape;143;p25"/>
          <p:cNvSpPr/>
          <p:nvPr/>
        </p:nvSpPr>
        <p:spPr>
          <a:xfrm>
            <a:off x="0" y="0"/>
            <a:ext cx="9144000" cy="5143500"/>
          </a:xfrm>
          <a:prstGeom prst="rect">
            <a:avLst/>
          </a:prstGeom>
          <a:solidFill>
            <a:schemeClr val="dk2"/>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44" name="Google Shape;144;p25"/>
          <p:cNvSpPr txBox="1"/>
          <p:nvPr>
            <p:ph type="title"/>
          </p:nvPr>
        </p:nvSpPr>
        <p:spPr>
          <a:xfrm>
            <a:off x="442403" y="896701"/>
            <a:ext cx="3869137" cy="570773"/>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45" name="Google Shape;145;p25"/>
          <p:cNvSpPr txBox="1"/>
          <p:nvPr>
            <p:ph idx="1" type="body"/>
          </p:nvPr>
        </p:nvSpPr>
        <p:spPr>
          <a:xfrm>
            <a:off x="442403" y="1781298"/>
            <a:ext cx="3869137" cy="351692"/>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2520"/>
              <a:buFont typeface="Arial"/>
              <a:buNone/>
              <a:defRPr b="1" i="0" sz="25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6" name="Google Shape;146;p25"/>
          <p:cNvSpPr txBox="1"/>
          <p:nvPr>
            <p:ph idx="2" type="body"/>
          </p:nvPr>
        </p:nvSpPr>
        <p:spPr>
          <a:xfrm>
            <a:off x="442403" y="2794134"/>
            <a:ext cx="3869137" cy="294419"/>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675"/>
              </a:spcBef>
              <a:spcAft>
                <a:spcPts val="0"/>
              </a:spcAft>
              <a:buClr>
                <a:schemeClr val="dk1"/>
              </a:buClr>
              <a:buSzPts val="1620"/>
              <a:buFont typeface="Arial"/>
              <a:buNone/>
              <a:defRPr b="1" i="0" sz="16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7" name="Google Shape;147;p25"/>
          <p:cNvSpPr txBox="1"/>
          <p:nvPr>
            <p:ph idx="3" type="body"/>
          </p:nvPr>
        </p:nvSpPr>
        <p:spPr>
          <a:xfrm>
            <a:off x="442403" y="3088551"/>
            <a:ext cx="3869137" cy="324054"/>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675"/>
              </a:spcBef>
              <a:spcAft>
                <a:spcPts val="0"/>
              </a:spcAft>
              <a:buClr>
                <a:schemeClr val="dk1"/>
              </a:buClr>
              <a:buSzPts val="1620"/>
              <a:buFont typeface="Arial"/>
              <a:buNone/>
              <a:defRPr b="1" i="0" sz="162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48" name="Google Shape;148;p25"/>
          <p:cNvSpPr/>
          <p:nvPr>
            <p:ph idx="4" type="pic"/>
          </p:nvPr>
        </p:nvSpPr>
        <p:spPr>
          <a:xfrm>
            <a:off x="4564419" y="0"/>
            <a:ext cx="4579582" cy="5143500"/>
          </a:xfrm>
          <a:prstGeom prst="rect">
            <a:avLst/>
          </a:prstGeom>
          <a:noFill/>
          <a:ln>
            <a:noFill/>
          </a:ln>
        </p:spPr>
      </p:sp>
      <p:pic>
        <p:nvPicPr>
          <p:cNvPr id="149" name="Google Shape;149;p25"/>
          <p:cNvPicPr preferRelativeResize="0"/>
          <p:nvPr/>
        </p:nvPicPr>
        <p:blipFill rotWithShape="1">
          <a:blip r:embed="rId2">
            <a:alphaModFix/>
          </a:blip>
          <a:srcRect b="0" l="0" r="0" t="0"/>
          <a:stretch/>
        </p:blipFill>
        <p:spPr>
          <a:xfrm>
            <a:off x="3" y="3592167"/>
            <a:ext cx="1911013" cy="1506600"/>
          </a:xfrm>
          <a:prstGeom prst="rect">
            <a:avLst/>
          </a:prstGeom>
          <a:noFill/>
          <a:ln>
            <a:noFill/>
          </a:ln>
        </p:spPr>
      </p:pic>
    </p:spTree>
  </p:cSld>
  <p:clrMapOvr>
    <a:masterClrMapping/>
  </p:clrMapOvr>
  <p:extLst>
    <p:ext uri="{DCECCB84-F9BA-43D5-87BE-67443E8EF086}">
      <p15:sldGuideLst>
        <p15:guide id="1" orient="horz" pos="296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Body slide - 1 wide column">
  <p:cSld name="3. Body slide - 1 wide column">
    <p:spTree>
      <p:nvGrpSpPr>
        <p:cNvPr id="150" name="Shape 150"/>
        <p:cNvGrpSpPr/>
        <p:nvPr/>
      </p:nvGrpSpPr>
      <p:grpSpPr>
        <a:xfrm>
          <a:off x="0" y="0"/>
          <a:ext cx="0" cy="0"/>
          <a:chOff x="0" y="0"/>
          <a:chExt cx="0" cy="0"/>
        </a:xfrm>
      </p:grpSpPr>
      <p:sp>
        <p:nvSpPr>
          <p:cNvPr id="151" name="Google Shape;151;p26"/>
          <p:cNvSpPr txBox="1"/>
          <p:nvPr>
            <p:ph idx="1" type="body"/>
          </p:nvPr>
        </p:nvSpPr>
        <p:spPr>
          <a:xfrm>
            <a:off x="292354" y="194353"/>
            <a:ext cx="8492897" cy="99957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52" name="Google Shape;152;p26"/>
          <p:cNvSpPr txBox="1"/>
          <p:nvPr>
            <p:ph idx="2" type="body"/>
          </p:nvPr>
        </p:nvSpPr>
        <p:spPr>
          <a:xfrm>
            <a:off x="292354" y="1407385"/>
            <a:ext cx="8492897" cy="304946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890"/>
              <a:buFont typeface="Arial"/>
              <a:buNone/>
              <a:defRPr b="1" i="0" sz="1890" u="none" cap="none" strike="noStrike">
                <a:solidFill>
                  <a:schemeClr val="dk1"/>
                </a:solidFill>
                <a:latin typeface="Arial"/>
                <a:ea typeface="Arial"/>
                <a:cs typeface="Arial"/>
                <a:sym typeface="Arial"/>
              </a:defRPr>
            </a:lvl1pPr>
            <a:lvl2pPr indent="-348615" lvl="1" marL="914400" marR="0" rtl="0" algn="l">
              <a:lnSpc>
                <a:spcPct val="90000"/>
              </a:lnSpc>
              <a:spcBef>
                <a:spcPts val="338"/>
              </a:spcBef>
              <a:spcAft>
                <a:spcPts val="0"/>
              </a:spcAft>
              <a:buClr>
                <a:schemeClr val="dk1"/>
              </a:buClr>
              <a:buSzPts val="1890"/>
              <a:buFont typeface="Arial"/>
              <a:buChar char="•"/>
              <a:defRPr b="0" i="0" sz="1890" u="none" cap="none" strike="noStrike">
                <a:solidFill>
                  <a:schemeClr val="dk1"/>
                </a:solidFill>
                <a:latin typeface="Arial"/>
                <a:ea typeface="Arial"/>
                <a:cs typeface="Arial"/>
                <a:sym typeface="Arial"/>
              </a:defRPr>
            </a:lvl2pPr>
            <a:lvl3pPr indent="-320039" lvl="2" marL="1371600" marR="0" rtl="0" algn="l">
              <a:lnSpc>
                <a:spcPct val="90000"/>
              </a:lnSpc>
              <a:spcBef>
                <a:spcPts val="338"/>
              </a:spcBef>
              <a:spcAft>
                <a:spcPts val="0"/>
              </a:spcAft>
              <a:buClr>
                <a:schemeClr val="dk1"/>
              </a:buClr>
              <a:buSzPts val="1440"/>
              <a:buFont typeface="Arial"/>
              <a:buChar char="•"/>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53" name="Google Shape;153;p26"/>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26"/>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26"/>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56" name="Google Shape;156;p26"/>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27">
          <p15:clr>
            <a:srgbClr val="FBAE40"/>
          </p15:clr>
        </p15:guide>
        <p15:guide id="3" pos="2795">
          <p15:clr>
            <a:srgbClr val="FBAE40"/>
          </p15:clr>
        </p15:guide>
        <p15:guide id="4" pos="2965">
          <p15:clr>
            <a:srgbClr val="FBAE40"/>
          </p15:clr>
        </p15:guide>
        <p15:guide id="5" orient="horz" pos="306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Body slide - Black text - Image">
  <p:cSld name="5. Body slide - Black text - Image">
    <p:spTree>
      <p:nvGrpSpPr>
        <p:cNvPr id="157" name="Shape 157"/>
        <p:cNvGrpSpPr/>
        <p:nvPr/>
      </p:nvGrpSpPr>
      <p:grpSpPr>
        <a:xfrm>
          <a:off x="0" y="0"/>
          <a:ext cx="0" cy="0"/>
          <a:chOff x="0" y="0"/>
          <a:chExt cx="0" cy="0"/>
        </a:xfrm>
      </p:grpSpPr>
      <p:sp>
        <p:nvSpPr>
          <p:cNvPr id="158" name="Google Shape;158;p27"/>
          <p:cNvSpPr/>
          <p:nvPr>
            <p:ph idx="2" type="pic"/>
          </p:nvPr>
        </p:nvSpPr>
        <p:spPr>
          <a:xfrm>
            <a:off x="4710816" y="0"/>
            <a:ext cx="4433207" cy="5143500"/>
          </a:xfrm>
          <a:prstGeom prst="rect">
            <a:avLst/>
          </a:prstGeom>
          <a:noFill/>
          <a:ln>
            <a:noFill/>
          </a:ln>
        </p:spPr>
      </p:sp>
      <p:sp>
        <p:nvSpPr>
          <p:cNvPr id="159" name="Google Shape;159;p27"/>
          <p:cNvSpPr txBox="1"/>
          <p:nvPr>
            <p:ph idx="1" type="body"/>
          </p:nvPr>
        </p:nvSpPr>
        <p:spPr>
          <a:xfrm>
            <a:off x="287364" y="1524452"/>
            <a:ext cx="4052221" cy="2925463"/>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890"/>
              <a:buFont typeface="Arial"/>
              <a:buNone/>
              <a:defRPr b="1" i="0" sz="189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1890"/>
              <a:buFont typeface="Arial"/>
              <a:buNone/>
              <a:defRPr b="0" i="0" sz="1890"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1440"/>
              <a:buFont typeface="Arial"/>
              <a:buNone/>
              <a:defRPr b="0" i="0" sz="144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60" name="Google Shape;160;p27"/>
          <p:cNvSpPr txBox="1"/>
          <p:nvPr>
            <p:ph idx="3" type="body"/>
          </p:nvPr>
        </p:nvSpPr>
        <p:spPr>
          <a:xfrm>
            <a:off x="287364" y="200715"/>
            <a:ext cx="4052221" cy="104147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61" name="Google Shape;161;p27"/>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2" name="Google Shape;162;p27"/>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3" name="Google Shape;163;p27"/>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64" name="Google Shape;164;p27"/>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orient="horz" pos="3069">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 Divider - Text and image">
  <p:cSld name="6. Divider - Text and image">
    <p:spTree>
      <p:nvGrpSpPr>
        <p:cNvPr id="165" name="Shape 165"/>
        <p:cNvGrpSpPr/>
        <p:nvPr/>
      </p:nvGrpSpPr>
      <p:grpSpPr>
        <a:xfrm>
          <a:off x="0" y="0"/>
          <a:ext cx="0" cy="0"/>
          <a:chOff x="0" y="0"/>
          <a:chExt cx="0" cy="0"/>
        </a:xfrm>
      </p:grpSpPr>
      <p:sp>
        <p:nvSpPr>
          <p:cNvPr id="166" name="Google Shape;166;p28"/>
          <p:cNvSpPr/>
          <p:nvPr/>
        </p:nvSpPr>
        <p:spPr>
          <a:xfrm>
            <a:off x="0" y="0"/>
            <a:ext cx="9144000" cy="5143500"/>
          </a:xfrm>
          <a:prstGeom prst="rect">
            <a:avLst/>
          </a:prstGeom>
          <a:solidFill>
            <a:schemeClr val="dk2"/>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67" name="Google Shape;167;p28"/>
          <p:cNvSpPr/>
          <p:nvPr>
            <p:ph idx="2" type="pic"/>
          </p:nvPr>
        </p:nvSpPr>
        <p:spPr>
          <a:xfrm>
            <a:off x="4710816" y="0"/>
            <a:ext cx="4433207" cy="5143500"/>
          </a:xfrm>
          <a:prstGeom prst="rect">
            <a:avLst/>
          </a:prstGeom>
          <a:noFill/>
          <a:ln>
            <a:noFill/>
          </a:ln>
        </p:spPr>
      </p:sp>
      <p:sp>
        <p:nvSpPr>
          <p:cNvPr id="168" name="Google Shape;168;p28"/>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9" name="Google Shape;169;p28"/>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0" name="Google Shape;170;p28"/>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71" name="Google Shape;171;p28"/>
          <p:cNvSpPr txBox="1"/>
          <p:nvPr>
            <p:ph idx="1" type="body"/>
          </p:nvPr>
        </p:nvSpPr>
        <p:spPr>
          <a:xfrm>
            <a:off x="287338" y="519117"/>
            <a:ext cx="4218160" cy="376758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2970"/>
              <a:buFont typeface="Arial"/>
              <a:buNone/>
              <a:defRPr b="1" i="0" sz="2970" u="none" cap="none" strike="noStrike">
                <a:solidFill>
                  <a:schemeClr val="dk1"/>
                </a:solidFill>
                <a:latin typeface="Arial"/>
                <a:ea typeface="Arial"/>
                <a:cs typeface="Arial"/>
                <a:sym typeface="Arial"/>
              </a:defRPr>
            </a:lvl1pPr>
            <a:lvl2pPr indent="-331469" lvl="1" marL="914400" marR="0" rtl="0" algn="l">
              <a:lnSpc>
                <a:spcPct val="90000"/>
              </a:lnSpc>
              <a:spcBef>
                <a:spcPts val="338"/>
              </a:spcBef>
              <a:spcAft>
                <a:spcPts val="0"/>
              </a:spcAft>
              <a:buClr>
                <a:schemeClr val="dk1"/>
              </a:buClr>
              <a:buSzPts val="1620"/>
              <a:buFont typeface="Arial"/>
              <a:buChar char="•"/>
              <a:defRPr b="0" i="0" sz="1620" u="none" cap="none" strike="noStrike">
                <a:solidFill>
                  <a:schemeClr val="dk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pic>
        <p:nvPicPr>
          <p:cNvPr id="172" name="Google Shape;172;p28"/>
          <p:cNvPicPr preferRelativeResize="0"/>
          <p:nvPr/>
        </p:nvPicPr>
        <p:blipFill rotWithShape="1">
          <a:blip r:embed="rId2">
            <a:alphaModFix/>
          </a:blip>
          <a:srcRect b="0" l="0" r="0" t="0"/>
          <a:stretch/>
        </p:blipFill>
        <p:spPr>
          <a:xfrm>
            <a:off x="1" y="4340831"/>
            <a:ext cx="2139677" cy="771121"/>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 Divider">
  <p:cSld name="7. Divider">
    <p:spTree>
      <p:nvGrpSpPr>
        <p:cNvPr id="173" name="Shape 173"/>
        <p:cNvGrpSpPr/>
        <p:nvPr/>
      </p:nvGrpSpPr>
      <p:grpSpPr>
        <a:xfrm>
          <a:off x="0" y="0"/>
          <a:ext cx="0" cy="0"/>
          <a:chOff x="0" y="0"/>
          <a:chExt cx="0" cy="0"/>
        </a:xfrm>
      </p:grpSpPr>
      <p:sp>
        <p:nvSpPr>
          <p:cNvPr id="174" name="Google Shape;174;p29"/>
          <p:cNvSpPr/>
          <p:nvPr/>
        </p:nvSpPr>
        <p:spPr>
          <a:xfrm>
            <a:off x="-1066" y="0"/>
            <a:ext cx="9144000" cy="51435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912"/>
              <a:buFont typeface="Arial"/>
              <a:buNone/>
            </a:pPr>
            <a:r>
              <a:t/>
            </a:r>
            <a:endParaRPr b="0" i="0" sz="912" u="none" cap="none" strike="noStrike">
              <a:solidFill>
                <a:schemeClr val="lt1"/>
              </a:solidFill>
              <a:latin typeface="Arial"/>
              <a:ea typeface="Arial"/>
              <a:cs typeface="Arial"/>
              <a:sym typeface="Arial"/>
            </a:endParaRPr>
          </a:p>
        </p:txBody>
      </p:sp>
      <p:sp>
        <p:nvSpPr>
          <p:cNvPr id="175" name="Google Shape;175;p29"/>
          <p:cNvSpPr txBox="1"/>
          <p:nvPr>
            <p:ph idx="1" type="body"/>
          </p:nvPr>
        </p:nvSpPr>
        <p:spPr>
          <a:xfrm>
            <a:off x="755662" y="1759438"/>
            <a:ext cx="7669159" cy="1352265"/>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76" name="Google Shape;176;p29"/>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29"/>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29"/>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79" name="Google Shape;179;p29"/>
          <p:cNvPicPr preferRelativeResize="0"/>
          <p:nvPr/>
        </p:nvPicPr>
        <p:blipFill rotWithShape="1">
          <a:blip r:embed="rId2">
            <a:alphaModFix/>
          </a:blip>
          <a:srcRect b="0" l="0" r="0" t="0"/>
          <a:stretch/>
        </p:blipFill>
        <p:spPr>
          <a:xfrm>
            <a:off x="1" y="4340831"/>
            <a:ext cx="2139677" cy="7711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Body slide - 1 wide column">
  <p:cSld name="3. Body slide - 1 wide column">
    <p:spTree>
      <p:nvGrpSpPr>
        <p:cNvPr id="21" name="Shape 21"/>
        <p:cNvGrpSpPr/>
        <p:nvPr/>
      </p:nvGrpSpPr>
      <p:grpSpPr>
        <a:xfrm>
          <a:off x="0" y="0"/>
          <a:ext cx="0" cy="0"/>
          <a:chOff x="0" y="0"/>
          <a:chExt cx="0" cy="0"/>
        </a:xfrm>
      </p:grpSpPr>
      <p:sp>
        <p:nvSpPr>
          <p:cNvPr id="22" name="Google Shape;22;p13"/>
          <p:cNvSpPr txBox="1"/>
          <p:nvPr>
            <p:ph idx="1" type="body"/>
          </p:nvPr>
        </p:nvSpPr>
        <p:spPr>
          <a:xfrm>
            <a:off x="292330" y="28438"/>
            <a:ext cx="8492897" cy="99957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23" name="Google Shape;23;p13"/>
          <p:cNvSpPr txBox="1"/>
          <p:nvPr>
            <p:ph idx="2" type="body"/>
          </p:nvPr>
        </p:nvSpPr>
        <p:spPr>
          <a:xfrm>
            <a:off x="292330" y="1241468"/>
            <a:ext cx="8492897" cy="304946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24" name="Google Shape;24;p13"/>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3"/>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7" name="Google Shape;27;p13"/>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27">
          <p15:clr>
            <a:srgbClr val="FBAE40"/>
          </p15:clr>
        </p15:guide>
        <p15:guide id="3" pos="2795">
          <p15:clr>
            <a:srgbClr val="FBAE40"/>
          </p15:clr>
        </p15:guide>
        <p15:guide id="4" pos="2965">
          <p15:clr>
            <a:srgbClr val="FBAE40"/>
          </p15:clr>
        </p15:guide>
        <p15:guide id="5" orient="horz" pos="84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Body slide - Table">
  <p:cSld name="8. Body slide - Table">
    <p:spTree>
      <p:nvGrpSpPr>
        <p:cNvPr id="180" name="Shape 180"/>
        <p:cNvGrpSpPr/>
        <p:nvPr/>
      </p:nvGrpSpPr>
      <p:grpSpPr>
        <a:xfrm>
          <a:off x="0" y="0"/>
          <a:ext cx="0" cy="0"/>
          <a:chOff x="0" y="0"/>
          <a:chExt cx="0" cy="0"/>
        </a:xfrm>
      </p:grpSpPr>
      <p:sp>
        <p:nvSpPr>
          <p:cNvPr id="181" name="Google Shape;181;p30"/>
          <p:cNvSpPr txBox="1"/>
          <p:nvPr>
            <p:ph idx="1" type="body"/>
          </p:nvPr>
        </p:nvSpPr>
        <p:spPr>
          <a:xfrm>
            <a:off x="287364" y="194351"/>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82" name="Google Shape;182;p30"/>
          <p:cNvSpPr/>
          <p:nvPr>
            <p:ph idx="2" type="tbl"/>
          </p:nvPr>
        </p:nvSpPr>
        <p:spPr>
          <a:xfrm>
            <a:off x="287364" y="1374229"/>
            <a:ext cx="8497093" cy="3075686"/>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D8D8D8"/>
              </a:buClr>
              <a:buSzPts val="1215"/>
              <a:buFont typeface="Arial"/>
              <a:buNone/>
              <a:defRPr b="1" i="0" sz="1215" u="none" cap="none" strike="noStrike">
                <a:solidFill>
                  <a:srgbClr val="D8D8D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215" u="none" cap="none" strike="noStrike">
                <a:solidFill>
                  <a:schemeClr val="dk1"/>
                </a:solidFill>
                <a:latin typeface="Arial"/>
                <a:ea typeface="Arial"/>
                <a:cs typeface="Arial"/>
                <a:sym typeface="Arial"/>
              </a:defRPr>
            </a:lvl9pPr>
          </a:lstStyle>
          <a:p/>
        </p:txBody>
      </p:sp>
      <p:sp>
        <p:nvSpPr>
          <p:cNvPr id="183" name="Google Shape;183;p30"/>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84" name="Google Shape;184;p30"/>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30"/>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86" name="Google Shape;186;p30"/>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 Body slide - Chart">
  <p:cSld name="9. Body slide - Chart">
    <p:spTree>
      <p:nvGrpSpPr>
        <p:cNvPr id="187" name="Shape 187"/>
        <p:cNvGrpSpPr/>
        <p:nvPr/>
      </p:nvGrpSpPr>
      <p:grpSpPr>
        <a:xfrm>
          <a:off x="0" y="0"/>
          <a:ext cx="0" cy="0"/>
          <a:chOff x="0" y="0"/>
          <a:chExt cx="0" cy="0"/>
        </a:xfrm>
      </p:grpSpPr>
      <p:sp>
        <p:nvSpPr>
          <p:cNvPr id="188" name="Google Shape;188;p31"/>
          <p:cNvSpPr txBox="1"/>
          <p:nvPr>
            <p:ph idx="1" type="body"/>
          </p:nvPr>
        </p:nvSpPr>
        <p:spPr>
          <a:xfrm>
            <a:off x="287364" y="194351"/>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89" name="Google Shape;189;p31"/>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90" name="Google Shape;190;p31"/>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31"/>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92" name="Google Shape;192;p31"/>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
        <p:nvSpPr>
          <p:cNvPr id="193" name="Google Shape;193;p31"/>
          <p:cNvSpPr/>
          <p:nvPr>
            <p:ph idx="2" type="chart"/>
          </p:nvPr>
        </p:nvSpPr>
        <p:spPr>
          <a:xfrm>
            <a:off x="287364" y="1374229"/>
            <a:ext cx="8497082" cy="3075686"/>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675"/>
              </a:spcBef>
              <a:spcAft>
                <a:spcPts val="0"/>
              </a:spcAft>
              <a:buClr>
                <a:schemeClr val="dk1"/>
              </a:buClr>
              <a:buSzPts val="1890"/>
              <a:buFont typeface="Arial"/>
              <a:buNone/>
              <a:defRPr b="1" i="0" sz="1890" u="none" cap="none" strike="noStrike">
                <a:solidFill>
                  <a:schemeClr val="dk1"/>
                </a:solidFill>
                <a:latin typeface="Arial"/>
                <a:ea typeface="Arial"/>
                <a:cs typeface="Arial"/>
                <a:sym typeface="Arial"/>
              </a:defRPr>
            </a:lvl1pPr>
            <a:lvl2pPr lvl="1" marR="0" rtl="0" algn="l">
              <a:lnSpc>
                <a:spcPct val="90000"/>
              </a:lnSpc>
              <a:spcBef>
                <a:spcPts val="338"/>
              </a:spcBef>
              <a:spcAft>
                <a:spcPts val="0"/>
              </a:spcAft>
              <a:buClr>
                <a:schemeClr val="dk1"/>
              </a:buClr>
              <a:buSzPts val="1620"/>
              <a:buFont typeface="Arial"/>
              <a:buChar char="•"/>
              <a:defRPr b="0" i="0" sz="1620" u="none" cap="none" strike="noStrike">
                <a:solidFill>
                  <a:schemeClr val="dk1"/>
                </a:solidFill>
                <a:latin typeface="Arial"/>
                <a:ea typeface="Arial"/>
                <a:cs typeface="Arial"/>
                <a:sym typeface="Arial"/>
              </a:defRPr>
            </a:lvl2pPr>
            <a:lvl3pPr lvl="2"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lvl="3"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lvl="4"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lvl="5"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lvl="6"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lvl="7"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lvl="8"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 Process slide">
  <p:cSld name="10. Process slide">
    <p:bg>
      <p:bgPr>
        <a:solidFill>
          <a:schemeClr val="dk2"/>
        </a:solidFill>
      </p:bgPr>
    </p:bg>
    <p:spTree>
      <p:nvGrpSpPr>
        <p:cNvPr id="194" name="Shape 194"/>
        <p:cNvGrpSpPr/>
        <p:nvPr/>
      </p:nvGrpSpPr>
      <p:grpSpPr>
        <a:xfrm>
          <a:off x="0" y="0"/>
          <a:ext cx="0" cy="0"/>
          <a:chOff x="0" y="0"/>
          <a:chExt cx="0" cy="0"/>
        </a:xfrm>
      </p:grpSpPr>
      <p:sp>
        <p:nvSpPr>
          <p:cNvPr id="195" name="Google Shape;195;p32"/>
          <p:cNvSpPr txBox="1"/>
          <p:nvPr>
            <p:ph idx="1" type="body"/>
          </p:nvPr>
        </p:nvSpPr>
        <p:spPr>
          <a:xfrm>
            <a:off x="294503" y="193623"/>
            <a:ext cx="8489928" cy="99589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196" name="Google Shape;196;p32"/>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7" name="Google Shape;197;p32"/>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8" name="Google Shape;198;p32"/>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99" name="Google Shape;199;p32"/>
          <p:cNvSpPr txBox="1"/>
          <p:nvPr>
            <p:ph idx="2" type="body"/>
          </p:nvPr>
        </p:nvSpPr>
        <p:spPr>
          <a:xfrm>
            <a:off x="295200" y="2485079"/>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228600" lvl="1" marL="914400" marR="0" rtl="0" algn="l">
              <a:lnSpc>
                <a:spcPct val="111111"/>
              </a:lnSpc>
              <a:spcBef>
                <a:spcPts val="338"/>
              </a:spcBef>
              <a:spcAft>
                <a:spcPts val="0"/>
              </a:spcAft>
              <a:buClr>
                <a:schemeClr val="lt1"/>
              </a:buClr>
              <a:buSzPts val="1215"/>
              <a:buFont typeface="Arial"/>
              <a:buNone/>
              <a:defRPr b="1" i="0" sz="1215" u="none" cap="none" strike="noStrike">
                <a:solidFill>
                  <a:schemeClr val="lt1"/>
                </a:solidFill>
                <a:latin typeface="Arial"/>
                <a:ea typeface="Arial"/>
                <a:cs typeface="Arial"/>
                <a:sym typeface="Arial"/>
              </a:defRPr>
            </a:lvl2pPr>
            <a:lvl3pPr indent="-273621" lvl="2" marL="1371600" marR="0" rtl="0" algn="l">
              <a:lnSpc>
                <a:spcPct val="90000"/>
              </a:lnSpc>
              <a:spcBef>
                <a:spcPts val="338"/>
              </a:spcBef>
              <a:spcAft>
                <a:spcPts val="0"/>
              </a:spcAft>
              <a:buClr>
                <a:schemeClr val="lt1"/>
              </a:buClr>
              <a:buSzPts val="709"/>
              <a:buFont typeface="Arial"/>
              <a:buChar char="•"/>
              <a:defRPr b="0" i="0" sz="709"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0" name="Google Shape;200;p32"/>
          <p:cNvSpPr txBox="1"/>
          <p:nvPr>
            <p:ph idx="3" type="body"/>
          </p:nvPr>
        </p:nvSpPr>
        <p:spPr>
          <a:xfrm>
            <a:off x="2039978"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1" name="Google Shape;201;p32"/>
          <p:cNvSpPr/>
          <p:nvPr>
            <p:ph idx="4" type="body"/>
          </p:nvPr>
        </p:nvSpPr>
        <p:spPr>
          <a:xfrm>
            <a:off x="506700"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2" name="Google Shape;202;p32"/>
          <p:cNvSpPr/>
          <p:nvPr>
            <p:ph idx="5" type="body"/>
          </p:nvPr>
        </p:nvSpPr>
        <p:spPr>
          <a:xfrm>
            <a:off x="2251478"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3" name="Google Shape;203;p32"/>
          <p:cNvSpPr/>
          <p:nvPr>
            <p:ph idx="6" type="body"/>
          </p:nvPr>
        </p:nvSpPr>
        <p:spPr>
          <a:xfrm>
            <a:off x="3983001"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4" name="Google Shape;204;p32"/>
          <p:cNvSpPr/>
          <p:nvPr>
            <p:ph idx="7" type="body"/>
          </p:nvPr>
        </p:nvSpPr>
        <p:spPr>
          <a:xfrm>
            <a:off x="5727495"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5" name="Google Shape;205;p32"/>
          <p:cNvSpPr/>
          <p:nvPr>
            <p:ph idx="8" type="body"/>
          </p:nvPr>
        </p:nvSpPr>
        <p:spPr>
          <a:xfrm>
            <a:off x="7459018" y="1323729"/>
            <a:ext cx="1116000" cy="10044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dk2"/>
              </a:buClr>
              <a:buSzPts val="1688"/>
              <a:buFont typeface="Arial"/>
              <a:buNone/>
              <a:defRPr b="1" i="0" sz="1687" u="none" cap="none" strike="noStrike">
                <a:solidFill>
                  <a:schemeClr val="dk2"/>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6" name="Google Shape;206;p32"/>
          <p:cNvSpPr txBox="1"/>
          <p:nvPr>
            <p:ph idx="9" type="body"/>
          </p:nvPr>
        </p:nvSpPr>
        <p:spPr>
          <a:xfrm>
            <a:off x="3771501"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7" name="Google Shape;207;p32"/>
          <p:cNvSpPr txBox="1"/>
          <p:nvPr>
            <p:ph idx="13" type="body"/>
          </p:nvPr>
        </p:nvSpPr>
        <p:spPr>
          <a:xfrm>
            <a:off x="5515995"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08" name="Google Shape;208;p32"/>
          <p:cNvSpPr txBox="1"/>
          <p:nvPr>
            <p:ph idx="14" type="body"/>
          </p:nvPr>
        </p:nvSpPr>
        <p:spPr>
          <a:xfrm>
            <a:off x="7247518" y="2485080"/>
            <a:ext cx="1539000" cy="1944000"/>
          </a:xfrm>
          <a:prstGeom prst="rect">
            <a:avLst/>
          </a:prstGeom>
          <a:noFill/>
          <a:ln>
            <a:noFill/>
          </a:ln>
        </p:spPr>
        <p:txBody>
          <a:bodyPr anchorCtr="0" anchor="t" bIns="0" lIns="0" spcFirstLastPara="1" rIns="0" wrap="square" tIns="0">
            <a:noAutofit/>
          </a:bodyPr>
          <a:lstStyle>
            <a:lvl1pPr indent="-308610" lvl="0" marL="457200" marR="0" rtl="0" algn="l">
              <a:lnSpc>
                <a:spcPct val="100000"/>
              </a:lnSpc>
              <a:spcBef>
                <a:spcPts val="675"/>
              </a:spcBef>
              <a:spcAft>
                <a:spcPts val="0"/>
              </a:spcAft>
              <a:buClr>
                <a:schemeClr val="dk1"/>
              </a:buClr>
              <a:buSzPts val="1260"/>
              <a:buFont typeface="Arial"/>
              <a:buChar char="•"/>
              <a:defRPr b="1" i="0" sz="1260" u="none" cap="none" strike="noStrike">
                <a:solidFill>
                  <a:schemeClr val="dk1"/>
                </a:solidFill>
                <a:latin typeface="Arial"/>
                <a:ea typeface="Arial"/>
                <a:cs typeface="Arial"/>
                <a:sym typeface="Arial"/>
              </a:defRPr>
            </a:lvl1pPr>
            <a:lvl2pPr indent="-305752" lvl="1" marL="914400" marR="0" rtl="0" algn="l">
              <a:lnSpc>
                <a:spcPct val="118518"/>
              </a:lnSpc>
              <a:spcBef>
                <a:spcPts val="338"/>
              </a:spcBef>
              <a:spcAft>
                <a:spcPts val="0"/>
              </a:spcAft>
              <a:buClr>
                <a:schemeClr val="lt1"/>
              </a:buClr>
              <a:buSzPts val="1215"/>
              <a:buFont typeface="Arial"/>
              <a:buChar char="•"/>
              <a:defRPr b="1" i="0" sz="1215" u="none" cap="none" strike="noStrike">
                <a:solidFill>
                  <a:schemeClr val="lt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pic>
        <p:nvPicPr>
          <p:cNvPr id="209" name="Google Shape;209;p32"/>
          <p:cNvPicPr preferRelativeResize="0"/>
          <p:nvPr/>
        </p:nvPicPr>
        <p:blipFill rotWithShape="1">
          <a:blip r:embed="rId2">
            <a:alphaModFix/>
          </a:blip>
          <a:srcRect b="0" l="0" r="0" t="0"/>
          <a:stretch/>
        </p:blipFill>
        <p:spPr>
          <a:xfrm>
            <a:off x="1" y="4340831"/>
            <a:ext cx="2139677" cy="771121"/>
          </a:xfrm>
          <a:prstGeom prst="rect">
            <a:avLst/>
          </a:prstGeom>
          <a:noFill/>
          <a:ln>
            <a:noFill/>
          </a:ln>
        </p:spPr>
      </p:pic>
    </p:spTree>
  </p:cSld>
  <p:clrMapOvr>
    <a:masterClrMapping/>
  </p:clrMapOvr>
  <p:extLst>
    <p:ext uri="{DCECCB84-F9BA-43D5-87BE-67443E8EF086}">
      <p15:sldGuideLst>
        <p15:guide id="1" pos="553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 Process slide - White">
  <p:cSld name="11. Process slide - White">
    <p:spTree>
      <p:nvGrpSpPr>
        <p:cNvPr id="210" name="Shape 210"/>
        <p:cNvGrpSpPr/>
        <p:nvPr/>
      </p:nvGrpSpPr>
      <p:grpSpPr>
        <a:xfrm>
          <a:off x="0" y="0"/>
          <a:ext cx="0" cy="0"/>
          <a:chOff x="0" y="0"/>
          <a:chExt cx="0" cy="0"/>
        </a:xfrm>
      </p:grpSpPr>
      <p:sp>
        <p:nvSpPr>
          <p:cNvPr id="211" name="Google Shape;211;p33"/>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212" name="Google Shape;212;p33"/>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3" name="Google Shape;213;p33"/>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81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4" name="Google Shape;214;p33"/>
          <p:cNvSpPr txBox="1"/>
          <p:nvPr>
            <p:ph idx="1" type="body"/>
          </p:nvPr>
        </p:nvSpPr>
        <p:spPr>
          <a:xfrm>
            <a:off x="287364" y="194192"/>
            <a:ext cx="8497093" cy="1136681"/>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pic>
        <p:nvPicPr>
          <p:cNvPr id="215" name="Google Shape;215;p33"/>
          <p:cNvPicPr preferRelativeResize="0"/>
          <p:nvPr/>
        </p:nvPicPr>
        <p:blipFill rotWithShape="1">
          <a:blip r:embed="rId2">
            <a:alphaModFix/>
          </a:blip>
          <a:srcRect b="0" l="0" r="0" t="0"/>
          <a:stretch/>
        </p:blipFill>
        <p:spPr>
          <a:xfrm>
            <a:off x="3" y="4340832"/>
            <a:ext cx="2223969" cy="771120"/>
          </a:xfrm>
          <a:prstGeom prst="rect">
            <a:avLst/>
          </a:prstGeom>
          <a:noFill/>
          <a:ln>
            <a:noFill/>
          </a:ln>
        </p:spPr>
      </p:pic>
      <p:sp>
        <p:nvSpPr>
          <p:cNvPr id="216" name="Google Shape;216;p33"/>
          <p:cNvSpPr txBox="1"/>
          <p:nvPr>
            <p:ph idx="2" type="body"/>
          </p:nvPr>
        </p:nvSpPr>
        <p:spPr>
          <a:xfrm>
            <a:off x="294254" y="2484215"/>
            <a:ext cx="1539000" cy="193001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17" name="Google Shape;217;p33"/>
          <p:cNvSpPr txBox="1"/>
          <p:nvPr>
            <p:ph idx="3" type="body"/>
          </p:nvPr>
        </p:nvSpPr>
        <p:spPr>
          <a:xfrm>
            <a:off x="2048379" y="2484216"/>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18" name="Google Shape;218;p33"/>
          <p:cNvSpPr txBox="1"/>
          <p:nvPr>
            <p:ph idx="4" type="body"/>
          </p:nvPr>
        </p:nvSpPr>
        <p:spPr>
          <a:xfrm>
            <a:off x="3788504" y="2484215"/>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19" name="Google Shape;219;p33"/>
          <p:cNvSpPr txBox="1"/>
          <p:nvPr>
            <p:ph idx="5" type="body"/>
          </p:nvPr>
        </p:nvSpPr>
        <p:spPr>
          <a:xfrm>
            <a:off x="5519300" y="2484215"/>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20" name="Google Shape;220;p33"/>
          <p:cNvSpPr txBox="1"/>
          <p:nvPr>
            <p:ph idx="6" type="body"/>
          </p:nvPr>
        </p:nvSpPr>
        <p:spPr>
          <a:xfrm>
            <a:off x="7245431" y="2484214"/>
            <a:ext cx="1539000" cy="1944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675"/>
              </a:spcBef>
              <a:spcAft>
                <a:spcPts val="0"/>
              </a:spcAft>
              <a:buClr>
                <a:schemeClr val="dk1"/>
              </a:buClr>
              <a:buSzPts val="1260"/>
              <a:buFont typeface="Arial"/>
              <a:buNone/>
              <a:defRPr b="1" i="0" sz="126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945"/>
              <a:buFont typeface="Arial"/>
              <a:buNone/>
              <a:defRPr b="0" i="0" sz="945" u="none" cap="none" strike="noStrike">
                <a:solidFill>
                  <a:schemeClr val="dk1"/>
                </a:solidFill>
                <a:latin typeface="Arial"/>
                <a:ea typeface="Arial"/>
                <a:cs typeface="Arial"/>
                <a:sym typeface="Arial"/>
              </a:defRPr>
            </a:lvl2pPr>
            <a:lvl3pPr indent="-228600" lvl="2" marL="1371600" marR="0" rtl="0" algn="l">
              <a:lnSpc>
                <a:spcPct val="90000"/>
              </a:lnSpc>
              <a:spcBef>
                <a:spcPts val="338"/>
              </a:spcBef>
              <a:spcAft>
                <a:spcPts val="0"/>
              </a:spcAft>
              <a:buClr>
                <a:schemeClr val="dk1"/>
              </a:buClr>
              <a:buSzPts val="810"/>
              <a:buFont typeface="Arial"/>
              <a:buNone/>
              <a:defRPr b="0" i="0" sz="810" u="none" cap="none" strike="noStrike">
                <a:solidFill>
                  <a:schemeClr val="dk1"/>
                </a:solidFill>
                <a:latin typeface="Arial"/>
                <a:ea typeface="Arial"/>
                <a:cs typeface="Arial"/>
                <a:sym typeface="Arial"/>
              </a:defRPr>
            </a:lvl3pPr>
            <a:lvl4pPr indent="-228600" lvl="3" marL="1828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4pPr>
            <a:lvl5pPr indent="-228600" lvl="4" marL="22860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5pPr>
            <a:lvl6pPr indent="-228600" lvl="5" marL="27432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6pPr>
            <a:lvl7pPr indent="-228600" lvl="6" marL="32004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7pPr>
            <a:lvl8pPr indent="-228600" lvl="7" marL="36576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8pPr>
            <a:lvl9pPr indent="-228600" lvl="8" marL="4114800" marR="0" rtl="0" algn="l">
              <a:lnSpc>
                <a:spcPct val="90000"/>
              </a:lnSpc>
              <a:spcBef>
                <a:spcPts val="338"/>
              </a:spcBef>
              <a:spcAft>
                <a:spcPts val="0"/>
              </a:spcAft>
              <a:buClr>
                <a:schemeClr val="dk1"/>
              </a:buClr>
              <a:buSzPts val="675"/>
              <a:buFont typeface="Arial"/>
              <a:buNone/>
              <a:defRPr b="0" i="0" sz="675" u="none" cap="none" strike="noStrike">
                <a:solidFill>
                  <a:schemeClr val="dk1"/>
                </a:solidFill>
                <a:latin typeface="Arial"/>
                <a:ea typeface="Arial"/>
                <a:cs typeface="Arial"/>
                <a:sym typeface="Arial"/>
              </a:defRPr>
            </a:lvl9pPr>
          </a:lstStyle>
          <a:p/>
        </p:txBody>
      </p:sp>
      <p:sp>
        <p:nvSpPr>
          <p:cNvPr id="221" name="Google Shape;221;p33"/>
          <p:cNvSpPr/>
          <p:nvPr>
            <p:ph idx="7" type="body"/>
          </p:nvPr>
        </p:nvSpPr>
        <p:spPr>
          <a:xfrm>
            <a:off x="505754"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2" name="Google Shape;222;p33"/>
          <p:cNvSpPr/>
          <p:nvPr>
            <p:ph idx="8" type="body"/>
          </p:nvPr>
        </p:nvSpPr>
        <p:spPr>
          <a:xfrm>
            <a:off x="2259879"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3" name="Google Shape;223;p33"/>
          <p:cNvSpPr/>
          <p:nvPr>
            <p:ph idx="9" type="body"/>
          </p:nvPr>
        </p:nvSpPr>
        <p:spPr>
          <a:xfrm>
            <a:off x="4000004"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4" name="Google Shape;224;p33"/>
          <p:cNvSpPr/>
          <p:nvPr>
            <p:ph idx="13" type="body"/>
          </p:nvPr>
        </p:nvSpPr>
        <p:spPr>
          <a:xfrm>
            <a:off x="5730800"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
        <p:nvSpPr>
          <p:cNvPr id="225" name="Google Shape;225;p33"/>
          <p:cNvSpPr/>
          <p:nvPr>
            <p:ph idx="14" type="body"/>
          </p:nvPr>
        </p:nvSpPr>
        <p:spPr>
          <a:xfrm>
            <a:off x="7456931" y="1325160"/>
            <a:ext cx="1116000" cy="10044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675"/>
              </a:spcBef>
              <a:spcAft>
                <a:spcPts val="0"/>
              </a:spcAft>
              <a:buClr>
                <a:schemeClr val="lt1"/>
              </a:buClr>
              <a:buSzPts val="1688"/>
              <a:buFont typeface="Arial"/>
              <a:buNone/>
              <a:defRPr b="1" i="0" sz="1687" u="none" cap="none" strike="noStrike">
                <a:solidFill>
                  <a:schemeClr val="lt1"/>
                </a:solidFill>
                <a:latin typeface="Arial"/>
                <a:ea typeface="Arial"/>
                <a:cs typeface="Arial"/>
                <a:sym typeface="Arial"/>
              </a:defRPr>
            </a:lvl1pPr>
            <a:lvl2pPr indent="-305752" lvl="1" marL="9144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2pPr>
            <a:lvl3pPr indent="-305752" lvl="2" marL="13716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3pPr>
            <a:lvl4pPr indent="-305752" lvl="3" marL="18288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4pPr>
            <a:lvl5pPr indent="-305752" lvl="4" marL="2286000" marR="0" rtl="0" algn="l">
              <a:lnSpc>
                <a:spcPct val="90000"/>
              </a:lnSpc>
              <a:spcBef>
                <a:spcPts val="338"/>
              </a:spcBef>
              <a:spcAft>
                <a:spcPts val="0"/>
              </a:spcAft>
              <a:buClr>
                <a:schemeClr val="lt1"/>
              </a:buClr>
              <a:buSzPts val="1215"/>
              <a:buFont typeface="Arial"/>
              <a:buChar char="•"/>
              <a:defRPr b="0" i="0" sz="1215" u="none" cap="none" strike="noStrike">
                <a:solidFill>
                  <a:schemeClr val="lt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 Closing slide - Social media icons">
  <p:cSld name="12. Closing slide - Social media icons">
    <p:spTree>
      <p:nvGrpSpPr>
        <p:cNvPr id="226" name="Shape 226"/>
        <p:cNvGrpSpPr/>
        <p:nvPr/>
      </p:nvGrpSpPr>
      <p:grpSpPr>
        <a:xfrm>
          <a:off x="0" y="0"/>
          <a:ext cx="0" cy="0"/>
          <a:chOff x="0" y="0"/>
          <a:chExt cx="0" cy="0"/>
        </a:xfrm>
      </p:grpSpPr>
      <p:sp>
        <p:nvSpPr>
          <p:cNvPr id="227" name="Google Shape;227;p34"/>
          <p:cNvSpPr/>
          <p:nvPr/>
        </p:nvSpPr>
        <p:spPr>
          <a:xfrm>
            <a:off x="3" y="0"/>
            <a:ext cx="9143997" cy="51435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58"/>
              <a:buFont typeface="Arial"/>
              <a:buNone/>
            </a:pPr>
            <a:r>
              <a:t/>
            </a:r>
            <a:endParaRPr b="0" i="0" sz="1458" u="none" cap="none" strike="noStrike">
              <a:solidFill>
                <a:schemeClr val="lt1"/>
              </a:solidFill>
              <a:latin typeface="Arial"/>
              <a:ea typeface="Arial"/>
              <a:cs typeface="Arial"/>
              <a:sym typeface="Arial"/>
            </a:endParaRPr>
          </a:p>
        </p:txBody>
      </p:sp>
      <p:sp>
        <p:nvSpPr>
          <p:cNvPr id="228" name="Google Shape;228;p34"/>
          <p:cNvSpPr txBox="1"/>
          <p:nvPr/>
        </p:nvSpPr>
        <p:spPr>
          <a:xfrm>
            <a:off x="3717368" y="3568351"/>
            <a:ext cx="1709289" cy="364352"/>
          </a:xfrm>
          <a:prstGeom prst="rect">
            <a:avLst/>
          </a:prstGeom>
          <a:noFill/>
          <a:ln>
            <a:noFill/>
          </a:ln>
        </p:spPr>
        <p:txBody>
          <a:bodyPr anchorCtr="0" anchor="t" bIns="0" lIns="0" spcFirstLastPara="1" rIns="0" wrap="square" tIns="0">
            <a:noAutofit/>
          </a:bodyPr>
          <a:lstStyle/>
          <a:p>
            <a:pPr indent="0" lvl="0" marL="0" marR="0" rtl="0" algn="ctr">
              <a:lnSpc>
                <a:spcPct val="85000"/>
              </a:lnSpc>
              <a:spcBef>
                <a:spcPts val="0"/>
              </a:spcBef>
              <a:spcAft>
                <a:spcPts val="0"/>
              </a:spcAft>
              <a:buClr>
                <a:srgbClr val="000000"/>
              </a:buClr>
              <a:buSzPts val="1620"/>
              <a:buFont typeface="Arial"/>
              <a:buNone/>
            </a:pPr>
            <a:r>
              <a:rPr b="1" i="0" lang="en-US" sz="1620" u="none" cap="none" strike="noStrike">
                <a:solidFill>
                  <a:schemeClr val="dk1"/>
                </a:solidFill>
                <a:latin typeface="Arial"/>
                <a:ea typeface="Arial"/>
                <a:cs typeface="Arial"/>
                <a:sym typeface="Arial"/>
              </a:rPr>
              <a:t>aalto.fi</a:t>
            </a:r>
            <a:endParaRPr b="0" i="0" sz="1400" u="none" cap="none" strike="noStrike">
              <a:solidFill>
                <a:srgbClr val="000000"/>
              </a:solidFill>
              <a:latin typeface="Arial"/>
              <a:ea typeface="Arial"/>
              <a:cs typeface="Arial"/>
              <a:sym typeface="Arial"/>
            </a:endParaRPr>
          </a:p>
        </p:txBody>
      </p:sp>
      <p:sp>
        <p:nvSpPr>
          <p:cNvPr id="229" name="Google Shape;229;p34"/>
          <p:cNvSpPr txBox="1"/>
          <p:nvPr>
            <p:ph idx="1" type="body"/>
          </p:nvPr>
        </p:nvSpPr>
        <p:spPr>
          <a:xfrm>
            <a:off x="1576400" y="1364654"/>
            <a:ext cx="5995987" cy="1306097"/>
          </a:xfrm>
          <a:prstGeom prst="rect">
            <a:avLst/>
          </a:prstGeom>
          <a:noFill/>
          <a:ln>
            <a:noFill/>
          </a:ln>
        </p:spPr>
        <p:txBody>
          <a:bodyPr anchorCtr="0" anchor="b" bIns="45700" lIns="91425" spcFirstLastPara="1" rIns="91425" wrap="square" tIns="45700">
            <a:noAutofit/>
          </a:bodyPr>
          <a:lstStyle>
            <a:lvl1pPr indent="-228600" lvl="0" marL="457200" marR="0" rtl="0" algn="ctr">
              <a:lnSpc>
                <a:spcPct val="100000"/>
              </a:lnSpc>
              <a:spcBef>
                <a:spcPts val="675"/>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indent="-228600" lvl="1" marL="914400" marR="0" rtl="0" algn="l">
              <a:lnSpc>
                <a:spcPct val="90000"/>
              </a:lnSpc>
              <a:spcBef>
                <a:spcPts val="338"/>
              </a:spcBef>
              <a:spcAft>
                <a:spcPts val="0"/>
              </a:spcAft>
              <a:buClr>
                <a:schemeClr val="dk1"/>
              </a:buClr>
              <a:buSzPts val="1620"/>
              <a:buFont typeface="Arial"/>
              <a:buNone/>
              <a:defRPr b="0" i="0" sz="1620" u="none" cap="none" strike="noStrike">
                <a:solidFill>
                  <a:schemeClr val="dk1"/>
                </a:solidFill>
                <a:latin typeface="Arial"/>
                <a:ea typeface="Arial"/>
                <a:cs typeface="Arial"/>
                <a:sym typeface="Arial"/>
              </a:defRPr>
            </a:lvl2pPr>
            <a:lvl3pPr indent="-314325" lvl="2" marL="1371600" marR="0" rtl="0" algn="l">
              <a:lnSpc>
                <a:spcPct val="90000"/>
              </a:lnSpc>
              <a:spcBef>
                <a:spcPts val="338"/>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3pPr>
            <a:lvl4pPr indent="-305752" lvl="3" marL="1828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4pPr>
            <a:lvl5pPr indent="-305752" lvl="4" marL="22860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5pPr>
            <a:lvl6pPr indent="-305752" lvl="5" marL="27432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6pPr>
            <a:lvl7pPr indent="-305752" lvl="6" marL="32004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7pPr>
            <a:lvl8pPr indent="-305752" lvl="7" marL="36576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8pPr>
            <a:lvl9pPr indent="-305752" lvl="8" marL="4114800" marR="0" rtl="0" algn="l">
              <a:lnSpc>
                <a:spcPct val="90000"/>
              </a:lnSpc>
              <a:spcBef>
                <a:spcPts val="338"/>
              </a:spcBef>
              <a:spcAft>
                <a:spcPts val="0"/>
              </a:spcAft>
              <a:buClr>
                <a:schemeClr val="dk1"/>
              </a:buClr>
              <a:buSzPts val="1215"/>
              <a:buFont typeface="Arial"/>
              <a:buChar char="•"/>
              <a:defRPr b="0" i="0" sz="1215" u="none" cap="none" strike="noStrike">
                <a:solidFill>
                  <a:schemeClr val="dk1"/>
                </a:solidFill>
                <a:latin typeface="Arial"/>
                <a:ea typeface="Arial"/>
                <a:cs typeface="Arial"/>
                <a:sym typeface="Arial"/>
              </a:defRPr>
            </a:lvl9pPr>
          </a:lstStyle>
          <a:p/>
        </p:txBody>
      </p:sp>
      <p:pic>
        <p:nvPicPr>
          <p:cNvPr id="230" name="Google Shape;230;p34">
            <a:hlinkClick r:id="rId2"/>
          </p:cNvPr>
          <p:cNvPicPr preferRelativeResize="0"/>
          <p:nvPr/>
        </p:nvPicPr>
        <p:blipFill rotWithShape="1">
          <a:blip r:embed="rId3">
            <a:alphaModFix/>
          </a:blip>
          <a:srcRect b="0" l="0" r="0" t="0"/>
          <a:stretch/>
        </p:blipFill>
        <p:spPr>
          <a:xfrm>
            <a:off x="3072065" y="2711275"/>
            <a:ext cx="419100" cy="377190"/>
          </a:xfrm>
          <a:prstGeom prst="rect">
            <a:avLst/>
          </a:prstGeom>
          <a:noFill/>
          <a:ln>
            <a:noFill/>
          </a:ln>
        </p:spPr>
      </p:pic>
      <p:pic>
        <p:nvPicPr>
          <p:cNvPr id="231" name="Google Shape;231;p34">
            <a:hlinkClick r:id="rId4"/>
          </p:cNvPr>
          <p:cNvPicPr preferRelativeResize="0"/>
          <p:nvPr/>
        </p:nvPicPr>
        <p:blipFill rotWithShape="1">
          <a:blip r:embed="rId5">
            <a:alphaModFix/>
          </a:blip>
          <a:srcRect b="0" l="0" r="0" t="0"/>
          <a:stretch/>
        </p:blipFill>
        <p:spPr>
          <a:xfrm>
            <a:off x="3586316" y="2711275"/>
            <a:ext cx="419100" cy="377190"/>
          </a:xfrm>
          <a:prstGeom prst="rect">
            <a:avLst/>
          </a:prstGeom>
          <a:noFill/>
          <a:ln>
            <a:noFill/>
          </a:ln>
        </p:spPr>
      </p:pic>
      <p:pic>
        <p:nvPicPr>
          <p:cNvPr id="232" name="Google Shape;232;p34">
            <a:hlinkClick r:id="rId6"/>
          </p:cNvPr>
          <p:cNvPicPr preferRelativeResize="0"/>
          <p:nvPr/>
        </p:nvPicPr>
        <p:blipFill rotWithShape="1">
          <a:blip r:embed="rId7">
            <a:alphaModFix/>
          </a:blip>
          <a:srcRect b="0" l="0" r="0" t="0"/>
          <a:stretch/>
        </p:blipFill>
        <p:spPr>
          <a:xfrm>
            <a:off x="4100567" y="2711275"/>
            <a:ext cx="419100" cy="377190"/>
          </a:xfrm>
          <a:prstGeom prst="rect">
            <a:avLst/>
          </a:prstGeom>
          <a:noFill/>
          <a:ln>
            <a:noFill/>
          </a:ln>
        </p:spPr>
      </p:pic>
      <p:pic>
        <p:nvPicPr>
          <p:cNvPr id="233" name="Google Shape;233;p34">
            <a:hlinkClick r:id="rId8"/>
          </p:cNvPr>
          <p:cNvPicPr preferRelativeResize="0"/>
          <p:nvPr/>
        </p:nvPicPr>
        <p:blipFill rotWithShape="1">
          <a:blip r:embed="rId9">
            <a:alphaModFix/>
          </a:blip>
          <a:srcRect b="0" l="0" r="0" t="0"/>
          <a:stretch/>
        </p:blipFill>
        <p:spPr>
          <a:xfrm>
            <a:off x="4614818" y="2711275"/>
            <a:ext cx="419100" cy="377190"/>
          </a:xfrm>
          <a:prstGeom prst="rect">
            <a:avLst/>
          </a:prstGeom>
          <a:noFill/>
          <a:ln>
            <a:noFill/>
          </a:ln>
        </p:spPr>
      </p:pic>
      <p:pic>
        <p:nvPicPr>
          <p:cNvPr id="234" name="Google Shape;234;p34">
            <a:hlinkClick r:id="rId10"/>
          </p:cNvPr>
          <p:cNvPicPr preferRelativeResize="0"/>
          <p:nvPr/>
        </p:nvPicPr>
        <p:blipFill rotWithShape="1">
          <a:blip r:embed="rId11">
            <a:alphaModFix/>
          </a:blip>
          <a:srcRect b="0" l="0" r="0" t="0"/>
          <a:stretch/>
        </p:blipFill>
        <p:spPr>
          <a:xfrm>
            <a:off x="5129069" y="2696011"/>
            <a:ext cx="419100" cy="377190"/>
          </a:xfrm>
          <a:prstGeom prst="rect">
            <a:avLst/>
          </a:prstGeom>
          <a:noFill/>
          <a:ln>
            <a:noFill/>
          </a:ln>
        </p:spPr>
      </p:pic>
      <p:pic>
        <p:nvPicPr>
          <p:cNvPr id="235" name="Google Shape;235;p34">
            <a:hlinkClick r:id="rId12"/>
          </p:cNvPr>
          <p:cNvPicPr preferRelativeResize="0"/>
          <p:nvPr/>
        </p:nvPicPr>
        <p:blipFill rotWithShape="1">
          <a:blip r:embed="rId13">
            <a:alphaModFix/>
          </a:blip>
          <a:srcRect b="0" l="0" r="0" t="0"/>
          <a:stretch/>
        </p:blipFill>
        <p:spPr>
          <a:xfrm>
            <a:off x="5643319" y="2696011"/>
            <a:ext cx="419100" cy="377190"/>
          </a:xfrm>
          <a:prstGeom prst="rect">
            <a:avLst/>
          </a:prstGeom>
          <a:noFill/>
          <a:ln>
            <a:noFill/>
          </a:ln>
        </p:spPr>
      </p:pic>
      <p:pic>
        <p:nvPicPr>
          <p:cNvPr id="236" name="Google Shape;236;p34"/>
          <p:cNvPicPr preferRelativeResize="0"/>
          <p:nvPr/>
        </p:nvPicPr>
        <p:blipFill rotWithShape="1">
          <a:blip r:embed="rId14">
            <a:alphaModFix/>
          </a:blip>
          <a:srcRect b="0" l="0" r="0" t="0"/>
          <a:stretch/>
        </p:blipFill>
        <p:spPr>
          <a:xfrm>
            <a:off x="3" y="3592167"/>
            <a:ext cx="1911013" cy="15066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Header Slide">
  <p:cSld name="1. Header Slide">
    <p:spTree>
      <p:nvGrpSpPr>
        <p:cNvPr id="28" name="Shape 28"/>
        <p:cNvGrpSpPr/>
        <p:nvPr/>
      </p:nvGrpSpPr>
      <p:grpSpPr>
        <a:xfrm>
          <a:off x="0" y="0"/>
          <a:ext cx="0" cy="0"/>
          <a:chOff x="0" y="0"/>
          <a:chExt cx="0" cy="0"/>
        </a:xfrm>
      </p:grpSpPr>
      <p:sp>
        <p:nvSpPr>
          <p:cNvPr id="29" name="Google Shape;29;p14"/>
          <p:cNvSpPr/>
          <p:nvPr/>
        </p:nvSpPr>
        <p:spPr>
          <a:xfrm>
            <a:off x="0" y="0"/>
            <a:ext cx="9144000" cy="5143500"/>
          </a:xfrm>
          <a:prstGeom prst="rect">
            <a:avLst/>
          </a:prstGeom>
          <a:solidFill>
            <a:srgbClr val="FFA5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30" name="Google Shape;30;p14"/>
          <p:cNvSpPr txBox="1"/>
          <p:nvPr>
            <p:ph idx="1" type="body"/>
          </p:nvPr>
        </p:nvSpPr>
        <p:spPr>
          <a:xfrm>
            <a:off x="431800" y="1638135"/>
            <a:ext cx="7948556" cy="663264"/>
          </a:xfrm>
          <a:prstGeom prst="rect">
            <a:avLst/>
          </a:prstGeom>
          <a:noFill/>
          <a:ln>
            <a:noFill/>
          </a:ln>
        </p:spPr>
        <p:txBody>
          <a:bodyPr anchorCtr="0" anchor="b" bIns="45700" lIns="0" spcFirstLastPara="1" rIns="0" wrap="square" tIns="4570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1" name="Google Shape;31;p14"/>
          <p:cNvSpPr txBox="1"/>
          <p:nvPr>
            <p:ph idx="2" type="body"/>
          </p:nvPr>
        </p:nvSpPr>
        <p:spPr>
          <a:xfrm>
            <a:off x="431802" y="2571750"/>
            <a:ext cx="7998597" cy="501388"/>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750"/>
              </a:spcBef>
              <a:spcAft>
                <a:spcPts val="0"/>
              </a:spcAft>
              <a:buClr>
                <a:schemeClr val="dk1"/>
              </a:buClr>
              <a:buSzPts val="2800"/>
              <a:buFont typeface="Arial"/>
              <a:buNone/>
              <a:defRPr b="1" i="0" sz="2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2" name="Google Shape;32;p14"/>
          <p:cNvSpPr txBox="1"/>
          <p:nvPr>
            <p:ph idx="3" type="body"/>
          </p:nvPr>
        </p:nvSpPr>
        <p:spPr>
          <a:xfrm>
            <a:off x="5966374" y="4215388"/>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dk1"/>
              </a:buClr>
              <a:buSzPts val="1350"/>
              <a:buFont typeface="Arial"/>
              <a:buNone/>
              <a:defRPr b="1" i="0" sz="135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3" name="Google Shape;33;p14"/>
          <p:cNvSpPr txBox="1"/>
          <p:nvPr>
            <p:ph idx="4" type="body"/>
          </p:nvPr>
        </p:nvSpPr>
        <p:spPr>
          <a:xfrm>
            <a:off x="5966374" y="4509807"/>
            <a:ext cx="2464025" cy="29441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dk1"/>
              </a:buClr>
              <a:buSzPts val="1350"/>
              <a:buFont typeface="Arial"/>
              <a:buNone/>
              <a:defRPr b="1" i="0" sz="135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pic>
        <p:nvPicPr>
          <p:cNvPr id="34" name="Google Shape;34;p14"/>
          <p:cNvPicPr preferRelativeResize="0"/>
          <p:nvPr/>
        </p:nvPicPr>
        <p:blipFill rotWithShape="1">
          <a:blip r:embed="rId2">
            <a:alphaModFix/>
          </a:blip>
          <a:srcRect b="0" l="0" r="0" t="0"/>
          <a:stretch/>
        </p:blipFill>
        <p:spPr>
          <a:xfrm>
            <a:off x="0" y="3469499"/>
            <a:ext cx="1911013" cy="1674000"/>
          </a:xfrm>
          <a:prstGeom prst="rect">
            <a:avLst/>
          </a:prstGeom>
          <a:noFill/>
          <a:ln>
            <a:noFill/>
          </a:ln>
        </p:spPr>
      </p:pic>
    </p:spTree>
  </p:cSld>
  <p:clrMapOvr>
    <a:masterClrMapping/>
  </p:clrMapOvr>
  <p:extLst>
    <p:ext uri="{DCECCB84-F9BA-43D5-87BE-67443E8EF086}">
      <p15:sldGuideLst>
        <p15:guide id="1" orient="horz" pos="2958">
          <p15:clr>
            <a:srgbClr val="FBAE40"/>
          </p15:clr>
        </p15:guide>
        <p15:guide id="2" pos="2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Body slide - 2 text columns ">
  <p:cSld name="4. Body slide - 2 text columns ">
    <p:spTree>
      <p:nvGrpSpPr>
        <p:cNvPr id="35" name="Shape 35"/>
        <p:cNvGrpSpPr/>
        <p:nvPr/>
      </p:nvGrpSpPr>
      <p:grpSpPr>
        <a:xfrm>
          <a:off x="0" y="0"/>
          <a:ext cx="0" cy="0"/>
          <a:chOff x="0" y="0"/>
          <a:chExt cx="0" cy="0"/>
        </a:xfrm>
      </p:grpSpPr>
      <p:sp>
        <p:nvSpPr>
          <p:cNvPr id="36" name="Google Shape;36;p15"/>
          <p:cNvSpPr txBox="1"/>
          <p:nvPr>
            <p:ph idx="1" type="body"/>
          </p:nvPr>
        </p:nvSpPr>
        <p:spPr>
          <a:xfrm>
            <a:off x="292882" y="26955"/>
            <a:ext cx="8497093" cy="101629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7" name="Google Shape;37;p15"/>
          <p:cNvSpPr txBox="1"/>
          <p:nvPr>
            <p:ph idx="2" type="body"/>
          </p:nvPr>
        </p:nvSpPr>
        <p:spPr>
          <a:xfrm>
            <a:off x="287339" y="1347789"/>
            <a:ext cx="4150122" cy="2936212"/>
          </a:xfrm>
          <a:prstGeom prst="rect">
            <a:avLst/>
          </a:prstGeom>
          <a:noFill/>
          <a:ln>
            <a:noFill/>
          </a:ln>
        </p:spPr>
        <p:txBody>
          <a:bodyPr anchorCtr="0" anchor="t" bIns="0" lIns="0" spcFirstLastPara="1" rIns="0" wrap="square" tIns="0">
            <a:noAutofit/>
          </a:bodyPr>
          <a:lstStyle>
            <a:lvl1pPr indent="-361950" lvl="0" marL="457200" marR="0" rtl="0" algn="l">
              <a:lnSpc>
                <a:spcPct val="100000"/>
              </a:lnSpc>
              <a:spcBef>
                <a:spcPts val="750"/>
              </a:spcBef>
              <a:spcAft>
                <a:spcPts val="0"/>
              </a:spcAft>
              <a:buClr>
                <a:schemeClr val="dk1"/>
              </a:buClr>
              <a:buSzPts val="2100"/>
              <a:buFont typeface="Arial"/>
              <a:buChar char="•"/>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8" name="Google Shape;38;p15"/>
          <p:cNvSpPr txBox="1"/>
          <p:nvPr>
            <p:ph idx="3" type="body"/>
          </p:nvPr>
        </p:nvSpPr>
        <p:spPr>
          <a:xfrm>
            <a:off x="4706541" y="1347789"/>
            <a:ext cx="4078684" cy="2936212"/>
          </a:xfrm>
          <a:prstGeom prst="rect">
            <a:avLst/>
          </a:prstGeom>
          <a:noFill/>
          <a:ln>
            <a:noFill/>
          </a:ln>
        </p:spPr>
        <p:txBody>
          <a:bodyPr anchorCtr="0" anchor="t" bIns="0" lIns="0" spcFirstLastPara="1" rIns="0" wrap="square" tIns="0">
            <a:noAutofit/>
          </a:bodyPr>
          <a:lstStyle>
            <a:lvl1pPr indent="-361950" lvl="0" marL="457200" marR="0" rtl="0" algn="l">
              <a:lnSpc>
                <a:spcPct val="100000"/>
              </a:lnSpc>
              <a:spcBef>
                <a:spcPts val="750"/>
              </a:spcBef>
              <a:spcAft>
                <a:spcPts val="0"/>
              </a:spcAft>
              <a:buClr>
                <a:schemeClr val="dk1"/>
              </a:buClr>
              <a:buSzPts val="2100"/>
              <a:buFont typeface="Arial"/>
              <a:buChar char="•"/>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9" name="Google Shape;39;p15"/>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5"/>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5"/>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2" name="Google Shape;42;p15"/>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27">
          <p15:clr>
            <a:srgbClr val="FBAE40"/>
          </p15:clr>
        </p15:guide>
        <p15:guide id="3" pos="2795">
          <p15:clr>
            <a:srgbClr val="FBAE40"/>
          </p15:clr>
        </p15:guide>
        <p15:guide id="4" pos="2965">
          <p15:clr>
            <a:srgbClr val="FBAE40"/>
          </p15:clr>
        </p15:guide>
        <p15:guide id="5" pos="181">
          <p15:clr>
            <a:srgbClr val="FBAE40"/>
          </p15:clr>
        </p15:guide>
        <p15:guide id="6" orient="horz" pos="84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Body slide - Black text - Image">
  <p:cSld name="5. Body slide - Black text - Image">
    <p:spTree>
      <p:nvGrpSpPr>
        <p:cNvPr id="43" name="Shape 43"/>
        <p:cNvGrpSpPr/>
        <p:nvPr/>
      </p:nvGrpSpPr>
      <p:grpSpPr>
        <a:xfrm>
          <a:off x="0" y="0"/>
          <a:ext cx="0" cy="0"/>
          <a:chOff x="0" y="0"/>
          <a:chExt cx="0" cy="0"/>
        </a:xfrm>
      </p:grpSpPr>
      <p:sp>
        <p:nvSpPr>
          <p:cNvPr id="44" name="Google Shape;44;p16"/>
          <p:cNvSpPr/>
          <p:nvPr>
            <p:ph idx="2" type="pic"/>
          </p:nvPr>
        </p:nvSpPr>
        <p:spPr>
          <a:xfrm>
            <a:off x="4710795" y="0"/>
            <a:ext cx="4433207" cy="5143500"/>
          </a:xfrm>
          <a:prstGeom prst="rect">
            <a:avLst/>
          </a:prstGeom>
          <a:noFill/>
          <a:ln>
            <a:noFill/>
          </a:ln>
        </p:spPr>
      </p:sp>
      <p:sp>
        <p:nvSpPr>
          <p:cNvPr id="45" name="Google Shape;45;p16"/>
          <p:cNvSpPr txBox="1"/>
          <p:nvPr>
            <p:ph idx="1" type="body"/>
          </p:nvPr>
        </p:nvSpPr>
        <p:spPr>
          <a:xfrm>
            <a:off x="287340" y="1358537"/>
            <a:ext cx="4052221" cy="2925463"/>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46" name="Google Shape;46;p16"/>
          <p:cNvSpPr txBox="1"/>
          <p:nvPr>
            <p:ph idx="3" type="body"/>
          </p:nvPr>
        </p:nvSpPr>
        <p:spPr>
          <a:xfrm>
            <a:off x="287340" y="34800"/>
            <a:ext cx="4052221" cy="104147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47" name="Google Shape;47;p16"/>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6"/>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6"/>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16"/>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 Divider - Text and image">
  <p:cSld name="6. Divider - Text and image">
    <p:spTree>
      <p:nvGrpSpPr>
        <p:cNvPr id="51" name="Shape 51"/>
        <p:cNvGrpSpPr/>
        <p:nvPr/>
      </p:nvGrpSpPr>
      <p:grpSpPr>
        <a:xfrm>
          <a:off x="0" y="0"/>
          <a:ext cx="0" cy="0"/>
          <a:chOff x="0" y="0"/>
          <a:chExt cx="0" cy="0"/>
        </a:xfrm>
      </p:grpSpPr>
      <p:sp>
        <p:nvSpPr>
          <p:cNvPr id="52" name="Google Shape;52;p17"/>
          <p:cNvSpPr/>
          <p:nvPr/>
        </p:nvSpPr>
        <p:spPr>
          <a:xfrm>
            <a:off x="0" y="0"/>
            <a:ext cx="9144000" cy="5143500"/>
          </a:xfrm>
          <a:prstGeom prst="rect">
            <a:avLst/>
          </a:prstGeom>
          <a:solidFill>
            <a:srgbClr val="FFA500"/>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53" name="Google Shape;53;p17"/>
          <p:cNvSpPr/>
          <p:nvPr>
            <p:ph idx="2" type="pic"/>
          </p:nvPr>
        </p:nvSpPr>
        <p:spPr>
          <a:xfrm>
            <a:off x="4710795" y="0"/>
            <a:ext cx="4433207" cy="5143500"/>
          </a:xfrm>
          <a:prstGeom prst="rect">
            <a:avLst/>
          </a:prstGeom>
          <a:noFill/>
          <a:ln>
            <a:noFill/>
          </a:ln>
        </p:spPr>
      </p:sp>
      <p:sp>
        <p:nvSpPr>
          <p:cNvPr id="54" name="Google Shape;54;p17"/>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7"/>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7"/>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57" name="Google Shape;57;p17"/>
          <p:cNvSpPr txBox="1"/>
          <p:nvPr>
            <p:ph idx="1" type="body"/>
          </p:nvPr>
        </p:nvSpPr>
        <p:spPr>
          <a:xfrm>
            <a:off x="287338" y="519114"/>
            <a:ext cx="4218160" cy="3767587"/>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3300"/>
              <a:buFont typeface="Arial"/>
              <a:buNone/>
              <a:defRPr b="1" i="0" sz="33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pic>
        <p:nvPicPr>
          <p:cNvPr id="58" name="Google Shape;58;p17"/>
          <p:cNvPicPr preferRelativeResize="0"/>
          <p:nvPr/>
        </p:nvPicPr>
        <p:blipFill rotWithShape="1">
          <a:blip r:embed="rId2">
            <a:alphaModFix/>
          </a:blip>
          <a:srcRect b="0" l="0" r="0" t="0"/>
          <a:stretch/>
        </p:blipFill>
        <p:spPr>
          <a:xfrm>
            <a:off x="-2" y="4286701"/>
            <a:ext cx="2139679" cy="85680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 Divider">
  <p:cSld name="7. Divider">
    <p:spTree>
      <p:nvGrpSpPr>
        <p:cNvPr id="59" name="Shape 59"/>
        <p:cNvGrpSpPr/>
        <p:nvPr/>
      </p:nvGrpSpPr>
      <p:grpSpPr>
        <a:xfrm>
          <a:off x="0" y="0"/>
          <a:ext cx="0" cy="0"/>
          <a:chOff x="0" y="0"/>
          <a:chExt cx="0" cy="0"/>
        </a:xfrm>
      </p:grpSpPr>
      <p:sp>
        <p:nvSpPr>
          <p:cNvPr id="60" name="Google Shape;60;p18"/>
          <p:cNvSpPr/>
          <p:nvPr/>
        </p:nvSpPr>
        <p:spPr>
          <a:xfrm>
            <a:off x="-1066" y="0"/>
            <a:ext cx="9144000" cy="5143500"/>
          </a:xfrm>
          <a:prstGeom prst="rect">
            <a:avLst/>
          </a:prstGeom>
          <a:solidFill>
            <a:srgbClr val="FFA5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61" name="Google Shape;61;p18"/>
          <p:cNvSpPr txBox="1"/>
          <p:nvPr>
            <p:ph idx="1" type="body"/>
          </p:nvPr>
        </p:nvSpPr>
        <p:spPr>
          <a:xfrm>
            <a:off x="755652" y="1759426"/>
            <a:ext cx="7669159" cy="1352265"/>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62" name="Google Shape;62;p18"/>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8"/>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65" name="Google Shape;65;p18"/>
          <p:cNvPicPr preferRelativeResize="0"/>
          <p:nvPr/>
        </p:nvPicPr>
        <p:blipFill rotWithShape="1">
          <a:blip r:embed="rId2">
            <a:alphaModFix/>
          </a:blip>
          <a:srcRect b="0" l="0" r="0" t="0"/>
          <a:stretch/>
        </p:blipFill>
        <p:spPr>
          <a:xfrm>
            <a:off x="-2" y="4286701"/>
            <a:ext cx="2139679" cy="856801"/>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Body slide - Table">
  <p:cSld name="8. Body slide - Table">
    <p:spTree>
      <p:nvGrpSpPr>
        <p:cNvPr id="66" name="Shape 66"/>
        <p:cNvGrpSpPr/>
        <p:nvPr/>
      </p:nvGrpSpPr>
      <p:grpSpPr>
        <a:xfrm>
          <a:off x="0" y="0"/>
          <a:ext cx="0" cy="0"/>
          <a:chOff x="0" y="0"/>
          <a:chExt cx="0" cy="0"/>
        </a:xfrm>
      </p:grpSpPr>
      <p:sp>
        <p:nvSpPr>
          <p:cNvPr id="67" name="Google Shape;67;p19"/>
          <p:cNvSpPr txBox="1"/>
          <p:nvPr>
            <p:ph idx="1" type="body"/>
          </p:nvPr>
        </p:nvSpPr>
        <p:spPr>
          <a:xfrm>
            <a:off x="287340" y="28436"/>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68" name="Google Shape;68;p19"/>
          <p:cNvSpPr/>
          <p:nvPr>
            <p:ph idx="2" type="tbl"/>
          </p:nvPr>
        </p:nvSpPr>
        <p:spPr>
          <a:xfrm>
            <a:off x="287340" y="1208314"/>
            <a:ext cx="8497093" cy="3075686"/>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D8D8D8"/>
              </a:buClr>
              <a:buSzPts val="1350"/>
              <a:buFont typeface="Arial"/>
              <a:buNone/>
              <a:defRPr b="1" i="0" sz="1350" u="none" cap="none" strike="noStrike">
                <a:solidFill>
                  <a:srgbClr val="D8D8D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69" name="Google Shape;69;p19"/>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0" name="Google Shape;70;p19"/>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9"/>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2" name="Google Shape;72;p19"/>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 Body slide - Chart">
  <p:cSld name="9. Body slide - Chart">
    <p:spTree>
      <p:nvGrpSpPr>
        <p:cNvPr id="73" name="Shape 73"/>
        <p:cNvGrpSpPr/>
        <p:nvPr/>
      </p:nvGrpSpPr>
      <p:grpSpPr>
        <a:xfrm>
          <a:off x="0" y="0"/>
          <a:ext cx="0" cy="0"/>
          <a:chOff x="0" y="0"/>
          <a:chExt cx="0" cy="0"/>
        </a:xfrm>
      </p:grpSpPr>
      <p:sp>
        <p:nvSpPr>
          <p:cNvPr id="74" name="Google Shape;74;p20"/>
          <p:cNvSpPr txBox="1"/>
          <p:nvPr>
            <p:ph idx="1" type="body"/>
          </p:nvPr>
        </p:nvSpPr>
        <p:spPr>
          <a:xfrm>
            <a:off x="287340" y="28436"/>
            <a:ext cx="8497093" cy="100705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75" name="Google Shape;75;p20"/>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6" name="Google Shape;76;p20"/>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8" name="Google Shape;78;p20"/>
          <p:cNvPicPr preferRelativeResize="0"/>
          <p:nvPr/>
        </p:nvPicPr>
        <p:blipFill rotWithShape="1">
          <a:blip r:embed="rId2">
            <a:alphaModFix/>
          </a:blip>
          <a:srcRect b="0" l="0" r="0" t="0"/>
          <a:stretch/>
        </p:blipFill>
        <p:spPr>
          <a:xfrm>
            <a:off x="2" y="4284505"/>
            <a:ext cx="2223969" cy="856800"/>
          </a:xfrm>
          <a:prstGeom prst="rect">
            <a:avLst/>
          </a:prstGeom>
          <a:noFill/>
          <a:ln>
            <a:noFill/>
          </a:ln>
        </p:spPr>
      </p:pic>
      <p:sp>
        <p:nvSpPr>
          <p:cNvPr id="79" name="Google Shape;79;p20"/>
          <p:cNvSpPr/>
          <p:nvPr>
            <p:ph idx="2" type="chart"/>
          </p:nvPr>
        </p:nvSpPr>
        <p:spPr>
          <a:xfrm>
            <a:off x="287340" y="1207808"/>
            <a:ext cx="8497093" cy="3076191"/>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lvl="1"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lvl="4"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lvl="5"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orient="horz" pos="3100">
          <p15:clr>
            <a:srgbClr val="FBAE40"/>
          </p15:clr>
        </p15:guide>
        <p15:guide id="2" pos="5534">
          <p15:clr>
            <a:srgbClr val="FBAE40"/>
          </p15:clr>
        </p15:guide>
        <p15:guide id="3" orient="horz" pos="327">
          <p15:clr>
            <a:srgbClr val="FBAE40"/>
          </p15:clr>
        </p15:guide>
        <p15:guide id="4" pos="2795">
          <p15:clr>
            <a:srgbClr val="FBAE40"/>
          </p15:clr>
        </p15:guide>
        <p15:guide id="5" pos="2965">
          <p15:clr>
            <a:srgbClr val="FBAE40"/>
          </p15:clr>
        </p15:guide>
      </p15:sldGuideLst>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3.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idx="12" type="sldNum"/>
          </p:nvPr>
        </p:nvSpPr>
        <p:spPr>
          <a:xfrm>
            <a:off x="6678800" y="4848630"/>
            <a:ext cx="2057400" cy="17282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1" name="Google Shape;11;p9"/>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12" name="Google Shape;12;p9"/>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32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3" name="Shape 123"/>
        <p:cNvGrpSpPr/>
        <p:nvPr/>
      </p:nvGrpSpPr>
      <p:grpSpPr>
        <a:xfrm>
          <a:off x="0" y="0"/>
          <a:ext cx="0" cy="0"/>
          <a:chOff x="0" y="0"/>
          <a:chExt cx="0" cy="0"/>
        </a:xfrm>
      </p:grpSpPr>
      <p:sp>
        <p:nvSpPr>
          <p:cNvPr id="124" name="Google Shape;124;p11"/>
          <p:cNvSpPr txBox="1"/>
          <p:nvPr>
            <p:ph idx="12" type="sldNum"/>
          </p:nvPr>
        </p:nvSpPr>
        <p:spPr>
          <a:xfrm>
            <a:off x="6678800" y="4848631"/>
            <a:ext cx="2057400" cy="17282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10"/>
              <a:buFont typeface="Arial"/>
              <a:buNone/>
              <a:defRPr b="0" i="0" sz="81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25" name="Google Shape;125;p11"/>
          <p:cNvSpPr txBox="1"/>
          <p:nvPr>
            <p:ph idx="10" type="dt"/>
          </p:nvPr>
        </p:nvSpPr>
        <p:spPr>
          <a:xfrm>
            <a:off x="6678800" y="4672741"/>
            <a:ext cx="2057400" cy="175889"/>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81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126" name="Google Shape;126;p11"/>
          <p:cNvSpPr txBox="1"/>
          <p:nvPr>
            <p:ph idx="11" type="ftr"/>
          </p:nvPr>
        </p:nvSpPr>
        <p:spPr>
          <a:xfrm>
            <a:off x="3028950" y="4849200"/>
            <a:ext cx="3086100" cy="1728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81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81">
          <p15:clr>
            <a:srgbClr val="F26B43"/>
          </p15:clr>
        </p15:guide>
        <p15:guide id="2" orient="horz" pos="32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zotero.org/support" TargetMode="External"/><Relationship Id="rId4" Type="http://schemas.openxmlformats.org/officeDocument/2006/relationships/hyperlink" Target="https://utuguides.fi/ld.php?content_id=3294438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aalto.fi/en/programmes/masters-programme-in-art-and-media/thesis" TargetMode="External"/><Relationship Id="rId4" Type="http://schemas.openxmlformats.org/officeDocument/2006/relationships/hyperlink" Target="https://mycourses.aalto.fi/pluginfile.php/1504906/mod_resource/content/2/Aalto%20ARTS%20Master%20Thesis%20Guide%202020%20v.2.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aalto.fi/fi/palvelut/viitteidenhallintaohjelma-endnot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
          <p:cNvSpPr txBox="1"/>
          <p:nvPr>
            <p:ph type="title"/>
          </p:nvPr>
        </p:nvSpPr>
        <p:spPr>
          <a:xfrm>
            <a:off x="442400" y="896700"/>
            <a:ext cx="3869137" cy="570773"/>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dk1"/>
              </a:buClr>
              <a:buSzPts val="4000"/>
              <a:buFont typeface="Arial"/>
              <a:buNone/>
            </a:pPr>
            <a:r>
              <a:rPr lang="en-US"/>
              <a:t>MA2 Seminar</a:t>
            </a:r>
            <a:endParaRPr/>
          </a:p>
        </p:txBody>
      </p:sp>
      <p:sp>
        <p:nvSpPr>
          <p:cNvPr id="243" name="Google Shape;243;p1"/>
          <p:cNvSpPr txBox="1"/>
          <p:nvPr>
            <p:ph idx="1" type="body"/>
          </p:nvPr>
        </p:nvSpPr>
        <p:spPr>
          <a:xfrm>
            <a:off x="442400" y="1781298"/>
            <a:ext cx="3869137" cy="351692"/>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2800"/>
              <a:buNone/>
            </a:pPr>
            <a:r>
              <a:rPr lang="en-US"/>
              <a:t>Spring 2024</a:t>
            </a:r>
            <a:endParaRPr/>
          </a:p>
        </p:txBody>
      </p:sp>
      <p:sp>
        <p:nvSpPr>
          <p:cNvPr id="244" name="Google Shape;244;p1"/>
          <p:cNvSpPr txBox="1"/>
          <p:nvPr>
            <p:ph idx="2" type="body"/>
          </p:nvPr>
        </p:nvSpPr>
        <p:spPr>
          <a:xfrm>
            <a:off x="442400" y="2794133"/>
            <a:ext cx="3869137" cy="29441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800"/>
              <a:buNone/>
            </a:pPr>
            <a:r>
              <a:rPr lang="en-US">
                <a:latin typeface="arial"/>
                <a:ea typeface="arial"/>
                <a:cs typeface="arial"/>
                <a:sym typeface="arial"/>
              </a:rPr>
              <a:t>Department of Film</a:t>
            </a:r>
            <a:endParaRPr/>
          </a:p>
        </p:txBody>
      </p:sp>
      <p:sp>
        <p:nvSpPr>
          <p:cNvPr id="245" name="Google Shape;245;p1"/>
          <p:cNvSpPr txBox="1"/>
          <p:nvPr>
            <p:ph idx="3" type="body"/>
          </p:nvPr>
        </p:nvSpPr>
        <p:spPr>
          <a:xfrm>
            <a:off x="442400" y="3088551"/>
            <a:ext cx="3869137" cy="32405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800"/>
              <a:buNone/>
            </a:pPr>
            <a:r>
              <a:rPr lang="en-US">
                <a:latin typeface="arial"/>
                <a:ea typeface="arial"/>
                <a:cs typeface="arial"/>
                <a:sym typeface="arial"/>
              </a:rPr>
              <a:t>Aalto University School of Arts, Design and Architecture</a:t>
            </a:r>
            <a:endParaRPr/>
          </a:p>
        </p:txBody>
      </p:sp>
      <p:sp>
        <p:nvSpPr>
          <p:cNvPr id="246" name="Google Shape;246;p1"/>
          <p:cNvSpPr/>
          <p:nvPr>
            <p:ph idx="4" type="pic"/>
          </p:nvPr>
        </p:nvSpPr>
        <p:spPr>
          <a:xfrm>
            <a:off x="4564419" y="0"/>
            <a:ext cx="4579582" cy="5143500"/>
          </a:xfrm>
          <a:prstGeom prst="rect">
            <a:avLst/>
          </a:prstGeom>
          <a:noFill/>
          <a:ln>
            <a:noFill/>
          </a:ln>
        </p:spPr>
      </p:sp>
      <p:cxnSp>
        <p:nvCxnSpPr>
          <p:cNvPr id="247" name="Google Shape;247;p1"/>
          <p:cNvCxnSpPr/>
          <p:nvPr/>
        </p:nvCxnSpPr>
        <p:spPr>
          <a:xfrm>
            <a:off x="442400" y="1588362"/>
            <a:ext cx="379683" cy="0"/>
          </a:xfrm>
          <a:prstGeom prst="straightConnector1">
            <a:avLst/>
          </a:prstGeom>
          <a:noFill/>
          <a:ln cap="flat" cmpd="sng" w="57150">
            <a:solidFill>
              <a:schemeClr val="dk1"/>
            </a:solidFill>
            <a:prstDash val="solid"/>
            <a:miter lim="800000"/>
            <a:headEnd len="sm" w="sm" type="none"/>
            <a:tailEnd len="sm" w="sm"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g2db72e3c9c6_0_6"/>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Zotero</a:t>
            </a:r>
            <a:endParaRPr/>
          </a:p>
        </p:txBody>
      </p:sp>
      <p:sp>
        <p:nvSpPr>
          <p:cNvPr id="308" name="Google Shape;308;g2db72e3c9c6_0_6"/>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US"/>
              <a:t>Zotero is a free, open-source reference management software.</a:t>
            </a:r>
            <a:endParaRPr/>
          </a:p>
          <a:p>
            <a:pPr indent="0" lvl="0" marL="0" rtl="0" algn="l">
              <a:lnSpc>
                <a:spcPct val="115000"/>
              </a:lnSpc>
              <a:spcBef>
                <a:spcPts val="1200"/>
              </a:spcBef>
              <a:spcAft>
                <a:spcPts val="0"/>
              </a:spcAft>
              <a:buNone/>
            </a:pPr>
            <a:r>
              <a:rPr lang="en-US"/>
              <a:t>Easy to use, also for beginners</a:t>
            </a:r>
            <a:endParaRPr/>
          </a:p>
          <a:p>
            <a:pPr indent="0" lvl="0" marL="0" rtl="0" algn="l">
              <a:spcBef>
                <a:spcPts val="1200"/>
              </a:spcBef>
              <a:spcAft>
                <a:spcPts val="0"/>
              </a:spcAft>
              <a:buNone/>
            </a:pPr>
            <a:r>
              <a:rPr lang="en-US"/>
              <a:t>Zotero seamlessly integrates with word processors and web browsers.</a:t>
            </a:r>
            <a:endParaRPr/>
          </a:p>
          <a:p>
            <a:pPr indent="0" lvl="0" marL="0" rtl="0" algn="l">
              <a:spcBef>
                <a:spcPts val="750"/>
              </a:spcBef>
              <a:spcAft>
                <a:spcPts val="0"/>
              </a:spcAft>
              <a:buNone/>
            </a:pPr>
            <a:r>
              <a:rPr lang="en-US"/>
              <a:t>Comprehensive features and active community support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g2db72e3c9c6_0_64"/>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Guides</a:t>
            </a:r>
            <a:endParaRPr/>
          </a:p>
        </p:txBody>
      </p:sp>
      <p:sp>
        <p:nvSpPr>
          <p:cNvPr id="315" name="Google Shape;315;g2db72e3c9c6_0_64"/>
          <p:cNvSpPr txBox="1"/>
          <p:nvPr>
            <p:ph idx="2" type="body"/>
          </p:nvPr>
        </p:nvSpPr>
        <p:spPr>
          <a:xfrm>
            <a:off x="292325" y="1028050"/>
            <a:ext cx="8493000" cy="32628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Quick start guide: www.zotero.org/support/quick_start_guide</a:t>
            </a:r>
            <a:endParaRPr/>
          </a:p>
          <a:p>
            <a:pPr indent="0" lvl="0" marL="0" rtl="0" algn="l">
              <a:spcBef>
                <a:spcPts val="750"/>
              </a:spcBef>
              <a:spcAft>
                <a:spcPts val="0"/>
              </a:spcAft>
              <a:buNone/>
            </a:pPr>
            <a:r>
              <a:rPr lang="en-US"/>
              <a:t>Zotero tutorial: </a:t>
            </a:r>
            <a:r>
              <a:rPr lang="en-US" u="sng">
                <a:solidFill>
                  <a:schemeClr val="hlink"/>
                </a:solidFill>
                <a:hlinkClick r:id="rId3"/>
              </a:rPr>
              <a:t>www.zotero.org/support</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Example of Zotero guide in Finnish:</a:t>
            </a:r>
            <a:endParaRPr/>
          </a:p>
          <a:p>
            <a:pPr indent="0" lvl="0" marL="0" rtl="0" algn="l">
              <a:spcBef>
                <a:spcPts val="750"/>
              </a:spcBef>
              <a:spcAft>
                <a:spcPts val="0"/>
              </a:spcAft>
              <a:buNone/>
            </a:pPr>
            <a:r>
              <a:rPr lang="en-US" u="sng">
                <a:solidFill>
                  <a:schemeClr val="hlink"/>
                </a:solidFill>
                <a:hlinkClick r:id="rId4"/>
              </a:rPr>
              <a:t>https://utuguides.fi/ld.php?content_id=32944388</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Install Zotero </a:t>
            </a:r>
            <a:endParaRPr/>
          </a:p>
          <a:p>
            <a:pPr indent="0" lvl="0" marL="0" rtl="0" algn="l">
              <a:spcBef>
                <a:spcPts val="750"/>
              </a:spcBef>
              <a:spcAft>
                <a:spcPts val="0"/>
              </a:spcAft>
              <a:buNone/>
            </a:pPr>
            <a:r>
              <a:rPr lang="en-US"/>
              <a:t>https://www.zotero.org/download/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g1f4c6b47e47_0_39"/>
          <p:cNvSpPr txBox="1"/>
          <p:nvPr>
            <p:ph idx="1" type="body"/>
          </p:nvPr>
        </p:nvSpPr>
        <p:spPr>
          <a:xfrm>
            <a:off x="292330" y="28438"/>
            <a:ext cx="8493000" cy="9996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750"/>
              </a:spcBef>
              <a:spcAft>
                <a:spcPts val="0"/>
              </a:spcAft>
              <a:buSzPts val="4000"/>
              <a:buNone/>
            </a:pPr>
            <a:r>
              <a:rPr lang="en-US"/>
              <a:t>Additional info</a:t>
            </a:r>
            <a:endParaRPr/>
          </a:p>
        </p:txBody>
      </p:sp>
      <p:sp>
        <p:nvSpPr>
          <p:cNvPr id="322" name="Google Shape;322;g1f4c6b47e47_0_39"/>
          <p:cNvSpPr txBox="1"/>
          <p:nvPr>
            <p:ph idx="2" type="body"/>
          </p:nvPr>
        </p:nvSpPr>
        <p:spPr>
          <a:xfrm>
            <a:off x="292330" y="1241468"/>
            <a:ext cx="8493000" cy="30495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750"/>
              </a:spcBef>
              <a:spcAft>
                <a:spcPts val="0"/>
              </a:spcAft>
              <a:buSzPts val="2100"/>
              <a:buNone/>
            </a:pPr>
            <a:r>
              <a:rPr lang="en-US"/>
              <a:t>Timeline MA Thesis spring 2024</a:t>
            </a:r>
            <a:endParaRPr/>
          </a:p>
          <a:p>
            <a:pPr indent="0" lvl="0" marL="0" rtl="0" algn="l">
              <a:lnSpc>
                <a:spcPct val="100000"/>
              </a:lnSpc>
              <a:spcBef>
                <a:spcPts val="750"/>
              </a:spcBef>
              <a:spcAft>
                <a:spcPts val="0"/>
              </a:spcAft>
              <a:buSzPts val="2100"/>
              <a:buNone/>
            </a:pPr>
            <a:r>
              <a:rPr lang="en-US" u="sng">
                <a:solidFill>
                  <a:schemeClr val="hlink"/>
                </a:solidFill>
                <a:hlinkClick r:id="rId3"/>
              </a:rPr>
              <a:t>https://www.aalto.fi/en/programmes/masters-programme-in-art-and-media/thesis</a:t>
            </a:r>
            <a:endParaRPr/>
          </a:p>
          <a:p>
            <a:pPr indent="0" lvl="0" marL="0" rtl="0" algn="l">
              <a:lnSpc>
                <a:spcPct val="100000"/>
              </a:lnSpc>
              <a:spcBef>
                <a:spcPts val="750"/>
              </a:spcBef>
              <a:spcAft>
                <a:spcPts val="0"/>
              </a:spcAft>
              <a:buSzPts val="2100"/>
              <a:buNone/>
            </a:pPr>
            <a:r>
              <a:t/>
            </a:r>
            <a:endParaRPr/>
          </a:p>
          <a:p>
            <a:pPr indent="0" lvl="0" marL="0" rtl="0" algn="l">
              <a:lnSpc>
                <a:spcPct val="100000"/>
              </a:lnSpc>
              <a:spcBef>
                <a:spcPts val="750"/>
              </a:spcBef>
              <a:spcAft>
                <a:spcPts val="0"/>
              </a:spcAft>
              <a:buSzPts val="2100"/>
              <a:buNone/>
            </a:pPr>
            <a:r>
              <a:rPr lang="en-US"/>
              <a:t>Master’s thesis guide</a:t>
            </a:r>
            <a:endParaRPr/>
          </a:p>
          <a:p>
            <a:pPr indent="0" lvl="0" marL="0" rtl="0" algn="l">
              <a:lnSpc>
                <a:spcPct val="100000"/>
              </a:lnSpc>
              <a:spcBef>
                <a:spcPts val="750"/>
              </a:spcBef>
              <a:spcAft>
                <a:spcPts val="0"/>
              </a:spcAft>
              <a:buSzPts val="2100"/>
              <a:buNone/>
            </a:pPr>
            <a:r>
              <a:rPr lang="en-US" u="sng">
                <a:solidFill>
                  <a:schemeClr val="hlink"/>
                </a:solidFill>
                <a:hlinkClick r:id="rId4"/>
              </a:rPr>
              <a:t>https://mycourses.aalto.fi/pluginfile.php/1504906/mod_resource/content/2/Aalto%20ARTS%20Master%20Thesis%20Guide%202020%20v.2.pdf</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g2cc3f353ead_0_0"/>
          <p:cNvSpPr txBox="1"/>
          <p:nvPr>
            <p:ph idx="1" type="body"/>
          </p:nvPr>
        </p:nvSpPr>
        <p:spPr>
          <a:xfrm>
            <a:off x="292330" y="28438"/>
            <a:ext cx="8493000" cy="9996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750"/>
              </a:spcBef>
              <a:spcAft>
                <a:spcPts val="0"/>
              </a:spcAft>
              <a:buSzPts val="4000"/>
              <a:buNone/>
            </a:pPr>
            <a:r>
              <a:rPr lang="en-US"/>
              <a:t>MA2 Seminar Additional assignments</a:t>
            </a:r>
            <a:endParaRPr/>
          </a:p>
        </p:txBody>
      </p:sp>
      <p:sp>
        <p:nvSpPr>
          <p:cNvPr id="329" name="Google Shape;329;g2cc3f353ead_0_0"/>
          <p:cNvSpPr txBox="1"/>
          <p:nvPr>
            <p:ph idx="2" type="body"/>
          </p:nvPr>
        </p:nvSpPr>
        <p:spPr>
          <a:xfrm>
            <a:off x="292330" y="1241468"/>
            <a:ext cx="8493000" cy="3049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1200"/>
              </a:spcBef>
              <a:spcAft>
                <a:spcPts val="0"/>
              </a:spcAft>
              <a:buSzPts val="2100"/>
              <a:buNone/>
            </a:pPr>
            <a:r>
              <a:t/>
            </a:r>
            <a:endParaRPr b="0" sz="1800"/>
          </a:p>
          <a:p>
            <a:pPr indent="0" lvl="0" marL="0" rtl="0" algn="l">
              <a:lnSpc>
                <a:spcPct val="115000"/>
              </a:lnSpc>
              <a:spcBef>
                <a:spcPts val="1200"/>
              </a:spcBef>
              <a:spcAft>
                <a:spcPts val="0"/>
              </a:spcAft>
              <a:buClr>
                <a:schemeClr val="dk1"/>
              </a:buClr>
              <a:buSzPts val="1100"/>
              <a:buFont typeface="Arial"/>
              <a:buNone/>
            </a:pPr>
            <a:r>
              <a:rPr b="0" lang="en-US" sz="1800"/>
              <a:t>At least 80% participation in face-to-face teaching is mandatory to complete the course. We have eight annual meetings (excluding the MA Thesis presentations), so you can skip one session without having to complete an additional assignment. If you have missed more than one session, please choose and complete one (or some) of the following exercises. You should do one additional exercise for each session you miss, counting from the second missed session onwards. Please return the assignment or assignments to the designated folder on the MyCourses page. Please submit the additional assignments by 10.05.2024.</a:t>
            </a:r>
            <a:endParaRPr b="0" sz="1800"/>
          </a:p>
          <a:p>
            <a:pPr indent="0" lvl="0" marL="0" rtl="0" algn="l">
              <a:lnSpc>
                <a:spcPct val="115000"/>
              </a:lnSpc>
              <a:spcBef>
                <a:spcPts val="1200"/>
              </a:spcBef>
              <a:spcAft>
                <a:spcPts val="1200"/>
              </a:spcAft>
              <a:buSzPts val="21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g2cc3f353ead_0_7"/>
          <p:cNvSpPr txBox="1"/>
          <p:nvPr>
            <p:ph idx="1" type="body"/>
          </p:nvPr>
        </p:nvSpPr>
        <p:spPr>
          <a:xfrm>
            <a:off x="292330" y="28438"/>
            <a:ext cx="8493000" cy="9996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750"/>
              </a:spcBef>
              <a:spcAft>
                <a:spcPts val="0"/>
              </a:spcAft>
              <a:buSzPts val="4000"/>
              <a:buNone/>
            </a:pPr>
            <a:r>
              <a:rPr lang="en-US"/>
              <a:t> </a:t>
            </a:r>
            <a:endParaRPr/>
          </a:p>
        </p:txBody>
      </p:sp>
      <p:sp>
        <p:nvSpPr>
          <p:cNvPr id="336" name="Google Shape;336;g2cc3f353ead_0_7"/>
          <p:cNvSpPr txBox="1"/>
          <p:nvPr>
            <p:ph idx="2" type="body"/>
          </p:nvPr>
        </p:nvSpPr>
        <p:spPr>
          <a:xfrm>
            <a:off x="292325" y="757876"/>
            <a:ext cx="8493000" cy="35331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1200"/>
              </a:spcBef>
              <a:spcAft>
                <a:spcPts val="0"/>
              </a:spcAft>
              <a:buClr>
                <a:schemeClr val="dk1"/>
              </a:buClr>
              <a:buSzPts val="1100"/>
              <a:buFont typeface="Arial"/>
              <a:buNone/>
            </a:pPr>
            <a:r>
              <a:rPr b="0" lang="en-US" sz="1800"/>
              <a:t>1.     Compose a reflective essay of 600-800 words aiming to answer these questions: What is my research topic? What specific question or puzzle am I trying to solve? What discoveries have I made thus far, or what am I hoping to discover through my research? Lastly, how will my findings contribute to my understanding of the topic and how can you communicate it with others?</a:t>
            </a:r>
            <a:endParaRPr b="0" sz="1800"/>
          </a:p>
          <a:p>
            <a:pPr indent="0" lvl="0" marL="0" rtl="0" algn="l">
              <a:lnSpc>
                <a:spcPct val="115000"/>
              </a:lnSpc>
              <a:spcBef>
                <a:spcPts val="1200"/>
              </a:spcBef>
              <a:spcAft>
                <a:spcPts val="0"/>
              </a:spcAft>
              <a:buClr>
                <a:schemeClr val="dk1"/>
              </a:buClr>
              <a:buSzPts val="1100"/>
              <a:buFont typeface="Arial"/>
              <a:buNone/>
            </a:pPr>
            <a:r>
              <a:rPr b="0" lang="en-US" sz="1800"/>
              <a:t>2.     Prepare a comprehensive table of contents for your thesis. This will help you  organize and structure your writing effectively.</a:t>
            </a:r>
            <a:endParaRPr b="0" sz="1800"/>
          </a:p>
          <a:p>
            <a:pPr indent="0" lvl="0" marL="0" rtl="0" algn="l">
              <a:lnSpc>
                <a:spcPct val="115000"/>
              </a:lnSpc>
              <a:spcBef>
                <a:spcPts val="1200"/>
              </a:spcBef>
              <a:spcAft>
                <a:spcPts val="0"/>
              </a:spcAft>
              <a:buClr>
                <a:schemeClr val="dk1"/>
              </a:buClr>
              <a:buSzPts val="1100"/>
              <a:buFont typeface="Arial"/>
              <a:buNone/>
            </a:pPr>
            <a:r>
              <a:rPr b="0" lang="en-US" sz="1800"/>
              <a:t>3. 	Summarize the main findings and insights from your literature review in one page. Focus on highlighting the key findings and insights that will support your research.</a:t>
            </a:r>
            <a:endParaRPr b="0" sz="1800"/>
          </a:p>
          <a:p>
            <a:pPr indent="0" lvl="0" marL="0" rtl="0" algn="l">
              <a:lnSpc>
                <a:spcPct val="100000"/>
              </a:lnSpc>
              <a:spcBef>
                <a:spcPts val="1200"/>
              </a:spcBef>
              <a:spcAft>
                <a:spcPts val="0"/>
              </a:spcAft>
              <a:buSzPts val="21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
          <p:cNvSpPr txBox="1"/>
          <p:nvPr>
            <p:ph idx="1" type="body"/>
          </p:nvPr>
        </p:nvSpPr>
        <p:spPr>
          <a:xfrm>
            <a:off x="292906" y="192870"/>
            <a:ext cx="8497093" cy="101629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1600"/>
              <a:buNone/>
            </a:pPr>
            <a:r>
              <a:rPr lang="en-US" sz="1600"/>
              <a:t>Course Objective &amp; Info</a:t>
            </a:r>
            <a:endParaRPr/>
          </a:p>
        </p:txBody>
      </p:sp>
      <p:sp>
        <p:nvSpPr>
          <p:cNvPr id="253" name="Google Shape;253;p2"/>
          <p:cNvSpPr txBox="1"/>
          <p:nvPr>
            <p:ph idx="2" type="body"/>
          </p:nvPr>
        </p:nvSpPr>
        <p:spPr>
          <a:xfrm>
            <a:off x="287339" y="1513704"/>
            <a:ext cx="4150122" cy="2936212"/>
          </a:xfrm>
          <a:prstGeom prst="rect">
            <a:avLst/>
          </a:prstGeom>
          <a:noFill/>
          <a:ln>
            <a:noFill/>
          </a:ln>
        </p:spPr>
        <p:txBody>
          <a:bodyPr anchorCtr="0" anchor="t" bIns="0" lIns="0" spcFirstLastPara="1" rIns="0" wrap="square" tIns="0">
            <a:noAutofit/>
          </a:bodyPr>
          <a:lstStyle/>
          <a:p>
            <a:pPr indent="-307975" lvl="0" marL="307975" rtl="0" algn="l">
              <a:lnSpc>
                <a:spcPct val="100000"/>
              </a:lnSpc>
              <a:spcBef>
                <a:spcPts val="0"/>
              </a:spcBef>
              <a:spcAft>
                <a:spcPts val="0"/>
              </a:spcAft>
              <a:buClr>
                <a:schemeClr val="dk1"/>
              </a:buClr>
              <a:buSzPts val="1400"/>
              <a:buChar char="•"/>
            </a:pPr>
            <a:r>
              <a:rPr lang="en-US" sz="1400"/>
              <a:t>The Master’s Thesis Seminar  is course that supports students to begin making connections between their artistic practice and the process of writing.</a:t>
            </a:r>
            <a:endParaRPr/>
          </a:p>
          <a:p>
            <a:pPr indent="-307975" lvl="0" marL="307975" rtl="0" algn="l">
              <a:lnSpc>
                <a:spcPct val="100000"/>
              </a:lnSpc>
              <a:spcBef>
                <a:spcPts val="675"/>
              </a:spcBef>
              <a:spcAft>
                <a:spcPts val="0"/>
              </a:spcAft>
              <a:buClr>
                <a:schemeClr val="dk1"/>
              </a:buClr>
              <a:buSzPts val="1400"/>
              <a:buChar char="•"/>
            </a:pPr>
            <a:r>
              <a:rPr lang="en-US" sz="1400"/>
              <a:t>The course is organised in contact teaching sessions, combined with assignments and peer work.</a:t>
            </a:r>
            <a:endParaRPr b="0" sz="1400"/>
          </a:p>
          <a:p>
            <a:pPr indent="-307975" lvl="0" marL="307975" rtl="0" algn="l">
              <a:lnSpc>
                <a:spcPct val="100000"/>
              </a:lnSpc>
              <a:spcBef>
                <a:spcPts val="675"/>
              </a:spcBef>
              <a:spcAft>
                <a:spcPts val="0"/>
              </a:spcAft>
              <a:buClr>
                <a:schemeClr val="dk1"/>
              </a:buClr>
              <a:buSzPts val="1400"/>
              <a:buChar char="•"/>
            </a:pPr>
            <a:r>
              <a:rPr lang="en-US" sz="1400"/>
              <a:t>You are invited to share feedback in between the sessions.</a:t>
            </a:r>
            <a:endParaRPr b="0" sz="1400"/>
          </a:p>
          <a:p>
            <a:pPr indent="-307975" lvl="0" marL="307975" rtl="0" algn="l">
              <a:lnSpc>
                <a:spcPct val="100000"/>
              </a:lnSpc>
              <a:spcBef>
                <a:spcPts val="675"/>
              </a:spcBef>
              <a:spcAft>
                <a:spcPts val="0"/>
              </a:spcAft>
              <a:buClr>
                <a:schemeClr val="dk1"/>
              </a:buClr>
              <a:buSzPts val="1400"/>
              <a:buChar char="•"/>
            </a:pPr>
            <a:r>
              <a:rPr lang="en-US" sz="1400"/>
              <a:t>Preferred channels of communication: Aalto email &amp; MyCourses</a:t>
            </a:r>
            <a:endParaRPr b="0" sz="1400"/>
          </a:p>
          <a:p>
            <a:pPr indent="-216534" lvl="0" marL="307975" rtl="0" algn="l">
              <a:lnSpc>
                <a:spcPct val="100000"/>
              </a:lnSpc>
              <a:spcBef>
                <a:spcPts val="675"/>
              </a:spcBef>
              <a:spcAft>
                <a:spcPts val="0"/>
              </a:spcAft>
              <a:buClr>
                <a:schemeClr val="dk1"/>
              </a:buClr>
              <a:buSzPts val="1440"/>
              <a:buNone/>
            </a:pPr>
            <a:r>
              <a:t/>
            </a:r>
            <a:endParaRPr b="0" sz="1440"/>
          </a:p>
          <a:p>
            <a:pPr indent="-187960" lvl="0" marL="307975" rtl="0" algn="l">
              <a:lnSpc>
                <a:spcPct val="100000"/>
              </a:lnSpc>
              <a:spcBef>
                <a:spcPts val="675"/>
              </a:spcBef>
              <a:spcAft>
                <a:spcPts val="0"/>
              </a:spcAft>
              <a:buClr>
                <a:schemeClr val="dk1"/>
              </a:buClr>
              <a:buSzPts val="1890"/>
              <a:buNone/>
            </a:pPr>
            <a:r>
              <a:t/>
            </a:r>
            <a:endParaRPr/>
          </a:p>
        </p:txBody>
      </p:sp>
      <p:sp>
        <p:nvSpPr>
          <p:cNvPr id="254" name="Google Shape;254;p2"/>
          <p:cNvSpPr txBox="1"/>
          <p:nvPr>
            <p:ph idx="3" type="body"/>
          </p:nvPr>
        </p:nvSpPr>
        <p:spPr>
          <a:xfrm>
            <a:off x="4706541" y="1513704"/>
            <a:ext cx="4078684" cy="2936212"/>
          </a:xfrm>
          <a:prstGeom prst="rect">
            <a:avLst/>
          </a:prstGeom>
          <a:noFill/>
          <a:ln>
            <a:noFill/>
          </a:ln>
        </p:spPr>
        <p:txBody>
          <a:bodyPr anchorCtr="0" anchor="t" bIns="0" lIns="0" spcFirstLastPara="1" rIns="0" wrap="square" tIns="0">
            <a:noAutofit/>
          </a:bodyPr>
          <a:lstStyle/>
          <a:p>
            <a:pPr indent="-307975" lvl="0" marL="307975" rtl="0" algn="l">
              <a:lnSpc>
                <a:spcPct val="100000"/>
              </a:lnSpc>
              <a:spcBef>
                <a:spcPts val="0"/>
              </a:spcBef>
              <a:spcAft>
                <a:spcPts val="0"/>
              </a:spcAft>
              <a:buClr>
                <a:schemeClr val="dk1"/>
              </a:buClr>
              <a:buSzPts val="1400"/>
              <a:buChar char="•"/>
            </a:pPr>
            <a:r>
              <a:rPr lang="en-US" sz="1400"/>
              <a:t>Tämä kurssi tukee opiskelijoita luomaan yhteyksiä taiteellisen praktiikan ja kirjoittamisen prosessin välillä. </a:t>
            </a:r>
            <a:endParaRPr/>
          </a:p>
          <a:p>
            <a:pPr indent="-307975" lvl="0" marL="307975" rtl="0" algn="l">
              <a:lnSpc>
                <a:spcPct val="100000"/>
              </a:lnSpc>
              <a:spcBef>
                <a:spcPts val="675"/>
              </a:spcBef>
              <a:spcAft>
                <a:spcPts val="0"/>
              </a:spcAft>
              <a:buClr>
                <a:schemeClr val="dk1"/>
              </a:buClr>
              <a:buSzPts val="1400"/>
              <a:buChar char="•"/>
            </a:pPr>
            <a:r>
              <a:rPr lang="en-US" sz="1400"/>
              <a:t>Kurssi koostuu lähiopetuksesta, tehtävistä ja vertaistyöskentelystä</a:t>
            </a:r>
            <a:endParaRPr sz="1400"/>
          </a:p>
          <a:p>
            <a:pPr indent="-307975" lvl="0" marL="307975" rtl="0" algn="l">
              <a:lnSpc>
                <a:spcPct val="100000"/>
              </a:lnSpc>
              <a:spcBef>
                <a:spcPts val="675"/>
              </a:spcBef>
              <a:spcAft>
                <a:spcPts val="0"/>
              </a:spcAft>
              <a:buClr>
                <a:schemeClr val="dk1"/>
              </a:buClr>
              <a:buSzPts val="1400"/>
              <a:buChar char="•"/>
            </a:pPr>
            <a:r>
              <a:rPr lang="en-US" sz="1400"/>
              <a:t>Otamme mielellämme palautetta vastaan lähiopetuskerroilla ja niiden välillä</a:t>
            </a:r>
            <a:endParaRPr sz="1400"/>
          </a:p>
          <a:p>
            <a:pPr indent="-307975" lvl="0" marL="307975" rtl="0" algn="l">
              <a:lnSpc>
                <a:spcPct val="100000"/>
              </a:lnSpc>
              <a:spcBef>
                <a:spcPts val="675"/>
              </a:spcBef>
              <a:spcAft>
                <a:spcPts val="0"/>
              </a:spcAft>
              <a:buClr>
                <a:schemeClr val="dk1"/>
              </a:buClr>
              <a:buSzPts val="1400"/>
              <a:buChar char="•"/>
            </a:pPr>
            <a:r>
              <a:rPr lang="en-US" sz="1400"/>
              <a:t>Suositellut yhteydenpitokanavat: Aalto email &amp; MyCourses</a:t>
            </a:r>
            <a:endParaRPr/>
          </a:p>
          <a:p>
            <a:pPr indent="0" lvl="0" marL="0" rtl="0" algn="l">
              <a:lnSpc>
                <a:spcPct val="100000"/>
              </a:lnSpc>
              <a:spcBef>
                <a:spcPts val="675"/>
              </a:spcBef>
              <a:spcAft>
                <a:spcPts val="0"/>
              </a:spcAft>
              <a:buClr>
                <a:schemeClr val="dk1"/>
              </a:buClr>
              <a:buSzPts val="189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
          <p:cNvSpPr txBox="1"/>
          <p:nvPr>
            <p:ph idx="1" type="body"/>
          </p:nvPr>
        </p:nvSpPr>
        <p:spPr>
          <a:xfrm>
            <a:off x="292330" y="28438"/>
            <a:ext cx="8492897" cy="99957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4000"/>
              <a:buNone/>
            </a:pPr>
            <a:r>
              <a:rPr lang="en-US"/>
              <a:t>Course Schedule</a:t>
            </a:r>
            <a:endParaRPr/>
          </a:p>
        </p:txBody>
      </p:sp>
      <p:sp>
        <p:nvSpPr>
          <p:cNvPr id="260" name="Google Shape;260;p4"/>
          <p:cNvSpPr txBox="1"/>
          <p:nvPr>
            <p:ph idx="2" type="body"/>
          </p:nvPr>
        </p:nvSpPr>
        <p:spPr>
          <a:xfrm>
            <a:off x="292325" y="757776"/>
            <a:ext cx="8493000" cy="3692400"/>
          </a:xfrm>
          <a:prstGeom prst="rect">
            <a:avLst/>
          </a:prstGeom>
          <a:noFill/>
          <a:ln>
            <a:noFill/>
          </a:ln>
        </p:spPr>
        <p:txBody>
          <a:bodyPr anchorCtr="0" anchor="t" bIns="0" lIns="0" spcFirstLastPara="1" rIns="0" wrap="square" tIns="0">
            <a:noAutofit/>
          </a:bodyPr>
          <a:lstStyle/>
          <a:p>
            <a:pPr indent="0" lvl="0" marL="0" rtl="0" algn="l">
              <a:spcBef>
                <a:spcPts val="750"/>
              </a:spcBef>
              <a:spcAft>
                <a:spcPts val="0"/>
              </a:spcAft>
              <a:buClr>
                <a:schemeClr val="dk1"/>
              </a:buClr>
              <a:buSzPts val="2100"/>
              <a:buFont typeface="Arial"/>
              <a:buNone/>
            </a:pPr>
            <a:r>
              <a:t/>
            </a:r>
            <a:endParaRPr b="0" sz="1800"/>
          </a:p>
          <a:p>
            <a:pPr indent="0" lvl="0" marL="457200" rtl="0" algn="l">
              <a:spcBef>
                <a:spcPts val="750"/>
              </a:spcBef>
              <a:spcAft>
                <a:spcPts val="0"/>
              </a:spcAft>
              <a:buClr>
                <a:schemeClr val="dk1"/>
              </a:buClr>
              <a:buSzPts val="1100"/>
              <a:buFont typeface="Arial"/>
              <a:buNone/>
            </a:pPr>
            <a:r>
              <a:rPr lang="en-US" sz="1800"/>
              <a:t>This is the last session of the year of the year, congratulations!</a:t>
            </a:r>
            <a:endParaRPr sz="1800"/>
          </a:p>
          <a:p>
            <a:pPr indent="0" lvl="0" marL="457200" rtl="0" algn="l">
              <a:spcBef>
                <a:spcPts val="750"/>
              </a:spcBef>
              <a:spcAft>
                <a:spcPts val="0"/>
              </a:spcAft>
              <a:buClr>
                <a:schemeClr val="dk1"/>
              </a:buClr>
              <a:buSzPts val="1100"/>
              <a:buFont typeface="Arial"/>
              <a:buNone/>
            </a:pPr>
            <a:r>
              <a:t/>
            </a:r>
            <a:endParaRPr sz="1800"/>
          </a:p>
          <a:p>
            <a:pPr indent="0" lvl="0" marL="457200" rtl="0" algn="l">
              <a:spcBef>
                <a:spcPts val="750"/>
              </a:spcBef>
              <a:spcAft>
                <a:spcPts val="0"/>
              </a:spcAft>
              <a:buClr>
                <a:schemeClr val="dk1"/>
              </a:buClr>
              <a:buSzPts val="1100"/>
              <a:buFont typeface="Arial"/>
              <a:buNone/>
            </a:pPr>
            <a:r>
              <a:rPr lang="en-US" sz="1800"/>
              <a:t>MA Presentations are on 20.05, we will send more info soon!</a:t>
            </a:r>
            <a:endParaRPr b="0"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5"/>
          <p:cNvSpPr txBox="1"/>
          <p:nvPr>
            <p:ph idx="1" type="body"/>
          </p:nvPr>
        </p:nvSpPr>
        <p:spPr>
          <a:xfrm>
            <a:off x="292330" y="28438"/>
            <a:ext cx="8492897" cy="999574"/>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4000"/>
              <a:buNone/>
            </a:pPr>
            <a:r>
              <a:rPr lang="en-US"/>
              <a:t>Schedule of the day / Aikataulu</a:t>
            </a:r>
            <a:endParaRPr/>
          </a:p>
        </p:txBody>
      </p:sp>
      <p:sp>
        <p:nvSpPr>
          <p:cNvPr id="266" name="Google Shape;266;p5"/>
          <p:cNvSpPr txBox="1"/>
          <p:nvPr>
            <p:ph idx="2" type="body"/>
          </p:nvPr>
        </p:nvSpPr>
        <p:spPr>
          <a:xfrm>
            <a:off x="292330" y="1241468"/>
            <a:ext cx="8492897" cy="304946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100"/>
              <a:buFont typeface="Arial"/>
              <a:buNone/>
            </a:pPr>
            <a:r>
              <a:rPr lang="en-US"/>
              <a:t>15:00-15:10 Presenting the theme of the day</a:t>
            </a:r>
            <a:endParaRPr/>
          </a:p>
          <a:p>
            <a:pPr indent="0" lvl="0" marL="0" marR="0" rtl="0" algn="l">
              <a:lnSpc>
                <a:spcPct val="100000"/>
              </a:lnSpc>
              <a:spcBef>
                <a:spcPts val="750"/>
              </a:spcBef>
              <a:spcAft>
                <a:spcPts val="0"/>
              </a:spcAft>
              <a:buClr>
                <a:schemeClr val="dk1"/>
              </a:buClr>
              <a:buSzPts val="2100"/>
              <a:buFont typeface="Arial"/>
              <a:buNone/>
            </a:pPr>
            <a:r>
              <a:rPr lang="en-US"/>
              <a:t>15:10-15:30 Reference management tools / Viitteidenhallintajärjestelmät </a:t>
            </a:r>
            <a:endParaRPr/>
          </a:p>
          <a:p>
            <a:pPr indent="0" lvl="0" marL="0" marR="0" rtl="0" algn="l">
              <a:lnSpc>
                <a:spcPct val="100000"/>
              </a:lnSpc>
              <a:spcBef>
                <a:spcPts val="750"/>
              </a:spcBef>
              <a:spcAft>
                <a:spcPts val="0"/>
              </a:spcAft>
              <a:buClr>
                <a:schemeClr val="dk1"/>
              </a:buClr>
              <a:buSzPts val="2100"/>
              <a:buFont typeface="Arial"/>
              <a:buNone/>
            </a:pPr>
            <a:r>
              <a:rPr lang="en-US"/>
              <a:t>15:30-16:15 Writing time / Kirjoitusaikaa</a:t>
            </a:r>
            <a:endParaRPr/>
          </a:p>
          <a:p>
            <a:pPr indent="0" lvl="0" marL="0" marR="0" rtl="0" algn="l">
              <a:lnSpc>
                <a:spcPct val="100000"/>
              </a:lnSpc>
              <a:spcBef>
                <a:spcPts val="750"/>
              </a:spcBef>
              <a:spcAft>
                <a:spcPts val="0"/>
              </a:spcAft>
              <a:buClr>
                <a:schemeClr val="dk1"/>
              </a:buClr>
              <a:buSzPts val="2100"/>
              <a:buFont typeface="Arial"/>
              <a:buNone/>
            </a:pPr>
            <a:r>
              <a:rPr lang="en-US"/>
              <a:t>16.15-16.30 Break / Tauko</a:t>
            </a:r>
            <a:endParaRPr/>
          </a:p>
          <a:p>
            <a:pPr indent="0" lvl="0" marL="0" marR="0" rtl="0" algn="l">
              <a:lnSpc>
                <a:spcPct val="100000"/>
              </a:lnSpc>
              <a:spcBef>
                <a:spcPts val="750"/>
              </a:spcBef>
              <a:spcAft>
                <a:spcPts val="0"/>
              </a:spcAft>
              <a:buClr>
                <a:schemeClr val="dk1"/>
              </a:buClr>
              <a:buSzPts val="2100"/>
              <a:buFont typeface="Arial"/>
              <a:buNone/>
            </a:pPr>
            <a:r>
              <a:rPr lang="en-US"/>
              <a:t>16:30-17:00 Sharing tips and experiences concerning thesis writing / Vinkkejä ja kokemuksia opinnäytetyön kirjoittamisesta</a:t>
            </a:r>
            <a:endParaRPr/>
          </a:p>
          <a:p>
            <a:pPr indent="0" lvl="0" marL="0" rtl="0" algn="l">
              <a:lnSpc>
                <a:spcPct val="100000"/>
              </a:lnSpc>
              <a:spcBef>
                <a:spcPts val="750"/>
              </a:spcBef>
              <a:spcAft>
                <a:spcPts val="0"/>
              </a:spcAft>
              <a:buClr>
                <a:schemeClr val="dk1"/>
              </a:buClr>
              <a:buSzPts val="2100"/>
              <a:buFont typeface="Arial"/>
              <a:buNone/>
            </a:pPr>
            <a:r>
              <a:t/>
            </a:r>
            <a:endParaRPr/>
          </a:p>
          <a:p>
            <a:pPr indent="0" lvl="0" marL="0" marR="0" rtl="0" algn="l">
              <a:lnSpc>
                <a:spcPct val="100000"/>
              </a:lnSpc>
              <a:spcBef>
                <a:spcPts val="750"/>
              </a:spcBef>
              <a:spcAft>
                <a:spcPts val="0"/>
              </a:spcAft>
              <a:buClr>
                <a:schemeClr val="dk1"/>
              </a:buClr>
              <a:buSzPts val="2100"/>
              <a:buFont typeface="Arial"/>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g2db72e3c9c6_0_0"/>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Reference management software</a:t>
            </a:r>
            <a:endParaRPr/>
          </a:p>
        </p:txBody>
      </p:sp>
      <p:sp>
        <p:nvSpPr>
          <p:cNvPr id="273" name="Google Shape;273;g2db72e3c9c6_0_0"/>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sz="1900"/>
              <a:t>Viitteidenhallintaohjelmat</a:t>
            </a:r>
            <a:endParaRPr sz="1900"/>
          </a:p>
          <a:p>
            <a:pPr indent="0" lvl="0" marL="0" rtl="0" algn="l">
              <a:spcBef>
                <a:spcPts val="750"/>
              </a:spcBef>
              <a:spcAft>
                <a:spcPts val="0"/>
              </a:spcAft>
              <a:buNone/>
            </a:pPr>
            <a:r>
              <a:t/>
            </a:r>
            <a:endParaRPr sz="1900"/>
          </a:p>
          <a:p>
            <a:pPr indent="0" lvl="0" marL="0" rtl="0" algn="l">
              <a:spcBef>
                <a:spcPts val="750"/>
              </a:spcBef>
              <a:spcAft>
                <a:spcPts val="0"/>
              </a:spcAft>
              <a:buNone/>
            </a:pPr>
            <a:r>
              <a:rPr lang="en-US" sz="1900"/>
              <a:t>Reference management tools are software applications designed to help researchers collect, organize, cite, and manage bibliographic references and research materials.</a:t>
            </a:r>
            <a:endParaRPr sz="1900"/>
          </a:p>
          <a:p>
            <a:pPr indent="0" lvl="0" marL="0" rtl="0" algn="l">
              <a:spcBef>
                <a:spcPts val="750"/>
              </a:spcBef>
              <a:spcAft>
                <a:spcPts val="0"/>
              </a:spcAft>
              <a:buNone/>
            </a:pPr>
            <a:r>
              <a:t/>
            </a:r>
            <a:endParaRPr sz="1900"/>
          </a:p>
          <a:p>
            <a:pPr indent="0" lvl="0" marL="0" rtl="0" algn="l">
              <a:spcBef>
                <a:spcPts val="750"/>
              </a:spcBef>
              <a:spcAft>
                <a:spcPts val="0"/>
              </a:spcAft>
              <a:buNone/>
            </a:pPr>
            <a:r>
              <a:t/>
            </a:r>
            <a:endParaRPr/>
          </a:p>
          <a:p>
            <a:pPr indent="0" lvl="0" marL="0" rtl="0" algn="l">
              <a:spcBef>
                <a:spcPts val="750"/>
              </a:spcBef>
              <a:spcAft>
                <a:spcPts val="0"/>
              </a:spcAft>
              <a:buNone/>
            </a:pPr>
            <a:r>
              <a:t/>
            </a:r>
            <a:endParaRPr/>
          </a:p>
          <a:p>
            <a:pPr indent="0" lvl="0" marL="0" rtl="0" algn="l">
              <a:spcBef>
                <a:spcPts val="75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g2db72e3c9c6_0_29"/>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Key functions</a:t>
            </a:r>
            <a:endParaRPr/>
          </a:p>
        </p:txBody>
      </p:sp>
      <p:sp>
        <p:nvSpPr>
          <p:cNvPr id="280" name="Google Shape;280;g2db72e3c9c6_0_29"/>
          <p:cNvSpPr txBox="1"/>
          <p:nvPr>
            <p:ph idx="2" type="body"/>
          </p:nvPr>
        </p:nvSpPr>
        <p:spPr>
          <a:xfrm>
            <a:off x="292325" y="787750"/>
            <a:ext cx="8493000" cy="35034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US" sz="1900"/>
              <a:t>Efficient Literature Management</a:t>
            </a:r>
            <a:endParaRPr sz="1900"/>
          </a:p>
          <a:p>
            <a:pPr indent="-349250" lvl="1" marL="914400" rtl="0" algn="l">
              <a:lnSpc>
                <a:spcPct val="115000"/>
              </a:lnSpc>
              <a:spcBef>
                <a:spcPts val="1200"/>
              </a:spcBef>
              <a:spcAft>
                <a:spcPts val="0"/>
              </a:spcAft>
              <a:buSzPts val="1900"/>
              <a:buChar char="○"/>
            </a:pPr>
            <a:r>
              <a:rPr lang="en-US" sz="1900"/>
              <a:t>Easily collect and manage a large number of references and research materials in one central location.</a:t>
            </a:r>
            <a:endParaRPr sz="1900"/>
          </a:p>
          <a:p>
            <a:pPr indent="-349250" lvl="1" marL="914400" rtl="0" algn="l">
              <a:lnSpc>
                <a:spcPct val="115000"/>
              </a:lnSpc>
              <a:spcBef>
                <a:spcPts val="0"/>
              </a:spcBef>
              <a:spcAft>
                <a:spcPts val="0"/>
              </a:spcAft>
              <a:buSzPts val="1900"/>
              <a:buChar char="○"/>
            </a:pPr>
            <a:r>
              <a:rPr lang="en-US" sz="1900"/>
              <a:t>Quickly find and retrieve relevant sources using search, tagging, and sorting features.</a:t>
            </a:r>
            <a:endParaRPr sz="1900"/>
          </a:p>
          <a:p>
            <a:pPr indent="0" lvl="0" marL="0" rtl="0" algn="l">
              <a:lnSpc>
                <a:spcPct val="115000"/>
              </a:lnSpc>
              <a:spcBef>
                <a:spcPts val="1200"/>
              </a:spcBef>
              <a:spcAft>
                <a:spcPts val="0"/>
              </a:spcAft>
              <a:buNone/>
            </a:pPr>
            <a:r>
              <a:rPr lang="en-US" sz="1900"/>
              <a:t>Seamless Citation and Bibliography Creation</a:t>
            </a:r>
            <a:endParaRPr sz="1900"/>
          </a:p>
          <a:p>
            <a:pPr indent="-349250" lvl="1" marL="914400" rtl="0" algn="l">
              <a:lnSpc>
                <a:spcPct val="115000"/>
              </a:lnSpc>
              <a:spcBef>
                <a:spcPts val="1200"/>
              </a:spcBef>
              <a:spcAft>
                <a:spcPts val="0"/>
              </a:spcAft>
              <a:buSzPts val="1900"/>
              <a:buChar char="○"/>
            </a:pPr>
            <a:r>
              <a:rPr lang="en-US" sz="1900">
                <a:solidFill>
                  <a:srgbClr val="FF0000"/>
                </a:solidFill>
              </a:rPr>
              <a:t>Generate accurate citations and bibliographies</a:t>
            </a:r>
            <a:r>
              <a:rPr lang="en-US" sz="1900"/>
              <a:t> in various citation styles with just a few clicks.</a:t>
            </a:r>
            <a:endParaRPr sz="1900"/>
          </a:p>
          <a:p>
            <a:pPr indent="-349250" lvl="1" marL="914400" rtl="0" algn="l">
              <a:lnSpc>
                <a:spcPct val="115000"/>
              </a:lnSpc>
              <a:spcBef>
                <a:spcPts val="0"/>
              </a:spcBef>
              <a:spcAft>
                <a:spcPts val="0"/>
              </a:spcAft>
              <a:buSzPts val="1900"/>
              <a:buChar char="○"/>
            </a:pPr>
            <a:r>
              <a:rPr lang="en-US" sz="1900"/>
              <a:t>Ensure consistency and adherence to formatting guidelines throughout the writing process.</a:t>
            </a:r>
            <a:endParaRPr sz="1900"/>
          </a:p>
          <a:p>
            <a:pPr indent="0" lvl="0" marL="0" rtl="0" algn="l">
              <a:spcBef>
                <a:spcPts val="12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g2db72e3c9c6_0_49"/>
          <p:cNvSpPr txBox="1"/>
          <p:nvPr>
            <p:ph idx="1" type="body"/>
          </p:nvPr>
        </p:nvSpPr>
        <p:spPr>
          <a:xfrm>
            <a:off x="292325" y="28443"/>
            <a:ext cx="8493000" cy="4908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 </a:t>
            </a:r>
            <a:endParaRPr/>
          </a:p>
        </p:txBody>
      </p:sp>
      <p:sp>
        <p:nvSpPr>
          <p:cNvPr id="287" name="Google Shape;287;g2db72e3c9c6_0_49"/>
          <p:cNvSpPr txBox="1"/>
          <p:nvPr>
            <p:ph idx="2" type="body"/>
          </p:nvPr>
        </p:nvSpPr>
        <p:spPr>
          <a:xfrm>
            <a:off x="292325" y="625551"/>
            <a:ext cx="8493000" cy="36654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Clr>
                <a:schemeClr val="dk1"/>
              </a:buClr>
              <a:buSzPts val="1100"/>
              <a:buFont typeface="Arial"/>
              <a:buNone/>
            </a:pPr>
            <a:r>
              <a:rPr lang="en-US" sz="1900"/>
              <a:t>Enhanced Research Workflow:</a:t>
            </a:r>
            <a:endParaRPr sz="1900"/>
          </a:p>
          <a:p>
            <a:pPr indent="-349250" lvl="1" marL="914400" rtl="0" algn="l">
              <a:lnSpc>
                <a:spcPct val="115000"/>
              </a:lnSpc>
              <a:spcBef>
                <a:spcPts val="1200"/>
              </a:spcBef>
              <a:spcAft>
                <a:spcPts val="0"/>
              </a:spcAft>
              <a:buSzPts val="1900"/>
              <a:buChar char="○"/>
            </a:pPr>
            <a:r>
              <a:rPr lang="en-US" sz="1900"/>
              <a:t>Streamline the research process by seamlessly integrating reference management tools with word processors for citation insertion.</a:t>
            </a:r>
            <a:endParaRPr sz="1900"/>
          </a:p>
          <a:p>
            <a:pPr indent="-349250" lvl="1" marL="914400" rtl="0" algn="l">
              <a:lnSpc>
                <a:spcPct val="115000"/>
              </a:lnSpc>
              <a:spcBef>
                <a:spcPts val="0"/>
              </a:spcBef>
              <a:spcAft>
                <a:spcPts val="0"/>
              </a:spcAft>
              <a:buSzPts val="1900"/>
              <a:buChar char="○"/>
            </a:pPr>
            <a:r>
              <a:rPr lang="en-US" sz="1900"/>
              <a:t>Save time on formatting references and citations manually, allowing researchers to focus more on content creation.</a:t>
            </a:r>
            <a:endParaRPr sz="1900"/>
          </a:p>
          <a:p>
            <a:pPr indent="0" lvl="0" marL="0" rtl="0" algn="l">
              <a:lnSpc>
                <a:spcPct val="115000"/>
              </a:lnSpc>
              <a:spcBef>
                <a:spcPts val="1200"/>
              </a:spcBef>
              <a:spcAft>
                <a:spcPts val="0"/>
              </a:spcAft>
              <a:buClr>
                <a:schemeClr val="dk1"/>
              </a:buClr>
              <a:buSzPts val="1100"/>
              <a:buFont typeface="Arial"/>
              <a:buNone/>
            </a:pPr>
            <a:r>
              <a:rPr lang="en-US" sz="1900"/>
              <a:t>Effective Collaboration:</a:t>
            </a:r>
            <a:endParaRPr sz="1900"/>
          </a:p>
          <a:p>
            <a:pPr indent="-349250" lvl="1" marL="914400" rtl="0" algn="l">
              <a:lnSpc>
                <a:spcPct val="115000"/>
              </a:lnSpc>
              <a:spcBef>
                <a:spcPts val="1200"/>
              </a:spcBef>
              <a:spcAft>
                <a:spcPts val="0"/>
              </a:spcAft>
              <a:buSzPts val="1900"/>
              <a:buChar char="○"/>
            </a:pPr>
            <a:r>
              <a:rPr lang="en-US" sz="1900"/>
              <a:t>Collaborate with peers and colleagues by sharing reference libraries and collaborating on research projects in real-time.</a:t>
            </a:r>
            <a:endParaRPr sz="1900"/>
          </a:p>
          <a:p>
            <a:pPr indent="-349250" lvl="1" marL="914400" rtl="0" algn="l">
              <a:lnSpc>
                <a:spcPct val="115000"/>
              </a:lnSpc>
              <a:spcBef>
                <a:spcPts val="0"/>
              </a:spcBef>
              <a:spcAft>
                <a:spcPts val="0"/>
              </a:spcAft>
              <a:buSzPts val="1900"/>
              <a:buChar char="○"/>
            </a:pPr>
            <a:r>
              <a:rPr lang="en-US" sz="1900"/>
              <a:t>Facilitate communication and coordination among team members working on the same project.</a:t>
            </a:r>
            <a:endParaRPr sz="1900"/>
          </a:p>
          <a:p>
            <a:pPr indent="0" lvl="0" marL="0" rtl="0" algn="l">
              <a:spcBef>
                <a:spcPts val="1200"/>
              </a:spcBef>
              <a:spcAft>
                <a:spcPts val="0"/>
              </a:spcAft>
              <a:buClr>
                <a:schemeClr val="dk1"/>
              </a:buClr>
              <a:buSzPts val="1100"/>
              <a:buFont typeface="Arial"/>
              <a:buNone/>
            </a:pPr>
            <a:r>
              <a:t/>
            </a:r>
            <a:endParaRPr/>
          </a:p>
          <a:p>
            <a:pPr indent="0" lvl="0" marL="0" rtl="0" algn="l">
              <a:spcBef>
                <a:spcPts val="75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g2db72e3c9c6_0_55"/>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 </a:t>
            </a:r>
            <a:endParaRPr/>
          </a:p>
        </p:txBody>
      </p:sp>
      <p:sp>
        <p:nvSpPr>
          <p:cNvPr id="294" name="Google Shape;294;g2db72e3c9c6_0_55"/>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US" sz="1900"/>
              <a:t>Advanced Features and Customization:</a:t>
            </a:r>
            <a:endParaRPr sz="1900"/>
          </a:p>
          <a:p>
            <a:pPr indent="-349250" lvl="1" marL="914400" rtl="0" algn="l">
              <a:lnSpc>
                <a:spcPct val="115000"/>
              </a:lnSpc>
              <a:spcBef>
                <a:spcPts val="1200"/>
              </a:spcBef>
              <a:spcAft>
                <a:spcPts val="0"/>
              </a:spcAft>
              <a:buSzPts val="1900"/>
              <a:buChar char="○"/>
            </a:pPr>
            <a:r>
              <a:rPr lang="en-US" sz="1900"/>
              <a:t>Take advantage of advanced features such as PDF annotation and custom citation styles to suit specific research needs.</a:t>
            </a:r>
            <a:endParaRPr sz="1900"/>
          </a:p>
          <a:p>
            <a:pPr indent="-349250" lvl="1" marL="914400" rtl="0" algn="l">
              <a:lnSpc>
                <a:spcPct val="115000"/>
              </a:lnSpc>
              <a:spcBef>
                <a:spcPts val="0"/>
              </a:spcBef>
              <a:spcAft>
                <a:spcPts val="0"/>
              </a:spcAft>
              <a:buSzPts val="1900"/>
              <a:buChar char="○"/>
            </a:pPr>
            <a:r>
              <a:rPr lang="en-US" sz="1900"/>
              <a:t>Customize settings and preferences to optimize the user experience and workflow efficiency.</a:t>
            </a:r>
            <a:endParaRPr sz="1900"/>
          </a:p>
          <a:p>
            <a:pPr indent="0" lvl="0" marL="0" rtl="0" algn="l">
              <a:spcBef>
                <a:spcPts val="12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g2db72e3c9c6_0_15"/>
          <p:cNvSpPr txBox="1"/>
          <p:nvPr>
            <p:ph idx="1" type="body"/>
          </p:nvPr>
        </p:nvSpPr>
        <p:spPr>
          <a:xfrm>
            <a:off x="292330" y="28438"/>
            <a:ext cx="8493000" cy="999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EndNote</a:t>
            </a:r>
            <a:endParaRPr/>
          </a:p>
        </p:txBody>
      </p:sp>
      <p:sp>
        <p:nvSpPr>
          <p:cNvPr id="301" name="Google Shape;301;g2db72e3c9c6_0_15"/>
          <p:cNvSpPr txBox="1"/>
          <p:nvPr>
            <p:ph idx="2" type="body"/>
          </p:nvPr>
        </p:nvSpPr>
        <p:spPr>
          <a:xfrm>
            <a:off x="292330" y="1241468"/>
            <a:ext cx="8493000" cy="30495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sz="1900"/>
              <a:t>Aalto University, license for students </a:t>
            </a:r>
            <a:endParaRPr sz="1900"/>
          </a:p>
          <a:p>
            <a:pPr indent="0" lvl="0" marL="0" rtl="0" algn="l">
              <a:spcBef>
                <a:spcPts val="750"/>
              </a:spcBef>
              <a:spcAft>
                <a:spcPts val="0"/>
              </a:spcAft>
              <a:buNone/>
            </a:pPr>
            <a:r>
              <a:t/>
            </a:r>
            <a:endParaRPr sz="1900"/>
          </a:p>
          <a:p>
            <a:pPr indent="0" lvl="0" marL="0" rtl="0" algn="l">
              <a:spcBef>
                <a:spcPts val="750"/>
              </a:spcBef>
              <a:spcAft>
                <a:spcPts val="0"/>
              </a:spcAft>
              <a:buNone/>
            </a:pPr>
            <a:r>
              <a:rPr lang="en-US" sz="1900"/>
              <a:t>https://www.aalto.fi/en/services/reference-management-software-endnote</a:t>
            </a:r>
            <a:endParaRPr sz="1900"/>
          </a:p>
          <a:p>
            <a:pPr indent="0" lvl="0" marL="0" rtl="0" algn="l">
              <a:spcBef>
                <a:spcPts val="750"/>
              </a:spcBef>
              <a:spcAft>
                <a:spcPts val="0"/>
              </a:spcAft>
              <a:buNone/>
            </a:pPr>
            <a:r>
              <a:rPr lang="en-US" sz="1900" u="sng">
                <a:solidFill>
                  <a:schemeClr val="hlink"/>
                </a:solidFill>
                <a:hlinkClick r:id="rId3"/>
              </a:rPr>
              <a:t>https://www.aalto.fi/fi/palvelut/viitteidenhallintaohjelma-endnote</a:t>
            </a:r>
            <a:endParaRPr sz="1900"/>
          </a:p>
          <a:p>
            <a:pPr indent="0" lvl="0" marL="0" rtl="0" algn="l">
              <a:spcBef>
                <a:spcPts val="750"/>
              </a:spcBef>
              <a:spcAft>
                <a:spcPts val="0"/>
              </a:spcAft>
              <a:buNone/>
            </a:pPr>
            <a:r>
              <a:t/>
            </a:r>
            <a:endParaRPr sz="1900"/>
          </a:p>
          <a:p>
            <a:pPr indent="0" lvl="0" marL="0" rtl="0" algn="l">
              <a:spcBef>
                <a:spcPts val="750"/>
              </a:spcBef>
              <a:spcAft>
                <a:spcPts val="0"/>
              </a:spcAft>
              <a:buNone/>
            </a:pPr>
            <a:r>
              <a:rPr lang="en-US" sz="1900"/>
              <a:t>EndNote training materials</a:t>
            </a:r>
            <a:endParaRPr sz="1900"/>
          </a:p>
          <a:p>
            <a:pPr indent="0" lvl="0" marL="0" rtl="0" algn="l">
              <a:spcBef>
                <a:spcPts val="750"/>
              </a:spcBef>
              <a:spcAft>
                <a:spcPts val="0"/>
              </a:spcAft>
              <a:buNone/>
            </a:pPr>
            <a:r>
              <a:rPr lang="en-US" sz="1900"/>
              <a:t>https://clarivate.com/webofsciencegroup/support/endnote/</a:t>
            </a:r>
            <a:endParaRPr sz="1900"/>
          </a:p>
          <a:p>
            <a:pPr indent="0" lvl="0" marL="0" rtl="0" algn="l">
              <a:spcBef>
                <a:spcPts val="750"/>
              </a:spcBef>
              <a:spcAft>
                <a:spcPts val="0"/>
              </a:spcAft>
              <a:buNone/>
            </a:pPr>
            <a:r>
              <a:t/>
            </a:r>
            <a:endParaRPr sz="1900"/>
          </a:p>
          <a:p>
            <a:pPr indent="0" lvl="0" marL="0" rtl="0" algn="l">
              <a:spcBef>
                <a:spcPts val="750"/>
              </a:spcBef>
              <a:spcAft>
                <a:spcPts val="0"/>
              </a:spcAft>
              <a:buNone/>
            </a:pPr>
            <a:r>
              <a:t/>
            </a:r>
            <a:endParaRPr/>
          </a:p>
          <a:p>
            <a:pPr indent="0" lvl="0" marL="0" rtl="0" algn="l">
              <a:spcBef>
                <a:spcPts val="750"/>
              </a:spcBef>
              <a:spcAft>
                <a:spcPts val="0"/>
              </a:spcAft>
              <a:buNone/>
            </a:pPr>
            <a:r>
              <a:t/>
            </a:r>
            <a:endParaRPr/>
          </a:p>
          <a:p>
            <a:pPr indent="0" lvl="0" marL="0" rtl="0" algn="l">
              <a:spcBef>
                <a:spcPts val="75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teema">
  <a:themeElements>
    <a:clrScheme name="Mukautettu 1">
      <a:dk1>
        <a:srgbClr val="000000"/>
      </a:dk1>
      <a:lt1>
        <a:srgbClr val="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teema">
  <a:themeElements>
    <a:clrScheme name="Mukautettu 3">
      <a:dk1>
        <a:srgbClr val="000000"/>
      </a:dk1>
      <a:lt1>
        <a:srgbClr val="FFFFFF"/>
      </a:lt1>
      <a:dk2>
        <a:srgbClr val="FFA500"/>
      </a:dk2>
      <a:lt2>
        <a:srgbClr val="FFC866"/>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2023-09-27T13:25:53Z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