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60" r:id="rId5"/>
    <p:sldId id="261" r:id="rId6"/>
    <p:sldId id="262" r:id="rId7"/>
    <p:sldId id="263" r:id="rId8"/>
    <p:sldId id="264" r:id="rId9"/>
    <p:sldId id="265" r:id="rId10"/>
    <p:sldId id="266" r:id="rId11"/>
    <p:sldId id="267" r:id="rId12"/>
    <p:sldId id="268" r:id="rId13"/>
    <p:sldId id="269" r:id="rId14"/>
    <p:sldId id="258" r:id="rId15"/>
    <p:sldId id="259" r:id="rId16"/>
  </p:sldIdLst>
  <p:sldSz cx="9144000" cy="5715000" type="screen16x10"/>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tinen Eeva" initials="LE" lastIdx="5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6E6E6"/>
    <a:srgbClr val="005EB8"/>
    <a:srgbClr val="FFFFFF"/>
    <a:srgbClr val="EF363B"/>
    <a:srgbClr val="00965E"/>
    <a:srgbClr val="EE353B"/>
    <a:srgbClr val="FF0000"/>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86820" autoAdjust="0"/>
  </p:normalViewPr>
  <p:slideViewPr>
    <p:cSldViewPr snapToGrid="0" snapToObjects="1">
      <p:cViewPr varScale="1">
        <p:scale>
          <a:sx n="69" d="100"/>
          <a:sy n="69" d="100"/>
        </p:scale>
        <p:origin x="122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3" d="100"/>
          <a:sy n="93" d="100"/>
        </p:scale>
        <p:origin x="402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CCC29D-C729-694F-A788-B5007BCA57F6}" type="datetimeFigureOut">
              <a:rPr lang="en-US" smtClean="0"/>
              <a:t>11/2/2022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40BB66-2831-4C42-9675-9DAB39629BDD}" type="slidenum">
              <a:rPr lang="en-US" smtClean="0"/>
              <a:t>‹#›</a:t>
            </a:fld>
            <a:endParaRPr lang="en-US"/>
          </a:p>
        </p:txBody>
      </p:sp>
    </p:spTree>
    <p:extLst>
      <p:ext uri="{BB962C8B-B14F-4D97-AF65-F5344CB8AC3E}">
        <p14:creationId xmlns:p14="http://schemas.microsoft.com/office/powerpoint/2010/main" val="193004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AAFD53-F29D-C94E-BF8B-0D8B7431C954}" type="datetimeFigureOut">
              <a:rPr lang="en-US" smtClean="0"/>
              <a:t>11/2/2022</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164E42-DED0-9246-9B1B-B67105F62D49}" type="slidenum">
              <a:rPr lang="en-US" smtClean="0"/>
              <a:t>‹#›</a:t>
            </a:fld>
            <a:endParaRPr lang="en-US"/>
          </a:p>
        </p:txBody>
      </p:sp>
    </p:spTree>
    <p:extLst>
      <p:ext uri="{BB962C8B-B14F-4D97-AF65-F5344CB8AC3E}">
        <p14:creationId xmlns:p14="http://schemas.microsoft.com/office/powerpoint/2010/main" val="386339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aavutettavasti.fi/saavutettavat-asiakirjat/powerpoin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aterialbank.aalto.fi/l/w2wWj_hmTJGx"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an attention grabber</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1</a:t>
            </a:fld>
            <a:endParaRPr lang="en-US"/>
          </a:p>
        </p:txBody>
      </p:sp>
    </p:spTree>
    <p:extLst>
      <p:ext uri="{BB962C8B-B14F-4D97-AF65-F5344CB8AC3E}">
        <p14:creationId xmlns:p14="http://schemas.microsoft.com/office/powerpoint/2010/main" val="187457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i-FI" b="1" noProof="1">
                <a:latin typeface="Arial" panose="020B0604020202020204" pitchFamily="34" charset="0"/>
                <a:cs typeface="Arial" panose="020B0604020202020204" pitchFamily="34" charset="0"/>
              </a:rPr>
              <a:t>[</a:t>
            </a:r>
            <a:r>
              <a:rPr lang="fi-FI" b="1" i="1" noProof="1">
                <a:latin typeface="Arial" panose="020B0604020202020204" pitchFamily="34" charset="0"/>
                <a:cs typeface="Arial" panose="020B0604020202020204" pitchFamily="34" charset="0"/>
              </a:rPr>
              <a:t>Instructional slide – omit this from your presentation</a:t>
            </a:r>
            <a:r>
              <a:rPr lang="fi-FI" b="1" noProof="1">
                <a:latin typeface="Arial" panose="020B0604020202020204" pitchFamily="34" charset="0"/>
                <a:cs typeface="Arial" panose="020B0604020202020204" pitchFamily="34"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endParaRPr lang="fi-FI" sz="900" b="1" dirty="0"/>
          </a:p>
          <a:p>
            <a:pPr marL="0" marR="0" lvl="0" indent="0" algn="l" defTabSz="685800" rtl="0" eaLnBrk="1" fontAlgn="auto" latinLnBrk="0" hangingPunct="1">
              <a:lnSpc>
                <a:spcPct val="100000"/>
              </a:lnSpc>
              <a:spcBef>
                <a:spcPts val="0"/>
              </a:spcBef>
              <a:spcAft>
                <a:spcPts val="0"/>
              </a:spcAft>
              <a:buClrTx/>
              <a:buSzTx/>
              <a:buFontTx/>
              <a:buNone/>
              <a:tabLst/>
              <a:defRPr/>
            </a:pPr>
            <a:r>
              <a:rPr lang="fi-FI" sz="900" b="1" dirty="0"/>
              <a:t>Esityksen saavutettavuus</a:t>
            </a:r>
            <a:endParaRPr lang="fi-FI" dirty="0"/>
          </a:p>
          <a:p>
            <a:r>
              <a:rPr lang="fi-FI" dirty="0"/>
              <a:t>Powerpoint-pohjan ulkoasussa on pyritty huomioimaan saavutettavuusvaatimukset, mutta jos jaat PowerPoint-esityksesi verkossa, on syytä tarkistaa seuraavat asiat</a:t>
            </a:r>
          </a:p>
          <a:p>
            <a:pPr marL="457200"/>
            <a:r>
              <a:rPr lang="fi-FI" dirty="0"/>
              <a:t> </a:t>
            </a:r>
            <a:endParaRPr lang="fi-FI" b="0" dirty="0"/>
          </a:p>
          <a:p>
            <a:pPr marL="171450" lvl="0" indent="-171450">
              <a:lnSpc>
                <a:spcPts val="1500"/>
              </a:lnSpc>
              <a:spcBef>
                <a:spcPts val="600"/>
              </a:spcBef>
              <a:buFont typeface="Arial" panose="020B0604020202020204" pitchFamily="34" charset="0"/>
              <a:buChar char="•"/>
            </a:pPr>
            <a:r>
              <a:rPr lang="fi-FI" b="0" dirty="0"/>
              <a:t>Nimeä tiedosto selkeästi; tiedostonimi kertoo ytimekkäästi, mistä esityksessä on kysymys,  lisäksi otsikoi esitys</a:t>
            </a:r>
          </a:p>
          <a:p>
            <a:pPr marL="171450" lvl="0" indent="-171450">
              <a:lnSpc>
                <a:spcPts val="1500"/>
              </a:lnSpc>
              <a:spcBef>
                <a:spcPts val="600"/>
              </a:spcBef>
              <a:buFont typeface="Arial" panose="020B0604020202020204" pitchFamily="34" charset="0"/>
              <a:buChar char="•"/>
            </a:pPr>
            <a:r>
              <a:rPr lang="fi-FI" b="0" dirty="0"/>
              <a:t>Otsikoi jokainen dia</a:t>
            </a:r>
          </a:p>
          <a:p>
            <a:pPr marL="171450" lvl="0" indent="-171450">
              <a:lnSpc>
                <a:spcPts val="1500"/>
              </a:lnSpc>
              <a:spcBef>
                <a:spcPts val="600"/>
              </a:spcBef>
              <a:buFont typeface="Arial" panose="020B0604020202020204" pitchFamily="34" charset="0"/>
              <a:buChar char="•"/>
            </a:pPr>
            <a:r>
              <a:rPr lang="fi-FI" b="0" dirty="0"/>
              <a:t>Lisää kuviin vaihtoehtoinen teksti (alt-teksti)</a:t>
            </a:r>
          </a:p>
          <a:p>
            <a:pPr marL="171450" lvl="0" indent="-171450">
              <a:lnSpc>
                <a:spcPts val="1500"/>
              </a:lnSpc>
              <a:spcBef>
                <a:spcPts val="600"/>
              </a:spcBef>
              <a:buFont typeface="Arial" panose="020B0604020202020204" pitchFamily="34" charset="0"/>
              <a:buChar char="•"/>
            </a:pPr>
            <a:r>
              <a:rPr lang="fi-FI" b="0" dirty="0"/>
              <a:t>Anna linkeille kuvaava, näkyvä teksti</a:t>
            </a:r>
          </a:p>
          <a:p>
            <a:pPr marL="171450" lvl="0" indent="-171450">
              <a:lnSpc>
                <a:spcPts val="1500"/>
              </a:lnSpc>
              <a:spcBef>
                <a:spcPts val="600"/>
              </a:spcBef>
              <a:buFont typeface="Arial" panose="020B0604020202020204" pitchFamily="34" charset="0"/>
              <a:buChar char="•"/>
            </a:pPr>
            <a:r>
              <a:rPr lang="fi-FI" b="0" dirty="0"/>
              <a:t>Tarkista lukemisjärjestys</a:t>
            </a:r>
          </a:p>
          <a:p>
            <a:pPr marL="171450" lvl="0" indent="-171450">
              <a:lnSpc>
                <a:spcPts val="1500"/>
              </a:lnSpc>
              <a:spcBef>
                <a:spcPts val="600"/>
              </a:spcBef>
              <a:buFont typeface="Arial" panose="020B0604020202020204" pitchFamily="34" charset="0"/>
              <a:buChar char="•"/>
            </a:pPr>
            <a:r>
              <a:rPr lang="fi-FI" b="0" dirty="0"/>
              <a:t>Tarkista helppokäyttöisyys (saavutettavuus)</a:t>
            </a:r>
          </a:p>
          <a:p>
            <a:pPr marL="180000" lvl="0" indent="-180000">
              <a:lnSpc>
                <a:spcPts val="1500"/>
              </a:lnSpc>
              <a:spcBef>
                <a:spcPts val="600"/>
              </a:spcBef>
              <a:buFont typeface="Wingdings" panose="05000000000000000000" pitchFamily="2" charset="2"/>
              <a:buChar char="ü"/>
            </a:pPr>
            <a:endParaRPr lang="fi-FI" b="1" dirty="0"/>
          </a:p>
          <a:p>
            <a:r>
              <a:rPr lang="fi-FI" dirty="0"/>
              <a:t>Käytännön ohjeita toteutukseen löydät osoitteesta </a:t>
            </a:r>
            <a:r>
              <a:rPr lang="fi-FI" sz="1800" u="sng" kern="1200" dirty="0">
                <a:solidFill>
                  <a:srgbClr val="005EB8"/>
                </a:solidFill>
                <a:effectLst/>
                <a:latin typeface="Arial" panose="020B0604020202020204" pitchFamily="34" charset="0"/>
                <a:cs typeface="+mn-cs"/>
                <a:hlinkClick r:id="rId3">
                  <a:extLst>
                    <a:ext uri="{A12FA001-AC4F-418D-AE19-62706E023703}">
                      <ahyp:hlinkClr xmlns:ahyp="http://schemas.microsoft.com/office/drawing/2018/hyperlinkcolor" val="tx"/>
                    </a:ext>
                  </a:extLst>
                </a:hlinkClick>
              </a:rPr>
              <a:t>https://www.saavutettavasti.fi/saavutettavat-asiakirjat/powerpoint/</a:t>
            </a:r>
            <a:endParaRPr lang="fi-FI" sz="1800" u="sng" kern="1200" dirty="0">
              <a:solidFill>
                <a:srgbClr val="005EB8"/>
              </a:solidFill>
              <a:effectLst/>
              <a:latin typeface="Arial" panose="020B0604020202020204" pitchFamily="34" charset="0"/>
              <a:cs typeface="+mn-cs"/>
            </a:endParaRPr>
          </a:p>
          <a:p>
            <a:r>
              <a:rPr lang="fi-FI" dirty="0"/>
              <a:t> </a:t>
            </a:r>
          </a:p>
          <a:p>
            <a:r>
              <a:rPr lang="fi-FI" dirty="0"/>
              <a:t>ja (eri ohjelmaversioille ja käyttöjärjestelmille) </a:t>
            </a:r>
            <a:r>
              <a:rPr lang="fi-FI" u="sng" dirty="0">
                <a:solidFill>
                  <a:srgbClr val="0070C0"/>
                </a:solidFill>
              </a:rPr>
              <a:t>https://support.microsoft.com/fi-fi/office/tee-powerpoint-esityksist%C3%A4-helppok%C3%A4ytt%C3%B6isi%C3%A4-toimintarajoitteisille-k%C3%A4ytt%C3%A4jille-6f7772b2-2f33-4bd2-8ca7-dae3b2b3ef25</a:t>
            </a:r>
            <a:endParaRPr lang="fi-FI" b="1" u="sng" dirty="0">
              <a:solidFill>
                <a:srgbClr val="0070C0"/>
              </a:solidFill>
            </a:endParaRPr>
          </a:p>
          <a:p>
            <a:endParaRPr lang="fi-FI" dirty="0"/>
          </a:p>
        </p:txBody>
      </p:sp>
      <p:sp>
        <p:nvSpPr>
          <p:cNvPr id="4" name="Dian numeron paikkamerkki 3"/>
          <p:cNvSpPr>
            <a:spLocks noGrp="1"/>
          </p:cNvSpPr>
          <p:nvPr>
            <p:ph type="sldNum" sz="quarter" idx="5"/>
          </p:nvPr>
        </p:nvSpPr>
        <p:spPr/>
        <p:txBody>
          <a:bodyPr/>
          <a:lstStyle/>
          <a:p>
            <a:fld id="{DF164E42-DED0-9246-9B1B-B67105F62D49}" type="slidenum">
              <a:rPr lang="en-US" smtClean="0"/>
              <a:t>12</a:t>
            </a:fld>
            <a:endParaRPr lang="en-US"/>
          </a:p>
        </p:txBody>
      </p:sp>
    </p:spTree>
    <p:extLst>
      <p:ext uri="{BB962C8B-B14F-4D97-AF65-F5344CB8AC3E}">
        <p14:creationId xmlns:p14="http://schemas.microsoft.com/office/powerpoint/2010/main" val="283074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the title of your talk, your name, your department, and the date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2</a:t>
            </a:fld>
            <a:endParaRPr lang="en-US"/>
          </a:p>
        </p:txBody>
      </p:sp>
    </p:spTree>
    <p:extLst>
      <p:ext uri="{BB962C8B-B14F-4D97-AF65-F5344CB8AC3E}">
        <p14:creationId xmlns:p14="http://schemas.microsoft.com/office/powerpoint/2010/main" val="300489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roadmap for your audience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3</a:t>
            </a:fld>
            <a:endParaRPr lang="en-US"/>
          </a:p>
        </p:txBody>
      </p:sp>
    </p:spTree>
    <p:extLst>
      <p:ext uri="{BB962C8B-B14F-4D97-AF65-F5344CB8AC3E}">
        <p14:creationId xmlns:p14="http://schemas.microsoft.com/office/powerpoint/2010/main" val="2836522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the main points and subpoints in the body of your presentation. Use as many slides as needed to communicate the points in an audience-friendly manner. Tip: use tables, graphs, pictures and/or other visuals to substitute text. </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4</a:t>
            </a:fld>
            <a:endParaRPr lang="en-US"/>
          </a:p>
        </p:txBody>
      </p:sp>
    </p:spTree>
    <p:extLst>
      <p:ext uri="{BB962C8B-B14F-4D97-AF65-F5344CB8AC3E}">
        <p14:creationId xmlns:p14="http://schemas.microsoft.com/office/powerpoint/2010/main" val="81778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 conclusion</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7</a:t>
            </a:fld>
            <a:endParaRPr lang="en-US"/>
          </a:p>
        </p:txBody>
      </p:sp>
    </p:spTree>
    <p:extLst>
      <p:ext uri="{BB962C8B-B14F-4D97-AF65-F5344CB8AC3E}">
        <p14:creationId xmlns:p14="http://schemas.microsoft.com/office/powerpoint/2010/main" val="230498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the audience about the relevance of your topic and/or purpose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8</a:t>
            </a:fld>
            <a:endParaRPr lang="en-US"/>
          </a:p>
        </p:txBody>
      </p:sp>
    </p:spTree>
    <p:extLst>
      <p:ext uri="{BB962C8B-B14F-4D97-AF65-F5344CB8AC3E}">
        <p14:creationId xmlns:p14="http://schemas.microsoft.com/office/powerpoint/2010/main" val="979932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sources that you used to prepare this talk. Optional: point out a few recommendations (on a separate slide).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9</a:t>
            </a:fld>
            <a:endParaRPr lang="en-US"/>
          </a:p>
        </p:txBody>
      </p:sp>
    </p:spTree>
    <p:extLst>
      <p:ext uri="{BB962C8B-B14F-4D97-AF65-F5344CB8AC3E}">
        <p14:creationId xmlns:p14="http://schemas.microsoft.com/office/powerpoint/2010/main" val="6988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include a separate slide for “Questions” – N.B. if you omit this slide from the slide-set then make sure that you do not forget to invite questions!</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10</a:t>
            </a:fld>
            <a:endParaRPr lang="en-US"/>
          </a:p>
        </p:txBody>
      </p:sp>
    </p:spTree>
    <p:extLst>
      <p:ext uri="{BB962C8B-B14F-4D97-AF65-F5344CB8AC3E}">
        <p14:creationId xmlns:p14="http://schemas.microsoft.com/office/powerpoint/2010/main" val="3483671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60438" y="1143000"/>
            <a:ext cx="4937125" cy="3086100"/>
          </a:xfrm>
        </p:spPr>
      </p:sp>
      <p:sp>
        <p:nvSpPr>
          <p:cNvPr id="3" name="Huomautusten paikkamerkki 2"/>
          <p:cNvSpPr>
            <a:spLocks noGrp="1"/>
          </p:cNvSpPr>
          <p:nvPr>
            <p:ph type="body" idx="1"/>
          </p:nvPr>
        </p:nvSpPr>
        <p:spPr/>
        <p:txBody>
          <a:bodyPr/>
          <a:lstStyle/>
          <a:p>
            <a:r>
              <a:rPr lang="fi-FI" b="1" noProof="1">
                <a:latin typeface="Arial" panose="020B0604020202020204" pitchFamily="34" charset="0"/>
                <a:cs typeface="Arial" panose="020B0604020202020204" pitchFamily="34" charset="0"/>
              </a:rPr>
              <a:t>[</a:t>
            </a:r>
            <a:r>
              <a:rPr lang="fi-FI" b="1" i="1" noProof="1">
                <a:latin typeface="Arial" panose="020B0604020202020204" pitchFamily="34" charset="0"/>
                <a:cs typeface="Arial" panose="020B0604020202020204" pitchFamily="34" charset="0"/>
              </a:rPr>
              <a:t>Instructional slide – omit this from your presentation</a:t>
            </a:r>
            <a:r>
              <a:rPr lang="fi-FI" b="1" noProof="1">
                <a:latin typeface="Arial" panose="020B0604020202020204" pitchFamily="34" charset="0"/>
                <a:cs typeface="Arial" panose="020B0604020202020204" pitchFamily="34" charset="0"/>
              </a:rPr>
              <a:t>]</a:t>
            </a:r>
          </a:p>
          <a:p>
            <a:endParaRPr lang="fi-FI" b="1" noProof="1">
              <a:latin typeface="Arial" panose="020B0604020202020204" pitchFamily="34" charset="0"/>
              <a:cs typeface="Arial" panose="020B0604020202020204" pitchFamily="34" charset="0"/>
            </a:endParaRPr>
          </a:p>
          <a:p>
            <a:r>
              <a:rPr lang="fi-FI" b="1" noProof="1">
                <a:latin typeface="Arial" panose="020B0604020202020204" pitchFamily="34" charset="0"/>
                <a:cs typeface="Arial" panose="020B0604020202020204" pitchFamily="34" charset="0"/>
              </a:rPr>
              <a:t>Good to remember</a:t>
            </a:r>
          </a:p>
          <a:p>
            <a:r>
              <a:rPr lang="en-GB" sz="1800" dirty="0">
                <a:solidFill>
                  <a:srgbClr val="000000"/>
                </a:solidFill>
                <a:effectLst/>
                <a:latin typeface="Arial" panose="020B0604020202020204" pitchFamily="34" charset="0"/>
                <a:ea typeface="Times New Roman" panose="02020603050405020304" pitchFamily="18" charset="0"/>
              </a:rPr>
              <a:t>Don’t paste text direct from other documents onto the PowerPoint template, as this will render incorrect formatting. Before pasting any text onto this template, use for example Notepad for removing the source text formatting.</a:t>
            </a:r>
            <a:endParaRPr lang="fi-FI" noProof="1">
              <a:latin typeface="Arial" panose="020B0604020202020204" pitchFamily="34" charset="0"/>
              <a:cs typeface="Arial" panose="020B0604020202020204" pitchFamily="34" charset="0"/>
            </a:endParaRPr>
          </a:p>
          <a:p>
            <a:endParaRPr lang="fi-FI" noProof="1">
              <a:latin typeface="Arial" panose="020B0604020202020204" pitchFamily="34" charset="0"/>
              <a:cs typeface="Arial" panose="020B0604020202020204" pitchFamily="34" charset="0"/>
            </a:endParaRPr>
          </a:p>
          <a:p>
            <a:r>
              <a:rPr lang="fi-FI" b="1" noProof="1">
                <a:latin typeface="Arial" panose="020B0604020202020204" pitchFamily="34" charset="0"/>
                <a:cs typeface="Arial" panose="020B0604020202020204" pitchFamily="34" charset="0"/>
              </a:rPr>
              <a:t>How to insert header &amp; footer</a:t>
            </a:r>
          </a:p>
          <a:p>
            <a:pPr marL="0" indent="0">
              <a:buNone/>
            </a:pPr>
            <a:r>
              <a:rPr lang="fi-FI" noProof="1">
                <a:latin typeface="Arial" panose="020B0604020202020204" pitchFamily="34" charset="0"/>
                <a:cs typeface="Arial" panose="020B0604020202020204" pitchFamily="34" charset="0"/>
              </a:rPr>
              <a:t>1. Choose </a:t>
            </a:r>
            <a:r>
              <a:rPr lang="fi-FI" i="1" noProof="1">
                <a:latin typeface="Arial" panose="020B0604020202020204" pitchFamily="34" charset="0"/>
                <a:cs typeface="Arial" panose="020B0604020202020204" pitchFamily="34" charset="0"/>
              </a:rPr>
              <a:t>"Insert / Header &amp; Footer" </a:t>
            </a:r>
            <a:r>
              <a:rPr lang="fi-FI" noProof="1">
                <a:latin typeface="Arial" panose="020B0604020202020204" pitchFamily="34" charset="0"/>
                <a:cs typeface="Arial" panose="020B0604020202020204" pitchFamily="34" charset="0"/>
              </a:rPr>
              <a:t>to change footer text. </a:t>
            </a:r>
          </a:p>
          <a:p>
            <a:pPr marL="0" indent="0">
              <a:buNone/>
            </a:pPr>
            <a:r>
              <a:rPr lang="fi-FI" noProof="1">
                <a:latin typeface="Arial" panose="020B0604020202020204" pitchFamily="34" charset="0"/>
                <a:cs typeface="Arial" panose="020B0604020202020204" pitchFamily="34" charset="0"/>
              </a:rPr>
              <a:t>2. In the panel you can change the footer, page number and date options.</a:t>
            </a:r>
          </a:p>
          <a:p>
            <a:pPr marL="0" indent="0">
              <a:buNone/>
            </a:pPr>
            <a:endParaRPr lang="fi-FI"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How to add images</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noProof="1">
                <a:solidFill>
                  <a:srgbClr val="000000"/>
                </a:solidFill>
                <a:effectLst/>
                <a:latin typeface="Arial" panose="020B0604020202020204" pitchFamily="34" charset="0"/>
                <a:ea typeface="Times New Roman" panose="02020603050405020304" pitchFamily="18" charset="0"/>
              </a:rPr>
              <a:t>Click icon to add image. Or, you can choose one related to your content from a selection of photos available in Material Bank.</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u="sng" noProof="1">
                <a:solidFill>
                  <a:srgbClr val="000000"/>
                </a:solidFill>
                <a:effectLst/>
                <a:latin typeface="Arial" panose="020B0604020202020204" pitchFamily="34" charset="0"/>
                <a:ea typeface="Calibri" panose="020F0502020204030204" pitchFamily="34" charset="0"/>
                <a:hlinkClick r:id="rId3"/>
              </a:rPr>
              <a:t>https://materialbank.aalto.fi/l/w2wWj_hmTJGx</a:t>
            </a:r>
            <a:endParaRPr lang="fi-FI" sz="1800" noProof="1">
              <a:solidFill>
                <a:srgbClr val="000000"/>
              </a:solidFill>
              <a:effectLst/>
              <a:latin typeface="Calibri" panose="020F0502020204030204" pitchFamily="34" charset="0"/>
              <a:ea typeface="Calibri" panose="020F0502020204030204" pitchFamily="34" charset="0"/>
            </a:endParaRPr>
          </a:p>
          <a:p>
            <a:pPr marL="0" indent="0">
              <a:buNone/>
            </a:pPr>
            <a:endParaRPr lang="fi-FI" noProof="1">
              <a:latin typeface="Arial" panose="020B0604020202020204" pitchFamily="34" charset="0"/>
              <a:cs typeface="Arial" panose="020B0604020202020204" pitchFamily="34" charset="0"/>
            </a:endParaRPr>
          </a:p>
          <a:p>
            <a:pPr marL="0" indent="0">
              <a:buNone/>
            </a:pPr>
            <a:r>
              <a:rPr lang="fi-FI" noProof="1">
                <a:latin typeface="Arial" panose="020B0604020202020204" pitchFamily="34" charset="0"/>
                <a:cs typeface="Arial" panose="020B0604020202020204" pitchFamily="34" charset="0"/>
              </a:rPr>
              <a:t>***</a:t>
            </a:r>
          </a:p>
          <a:p>
            <a:pPr marL="457200" indent="-457200">
              <a:buAutoNum type="arabicPeriod"/>
            </a:pPr>
            <a:endParaRPr lang="fi-FI"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Hyvä muistaa</a:t>
            </a:r>
          </a:p>
          <a:p>
            <a:pPr marL="0" indent="0">
              <a:buNone/>
            </a:pPr>
            <a:r>
              <a:rPr lang="fi-FI" b="0" noProof="1">
                <a:latin typeface="Arial" panose="020B0604020202020204" pitchFamily="34" charset="0"/>
                <a:cs typeface="Arial" panose="020B0604020202020204" pitchFamily="34" charset="0"/>
              </a:rPr>
              <a:t>Älä kopioi tekstiä suoraan muista sovelluksista tai dokumenteista,</a:t>
            </a:r>
            <a:r>
              <a:rPr lang="fi-FI" b="0" baseline="0" noProof="1">
                <a:latin typeface="Arial" panose="020B0604020202020204" pitchFamily="34" charset="0"/>
                <a:cs typeface="Arial" panose="020B0604020202020204" pitchFamily="34" charset="0"/>
              </a:rPr>
              <a:t> etteivät pohjan valmiit muotoiluasetukset muuttuisi</a:t>
            </a:r>
            <a:r>
              <a:rPr lang="fi-FI" b="0" noProof="1">
                <a:latin typeface="Arial" panose="020B0604020202020204" pitchFamily="34" charset="0"/>
                <a:cs typeface="Arial" panose="020B0604020202020204" pitchFamily="34" charset="0"/>
              </a:rPr>
              <a:t>. Käytä esimerkiksi Notepadia poistaaksesi</a:t>
            </a:r>
            <a:r>
              <a:rPr lang="fi-FI" b="0" baseline="0" noProof="1">
                <a:latin typeface="Arial" panose="020B0604020202020204" pitchFamily="34" charset="0"/>
                <a:cs typeface="Arial" panose="020B0604020202020204" pitchFamily="34" charset="0"/>
              </a:rPr>
              <a:t> tekstistä valmiit muotoiluasetukset.</a:t>
            </a:r>
          </a:p>
          <a:p>
            <a:pPr marL="0" indent="0">
              <a:buNone/>
            </a:pPr>
            <a:endParaRPr lang="fi-FI" b="0" baseline="0" noProof="1">
              <a:latin typeface="Arial" panose="020B0604020202020204" pitchFamily="34" charset="0"/>
              <a:cs typeface="Arial" panose="020B0604020202020204" pitchFamily="34" charset="0"/>
            </a:endParaRPr>
          </a:p>
          <a:p>
            <a:pPr marL="0" indent="0">
              <a:buNone/>
            </a:pPr>
            <a:r>
              <a:rPr lang="fi-FI" b="1" baseline="0" noProof="1">
                <a:latin typeface="Arial" panose="020B0604020202020204" pitchFamily="34" charset="0"/>
                <a:cs typeface="Arial" panose="020B0604020202020204" pitchFamily="34" charset="0"/>
              </a:rPr>
              <a:t>Näin lisäät ylä- tai alatunnisteet</a:t>
            </a:r>
          </a:p>
          <a:p>
            <a:pPr marL="0" indent="0">
              <a:buFont typeface="+mj-lt"/>
              <a:buNone/>
            </a:pPr>
            <a:r>
              <a:rPr lang="fi-FI" b="0" baseline="0" noProof="1">
                <a:latin typeface="Arial" panose="020B0604020202020204" pitchFamily="34" charset="0"/>
                <a:cs typeface="Arial" panose="020B0604020202020204" pitchFamily="34" charset="0"/>
              </a:rPr>
              <a:t>1. Valitse </a:t>
            </a:r>
            <a:r>
              <a:rPr lang="fi-FI" b="0" i="1" baseline="0" noProof="1">
                <a:latin typeface="Arial" panose="020B0604020202020204" pitchFamily="34" charset="0"/>
                <a:cs typeface="Arial" panose="020B0604020202020204" pitchFamily="34" charset="0"/>
              </a:rPr>
              <a:t>“Lisää / Ylä- ja alatunniste”</a:t>
            </a:r>
          </a:p>
          <a:p>
            <a:pPr marL="0" indent="0">
              <a:buFont typeface="+mj-lt"/>
              <a:buNone/>
            </a:pPr>
            <a:r>
              <a:rPr lang="fi-FI" b="0" baseline="0" noProof="1">
                <a:latin typeface="Arial" panose="020B0604020202020204" pitchFamily="34" charset="0"/>
                <a:cs typeface="Arial" panose="020B0604020202020204" pitchFamily="34" charset="0"/>
              </a:rPr>
              <a:t>2. Valintaikkunassa voit muuttaa ylä- ja alatunnisteiden, sivunumeroinnin ja päivämäärän asetuksia.</a:t>
            </a:r>
            <a:endParaRPr lang="fi-FI" b="0" noProof="1">
              <a:latin typeface="Arial" panose="020B0604020202020204" pitchFamily="34" charset="0"/>
              <a:cs typeface="Arial" panose="020B0604020202020204" pitchFamily="34" charset="0"/>
            </a:endParaRPr>
          </a:p>
          <a:p>
            <a:pPr marL="0" indent="0">
              <a:buNone/>
            </a:pPr>
            <a:endParaRPr lang="fi-FI" b="1"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Uuden sivun luominen</a:t>
            </a:r>
          </a:p>
          <a:p>
            <a:pPr marL="0" indent="0">
              <a:buNone/>
            </a:pPr>
            <a:r>
              <a:rPr lang="fi-FI" noProof="1"/>
              <a:t>Valitse valikosta ”</a:t>
            </a:r>
            <a:r>
              <a:rPr lang="fi-FI" i="1" noProof="1"/>
              <a:t>Aloitus / Uusi dia” </a:t>
            </a:r>
            <a:r>
              <a:rPr lang="fi-FI" noProof="1"/>
              <a:t>jolloin saat näkyviin listan valmiiksi määritellyistä mallipohjista.</a:t>
            </a:r>
          </a:p>
          <a:p>
            <a:pPr marL="0" indent="0">
              <a:buNone/>
            </a:pPr>
            <a:r>
              <a:rPr lang="fi-FI" noProof="1"/>
              <a:t>Voit myös muuttaa olemassa olevan sivun ilmettä valikosta ”</a:t>
            </a:r>
            <a:r>
              <a:rPr lang="fi-FI" i="1" noProof="1"/>
              <a:t>Aloitus / Asettelu”</a:t>
            </a:r>
            <a:r>
              <a:rPr lang="fi-FI" noProof="1"/>
              <a:t>, jolloin saat näkyviin listan mallipohjan sivuista. </a:t>
            </a:r>
          </a:p>
          <a:p>
            <a:pPr marL="0" indent="0">
              <a:buNone/>
            </a:pPr>
            <a:endParaRPr lang="fi-FI" b="0" noProof="1"/>
          </a:p>
          <a:p>
            <a:pPr marL="0" indent="0">
              <a:buNone/>
            </a:pPr>
            <a:r>
              <a:rPr lang="fi-FI" b="1" noProof="1"/>
              <a:t>Kuvien lisääminen</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noProof="1">
                <a:solidFill>
                  <a:srgbClr val="000000"/>
                </a:solidFill>
                <a:effectLst/>
                <a:latin typeface="Arial" panose="020B0604020202020204" pitchFamily="34" charset="0"/>
                <a:ea typeface="Times New Roman" panose="02020603050405020304" pitchFamily="18" charset="0"/>
              </a:rPr>
              <a:t>Lisää kuva klikkaamalla ikonia. Vaihtoehtoisesti voit valita aiheeseen sopivan kuvan Materiaalipankissa olevista ehdotuksista.</a:t>
            </a:r>
            <a:endParaRPr lang="fi-FI" sz="1800" noProof="1">
              <a:solidFill>
                <a:srgbClr val="000000"/>
              </a:solidFill>
              <a:effectLst/>
              <a:latin typeface="Calibri" panose="020F0502020204030204" pitchFamily="34" charset="0"/>
              <a:ea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i-FI" sz="900" u="sng" noProof="1">
                <a:solidFill>
                  <a:srgbClr val="000000"/>
                </a:solidFill>
                <a:effectLst/>
                <a:latin typeface="Arial" panose="020B0604020202020204" pitchFamily="34" charset="0"/>
                <a:ea typeface="Calibri" panose="020F0502020204030204" pitchFamily="34" charset="0"/>
                <a:hlinkClick r:id="rId3"/>
              </a:rPr>
              <a:t>https://materialbank.aalto.fi/l/w2wWj_hmTJGx</a:t>
            </a:r>
            <a:endParaRPr lang="fi-FI" sz="900" noProof="1">
              <a:solidFill>
                <a:srgbClr val="000000"/>
              </a:solidFill>
              <a:effectLst/>
              <a:latin typeface="Calibri" panose="020F0502020204030204" pitchFamily="34" charset="0"/>
              <a:ea typeface="Calibri" panose="020F0502020204030204" pitchFamily="34" charset="0"/>
            </a:endParaRPr>
          </a:p>
          <a:p>
            <a:pPr marL="0" indent="0">
              <a:buNone/>
            </a:pPr>
            <a:endParaRPr lang="fi-FI" b="0" noProof="1"/>
          </a:p>
          <a:p>
            <a:endParaRPr lang="fi-FI" noProof="1"/>
          </a:p>
          <a:p>
            <a:endParaRPr lang="fi-FI" noProof="1"/>
          </a:p>
          <a:p>
            <a:endParaRPr lang="fi-FI" noProof="1"/>
          </a:p>
        </p:txBody>
      </p:sp>
      <p:sp>
        <p:nvSpPr>
          <p:cNvPr id="4" name="Dian numeron paikkamerkki 3"/>
          <p:cNvSpPr>
            <a:spLocks noGrp="1"/>
          </p:cNvSpPr>
          <p:nvPr>
            <p:ph type="sldNum" sz="quarter" idx="10"/>
          </p:nvPr>
        </p:nvSpPr>
        <p:spPr/>
        <p:txBody>
          <a:bodyPr/>
          <a:lstStyle/>
          <a:p>
            <a:fld id="{DF164E42-DED0-9246-9B1B-B67105F62D49}" type="slidenum">
              <a:rPr lang="en-US" smtClean="0"/>
              <a:t>11</a:t>
            </a:fld>
            <a:endParaRPr lang="en-US"/>
          </a:p>
        </p:txBody>
      </p:sp>
    </p:spTree>
    <p:extLst>
      <p:ext uri="{BB962C8B-B14F-4D97-AF65-F5344CB8AC3E}">
        <p14:creationId xmlns:p14="http://schemas.microsoft.com/office/powerpoint/2010/main" val="2426687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aalto.fi/snapchat/" TargetMode="External"/><Relationship Id="rId3" Type="http://schemas.openxmlformats.org/officeDocument/2006/relationships/hyperlink" Target="https://www.linkedin.com/school/aalto-university/" TargetMode="External"/><Relationship Id="rId7" Type="http://schemas.openxmlformats.org/officeDocument/2006/relationships/hyperlink" Target="https://www.youtube.com/user/aaltouniversity" TargetMode="External"/><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hyperlink" Target="http://www.facebook.com/aaltouniversity" TargetMode="External"/><Relationship Id="rId5" Type="http://schemas.openxmlformats.org/officeDocument/2006/relationships/hyperlink" Target="https://twitter.com/aaltouniversity"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instagram.com/aaltouniversity" TargetMode="External"/><Relationship Id="rId1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Header Slide">
    <p:spTree>
      <p:nvGrpSpPr>
        <p:cNvPr id="1" name=""/>
        <p:cNvGrpSpPr/>
        <p:nvPr/>
      </p:nvGrpSpPr>
      <p:grpSpPr>
        <a:xfrm>
          <a:off x="0" y="0"/>
          <a:ext cx="0" cy="0"/>
          <a:chOff x="0" y="0"/>
          <a:chExt cx="0" cy="0"/>
        </a:xfrm>
      </p:grpSpPr>
      <p:sp>
        <p:nvSpPr>
          <p:cNvPr id="5" name="Rectangle 4"/>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noProof="1"/>
          </a:p>
        </p:txBody>
      </p:sp>
      <p:sp>
        <p:nvSpPr>
          <p:cNvPr id="7" name="Text Placeholder 3"/>
          <p:cNvSpPr>
            <a:spLocks noGrp="1"/>
          </p:cNvSpPr>
          <p:nvPr>
            <p:ph type="body" sz="half" idx="11" hasCustomPrompt="1"/>
          </p:nvPr>
        </p:nvSpPr>
        <p:spPr>
          <a:xfrm>
            <a:off x="431800" y="1820150"/>
            <a:ext cx="7948556" cy="736960"/>
          </a:xfrm>
          <a:prstGeom prst="rect">
            <a:avLst/>
          </a:prstGeom>
        </p:spPr>
        <p:txBody>
          <a:bodyPr lIns="0" rIns="0" anchor="b"/>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Headline</a:t>
            </a:r>
          </a:p>
        </p:txBody>
      </p:sp>
      <p:sp>
        <p:nvSpPr>
          <p:cNvPr id="8" name="Text Placeholder 3"/>
          <p:cNvSpPr>
            <a:spLocks noGrp="1"/>
          </p:cNvSpPr>
          <p:nvPr>
            <p:ph type="body" sz="half" idx="2" hasCustomPrompt="1"/>
          </p:nvPr>
        </p:nvSpPr>
        <p:spPr>
          <a:xfrm>
            <a:off x="431801" y="2857500"/>
            <a:ext cx="7998597" cy="557098"/>
          </a:xfrm>
          <a:prstGeom prst="rect">
            <a:avLst/>
          </a:prstGeom>
        </p:spPr>
        <p:txBody>
          <a:bodyPr lIns="0" r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No Image - Sub</a:t>
            </a:r>
          </a:p>
        </p:txBody>
      </p:sp>
      <p:sp>
        <p:nvSpPr>
          <p:cNvPr id="9" name="Text Placeholder 3"/>
          <p:cNvSpPr>
            <a:spLocks noGrp="1"/>
          </p:cNvSpPr>
          <p:nvPr>
            <p:ph type="body" sz="half" idx="12" hasCustomPrompt="1"/>
          </p:nvPr>
        </p:nvSpPr>
        <p:spPr>
          <a:xfrm>
            <a:off x="5966373" y="4683765"/>
            <a:ext cx="2464025" cy="327132"/>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Name</a:t>
            </a:r>
          </a:p>
        </p:txBody>
      </p:sp>
      <p:sp>
        <p:nvSpPr>
          <p:cNvPr id="11" name="Text Placeholder 3"/>
          <p:cNvSpPr>
            <a:spLocks noGrp="1"/>
          </p:cNvSpPr>
          <p:nvPr>
            <p:ph type="body" sz="half" idx="13" hasCustomPrompt="1"/>
          </p:nvPr>
        </p:nvSpPr>
        <p:spPr>
          <a:xfrm>
            <a:off x="5966373" y="5010897"/>
            <a:ext cx="2464025" cy="327132"/>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Date</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985688"/>
            <a:ext cx="1750409" cy="1690668"/>
          </a:xfrm>
          <a:prstGeom prst="rect">
            <a:avLst/>
          </a:prstGeom>
        </p:spPr>
      </p:pic>
    </p:spTree>
  </p:cSld>
  <p:clrMapOvr>
    <a:masterClrMapping/>
  </p:clrMapOvr>
  <p:extLst>
    <p:ext uri="{DCECCB84-F9BA-43D5-87BE-67443E8EF086}">
      <p15:sldGuideLst xmlns:p15="http://schemas.microsoft.com/office/powerpoint/2012/main">
        <p15:guide id="1" orient="horz" pos="328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Process slide">
    <p:bg>
      <p:bgPr>
        <a:solidFill>
          <a:schemeClr val="tx2"/>
        </a:solidFill>
        <a:effectLst/>
      </p:bgPr>
    </p:bg>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4503" y="155976"/>
            <a:ext cx="8489928" cy="1106552"/>
          </a:xfrm>
          <a:prstGeom prst="rect">
            <a:avLst/>
          </a:prstGeom>
        </p:spPr>
        <p:txBody>
          <a:bodyPr lIns="0" tIns="0" rIns="0" bIns="0"/>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pic>
        <p:nvPicPr>
          <p:cNvPr id="16" name="Kuva 15">
            <a:extLs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4852838"/>
            <a:ext cx="1969868" cy="862738"/>
          </a:xfrm>
          <a:prstGeom prst="rect">
            <a:avLst/>
          </a:prstGeom>
        </p:spPr>
      </p:pic>
      <p:sp>
        <p:nvSpPr>
          <p:cNvPr id="2" name="Päivämäärän paikkamerkki 1">
            <a:extLst>
              <a:ext uri="{FF2B5EF4-FFF2-40B4-BE49-F238E27FC236}">
                <a16:creationId xmlns:a16="http://schemas.microsoft.com/office/drawing/2014/main" id="{17A6B884-331F-40FA-8908-119224136FDB}"/>
              </a:ext>
            </a:extLst>
          </p:cNvPr>
          <p:cNvSpPr>
            <a:spLocks noGrp="1"/>
          </p:cNvSpPr>
          <p:nvPr>
            <p:ph type="dt" sz="half" idx="26"/>
          </p:nvPr>
        </p:nvSpPr>
        <p:spPr/>
        <p:txBody>
          <a:bodyPr/>
          <a:lstStyle>
            <a:lvl1pPr>
              <a:defRPr>
                <a:solidFill>
                  <a:srgbClr val="FFFFFF"/>
                </a:solidFill>
              </a:defRPr>
            </a:lvl1pPr>
          </a:lstStyle>
          <a:p>
            <a:fld id="{3C781953-FDF3-4CD0-ACE8-D8EF62B36BEC}" type="datetime1">
              <a:rPr lang="en-GB" noProof="1" smtClean="0"/>
              <a:t>02/11/2022</a:t>
            </a:fld>
            <a:endParaRPr lang="fi-FI" noProof="1"/>
          </a:p>
        </p:txBody>
      </p:sp>
      <p:sp>
        <p:nvSpPr>
          <p:cNvPr id="3" name="Alatunnisteen paikkamerkki 2">
            <a:extLst>
              <a:ext uri="{FF2B5EF4-FFF2-40B4-BE49-F238E27FC236}">
                <a16:creationId xmlns:a16="http://schemas.microsoft.com/office/drawing/2014/main" id="{A749CABA-9FF3-45EA-9953-7B719CB699D9}"/>
              </a:ext>
            </a:extLst>
          </p:cNvPr>
          <p:cNvSpPr>
            <a:spLocks noGrp="1"/>
          </p:cNvSpPr>
          <p:nvPr>
            <p:ph type="ftr" sz="quarter" idx="27"/>
          </p:nvPr>
        </p:nvSpPr>
        <p:spPr/>
        <p:txBody>
          <a:bodyPr/>
          <a:lstStyle>
            <a:lvl1pPr>
              <a:defRPr>
                <a:solidFill>
                  <a:srgbClr val="FFFFFF"/>
                </a:solidFill>
              </a:defRPr>
            </a:lvl1pPr>
          </a:lstStyle>
          <a:p>
            <a:endParaRPr lang="fi-FI" noProof="1"/>
          </a:p>
        </p:txBody>
      </p:sp>
      <p:sp>
        <p:nvSpPr>
          <p:cNvPr id="4" name="Dian numeron paikkamerkki 3">
            <a:extLst>
              <a:ext uri="{FF2B5EF4-FFF2-40B4-BE49-F238E27FC236}">
                <a16:creationId xmlns:a16="http://schemas.microsoft.com/office/drawing/2014/main" id="{FF271C0B-E7D3-474B-A483-3CBA7656076F}"/>
              </a:ext>
            </a:extLst>
          </p:cNvPr>
          <p:cNvSpPr>
            <a:spLocks noGrp="1"/>
          </p:cNvSpPr>
          <p:nvPr>
            <p:ph type="sldNum" sz="quarter" idx="28"/>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19" name="Text Placeholder 5">
            <a:extLst>
              <a:ext uri="{FF2B5EF4-FFF2-40B4-BE49-F238E27FC236}">
                <a16:creationId xmlns:a16="http://schemas.microsoft.com/office/drawing/2014/main" id="{7DF49218-5C95-446E-A553-0DAD14EE4417}"/>
              </a:ext>
            </a:extLst>
          </p:cNvPr>
          <p:cNvSpPr>
            <a:spLocks noGrp="1"/>
          </p:cNvSpPr>
          <p:nvPr>
            <p:ph type="body" sz="quarter" idx="11" hasCustomPrompt="1"/>
          </p:nvPr>
        </p:nvSpPr>
        <p:spPr>
          <a:xfrm>
            <a:off x="290831" y="2761200"/>
            <a:ext cx="1539000" cy="2160000"/>
          </a:xfrm>
          <a:prstGeom prst="rect">
            <a:avLst/>
          </a:prstGeom>
        </p:spPr>
        <p:txBody>
          <a:bodyPr lIns="0" tIns="0" rIns="0" bIns="0"/>
          <a:lstStyle>
            <a:lvl1pPr marL="81000" indent="-81000" algn="l" defTabSz="514436" rtl="0" eaLnBrk="1" latinLnBrk="0" hangingPunct="1">
              <a:lnSpc>
                <a:spcPct val="100000"/>
              </a:lnSpc>
              <a:buFont typeface="Arial" charset="0"/>
              <a:buChar char="•"/>
              <a:defRPr sz="1400" b="1">
                <a:solidFill>
                  <a:schemeClr val="bg1"/>
                </a:solidFill>
              </a:defRPr>
            </a:lvl1pPr>
            <a:lvl2pPr marL="0" indent="0">
              <a:lnSpc>
                <a:spcPts val="1500"/>
              </a:lnSpc>
              <a:buNone/>
              <a:defRPr lang="en-US" sz="1350" b="1" kern="1200" dirty="0" smtClean="0">
                <a:solidFill>
                  <a:schemeClr val="bg1"/>
                </a:solidFill>
                <a:latin typeface="+mn-lt"/>
                <a:ea typeface="Arial" charset="0"/>
                <a:cs typeface="Arial" charset="0"/>
              </a:defRPr>
            </a:lvl2pPr>
            <a:lvl3pPr>
              <a:buClr>
                <a:schemeClr val="bg1"/>
              </a:buClr>
              <a:defRPr sz="788">
                <a:solidFill>
                  <a:schemeClr val="bg1"/>
                </a:solidFill>
              </a:defRPr>
            </a:lvl3pPr>
          </a:lstStyle>
          <a:p>
            <a:pPr marL="81000" lvl="0" indent="-81000" algn="l" defTabSz="514436" rtl="0" eaLnBrk="1" latinLnBrk="0" hangingPunct="1">
              <a:lnSpc>
                <a:spcPts val="975"/>
              </a:lnSpc>
              <a:buFont typeface="Arial" charset="0"/>
              <a:buChar char="•"/>
            </a:pPr>
            <a:r>
              <a:rPr lang="fi-FI" noProof="1"/>
              <a:t>Add text</a:t>
            </a:r>
          </a:p>
        </p:txBody>
      </p:sp>
      <p:sp>
        <p:nvSpPr>
          <p:cNvPr id="20" name="Text Placeholder 5">
            <a:extLst>
              <a:ext uri="{FF2B5EF4-FFF2-40B4-BE49-F238E27FC236}">
                <a16:creationId xmlns:a16="http://schemas.microsoft.com/office/drawing/2014/main" id="{5F048C04-65CE-4B0C-A347-1F7B45A19899}"/>
              </a:ext>
            </a:extLst>
          </p:cNvPr>
          <p:cNvSpPr>
            <a:spLocks noGrp="1"/>
          </p:cNvSpPr>
          <p:nvPr>
            <p:ph type="body" sz="quarter" idx="12" hasCustomPrompt="1"/>
          </p:nvPr>
        </p:nvSpPr>
        <p:spPr>
          <a:xfrm>
            <a:off x="2030003"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21" name="Text Placeholder 23">
            <a:extLst>
              <a:ext uri="{FF2B5EF4-FFF2-40B4-BE49-F238E27FC236}">
                <a16:creationId xmlns:a16="http://schemas.microsoft.com/office/drawing/2014/main" id="{3556B71D-E5EE-4E94-942C-75C7B96D8D44}"/>
              </a:ext>
            </a:extLst>
          </p:cNvPr>
          <p:cNvSpPr>
            <a:spLocks noGrp="1"/>
          </p:cNvSpPr>
          <p:nvPr>
            <p:ph type="body" sz="quarter" idx="16" hasCustomPrompt="1"/>
          </p:nvPr>
        </p:nvSpPr>
        <p:spPr>
          <a:xfrm>
            <a:off x="502331"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2014</a:t>
            </a:r>
          </a:p>
        </p:txBody>
      </p:sp>
      <p:sp>
        <p:nvSpPr>
          <p:cNvPr id="25" name="Text Placeholder 23">
            <a:extLst>
              <a:ext uri="{FF2B5EF4-FFF2-40B4-BE49-F238E27FC236}">
                <a16:creationId xmlns:a16="http://schemas.microsoft.com/office/drawing/2014/main" id="{25A8D7EF-3488-498D-A5FF-9B7D80A645B9}"/>
              </a:ext>
            </a:extLst>
          </p:cNvPr>
          <p:cNvSpPr>
            <a:spLocks noGrp="1"/>
          </p:cNvSpPr>
          <p:nvPr>
            <p:ph type="body" sz="quarter" idx="17" hasCustomPrompt="1"/>
          </p:nvPr>
        </p:nvSpPr>
        <p:spPr>
          <a:xfrm>
            <a:off x="2241503"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2015</a:t>
            </a:r>
          </a:p>
        </p:txBody>
      </p:sp>
      <p:sp>
        <p:nvSpPr>
          <p:cNvPr id="30" name="Text Placeholder 23">
            <a:extLst>
              <a:ext uri="{FF2B5EF4-FFF2-40B4-BE49-F238E27FC236}">
                <a16:creationId xmlns:a16="http://schemas.microsoft.com/office/drawing/2014/main" id="{916C9F7D-8D75-4C33-9C8F-F0463612B5CE}"/>
              </a:ext>
            </a:extLst>
          </p:cNvPr>
          <p:cNvSpPr>
            <a:spLocks noGrp="1"/>
          </p:cNvSpPr>
          <p:nvPr>
            <p:ph type="body" sz="quarter" idx="18" hasCustomPrompt="1"/>
          </p:nvPr>
        </p:nvSpPr>
        <p:spPr>
          <a:xfrm>
            <a:off x="3980675"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2016</a:t>
            </a:r>
          </a:p>
        </p:txBody>
      </p:sp>
      <p:sp>
        <p:nvSpPr>
          <p:cNvPr id="31" name="Text Placeholder 23">
            <a:extLst>
              <a:ext uri="{FF2B5EF4-FFF2-40B4-BE49-F238E27FC236}">
                <a16:creationId xmlns:a16="http://schemas.microsoft.com/office/drawing/2014/main" id="{0E9103BA-E6E9-41AF-AD85-3B7996E48431}"/>
              </a:ext>
            </a:extLst>
          </p:cNvPr>
          <p:cNvSpPr>
            <a:spLocks noGrp="1"/>
          </p:cNvSpPr>
          <p:nvPr>
            <p:ph type="body" sz="quarter" idx="19" hasCustomPrompt="1"/>
          </p:nvPr>
        </p:nvSpPr>
        <p:spPr>
          <a:xfrm>
            <a:off x="5719847"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2017</a:t>
            </a:r>
          </a:p>
        </p:txBody>
      </p:sp>
      <p:sp>
        <p:nvSpPr>
          <p:cNvPr id="32" name="Text Placeholder 23">
            <a:extLst>
              <a:ext uri="{FF2B5EF4-FFF2-40B4-BE49-F238E27FC236}">
                <a16:creationId xmlns:a16="http://schemas.microsoft.com/office/drawing/2014/main" id="{3C3CA270-C972-4312-AC53-16AC46FD4E6E}"/>
              </a:ext>
            </a:extLst>
          </p:cNvPr>
          <p:cNvSpPr>
            <a:spLocks noGrp="1"/>
          </p:cNvSpPr>
          <p:nvPr>
            <p:ph type="body" sz="quarter" idx="20" hasCustomPrompt="1"/>
          </p:nvPr>
        </p:nvSpPr>
        <p:spPr>
          <a:xfrm>
            <a:off x="7459018"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2018</a:t>
            </a:r>
          </a:p>
        </p:txBody>
      </p:sp>
      <p:sp>
        <p:nvSpPr>
          <p:cNvPr id="33" name="Text Placeholder 5">
            <a:extLst>
              <a:ext uri="{FF2B5EF4-FFF2-40B4-BE49-F238E27FC236}">
                <a16:creationId xmlns:a16="http://schemas.microsoft.com/office/drawing/2014/main" id="{926D2B07-0DFA-4A12-8037-FFF47C3D2567}"/>
              </a:ext>
            </a:extLst>
          </p:cNvPr>
          <p:cNvSpPr>
            <a:spLocks noGrp="1"/>
          </p:cNvSpPr>
          <p:nvPr>
            <p:ph type="body" sz="quarter" idx="23" hasCustomPrompt="1"/>
          </p:nvPr>
        </p:nvSpPr>
        <p:spPr>
          <a:xfrm>
            <a:off x="3769175"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4" name="Text Placeholder 5">
            <a:extLst>
              <a:ext uri="{FF2B5EF4-FFF2-40B4-BE49-F238E27FC236}">
                <a16:creationId xmlns:a16="http://schemas.microsoft.com/office/drawing/2014/main" id="{61DF4D17-AEA6-4236-89D6-03E2ECDCAD56}"/>
              </a:ext>
            </a:extLst>
          </p:cNvPr>
          <p:cNvSpPr>
            <a:spLocks noGrp="1"/>
          </p:cNvSpPr>
          <p:nvPr>
            <p:ph type="body" sz="quarter" idx="24" hasCustomPrompt="1"/>
          </p:nvPr>
        </p:nvSpPr>
        <p:spPr>
          <a:xfrm>
            <a:off x="5508347"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5" name="Text Placeholder 5">
            <a:extLst>
              <a:ext uri="{FF2B5EF4-FFF2-40B4-BE49-F238E27FC236}">
                <a16:creationId xmlns:a16="http://schemas.microsoft.com/office/drawing/2014/main" id="{DB9F676C-854B-4DAA-9D5A-5434920DC86E}"/>
              </a:ext>
            </a:extLst>
          </p:cNvPr>
          <p:cNvSpPr>
            <a:spLocks noGrp="1"/>
          </p:cNvSpPr>
          <p:nvPr>
            <p:ph type="body" sz="quarter" idx="25" hasCustomPrompt="1"/>
          </p:nvPr>
        </p:nvSpPr>
        <p:spPr>
          <a:xfrm>
            <a:off x="7247518"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Tree>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rocess slide - White">
    <p:spTree>
      <p:nvGrpSpPr>
        <p:cNvPr id="1" name=""/>
        <p:cNvGrpSpPr/>
        <p:nvPr/>
      </p:nvGrpSpPr>
      <p:grpSpPr>
        <a:xfrm>
          <a:off x="0" y="0"/>
          <a:ext cx="0" cy="0"/>
          <a:chOff x="0" y="0"/>
          <a:chExt cx="0" cy="0"/>
        </a:xfrm>
      </p:grpSpPr>
      <p:pic>
        <p:nvPicPr>
          <p:cNvPr id="15" name="Kuva 1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6740"/>
            <a:ext cx="2025396" cy="845820"/>
          </a:xfrm>
          <a:prstGeom prst="rect">
            <a:avLst/>
          </a:prstGeom>
        </p:spPr>
      </p:pic>
      <p:sp>
        <p:nvSpPr>
          <p:cNvPr id="14" name="Slide Number Placeholder 5">
            <a:extLst>
              <a:ext uri="{FF2B5EF4-FFF2-40B4-BE49-F238E27FC236}">
                <a16:creationId xmlns:a16="http://schemas.microsoft.com/office/drawing/2014/main" id="{D9F47391-4AC0-4F7E-BFA1-6D69FD784378}"/>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16" name="Date Placeholder 3">
            <a:extLst>
              <a:ext uri="{FF2B5EF4-FFF2-40B4-BE49-F238E27FC236}">
                <a16:creationId xmlns:a16="http://schemas.microsoft.com/office/drawing/2014/main" id="{FEF0705C-E100-4768-B5FA-237B27E15CFD}"/>
              </a:ext>
            </a:extLst>
          </p:cNvPr>
          <p:cNvSpPr>
            <a:spLocks noGrp="1"/>
          </p:cNvSpPr>
          <p:nvPr>
            <p:ph type="dt" sz="half" idx="25"/>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EB5C2C77-B5F8-4E74-A786-ABF601C46637}" type="datetime1">
              <a:rPr lang="en-GB" noProof="1" smtClean="0"/>
              <a:t>02/11/2022</a:t>
            </a:fld>
            <a:endParaRPr lang="fi-FI" noProof="1"/>
          </a:p>
        </p:txBody>
      </p:sp>
      <p:sp>
        <p:nvSpPr>
          <p:cNvPr id="17" name="Alatunnisteen paikkamerkki 1">
            <a:extLst>
              <a:ext uri="{FF2B5EF4-FFF2-40B4-BE49-F238E27FC236}">
                <a16:creationId xmlns:a16="http://schemas.microsoft.com/office/drawing/2014/main" id="{84C2D171-9BD9-4BE0-A001-56E7273902C0}"/>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
        <p:nvSpPr>
          <p:cNvPr id="11" name="Text Placeholder 3"/>
          <p:cNvSpPr>
            <a:spLocks noGrp="1"/>
          </p:cNvSpPr>
          <p:nvPr>
            <p:ph type="body" sz="half" idx="10" hasCustomPrompt="1"/>
          </p:nvPr>
        </p:nvSpPr>
        <p:spPr>
          <a:xfrm>
            <a:off x="287339" y="156594"/>
            <a:ext cx="8497093" cy="1262979"/>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8" name="Text Placeholder 23">
            <a:extLst>
              <a:ext uri="{FF2B5EF4-FFF2-40B4-BE49-F238E27FC236}">
                <a16:creationId xmlns:a16="http://schemas.microsoft.com/office/drawing/2014/main" id="{5A785219-77A1-4CF0-A939-4566CAD2C201}"/>
              </a:ext>
            </a:extLst>
          </p:cNvPr>
          <p:cNvSpPr>
            <a:spLocks noGrp="1"/>
          </p:cNvSpPr>
          <p:nvPr>
            <p:ph type="body" sz="quarter" idx="16" hasCustomPrompt="1"/>
          </p:nvPr>
        </p:nvSpPr>
        <p:spPr>
          <a:xfrm>
            <a:off x="505754"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1</a:t>
            </a:r>
          </a:p>
        </p:txBody>
      </p:sp>
      <p:sp>
        <p:nvSpPr>
          <p:cNvPr id="19" name="Text Placeholder 23">
            <a:extLst>
              <a:ext uri="{FF2B5EF4-FFF2-40B4-BE49-F238E27FC236}">
                <a16:creationId xmlns:a16="http://schemas.microsoft.com/office/drawing/2014/main" id="{F924FFBD-1952-4A4B-AE2B-91BFD18A7D5D}"/>
              </a:ext>
            </a:extLst>
          </p:cNvPr>
          <p:cNvSpPr>
            <a:spLocks noGrp="1"/>
          </p:cNvSpPr>
          <p:nvPr>
            <p:ph type="body" sz="quarter" idx="17" hasCustomPrompt="1"/>
          </p:nvPr>
        </p:nvSpPr>
        <p:spPr>
          <a:xfrm>
            <a:off x="2243548"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a:t>
            </a:r>
          </a:p>
        </p:txBody>
      </p:sp>
      <p:sp>
        <p:nvSpPr>
          <p:cNvPr id="20" name="Text Placeholder 23">
            <a:extLst>
              <a:ext uri="{FF2B5EF4-FFF2-40B4-BE49-F238E27FC236}">
                <a16:creationId xmlns:a16="http://schemas.microsoft.com/office/drawing/2014/main" id="{DBB0696E-6FFC-44A4-A522-55390B1D25EC}"/>
              </a:ext>
            </a:extLst>
          </p:cNvPr>
          <p:cNvSpPr>
            <a:spLocks noGrp="1"/>
          </p:cNvSpPr>
          <p:nvPr>
            <p:ph type="body" sz="quarter" idx="18" hasCustomPrompt="1"/>
          </p:nvPr>
        </p:nvSpPr>
        <p:spPr>
          <a:xfrm>
            <a:off x="3981342"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3</a:t>
            </a:r>
          </a:p>
        </p:txBody>
      </p:sp>
      <p:sp>
        <p:nvSpPr>
          <p:cNvPr id="21" name="Text Placeholder 23">
            <a:extLst>
              <a:ext uri="{FF2B5EF4-FFF2-40B4-BE49-F238E27FC236}">
                <a16:creationId xmlns:a16="http://schemas.microsoft.com/office/drawing/2014/main" id="{F0E2DEEF-D2B7-446F-8F39-C73E6E59A134}"/>
              </a:ext>
            </a:extLst>
          </p:cNvPr>
          <p:cNvSpPr>
            <a:spLocks noGrp="1"/>
          </p:cNvSpPr>
          <p:nvPr>
            <p:ph type="body" sz="quarter" idx="19" hasCustomPrompt="1"/>
          </p:nvPr>
        </p:nvSpPr>
        <p:spPr>
          <a:xfrm>
            <a:off x="5719136"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4</a:t>
            </a:r>
          </a:p>
        </p:txBody>
      </p:sp>
      <p:sp>
        <p:nvSpPr>
          <p:cNvPr id="22" name="Text Placeholder 23">
            <a:extLst>
              <a:ext uri="{FF2B5EF4-FFF2-40B4-BE49-F238E27FC236}">
                <a16:creationId xmlns:a16="http://schemas.microsoft.com/office/drawing/2014/main" id="{6AFC920B-835F-4242-B095-C1AC2C7C8F04}"/>
              </a:ext>
            </a:extLst>
          </p:cNvPr>
          <p:cNvSpPr>
            <a:spLocks noGrp="1"/>
          </p:cNvSpPr>
          <p:nvPr>
            <p:ph type="body" sz="quarter" idx="20" hasCustomPrompt="1"/>
          </p:nvPr>
        </p:nvSpPr>
        <p:spPr>
          <a:xfrm>
            <a:off x="7456931"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5</a:t>
            </a:r>
          </a:p>
        </p:txBody>
      </p:sp>
      <p:sp>
        <p:nvSpPr>
          <p:cNvPr id="23" name="Text Placeholder 3">
            <a:extLst>
              <a:ext uri="{FF2B5EF4-FFF2-40B4-BE49-F238E27FC236}">
                <a16:creationId xmlns:a16="http://schemas.microsoft.com/office/drawing/2014/main" id="{86694DC0-05C1-4FC9-947F-39946DF5BB34}"/>
              </a:ext>
            </a:extLst>
          </p:cNvPr>
          <p:cNvSpPr>
            <a:spLocks noGrp="1"/>
          </p:cNvSpPr>
          <p:nvPr>
            <p:ph type="body" sz="half" idx="2" hasCustomPrompt="1"/>
          </p:nvPr>
        </p:nvSpPr>
        <p:spPr>
          <a:xfrm>
            <a:off x="294254"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1</a:t>
            </a:r>
          </a:p>
        </p:txBody>
      </p:sp>
      <p:sp>
        <p:nvSpPr>
          <p:cNvPr id="25" name="Text Placeholder 3">
            <a:extLst>
              <a:ext uri="{FF2B5EF4-FFF2-40B4-BE49-F238E27FC236}">
                <a16:creationId xmlns:a16="http://schemas.microsoft.com/office/drawing/2014/main" id="{B8F5D380-2215-45A1-8FC2-BCF210B09DAE}"/>
              </a:ext>
            </a:extLst>
          </p:cNvPr>
          <p:cNvSpPr>
            <a:spLocks noGrp="1"/>
          </p:cNvSpPr>
          <p:nvPr>
            <p:ph type="body" sz="half" idx="21" hasCustomPrompt="1"/>
          </p:nvPr>
        </p:nvSpPr>
        <p:spPr>
          <a:xfrm>
            <a:off x="2032048"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2</a:t>
            </a:r>
          </a:p>
        </p:txBody>
      </p:sp>
      <p:sp>
        <p:nvSpPr>
          <p:cNvPr id="30" name="Text Placeholder 3">
            <a:extLst>
              <a:ext uri="{FF2B5EF4-FFF2-40B4-BE49-F238E27FC236}">
                <a16:creationId xmlns:a16="http://schemas.microsoft.com/office/drawing/2014/main" id="{53714DA1-E63B-4D3C-9817-D59D4DE3E2FD}"/>
              </a:ext>
            </a:extLst>
          </p:cNvPr>
          <p:cNvSpPr>
            <a:spLocks noGrp="1"/>
          </p:cNvSpPr>
          <p:nvPr>
            <p:ph type="body" sz="half" idx="22" hasCustomPrompt="1"/>
          </p:nvPr>
        </p:nvSpPr>
        <p:spPr>
          <a:xfrm>
            <a:off x="3769842"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3</a:t>
            </a:r>
          </a:p>
        </p:txBody>
      </p:sp>
      <p:sp>
        <p:nvSpPr>
          <p:cNvPr id="31" name="Text Placeholder 3">
            <a:extLst>
              <a:ext uri="{FF2B5EF4-FFF2-40B4-BE49-F238E27FC236}">
                <a16:creationId xmlns:a16="http://schemas.microsoft.com/office/drawing/2014/main" id="{A113A793-89BD-48D6-9ED0-361ACD7703BF}"/>
              </a:ext>
            </a:extLst>
          </p:cNvPr>
          <p:cNvSpPr>
            <a:spLocks noGrp="1"/>
          </p:cNvSpPr>
          <p:nvPr>
            <p:ph type="body" sz="half" idx="23" hasCustomPrompt="1"/>
          </p:nvPr>
        </p:nvSpPr>
        <p:spPr>
          <a:xfrm>
            <a:off x="5507636"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
        <p:nvSpPr>
          <p:cNvPr id="32" name="Text Placeholder 3">
            <a:extLst>
              <a:ext uri="{FF2B5EF4-FFF2-40B4-BE49-F238E27FC236}">
                <a16:creationId xmlns:a16="http://schemas.microsoft.com/office/drawing/2014/main" id="{ADC00F78-0E40-44E0-AFFA-2C26F3D48997}"/>
              </a:ext>
            </a:extLst>
          </p:cNvPr>
          <p:cNvSpPr>
            <a:spLocks noGrp="1"/>
          </p:cNvSpPr>
          <p:nvPr>
            <p:ph type="body" sz="half" idx="24" hasCustomPrompt="1"/>
          </p:nvPr>
        </p:nvSpPr>
        <p:spPr>
          <a:xfrm>
            <a:off x="7245431"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Tree>
    <p:extLst>
      <p:ext uri="{BB962C8B-B14F-4D97-AF65-F5344CB8AC3E}">
        <p14:creationId xmlns:p14="http://schemas.microsoft.com/office/powerpoint/2010/main" val="4012048773"/>
      </p:ext>
    </p:extLst>
  </p:cSld>
  <p:clrMapOvr>
    <a:masterClrMapping/>
  </p:clrMapOvr>
  <p:extLst>
    <p:ext uri="{DCECCB84-F9BA-43D5-87BE-67443E8EF086}">
      <p15:sldGuideLst xmlns:p15="http://schemas.microsoft.com/office/powerpoint/2012/main">
        <p15:guide id="1" pos="5534"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Closing slide - Social media icons">
    <p:spTree>
      <p:nvGrpSpPr>
        <p:cNvPr id="1" name=""/>
        <p:cNvGrpSpPr/>
        <p:nvPr/>
      </p:nvGrpSpPr>
      <p:grpSpPr>
        <a:xfrm>
          <a:off x="0" y="0"/>
          <a:ext cx="0" cy="0"/>
          <a:chOff x="0" y="0"/>
          <a:chExt cx="0" cy="0"/>
        </a:xfrm>
      </p:grpSpPr>
      <p:sp>
        <p:nvSpPr>
          <p:cNvPr id="5" name="Rectangle 4"/>
          <p:cNvSpPr/>
          <p:nvPr userDrawn="1"/>
        </p:nvSpPr>
        <p:spPr>
          <a:xfrm>
            <a:off x="-16450" y="0"/>
            <a:ext cx="9160449" cy="5715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20" noProof="1"/>
          </a:p>
        </p:txBody>
      </p:sp>
      <p:sp>
        <p:nvSpPr>
          <p:cNvPr id="12" name="Otsikko 1"/>
          <p:cNvSpPr txBox="1">
            <a:spLocks/>
          </p:cNvSpPr>
          <p:nvPr userDrawn="1"/>
        </p:nvSpPr>
        <p:spPr>
          <a:xfrm>
            <a:off x="3717366" y="3964834"/>
            <a:ext cx="1709289" cy="404836"/>
          </a:xfrm>
          <a:prstGeom prst="rect">
            <a:avLst/>
          </a:prstGeom>
        </p:spPr>
        <p:txBody>
          <a:bodyPr lIns="0" tIns="0" rIns="0" bIns="0" anchor="t" anchorCtr="0">
            <a:noAutofit/>
          </a:bodyPr>
          <a:lstStyle>
            <a:lvl1pPr algn="l" defTabSz="457200" rtl="0" eaLnBrk="0" fontAlgn="base" hangingPunct="0">
              <a:lnSpc>
                <a:spcPct val="85000"/>
              </a:lnSpc>
              <a:spcBef>
                <a:spcPct val="0"/>
              </a:spcBef>
              <a:spcAft>
                <a:spcPct val="0"/>
              </a:spcAft>
              <a:defRPr sz="3600" b="1" kern="1200" spc="-100">
                <a:solidFill>
                  <a:srgbClr val="FFFFFF"/>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a:lstStyle>
          <a:p>
            <a:pPr algn="ctr"/>
            <a:r>
              <a:rPr lang="fi-FI" sz="1800" spc="0" baseline="0" noProof="1">
                <a:latin typeface="Arial"/>
                <a:cs typeface="Arial"/>
              </a:rPr>
              <a:t>aalto.fi</a:t>
            </a:r>
          </a:p>
        </p:txBody>
      </p:sp>
      <p:sp>
        <p:nvSpPr>
          <p:cNvPr id="16" name="Tekstin paikkamerkki 2">
            <a:extLst>
              <a:ext uri="{FF2B5EF4-FFF2-40B4-BE49-F238E27FC236}">
                <a16:creationId xmlns:a16="http://schemas.microsoft.com/office/drawing/2014/main" id="{B67CF44B-9D5D-46DC-B676-986416FB8384}"/>
              </a:ext>
            </a:extLst>
          </p:cNvPr>
          <p:cNvSpPr>
            <a:spLocks noGrp="1"/>
          </p:cNvSpPr>
          <p:nvPr>
            <p:ph type="body" sz="quarter" idx="10" hasCustomPrompt="1"/>
          </p:nvPr>
        </p:nvSpPr>
        <p:spPr>
          <a:xfrm>
            <a:off x="1576389" y="1516268"/>
            <a:ext cx="5995987" cy="1451219"/>
          </a:xfrm>
          <a:prstGeom prst="rect">
            <a:avLst/>
          </a:prstGeom>
        </p:spPr>
        <p:txBody>
          <a:bodyPr anchor="b" anchorCtr="0"/>
          <a:lstStyle>
            <a:lvl1pPr marL="0" indent="0" algn="ctr">
              <a:lnSpc>
                <a:spcPct val="100000"/>
              </a:lnSpc>
              <a:buNone/>
              <a:defRPr sz="4000" b="1">
                <a:solidFill>
                  <a:srgbClr val="FFFFFF"/>
                </a:solidFill>
                <a:latin typeface="+mj-lt"/>
              </a:defRPr>
            </a:lvl1pPr>
            <a:lvl2pPr marL="342900" indent="0">
              <a:buNone/>
              <a:defRPr/>
            </a:lvl2pPr>
          </a:lstStyle>
          <a:p>
            <a:pPr lvl="0"/>
            <a:r>
              <a:rPr lang="fi-FI" noProof="1"/>
              <a:t>Add text</a:t>
            </a:r>
          </a:p>
        </p:txBody>
      </p:sp>
      <p:pic>
        <p:nvPicPr>
          <p:cNvPr id="13" name="Kuva 12">
            <a:extLs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1" y="4019264"/>
            <a:ext cx="1734813" cy="1690668"/>
          </a:xfrm>
          <a:prstGeom prst="rect">
            <a:avLst/>
          </a:prstGeom>
        </p:spPr>
      </p:pic>
      <p:grpSp>
        <p:nvGrpSpPr>
          <p:cNvPr id="14" name="Group 14">
            <a:extLst>
              <a:ext uri="{FF2B5EF4-FFF2-40B4-BE49-F238E27FC236}">
                <a16:creationId xmlns:a16="http://schemas.microsoft.com/office/drawing/2014/main" id="{E4D45A9B-D587-4454-9DD1-F6BCA7D08906}"/>
              </a:ext>
            </a:extLst>
          </p:cNvPr>
          <p:cNvGrpSpPr/>
          <p:nvPr userDrawn="1"/>
        </p:nvGrpSpPr>
        <p:grpSpPr>
          <a:xfrm>
            <a:off x="3080871" y="3200262"/>
            <a:ext cx="2982257" cy="419100"/>
            <a:chOff x="3079396" y="2265361"/>
            <a:chExt cx="2982257" cy="419100"/>
          </a:xfrm>
        </p:grpSpPr>
        <p:pic>
          <p:nvPicPr>
            <p:cNvPr id="15" name="Picture 5">
              <a:hlinkClick r:id="rId3"/>
              <a:extLst>
                <a:ext uri="{FF2B5EF4-FFF2-40B4-BE49-F238E27FC236}">
                  <a16:creationId xmlns:a16="http://schemas.microsoft.com/office/drawing/2014/main" id="{DA9AC882-E1D0-4495-9595-A4C3814892BF}"/>
                </a:ext>
              </a:extLst>
            </p:cNvPr>
            <p:cNvPicPr>
              <a:picLocks noChangeAspect="1"/>
            </p:cNvPicPr>
            <p:nvPr/>
          </p:nvPicPr>
          <p:blipFill>
            <a:blip r:embed="rId4"/>
            <a:stretch>
              <a:fillRect/>
            </a:stretch>
          </p:blipFill>
          <p:spPr>
            <a:xfrm>
              <a:off x="5642553" y="2265361"/>
              <a:ext cx="419100" cy="419100"/>
            </a:xfrm>
            <a:prstGeom prst="rect">
              <a:avLst/>
            </a:prstGeom>
          </p:spPr>
        </p:pic>
        <p:pic>
          <p:nvPicPr>
            <p:cNvPr id="17" name="Picture 6">
              <a:hlinkClick r:id="rId5"/>
              <a:extLst>
                <a:ext uri="{FF2B5EF4-FFF2-40B4-BE49-F238E27FC236}">
                  <a16:creationId xmlns:a16="http://schemas.microsoft.com/office/drawing/2014/main" id="{C515D776-71AD-4AA8-A4F1-BB124B723775}"/>
                </a:ext>
              </a:extLst>
            </p:cNvPr>
            <p:cNvPicPr>
              <a:picLocks noChangeAspect="1"/>
            </p:cNvPicPr>
            <p:nvPr/>
          </p:nvPicPr>
          <p:blipFill>
            <a:blip r:embed="rId6"/>
            <a:stretch>
              <a:fillRect/>
            </a:stretch>
          </p:blipFill>
          <p:spPr>
            <a:xfrm>
              <a:off x="4119898" y="2265361"/>
              <a:ext cx="419100" cy="419100"/>
            </a:xfrm>
            <a:prstGeom prst="rect">
              <a:avLst/>
            </a:prstGeom>
          </p:spPr>
        </p:pic>
        <p:pic>
          <p:nvPicPr>
            <p:cNvPr id="18" name="Picture 7">
              <a:hlinkClick r:id="rId7"/>
              <a:extLst>
                <a:ext uri="{FF2B5EF4-FFF2-40B4-BE49-F238E27FC236}">
                  <a16:creationId xmlns:a16="http://schemas.microsoft.com/office/drawing/2014/main" id="{C6B94B1E-B2C8-4163-9B9C-EBFCDB29BC9D}"/>
                </a:ext>
              </a:extLst>
            </p:cNvPr>
            <p:cNvPicPr>
              <a:picLocks noChangeAspect="1"/>
            </p:cNvPicPr>
            <p:nvPr/>
          </p:nvPicPr>
          <p:blipFill>
            <a:blip r:embed="rId8"/>
            <a:stretch>
              <a:fillRect/>
            </a:stretch>
          </p:blipFill>
          <p:spPr>
            <a:xfrm>
              <a:off x="4627449" y="2265361"/>
              <a:ext cx="419100" cy="419100"/>
            </a:xfrm>
            <a:prstGeom prst="rect">
              <a:avLst/>
            </a:prstGeom>
          </p:spPr>
        </p:pic>
        <p:pic>
          <p:nvPicPr>
            <p:cNvPr id="19" name="Picture 8">
              <a:hlinkClick r:id="rId9"/>
              <a:extLst>
                <a:ext uri="{FF2B5EF4-FFF2-40B4-BE49-F238E27FC236}">
                  <a16:creationId xmlns:a16="http://schemas.microsoft.com/office/drawing/2014/main" id="{101F2BAB-6E64-40EF-9573-182A32B26E0C}"/>
                </a:ext>
              </a:extLst>
            </p:cNvPr>
            <p:cNvPicPr>
              <a:picLocks noChangeAspect="1"/>
            </p:cNvPicPr>
            <p:nvPr/>
          </p:nvPicPr>
          <p:blipFill>
            <a:blip r:embed="rId10"/>
            <a:stretch>
              <a:fillRect/>
            </a:stretch>
          </p:blipFill>
          <p:spPr>
            <a:xfrm>
              <a:off x="3612347" y="2265361"/>
              <a:ext cx="419100" cy="419100"/>
            </a:xfrm>
            <a:prstGeom prst="rect">
              <a:avLst/>
            </a:prstGeom>
          </p:spPr>
        </p:pic>
        <p:pic>
          <p:nvPicPr>
            <p:cNvPr id="20" name="Picture 9">
              <a:hlinkClick r:id="rId11"/>
              <a:extLst>
                <a:ext uri="{FF2B5EF4-FFF2-40B4-BE49-F238E27FC236}">
                  <a16:creationId xmlns:a16="http://schemas.microsoft.com/office/drawing/2014/main" id="{8936A921-289D-4BDB-8DF1-DC5D92C67D33}"/>
                </a:ext>
              </a:extLst>
            </p:cNvPr>
            <p:cNvPicPr>
              <a:picLocks noChangeAspect="1"/>
            </p:cNvPicPr>
            <p:nvPr/>
          </p:nvPicPr>
          <p:blipFill>
            <a:blip r:embed="rId12"/>
            <a:stretch>
              <a:fillRect/>
            </a:stretch>
          </p:blipFill>
          <p:spPr>
            <a:xfrm>
              <a:off x="3079396" y="2265361"/>
              <a:ext cx="444500" cy="419100"/>
            </a:xfrm>
            <a:prstGeom prst="rect">
              <a:avLst/>
            </a:prstGeom>
          </p:spPr>
        </p:pic>
        <p:pic>
          <p:nvPicPr>
            <p:cNvPr id="21" name="Picture 11">
              <a:hlinkClick r:id="rId13"/>
              <a:extLst>
                <a:ext uri="{FF2B5EF4-FFF2-40B4-BE49-F238E27FC236}">
                  <a16:creationId xmlns:a16="http://schemas.microsoft.com/office/drawing/2014/main" id="{9026E95B-8E3C-411A-B9FC-80DC2BA3F551}"/>
                </a:ext>
              </a:extLst>
            </p:cNvPr>
            <p:cNvPicPr>
              <a:picLocks noChangeAspect="1"/>
            </p:cNvPicPr>
            <p:nvPr/>
          </p:nvPicPr>
          <p:blipFill>
            <a:blip r:embed="rId14"/>
            <a:stretch>
              <a:fillRect/>
            </a:stretch>
          </p:blipFill>
          <p:spPr>
            <a:xfrm>
              <a:off x="5135000" y="2265361"/>
              <a:ext cx="419100" cy="419100"/>
            </a:xfrm>
            <a:prstGeom prst="rect">
              <a:avLst/>
            </a:prstGeom>
          </p:spPr>
        </p:pic>
      </p:grpSp>
    </p:spTree>
    <p:extLst>
      <p:ext uri="{BB962C8B-B14F-4D97-AF65-F5344CB8AC3E}">
        <p14:creationId xmlns:p14="http://schemas.microsoft.com/office/powerpoint/2010/main" val="63742777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Header Slide - Image ">
    <p:spTree>
      <p:nvGrpSpPr>
        <p:cNvPr id="1" name=""/>
        <p:cNvGrpSpPr/>
        <p:nvPr/>
      </p:nvGrpSpPr>
      <p:grpSpPr>
        <a:xfrm>
          <a:off x="0" y="0"/>
          <a:ext cx="0" cy="0"/>
          <a:chOff x="0" y="0"/>
          <a:chExt cx="0" cy="0"/>
        </a:xfrm>
      </p:grpSpPr>
      <p:sp>
        <p:nvSpPr>
          <p:cNvPr id="11" name="Rectangle 10"/>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9" name="Title 8"/>
          <p:cNvSpPr>
            <a:spLocks noGrp="1"/>
          </p:cNvSpPr>
          <p:nvPr>
            <p:ph type="title" hasCustomPrompt="1"/>
          </p:nvPr>
        </p:nvSpPr>
        <p:spPr>
          <a:xfrm>
            <a:off x="442399" y="996333"/>
            <a:ext cx="3869137" cy="634192"/>
          </a:xfrm>
          <a:prstGeom prst="rect">
            <a:avLst/>
          </a:prstGeom>
        </p:spPr>
        <p:txBody>
          <a:bodyPr lIns="0" tIns="0" rIns="0" bIns="0" anchor="b"/>
          <a:lstStyle>
            <a:lvl1pPr>
              <a:lnSpc>
                <a:spcPct val="100000"/>
              </a:lnSpc>
              <a:defRPr sz="4000" b="1" baseline="0">
                <a:solidFill>
                  <a:schemeClr val="bg1"/>
                </a:solidFill>
              </a:defRPr>
            </a:lvl1pPr>
          </a:lstStyle>
          <a:p>
            <a:r>
              <a:rPr lang="fi-FI" noProof="1"/>
              <a:t>Headline</a:t>
            </a:r>
          </a:p>
        </p:txBody>
      </p:sp>
      <p:sp>
        <p:nvSpPr>
          <p:cNvPr id="13" name="Text Placeholder 3"/>
          <p:cNvSpPr>
            <a:spLocks noGrp="1"/>
          </p:cNvSpPr>
          <p:nvPr>
            <p:ph type="body" sz="half" idx="2" hasCustomPrompt="1"/>
          </p:nvPr>
        </p:nvSpPr>
        <p:spPr>
          <a:xfrm>
            <a:off x="442399" y="1979220"/>
            <a:ext cx="3869137" cy="390769"/>
          </a:xfrm>
          <a:prstGeom prst="rect">
            <a:avLst/>
          </a:prstGeom>
        </p:spPr>
        <p:txBody>
          <a:bodyPr lIns="0" tIns="0" rIns="0" b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Sub Headline</a:t>
            </a:r>
          </a:p>
        </p:txBody>
      </p:sp>
      <p:sp>
        <p:nvSpPr>
          <p:cNvPr id="12" name="Text Placeholder 3"/>
          <p:cNvSpPr>
            <a:spLocks noGrp="1"/>
          </p:cNvSpPr>
          <p:nvPr>
            <p:ph type="body" sz="half" idx="11" hasCustomPrompt="1"/>
          </p:nvPr>
        </p:nvSpPr>
        <p:spPr>
          <a:xfrm>
            <a:off x="442399" y="3104592"/>
            <a:ext cx="3869137" cy="327132"/>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Name</a:t>
            </a:r>
          </a:p>
        </p:txBody>
      </p:sp>
      <p:sp>
        <p:nvSpPr>
          <p:cNvPr id="16" name="Text Placeholder 3"/>
          <p:cNvSpPr>
            <a:spLocks noGrp="1"/>
          </p:cNvSpPr>
          <p:nvPr>
            <p:ph type="body" sz="half" idx="12" hasCustomPrompt="1"/>
          </p:nvPr>
        </p:nvSpPr>
        <p:spPr>
          <a:xfrm>
            <a:off x="442399" y="3431723"/>
            <a:ext cx="3869137" cy="360060"/>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Date</a:t>
            </a:r>
          </a:p>
        </p:txBody>
      </p:sp>
      <p:sp>
        <p:nvSpPr>
          <p:cNvPr id="14" name="Picture Placeholder 2"/>
          <p:cNvSpPr>
            <a:spLocks noGrp="1"/>
          </p:cNvSpPr>
          <p:nvPr>
            <p:ph type="pic" idx="13" hasCustomPrompt="1"/>
          </p:nvPr>
        </p:nvSpPr>
        <p:spPr>
          <a:xfrm>
            <a:off x="4564419" y="0"/>
            <a:ext cx="4579582" cy="57150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i="0"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p>
          <a:p>
            <a:r>
              <a:rPr lang="fi-FI" noProof="1"/>
              <a:t>Fit the image to frame </a:t>
            </a:r>
            <a:br>
              <a:rPr lang="fi-FI" noProof="1"/>
            </a:br>
            <a:r>
              <a:rPr lang="fi-FI" noProof="1"/>
              <a:t>by choosing: </a:t>
            </a:r>
            <a:br>
              <a:rPr lang="fi-FI" noProof="1"/>
            </a:br>
            <a:r>
              <a:rPr lang="fi-FI" noProof="1"/>
              <a:t>crop&gt;fit / rajaa&gt;sovita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024332"/>
            <a:ext cx="1750409" cy="1690668"/>
          </a:xfrm>
          <a:prstGeom prst="rect">
            <a:avLst/>
          </a:prstGeom>
        </p:spPr>
      </p:pic>
    </p:spTree>
    <p:extLst>
      <p:ext uri="{BB962C8B-B14F-4D97-AF65-F5344CB8AC3E}">
        <p14:creationId xmlns:p14="http://schemas.microsoft.com/office/powerpoint/2010/main" val="7582861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Body slide - 1 wide column">
    <p:spTree>
      <p:nvGrpSpPr>
        <p:cNvPr id="1" name=""/>
        <p:cNvGrpSpPr/>
        <p:nvPr/>
      </p:nvGrpSpPr>
      <p:grpSpPr>
        <a:xfrm>
          <a:off x="0" y="0"/>
          <a:ext cx="0" cy="0"/>
          <a:chOff x="0" y="0"/>
          <a:chExt cx="0" cy="0"/>
        </a:xfrm>
      </p:grpSpPr>
      <p:pic>
        <p:nvPicPr>
          <p:cNvPr id="5" name="Kuva 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74303"/>
            <a:ext cx="2025396" cy="845820"/>
          </a:xfrm>
          <a:prstGeom prst="rect">
            <a:avLst/>
          </a:prstGeom>
        </p:spPr>
      </p:pic>
      <p:sp>
        <p:nvSpPr>
          <p:cNvPr id="11" name="Text Placeholder 3"/>
          <p:cNvSpPr>
            <a:spLocks noGrp="1"/>
          </p:cNvSpPr>
          <p:nvPr>
            <p:ph type="body" sz="half" idx="10" hasCustomPrompt="1"/>
          </p:nvPr>
        </p:nvSpPr>
        <p:spPr>
          <a:xfrm>
            <a:off x="292329" y="156787"/>
            <a:ext cx="8492897" cy="1110638"/>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13" name="Text Placeholder 3"/>
          <p:cNvSpPr>
            <a:spLocks noGrp="1"/>
          </p:cNvSpPr>
          <p:nvPr>
            <p:ph type="body" sz="half" idx="11" hasCustomPrompt="1"/>
          </p:nvPr>
        </p:nvSpPr>
        <p:spPr>
          <a:xfrm>
            <a:off x="292329" y="1504597"/>
            <a:ext cx="8492897" cy="3388289"/>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2100" b="1" baseline="0">
                <a:solidFill>
                  <a:schemeClr val="tx1"/>
                </a:solidFill>
              </a:defRPr>
            </a:lvl1pPr>
            <a:lvl2pPr marL="628650" indent="-271463">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fld id="{D8A871C0-D5E2-4871-B162-126A7B03069B}" type="datetime1">
              <a:rPr lang="en-GB" noProof="1" smtClean="0"/>
              <a:t>02/11/2022</a:t>
            </a:fld>
            <a:endParaRPr lang="fi-FI" noProof="1"/>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endParaRPr lang="fi-FI" noProof="1"/>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1497419491"/>
      </p:ext>
    </p:extLst>
  </p:cSld>
  <p:clrMapOvr>
    <a:masterClrMapping/>
  </p:clrMapOvr>
  <p:extLst>
    <p:ext uri="{DCECCB84-F9BA-43D5-87BE-67443E8EF086}">
      <p15:sldGuideLst xmlns:p15="http://schemas.microsoft.com/office/powerpoint/2012/main">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guide id="8" orient="horz" pos="94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Body slide - 2 text columns ">
    <p:spTree>
      <p:nvGrpSpPr>
        <p:cNvPr id="1" name=""/>
        <p:cNvGrpSpPr/>
        <p:nvPr/>
      </p:nvGrpSpPr>
      <p:grpSpPr>
        <a:xfrm>
          <a:off x="0" y="0"/>
          <a:ext cx="0" cy="0"/>
          <a:chOff x="0" y="0"/>
          <a:chExt cx="0" cy="0"/>
        </a:xfrm>
      </p:grpSpPr>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8860"/>
            <a:ext cx="2025396" cy="845820"/>
          </a:xfrm>
          <a:prstGeom prst="rect">
            <a:avLst/>
          </a:prstGeom>
        </p:spPr>
      </p:pic>
      <p:sp>
        <p:nvSpPr>
          <p:cNvPr id="11" name="Text Placeholder 3"/>
          <p:cNvSpPr>
            <a:spLocks noGrp="1"/>
          </p:cNvSpPr>
          <p:nvPr>
            <p:ph type="body" sz="half" idx="10" hasCustomPrompt="1"/>
          </p:nvPr>
        </p:nvSpPr>
        <p:spPr>
          <a:xfrm>
            <a:off x="292881" y="155139"/>
            <a:ext cx="8497093" cy="1129216"/>
          </a:xfrm>
          <a:prstGeom prst="rect">
            <a:avLst/>
          </a:prstGeom>
        </p:spPr>
        <p:txBody>
          <a:bodyPr lIns="0" tIns="0" rIns="0" bIns="0" anchor="t"/>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3" name="Text Placeholder 3"/>
          <p:cNvSpPr>
            <a:spLocks noGrp="1"/>
          </p:cNvSpPr>
          <p:nvPr>
            <p:ph type="body" sz="half" idx="11" hasCustomPrompt="1"/>
          </p:nvPr>
        </p:nvSpPr>
        <p:spPr>
          <a:xfrm>
            <a:off x="287339" y="1622732"/>
            <a:ext cx="4150122" cy="3262458"/>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1" name="Text Placeholder 3"/>
          <p:cNvSpPr>
            <a:spLocks noGrp="1"/>
          </p:cNvSpPr>
          <p:nvPr>
            <p:ph type="body" sz="half" idx="12" hasCustomPrompt="1"/>
          </p:nvPr>
        </p:nvSpPr>
        <p:spPr>
          <a:xfrm>
            <a:off x="4706541" y="1622732"/>
            <a:ext cx="4078684" cy="3262458"/>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3" name="Päivämäärän paikkamerkki 2">
            <a:extLst>
              <a:ext uri="{FF2B5EF4-FFF2-40B4-BE49-F238E27FC236}">
                <a16:creationId xmlns:a16="http://schemas.microsoft.com/office/drawing/2014/main" id="{0ACE9B33-D0C7-4AF1-A02A-1559773A78AC}"/>
              </a:ext>
            </a:extLst>
          </p:cNvPr>
          <p:cNvSpPr>
            <a:spLocks noGrp="1"/>
          </p:cNvSpPr>
          <p:nvPr>
            <p:ph type="dt" sz="half" idx="13"/>
          </p:nvPr>
        </p:nvSpPr>
        <p:spPr/>
        <p:txBody>
          <a:bodyPr/>
          <a:lstStyle/>
          <a:p>
            <a:fld id="{1E064E1C-1A96-4FAA-BAB9-B1DAAA122D1E}" type="datetime1">
              <a:rPr lang="en-GB" noProof="1" smtClean="0"/>
              <a:t>02/11/2022</a:t>
            </a:fld>
            <a:endParaRPr lang="fi-FI" noProof="1"/>
          </a:p>
        </p:txBody>
      </p:sp>
      <p:sp>
        <p:nvSpPr>
          <p:cNvPr id="4" name="Alatunnisteen paikkamerkki 3">
            <a:extLst>
              <a:ext uri="{FF2B5EF4-FFF2-40B4-BE49-F238E27FC236}">
                <a16:creationId xmlns:a16="http://schemas.microsoft.com/office/drawing/2014/main" id="{8F7430A1-7AEB-4722-97B3-51719F60574B}"/>
              </a:ext>
            </a:extLst>
          </p:cNvPr>
          <p:cNvSpPr>
            <a:spLocks noGrp="1"/>
          </p:cNvSpPr>
          <p:nvPr>
            <p:ph type="ftr" sz="quarter" idx="14"/>
          </p:nvPr>
        </p:nvSpPr>
        <p:spPr/>
        <p:txBody>
          <a:bodyPr/>
          <a:lstStyle/>
          <a:p>
            <a:endParaRPr lang="fi-FI" noProof="1"/>
          </a:p>
        </p:txBody>
      </p:sp>
      <p:sp>
        <p:nvSpPr>
          <p:cNvPr id="5" name="Dian numeron paikkamerkki 4">
            <a:extLst>
              <a:ext uri="{FF2B5EF4-FFF2-40B4-BE49-F238E27FC236}">
                <a16:creationId xmlns:a16="http://schemas.microsoft.com/office/drawing/2014/main" id="{75B56DD1-CE07-4F8B-9EEB-5CFC86C5CCF2}"/>
              </a:ext>
            </a:extLst>
          </p:cNvPr>
          <p:cNvSpPr>
            <a:spLocks noGrp="1"/>
          </p:cNvSpPr>
          <p:nvPr>
            <p:ph type="sldNum" sz="quarter" idx="15"/>
          </p:nvPr>
        </p:nvSpPr>
        <p:spPr/>
        <p:txBody>
          <a:bodyPr/>
          <a:lstStyle/>
          <a:p>
            <a:fld id="{28F7F04C-F568-F649-A2AE-EA61C66B69B4}" type="slidenum">
              <a:rPr lang="fi-FI" noProof="1" dirty="0" smtClean="0"/>
              <a:pPr/>
              <a:t>‹#›</a:t>
            </a:fld>
            <a:endParaRPr lang="fi-FI" noProof="1"/>
          </a:p>
        </p:txBody>
      </p:sp>
    </p:spTree>
  </p:cSld>
  <p:clrMapOvr>
    <a:masterClrMapping/>
  </p:clrMapOvr>
  <p:extLst>
    <p:ext uri="{DCECCB84-F9BA-43D5-87BE-67443E8EF086}">
      <p15:sldGuideLst xmlns:p15="http://schemas.microsoft.com/office/powerpoint/2012/main">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guide id="8" pos="181" userDrawn="1">
          <p15:clr>
            <a:srgbClr val="FBAE40"/>
          </p15:clr>
        </p15:guide>
        <p15:guide id="9" orient="horz" pos="94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Body slide - Black text - Imag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6740"/>
            <a:ext cx="2025396" cy="845820"/>
          </a:xfrm>
          <a:prstGeom prst="rect">
            <a:avLst/>
          </a:prstGeom>
        </p:spPr>
      </p:pic>
      <p:sp>
        <p:nvSpPr>
          <p:cNvPr id="8" name="Picture Placeholder 2"/>
          <p:cNvSpPr>
            <a:spLocks noGrp="1"/>
          </p:cNvSpPr>
          <p:nvPr>
            <p:ph type="pic" idx="11" hasCustomPrompt="1"/>
          </p:nvPr>
        </p:nvSpPr>
        <p:spPr>
          <a:xfrm>
            <a:off x="4710794" y="0"/>
            <a:ext cx="4433207" cy="5715000"/>
          </a:xfrm>
          <a:prstGeom prst="rect">
            <a:avLst/>
          </a:prstGeom>
        </p:spPr>
        <p:txBody>
          <a:bodyPr/>
          <a:lstStyle>
            <a:lvl1pPr marL="0" indent="0">
              <a:buNone/>
              <a:defRPr sz="2400" b="1" baseline="0">
                <a:solidFill>
                  <a:schemeClr val="bg1">
                    <a:lumMod val="85000"/>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sp>
        <p:nvSpPr>
          <p:cNvPr id="4" name="Text Placeholder 3"/>
          <p:cNvSpPr>
            <a:spLocks noGrp="1"/>
          </p:cNvSpPr>
          <p:nvPr>
            <p:ph type="body" sz="half" idx="2" hasCustomPrompt="1"/>
          </p:nvPr>
        </p:nvSpPr>
        <p:spPr>
          <a:xfrm>
            <a:off x="287339" y="1634675"/>
            <a:ext cx="4052221" cy="3250514"/>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Tx/>
              <a:buNone/>
              <a:tabLst/>
              <a:defRPr lang="en-GB" sz="2100" b="1" smtClean="0"/>
            </a:lvl1pPr>
            <a:lvl2pPr marL="342900" indent="0">
              <a:buFontTx/>
              <a:buNone/>
              <a:defRPr sz="2100"/>
            </a:lvl2pPr>
            <a:lvl3pPr marL="628650" indent="0">
              <a:buFontTx/>
              <a:buNone/>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p:txBody>
      </p:sp>
      <p:sp>
        <p:nvSpPr>
          <p:cNvPr id="11" name="Text Placeholder 3"/>
          <p:cNvSpPr>
            <a:spLocks noGrp="1"/>
          </p:cNvSpPr>
          <p:nvPr>
            <p:ph type="body" sz="half" idx="10" hasCustomPrompt="1"/>
          </p:nvPr>
        </p:nvSpPr>
        <p:spPr>
          <a:xfrm>
            <a:off x="287339" y="163856"/>
            <a:ext cx="4052221" cy="1157194"/>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6" name="Päivämäärän paikkamerkki 5"/>
          <p:cNvSpPr>
            <a:spLocks noGrp="1"/>
          </p:cNvSpPr>
          <p:nvPr>
            <p:ph type="dt" sz="half" idx="12"/>
          </p:nvPr>
        </p:nvSpPr>
        <p:spPr/>
        <p:txBody>
          <a:bodyPr/>
          <a:lstStyle/>
          <a:p>
            <a:fld id="{58EFD25A-4F9F-4A7E-A0F2-4D0E86566BEC}" type="datetime1">
              <a:rPr lang="en-GB" noProof="1" smtClean="0"/>
              <a:t>02/11/2022</a:t>
            </a:fld>
            <a:endParaRPr lang="fi-FI" noProof="1"/>
          </a:p>
        </p:txBody>
      </p:sp>
      <p:sp>
        <p:nvSpPr>
          <p:cNvPr id="9" name="Alatunnisteen paikkamerkki 8"/>
          <p:cNvSpPr>
            <a:spLocks noGrp="1"/>
          </p:cNvSpPr>
          <p:nvPr>
            <p:ph type="ftr" sz="quarter" idx="13"/>
          </p:nvPr>
        </p:nvSpPr>
        <p:spPr/>
        <p:txBody>
          <a:bodyPr/>
          <a:lstStyle/>
          <a:p>
            <a:endParaRPr lang="fi-FI" noProof="1"/>
          </a:p>
        </p:txBody>
      </p:sp>
      <p:sp>
        <p:nvSpPr>
          <p:cNvPr id="10" name="Dian numeron paikkamerkki 9"/>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41065155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Divider - Text and image">
    <p:spTree>
      <p:nvGrpSpPr>
        <p:cNvPr id="1" name=""/>
        <p:cNvGrpSpPr/>
        <p:nvPr/>
      </p:nvGrpSpPr>
      <p:grpSpPr>
        <a:xfrm>
          <a:off x="0" y="0"/>
          <a:ext cx="0" cy="0"/>
          <a:chOff x="0" y="0"/>
          <a:chExt cx="0" cy="0"/>
        </a:xfrm>
      </p:grpSpPr>
      <p:sp>
        <p:nvSpPr>
          <p:cNvPr id="11" name="Rectangle 10"/>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6" name="Picture Placeholder 2"/>
          <p:cNvSpPr>
            <a:spLocks noGrp="1"/>
          </p:cNvSpPr>
          <p:nvPr>
            <p:ph type="pic" idx="11" hasCustomPrompt="1"/>
          </p:nvPr>
        </p:nvSpPr>
        <p:spPr>
          <a:xfrm>
            <a:off x="4710794" y="0"/>
            <a:ext cx="4433207" cy="57150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52262"/>
            <a:ext cx="1983521" cy="862738"/>
          </a:xfrm>
          <a:prstGeom prst="rect">
            <a:avLst/>
          </a:prstGeom>
        </p:spPr>
      </p:pic>
      <p:sp>
        <p:nvSpPr>
          <p:cNvPr id="4" name="Päivämäärän paikkamerkki 3">
            <a:extLst>
              <a:ext uri="{FF2B5EF4-FFF2-40B4-BE49-F238E27FC236}">
                <a16:creationId xmlns:a16="http://schemas.microsoft.com/office/drawing/2014/main" id="{04E326D0-D397-4DCF-88BA-ADD90C3D5C3E}"/>
              </a:ext>
            </a:extLst>
          </p:cNvPr>
          <p:cNvSpPr>
            <a:spLocks noGrp="1"/>
          </p:cNvSpPr>
          <p:nvPr>
            <p:ph type="dt" sz="half" idx="13"/>
          </p:nvPr>
        </p:nvSpPr>
        <p:spPr/>
        <p:txBody>
          <a:bodyPr/>
          <a:lstStyle>
            <a:lvl1pPr>
              <a:defRPr>
                <a:solidFill>
                  <a:srgbClr val="FFFFFF"/>
                </a:solidFill>
              </a:defRPr>
            </a:lvl1pPr>
          </a:lstStyle>
          <a:p>
            <a:fld id="{D372459C-33D2-40EC-B2CB-425272DDD694}" type="datetime1">
              <a:rPr lang="en-GB" noProof="1" smtClean="0"/>
              <a:t>02/11/2022</a:t>
            </a:fld>
            <a:endParaRPr lang="fi-FI" noProof="1"/>
          </a:p>
        </p:txBody>
      </p:sp>
      <p:sp>
        <p:nvSpPr>
          <p:cNvPr id="5" name="Alatunnisteen paikkamerkki 4">
            <a:extLst>
              <a:ext uri="{FF2B5EF4-FFF2-40B4-BE49-F238E27FC236}">
                <a16:creationId xmlns:a16="http://schemas.microsoft.com/office/drawing/2014/main" id="{0B124AD7-04E5-4E26-A7E3-6E499B81497F}"/>
              </a:ext>
            </a:extLst>
          </p:cNvPr>
          <p:cNvSpPr>
            <a:spLocks noGrp="1"/>
          </p:cNvSpPr>
          <p:nvPr>
            <p:ph type="ftr" sz="quarter" idx="14"/>
          </p:nvPr>
        </p:nvSpPr>
        <p:spPr/>
        <p:txBody>
          <a:bodyPr/>
          <a:lstStyle>
            <a:lvl1pPr>
              <a:defRPr>
                <a:solidFill>
                  <a:srgbClr val="FFFFFF"/>
                </a:solidFill>
              </a:defRPr>
            </a:lvl1pPr>
          </a:lstStyle>
          <a:p>
            <a:endParaRPr lang="fi-FI" noProof="1"/>
          </a:p>
        </p:txBody>
      </p:sp>
      <p:sp>
        <p:nvSpPr>
          <p:cNvPr id="10" name="Dian numeron paikkamerkki 9">
            <a:extLst>
              <a:ext uri="{FF2B5EF4-FFF2-40B4-BE49-F238E27FC236}">
                <a16:creationId xmlns:a16="http://schemas.microsoft.com/office/drawing/2014/main" id="{439BEBFE-6A3C-4862-B3C0-DF2EC5E8CBFB}"/>
              </a:ext>
            </a:extLst>
          </p:cNvPr>
          <p:cNvSpPr>
            <a:spLocks noGrp="1"/>
          </p:cNvSpPr>
          <p:nvPr>
            <p:ph type="sldNum" sz="quarter" idx="15"/>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9" name="Text Placeholder 2">
            <a:extLst>
              <a:ext uri="{FF2B5EF4-FFF2-40B4-BE49-F238E27FC236}">
                <a16:creationId xmlns:a16="http://schemas.microsoft.com/office/drawing/2014/main" id="{3CC9C0A2-E518-4F61-BACC-25E3255118C4}"/>
              </a:ext>
            </a:extLst>
          </p:cNvPr>
          <p:cNvSpPr>
            <a:spLocks noGrp="1"/>
          </p:cNvSpPr>
          <p:nvPr>
            <p:ph type="body" sz="quarter" idx="12" hasCustomPrompt="1"/>
          </p:nvPr>
        </p:nvSpPr>
        <p:spPr>
          <a:xfrm>
            <a:off x="287338" y="576793"/>
            <a:ext cx="4218160" cy="4186208"/>
          </a:xfrm>
          <a:prstGeom prst="rect">
            <a:avLst/>
          </a:prstGeom>
        </p:spPr>
        <p:txBody>
          <a:bodyPr lIns="0" tIns="0" rIns="0" bIns="0"/>
          <a:lstStyle>
            <a:lvl1pPr marL="0" indent="0">
              <a:lnSpc>
                <a:spcPct val="100000"/>
              </a:lnSpc>
              <a:buNone/>
              <a:defRPr sz="3300" b="1">
                <a:solidFill>
                  <a:schemeClr val="bg1"/>
                </a:solidFill>
              </a:defRPr>
            </a:lvl1pPr>
          </a:lstStyle>
          <a:p>
            <a:r>
              <a:rPr lang="fi-FI" noProof="1"/>
              <a:t>Lorem ipsum dolor sit amet, consectetur adipiscing elit. Maecenas velit velit, consequat eget ullamcorper a, maximus ac ex.</a:t>
            </a:r>
          </a:p>
        </p:txBody>
      </p:sp>
    </p:spTree>
    <p:extLst>
      <p:ext uri="{BB962C8B-B14F-4D97-AF65-F5344CB8AC3E}">
        <p14:creationId xmlns:p14="http://schemas.microsoft.com/office/powerpoint/2010/main" val="36241607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Divider">
    <p:spTree>
      <p:nvGrpSpPr>
        <p:cNvPr id="1" name=""/>
        <p:cNvGrpSpPr/>
        <p:nvPr/>
      </p:nvGrpSpPr>
      <p:grpSpPr>
        <a:xfrm>
          <a:off x="0" y="0"/>
          <a:ext cx="0" cy="0"/>
          <a:chOff x="0" y="0"/>
          <a:chExt cx="0" cy="0"/>
        </a:xfrm>
      </p:grpSpPr>
      <p:sp>
        <p:nvSpPr>
          <p:cNvPr id="5" name="Rectangle 4"/>
          <p:cNvSpPr/>
          <p:nvPr userDrawn="1"/>
        </p:nvSpPr>
        <p:spPr>
          <a:xfrm>
            <a:off x="-1066"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013" noProof="1"/>
          </a:p>
        </p:txBody>
      </p:sp>
      <p:sp>
        <p:nvSpPr>
          <p:cNvPr id="7" name="Text Placeholder 3"/>
          <p:cNvSpPr>
            <a:spLocks noGrp="1"/>
          </p:cNvSpPr>
          <p:nvPr>
            <p:ph type="body" sz="half" idx="11" hasCustomPrompt="1"/>
          </p:nvPr>
        </p:nvSpPr>
        <p:spPr>
          <a:xfrm>
            <a:off x="755651" y="1954917"/>
            <a:ext cx="7669159" cy="1502517"/>
          </a:xfrm>
          <a:prstGeom prst="rect">
            <a:avLst/>
          </a:prstGeom>
        </p:spPr>
        <p:txBody>
          <a:bodyPr lIns="0" rIns="0"/>
          <a:lstStyle>
            <a:lvl1pPr marL="0" indent="0" algn="l">
              <a:lnSpc>
                <a:spcPct val="100000"/>
              </a:lnSpc>
              <a:spcBef>
                <a:spcPts val="0"/>
              </a:spcBef>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Divider – Headline</a:t>
            </a:r>
          </a:p>
        </p:txBody>
      </p:sp>
      <p:pic>
        <p:nvPicPr>
          <p:cNvPr id="8" name="Kuva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52262"/>
            <a:ext cx="1983521" cy="862738"/>
          </a:xfrm>
          <a:prstGeom prst="rect">
            <a:avLst/>
          </a:prstGeom>
        </p:spPr>
      </p:pic>
      <p:sp>
        <p:nvSpPr>
          <p:cNvPr id="2" name="Päivämäärän paikkamerkki 1">
            <a:extLst>
              <a:ext uri="{FF2B5EF4-FFF2-40B4-BE49-F238E27FC236}">
                <a16:creationId xmlns:a16="http://schemas.microsoft.com/office/drawing/2014/main" id="{37C6C481-D72C-4B89-AA19-AC91EB21FEFA}"/>
              </a:ext>
            </a:extLst>
          </p:cNvPr>
          <p:cNvSpPr>
            <a:spLocks noGrp="1"/>
          </p:cNvSpPr>
          <p:nvPr>
            <p:ph type="dt" sz="half" idx="12"/>
          </p:nvPr>
        </p:nvSpPr>
        <p:spPr/>
        <p:txBody>
          <a:bodyPr/>
          <a:lstStyle>
            <a:lvl1pPr>
              <a:defRPr>
                <a:solidFill>
                  <a:srgbClr val="FFFFFF"/>
                </a:solidFill>
              </a:defRPr>
            </a:lvl1pPr>
          </a:lstStyle>
          <a:p>
            <a:fld id="{F1E624E7-C50B-409B-8DA4-B030EBAEFDAD}" type="datetime1">
              <a:rPr lang="en-GB" noProof="1" smtClean="0"/>
              <a:t>02/11/2022</a:t>
            </a:fld>
            <a:endParaRPr lang="fi-FI" noProof="1"/>
          </a:p>
        </p:txBody>
      </p:sp>
      <p:sp>
        <p:nvSpPr>
          <p:cNvPr id="3" name="Alatunnisteen paikkamerkki 2">
            <a:extLst>
              <a:ext uri="{FF2B5EF4-FFF2-40B4-BE49-F238E27FC236}">
                <a16:creationId xmlns:a16="http://schemas.microsoft.com/office/drawing/2014/main" id="{2A81A4FB-6563-4C02-8A9B-51D830F1EAB1}"/>
              </a:ext>
            </a:extLst>
          </p:cNvPr>
          <p:cNvSpPr>
            <a:spLocks noGrp="1"/>
          </p:cNvSpPr>
          <p:nvPr>
            <p:ph type="ftr" sz="quarter" idx="13"/>
          </p:nvPr>
        </p:nvSpPr>
        <p:spPr/>
        <p:txBody>
          <a:bodyPr/>
          <a:lstStyle>
            <a:lvl1pPr>
              <a:defRPr>
                <a:solidFill>
                  <a:srgbClr val="FFFFFF"/>
                </a:solidFill>
              </a:defRPr>
            </a:lvl1pPr>
          </a:lstStyle>
          <a:p>
            <a:endParaRPr lang="fi-FI" noProof="1"/>
          </a:p>
        </p:txBody>
      </p:sp>
      <p:sp>
        <p:nvSpPr>
          <p:cNvPr id="4" name="Dian numeron paikkamerkki 3">
            <a:extLst>
              <a:ext uri="{FF2B5EF4-FFF2-40B4-BE49-F238E27FC236}">
                <a16:creationId xmlns:a16="http://schemas.microsoft.com/office/drawing/2014/main" id="{1F6A7C93-158F-48BA-8E95-EC2109A4B4DE}"/>
              </a:ext>
            </a:extLst>
          </p:cNvPr>
          <p:cNvSpPr>
            <a:spLocks noGrp="1"/>
          </p:cNvSpPr>
          <p:nvPr>
            <p:ph type="sldNum" sz="quarter" idx="14"/>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38035495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Body slide - Tabl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9180"/>
            <a:ext cx="2025396" cy="845820"/>
          </a:xfrm>
          <a:prstGeom prst="rect">
            <a:avLst/>
          </a:prstGeom>
        </p:spPr>
      </p:pic>
      <p:sp>
        <p:nvSpPr>
          <p:cNvPr id="11" name="Text Placeholder 3"/>
          <p:cNvSpPr>
            <a:spLocks noGrp="1"/>
          </p:cNvSpPr>
          <p:nvPr>
            <p:ph type="body" sz="half" idx="10" hasCustomPrompt="1"/>
          </p:nvPr>
        </p:nvSpPr>
        <p:spPr>
          <a:xfrm>
            <a:off x="287339" y="156784"/>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6" name="Table Placeholder 12">
            <a:extLst>
              <a:ext uri="{FF2B5EF4-FFF2-40B4-BE49-F238E27FC236}">
                <a16:creationId xmlns:a16="http://schemas.microsoft.com/office/drawing/2014/main" id="{D90CC8CD-0F46-F240-AF4E-99DE2A9ECF91}"/>
              </a:ext>
            </a:extLst>
          </p:cNvPr>
          <p:cNvSpPr>
            <a:spLocks noGrp="1"/>
          </p:cNvSpPr>
          <p:nvPr>
            <p:ph type="tbl" sz="quarter" idx="13" hasCustomPrompt="1"/>
          </p:nvPr>
        </p:nvSpPr>
        <p:spPr>
          <a:xfrm>
            <a:off x="287339" y="1467760"/>
            <a:ext cx="8497093" cy="3417429"/>
          </a:xfrm>
          <a:prstGeom prst="rect">
            <a:avLst/>
          </a:prstGeom>
        </p:spPr>
        <p:txBody>
          <a:bodyPr/>
          <a:lstStyle>
            <a:lvl1pPr marL="0" indent="0" algn="ctr">
              <a:buNone/>
              <a:defRPr b="1">
                <a:solidFill>
                  <a:schemeClr val="bg1">
                    <a:lumMod val="85000"/>
                  </a:schemeClr>
                </a:solidFill>
              </a:defRPr>
            </a:lvl1pPr>
          </a:lstStyle>
          <a:p>
            <a:r>
              <a:rPr lang="fi-FI" noProof="1"/>
              <a:t>Click icon to add table</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A6100F5D-CAC4-407E-8FE0-6796A6B3F7E5}" type="datetime1">
              <a:rPr lang="en-GB" noProof="1" smtClean="0"/>
              <a:t>02/11/2022</a:t>
            </a:fld>
            <a:endParaRPr lang="fi-FI" noProof="1"/>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Tree>
    <p:extLst>
      <p:ext uri="{BB962C8B-B14F-4D97-AF65-F5344CB8AC3E}">
        <p14:creationId xmlns:p14="http://schemas.microsoft.com/office/powerpoint/2010/main" val="2920564110"/>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dy slide - Chart">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9180"/>
            <a:ext cx="2025396" cy="845820"/>
          </a:xfrm>
          <a:prstGeom prst="rect">
            <a:avLst/>
          </a:prstGeom>
        </p:spPr>
      </p:pic>
      <p:sp>
        <p:nvSpPr>
          <p:cNvPr id="11" name="Text Placeholder 3"/>
          <p:cNvSpPr>
            <a:spLocks noGrp="1"/>
          </p:cNvSpPr>
          <p:nvPr>
            <p:ph type="body" sz="half" idx="10" hasCustomPrompt="1"/>
          </p:nvPr>
        </p:nvSpPr>
        <p:spPr>
          <a:xfrm>
            <a:off x="287339" y="156784"/>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B358437E-376D-4893-86B9-92DDD99C843B}" type="datetime1">
              <a:rPr lang="en-GB" noProof="1" smtClean="0"/>
              <a:t>02/11/2022</a:t>
            </a:fld>
            <a:endParaRPr lang="fi-FI" noProof="1"/>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
        <p:nvSpPr>
          <p:cNvPr id="10" name="Chart Placeholder 2">
            <a:extLst>
              <a:ext uri="{FF2B5EF4-FFF2-40B4-BE49-F238E27FC236}">
                <a16:creationId xmlns:a16="http://schemas.microsoft.com/office/drawing/2014/main" id="{9A43A5F4-317D-47CA-AE82-2DA04D248DB0}"/>
              </a:ext>
            </a:extLst>
          </p:cNvPr>
          <p:cNvSpPr>
            <a:spLocks noGrp="1"/>
          </p:cNvSpPr>
          <p:nvPr>
            <p:ph type="chart" sz="quarter" idx="12" hasCustomPrompt="1"/>
          </p:nvPr>
        </p:nvSpPr>
        <p:spPr>
          <a:xfrm>
            <a:off x="287339" y="1467760"/>
            <a:ext cx="8497093" cy="3417430"/>
          </a:xfrm>
          <a:prstGeom prst="rect">
            <a:avLst/>
          </a:prstGeom>
        </p:spPr>
        <p:txBody>
          <a:bodyPr/>
          <a:lstStyle>
            <a:lvl1pPr marL="0" marR="0" indent="0" algn="ctr" defTabSz="685800" rtl="0" eaLnBrk="1" fontAlgn="auto" latinLnBrk="0" hangingPunct="1">
              <a:lnSpc>
                <a:spcPct val="90000"/>
              </a:lnSpc>
              <a:spcBef>
                <a:spcPts val="750"/>
              </a:spcBef>
              <a:spcAft>
                <a:spcPts val="0"/>
              </a:spcAft>
              <a:buClrTx/>
              <a:buSzTx/>
              <a:buFont typeface="Arial"/>
              <a:buNone/>
              <a:tabLst/>
              <a:defRPr b="1">
                <a:solidFill>
                  <a:schemeClr val="tx1">
                    <a:alpha val="17000"/>
                  </a:schemeClr>
                </a:solidFill>
              </a:defRPr>
            </a:lvl1pPr>
          </a:lstStyle>
          <a:p>
            <a:r>
              <a:rPr lang="fi-FI" noProof="1"/>
              <a:t>Click icon to add chart</a:t>
            </a:r>
          </a:p>
        </p:txBody>
      </p:sp>
    </p:spTree>
    <p:extLst>
      <p:ext uri="{BB962C8B-B14F-4D97-AF65-F5344CB8AC3E}">
        <p14:creationId xmlns:p14="http://schemas.microsoft.com/office/powerpoint/2010/main" val="3922712645"/>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US" smtClean="0"/>
              <a:pPr/>
              <a:t>‹#›</a:t>
            </a:fld>
            <a:endParaRPr lang="en-US" dirty="0"/>
          </a:p>
        </p:txBody>
      </p:sp>
      <p:sp>
        <p:nvSpPr>
          <p:cNvPr id="4" name="Date Placeholder 3"/>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66FB11FB-A25F-4B79-9239-ECB41CA79E5D}" type="datetime1">
              <a:rPr lang="en-GB" smtClean="0"/>
              <a:t>02/11/2022</a:t>
            </a:fld>
            <a:endParaRPr lang="en-US" dirty="0"/>
          </a:p>
        </p:txBody>
      </p:sp>
      <p:sp>
        <p:nvSpPr>
          <p:cNvPr id="2" name="Alatunnisteen paikkamerkki 1">
            <a:extLst>
              <a:ext uri="{FF2B5EF4-FFF2-40B4-BE49-F238E27FC236}">
                <a16:creationId xmlns:a16="http://schemas.microsoft.com/office/drawing/2014/main" id="{1C150BC1-EEBC-48B9-AEAE-962A54F46FC4}"/>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dirty="0"/>
          </a:p>
        </p:txBody>
      </p:sp>
    </p:spTree>
    <p:extLst>
      <p:ext uri="{BB962C8B-B14F-4D97-AF65-F5344CB8AC3E}">
        <p14:creationId xmlns:p14="http://schemas.microsoft.com/office/powerpoint/2010/main" val="1833754440"/>
      </p:ext>
    </p:extLst>
  </p:cSld>
  <p:clrMap bg1="lt1" tx1="dk1" bg2="lt2" tx2="dk2" accent1="accent1" accent2="accent2" accent3="accent3" accent4="accent4" accent5="accent5" accent6="accent6" hlink="hlink" folHlink="folHlink"/>
  <p:sldLayoutIdLst>
    <p:sldLayoutId id="2147483667" r:id="rId1"/>
    <p:sldLayoutId id="2147483650" r:id="rId2"/>
    <p:sldLayoutId id="2147483704" r:id="rId3"/>
    <p:sldLayoutId id="2147483707" r:id="rId4"/>
    <p:sldLayoutId id="2147483694" r:id="rId5"/>
    <p:sldLayoutId id="2147483695" r:id="rId6"/>
    <p:sldLayoutId id="2147483702" r:id="rId7"/>
    <p:sldLayoutId id="2147483701" r:id="rId8"/>
    <p:sldLayoutId id="2147483708" r:id="rId9"/>
    <p:sldLayoutId id="2147483691" r:id="rId10"/>
    <p:sldLayoutId id="2147483699" r:id="rId11"/>
    <p:sldLayoutId id="2147483679" r:id="rId12"/>
  </p:sldLayoutIdLst>
  <p:hf hdr="0" ftr="0"/>
  <p:txStyles>
    <p:titleStyle>
      <a:lvl1pPr algn="l" defTabSz="685800" rtl="0" eaLnBrk="1" latinLnBrk="0" hangingPunct="1">
        <a:lnSpc>
          <a:spcPct val="90000"/>
        </a:lnSpc>
        <a:spcBef>
          <a:spcPct val="0"/>
        </a:spcBef>
        <a:buNone/>
        <a:defRPr sz="3300" kern="1200" baseline="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1" userDrawn="1">
          <p15:clr>
            <a:srgbClr val="F26B43"/>
          </p15:clr>
        </p15:guide>
        <p15:guide id="3" orient="horz" pos="36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saavutettavasti.fi/saavutettavat-asiakirjat/powerpoint/"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hyperlink" Target="https://support.microsoft.com/en-us/office/make-your-powerpoint-presentations-accessible-to-people-with-disabilities-6f7772b2-2f33-4bd2-8ca7-dae3b2b3ef2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2BE880D-297B-4AFB-8B52-BABAF37DD6B6}"/>
              </a:ext>
            </a:extLst>
          </p:cNvPr>
          <p:cNvSpPr>
            <a:spLocks noGrp="1"/>
          </p:cNvSpPr>
          <p:nvPr>
            <p:ph type="body" sz="half" idx="11"/>
          </p:nvPr>
        </p:nvSpPr>
        <p:spPr>
          <a:xfrm>
            <a:off x="292329" y="235527"/>
            <a:ext cx="8492897" cy="4657359"/>
          </a:xfrm>
        </p:spPr>
        <p:txBody>
          <a:bodyPr/>
          <a:lstStyle/>
          <a:p>
            <a:pPr algn="ctr"/>
            <a:r>
              <a:rPr lang="en-US" sz="3200" b="0" i="1" dirty="0"/>
              <a:t>Picture (to be used with attention capturing)</a:t>
            </a:r>
            <a:endParaRPr lang="fi-FI" sz="3200" b="0" i="1" dirty="0"/>
          </a:p>
        </p:txBody>
      </p:sp>
      <p:sp>
        <p:nvSpPr>
          <p:cNvPr id="4" name="Date Placeholder 3">
            <a:extLst>
              <a:ext uri="{FF2B5EF4-FFF2-40B4-BE49-F238E27FC236}">
                <a16:creationId xmlns:a16="http://schemas.microsoft.com/office/drawing/2014/main" id="{71831290-A915-4907-9DEB-5E586610B831}"/>
              </a:ext>
            </a:extLst>
          </p:cNvPr>
          <p:cNvSpPr>
            <a:spLocks noGrp="1"/>
          </p:cNvSpPr>
          <p:nvPr>
            <p:ph type="dt" sz="half" idx="12"/>
          </p:nvPr>
        </p:nvSpPr>
        <p:spPr/>
        <p:txBody>
          <a:bodyPr/>
          <a:lstStyle/>
          <a:p>
            <a:fld id="{312D0D1A-3B8D-4534-B0B2-E0D1DD6C66B3}"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21F2C6A9-0208-48F5-9403-E06432EC1DE6}"/>
              </a:ext>
            </a:extLst>
          </p:cNvPr>
          <p:cNvSpPr>
            <a:spLocks noGrp="1"/>
          </p:cNvSpPr>
          <p:nvPr>
            <p:ph type="sldNum" sz="quarter" idx="14"/>
          </p:nvPr>
        </p:nvSpPr>
        <p:spPr/>
        <p:txBody>
          <a:bodyPr/>
          <a:lstStyle/>
          <a:p>
            <a:fld id="{28F7F04C-F568-F649-A2AE-EA61C66B69B4}" type="slidenum">
              <a:rPr lang="fi-FI" noProof="1" smtClean="0"/>
              <a:pPr/>
              <a:t>1</a:t>
            </a:fld>
            <a:endParaRPr lang="fi-FI" noProof="1"/>
          </a:p>
        </p:txBody>
      </p:sp>
    </p:spTree>
    <p:extLst>
      <p:ext uri="{BB962C8B-B14F-4D97-AF65-F5344CB8AC3E}">
        <p14:creationId xmlns:p14="http://schemas.microsoft.com/office/powerpoint/2010/main" val="2385233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27D418-0609-455F-A4BE-AC5FDFB265CE}"/>
              </a:ext>
            </a:extLst>
          </p:cNvPr>
          <p:cNvSpPr>
            <a:spLocks noGrp="1"/>
          </p:cNvSpPr>
          <p:nvPr>
            <p:ph type="body" sz="half" idx="10"/>
          </p:nvPr>
        </p:nvSpPr>
        <p:spPr/>
        <p:txBody>
          <a:bodyPr/>
          <a:lstStyle/>
          <a:p>
            <a:endParaRPr lang="fi-FI"/>
          </a:p>
        </p:txBody>
      </p:sp>
      <p:sp>
        <p:nvSpPr>
          <p:cNvPr id="3" name="Text Placeholder 2">
            <a:extLst>
              <a:ext uri="{FF2B5EF4-FFF2-40B4-BE49-F238E27FC236}">
                <a16:creationId xmlns:a16="http://schemas.microsoft.com/office/drawing/2014/main" id="{BF27FF8A-3A7D-41EE-B5DB-1D42A3CBC0B2}"/>
              </a:ext>
            </a:extLst>
          </p:cNvPr>
          <p:cNvSpPr>
            <a:spLocks noGrp="1"/>
          </p:cNvSpPr>
          <p:nvPr>
            <p:ph type="body" sz="half" idx="11"/>
          </p:nvPr>
        </p:nvSpPr>
        <p:spPr/>
        <p:txBody>
          <a:bodyPr/>
          <a:lstStyle/>
          <a:p>
            <a:pPr algn="ctr"/>
            <a:r>
              <a:rPr lang="en-US" sz="4000" dirty="0"/>
              <a:t>Questions?</a:t>
            </a:r>
            <a:endParaRPr lang="fi-FI" sz="4000" dirty="0"/>
          </a:p>
        </p:txBody>
      </p:sp>
      <p:sp>
        <p:nvSpPr>
          <p:cNvPr id="4" name="Date Placeholder 3">
            <a:extLst>
              <a:ext uri="{FF2B5EF4-FFF2-40B4-BE49-F238E27FC236}">
                <a16:creationId xmlns:a16="http://schemas.microsoft.com/office/drawing/2014/main" id="{C84FF911-C8E7-497D-86F9-0086E4F75D27}"/>
              </a:ext>
            </a:extLst>
          </p:cNvPr>
          <p:cNvSpPr>
            <a:spLocks noGrp="1"/>
          </p:cNvSpPr>
          <p:nvPr>
            <p:ph type="dt" sz="half" idx="12"/>
          </p:nvPr>
        </p:nvSpPr>
        <p:spPr/>
        <p:txBody>
          <a:bodyPr/>
          <a:lstStyle/>
          <a:p>
            <a:fld id="{41EC66C1-CC27-4B9E-B9AD-D6D2B743F9D1}"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49E8B098-D3CD-4780-BCC6-15ABE17CD062}"/>
              </a:ext>
            </a:extLst>
          </p:cNvPr>
          <p:cNvSpPr>
            <a:spLocks noGrp="1"/>
          </p:cNvSpPr>
          <p:nvPr>
            <p:ph type="sldNum" sz="quarter" idx="14"/>
          </p:nvPr>
        </p:nvSpPr>
        <p:spPr/>
        <p:txBody>
          <a:bodyPr/>
          <a:lstStyle/>
          <a:p>
            <a:fld id="{28F7F04C-F568-F649-A2AE-EA61C66B69B4}" type="slidenum">
              <a:rPr lang="fi-FI" noProof="1" smtClean="0"/>
              <a:pPr/>
              <a:t>10</a:t>
            </a:fld>
            <a:endParaRPr lang="fi-FI" noProof="1"/>
          </a:p>
        </p:txBody>
      </p:sp>
    </p:spTree>
    <p:extLst>
      <p:ext uri="{BB962C8B-B14F-4D97-AF65-F5344CB8AC3E}">
        <p14:creationId xmlns:p14="http://schemas.microsoft.com/office/powerpoint/2010/main" val="342292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Tekstin paikkamerkki 15"/>
          <p:cNvSpPr>
            <a:spLocks noGrp="1"/>
          </p:cNvSpPr>
          <p:nvPr>
            <p:ph type="body" sz="half" idx="2"/>
          </p:nvPr>
        </p:nvSpPr>
        <p:spPr>
          <a:xfrm>
            <a:off x="287339" y="1644288"/>
            <a:ext cx="5130823" cy="2797206"/>
          </a:xfrm>
        </p:spPr>
        <p:txBody>
          <a:bodyPr>
            <a:noAutofit/>
          </a:bodyPr>
          <a:lstStyle/>
          <a:p>
            <a:r>
              <a:rPr lang="en-US" dirty="0"/>
              <a:t>Choose “Home / New slide" </a:t>
            </a:r>
            <a:br>
              <a:rPr lang="en-US" dirty="0"/>
            </a:br>
            <a:r>
              <a:rPr lang="en-US" dirty="0"/>
              <a:t>to open a menu of the theme layouts. </a:t>
            </a:r>
          </a:p>
          <a:p>
            <a:r>
              <a:rPr lang="en-US" dirty="0"/>
              <a:t>Once the new slide has been added, you can change the layout by choosing “Home / Layout”.</a:t>
            </a:r>
          </a:p>
          <a:p>
            <a:endParaRPr lang="en-US" dirty="0"/>
          </a:p>
          <a:p>
            <a:r>
              <a:rPr lang="en-US" dirty="0"/>
              <a:t>For Finnish and more instructions, </a:t>
            </a:r>
            <a:br>
              <a:rPr lang="en-US" dirty="0"/>
            </a:br>
            <a:r>
              <a:rPr lang="en-US" dirty="0"/>
              <a:t>see the notes to this slide.</a:t>
            </a:r>
            <a:endParaRPr lang="fi-FI" dirty="0"/>
          </a:p>
        </p:txBody>
      </p:sp>
      <p:sp>
        <p:nvSpPr>
          <p:cNvPr id="17" name="Tekstin paikkamerkki 16"/>
          <p:cNvSpPr>
            <a:spLocks noGrp="1"/>
          </p:cNvSpPr>
          <p:nvPr>
            <p:ph type="body" sz="half" idx="10"/>
          </p:nvPr>
        </p:nvSpPr>
        <p:spPr/>
        <p:txBody>
          <a:bodyPr/>
          <a:lstStyle/>
          <a:p>
            <a:r>
              <a:rPr lang="fi-FI" dirty="0"/>
              <a:t>How to </a:t>
            </a:r>
            <a:r>
              <a:rPr lang="fi-FI" dirty="0" err="1"/>
              <a:t>create</a:t>
            </a:r>
            <a:br>
              <a:rPr lang="fi-FI" dirty="0"/>
            </a:br>
            <a:r>
              <a:rPr lang="fi-FI" dirty="0"/>
              <a:t>a </a:t>
            </a:r>
            <a:r>
              <a:rPr lang="fi-FI" dirty="0" err="1"/>
              <a:t>new</a:t>
            </a:r>
            <a:r>
              <a:rPr lang="fi-FI" dirty="0"/>
              <a:t> </a:t>
            </a:r>
            <a:r>
              <a:rPr lang="fi-FI" dirty="0" err="1"/>
              <a:t>page</a:t>
            </a:r>
            <a:endParaRPr lang="fi-FI" dirty="0"/>
          </a:p>
        </p:txBody>
      </p:sp>
      <p:pic>
        <p:nvPicPr>
          <p:cNvPr id="3" name="Kuva 2">
            <a:extLst>
              <a:ext uri="{FF2B5EF4-FFF2-40B4-BE49-F238E27FC236}">
                <a16:creationId xmlns:a16="http://schemas.microsoft.com/office/drawing/2014/main" id="{8A0251A5-2B0C-49CA-9EE4-50FC54E29B3F}"/>
              </a:ext>
            </a:extLst>
          </p:cNvPr>
          <p:cNvPicPr>
            <a:picLocks noChangeAspect="1"/>
          </p:cNvPicPr>
          <p:nvPr/>
        </p:nvPicPr>
        <p:blipFill>
          <a:blip r:embed="rId3"/>
          <a:stretch>
            <a:fillRect/>
          </a:stretch>
        </p:blipFill>
        <p:spPr>
          <a:xfrm>
            <a:off x="6027351" y="272539"/>
            <a:ext cx="2829310" cy="4281302"/>
          </a:xfrm>
          <a:prstGeom prst="rect">
            <a:avLst/>
          </a:prstGeom>
        </p:spPr>
      </p:pic>
      <p:sp>
        <p:nvSpPr>
          <p:cNvPr id="2" name="Date Placeholder 1">
            <a:extLst>
              <a:ext uri="{FF2B5EF4-FFF2-40B4-BE49-F238E27FC236}">
                <a16:creationId xmlns:a16="http://schemas.microsoft.com/office/drawing/2014/main" id="{FBD97B84-D485-4A30-A46E-0BF141B80905}"/>
              </a:ext>
            </a:extLst>
          </p:cNvPr>
          <p:cNvSpPr>
            <a:spLocks noGrp="1"/>
          </p:cNvSpPr>
          <p:nvPr>
            <p:ph type="dt" sz="half" idx="12"/>
          </p:nvPr>
        </p:nvSpPr>
        <p:spPr/>
        <p:txBody>
          <a:bodyPr/>
          <a:lstStyle/>
          <a:p>
            <a:fld id="{176EA025-AA98-4CD4-B924-BB90DB4892E2}" type="datetime1">
              <a:rPr lang="en-GB" noProof="1" smtClean="0"/>
              <a:t>02/11/2022</a:t>
            </a:fld>
            <a:endParaRPr lang="fi-FI" noProof="1"/>
          </a:p>
        </p:txBody>
      </p:sp>
      <p:sp>
        <p:nvSpPr>
          <p:cNvPr id="4" name="Slide Number Placeholder 3">
            <a:extLst>
              <a:ext uri="{FF2B5EF4-FFF2-40B4-BE49-F238E27FC236}">
                <a16:creationId xmlns:a16="http://schemas.microsoft.com/office/drawing/2014/main" id="{CB0CAB09-8CC8-4CAB-9375-5864C3C78973}"/>
              </a:ext>
            </a:extLst>
          </p:cNvPr>
          <p:cNvSpPr>
            <a:spLocks noGrp="1"/>
          </p:cNvSpPr>
          <p:nvPr>
            <p:ph type="sldNum" sz="quarter" idx="14"/>
          </p:nvPr>
        </p:nvSpPr>
        <p:spPr/>
        <p:txBody>
          <a:bodyPr/>
          <a:lstStyle/>
          <a:p>
            <a:fld id="{28F7F04C-F568-F649-A2AE-EA61C66B69B4}" type="slidenum">
              <a:rPr lang="fi-FI" noProof="1" smtClean="0"/>
              <a:pPr/>
              <a:t>11</a:t>
            </a:fld>
            <a:endParaRPr lang="fi-FI" noProof="1"/>
          </a:p>
        </p:txBody>
      </p:sp>
    </p:spTree>
    <p:extLst>
      <p:ext uri="{BB962C8B-B14F-4D97-AF65-F5344CB8AC3E}">
        <p14:creationId xmlns:p14="http://schemas.microsoft.com/office/powerpoint/2010/main" val="1378088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kstin paikkamerkki 15">
            <a:extLst>
              <a:ext uri="{FF2B5EF4-FFF2-40B4-BE49-F238E27FC236}">
                <a16:creationId xmlns:a16="http://schemas.microsoft.com/office/drawing/2014/main" id="{10C70985-273C-42BB-8F07-D160C5EDEC19}"/>
              </a:ext>
            </a:extLst>
          </p:cNvPr>
          <p:cNvSpPr>
            <a:spLocks noGrp="1"/>
          </p:cNvSpPr>
          <p:nvPr>
            <p:ph type="body" sz="half" idx="2"/>
          </p:nvPr>
        </p:nvSpPr>
        <p:spPr>
          <a:xfrm>
            <a:off x="287338" y="929362"/>
            <a:ext cx="8457651" cy="968484"/>
          </a:xfrm>
        </p:spPr>
        <p:txBody>
          <a:bodyPr>
            <a:noAutofit/>
          </a:bodyPr>
          <a:lstStyle/>
          <a:p>
            <a:pPr algn="l" rtl="0"/>
            <a:r>
              <a:rPr lang="en" b="1" i="0" u="none" baseline="0"/>
              <a:t>The goal has been to take accessibility requirements into account in the layout of the PowerPoint template, but if you share your PowerPoint presentation online, check the following</a:t>
            </a:r>
          </a:p>
          <a:p>
            <a:pPr marL="457200" algn="l" rtl="0"/>
            <a:r>
              <a:rPr lang="en" b="0" i="0" u="none" baseline="0"/>
              <a:t> </a:t>
            </a:r>
          </a:p>
        </p:txBody>
      </p:sp>
      <p:sp>
        <p:nvSpPr>
          <p:cNvPr id="6" name="Tekstin paikkamerkki 16">
            <a:extLst>
              <a:ext uri="{FF2B5EF4-FFF2-40B4-BE49-F238E27FC236}">
                <a16:creationId xmlns:a16="http://schemas.microsoft.com/office/drawing/2014/main" id="{08180966-D0E5-4F20-AF89-6C39FFC8E5B6}"/>
              </a:ext>
            </a:extLst>
          </p:cNvPr>
          <p:cNvSpPr>
            <a:spLocks noGrp="1"/>
          </p:cNvSpPr>
          <p:nvPr>
            <p:ph type="body" sz="half" idx="10"/>
          </p:nvPr>
        </p:nvSpPr>
        <p:spPr>
          <a:xfrm>
            <a:off x="287339" y="78355"/>
            <a:ext cx="7793980" cy="569258"/>
          </a:xfrm>
        </p:spPr>
        <p:txBody>
          <a:bodyPr/>
          <a:lstStyle/>
          <a:p>
            <a:pPr algn="l" rtl="0"/>
            <a:r>
              <a:rPr lang="en" sz="4000" b="1" i="0" u="none" baseline="0" dirty="0"/>
              <a:t>Accessibility of presentations</a:t>
            </a:r>
          </a:p>
        </p:txBody>
      </p:sp>
      <p:sp>
        <p:nvSpPr>
          <p:cNvPr id="7" name="Tekstiruutu 6">
            <a:extLst>
              <a:ext uri="{FF2B5EF4-FFF2-40B4-BE49-F238E27FC236}">
                <a16:creationId xmlns:a16="http://schemas.microsoft.com/office/drawing/2014/main" id="{B40D8FFE-C846-4CA8-AE2A-C5AA2C6111E0}"/>
              </a:ext>
            </a:extLst>
          </p:cNvPr>
          <p:cNvSpPr txBox="1"/>
          <p:nvPr/>
        </p:nvSpPr>
        <p:spPr>
          <a:xfrm>
            <a:off x="287338" y="2179596"/>
            <a:ext cx="8302479" cy="1131079"/>
          </a:xfrm>
          <a:prstGeom prst="rect">
            <a:avLst/>
          </a:prstGeom>
          <a:noFill/>
        </p:spPr>
        <p:txBody>
          <a:bodyPr wrap="square" numCol="2" rtlCol="0">
            <a:spAutoFit/>
          </a:bodyPr>
          <a:lstStyle/>
          <a:p>
            <a:pPr marL="216000" lvl="0" indent="-216000" algn="l" rtl="0">
              <a:lnSpc>
                <a:spcPts val="1500"/>
              </a:lnSpc>
              <a:spcBef>
                <a:spcPts val="600"/>
              </a:spcBef>
              <a:buFont typeface="Arial" panose="020B0604020202020204" pitchFamily="34" charset="0"/>
              <a:buChar char="•"/>
            </a:pPr>
            <a:r>
              <a:rPr lang="en" b="1" i="0" u="none" baseline="0" dirty="0"/>
              <a:t>Give the file a clear name: the file name </a:t>
            </a:r>
            <a:br>
              <a:rPr lang="en" b="1" dirty="0"/>
            </a:br>
            <a:r>
              <a:rPr lang="en" b="1" i="0" u="none" baseline="0" dirty="0"/>
              <a:t>describes briefly what the presentation is about; also add a heading to the representation</a:t>
            </a:r>
          </a:p>
          <a:p>
            <a:pPr marL="216000" lvl="0" indent="-216000" algn="l" rtl="0">
              <a:lnSpc>
                <a:spcPts val="1500"/>
              </a:lnSpc>
              <a:spcBef>
                <a:spcPts val="600"/>
              </a:spcBef>
              <a:buFont typeface="Arial" panose="020B0604020202020204" pitchFamily="34" charset="0"/>
              <a:buChar char="•"/>
            </a:pPr>
            <a:r>
              <a:rPr lang="en" b="1" i="0" u="none" baseline="0" dirty="0"/>
              <a:t>Add headings to all slides</a:t>
            </a:r>
          </a:p>
          <a:p>
            <a:pPr marL="216000" lvl="0" indent="-216000" algn="l" rtl="0">
              <a:lnSpc>
                <a:spcPts val="1500"/>
              </a:lnSpc>
              <a:spcBef>
                <a:spcPts val="600"/>
              </a:spcBef>
              <a:buFont typeface="Arial" panose="020B0604020202020204" pitchFamily="34" charset="0"/>
              <a:buChar char="•"/>
            </a:pPr>
            <a:r>
              <a:rPr lang="en" b="1" i="0" u="none" baseline="0" dirty="0"/>
              <a:t>Add an alternative text (alt text) to pictures</a:t>
            </a:r>
          </a:p>
          <a:p>
            <a:pPr marL="216000" lvl="0" indent="-216000" algn="l" rtl="0">
              <a:lnSpc>
                <a:spcPts val="1500"/>
              </a:lnSpc>
              <a:spcBef>
                <a:spcPts val="600"/>
              </a:spcBef>
              <a:buFont typeface="Arial" panose="020B0604020202020204" pitchFamily="34" charset="0"/>
              <a:buChar char="•"/>
            </a:pPr>
            <a:r>
              <a:rPr lang="en" b="1" i="0" u="none" baseline="0" dirty="0"/>
              <a:t>Give descriptive visible text for links</a:t>
            </a:r>
          </a:p>
          <a:p>
            <a:pPr marL="216000" lvl="0" indent="-216000" algn="l" rtl="0">
              <a:lnSpc>
                <a:spcPts val="1500"/>
              </a:lnSpc>
              <a:spcBef>
                <a:spcPts val="600"/>
              </a:spcBef>
              <a:buFont typeface="Arial" panose="020B0604020202020204" pitchFamily="34" charset="0"/>
              <a:buChar char="•"/>
            </a:pPr>
            <a:r>
              <a:rPr lang="en" b="1" i="0" u="none" baseline="0" dirty="0"/>
              <a:t>Check the reading order</a:t>
            </a:r>
          </a:p>
          <a:p>
            <a:pPr marL="216000" lvl="0" indent="-216000" algn="l" rtl="0">
              <a:lnSpc>
                <a:spcPts val="1500"/>
              </a:lnSpc>
              <a:spcBef>
                <a:spcPts val="600"/>
              </a:spcBef>
              <a:buFont typeface="Arial" panose="020B0604020202020204" pitchFamily="34" charset="0"/>
              <a:buChar char="•"/>
            </a:pPr>
            <a:r>
              <a:rPr lang="en" b="1" i="0" u="none" baseline="0" dirty="0"/>
              <a:t>Check accessibility</a:t>
            </a:r>
          </a:p>
        </p:txBody>
      </p:sp>
      <p:sp>
        <p:nvSpPr>
          <p:cNvPr id="8" name="Tekstiruutu 7">
            <a:extLst>
              <a:ext uri="{FF2B5EF4-FFF2-40B4-BE49-F238E27FC236}">
                <a16:creationId xmlns:a16="http://schemas.microsoft.com/office/drawing/2014/main" id="{4EA230EA-07AC-4447-A99B-0370EE630623}"/>
              </a:ext>
            </a:extLst>
          </p:cNvPr>
          <p:cNvSpPr txBox="1"/>
          <p:nvPr/>
        </p:nvSpPr>
        <p:spPr>
          <a:xfrm>
            <a:off x="287339" y="3598209"/>
            <a:ext cx="9039541" cy="923330"/>
          </a:xfrm>
          <a:prstGeom prst="rect">
            <a:avLst/>
          </a:prstGeom>
          <a:noFill/>
        </p:spPr>
        <p:txBody>
          <a:bodyPr wrap="square" rtlCol="0">
            <a:spAutoFit/>
          </a:bodyPr>
          <a:lstStyle/>
          <a:p>
            <a:pPr algn="l" rtl="0"/>
            <a:r>
              <a:rPr lang="en" b="0" i="0" u="none" baseline="0" dirty="0"/>
              <a:t>Practical instructions on how to do this can be found at </a:t>
            </a:r>
            <a:br>
              <a:rPr lang="en" b="0" i="0" u="none" baseline="0" dirty="0"/>
            </a:br>
            <a:r>
              <a:rPr lang="en" b="0" i="0" u="none" baseline="0" dirty="0">
                <a:hlinkClick r:id="rId3">
                  <a:extLst>
                    <a:ext uri="{A12FA001-AC4F-418D-AE19-62706E023703}">
                      <ahyp:hlinkClr xmlns:ahyp="http://schemas.microsoft.com/office/drawing/2018/hyperlinkcolor" val="tx"/>
                    </a:ext>
                  </a:extLst>
                </a:hlinkClick>
              </a:rPr>
              <a:t>https://www.saavutettavasti.fi/saavutettavat-asiakirjat/powerpoint/</a:t>
            </a:r>
            <a:r>
              <a:rPr lang="en" b="0" i="0" u="none" baseline="0" dirty="0"/>
              <a:t> (in Finnish)</a:t>
            </a:r>
            <a:endParaRPr lang="en" dirty="0"/>
          </a:p>
          <a:p>
            <a:pPr algn="l" rtl="0"/>
            <a:r>
              <a:rPr lang="en" b="0" i="0" u="none" baseline="0" dirty="0"/>
              <a:t> </a:t>
            </a:r>
          </a:p>
          <a:p>
            <a:pPr algn="l" rtl="0"/>
            <a:r>
              <a:rPr lang="en" b="0" i="0" u="none" baseline="0" dirty="0"/>
              <a:t>and (for different software versions and operating systems) </a:t>
            </a:r>
            <a:r>
              <a:rPr lang="en" b="1" i="0" u="sng" baseline="0" dirty="0">
                <a:solidFill>
                  <a:srgbClr val="0070C0"/>
                </a:solidFill>
                <a:hlinkClick r:id="rId4">
                  <a:extLst>
                    <a:ext uri="{A12FA001-AC4F-418D-AE19-62706E023703}">
                      <ahyp:hlinkClr xmlns:ahyp="http://schemas.microsoft.com/office/drawing/2018/hyperlinkcolor" val="tx"/>
                    </a:ext>
                  </a:extLst>
                </a:hlinkClick>
              </a:rPr>
              <a:t>here</a:t>
            </a:r>
            <a:endParaRPr lang="en" b="1" u="sng" dirty="0">
              <a:solidFill>
                <a:srgbClr val="0070C0"/>
              </a:solidFill>
            </a:endParaRPr>
          </a:p>
        </p:txBody>
      </p:sp>
      <p:sp>
        <p:nvSpPr>
          <p:cNvPr id="9" name="Ellipsi 8">
            <a:extLst>
              <a:ext uri="{FF2B5EF4-FFF2-40B4-BE49-F238E27FC236}">
                <a16:creationId xmlns:a16="http://schemas.microsoft.com/office/drawing/2014/main" id="{1703835E-7C62-409E-99C3-E823FBC1E055}"/>
              </a:ext>
            </a:extLst>
          </p:cNvPr>
          <p:cNvSpPr/>
          <p:nvPr/>
        </p:nvSpPr>
        <p:spPr>
          <a:xfrm>
            <a:off x="7224065" y="3077527"/>
            <a:ext cx="1444012" cy="1444012"/>
          </a:xfrm>
          <a:prstGeom prst="ellipse">
            <a:avLst/>
          </a:pr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lang="fi-FI" sz="1400" b="1" dirty="0">
                <a:solidFill>
                  <a:schemeClr val="bg1"/>
                </a:solidFill>
              </a:rPr>
              <a:t>For </a:t>
            </a:r>
            <a:r>
              <a:rPr lang="fi-FI" sz="1400" b="1" dirty="0" err="1">
                <a:solidFill>
                  <a:schemeClr val="bg1"/>
                </a:solidFill>
              </a:rPr>
              <a:t>Finnish</a:t>
            </a:r>
            <a:r>
              <a:rPr lang="fi-FI" sz="1400" b="1" dirty="0">
                <a:solidFill>
                  <a:schemeClr val="bg1"/>
                </a:solidFill>
              </a:rPr>
              <a:t>, </a:t>
            </a:r>
            <a:r>
              <a:rPr lang="fi-FI" sz="1400" b="1" dirty="0" err="1">
                <a:solidFill>
                  <a:schemeClr val="bg1"/>
                </a:solidFill>
              </a:rPr>
              <a:t>please</a:t>
            </a:r>
            <a:r>
              <a:rPr lang="fi-FI" sz="1400" b="1" dirty="0">
                <a:solidFill>
                  <a:schemeClr val="bg1"/>
                </a:solidFill>
              </a:rPr>
              <a:t> </a:t>
            </a:r>
            <a:r>
              <a:rPr lang="fi-FI" sz="1400" b="1" dirty="0" err="1">
                <a:solidFill>
                  <a:schemeClr val="bg1"/>
                </a:solidFill>
              </a:rPr>
              <a:t>read</a:t>
            </a:r>
            <a:r>
              <a:rPr lang="fi-FI" sz="1400" b="1" dirty="0">
                <a:solidFill>
                  <a:schemeClr val="bg1"/>
                </a:solidFill>
              </a:rPr>
              <a:t> </a:t>
            </a:r>
            <a:r>
              <a:rPr lang="fi-FI" sz="1400" b="1" dirty="0" err="1">
                <a:solidFill>
                  <a:schemeClr val="bg1"/>
                </a:solidFill>
              </a:rPr>
              <a:t>the</a:t>
            </a:r>
            <a:r>
              <a:rPr lang="fi-FI" sz="1400" b="1" dirty="0">
                <a:solidFill>
                  <a:schemeClr val="bg1"/>
                </a:solidFill>
              </a:rPr>
              <a:t> </a:t>
            </a:r>
            <a:r>
              <a:rPr lang="fi-FI" sz="1400" b="1" dirty="0" err="1">
                <a:solidFill>
                  <a:schemeClr val="bg1"/>
                </a:solidFill>
              </a:rPr>
              <a:t>notes</a:t>
            </a:r>
            <a:r>
              <a:rPr lang="fi-FI" sz="1400" b="1" dirty="0">
                <a:solidFill>
                  <a:schemeClr val="bg1"/>
                </a:solidFill>
              </a:rPr>
              <a:t>.</a:t>
            </a:r>
          </a:p>
        </p:txBody>
      </p:sp>
      <p:sp>
        <p:nvSpPr>
          <p:cNvPr id="2" name="Date Placeholder 1">
            <a:extLst>
              <a:ext uri="{FF2B5EF4-FFF2-40B4-BE49-F238E27FC236}">
                <a16:creationId xmlns:a16="http://schemas.microsoft.com/office/drawing/2014/main" id="{F01F629E-BBD0-4F3F-9D8F-44937E8D6463}"/>
              </a:ext>
            </a:extLst>
          </p:cNvPr>
          <p:cNvSpPr>
            <a:spLocks noGrp="1"/>
          </p:cNvSpPr>
          <p:nvPr>
            <p:ph type="dt" sz="half" idx="12"/>
          </p:nvPr>
        </p:nvSpPr>
        <p:spPr/>
        <p:txBody>
          <a:bodyPr/>
          <a:lstStyle/>
          <a:p>
            <a:fld id="{CA60D1D0-5B9E-49F0-B15B-7F6113478469}" type="datetime1">
              <a:rPr lang="en-GB" noProof="1" smtClean="0"/>
              <a:t>02/11/2022</a:t>
            </a:fld>
            <a:endParaRPr lang="fi-FI" noProof="1"/>
          </a:p>
        </p:txBody>
      </p:sp>
      <p:sp>
        <p:nvSpPr>
          <p:cNvPr id="3" name="Slide Number Placeholder 2">
            <a:extLst>
              <a:ext uri="{FF2B5EF4-FFF2-40B4-BE49-F238E27FC236}">
                <a16:creationId xmlns:a16="http://schemas.microsoft.com/office/drawing/2014/main" id="{42C22338-8231-4D8D-8408-6EA33D86F939}"/>
              </a:ext>
            </a:extLst>
          </p:cNvPr>
          <p:cNvSpPr>
            <a:spLocks noGrp="1"/>
          </p:cNvSpPr>
          <p:nvPr>
            <p:ph type="sldNum" sz="quarter" idx="14"/>
          </p:nvPr>
        </p:nvSpPr>
        <p:spPr/>
        <p:txBody>
          <a:bodyPr/>
          <a:lstStyle/>
          <a:p>
            <a:fld id="{28F7F04C-F568-F649-A2AE-EA61C66B69B4}" type="slidenum">
              <a:rPr lang="fi-FI" noProof="1" smtClean="0"/>
              <a:pPr/>
              <a:t>12</a:t>
            </a:fld>
            <a:endParaRPr lang="fi-FI" noProof="1"/>
          </a:p>
        </p:txBody>
      </p:sp>
    </p:spTree>
    <p:extLst>
      <p:ext uri="{BB962C8B-B14F-4D97-AF65-F5344CB8AC3E}">
        <p14:creationId xmlns:p14="http://schemas.microsoft.com/office/powerpoint/2010/main" val="356666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E2B204-C9CC-44B0-B7F9-A20397C9EBD3}"/>
              </a:ext>
            </a:extLst>
          </p:cNvPr>
          <p:cNvSpPr>
            <a:spLocks noGrp="1"/>
          </p:cNvSpPr>
          <p:nvPr>
            <p:ph type="body" sz="half" idx="11"/>
          </p:nvPr>
        </p:nvSpPr>
        <p:spPr/>
        <p:txBody>
          <a:bodyPr/>
          <a:lstStyle/>
          <a:p>
            <a:r>
              <a:rPr lang="en-US" i="1" dirty="0"/>
              <a:t>Title of the presentation</a:t>
            </a:r>
            <a:endParaRPr lang="fi-FI" i="1" dirty="0"/>
          </a:p>
        </p:txBody>
      </p:sp>
      <p:sp>
        <p:nvSpPr>
          <p:cNvPr id="3" name="Text Placeholder 2">
            <a:extLst>
              <a:ext uri="{FF2B5EF4-FFF2-40B4-BE49-F238E27FC236}">
                <a16:creationId xmlns:a16="http://schemas.microsoft.com/office/drawing/2014/main" id="{0A6C03F9-7F0E-4F28-8F25-553B83249912}"/>
              </a:ext>
            </a:extLst>
          </p:cNvPr>
          <p:cNvSpPr>
            <a:spLocks noGrp="1"/>
          </p:cNvSpPr>
          <p:nvPr>
            <p:ph type="body" sz="half" idx="2"/>
          </p:nvPr>
        </p:nvSpPr>
        <p:spPr>
          <a:xfrm>
            <a:off x="5974919" y="4567411"/>
            <a:ext cx="2455479" cy="379771"/>
          </a:xfrm>
        </p:spPr>
        <p:txBody>
          <a:bodyPr/>
          <a:lstStyle/>
          <a:p>
            <a:r>
              <a:rPr lang="en-US" sz="1350" dirty="0"/>
              <a:t>Department of…</a:t>
            </a:r>
            <a:endParaRPr lang="fi-FI" sz="1350" dirty="0"/>
          </a:p>
        </p:txBody>
      </p:sp>
      <p:sp>
        <p:nvSpPr>
          <p:cNvPr id="4" name="Text Placeholder 3">
            <a:extLst>
              <a:ext uri="{FF2B5EF4-FFF2-40B4-BE49-F238E27FC236}">
                <a16:creationId xmlns:a16="http://schemas.microsoft.com/office/drawing/2014/main" id="{C04E2D04-659A-45D8-A064-3A83563E23CC}"/>
              </a:ext>
            </a:extLst>
          </p:cNvPr>
          <p:cNvSpPr>
            <a:spLocks noGrp="1"/>
          </p:cNvSpPr>
          <p:nvPr>
            <p:ph type="body" sz="half" idx="12"/>
          </p:nvPr>
        </p:nvSpPr>
        <p:spPr>
          <a:xfrm>
            <a:off x="5966372" y="4186709"/>
            <a:ext cx="2464025" cy="327132"/>
          </a:xfrm>
        </p:spPr>
        <p:txBody>
          <a:bodyPr/>
          <a:lstStyle/>
          <a:p>
            <a:r>
              <a:rPr lang="en-US" dirty="0"/>
              <a:t>Your name</a:t>
            </a:r>
            <a:endParaRPr lang="fi-FI" dirty="0"/>
          </a:p>
        </p:txBody>
      </p:sp>
      <p:sp>
        <p:nvSpPr>
          <p:cNvPr id="5" name="Text Placeholder 4">
            <a:extLst>
              <a:ext uri="{FF2B5EF4-FFF2-40B4-BE49-F238E27FC236}">
                <a16:creationId xmlns:a16="http://schemas.microsoft.com/office/drawing/2014/main" id="{96B297B8-1C2F-4941-A472-2EB9B10779CD}"/>
              </a:ext>
            </a:extLst>
          </p:cNvPr>
          <p:cNvSpPr>
            <a:spLocks noGrp="1"/>
          </p:cNvSpPr>
          <p:nvPr>
            <p:ph type="body" sz="half" idx="13"/>
          </p:nvPr>
        </p:nvSpPr>
        <p:spPr/>
        <p:txBody>
          <a:bodyPr/>
          <a:lstStyle/>
          <a:p>
            <a:r>
              <a:rPr lang="en-US" dirty="0"/>
              <a:t>Date</a:t>
            </a:r>
            <a:endParaRPr lang="fi-FI" dirty="0"/>
          </a:p>
        </p:txBody>
      </p:sp>
    </p:spTree>
    <p:extLst>
      <p:ext uri="{BB962C8B-B14F-4D97-AF65-F5344CB8AC3E}">
        <p14:creationId xmlns:p14="http://schemas.microsoft.com/office/powerpoint/2010/main" val="141577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2B662B-F8EE-4F3A-851C-BED56BF7DAEB}"/>
              </a:ext>
            </a:extLst>
          </p:cNvPr>
          <p:cNvSpPr>
            <a:spLocks noGrp="1"/>
          </p:cNvSpPr>
          <p:nvPr>
            <p:ph type="body" sz="half" idx="10"/>
          </p:nvPr>
        </p:nvSpPr>
        <p:spPr>
          <a:xfrm>
            <a:off x="243303" y="266795"/>
            <a:ext cx="8492897" cy="1110638"/>
          </a:xfrm>
        </p:spPr>
        <p:txBody>
          <a:bodyPr/>
          <a:lstStyle/>
          <a:p>
            <a:pPr algn="ctr"/>
            <a:r>
              <a:rPr lang="en-US" dirty="0"/>
              <a:t>Title of your presentation</a:t>
            </a:r>
            <a:endParaRPr lang="fi-FI" dirty="0"/>
          </a:p>
        </p:txBody>
      </p:sp>
      <p:sp>
        <p:nvSpPr>
          <p:cNvPr id="3" name="Text Placeholder 2">
            <a:extLst>
              <a:ext uri="{FF2B5EF4-FFF2-40B4-BE49-F238E27FC236}">
                <a16:creationId xmlns:a16="http://schemas.microsoft.com/office/drawing/2014/main" id="{DA1A4F7A-CF36-4A04-B08F-959CC8CED355}"/>
              </a:ext>
            </a:extLst>
          </p:cNvPr>
          <p:cNvSpPr>
            <a:spLocks noGrp="1"/>
          </p:cNvSpPr>
          <p:nvPr>
            <p:ph type="body" sz="half" idx="11"/>
          </p:nvPr>
        </p:nvSpPr>
        <p:spPr>
          <a:xfrm>
            <a:off x="905164" y="1504597"/>
            <a:ext cx="7880062" cy="3388289"/>
          </a:xfrm>
        </p:spPr>
        <p:txBody>
          <a:bodyPr/>
          <a:lstStyle/>
          <a:p>
            <a:pPr marL="457200" indent="-457200">
              <a:buAutoNum type="arabicPeriod"/>
            </a:pPr>
            <a:r>
              <a:rPr lang="en-US" sz="2800" b="0" dirty="0"/>
              <a:t>Topic Area One</a:t>
            </a:r>
          </a:p>
          <a:p>
            <a:pPr marL="457200" indent="-457200">
              <a:buAutoNum type="arabicPeriod"/>
            </a:pPr>
            <a:r>
              <a:rPr lang="en-US" sz="2800" b="0" dirty="0"/>
              <a:t>Topic Area Two</a:t>
            </a:r>
          </a:p>
          <a:p>
            <a:pPr marL="457200" indent="-457200">
              <a:buAutoNum type="arabicPeriod"/>
            </a:pPr>
            <a:r>
              <a:rPr lang="en-US" sz="2800" b="0" dirty="0"/>
              <a:t>Topic Area Three</a:t>
            </a:r>
            <a:endParaRPr lang="fi-FI" sz="2800" b="0" dirty="0"/>
          </a:p>
        </p:txBody>
      </p:sp>
      <p:sp>
        <p:nvSpPr>
          <p:cNvPr id="4" name="Date Placeholder 3">
            <a:extLst>
              <a:ext uri="{FF2B5EF4-FFF2-40B4-BE49-F238E27FC236}">
                <a16:creationId xmlns:a16="http://schemas.microsoft.com/office/drawing/2014/main" id="{88147DEF-E2BB-4FAB-B0B7-DA1324C86B48}"/>
              </a:ext>
            </a:extLst>
          </p:cNvPr>
          <p:cNvSpPr>
            <a:spLocks noGrp="1"/>
          </p:cNvSpPr>
          <p:nvPr>
            <p:ph type="dt" sz="half" idx="12"/>
          </p:nvPr>
        </p:nvSpPr>
        <p:spPr/>
        <p:txBody>
          <a:bodyPr/>
          <a:lstStyle/>
          <a:p>
            <a:fld id="{05E6F1D8-D291-4A6F-9D29-2CA7918A9AB0}"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5BB37192-E615-48A6-A8B7-2183FBFBF836}"/>
              </a:ext>
            </a:extLst>
          </p:cNvPr>
          <p:cNvSpPr>
            <a:spLocks noGrp="1"/>
          </p:cNvSpPr>
          <p:nvPr>
            <p:ph type="sldNum" sz="quarter" idx="14"/>
          </p:nvPr>
        </p:nvSpPr>
        <p:spPr/>
        <p:txBody>
          <a:bodyPr/>
          <a:lstStyle/>
          <a:p>
            <a:fld id="{28F7F04C-F568-F649-A2AE-EA61C66B69B4}" type="slidenum">
              <a:rPr lang="fi-FI" noProof="1" smtClean="0"/>
              <a:pPr/>
              <a:t>3</a:t>
            </a:fld>
            <a:endParaRPr lang="fi-FI" noProof="1"/>
          </a:p>
        </p:txBody>
      </p:sp>
    </p:spTree>
    <p:extLst>
      <p:ext uri="{BB962C8B-B14F-4D97-AF65-F5344CB8AC3E}">
        <p14:creationId xmlns:p14="http://schemas.microsoft.com/office/powerpoint/2010/main" val="178454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a:xfrm>
            <a:off x="292329" y="327634"/>
            <a:ext cx="8492897" cy="1110638"/>
          </a:xfrm>
        </p:spPr>
        <p:txBody>
          <a:bodyPr/>
          <a:lstStyle/>
          <a:p>
            <a:r>
              <a:rPr lang="en-US" dirty="0"/>
              <a:t>Topic area 1</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a:xfrm>
            <a:off x="1163782" y="1504597"/>
            <a:ext cx="7621444" cy="3388289"/>
          </a:xfrm>
        </p:spPr>
        <p:txBody>
          <a:bodyPr/>
          <a:lstStyle/>
          <a:p>
            <a:r>
              <a:rPr lang="en-US" b="0" dirty="0"/>
              <a:t>Subtopic</a:t>
            </a:r>
          </a:p>
          <a:p>
            <a:r>
              <a:rPr lang="en-US" b="0" dirty="0"/>
              <a:t>Subtopic</a:t>
            </a:r>
          </a:p>
          <a:p>
            <a:r>
              <a:rPr lang="en-US" b="0" dirty="0"/>
              <a:t>Subtopic</a:t>
            </a:r>
          </a:p>
          <a:p>
            <a:r>
              <a:rPr lang="en-US" b="0" dirty="0"/>
              <a:t>Subtopic</a:t>
            </a:r>
            <a:endParaRPr lang="fi-FI" b="0" dirty="0"/>
          </a:p>
        </p:txBody>
      </p:sp>
      <p:sp>
        <p:nvSpPr>
          <p:cNvPr id="4" name="Date Placeholder 3">
            <a:extLst>
              <a:ext uri="{FF2B5EF4-FFF2-40B4-BE49-F238E27FC236}">
                <a16:creationId xmlns:a16="http://schemas.microsoft.com/office/drawing/2014/main" id="{41DD8C3E-8A60-4DE7-A78A-90C4100975C0}"/>
              </a:ext>
            </a:extLst>
          </p:cNvPr>
          <p:cNvSpPr>
            <a:spLocks noGrp="1"/>
          </p:cNvSpPr>
          <p:nvPr>
            <p:ph type="dt" sz="half" idx="12"/>
          </p:nvPr>
        </p:nvSpPr>
        <p:spPr/>
        <p:txBody>
          <a:bodyPr/>
          <a:lstStyle/>
          <a:p>
            <a:fld id="{68094356-1969-4E3B-BBAE-DC0FA129D591}"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C544C28E-D327-4803-A17A-7B1475CEB4A4}"/>
              </a:ext>
            </a:extLst>
          </p:cNvPr>
          <p:cNvSpPr>
            <a:spLocks noGrp="1"/>
          </p:cNvSpPr>
          <p:nvPr>
            <p:ph type="sldNum" sz="quarter" idx="14"/>
          </p:nvPr>
        </p:nvSpPr>
        <p:spPr/>
        <p:txBody>
          <a:bodyPr/>
          <a:lstStyle/>
          <a:p>
            <a:fld id="{28F7F04C-F568-F649-A2AE-EA61C66B69B4}" type="slidenum">
              <a:rPr lang="fi-FI" noProof="1" smtClean="0"/>
              <a:pPr/>
              <a:t>4</a:t>
            </a:fld>
            <a:endParaRPr lang="fi-FI" noProof="1"/>
          </a:p>
        </p:txBody>
      </p:sp>
    </p:spTree>
    <p:extLst>
      <p:ext uri="{BB962C8B-B14F-4D97-AF65-F5344CB8AC3E}">
        <p14:creationId xmlns:p14="http://schemas.microsoft.com/office/powerpoint/2010/main" val="1959054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a:xfrm>
            <a:off x="325551" y="327403"/>
            <a:ext cx="8492897" cy="1110638"/>
          </a:xfrm>
        </p:spPr>
        <p:txBody>
          <a:bodyPr/>
          <a:lstStyle/>
          <a:p>
            <a:r>
              <a:rPr lang="en-US" dirty="0"/>
              <a:t>Topic area 2</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a:xfrm>
            <a:off x="1191490" y="1504597"/>
            <a:ext cx="7593735" cy="3388289"/>
          </a:xfrm>
        </p:spPr>
        <p:txBody>
          <a:bodyPr/>
          <a:lstStyle/>
          <a:p>
            <a:r>
              <a:rPr lang="en-US" b="0" dirty="0"/>
              <a:t>Subtopic</a:t>
            </a:r>
          </a:p>
          <a:p>
            <a:r>
              <a:rPr lang="en-US" b="0" dirty="0"/>
              <a:t>Subtopic</a:t>
            </a:r>
          </a:p>
          <a:p>
            <a:r>
              <a:rPr lang="en-US" b="0" dirty="0"/>
              <a:t>Subtopic</a:t>
            </a:r>
          </a:p>
          <a:p>
            <a:r>
              <a:rPr lang="en-US" b="0" dirty="0"/>
              <a:t>Subtopic</a:t>
            </a:r>
            <a:endParaRPr lang="fi-FI" b="0" dirty="0"/>
          </a:p>
        </p:txBody>
      </p:sp>
      <p:sp>
        <p:nvSpPr>
          <p:cNvPr id="4" name="Date Placeholder 3">
            <a:extLst>
              <a:ext uri="{FF2B5EF4-FFF2-40B4-BE49-F238E27FC236}">
                <a16:creationId xmlns:a16="http://schemas.microsoft.com/office/drawing/2014/main" id="{F1F8A40A-EF58-4A7F-A0E9-8C8EA01737E2}"/>
              </a:ext>
            </a:extLst>
          </p:cNvPr>
          <p:cNvSpPr>
            <a:spLocks noGrp="1"/>
          </p:cNvSpPr>
          <p:nvPr>
            <p:ph type="dt" sz="half" idx="12"/>
          </p:nvPr>
        </p:nvSpPr>
        <p:spPr/>
        <p:txBody>
          <a:bodyPr/>
          <a:lstStyle/>
          <a:p>
            <a:fld id="{06719CAD-5E99-44E5-8991-98483ACE1942}"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3E468E7A-1F8D-430F-B4C3-573C2DD7F330}"/>
              </a:ext>
            </a:extLst>
          </p:cNvPr>
          <p:cNvSpPr>
            <a:spLocks noGrp="1"/>
          </p:cNvSpPr>
          <p:nvPr>
            <p:ph type="sldNum" sz="quarter" idx="14"/>
          </p:nvPr>
        </p:nvSpPr>
        <p:spPr/>
        <p:txBody>
          <a:bodyPr/>
          <a:lstStyle/>
          <a:p>
            <a:fld id="{28F7F04C-F568-F649-A2AE-EA61C66B69B4}" type="slidenum">
              <a:rPr lang="fi-FI" noProof="1" smtClean="0"/>
              <a:pPr/>
              <a:t>5</a:t>
            </a:fld>
            <a:endParaRPr lang="fi-FI" noProof="1"/>
          </a:p>
        </p:txBody>
      </p:sp>
    </p:spTree>
    <p:extLst>
      <p:ext uri="{BB962C8B-B14F-4D97-AF65-F5344CB8AC3E}">
        <p14:creationId xmlns:p14="http://schemas.microsoft.com/office/powerpoint/2010/main" val="352699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a:xfrm>
            <a:off x="325551" y="327634"/>
            <a:ext cx="8492897" cy="1110638"/>
          </a:xfrm>
        </p:spPr>
        <p:txBody>
          <a:bodyPr/>
          <a:lstStyle/>
          <a:p>
            <a:r>
              <a:rPr lang="en-US" dirty="0"/>
              <a:t>Topic area 3</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a:xfrm>
            <a:off x="1200726" y="1504597"/>
            <a:ext cx="7584499" cy="3388289"/>
          </a:xfrm>
        </p:spPr>
        <p:txBody>
          <a:bodyPr/>
          <a:lstStyle/>
          <a:p>
            <a:r>
              <a:rPr lang="en-US" b="0" dirty="0"/>
              <a:t>Subtopic</a:t>
            </a:r>
          </a:p>
          <a:p>
            <a:r>
              <a:rPr lang="en-US" b="0" dirty="0"/>
              <a:t>Subtopic</a:t>
            </a:r>
          </a:p>
          <a:p>
            <a:r>
              <a:rPr lang="en-US" b="0" dirty="0"/>
              <a:t>Subtopic</a:t>
            </a:r>
          </a:p>
          <a:p>
            <a:r>
              <a:rPr lang="en-US" b="0" dirty="0"/>
              <a:t>Subtopic</a:t>
            </a:r>
            <a:endParaRPr lang="fi-FI" b="0" dirty="0"/>
          </a:p>
        </p:txBody>
      </p:sp>
      <p:sp>
        <p:nvSpPr>
          <p:cNvPr id="4" name="Date Placeholder 3">
            <a:extLst>
              <a:ext uri="{FF2B5EF4-FFF2-40B4-BE49-F238E27FC236}">
                <a16:creationId xmlns:a16="http://schemas.microsoft.com/office/drawing/2014/main" id="{6ECA9923-7CA5-44B0-9DF1-43D3FFF1B399}"/>
              </a:ext>
            </a:extLst>
          </p:cNvPr>
          <p:cNvSpPr>
            <a:spLocks noGrp="1"/>
          </p:cNvSpPr>
          <p:nvPr>
            <p:ph type="dt" sz="half" idx="12"/>
          </p:nvPr>
        </p:nvSpPr>
        <p:spPr/>
        <p:txBody>
          <a:bodyPr/>
          <a:lstStyle/>
          <a:p>
            <a:fld id="{3EE3DC81-7571-475D-B981-3341D55CB606}"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D7F2C576-3DD9-4FF0-BBD1-C84FF48D7CF7}"/>
              </a:ext>
            </a:extLst>
          </p:cNvPr>
          <p:cNvSpPr>
            <a:spLocks noGrp="1"/>
          </p:cNvSpPr>
          <p:nvPr>
            <p:ph type="sldNum" sz="quarter" idx="14"/>
          </p:nvPr>
        </p:nvSpPr>
        <p:spPr/>
        <p:txBody>
          <a:bodyPr/>
          <a:lstStyle/>
          <a:p>
            <a:fld id="{28F7F04C-F568-F649-A2AE-EA61C66B69B4}" type="slidenum">
              <a:rPr lang="fi-FI" noProof="1" smtClean="0"/>
              <a:pPr/>
              <a:t>6</a:t>
            </a:fld>
            <a:endParaRPr lang="fi-FI" noProof="1"/>
          </a:p>
        </p:txBody>
      </p:sp>
    </p:spTree>
    <p:extLst>
      <p:ext uri="{BB962C8B-B14F-4D97-AF65-F5344CB8AC3E}">
        <p14:creationId xmlns:p14="http://schemas.microsoft.com/office/powerpoint/2010/main" val="3607989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2B662B-F8EE-4F3A-851C-BED56BF7DAEB}"/>
              </a:ext>
            </a:extLst>
          </p:cNvPr>
          <p:cNvSpPr>
            <a:spLocks noGrp="1"/>
          </p:cNvSpPr>
          <p:nvPr>
            <p:ph type="body" sz="half" idx="10"/>
          </p:nvPr>
        </p:nvSpPr>
        <p:spPr>
          <a:xfrm>
            <a:off x="658782" y="327634"/>
            <a:ext cx="8492897" cy="1110638"/>
          </a:xfrm>
        </p:spPr>
        <p:txBody>
          <a:bodyPr/>
          <a:lstStyle/>
          <a:p>
            <a:r>
              <a:rPr lang="en-US" dirty="0"/>
              <a:t>Conclusion</a:t>
            </a:r>
            <a:endParaRPr lang="fi-FI" dirty="0"/>
          </a:p>
        </p:txBody>
      </p:sp>
      <p:sp>
        <p:nvSpPr>
          <p:cNvPr id="3" name="Text Placeholder 2">
            <a:extLst>
              <a:ext uri="{FF2B5EF4-FFF2-40B4-BE49-F238E27FC236}">
                <a16:creationId xmlns:a16="http://schemas.microsoft.com/office/drawing/2014/main" id="{DA1A4F7A-CF36-4A04-B08F-959CC8CED355}"/>
              </a:ext>
            </a:extLst>
          </p:cNvPr>
          <p:cNvSpPr>
            <a:spLocks noGrp="1"/>
          </p:cNvSpPr>
          <p:nvPr>
            <p:ph type="body" sz="half" idx="11"/>
          </p:nvPr>
        </p:nvSpPr>
        <p:spPr>
          <a:xfrm>
            <a:off x="1025236" y="1504597"/>
            <a:ext cx="7759990" cy="3388289"/>
          </a:xfrm>
        </p:spPr>
        <p:txBody>
          <a:bodyPr/>
          <a:lstStyle/>
          <a:p>
            <a:pPr marL="457200" indent="-457200">
              <a:buAutoNum type="arabicPeriod"/>
            </a:pPr>
            <a:r>
              <a:rPr lang="en-US" sz="2800" dirty="0"/>
              <a:t>Topic area one</a:t>
            </a:r>
          </a:p>
          <a:p>
            <a:pPr marL="457200" indent="-457200">
              <a:buAutoNum type="arabicPeriod"/>
            </a:pPr>
            <a:r>
              <a:rPr lang="en-US" sz="2800" dirty="0"/>
              <a:t>Topic area two</a:t>
            </a:r>
          </a:p>
          <a:p>
            <a:pPr marL="457200" indent="-457200">
              <a:buAutoNum type="arabicPeriod"/>
            </a:pPr>
            <a:r>
              <a:rPr lang="en-US" sz="2800" dirty="0"/>
              <a:t>Topic area three</a:t>
            </a:r>
            <a:endParaRPr lang="fi-FI" sz="2800" dirty="0"/>
          </a:p>
        </p:txBody>
      </p:sp>
      <p:sp>
        <p:nvSpPr>
          <p:cNvPr id="4" name="Date Placeholder 3">
            <a:extLst>
              <a:ext uri="{FF2B5EF4-FFF2-40B4-BE49-F238E27FC236}">
                <a16:creationId xmlns:a16="http://schemas.microsoft.com/office/drawing/2014/main" id="{F893679F-4C53-4EB1-9059-320D442DB538}"/>
              </a:ext>
            </a:extLst>
          </p:cNvPr>
          <p:cNvSpPr>
            <a:spLocks noGrp="1"/>
          </p:cNvSpPr>
          <p:nvPr>
            <p:ph type="dt" sz="half" idx="12"/>
          </p:nvPr>
        </p:nvSpPr>
        <p:spPr/>
        <p:txBody>
          <a:bodyPr/>
          <a:lstStyle/>
          <a:p>
            <a:fld id="{4766452E-097A-4EF6-A29E-9208B43A2DFA}"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3FFE4183-58E0-4E6E-8B7A-309A6CF152E3}"/>
              </a:ext>
            </a:extLst>
          </p:cNvPr>
          <p:cNvSpPr>
            <a:spLocks noGrp="1"/>
          </p:cNvSpPr>
          <p:nvPr>
            <p:ph type="sldNum" sz="quarter" idx="14"/>
          </p:nvPr>
        </p:nvSpPr>
        <p:spPr/>
        <p:txBody>
          <a:bodyPr/>
          <a:lstStyle/>
          <a:p>
            <a:fld id="{28F7F04C-F568-F649-A2AE-EA61C66B69B4}" type="slidenum">
              <a:rPr lang="fi-FI" noProof="1" smtClean="0"/>
              <a:pPr/>
              <a:t>7</a:t>
            </a:fld>
            <a:endParaRPr lang="fi-FI" noProof="1"/>
          </a:p>
        </p:txBody>
      </p:sp>
    </p:spTree>
    <p:extLst>
      <p:ext uri="{BB962C8B-B14F-4D97-AF65-F5344CB8AC3E}">
        <p14:creationId xmlns:p14="http://schemas.microsoft.com/office/powerpoint/2010/main" val="153589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2BE880D-297B-4AFB-8B52-BABAF37DD6B6}"/>
              </a:ext>
            </a:extLst>
          </p:cNvPr>
          <p:cNvSpPr>
            <a:spLocks noGrp="1"/>
          </p:cNvSpPr>
          <p:nvPr>
            <p:ph type="body" sz="half" idx="11"/>
          </p:nvPr>
        </p:nvSpPr>
        <p:spPr>
          <a:xfrm>
            <a:off x="166255" y="235527"/>
            <a:ext cx="8709890" cy="4657359"/>
          </a:xfrm>
        </p:spPr>
        <p:txBody>
          <a:bodyPr/>
          <a:lstStyle/>
          <a:p>
            <a:pPr algn="ctr"/>
            <a:r>
              <a:rPr lang="en-US" sz="2800" b="0" i="1" dirty="0"/>
              <a:t>(Return to the theme of the introduction )</a:t>
            </a:r>
            <a:endParaRPr lang="fi-FI" sz="2800" b="0" i="1" dirty="0"/>
          </a:p>
        </p:txBody>
      </p:sp>
      <p:sp>
        <p:nvSpPr>
          <p:cNvPr id="2" name="Date Placeholder 1">
            <a:extLst>
              <a:ext uri="{FF2B5EF4-FFF2-40B4-BE49-F238E27FC236}">
                <a16:creationId xmlns:a16="http://schemas.microsoft.com/office/drawing/2014/main" id="{EBF9BAF3-F453-42D9-99E7-4ACB96596189}"/>
              </a:ext>
            </a:extLst>
          </p:cNvPr>
          <p:cNvSpPr>
            <a:spLocks noGrp="1"/>
          </p:cNvSpPr>
          <p:nvPr>
            <p:ph type="dt" sz="half" idx="12"/>
          </p:nvPr>
        </p:nvSpPr>
        <p:spPr/>
        <p:txBody>
          <a:bodyPr/>
          <a:lstStyle/>
          <a:p>
            <a:fld id="{5C4B4CBB-A9EB-417C-B42E-681F28558482}" type="datetime1">
              <a:rPr lang="en-GB" noProof="1" smtClean="0"/>
              <a:t>02/11/2022</a:t>
            </a:fld>
            <a:endParaRPr lang="fi-FI" noProof="1"/>
          </a:p>
        </p:txBody>
      </p:sp>
      <p:sp>
        <p:nvSpPr>
          <p:cNvPr id="4" name="Slide Number Placeholder 3">
            <a:extLst>
              <a:ext uri="{FF2B5EF4-FFF2-40B4-BE49-F238E27FC236}">
                <a16:creationId xmlns:a16="http://schemas.microsoft.com/office/drawing/2014/main" id="{7539482D-CB84-4234-86C6-2225FC13B150}"/>
              </a:ext>
            </a:extLst>
          </p:cNvPr>
          <p:cNvSpPr>
            <a:spLocks noGrp="1"/>
          </p:cNvSpPr>
          <p:nvPr>
            <p:ph type="sldNum" sz="quarter" idx="14"/>
          </p:nvPr>
        </p:nvSpPr>
        <p:spPr/>
        <p:txBody>
          <a:bodyPr/>
          <a:lstStyle/>
          <a:p>
            <a:fld id="{28F7F04C-F568-F649-A2AE-EA61C66B69B4}" type="slidenum">
              <a:rPr lang="fi-FI" noProof="1" smtClean="0"/>
              <a:pPr/>
              <a:t>8</a:t>
            </a:fld>
            <a:endParaRPr lang="fi-FI" noProof="1"/>
          </a:p>
        </p:txBody>
      </p:sp>
    </p:spTree>
    <p:extLst>
      <p:ext uri="{BB962C8B-B14F-4D97-AF65-F5344CB8AC3E}">
        <p14:creationId xmlns:p14="http://schemas.microsoft.com/office/powerpoint/2010/main" val="216589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ACDDA1-3F08-4E92-8D61-4494E779215E}"/>
              </a:ext>
            </a:extLst>
          </p:cNvPr>
          <p:cNvSpPr>
            <a:spLocks noGrp="1"/>
          </p:cNvSpPr>
          <p:nvPr>
            <p:ph type="body" sz="half" idx="10"/>
          </p:nvPr>
        </p:nvSpPr>
        <p:spPr>
          <a:xfrm>
            <a:off x="467820" y="296243"/>
            <a:ext cx="8492897" cy="1110638"/>
          </a:xfrm>
        </p:spPr>
        <p:txBody>
          <a:bodyPr/>
          <a:lstStyle/>
          <a:p>
            <a:r>
              <a:rPr lang="en-US" sz="3600" dirty="0"/>
              <a:t>Sources:</a:t>
            </a:r>
            <a:endParaRPr lang="fi-FI" sz="3600" dirty="0"/>
          </a:p>
        </p:txBody>
      </p:sp>
      <p:sp>
        <p:nvSpPr>
          <p:cNvPr id="3" name="Text Placeholder 2">
            <a:extLst>
              <a:ext uri="{FF2B5EF4-FFF2-40B4-BE49-F238E27FC236}">
                <a16:creationId xmlns:a16="http://schemas.microsoft.com/office/drawing/2014/main" id="{B15F21FD-C6E7-40C2-957D-1F34EB39FD6C}"/>
              </a:ext>
            </a:extLst>
          </p:cNvPr>
          <p:cNvSpPr>
            <a:spLocks noGrp="1"/>
          </p:cNvSpPr>
          <p:nvPr>
            <p:ph type="body" sz="half" idx="11"/>
          </p:nvPr>
        </p:nvSpPr>
        <p:spPr/>
        <p:txBody>
          <a:bodyPr/>
          <a:lstStyle/>
          <a:p>
            <a:endParaRPr lang="fi-FI"/>
          </a:p>
        </p:txBody>
      </p:sp>
      <p:sp>
        <p:nvSpPr>
          <p:cNvPr id="4" name="Date Placeholder 3">
            <a:extLst>
              <a:ext uri="{FF2B5EF4-FFF2-40B4-BE49-F238E27FC236}">
                <a16:creationId xmlns:a16="http://schemas.microsoft.com/office/drawing/2014/main" id="{07095C44-073E-4F12-83FE-E77A8F715826}"/>
              </a:ext>
            </a:extLst>
          </p:cNvPr>
          <p:cNvSpPr>
            <a:spLocks noGrp="1"/>
          </p:cNvSpPr>
          <p:nvPr>
            <p:ph type="dt" sz="half" idx="12"/>
          </p:nvPr>
        </p:nvSpPr>
        <p:spPr/>
        <p:txBody>
          <a:bodyPr/>
          <a:lstStyle/>
          <a:p>
            <a:fld id="{E943F143-4167-494C-97C5-DF1F2B91442E}" type="datetime1">
              <a:rPr lang="en-GB" noProof="1" smtClean="0"/>
              <a:t>02/11/2022</a:t>
            </a:fld>
            <a:endParaRPr lang="fi-FI" noProof="1"/>
          </a:p>
        </p:txBody>
      </p:sp>
      <p:sp>
        <p:nvSpPr>
          <p:cNvPr id="5" name="Slide Number Placeholder 4">
            <a:extLst>
              <a:ext uri="{FF2B5EF4-FFF2-40B4-BE49-F238E27FC236}">
                <a16:creationId xmlns:a16="http://schemas.microsoft.com/office/drawing/2014/main" id="{A23864E4-2761-45AB-B6BF-D13F77ADD8AC}"/>
              </a:ext>
            </a:extLst>
          </p:cNvPr>
          <p:cNvSpPr>
            <a:spLocks noGrp="1"/>
          </p:cNvSpPr>
          <p:nvPr>
            <p:ph type="sldNum" sz="quarter" idx="14"/>
          </p:nvPr>
        </p:nvSpPr>
        <p:spPr/>
        <p:txBody>
          <a:bodyPr/>
          <a:lstStyle/>
          <a:p>
            <a:fld id="{28F7F04C-F568-F649-A2AE-EA61C66B69B4}" type="slidenum">
              <a:rPr lang="fi-FI" noProof="1" smtClean="0"/>
              <a:pPr/>
              <a:t>9</a:t>
            </a:fld>
            <a:endParaRPr lang="fi-FI" noProof="1"/>
          </a:p>
        </p:txBody>
      </p:sp>
    </p:spTree>
    <p:extLst>
      <p:ext uri="{BB962C8B-B14F-4D97-AF65-F5344CB8AC3E}">
        <p14:creationId xmlns:p14="http://schemas.microsoft.com/office/powerpoint/2010/main" val="1350698321"/>
      </p:ext>
    </p:extLst>
  </p:cSld>
  <p:clrMapOvr>
    <a:masterClrMapping/>
  </p:clrMapOvr>
</p:sld>
</file>

<file path=ppt/theme/theme1.xml><?xml version="1.0" encoding="utf-8"?>
<a:theme xmlns:a="http://schemas.openxmlformats.org/drawingml/2006/main" name="Office-teema">
  <a:themeElements>
    <a:clrScheme name="Mukautettu 1">
      <a:dk1>
        <a:sysClr val="windowText" lastClr="000000"/>
      </a:dk1>
      <a:lt1>
        <a:sysClr val="window" lastClr="FFFFFF"/>
      </a:lt1>
      <a:dk2>
        <a:srgbClr val="005EB8"/>
      </a:dk2>
      <a:lt2>
        <a:srgbClr val="669ED4"/>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lto_1610_blue.pptx" id="{C34D0C79-154B-4D73-8A16-004A7851EAA0}" vid="{254815E9-DEFF-4FEA-BDAC-D250F15708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7D8067A49724945B01A3FCDF2E7485D" ma:contentTypeVersion="2" ma:contentTypeDescription="Create a new document." ma:contentTypeScope="" ma:versionID="018ac5e784e32aed0794ad18ccdee6a2">
  <xsd:schema xmlns:xsd="http://www.w3.org/2001/XMLSchema" xmlns:xs="http://www.w3.org/2001/XMLSchema" xmlns:p="http://schemas.microsoft.com/office/2006/metadata/properties" xmlns:ns2="1f75d104-e856-40ea-a1e1-b25d46133343" targetNamespace="http://schemas.microsoft.com/office/2006/metadata/properties" ma:root="true" ma:fieldsID="d141ec57cbfff1fab7480baa61827cc3" ns2:_="">
    <xsd:import namespace="1f75d104-e856-40ea-a1e1-b25d4613334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5d104-e856-40ea-a1e1-b25d461333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301205-38D3-4C88-BD29-169CEBDE7802}">
  <ds:schemaRefs>
    <ds:schemaRef ds:uri="http://schemas.microsoft.com/sharepoint/v3/contenttype/forms"/>
  </ds:schemaRefs>
</ds:datastoreItem>
</file>

<file path=customXml/itemProps2.xml><?xml version="1.0" encoding="utf-8"?>
<ds:datastoreItem xmlns:ds="http://schemas.openxmlformats.org/officeDocument/2006/customXml" ds:itemID="{58EA2702-B7C9-45EB-B3AC-DFEE20D9497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5BC448-9091-432F-B193-583201BB7A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75d104-e856-40ea-a1e1-b25d4613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Aalto_1610_blue</Template>
  <TotalTime>36</TotalTime>
  <Words>835</Words>
  <Application>Microsoft Office PowerPoint</Application>
  <PresentationFormat>On-screen Show (16:10)</PresentationFormat>
  <Paragraphs>135</Paragraphs>
  <Slides>12</Slides>
  <Notes>10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vt:lpstr>
      <vt:lpstr>Calibri</vt:lpstr>
      <vt:lpstr>Wingdings</vt:lpstr>
      <vt:lpstr>Office-teema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Dahlin Heli</dc:creator>
  <cp:lastModifiedBy>Qvist Nanna</cp:lastModifiedBy>
  <cp:revision>8</cp:revision>
  <dcterms:created xsi:type="dcterms:W3CDTF">2022-10-07T11:02:03Z</dcterms:created>
  <dcterms:modified xsi:type="dcterms:W3CDTF">2022-11-02T15:56:13Z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0x01010077D8067A49724945B01A3FCDF2E7485D</vt:lpwstr>
  </property>
</Properties>
</file>