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77" r:id="rId5"/>
    <p:sldId id="259" r:id="rId6"/>
    <p:sldId id="270" r:id="rId7"/>
    <p:sldId id="265" r:id="rId8"/>
    <p:sldId id="261" r:id="rId9"/>
    <p:sldId id="263" r:id="rId10"/>
    <p:sldId id="271" r:id="rId11"/>
    <p:sldId id="266" r:id="rId12"/>
    <p:sldId id="269" r:id="rId13"/>
    <p:sldId id="264" r:id="rId14"/>
    <p:sldId id="272" r:id="rId15"/>
    <p:sldId id="274" r:id="rId16"/>
    <p:sldId id="275" r:id="rId17"/>
    <p:sldId id="267" r:id="rId18"/>
    <p:sldId id="273" r:id="rId19"/>
    <p:sldId id="268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7" r:id="rId28"/>
    <p:sldId id="284" r:id="rId29"/>
    <p:sldId id="285" r:id="rId30"/>
    <p:sldId id="286" r:id="rId31"/>
    <p:sldId id="288" r:id="rId32"/>
    <p:sldId id="289" r:id="rId33"/>
    <p:sldId id="294" r:id="rId34"/>
    <p:sldId id="290" r:id="rId35"/>
    <p:sldId id="291" r:id="rId36"/>
    <p:sldId id="262" r:id="rId3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3A"/>
    <a:srgbClr val="82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8D795A-C7DD-434B-843C-AC396F191023}" v="455" dt="2022-10-25T10:17:22.640"/>
    <p1510:client id="{D4C573C4-7334-4EF5-A1FF-4D1B10B57C37}" v="181" dt="2022-10-24T17:10:52.774"/>
    <p1510:client id="{E7B44E74-FE30-49A9-A928-1DBF0D3CF345}" v="122" dt="2022-10-24T15:46:53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22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8T09:46:13.9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25790 12762 16383 0 0,'0'-1'0'0'0,"1"-1"0"0"0,2-2 0 0 0,4-2 0 0 0,1-1 0 0 0,0-2 0 0 0,-2-1 0 0 0,0 3 0 0 0,-3 1 0 0 0,-2 0 0 0 0,-2 2 0 0 0,-3 0 0 0 0,-2 1 0 0 0,1-1 0 0 0,-1 0 0 0 0,0 0 0 0 0,1 0 0 0 0,0 0 0 0 0,1 0 0 0 0,-2 0 0 0 0,1-1 0 0 0,2 1 0 0 0,0 1 0 0 0,2 2 0 0 0,-2 0 0 0 0,0 2 0 0 0,-2 0 0 0 0,-1-1 0 0 0,-2 1 0 0 0,2 1 0 0 0,-1 0 0 0 0,2 1 0 0 0,0 1 0 0 0,1 0 0 0 0,1 1 0 0 0,1 1 0 0 0,0 1 0 0 0,2 1 0 0 0,-1-1 0 0 0,-1-1 0 0 0,2-1 0 0 0,0 0 0 0 0,3 0 0 0 0,-1-1 0 0 0,2 0 0 0 0,0 0 0 0 0,1 0 0 0 0,0-2 0 0 0,0 2 0 0 0,0-1 0 0 0,1 0 0 0 0,1 2 0 0 0,-1-2 0 0 0,0-1 0 0 0,0-1 0 0 0,1-1 0 0 0,0 0 0 0 0,-1-2 0 0 0,0-2 0 0 0,-1-1 0 0 0,0 0 0 0 0,-1-1 0 0 0,1 1 0 0 0,-2 0 0 0 0,0-1 0 0 0,-1 0 0 0 0,-1-2 0 0 0,0 1 0 0 0,-1-1 0 0 0,-2 1 0 0 0,-1 1 0 0 0,-1-1 0 0 0,-1 1 0 0 0,1 1 0 0 0,-1 0 0 0 0,-1 2 0 0 0,1 0 0 0 0,0 0 0 0 0,-1 0 0 0 0,-1 2 0 0 0,0 0 0 0 0,-1 1 0 0 0,0 0 0 0 0,0 0 0 0 0,1 1 0 0 0,0 1 0 0 0,1 0 0 0 0,0 1 0 0 0,1 0 0 0 0,0 1 0 0 0,2 1 0 0 0,1 1 0 0 0,-1 1 0 0 0,1 0 0 0 0,0 2 0 0 0,1-1 0 0 0,-1 0 0 0 0,0 1 0 0 0,1-3 0 0 0,2 1 0 0 0,1-2 0 0 0,0 0 0 0 0,1 0 0 0 0,0 0 0 0 0,1 0 0 0 0,0-1 0 0 0,-1 1 0 0 0,2-1 0 0 0,-2 0 0 0 0,2 0 0 0 0,-1 0 0 0 0,0 0 0 0 0,0 0 0 0 0,-1-2 0 0 0,0 0 0 0 0,2-2 0 0 0,0-1 0 0 0,2 1 0 0 0,-1-2 0 0 0,0 0 0 0 0,-1-2 0 0 0,0 1 0 0 0,0 0 0 0 0,2 1 0 0 0,-2-1 0 0 0,0-1 0 0 0,-3-1 0 0 0,0-2 0 0 0,-1 0 0 0 0,-1-1 0 0 0,0 0 0 0 0,0 2 0 0 0,0 3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29774 12042 16383 0 0,'0'-2'0'0'0,"-2"0"0"0"0,0-1 0 0 0,-1-2 0 0 0,-2-2 0 0 0,0-2 0 0 0,-1-1 0 0 0,0 1 0 0 0,0 0 0 0 0,2 1 0 0 0,0 0 0 0 0,3 0 0 0 0,0-1 0 0 0,0 1 0 0 0,2-1 0 0 0,-1 0 0 0 0,-1 1 0 0 0,0 0 0 0 0,3 3 0 0 0,2 0 0 0 0,2 0 0 0 0,1 0 0 0 0,1 0 0 0 0,1 1 0 0 0,-1-1 0 0 0,-1-1 0 0 0,-2 0 0 0 0,-1-2 0 0 0,0 2 0 0 0,0-1 0 0 0,-2 0 0 0 0,-1 0 0 0 0,0-1 0 0 0,0 0 0 0 0,-1-1 0 0 0,0 1 0 0 0,1 0 0 0 0,2 3 0 0 0,2 1 0 0 0,4 2 0 0 0,2 3 0 0 0,1 1 0 0 0,-1 0 0 0 0,0 0 0 0 0,-1 1 0 0 0,0 0 0 0 0,-1-1 0 0 0,0 1 0 0 0,-1 0 0 0 0,1 0 0 0 0,-1 0 0 0 0,1 2 0 0 0,0 1 0 0 0,-1 1 0 0 0,1 1 0 0 0,-1 0 0 0 0,0 1 0 0 0,-2-2 0 0 0,0 0 0 0 0,-1-1 0 0 0,-1-1 0 0 0,1 1 0 0 0,-1 0 0 0 0,0 0 0 0 0,0 0 0 0 0,-3-1 0 0 0,-2 0 0 0 0,-3 0 0 0 0,-3-2 0 0 0,0-1 0 0 0,-1 0 0 0 0,1 1 0 0 0,0-1 0 0 0,0 1 0 0 0,1 0 0 0 0,1 0 0 0 0,0 1 0 0 0,-1-1 0 0 0,0 0 0 0 0,-2 1 0 0 0,2 0 0 0 0,-1 0 0 0 0,1 0 0 0 0,0 1 0 0 0,1 2 0 0 0,1-1 0 0 0,0 0 0 0 0,2 1 0 0 0,0 0 0 0 0,0 1 0 0 0,-2-1 0 0 0,0-1 0 0 0,-1-1 0 0 0,-1-1 0 0 0,-1-1 0 0 0,1-4 0 0 0,0 0 0 0 0,-1-1 0 0 0,-1 0 0 0 0,2 0 0 0 0,0-1 0 0 0,-1 0 0 0 0,1 0 0 0 0,1 0 0 0 0,0-1 0 0 0,0 0 0 0 0,1-1 0 0 0,-1 1 0 0 0,1-1 0 0 0,-1 1 0 0 0,1 0 0 0 0,0-2 0 0 0,0-1 0 0 0,-1 1 0 0 0,1 0 0 0 0,-1 1 0 0 0,0 0 0 0 0,-2-1 0 0 0,1-1 0 0 0,1-1 0 0 0,2 0 0 0 0,0 1 0 0 0,1 0 0 0 0,2 0 0 0 0,0 0 0 0 0,1-1 0 0 0,0 0 0 0 0,1 1 0 0 0,2 2 0 0 0,1 1 0 0 0,2 3 0 0 0,1 0 0 0 0,1 0 0 0 0,0 2 0 0 0,0-1 0 0 0,-2-1 0 0 0,0-1 0 0 0,0 0 0 0 0,0 1 0 0 0,1 0 0 0 0,0 0 0 0 0,-3 0 0 0 0,-3-3 0 0 0,-4-1 0 0 0,-3-1 0 0 0,-2 2 0 0 0,-2 1 0 0 0,0 1 0 0 0,0 1 0 0 0,1 2 0 0 0,0 0 0 0 0,1 1 0 0 0,0 0 0 0 0,-1 1 0 0 0,0 0 0 0 0,-1 1 0 0 0,2 1 0 0 0,0 0 0 0 0,2 0 0 0 0,1 1 0 0 0,2 2 0 0 0,0-1 0 0 0,2 2 0 0 0,0-1 0 0 0,0 1 0 0 0,2 0 0 0 0,0-1 0 0 0,0 1 0 0 0,0 0 0 0 0,-1 0 0 0 0,0-1 0 0 0,-1 1 0 0 0,2-2 0 0 0,0 0 0 0 0,0 0 0 0 0,1-2 0 0 0,-1 1 0 0 0,2-1 0 0 0,0 0 0 0 0,1-1 0 0 0,0 0 0 0 0,2 2 0 0 0,3 0 0 0 0,1 2 0 0 0,1 1 0 0 0,-1-2 0 0 0,0 0 0 0 0,-1-1 0 0 0,-2 0 0 0 0,-1-2 0 0 0,-2-2 0 0 0,0-2 0 0 0,1-1 0 0 0,0 0 0 0 0,1-2 0 0 0,3 1 0 0 0,2-2 0 0 0,0 0 0 0 0,-1 1 0 0 0,-2-1 0 0 0,-1 0 0 0 0,-1 2 0 0 0,1 0 0 0 0,-1 1 0 0 0,1 0 0 0 0,1 1 0 0 0,-1 0 0 0 0,0 0 0 0 0,1 0 0 0 0,0 1 0 0 0,-1-1 0 0 0,1 0 0 0 0,-2-2 0 0 0,0 0 0 0 0,-2-1 0 0 0,-1-2 0 0 0,0 0 0 0 0,-1-1 0 0 0,-1 0 0 0 0,1 0 0 0 0,0 0 0 0 0,-1 0 0 0 0,0-1 0 0 0,-1-1 0 0 0,-1 0 0 0 0,1 2 0 0 0,-1 4 0 0 0,-2 4 0 0 0,0 3 0 0 0,0 2 0 0 0,0 1 0 0 0,0 0 0 0 0,-1-1 0 0 0,1 1 0 0 0,-1-2 0 0 0,-1 0 0 0 0,2 0 0 0 0,-1 0 0 0 0,0-1 0 0 0,-1 0 0 0 0,0 0 0 0 0,-1-1 0 0 0,1 1 0 0 0,1 0 0 0 0,-1 0 0 0 0,1 1 0 0 0,-1-2 0 0 0,0 1 0 0 0,0-1 0 0 0,-2 0 0 0 0,1-1 0 0 0,0 0 0 0 0,-2 0 0 0 0,0-1 0 0 0,0-1 0 0 0,-2-1 0 0 0,1 0 0 0 0,-1 0 0 0 0,0 0 0 0 0,0 0 0 0 0,0 0 0 0 0,0 0 0 0 0,1-1 0 0 0,-1 1 0 0 0,1 2 0 0 0,2 0 0 0 0,-1 0 0 0 0,1-2 0 0 0,0-1 0 0 0,0 0 0 0 0,-1-1 0 0 0,0 1 0 0 0,0-1 0 0 0,1 0 0 0 0,0-2 0 0 0,1 1 0 0 0,1-2 0 0 0,0 0 0 0 0,1-1 0 0 0,0 1 0 0 0,0-2 0 0 0,2 0 0 0 0,0-1 0 0 0,0 0 0 0 0,1-1 0 0 0,0 1 0 0 0,0-1 0 0 0,1 0 0 0 0,-1 0 0 0 0,0 0 0 0 0,0 0 0 0 0,0 0 0 0 0,1 2 0 0 0,1 0 0 0 0,2 2 0 0 0,1 1 0 0 0,1 0 0 0 0,1 1 0 0 0,2 1 0 0 0,-1 0 0 0 0,1 2 0 0 0,-1-1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8T09:55:08.7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25790 12762 16383 0 0,'0'-1'0'0'0,"1"-1"0"0"0,2-2 0 0 0,4-2 0 0 0,1-1 0 0 0,0-2 0 0 0,-2-1 0 0 0,0 3 0 0 0,-3 1 0 0 0,-2 0 0 0 0,-2 2 0 0 0,-3 0 0 0 0,-2 1 0 0 0,1-1 0 0 0,-1 0 0 0 0,0 0 0 0 0,1 0 0 0 0,0 0 0 0 0,1 0 0 0 0,-2 0 0 0 0,1-1 0 0 0,2 1 0 0 0,0 1 0 0 0,2 2 0 0 0,-2 0 0 0 0,0 2 0 0 0,-2 0 0 0 0,-1-1 0 0 0,-2 1 0 0 0,2 1 0 0 0,-1 0 0 0 0,2 1 0 0 0,0 1 0 0 0,1 0 0 0 0,1 1 0 0 0,1 1 0 0 0,0 1 0 0 0,2 1 0 0 0,-1-1 0 0 0,-1-1 0 0 0,2-1 0 0 0,0 0 0 0 0,3 0 0 0 0,-1-1 0 0 0,2 0 0 0 0,0 0 0 0 0,1 0 0 0 0,0-2 0 0 0,0 2 0 0 0,0-1 0 0 0,1 0 0 0 0,1 2 0 0 0,-1-2 0 0 0,0-1 0 0 0,0-1 0 0 0,1-1 0 0 0,0 0 0 0 0,-1-2 0 0 0,0-2 0 0 0,-1-1 0 0 0,0 0 0 0 0,-1-1 0 0 0,1 1 0 0 0,-2 0 0 0 0,0-1 0 0 0,-1 0 0 0 0,-1-2 0 0 0,0 1 0 0 0,-1-1 0 0 0,-2 1 0 0 0,-1 1 0 0 0,-1-1 0 0 0,-1 1 0 0 0,1 1 0 0 0,-1 0 0 0 0,-1 2 0 0 0,1 0 0 0 0,0 0 0 0 0,-1 0 0 0 0,-1 2 0 0 0,0 0 0 0 0,-1 1 0 0 0,0 0 0 0 0,0 0 0 0 0,1 1 0 0 0,0 1 0 0 0,1 0 0 0 0,0 1 0 0 0,1 0 0 0 0,0 1 0 0 0,2 1 0 0 0,1 1 0 0 0,-1 1 0 0 0,1 0 0 0 0,0 2 0 0 0,1-1 0 0 0,-1 0 0 0 0,0 1 0 0 0,1-3 0 0 0,2 1 0 0 0,1-2 0 0 0,0 0 0 0 0,1 0 0 0 0,0 0 0 0 0,1 0 0 0 0,0-1 0 0 0,-1 1 0 0 0,2-1 0 0 0,-2 0 0 0 0,2 0 0 0 0,-1 0 0 0 0,0 0 0 0 0,0 0 0 0 0,-1-2 0 0 0,0 0 0 0 0,2-2 0 0 0,0-1 0 0 0,2 1 0 0 0,-1-2 0 0 0,0 0 0 0 0,-1-2 0 0 0,0 1 0 0 0,0 0 0 0 0,2 1 0 0 0,-2-1 0 0 0,0-1 0 0 0,-3-1 0 0 0,0-2 0 0 0,-1 0 0 0 0,-1-1 0 0 0,0 0 0 0 0,0 2 0 0 0,0 3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4T08:35:18.7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12226 9200 16383 0 0,'-2'0'0'0'0,"1"0"0"0"0,1 3 0 0 0,3 0 0 0 0,4 0 0 0 0,3 0 0 0 0,3-1 0 0 0,-1-3 0 0 0,0-2 0 0 0,-2-3 0 0 0,-5 0 0 0 0,-7-2 0 0 0,-2-3 0 0 0,-4 2 0 0 0,-2-2 0 0 0,-1 0 0 0 0,0 0 0 0 0,-1 6 0 0 0,-1 3 0 0 0,-2 3 0 0 0,0 0 0 0 0,0 3 0 0 0,-1 1 0 0 0,3 2 0 0 0,0 0 0 0 0,3 1 0 0 0,3 2 0 0 0,3 2 0 0 0,2 2 0 0 0,4-2 0 0 0,4 0 0 0 0,4-2 0 0 0,0-1 0 0 0,1-1 0 0 0,-1 1 0 0 0,0-2 0 0 0,-2 1 0 0 0,1-1 0 0 0,1 1 0 0 0,2-1 0 0 0,1-1 0 0 0,2-3 0 0 0,-3-3 0 0 0,0-3 0 0 0,0 0 0 0 0,2-2 0 0 0,-1-1 0 0 0,-1-2 0 0 0,0 1 0 0 0,-3-1 0 0 0,-2-3 0 0 0,-3-1 0 0 0,-2-1 0 0 0,-3 1 0 0 0,-3 0 0 0 0,-2 2 0 0 0,-1 0 0 0 0,-1 2 0 0 0,0 0 0 0 0,-1 0 0 0 0,1 0 0 0 0,-1-2 0 0 0,-1-1 0 0 0,-2 0 0 0 0,-2 3 0 0 0,0 2 0 0 0,-2 3 0 0 0,1 1 0 0 0,-1 1 0 0 0,2 4 0 0 0,2 1 0 0 0,-1 0 0 0 0,3 2 0 0 0,2 2 0 0 0,6 0 0 0 0,3 2 0 0 0,1 1 0 0 0,0 2 0 0 0,-2-2 0 0 0,1-2 0 0 0,0-1 0 0 0,0 2 0 0 0,1 1 0 0 0,-2 2 0 0 0,1 0 0 0 0,-1 2 0 0 0,0 1 0 0 0,3-3 0 0 0,3-4 0 0 0,4-2 0 0 0,2-4 0 0 0,2-1 0 0 0,1-2 0 0 0,1 0 0 0 0,0-1 0 0 0,0 1 0 0 0,-2-4 0 0 0,-5-2 0 0 0,-2-4 0 0 0,-4-3 0 0 0,1 2 0 0 0,0-1 0 0 0,-1-1 0 0 0,-1-1 0 0 0,-4 0 0 0 0,-3 2 0 0 0,-2 0 0 0 0,-2 2 0 0 0,-2 3 0 0 0,1 0 0 0 0,-1 1 0 0 0,-1 2 0 0 0,-1 1 0 0 0,-1 2 0 0 0,-1 0 0 0 0,0 1 0 0 0,-1 0 0 0 0,3 3 0 0 0,3 4 0 0 0,4 2 0 0 0,2 4 0 0 0,3 1 0 0 0,1 1 0 0 0,3-1 0 0 0,1-2 0 0 0,0 1 0 0 0,-1 0 0 0 0,-1 1 0 0 0,0 1 0 0 0,-1 0 0 0 0,-1 0 0 0 0,0 1 0 0 0,2-3 0 0 0,2-1 0 0 0,-1 0 0 0 0,0-4 0 0 0,1-4 0 0 0,3 0 0 0 0,3-1 0 0 0,3 0 0 0 0,1-2 0 0 0,1 0 0 0 0,1 0 0 0 0,0-1 0 0 0,-3-3 0 0 0,0 0 0 0 0,-1-1 0 0 0,-1-2 0 0 0,-4-2 0 0 0,-5-3 0 0 0,-2-2 0 0 0,-3-1 0 0 0,1 1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29623 13474 16383 0 0,'-2'1'0'0'0,"-1"1"0"0"0,-2 0 0 0 0,-2 0 0 0 0,-1-1 0 0 0,-1 1 0 0 0,2 2 0 0 0,-1 0 0 0 0,3 0 0 0 0,1-1 0 0 0,0-1 0 0 0,0 0 0 0 0,0 0 0 0 0,-1-1 0 0 0,-1 1 0 0 0,-1-2 0 0 0,-1 1 0 0 0,-1-1 0 0 0,1 0 0 0 0,-1 0 0 0 0,0 0 0 0 0,1-2 0 0 0,3-2 0 0 0,1-1 0 0 0,2-2 0 0 0,1-1 0 0 0,1 0 0 0 0,0-1 0 0 0,-1 1 0 0 0,0 1 0 0 0,-1 0 0 0 0,1-1 0 0 0,0 0 0 0 0,0 0 0 0 0,1 0 0 0 0,1 1 0 0 0,1 0 0 0 0,2 1 0 0 0,1 3 0 0 0,1 0 0 0 0,0 0 0 0 0,1 1 0 0 0,-1 0 0 0 0,2 1 0 0 0,0-1 0 0 0,2-1 0 0 0,2 1 0 0 0,0 1 0 0 0,-1 0 0 0 0,0 0 0 0 0,-3 2 0 0 0,-1 1 0 0 0,0 0 0 0 0,1 0 0 0 0,-1-1 0 0 0,1 0 0 0 0,0-1 0 0 0,-1 2 0 0 0,0 0 0 0 0,0 1 0 0 0,-2 2 0 0 0,1 1 0 0 0,0 2 0 0 0,1 0 0 0 0,-1 0 0 0 0,-1 1 0 0 0,-2 0 0 0 0,-2 0 0 0 0,0 0 0 0 0,0 0 0 0 0,-3-2 0 0 0,0 0 0 0 0,-2-2 0 0 0,2 0 0 0 0,-1 0 0 0 0,1-1 0 0 0,-2 0 0 0 0,1 0 0 0 0,0 2 0 0 0,1 0 0 0 0,0 0 0 0 0,-1 0 0 0 0,-1-1 0 0 0,-1-1 0 0 0,-1-2 0 0 0,-1 0 0 0 0,-2-2 0 0 0,1 1 0 0 0,-1-2 0 0 0,0 1 0 0 0,0 0 0 0 0,0 0 0 0 0,0 0 0 0 0,2-2 0 0 0,0 0 0 0 0,0 0 0 0 0,0 0 0 0 0,-1 1 0 0 0,0 1 0 0 0,0-1 0 0 0,0 0 0 0 0,3-3 0 0 0,0-1 0 0 0,1-2 0 0 0,1-1 0 0 0,2 0 0 0 0,-2 0 0 0 0,1 1 0 0 0,2 1 0 0 0,0 2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29643 13270 16383 0 0,'0'-2'0'0'0,"-2"0"0"0"0,-1-1 0 0 0,-2-1 0 0 0,-2 2 0 0 0,-1-1 0 0 0,-1 2 0 0 0,0 0 0 0 0,0 1 0 0 0,0 0 0 0 0,0 0 0 0 0,0 0 0 0 0,0 0 0 0 0,0 2 0 0 0,2 1 0 0 0,0 1 0 0 0,2 1 0 0 0,-1 1 0 0 0,2 1 0 0 0,0-1 0 0 0,0 1 0 0 0,-1-2 0 0 0,1 0 0 0 0,0 0 0 0 0,-2 0 0 0 0,0-1 0 0 0,-2 0 0 0 0,0 0 0 0 0,0-1 0 0 0,-1 1 0 0 0,1 0 0 0 0,3 5 0 0 0,1 1 0 0 0,2 1 0 0 0,1-1 0 0 0,3-1 0 0 0,0-1 0 0 0,0 0 0 0 0,0 0 0 0 0,-1-1 0 0 0,0 1 0 0 0,0 1 0 0 0,0-1 0 0 0,1 1 0 0 0,0-1 0 0 0,0 1 0 0 0,-1 0 0 0 0,1-2 0 0 0,0 0 0 0 0,1-2 0 0 0,2-1 0 0 0,0 0 0 0 0,0-1 0 0 0,2-1 0 0 0,0-1 0 0 0,1 0 0 0 0,0 0 0 0 0,-1 0 0 0 0,0 1 0 0 0,0 0 0 0 0,0-1 0 0 0,1 0 0 0 0,0 0 0 0 0,0-1 0 0 0,-1 1 0 0 0,0 1 0 0 0,0 0 0 0 0,0 0 0 0 0,1-1 0 0 0,0-1 0 0 0,0 1 0 0 0,1-1 0 0 0,-1 0 0 0 0,1 0 0 0 0,0-1 0 0 0,0 1 0 0 0,-1 0 0 0 0,1 0 0 0 0,0 0 0 0 0,-1 0 0 0 0,1 0 0 0 0,0 0 0 0 0,-2-1 0 0 0,0-1 0 0 0,-1 0 0 0 0,2 0 0 0 0,-2 0 0 0 0,-2-2 0 0 0,1-1 0 0 0,-2 0 0 0 0,0-1 0 0 0,0 1 0 0 0,0-1 0 0 0,1-1 0 0 0,-1 0 0 0 0,2 1 0 0 0,-2 0 0 0 0,2 0 0 0 0,-1 1 0 0 0,1-1 0 0 0,-1 0 0 0 0,1-2 0 0 0,-1 0 0 0 0,0 1 0 0 0,0 0 0 0 0,0 0 0 0 0,-2 0 0 0 0,-1-1 0 0 0,-2 1 0 0 0,-1 1 0 0 0,0-1 0 0 0,1 0 0 0 0,-1-1 0 0 0,0 1 0 0 0,-1 1 0 0 0,1-1 0 0 0,-1 0 0 0 0,0-1 0 0 0,1 0 0 0 0,-2 1 0 0 0,1 0 0 0 0,-1 0 0 0 0,1 0 0 0 0,-2 1 0 0 0,1 0 0 0 0,-1-1 0 0 0,1 0 0 0 0,-1 1 0 0 0,1-1 0 0 0,0 2 0 0 0,-2 2 0 0 0,-1 0 0 0 0,1 0 0 0 0,0 1 0 0 0,-1 0 0 0 0,0 1 0 0 0,-1 0 0 0 0,0 0 0 0 0,-1 1 0 0 0,1 0 0 0 0,-1 0 0 0 0,0 1 0 0 0,0-1 0 0 0,0 0 0 0 0,0 0 0 0 0,1 0 0 0 0,-1 0 0 0 0,0 0 0 0 0,0 0 0 0 0,1 0 0 0 0,-1 0 0 0 0,0 0 0 0 0,0 0 0 0 0,1 0 0 0 0,0 1 0 0 0,2 1 0 0 0,-1 0 0 0 0,-1 1 0 0 0,1 0 0 0 0,-1 0 0 0 0,1 0 0 0 0,2 2 0 0 0,1 1 0 0 0,2 1 0 0 0,1 1 0 0 0,1 0 0 0 0,2 1 0 0 0,0 0 0 0 0,2 0 0 0 0,0 0 0 0 0,0-1 0 0 0,2 1 0 0 0,1 0 0 0 0,-1 0 0 0 0,0-2 0 0 0,1-1 0 0 0,0 0 0 0 0,1-1 0 0 0,0-1 0 0 0,1-1 0 0 0,-2 1 0 0 0,-2-3 0 0 0,-1 1 0 0 0,-2 0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8T09:51:22.0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25790 12762 16383 0 0,'0'-1'0'0'0,"1"-1"0"0"0,2-2 0 0 0,4-2 0 0 0,1-1 0 0 0,0-2 0 0 0,-2-1 0 0 0,0 3 0 0 0,-3 1 0 0 0,-2 0 0 0 0,-2 2 0 0 0,-3 0 0 0 0,-2 1 0 0 0,1-1 0 0 0,-1 0 0 0 0,0 0 0 0 0,1 0 0 0 0,0 0 0 0 0,1 0 0 0 0,-2 0 0 0 0,1-1 0 0 0,2 1 0 0 0,0 1 0 0 0,2 2 0 0 0,-2 0 0 0 0,0 2 0 0 0,-2 0 0 0 0,-1-1 0 0 0,-2 1 0 0 0,2 1 0 0 0,-1 0 0 0 0,2 1 0 0 0,0 1 0 0 0,1 0 0 0 0,1 1 0 0 0,1 1 0 0 0,0 1 0 0 0,2 1 0 0 0,-1-1 0 0 0,-1-1 0 0 0,2-1 0 0 0,0 0 0 0 0,3 0 0 0 0,-1-1 0 0 0,2 0 0 0 0,0 0 0 0 0,1 0 0 0 0,0-2 0 0 0,0 2 0 0 0,0-1 0 0 0,1 0 0 0 0,1 2 0 0 0,-1-2 0 0 0,0-1 0 0 0,0-1 0 0 0,1-1 0 0 0,0 0 0 0 0,-1-2 0 0 0,0-2 0 0 0,-1-1 0 0 0,0 0 0 0 0,-1-1 0 0 0,1 1 0 0 0,-2 0 0 0 0,0-1 0 0 0,-1 0 0 0 0,-1-2 0 0 0,0 1 0 0 0,-1-1 0 0 0,-2 1 0 0 0,-1 1 0 0 0,-1-1 0 0 0,-1 1 0 0 0,1 1 0 0 0,-1 0 0 0 0,-1 2 0 0 0,1 0 0 0 0,0 0 0 0 0,-1 0 0 0 0,-1 2 0 0 0,0 0 0 0 0,-1 1 0 0 0,0 0 0 0 0,0 0 0 0 0,1 1 0 0 0,0 1 0 0 0,1 0 0 0 0,0 1 0 0 0,1 0 0 0 0,0 1 0 0 0,2 1 0 0 0,1 1 0 0 0,-1 1 0 0 0,1 0 0 0 0,0 2 0 0 0,1-1 0 0 0,-1 0 0 0 0,0 1 0 0 0,1-3 0 0 0,2 1 0 0 0,1-2 0 0 0,0 0 0 0 0,1 0 0 0 0,0 0 0 0 0,1 0 0 0 0,0-1 0 0 0,-1 1 0 0 0,2-1 0 0 0,-2 0 0 0 0,2 0 0 0 0,-1 0 0 0 0,0 0 0 0 0,0 0 0 0 0,-1-2 0 0 0,0 0 0 0 0,2-2 0 0 0,0-1 0 0 0,2 1 0 0 0,-1-2 0 0 0,0 0 0 0 0,-1-2 0 0 0,0 1 0 0 0,0 0 0 0 0,2 1 0 0 0,-2-1 0 0 0,0-1 0 0 0,-3-1 0 0 0,0-2 0 0 0,-1 0 0 0 0,-1-1 0 0 0,0 0 0 0 0,0 2 0 0 0,0 3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4T08:35:18.7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12456 8304 16383 0 0,'0'-3'0'0'0,"-3"0"0"0"0,-3-3 0 0 0,-3-3 0 0 0,-4 0 0 0 0,-1 1 0 0 0,-1 3 0 0 0,-1 2 0 0 0,-1 1 0 0 0,1 1 0 0 0,0 1 0 0 0,0 0 0 0 0,2 3 0 0 0,7 4 0 0 0,5 3 0 0 0,2 2 0 0 0,1 2 0 0 0,3 2 0 0 0,1 0 0 0 0,0 0 0 0 0,-1 0 0 0 0,1-3 0 0 0,0 0 0 0 0,2-4 0 0 0,-1 1 0 0 0,2-2 0 0 0,2 0 0 0 0,2-1 0 0 0,1 0 0 0 0,2 0 0 0 0,0-1 0 0 0,1 0 0 0 0,-1 0 0 0 0,1-2 0 0 0,-2-4 0 0 0,-2-2 0 0 0,-3-3 0 0 0,1-1 0 0 0,-3-2 0 0 0,2 1 0 0 0,-2-2 0 0 0,-2-2 0 0 0,1-1 0 0 0,2-2 0 0 0,0-1 0 0 0,-2 0 0 0 0,-2-1 0 0 0,-1 0 0 0 0,-1 0 0 0 0,-2 0 0 0 0,-2 3 0 0 0,-2 0 0 0 0,0 1 0 0 0,-2 2 0 0 0,1-1 0 0 0,-3 3 0 0 0,-2 2 0 0 0,-1-1 0 0 0,-3 2 0 0 0,-1 0 0 0 0,0 3 0 0 0,1 3 0 0 0,2 1 0 0 0,-1 2 0 0 0,3 1 0 0 0,2 3 0 0 0,3 3 0 0 0,5 2 0 0 0,2 2 0 0 0,4 0 0 0 0,0 1 0 0 0,3 0 0 0 0,-2 0 0 0 0,2 0 0 0 0,-1 0 0 0 0,1-3 0 0 0,-1-1 0 0 0,-2 0 0 0 0,-2 1 0 0 0,-2-5 0 0 0,2-3 0 0 0,2-6 0 0 0,3-5 0 0 0,3-1 0 0 0,2-3 0 0 0,1-2 0 0 0,0-1 0 0 0,1-2 0 0 0,-2 0 0 0 0,-4-1 0 0 0,-4 0 0 0 0,-5 2 0 0 0,-3 2 0 0 0,-4 2 0 0 0,-3 3 0 0 0,-3 0 0 0 0,-2 1 0 0 0,-2 2 0 0 0,0-1 0 0 0,0 0 0 0 0,-1 1 0 0 0,1 4 0 0 0,0 1 0 0 0,0 2 0 0 0,3 2 0 0 0,3 3 0 0 0,1 0 0 0 0,3 2 0 0 0,1 1 0 0 0,2 2 0 0 0,4-2 0 0 0,2 0 0 0 0,3-1 0 0 0,1-1 0 0 0,1-1 0 0 0,2-2 0 0 0,3-2 0 0 0,0-2 0 0 0,0-4 0 0 0,-4-4 0 0 0,-5-1 0 0 0,-4-2 0 0 0,-2-3 0 0 0,0-1 0 0 0,-3 2 0 0 0,0 1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29957 11648 16383 0 0,'1'0'0'0'0,"3"0"0"0"0,1 0 0 0 0,2 0 0 0 0,1 0 0 0 0,0 0 0 0 0,1 0 0 0 0,0 0 0 0 0,0 0 0 0 0,0 0 0 0 0,0 0 0 0 0,-1 1 0 0 0,-3 3 0 0 0,-2 1 0 0 0,-1 2 0 0 0,-3 1 0 0 0,-1 0 0 0 0,0 1 0 0 0,0 0 0 0 0,1 0 0 0 0,0 0 0 0 0,0 0 0 0 0,1 0 0 0 0,0-1 0 0 0,0 1 0 0 0,-1-2 0 0 0,-1 0 0 0 0,-2-2 0 0 0,0 1 0 0 0,-3-2 0 0 0,0-1 0 0 0,-2-1 0 0 0,1-1 0 0 0,-1-1 0 0 0,-1 2 0 0 0,1 0 0 0 0,0-1 0 0 0,0 0 0 0 0,1 0 0 0 0,-1 0 0 0 0,0-1 0 0 0,0-1 0 0 0,1-1 0 0 0,-1 0 0 0 0,2-1 0 0 0,0 0 0 0 0,1-2 0 0 0,1 2 0 0 0,1-2 0 0 0,-1-1 0 0 0,1 0 0 0 0,1-2 0 0 0,3 1 0 0 0,1 1 0 0 0,0-1 0 0 0,0-1 0 0 0,1 0 0 0 0,-2 0 0 0 0,3-1 0 0 0,-1 1 0 0 0,0-1 0 0 0,-1 0 0 0 0,2 2 0 0 0,-1 0 0 0 0,2 1 0 0 0,1 3 0 0 0,1 0 0 0 0,2 2 0 0 0,0 1 0 0 0,0 0 0 0 0,1 0 0 0 0,0-1 0 0 0,0-1 0 0 0,-1-1 0 0 0,-2-2 0 0 0,1-1 0 0 0,-1-2 0 0 0,-2 0 0 0 0,-1 2 0 0 0,0 3 0 0 0,-1 2 0 0 0,2 2 0 0 0,-1 3 0 0 0,1 0 0 0 0,0 1 0 0 0,1 1 0 0 0,0 1 0 0 0,0 1 0 0 0,1-1 0 0 0,-1-1 0 0 0,-2 1 0 0 0,0 1 0 0 0,-1-1 0 0 0,1 2 0 0 0,-1-1 0 0 0,0 1 0 0 0,-2-1 0 0 0,-1 0 0 0 0,-1-2 0 0 0,1 1 0 0 0,-3-1 0 0 0,1 0 0 0 0,1 0 0 0 0,-2-1 0 0 0,1 1 0 0 0,-1-2 0 0 0,0 1 0 0 0,-1-1 0 0 0,0-1 0 0 0,-2 1 0 0 0,0-1 0 0 0,-2-1 0 0 0,1 0 0 0 0,-1-1 0 0 0,0 1 0 0 0,0 0 0 0 0,0-2 0 0 0,0 0 0 0 0,0-3 0 0 0,1-1 0 0 0,-1-2 0 0 0,0-2 0 0 0,2 0 0 0 0,-1-3 0 0 0,3-2 0 0 0,-1 1 0 0 0,1-2 0 0 0,1 0 0 0 0,2 1 0 0 0,1 1 0 0 0,2 3 0 0 0,3 2 0 0 0,1 2 0 0 0,2 1 0 0 0,0 0 0 0 0,0 1 0 0 0,0 0 0 0 0,0 2 0 0 0,1 0 0 0 0,1 0 0 0 0,-1 1 0 0 0,1 0 0 0 0,-3 0 0 0 0,-2 1 0 0 0,-2-1 0 0 0,0 0 0 0 0,1 0 0 0 0,4 0 0 0 0,2 0 0 0 0,1 0 0 0 0,0 0 0 0 0,-1 1 0 0 0,-1 3 0 0 0,0 1 0 0 0,-1 2 0 0 0,1 1 0 0 0,-1 0 0 0 0,-1 1 0 0 0,-1 0 0 0 0,0 0 0 0 0,0 0 0 0 0,-2 0 0 0 0,-1 0 0 0 0,-1 0 0 0 0,-1-1 0 0 0,-1 0 0 0 0,-3-3 0 0 0,0 0 0 0 0,-1-2 0 0 0,-1 0 0 0 0,-2-1 0 0 0,0-1 0 0 0,0-1 0 0 0,-1 0 0 0 0,0 0 0 0 0,0-1 0 0 0,2 0 0 0 0,0-1 0 0 0,0-2 0 0 0,0-1 0 0 0,0-2 0 0 0,1 1 0 0 0,1 0 0 0 0,2-1 0 0 0,-1 0 0 0 0,1-1 0 0 0,-1-1 0 0 0,0 1 0 0 0,3 0 0 0 0,1 2 0 0 0,2-1 0 0 0,2 1 0 0 0,3 0 0 0 0,0 1 0 0 0,1 2 0 0 0,1 1 0 0 0,0 0 0 0 0,0 2 0 0 0,-1-2 0 0 0,-4 1 0 0 0,-2-3 0 0 0,-4 1 0 0 0,-2-1 0 0 0,-1-2 0 0 0,-1 1 0 0 0,1 0 0 0 0,-1 0 0 0 0,0-1 0 0 0,-1 0 0 0 0,-1 0 0 0 0,0 0 0 0 0,-1 1 0 0 0,0 2 0 0 0,1 1 0 0 0,-1 1 0 0 0,0 1 0 0 0,0 0 0 0 0,0 0 0 0 0,2 2 0 0 0,1 1 0 0 0,2 3 0 0 0,0 1 0 0 0,0 1 0 0 0,0 0 0 0 0,1 1 0 0 0,0-1 0 0 0,0-1 0 0 0,-1 0 0 0 0,-1 0 0 0 0,-1 1 0 0 0,0 0 0 0 0,1 1 0 0 0,2-1 0 0 0,1 1 0 0 0,1-1 0 0 0,0 1 0 0 0,1 0 0 0 0,1 0 0 0 0,0-2 0 0 0,1 0 0 0 0,2-1 0 0 0,0 1 0 0 0,0 0 0 0 0,0-1 0 0 0,1 0 0 0 0,-1 1 0 0 0,1-1 0 0 0,-1 0 0 0 0,1-1 0 0 0,1-1 0 0 0,0-2 0 0 0,2 0 0 0 0,0-2 0 0 0,0 0 0 0 0,1 0 0 0 0,0 0 0 0 0,-1 0 0 0 0,0-2 0 0 0,-1 0 0 0 0,0 0 0 0 0,0-1 0 0 0,0 0 0 0 0,1-1 0 0 0,1 0 0 0 0,-2-1 0 0 0,-1 1 0 0 0,1 1 0 0 0,-1-1 0 0 0,-2-1 0 0 0,0 1 0 0 0,0-2 0 0 0,-1 0 0 0 0,-2-1 0 0 0,2 1 0 0 0,-1 0 0 0 0,0-1 0 0 0,-1 0 0 0 0,2 1 0 0 0,-1-1 0 0 0,0 1 0 0 0,0-2 0 0 0,-1 1 0 0 0,-1-2 0 0 0,0 1 0 0 0,0-1 0 0 0,0 0 0 0 0,-1 2 0 0 0,-3 0 0 0 0,-1 2 0 0 0,-2-1 0 0 0,-1 2 0 0 0,-1 1 0 0 0,0 1 0 0 0,2-1 0 0 0,-1 1 0 0 0,3 1 0 0 0,-1 1 0 0 0,0-1 0 0 0,0 0 0 0 0,-2 0 0 0 0,0 1 0 0 0,0 0 0 0 0,-1-1 0 0 0,0 1 0 0 0,2 2 0 0 0,0 0 0 0 0,0 0 0 0 0,0 1 0 0 0,-1 1 0 0 0,0 1 0 0 0,0 0 0 0 0,-1 1 0 0 0,2 1 0 0 0,1 1 0 0 0,1-1 0 0 0,1-1 0 0 0,2 1 0 0 0,0 1 0 0 0,1-1 0 0 0,2 0 0 0 0,1 0 0 0 0,0-1 0 0 0,2 1 0 0 0,0 1 0 0 0,1 0 0 0 0,0-1 0 0 0,0 0 0 0 0,0-2 0 0 0,0 0 0 0 0,-1 0 0 0 0,2-2 0 0 0,-1 0 0 0 0,1 0 0 0 0,0 0 0 0 0,1 0 0 0 0,-1-2 0 0 0,0-1 0 0 0,1 0 0 0 0,0 0 0 0 0,0-1 0 0 0,2 1 0 0 0,-1-2 0 0 0,1 0 0 0 0,-1-2 0 0 0,1 1 0 0 0,-2-2 0 0 0,0 1 0 0 0,-1-1 0 0 0,-3-1 0 0 0,1 1 0 0 0,-1-1 0 0 0,0 0 0 0 0,-2-1 0 0 0,1 1 0 0 0,-1-1 0 0 0,1 2 0 0 0,-1 0 0 0 0,0-1 0 0 0,0-1 0 0 0,0 0 0 0 0,1 0 0 0 0,1 2 0 0 0,1 0 0 0 0,1 1 0 0 0,-1 0 0 0 0,2 0 0 0 0,-1 2 0 0 0,2 0 0 0 0,-2 0 0 0 0,-2 3 0 0 0,-2 3 0 0 0,-1 1 0 0 0,0 2 0 0 0,0 1 0 0 0,-1 1 0 0 0,1 0 0 0 0,0 0 0 0 0,0 0 0 0 0,-1 0 0 0 0,0 0 0 0 0,-1 0 0 0 0,-2-1 0 0 0,-1 1 0 0 0,-1-2 0 0 0,-1-1 0 0 0,0-2 0 0 0,0 0 0 0 0,1 0 0 0 0,1 0 0 0 0,-1 0 0 0 0,-1 0 0 0 0,-1-1 0 0 0,0-1 0 0 0,0-1 0 0 0,-1-1 0 0 0,2-1 0 0 0,1-1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29959 11661 16383 0 0,'-1'0'0'0'0,"-3"0"0"0"0,-1 0 0 0 0,-2 0 0 0 0,-1 0 0 0 0,0 0 0 0 0,-1 0 0 0 0,-1 0 0 0 0,3 1 0 0 0,1 2 0 0 0,2 3 0 0 0,4 1 0 0 0,2 0 0 0 0,4 0 0 0 0,-1 0 0 0 0,1 1 0 0 0,2-1 0 0 0,-1 0 0 0 0,1-1 0 0 0,1 0 0 0 0,-2 1 0 0 0,0 0 0 0 0,-1-1 0 0 0,-1-1 0 0 0,-1 0 0 0 0,1-1 0 0 0,-1 1 0 0 0,-1 0 0 0 0,0 0 0 0 0,2-1 0 0 0,0-1 0 0 0,2-3 0 0 0,1-1 0 0 0,-1-2 0 0 0,0-1 0 0 0,0 1 0 0 0,0 0 0 0 0,0 0 0 0 0,-1 0 0 0 0,-1-1 0 0 0,0 1 0 0 0,1-2 0 0 0,0 1 0 0 0,0 0 0 0 0,0 0 0 0 0,-1-1 0 0 0,-1-1 0 0 0,-2-1 0 0 0,-2 0 0 0 0,-1-1 0 0 0,-3 1 0 0 0,1 0 0 0 0,-2 0 0 0 0,-1-1 0 0 0,-1 1 0 0 0,-1 0 0 0 0,1 0 0 0 0,0 2 0 0 0,0 0 0 0 0,0 0 0 0 0,-1 1 0 0 0,0 0 0 0 0,1-1 0 0 0,0 1 0 0 0,2 0 0 0 0,-1 0 0 0 0,2-1 0 0 0,-1 1 0 0 0,0-1 0 0 0,-2 1 0 0 0,2 0 0 0 0,-2-1 0 0 0,1 2 0 0 0,-1 1 0 0 0,-1 1 0 0 0,0 0 0 0 0,-1 1 0 0 0,0 0 0 0 0,0 0 0 0 0,0 2 0 0 0,1 0 0 0 0,-1 0 0 0 0,0 0 0 0 0,0 0 0 0 0,0 1 0 0 0,2 1 0 0 0,0-1 0 0 0,2 2 0 0 0,0 0 0 0 0,0 2 0 0 0,1 0 0 0 0,0 2 0 0 0,1-1 0 0 0,1 1 0 0 0,-1 0 0 0 0,1 0 0 0 0,0-1 0 0 0,2 1 0 0 0,1 0 0 0 0,2-2 0 0 0,0 0 0 0 0,0 0 0 0 0,1 0 0 0 0,1 1 0 0 0,1-1 0 0 0,1 2 0 0 0,1-1 0 0 0,-1 1 0 0 0,0-2 0 0 0,-1 0 0 0 0,-1-2 0 0 0,-1 1 0 0 0,1-2 0 0 0,1-1 0 0 0,-1 0 0 0 0,0 2 0 0 0,1-1 0 0 0,-1 1 0 0 0,1-1 0 0 0,0 0 0 0 0,1-2 0 0 0,1-1 0 0 0,0 0 0 0 0,0-1 0 0 0,1 0 0 0 0,0 0 0 0 0,0 0 0 0 0,-1 0 0 0 0,1 0 0 0 0,0-1 0 0 0,0 1 0 0 0,-1 0 0 0 0,1 0 0 0 0,0 0 0 0 0,-1 0 0 0 0,-1-1 0 0 0,0-1 0 0 0,0 0 0 0 0,0-1 0 0 0,1-1 0 0 0,0-1 0 0 0,-1 0 0 0 0,-1-1 0 0 0,-1-2 0 0 0,-1 1 0 0 0,0 0 0 0 0,-1 0 0 0 0,1 1 0 0 0,0 1 0 0 0,-2-1 0 0 0,-1 1 0 0 0,-1 1 0 0 0,-1 0 0 0 0,2 0 0 0 0,-3 0 0 0 0,1-1 0 0 0,0-1 0 0 0,0-2 0 0 0,-2 0 0 0 0,1 0 0 0 0,0-1 0 0 0,-1 0 0 0 0,0 0 0 0 0,-1 1 0 0 0,0 1 0 0 0,-1 0 0 0 0,1 0 0 0 0,0 1 0 0 0,-1 0 0 0 0,2-1 0 0 0,-1 2 0 0 0,1-1 0 0 0,-1 1 0 0 0,0 0 0 0 0,0 1 0 0 0,0-1 0 0 0,-1 1 0 0 0,1 0 0 0 0,0 0 0 0 0,-1-1 0 0 0,1 1 0 0 0,0 0 0 0 0,-1-1 0 0 0,-1 1 0 0 0,0 0 0 0 0,0-1 0 0 0,0 1 0 0 0,-1 1 0 0 0,0 1 0 0 0,-1 2 0 0 0,-1 1 0 0 0,1 1 0 0 0,-1-1 0 0 0,0 1 0 0 0,0-1 0 0 0,0-1 0 0 0,1 2 0 0 0,-1 0 0 0 0,0 1 0 0 0,2 2 0 0 0,0 0 0 0 0,2 0 0 0 0,-1 2 0 0 0,1 0 0 0 0,-2 1 0 0 0,1 0 0 0 0,0-1 0 0 0,1 0 0 0 0,2 0 0 0 0,0 0 0 0 0,0-1 0 0 0,1 1 0 0 0,0-1 0 0 0,0 1 0 0 0,2 1 0 0 0,-1 0 0 0 0,1 0 0 0 0,0 1 0 0 0,0-1 0 0 0,0 1 0 0 0,0 0 0 0 0,0 0 0 0 0,0-1 0 0 0,2 1 0 0 0,0 0 0 0 0,1-2 0 0 0,1 0 0 0 0,0-2 0 0 0,2-1 0 0 0,0 0 0 0 0,2-1 0 0 0,0-1 0 0 0,1-1 0 0 0,0 0 0 0 0,0-2 0 0 0,-1-1 0 0 0,1-1 0 0 0,0-1 0 0 0,0-1 0 0 0,-2 0 0 0 0,-2-2 0 0 0,-1-1 0 0 0,-2 0 0 0 0,-2-1 0 0 0,0 0 0 0 0,0 0 0 0 0,0 0 0 0 0,-1 0 0 0 0,0 0 0 0 0,-2 0 0 0 0,0 2 0 0 0,-2 2 0 0 0,0 0 0 0 0,-1 1 0 0 0,0 0 0 0 0,-1 0 0 0 0,-1 3 0 0 0,1 1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8T09:56:51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25790 12762 16383 0 0,'0'-1'0'0'0,"1"-1"0"0"0,2-2 0 0 0,4-2 0 0 0,1-1 0 0 0,0-2 0 0 0,-2-1 0 0 0,0 3 0 0 0,-3 1 0 0 0,-2 0 0 0 0,-2 2 0 0 0,-3 0 0 0 0,-2 1 0 0 0,1-1 0 0 0,-1 0 0 0 0,0 0 0 0 0,1 0 0 0 0,0 0 0 0 0,1 0 0 0 0,-2 0 0 0 0,1-1 0 0 0,2 1 0 0 0,0 1 0 0 0,2 2 0 0 0,-2 0 0 0 0,0 2 0 0 0,-2 0 0 0 0,-1-1 0 0 0,-2 1 0 0 0,2 1 0 0 0,-1 0 0 0 0,2 1 0 0 0,0 1 0 0 0,1 0 0 0 0,1 1 0 0 0,1 1 0 0 0,0 1 0 0 0,2 1 0 0 0,-1-1 0 0 0,-1-1 0 0 0,2-1 0 0 0,0 0 0 0 0,3 0 0 0 0,-1-1 0 0 0,2 0 0 0 0,0 0 0 0 0,1 0 0 0 0,0-2 0 0 0,0 2 0 0 0,0-1 0 0 0,1 0 0 0 0,1 2 0 0 0,-1-2 0 0 0,0-1 0 0 0,0-1 0 0 0,1-1 0 0 0,0 0 0 0 0,-1-2 0 0 0,0-2 0 0 0,-1-1 0 0 0,0 0 0 0 0,-1-1 0 0 0,1 1 0 0 0,-2 0 0 0 0,0-1 0 0 0,-1 0 0 0 0,-1-2 0 0 0,0 1 0 0 0,-1-1 0 0 0,-2 1 0 0 0,-1 1 0 0 0,-1-1 0 0 0,-1 1 0 0 0,1 1 0 0 0,-1 0 0 0 0,-1 2 0 0 0,1 0 0 0 0,0 0 0 0 0,-1 0 0 0 0,-1 2 0 0 0,0 0 0 0 0,-1 1 0 0 0,0 0 0 0 0,0 0 0 0 0,1 1 0 0 0,0 1 0 0 0,1 0 0 0 0,0 1 0 0 0,1 0 0 0 0,0 1 0 0 0,2 1 0 0 0,1 1 0 0 0,-1 1 0 0 0,1 0 0 0 0,0 2 0 0 0,1-1 0 0 0,-1 0 0 0 0,0 1 0 0 0,1-3 0 0 0,2 1 0 0 0,1-2 0 0 0,0 0 0 0 0,1 0 0 0 0,0 0 0 0 0,1 0 0 0 0,0-1 0 0 0,-1 1 0 0 0,2-1 0 0 0,-2 0 0 0 0,2 0 0 0 0,-1 0 0 0 0,0 0 0 0 0,0 0 0 0 0,-1-2 0 0 0,0 0 0 0 0,2-2 0 0 0,0-1 0 0 0,2 1 0 0 0,-1-2 0 0 0,0 0 0 0 0,-1-2 0 0 0,0 1 0 0 0,0 0 0 0 0,2 1 0 0 0,-2-1 0 0 0,0-1 0 0 0,-3-1 0 0 0,0-2 0 0 0,-1 0 0 0 0,-1-1 0 0 0,0 0 0 0 0,0 2 0 0 0,0 3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8T09:53:15.1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25790 12762 16383 0 0,'0'-1'0'0'0,"1"-1"0"0"0,2-2 0 0 0,4-2 0 0 0,1-1 0 0 0,0-2 0 0 0,-2-1 0 0 0,0 3 0 0 0,-3 1 0 0 0,-2 0 0 0 0,-2 2 0 0 0,-3 0 0 0 0,-2 1 0 0 0,1-1 0 0 0,-1 0 0 0 0,0 0 0 0 0,1 0 0 0 0,0 0 0 0 0,1 0 0 0 0,-2 0 0 0 0,1-1 0 0 0,2 1 0 0 0,0 1 0 0 0,2 2 0 0 0,-2 0 0 0 0,0 2 0 0 0,-2 0 0 0 0,-1-1 0 0 0,-2 1 0 0 0,2 1 0 0 0,-1 0 0 0 0,2 1 0 0 0,0 1 0 0 0,1 0 0 0 0,1 1 0 0 0,1 1 0 0 0,0 1 0 0 0,2 1 0 0 0,-1-1 0 0 0,-1-1 0 0 0,2-1 0 0 0,0 0 0 0 0,3 0 0 0 0,-1-1 0 0 0,2 0 0 0 0,0 0 0 0 0,1 0 0 0 0,0-2 0 0 0,0 2 0 0 0,0-1 0 0 0,1 0 0 0 0,1 2 0 0 0,-1-2 0 0 0,0-1 0 0 0,0-1 0 0 0,1-1 0 0 0,0 0 0 0 0,-1-2 0 0 0,0-2 0 0 0,-1-1 0 0 0,0 0 0 0 0,-1-1 0 0 0,1 1 0 0 0,-2 0 0 0 0,0-1 0 0 0,-1 0 0 0 0,-1-2 0 0 0,0 1 0 0 0,-1-1 0 0 0,-2 1 0 0 0,-1 1 0 0 0,-1-1 0 0 0,-1 1 0 0 0,1 1 0 0 0,-1 0 0 0 0,-1 2 0 0 0,1 0 0 0 0,0 0 0 0 0,-1 0 0 0 0,-1 2 0 0 0,0 0 0 0 0,-1 1 0 0 0,0 0 0 0 0,0 0 0 0 0,1 1 0 0 0,0 1 0 0 0,1 0 0 0 0,0 1 0 0 0,1 0 0 0 0,0 1 0 0 0,2 1 0 0 0,1 1 0 0 0,-1 1 0 0 0,1 0 0 0 0,0 2 0 0 0,1-1 0 0 0,-1 0 0 0 0,0 1 0 0 0,1-3 0 0 0,2 1 0 0 0,1-2 0 0 0,0 0 0 0 0,1 0 0 0 0,0 0 0 0 0,1 0 0 0 0,0-1 0 0 0,-1 1 0 0 0,2-1 0 0 0,-2 0 0 0 0,2 0 0 0 0,-1 0 0 0 0,0 0 0 0 0,0 0 0 0 0,-1-2 0 0 0,0 0 0 0 0,2-2 0 0 0,0-1 0 0 0,2 1 0 0 0,-1-2 0 0 0,0 0 0 0 0,-1-2 0 0 0,0 1 0 0 0,0 0 0 0 0,2 1 0 0 0,-2-1 0 0 0,0-1 0 0 0,-3-1 0 0 0,0-2 0 0 0,-1 0 0 0 0,-1-1 0 0 0,0 0 0 0 0,0 2 0 0 0,0 3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4T08:35:18.7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12222 8690 16383 0 0,'-2'0'0'0'0,"-2"-3"0"0"0,1-3 0 0 0,0-4 0 0 0,1-2 0 0 0,-2 0 0 0 0,0 0 0 0 0,-2 2 0 0 0,-3 3 0 0 0,-3 2 0 0 0,-1 2 0 0 0,1 5 0 0 0,0 1 0 0 0,-1 3 0 0 0,2 4 0 0 0,6 2 0 0 0,6-1 0 0 0,3 0 0 0 0,3-1 0 0 0,1 0 0 0 0,1-2 0 0 0,0 1 0 0 0,0-2 0 0 0,2-1 0 0 0,1-3 0 0 0,2-1 0 0 0,0-1 0 0 0,1-1 0 0 0,1 0 0 0 0,-3-3 0 0 0,-3-3 0 0 0,-4-4 0 0 0,0 0 0 0 0,-1-1 0 0 0,-1-1 0 0 0,-2-2 0 0 0,-3 0 0 0 0,-2-1 0 0 0,-3-1 0 0 0,-1 1 0 0 0,-1 1 0 0 0,-2 5 0 0 0,-3 2 0 0 0,-1 4 0 0 0,-1 1 0 0 0,0 2 0 0 0,-1 3 0 0 0,0 1 0 0 0,0 0 0 0 0,2 2 0 0 0,2 0 0 0 0,2 1 0 0 0,1 0 0 0 0,1 2 0 0 0,2 1 0 0 0,3 2 0 0 0,1 1 0 0 0,1 2 0 0 0,4-3 0 0 0,1 0 0 0 0,-1 1 0 0 0,1 0 0 0 0,0-2 0 0 0,1 0 0 0 0,2 1 0 0 0,2-2 0 0 0,0 0 0 0 0,1-1 0 0 0,1-3 0 0 0,2-2 0 0 0,1-2 0 0 0,-2-4 0 0 0,0-1 0 0 0,0-1 0 0 0,-2-2 0 0 0,1 0 0 0 0,-3-1 0 0 0,1 0 0 0 0,-1-2 0 0 0,0 2 0 0 0,-1-2 0 0 0,1 2 0 0 0,-1-2 0 0 0,1 2 0 0 0,-1-2 0 0 0,-1-1 0 0 0,-3-2 0 0 0,0-1 0 0 0,-2-2 0 0 0,-1 0 0 0 0,0-1 0 0 0,0 0 0 0 0,-3 3 0 0 0,-8 3 0 0 0,-5 4 0 0 0,-2 2 0 0 0,0 3 0 0 0,-1 1 0 0 0,4-3 0 0 0,3 3 0 0 0,3 1 0 0 0,-2 0 0 0 0,0 0 0 0 0,-1 0 0 0 0,-2 0 0 0 0,2 2 0 0 0,0 1 0 0 0,3 2 0 0 0,4 3 0 0 0,4 2 0 0 0,2 2 0 0 0,1 2 0 0 0,3 1 0 0 0,0-1 0 0 0,2-1 0 0 0,0-2 0 0 0,1-2 0 0 0,0 0 0 0 0,0-2 0 0 0,2-3 0 0 0,2 1 0 0 0,2 0 0 0 0,0-2 0 0 0,1-1 0 0 0,-2-5 0 0 0,0 0 0 0 0,-3-4 0 0 0,-1 0 0 0 0,-1-3 0 0 0,0 2 0 0 0,-1-2 0 0 0,1 1 0 0 0,2-1 0 0 0,1 1 0 0 0,0 0 0 0 0,-3-2 0 0 0,-5 1 0 0 0,-3-1 0 0 0,-2-2 0 0 0,-3 3 0 0 0,-3-2 0 0 0,-3 0 0 0 0,-3-2 0 0 0,-1 2 0 0 0,0 3 0 0 0,-2 2 0 0 0,1 3 0 0 0,0 1 0 0 0,0 4 0 0 0,0 2 0 0 0,0 2 0 0 0,3 4 0 0 0,3 1 0 0 0,4 3 0 0 0,3 1 0 0 0,1 1 0 0 0,2 0 0 0 0,3-3 0 0 0,1 0 0 0 0,3-3 0 0 0,0-1 0 0 0,1 2 0 0 0,0 0 0 0 0,-2 0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29577 12297 16383 0 0,'1'0'0'0'0,"3"0"0"0"0,1 0 0 0 0,2 0 0 0 0,1 0 0 0 0,0 0 0 0 0,1 0 0 0 0,0 0 0 0 0,-1 1 0 0 0,-3 2 0 0 0,0 1 0 0 0,-1 1 0 0 0,1 0 0 0 0,-2 0 0 0 0,1 1 0 0 0,0 0 0 0 0,0 1 0 0 0,2-1 0 0 0,-1 1 0 0 0,-1 0 0 0 0,-3-1 0 0 0,-1 0 0 0 0,-3-1 0 0 0,0 1 0 0 0,-1-2 0 0 0,-1 0 0 0 0,0 0 0 0 0,1 1 0 0 0,-1 0 0 0 0,0 2 0 0 0,2 0 0 0 0,-1 0 0 0 0,1-1 0 0 0,-1 1 0 0 0,-1-1 0 0 0,-2-2 0 0 0,0-1 0 0 0,-1 0 0 0 0,-1 0 0 0 0,1-1 0 0 0,-1-1 0 0 0,0 0 0 0 0,1-2 0 0 0,1-1 0 0 0,0 0 0 0 0,0 1 0 0 0,1-2 0 0 0,0 0 0 0 0,1-1 0 0 0,-1 1 0 0 0,2-2 0 0 0,0 1 0 0 0,-2 1 0 0 0,1-1 0 0 0,0 1 0 0 0,-2-1 0 0 0,1 0 0 0 0,-2 1 0 0 0,1-1 0 0 0,0 1 0 0 0,1-1 0 0 0,0-1 0 0 0,0 0 0 0 0,1-1 0 0 0,1 0 0 0 0,1 1 0 0 0,-1-1 0 0 0,4 1 0 0 0,1 1 0 0 0,2 2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29597 12278 16383 0 0,'0'-1'0'0'0,"0"-3"0"0"0,0-1 0 0 0,-2 0 0 0 0,-1-1 0 0 0,-3 0 0 0 0,-1 1 0 0 0,-3-2 0 0 0,-2 1 0 0 0,0 1 0 0 0,1 2 0 0 0,0 1 0 0 0,-2 1 0 0 0,0 1 0 0 0,1 0 0 0 0,1 0 0 0 0,0 0 0 0 0,2 1 0 0 0,-1-1 0 0 0,2 0 0 0 0,-1 0 0 0 0,2 2 0 0 0,2 1 0 0 0,3 1 0 0 0,2 1 0 0 0,1 1 0 0 0,2 1 0 0 0,0 0 0 0 0,2 2 0 0 0,-1 0 0 0 0,1-2 0 0 0,-1 0 0 0 0,0 0 0 0 0,-2 0 0 0 0,-1 1 0 0 0,0 0 0 0 0,-1 0 0 0 0,0 1 0 0 0,0-1 0 0 0,1 0 0 0 0,1-2 0 0 0,1 0 0 0 0,2-2 0 0 0,0-1 0 0 0,0 1 0 0 0,2-2 0 0 0,0-1 0 0 0,1 0 0 0 0,-1 1 0 0 0,-1 0 0 0 0,1 0 0 0 0,0-1 0 0 0,1 0 0 0 0,0 1 0 0 0,1 0 0 0 0,-1 0 0 0 0,1 0 0 0 0,2 1 0 0 0,1 0 0 0 0,0 0 0 0 0,-1-1 0 0 0,2-1 0 0 0,0 0 0 0 0,-1-1 0 0 0,0 0 0 0 0,-2-1 0 0 0,-2-3 0 0 0,-1 0 0 0 0,-1-1 0 0 0,-1 0 0 0 0,-1 0 0 0 0,-1-1 0 0 0,-1-1 0 0 0,0-1 0 0 0,0 0 0 0 0,0 0 0 0 0,1-1 0 0 0,0 0 0 0 0,-1 0 0 0 0,1 0 0 0 0,-1 2 0 0 0,-2 0 0 0 0,0 0 0 0 0,-2 0 0 0 0,-2-1 0 0 0,-2 0 0 0 0,-1-1 0 0 0,-1 2 0 0 0,-1 1 0 0 0,2-1 0 0 0,-1 1 0 0 0,1 0 0 0 0,0 1 0 0 0,0 0 0 0 0,1 1 0 0 0,0 0 0 0 0,-2 0 0 0 0,2-1 0 0 0,0 1 0 0 0,-1 1 0 0 0,0-1 0 0 0,0 1 0 0 0,0-1 0 0 0,0 0 0 0 0,1 2 0 0 0,-2 0 0 0 0,0 0 0 0 0,0 2 0 0 0,0-1 0 0 0,-1 1 0 0 0,0 1 0 0 0,0-1 0 0 0,2 1 0 0 0,0 1 0 0 0,0 0 0 0 0,0 0 0 0 0,-1-1 0 0 0,0 0 0 0 0,1 1 0 0 0,1 0 0 0 0,-1 0 0 0 0,1 0 0 0 0,0 1 0 0 0,0 0 0 0 0,1 0 0 0 0,-1 0 0 0 0,1 1 0 0 0,0 0 0 0 0,1 0 0 0 0,1 2 0 0 0,-1-1 0 0 0,3-1 0 0 0,0 0 0 0 0,0 2 0 0 0,-1 0 0 0 0,1 1 0 0 0,-1 1 0 0 0,-1 0 0 0 0,1 1 0 0 0,-2-2 0 0 0,1 0 0 0 0,1 0 0 0 0,0 0 0 0 0,1 1 0 0 0,0 0 0 0 0,1 0 0 0 0,0 1 0 0 0,0 0 0 0 0,0-1 0 0 0,0 1 0 0 0,2-2 0 0 0,0 0 0 0 0,0 2 0 0 0,-1 2 0 0 0,0-1 0 0 0,0 1 0 0 0,1-1 0 0 0,0-1 0 0 0,0 1 0 0 0,1 1 0 0 0,2 1 0 0 0,0 0 0 0 0,1-1 0 0 0,-1-1 0 0 0,-1-3 0 0 0,0-3 0 0 0,3-3 0 0 0,2-1 0 0 0,1-1 0 0 0,1-2 0 0 0,-1 0 0 0 0,-1 1 0 0 0,1 1 0 0 0,-1 0 0 0 0,0 0 0 0 0,-1 1 0 0 0,1 0 0 0 0,0 0 0 0 0,-1 0 0 0 0,1 0 0 0 0,-2-1 0 0 0,0-1 0 0 0,-2-1 0 0 0,0-1 0 0 0,1 0 0 0 0,0-1 0 0 0,2 2 0 0 0,-2-1 0 0 0,0 1 0 0 0,0-1 0 0 0,-1 0 0 0 0,1 1 0 0 0,-1-1 0 0 0,0 1 0 0 0,1 1 0 0 0,1 0 0 0 0,-1-1 0 0 0,0 1 0 0 0,1-2 0 0 0,-1-1 0 0 0,-1 1 0 0 0,0-2 0 0 0,-1 0 0 0 0,-2-1 0 0 0,1-1 0 0 0,-1 0 0 0 0,0-1 0 0 0,0 0 0 0 0,-2 0 0 0 0,1-2 0 0 0,0 0 0 0 0,1 1 0 0 0,0 1 0 0 0,0 0 0 0 0,-3 0 0 0 0,-2 0 0 0 0,-2 1 0 0 0,-2-1 0 0 0,-1 0 0 0 0,0 1 0 0 0,-1 1 0 0 0,-1 0 0 0 0,1 1 0 0 0,0 1 0 0 0,0 1 0 0 0,0 1 0 0 0,0 1 0 0 0,0 1 0 0 0,1 0 0 0 0,-1 1 0 0 0,0 0 0 0 0,0 1 0 0 0,1-1 0 0 0,-1 0 0 0 0,0 0 0 0 0,2 2 0 0 0,0 0 0 0 0,0 0 0 0 0,0 1 0 0 0,1 1 0 0 0,0 1 0 0 0,1 0 0 0 0,0 1 0 0 0,-1 1 0 0 0,1 1 0 0 0,1 0 0 0 0,0-1 0 0 0,0 0 0 0 0,1 0 0 0 0,2 0 0 0 0,-2 0 0 0 0,1-1 0 0 0,0 0 0 0 0,0 1 0 0 0,0-1 0 0 0,-1 0 0 0 0,3 1 0 0 0,0 0 0 0 0,1 1 0 0 0,0 0 0 0 0,1-1 0 0 0,1-1 0 0 0,-1 1 0 0 0,1-1 0 0 0,1 0 0 0 0,-2 0 0 0 0,1-1 0 0 0,1 1 0 0 0,0-1 0 0 0,1 0 0 0 0,0 0 0 0 0,0 0 0 0 0,1 1 0 0 0,1-2 0 0 0,0 1 0 0 0,-1 0 0 0 0,1-2 0 0 0,0-1 0 0 0,0-1 0 0 0,2 0 0 0 0,-1-1 0 0 0,1 0 0 0 0,-1-1 0 0 0,1 1 0 0 0,0 0 0 0 0,0 0 0 0 0,-1 0 0 0 0,1-2 0 0 0,0-1 0 0 0,-2-3 0 0 0,0 1 0 0 0,-1-1 0 0 0,2-1 0 0 0,-2 0 0 0 0,0 0 0 0 0,-1 1 0 0 0,0 0 0 0 0,-1 1 0 0 0,1-1 0 0 0,0 1 0 0 0,0 0 0 0 0,0 0 0 0 0,1 1 0 0 0,0 1 0 0 0,0-1 0 0 0,-2 0 0 0 0,1 1 0 0 0,-2 0 0 0 0,-2 2 0 0 0,0 4 0 0 0,-3 0 0 0 0,-1 1 0 0 0,1 3 0 0 0,0 0 0 0 0,0 1 0 0 0,0-1 0 0 0,0 0 0 0 0,-1 0 0 0 0,0-1 0 0 0,0-1 0 0 0,0 0 0 0 0,-3 0 0 0 0,1 1 0 0 0,0-1 0 0 0,-2 0 0 0 0,0 0 0 0 0,1 0 0 0 0,0-1 0 0 0,0 1 0 0 0,1-1 0 0 0,-1-1 0 0 0,1 0 0 0 0,-1 0 0 0 0,0 0 0 0 0,1 0 0 0 0,-1 0 0 0 0,1 1 0 0 0,0-1 0 0 0,1 2 0 0 0,-1-1 0 0 0,1 0 0 0 0,0 1 0 0 0,-2-2 0 0 0,1 0 0 0 0,-1 1 0 0 0,0-2 0 0 0,-1 0 0 0 0,-1-1 0 0 0,0-1 0 0 0,0 1 0 0 0,-1-2 0 0 0,0 1 0 0 0,0 0 0 0 0,0 0 0 0 0,2 1 0 0 0,0 1 0 0 0,0-1 0 0 0,1-3 0 0 0,1-3 0 0 0,0-1 0 0 0,1-1 0 0 0,1-2 0 0 0,0 0 0 0 0,-1 0 0 0 0,0 0 0 0 0,1 0 0 0 0,0 1 0 0 0,0 1 0 0 0,0 0 0 0 0,2 0 0 0 0,1-1 0 0 0,1 0 0 0 0,2 1 0 0 0,2 0 0 0 0,2 1 0 0 0,1-2 0 0 0,0 1 0 0 0,1-2 0 0 0,0 2 0 0 0,-2 1 0 0 0,0 0 0 0 0,-1 3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8T09:58:54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25790 12762 16383 0 0,'0'-1'0'0'0,"1"-1"0"0"0,2-2 0 0 0,4-2 0 0 0,1-1 0 0 0,0-2 0 0 0,-2-1 0 0 0,0 3 0 0 0,-3 1 0 0 0,-2 0 0 0 0,-2 2 0 0 0,-3 0 0 0 0,-2 1 0 0 0,1-1 0 0 0,-1 0 0 0 0,0 0 0 0 0,1 0 0 0 0,0 0 0 0 0,1 0 0 0 0,-2 0 0 0 0,1-1 0 0 0,2 1 0 0 0,0 1 0 0 0,2 2 0 0 0,-2 0 0 0 0,0 2 0 0 0,-2 0 0 0 0,-1-1 0 0 0,-2 1 0 0 0,2 1 0 0 0,-1 0 0 0 0,2 1 0 0 0,0 1 0 0 0,1 0 0 0 0,1 1 0 0 0,1 1 0 0 0,0 1 0 0 0,2 1 0 0 0,-1-1 0 0 0,-1-1 0 0 0,2-1 0 0 0,0 0 0 0 0,3 0 0 0 0,-1-1 0 0 0,2 0 0 0 0,0 0 0 0 0,1 0 0 0 0,0-2 0 0 0,0 2 0 0 0,0-1 0 0 0,1 0 0 0 0,1 2 0 0 0,-1-2 0 0 0,0-1 0 0 0,0-1 0 0 0,1-1 0 0 0,0 0 0 0 0,-1-2 0 0 0,0-2 0 0 0,-1-1 0 0 0,0 0 0 0 0,-1-1 0 0 0,1 1 0 0 0,-2 0 0 0 0,0-1 0 0 0,-1 0 0 0 0,-1-2 0 0 0,0 1 0 0 0,-1-1 0 0 0,-2 1 0 0 0,-1 1 0 0 0,-1-1 0 0 0,-1 1 0 0 0,1 1 0 0 0,-1 0 0 0 0,-1 2 0 0 0,1 0 0 0 0,0 0 0 0 0,-1 0 0 0 0,-1 2 0 0 0,0 0 0 0 0,-1 1 0 0 0,0 0 0 0 0,0 0 0 0 0,1 1 0 0 0,0 1 0 0 0,1 0 0 0 0,0 1 0 0 0,1 0 0 0 0,0 1 0 0 0,2 1 0 0 0,1 1 0 0 0,-1 1 0 0 0,1 0 0 0 0,0 2 0 0 0,1-1 0 0 0,-1 0 0 0 0,0 1 0 0 0,1-3 0 0 0,2 1 0 0 0,1-2 0 0 0,0 0 0 0 0,1 0 0 0 0,0 0 0 0 0,1 0 0 0 0,0-1 0 0 0,-1 1 0 0 0,2-1 0 0 0,-2 0 0 0 0,2 0 0 0 0,-1 0 0 0 0,0 0 0 0 0,0 0 0 0 0,-1-2 0 0 0,0 0 0 0 0,2-2 0 0 0,0-1 0 0 0,2 1 0 0 0,-1-2 0 0 0,0 0 0 0 0,-1-2 0 0 0,0 1 0 0 0,0 0 0 0 0,2 1 0 0 0,-2-1 0 0 0,0-1 0 0 0,-3-1 0 0 0,0-2 0 0 0,-1 0 0 0 0,-1-1 0 0 0,0 0 0 0 0,0 2 0 0 0,0 3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4T08:35:18.7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13135 9730 16383 0 0,'-3'0'0'0'0,"-3"0"0"0"0,-4 0 0 0 0,-2 2 0 0 0,-2 2 0 0 0,-2-1 0 0 0,0 0 0 0 0,0-1 0 0 0,2 2 0 0 0,4-3 0 0 0,3 2 0 0 0,6 2 0 0 0,6 1 0 0 0,4 2 0 0 0,4-1 0 0 0,2-1 0 0 0,1-2 0 0 0,0-1 0 0 0,1-2 0 0 0,-1-3 0 0 0,0-1 0 0 0,0-1 0 0 0,-2-2 0 0 0,-2 1 0 0 0,-3-3 0 0 0,0 1 0 0 0,-1-1 0 0 0,-3-3 0 0 0,-4-1 0 0 0,-2-1 0 0 0,-5 1 0 0 0,0 0 0 0 0,-2 2 0 0 0,0 0 0 0 0,-1 2 0 0 0,-2 2 0 0 0,-1 3 0 0 0,-2 1 0 0 0,-1 1 0 0 0,0 1 0 0 0,-1 0 0 0 0,0 0 0 0 0,2 3 0 0 0,2 4 0 0 0,2 3 0 0 0,3 2 0 0 0,3 2 0 0 0,5-1 0 0 0,1-1 0 0 0,4-2 0 0 0,1 0 0 0 0,1-2 0 0 0,3 1 0 0 0,1 1 0 0 0,2-1 0 0 0,-1 0 0 0 0,-1-1 0 0 0,0 1 0 0 0,-4-4 0 0 0,-1-3 0 0 0,1-1 0 0 0,-1-5 0 0 0,1-3 0 0 0,2-1 0 0 0,-1-1 0 0 0,0 0 0 0 0,0-1 0 0 0,0 2 0 0 0,1 2 0 0 0,-1-1 0 0 0,-1-2 0 0 0,-6-1 0 0 0,-3-3 0 0 0,-3 2 0 0 0,-2-1 0 0 0,-2 2 0 0 0,0 1 0 0 0,-1 1 0 0 0,-2 2 0 0 0,-1 2 0 0 0,-2 2 0 0 0,-1 1 0 0 0,-1 1 0 0 0,1 0 0 0 0,-1 0 0 0 0,0 1 0 0 0,0-1 0 0 0,0 0 0 0 0,3 3 0 0 0,0 1 0 0 0,4 2 0 0 0,2 3 0 0 0,5 2 0 0 0,4 2 0 0 0,0 2 0 0 0,1 1 0 0 0,2-3 0 0 0,0-1 0 0 0,0 1 0 0 0,-2 0 0 0 0,2-2 0 0 0,0 0 0 0 0,1-2 0 0 0,3-2 0 0 0,3-3 0 0 0,1-2 0 0 0,1-1 0 0 0,2-1 0 0 0,-1 0 0 0 0,1-1 0 0 0,0 1 0 0 0,0 0 0 0 0,0-1 0 0 0,0 1 0 0 0,-3-3 0 0 0,-4-3 0 0 0,0-1 0 0 0,-3-2 0 0 0,-1-1 0 0 0,-2-3 0 0 0,-1-1 0 0 0,-2-1 0 0 0,0-1 0 0 0,-3 3 0 0 0,-4 0 0 0 0,-3 3 0 0 0,-2 0 0 0 0,-3 2 0 0 0,2 0 0 0 0,1 1 0 0 0,-1 4 0 0 0,-1 3 0 0 0,0 2 0 0 0,-1-1 0 0 0,2-2 0 0 0,1-1 0 0 0,0 0 0 0 0,-1 2 0 0 0,-1 2 0 0 0,0 1 0 0 0,1 1 0 0 0,4 4 0 0 0,3 3 0 0 0,2 1 0 0 0,3 3 0 0 0,3-2 0 0 0,2-1 0 0 0,0 1 0 0 0,2 0 0 0 0,0 1 0 0 0,1 1 0 0 0,0 0 0 0 0,2-2 0 0 0,-2-7 0 0 0,2-3 0 0 0,1-3 0 0 0,2-1 0 0 0,1-1 0 0 0,1 1 0 0 0,2-1 0 0 0,-1 1 0 0 0,1 1 0 0 0,0-3 0 0 0,0-3 0 0 0,-3-4 0 0 0,-4-2 0 0 0,0 0 0 0 0,-2 0 0 0 0,-2 0 0 0 0,-3-2 0 0 0,3 0 0 0 0,-1-1 0 0 0,-4 2 0 0 0,-1 1 0 0 0,-3 2 0 0 0,-5 3 0 0 0,-2 3 0 0 0,-2 2 0 0 0,-2 1 0 0 0,-1 1 0 0 0,0 0 0 0 0,2 3 0 0 0,1 1 0 0 0,0 0 0 0 0,3 2 0 0 0,2 2 0 0 0,0 0 0 0 0,2 1 0 0 0,2 2 0 0 0,1-1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31372 14251 16383 0 0,'0'-2'0'0'0,"-1"0"0"0"0,-3-1 0 0 0,-1-2 0 0 0,-2 0 0 0 0,-1 0 0 0 0,0-2 0 0 0,-1 1 0 0 0,-1 2 0 0 0,1 1 0 0 0,0 1 0 0 0,0 0 0 0 0,0-1 0 0 0,1 2 0 0 0,-1-1 0 0 0,0 0 0 0 0,0 0 0 0 0,0 0 0 0 0,2-1 0 0 0,0 0 0 0 0,1 0 0 0 0,-2 1 0 0 0,1 1 0 0 0,-1 1 0 0 0,-1-1 0 0 0,2 3 0 0 0,0 0 0 0 0,0 1 0 0 0,2 2 0 0 0,-1 0 0 0 0,1 1 0 0 0,2 0 0 0 0,-1 1 0 0 0,1 1 0 0 0,0 1 0 0 0,2-1 0 0 0,0 1 0 0 0,0 0 0 0 0,3-2 0 0 0,0 0 0 0 0,1-2 0 0 0,1 1 0 0 0,0-2 0 0 0,2-1 0 0 0,-1 0 0 0 0,1 0 0 0 0,1 0 0 0 0,0-2 0 0 0,0 2 0 0 0,2-1 0 0 0,-2-1 0 0 0,-1-2 0 0 0,1 0 0 0 0,1 0 0 0 0,-1 0 0 0 0,1-1 0 0 0,1 0 0 0 0,-1 0 0 0 0,1-2 0 0 0,0 1 0 0 0,-1 1 0 0 0,1-2 0 0 0,0 1 0 0 0,0 1 0 0 0,-1 0 0 0 0,-1-1 0 0 0,0 1 0 0 0,-1-2 0 0 0,-1 1 0 0 0,0-2 0 0 0,0 0 0 0 0,-1-2 0 0 0,0 0 0 0 0,0-2 0 0 0,-2 1 0 0 0,0-1 0 0 0,-3 0 0 0 0,-2 1 0 0 0,0 1 0 0 0,-2 0 0 0 0,-2 2 0 0 0,2-1 0 0 0,-1 1 0 0 0,0 0 0 0 0,1 1 0 0 0,1-1 0 0 0,-1 1 0 0 0,1 0 0 0 0,-1-2 0 0 0,1 0 0 0 0,-1 0 0 0 0,0 1 0 0 0,0 1 0 0 0,-1 0 0 0 0,1-1 0 0 0,0 1 0 0 0,0 2 0 0 0,-2 0 0 0 0,-1 0 0 0 0,0 2 0 0 0,0 0 0 0 0,-1 0 0 0 0,1 1 0 0 0,2 2 0 0 0,-1-1 0 0 0,-1-1 0 0 0,0 0 0 0 0,0 0 0 0 0,1 1 0 0 0,1 0 0 0 0,0 1 0 0 0,1 2 0 0 0,-1 2 0 0 0,1 0 0 0 0,0 0 0 0 0,0-1 0 0 0,2 1 0 0 0,0 1 0 0 0,1-2 0 0 0,-1 0 0 0 0,1 1 0 0 0,1 0 0 0 0,0 1 0 0 0,0 0 0 0 0,1 0 0 0 0,0 1 0 0 0,0 0 0 0 0,0-1 0 0 0,0 1 0 0 0,0 0 0 0 0,1 0 0 0 0,0-2 0 0 0,1-1 0 0 0,0 1 0 0 0,1 0 0 0 0,1 0 0 0 0,1-1 0 0 0,0 0 0 0 0,1 0 0 0 0,0-1 0 0 0,0 0 0 0 0,0-2 0 0 0,0 1 0 0 0,-1-1 0 0 0,0 1 0 0 0,0 0 0 0 0,-1-3 0 0 0,1-1 0 0 0,1-1 0 0 0,0 0 0 0 0,1 0 0 0 0,1 1 0 0 0,-1-2 0 0 0,0-1 0 0 0,0 1 0 0 0,0 1 0 0 0,1 0 0 0 0,0 0 0 0 0,1-1 0 0 0,-1 0 0 0 0,1 0 0 0 0,0 1 0 0 0,-2-2 0 0 0,0 1 0 0 0,-2-2 0 0 0,-1-1 0 0 0,-2-1 0 0 0,-2-2 0 0 0,-2 0 0 0 0,0-1 0 0 0,1 0 0 0 0,-1 0 0 0 0,0 0 0 0 0,-1-2 0 0 0,0-1 0 0 0,-1-3 0 0 0,-1 1 0 0 0,1-2 0 0 0,1 0 0 0 0,1 2 0 0 0,0 2 0 0 0,0 1 0 0 0,0 4 0 0 0,-1 3 0 0 0,-2 2 0 0 0,-1 2 0 0 0,-2 2 0 0 0,0 1 0 0 0,-1 0 0 0 0,2 0 0 0 0,0 1 0 0 0,0-1 0 0 0,1 0 0 0 0,0 1 0 0 0,0-2 0 0 0,-1 0 0 0 0,-1 0 0 0 0,0 1 0 0 0,0 1 0 0 0,-1-1 0 0 0,0 1 0 0 0,0 2 0 0 0,2 0 0 0 0,1 2 0 0 0,1-2 0 0 0,1 1 0 0 0,2 0 0 0 0,0 0 0 0 0,0 1 0 0 0,0 0 0 0 0,-2 1 0 0 0,1-1 0 0 0,0 1 0 0 0,1 0 0 0 0,1 0 0 0 0,0-1 0 0 0,1 1 0 0 0,0 0 0 0 0,1-2 0 0 0,2 0 0 0 0,-1-1 0 0 0,1 0 0 0 0,0 0 0 0 0,1-2 0 0 0,1 0 0 0 0,2-1 0 0 0,0 2 0 0 0,1-1 0 0 0,1 1 0 0 0,0 0 0 0 0,-2-1 0 0 0,0 1 0 0 0,0-1 0 0 0,0 2 0 0 0,1-1 0 0 0,-1 1 0 0 0,-1-2 0 0 0,1-2 0 0 0,0-1 0 0 0,0-2 0 0 0,1 0 0 0 0,1 0 0 0 0,-2-1 0 0 0,0-1 0 0 0,0 1 0 0 0,0-1 0 0 0,0 0 0 0 0,0-1 0 0 0,-1 0 0 0 0,1 1 0 0 0,0-1 0 0 0,1 1 0 0 0,-1-1 0 0 0,-3-1 0 0 0,0-2 0 0 0,-1 1 0 0 0,0 0 0 0 0,-1-1 0 0 0,-1 0 0 0 0,2-1 0 0 0,-1 0 0 0 0,0-1 0 0 0,-1 0 0 0 0,0 0 0 0 0,0 4 0 0 0,-3 1 0 0 0,-1 3 0 0 0,-1-1 0 0 0,-1 0 0 0 0,-1 0 0 0 0,-1 2 0 0 0,-4-1 0 0 0,0-1 0 0 0,-1 0 0 0 0,0-1 0 0 0,2-1 0 0 0,0 1 0 0 0,2 0 0 0 0,0-1 0 0 0,2 2 0 0 0,-2 0 0 0 0,1 1 0 0 0,-1 0 0 0 0,0 1 0 0 0,1 1 0 0 0,0 2 0 0 0,1 0 0 0 0,1 1 0 0 0,1 0 0 0 0,-1 0 0 0 0,1 1 0 0 0,1 1 0 0 0,0-1 0 0 0,0 1 0 0 0,0 0 0 0 0,0 1 0 0 0,0 1 0 0 0,1 0 0 0 0,0 0 0 0 0,1 0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31141 14293 16383 0 0,'-2'0'0'0'0,"-1"-2"0"0"0,-3 0 0 0 0,0-1 0 0 0,-2-2 0 0 0,-3-3 0 0 0,2-2 0 0 0,1 0 0 0 0,3 0 0 0 0,2 0 0 0 0,1 0 0 0 0,3 2 0 0 0,2 3 0 0 0,5 1 0 0 0,3 1 0 0 0,3 0 0 0 0,0 1 0 0 0,-1-1 0 0 0,-3 1 0 0 0,-1-2 0 0 0,-3 0 0 0 0,0 0 0 0 0,-2-1 0 0 0,0-2 0 0 0,0 1 0 0 0,0 0 0 0 0,0 0 0 0 0,1 2 0 0 0,2 2 0 0 0,0 0 0 0 0,1 2 0 0 0,1 0 0 0 0,-2 1 0 0 0,0 1 0 0 0,-2 2 0 0 0,1 0 0 0 0,0-1 0 0 0,-1 1 0 0 0,0-1 0 0 0,1 1 0 0 0,1 2 0 0 0,0 0 0 0 0,1 0 0 0 0,-1 0 0 0 0,0-1 0 0 0,0 1 0 0 0,0-1 0 0 0,1 2 0 0 0,0-1 0 0 0,-1 0 0 0 0,-2 1 0 0 0,-1 0 0 0 0,-3 1 0 0 0,0 0 0 0 0,0 0 0 0 0,-2 1 0 0 0,1 2 0 0 0,0 1 0 0 0,-1 0 0 0 0,1-1 0 0 0,0-1 0 0 0,0 0 0 0 0,0-1 0 0 0,0 0 0 0 0,0 0 0 0 0,0 0 0 0 0,-2-2 0 0 0,-1-2 0 0 0,-2-2 0 0 0,-2-1 0 0 0,-1 0 0 0 0,-1 0 0 0 0,0 1 0 0 0,0 0 0 0 0,0 0 0 0 0,0-1 0 0 0,0-1 0 0 0,0 1 0 0 0,0 0 0 0 0,0 0 0 0 0,1 0 0 0 0,-1-2 0 0 0,2 2 0 0 0,0 1 0 0 0,0-1 0 0 0,0-1 0 0 0,-1 0 0 0 0,0 0 0 0 0,0-1 0 0 0,-1 0 0 0 0,0 0 0 0 0,0 0 0 0 0,1 0 0 0 0,-1 0 0 0 0,0 0 0 0 0,0 0 0 0 0,2-2 0 0 0,0 0 0 0 0,2-1 0 0 0,-1-1 0 0 0,2 0 0 0 0,1-2 0 0 0,-1 1 0 0 0,1-1 0 0 0,0 0 0 0 0,-1-2 0 0 0,0 2 0 0 0,-2 0 0 0 0,1-1 0 0 0,1 0 0 0 0,0 0 0 0 0,0 1 0 0 0,1-1 0 0 0,3 0 0 0 0,1 0 0 0 0,2 0 0 0 0,2 0 0 0 0,0 1 0 0 0,0 0 0 0 0,2 0 0 0 0,0 0 0 0 0,1 0 0 0 0,0 0 0 0 0,1 2 0 0 0,-2-1 0 0 0,-1-1 0 0 0,-1-1 0 0 0,-1 0 0 0 0,-2-1 0 0 0,0-1 0 0 0,1 2 0 0 0,-1 0 0 0 0,0 0 0 0 0,-1 0 0 0 0,1 0 0 0 0,1 1 0 0 0,-1 0 0 0 0,-1-1 0 0 0,2 0 0 0 0,-1 1 0 0 0,2 1 0 0 0,-1 0 0 0 0,2 1 0 0 0,0 0 0 0 0,2 2 0 0 0,0 1 0 0 0,0-1 0 0 0,0 0 0 0 0,0 0 0 0 0,0 1 0 0 0,1 0 0 0 0,-3 1 0 0 0,-4-1 0 0 0,-3 1 0 0 0,-3 0 0 0 0,-2 1 0 0 0,-1-1 0 0 0,-1 0 0 0 0,-1 0 0 0 0,1 0 0 0 0,0 0 0 0 0,-1 0 0 0 0,1 0 0 0 0,0 0 0 0 0,1 0 0 0 0,-1 0 0 0 0,0 0 0 0 0,0 0 0 0 0,1 1 0 0 0,0 3 0 0 0,2 0 0 0 0,0 0 0 0 0,1 1 0 0 0,1 0 0 0 0,1 1 0 0 0,1 1 0 0 0,1 0 0 0 0,-1 0 0 0 0,0 0 0 0 0,0 0 0 0 0,1 0 0 0 0,0 1 0 0 0,0 0 0 0 0,1 0 0 0 0,0 1 0 0 0,0 0 0 0 0,0-1 0 0 0,0 1 0 0 0,0 0 0 0 0,0-1 0 0 0,-1 0 0 0 0,-1-2 0 0 0,0 1 0 0 0,0 0 0 0 0,1 1 0 0 0,1 0 0 0 0,-1 0 0 0 0,1 1 0 0 0,2-1 0 0 0,1 1 0 0 0,3-2 0 0 0,-1 0 0 0 0,1-1 0 0 0,1-1 0 0 0,0-1 0 0 0,1 1 0 0 0,3-1 0 0 0,1 0 0 0 0,-1 0 0 0 0,1-1 0 0 0,-2-1 0 0 0,0-1 0 0 0,0 0 0 0 0,-2-1 0 0 0,3-2 0 0 0,-1 1 0 0 0,1 1 0 0 0,-3-1 0 0 0,0-1 0 0 0,-1 1 0 0 0,1 0 0 0 0,2 0 0 0 0,1 0 0 0 0,0 1 0 0 0,0 0 0 0 0,-1 0 0 0 0,-1-2 0 0 0,-3-1 0 0 0,-3-2 0 0 0,-1-2 0 0 0,-1 0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8T10:03:41.8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25790 12762 16383 0 0,'0'-1'0'0'0,"1"-1"0"0"0,2-2 0 0 0,4-2 0 0 0,1-1 0 0 0,0-2 0 0 0,-2-1 0 0 0,0 3 0 0 0,-3 1 0 0 0,-2 0 0 0 0,-2 2 0 0 0,-3 0 0 0 0,-2 1 0 0 0,1-1 0 0 0,-1 0 0 0 0,0 0 0 0 0,1 0 0 0 0,0 0 0 0 0,1 0 0 0 0,-2 0 0 0 0,1-1 0 0 0,2 1 0 0 0,0 1 0 0 0,2 2 0 0 0,-2 0 0 0 0,0 2 0 0 0,-2 0 0 0 0,-1-1 0 0 0,-2 1 0 0 0,2 1 0 0 0,-1 0 0 0 0,2 1 0 0 0,0 1 0 0 0,1 0 0 0 0,1 1 0 0 0,1 1 0 0 0,0 1 0 0 0,2 1 0 0 0,-1-1 0 0 0,-1-1 0 0 0,2-1 0 0 0,0 0 0 0 0,3 0 0 0 0,-1-1 0 0 0,2 0 0 0 0,0 0 0 0 0,1 0 0 0 0,0-2 0 0 0,0 2 0 0 0,0-1 0 0 0,1 0 0 0 0,1 2 0 0 0,-1-2 0 0 0,0-1 0 0 0,0-1 0 0 0,1-1 0 0 0,0 0 0 0 0,-1-2 0 0 0,0-2 0 0 0,-1-1 0 0 0,0 0 0 0 0,-1-1 0 0 0,1 1 0 0 0,-2 0 0 0 0,0-1 0 0 0,-1 0 0 0 0,-1-2 0 0 0,0 1 0 0 0,-1-1 0 0 0,-2 1 0 0 0,-1 1 0 0 0,-1-1 0 0 0,-1 1 0 0 0,1 1 0 0 0,-1 0 0 0 0,-1 2 0 0 0,1 0 0 0 0,0 0 0 0 0,-1 0 0 0 0,-1 2 0 0 0,0 0 0 0 0,-1 1 0 0 0,0 0 0 0 0,0 0 0 0 0,1 1 0 0 0,0 1 0 0 0,1 0 0 0 0,0 1 0 0 0,1 0 0 0 0,0 1 0 0 0,2 1 0 0 0,1 1 0 0 0,-1 1 0 0 0,1 0 0 0 0,0 2 0 0 0,1-1 0 0 0,-1 0 0 0 0,0 1 0 0 0,1-3 0 0 0,2 1 0 0 0,1-2 0 0 0,0 0 0 0 0,1 0 0 0 0,0 0 0 0 0,1 0 0 0 0,0-1 0 0 0,-1 1 0 0 0,2-1 0 0 0,-2 0 0 0 0,2 0 0 0 0,-1 0 0 0 0,0 0 0 0 0,0 0 0 0 0,-1-2 0 0 0,0 0 0 0 0,2-2 0 0 0,0-1 0 0 0,2 1 0 0 0,-1-2 0 0 0,0 0 0 0 0,-1-2 0 0 0,0 1 0 0 0,0 0 0 0 0,2 1 0 0 0,-2-1 0 0 0,0-1 0 0 0,-3-1 0 0 0,0-2 0 0 0,-1 0 0 0 0,-1-1 0 0 0,0 0 0 0 0,0 2 0 0 0,0 3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4T08:35:18.7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16034 3162 16383 0 0,'2'-2'0'0'0,"4"-2"0"0"0,4 1 0 0 0,2-3 0 0 0,2 1 0 0 0,6 0 0 0 0,1-1 0 0 0,4-2 0 0 0,-4 2 0 0 0,-7 3 0 0 0,-9 2 0 0 0,-8 0 0 0 0,-7 2 0 0 0,-3-1 0 0 0,0 4 0 0 0,0 0 0 0 0,-1-1 0 0 0,-1 0 0 0 0,3 2 0 0 0,0 0 0 0 0,2 1 0 0 0,3 3 0 0 0,3 3 0 0 0,2 1 0 0 0,4-1 0 0 0,4-3 0 0 0,4-3 0 0 0,0-5 0 0 0,1-2 0 0 0,1-2 0 0 0,2 0 0 0 0,0 1 0 0 0,-1-3 0 0 0,-4-2 0 0 0,-3-3 0 0 0,-2-3 0 0 0,-3-1 0 0 0,0-2 0 0 0,-2 0 0 0 0,1-4 0 0 0,-1-2 0 0 0,1 0 0 0 0,-1 2 0 0 0,4 1 0 0 0,0 1 0 0 0,0 7 0 0 0,-3 4 0 0 0,-4 4 0 0 0,-4 3 0 0 0,-4 3 0 0 0,-2 5 0 0 0,-1 0 0 0 0,-2-1 0 0 0,4 1 0 0 0,2 2 0 0 0,2-1 0 0 0,1 0 0 0 0,1 0 0 0 0,0 0 0 0 0,-1-2 0 0 0,-1-1 0 0 0,0 1 0 0 0,2 1 0 0 0,0 0 0 0 0,0 1 0 0 0,-1 1 0 0 0,2 3 0 0 0,0 0 0 0 0,0 2 0 0 0,0 0 0 0 0,2 1 0 0 0,1 0 0 0 0,1-1 0 0 0,4 1 0 0 0,1 0 0 0 0,0 0 0 0 0,3-4 0 0 0,0 0 0 0 0,1-2 0 0 0,3-6 0 0 0,1-3 0 0 0,3-3 0 0 0,1 0 0 0 0,0 0 0 0 0,1 1 0 0 0,0 0 0 0 0,0 0 0 0 0,-1 0 0 0 0,-4 1 0 0 0,-3 0 0 0 0,-1-3 0 0 0,-1-3 0 0 0,0-3 0 0 0,-2-3 0 0 0,-1-3 0 0 0,-1 0 0 0 0,-2-1 0 0 0,3 0 0 0 0,1-1 0 0 0,1 1 0 0 0,1 0 0 0 0,-1 0 0 0 0,-4 0 0 0 0,-5 0 0 0 0,-4 1 0 0 0,-3 2 0 0 0,-4 3 0 0 0,0 4 0 0 0,-2 3 0 0 0,1 2 0 0 0,-1 0 0 0 0,1 2 0 0 0,0-1 0 0 0,2 4 0 0 0,2 0 0 0 0,0 0 0 0 0,-1-1 0 0 0,4-1 0 0 0,5 2 0 0 0,2 2 0 0 0,1 4 0 0 0,2 2 0 0 0,0 2 0 0 0,0 1 0 0 0,2 1 0 0 0,1 0 0 0 0,2-3 0 0 0,1 0 0 0 0,1-1 0 0 0,2-1 0 0 0,-1-1 0 0 0,1-1 0 0 0,2-1 0 0 0,0 0 0 0 0,2-3 0 0 0,1-1 0 0 0,0-2 0 0 0,1-2 0 0 0,-1 1 0 0 0,-2-4 0 0 0,0-1 0 0 0,-4-3 0 0 0,-2-2 0 0 0,0-3 0 0 0,-1-1 0 0 0,0 0 0 0 0,1 1 0 0 0,-3 0 0 0 0,0-2 0 0 0,-2 0 0 0 0,-1-1 0 0 0,-4 0 0 0 0,0-1 0 0 0,-3 0 0 0 0,-1 0 0 0 0,1 1 0 0 0,0 1 0 0 0,-3 5 0 0 0,-2 3 0 0 0,-2 2 0 0 0,1 6 0 0 0,3 1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36551 2305 16383 0 0,'-1'0'0'0'0,"-1"-2"0"0"0,-2 0 0 0 0,-1 1 0 0 0,-3-1 0 0 0,-3-1 0 0 0,-1 1 0 0 0,1 0 0 0 0,0 0 0 0 0,1 1 0 0 0,1 2 0 0 0,-1 0 0 0 0,1 1 0 0 0,1 0 0 0 0,-1 0 0 0 0,0 1 0 0 0,1-1 0 0 0,1 2 0 0 0,0-1 0 0 0,1 1 0 0 0,1-1 0 0 0,1 2 0 0 0,1 0 0 0 0,1 2 0 0 0,1 1 0 0 0,0 0 0 0 0,0 0 0 0 0,-1 1 0 0 0,0 0 0 0 0,0-2 0 0 0,-1 0 0 0 0,-1-1 0 0 0,0-1 0 0 0,1 1 0 0 0,-1-1 0 0 0,1 0 0 0 0,0 1 0 0 0,0-1 0 0 0,0 1 0 0 0,-1-1 0 0 0,0 0 0 0 0,1 0 0 0 0,1 2 0 0 0,1 0 0 0 0,2 0 0 0 0,1-1 0 0 0,1 1 0 0 0,1 0 0 0 0,0 0 0 0 0,0-1 0 0 0,1-1 0 0 0,0 0 0 0 0,-1-1 0 0 0,2 1 0 0 0,1-1 0 0 0,-1 0 0 0 0,0 0 0 0 0,1-1 0 0 0,0 1 0 0 0,0-1 0 0 0,2-1 0 0 0,-1 0 0 0 0,1 1 0 0 0,0-1 0 0 0,-1 0 0 0 0,1 0 0 0 0,0-1 0 0 0,0-1 0 0 0,-1 0 0 0 0,1 0 0 0 0,0 0 0 0 0,-1 0 0 0 0,1 0 0 0 0,-2-2 0 0 0,0 0 0 0 0,0 0 0 0 0,-2-1 0 0 0,1 0 0 0 0,-2-1 0 0 0,1 0 0 0 0,-1 0 0 0 0,1-2 0 0 0,-1-1 0 0 0,-1 0 0 0 0,0-1 0 0 0,1-1 0 0 0,-2 0 0 0 0,0 0 0 0 0,0 2 0 0 0,1 0 0 0 0,-1 0 0 0 0,1 1 0 0 0,-1 0 0 0 0,2 0 0 0 0,0-1 0 0 0,-1 0 0 0 0,-1-2 0 0 0,-1 1 0 0 0,-1 1 0 0 0,-2 0 0 0 0,-2 1 0 0 0,1 1 0 0 0,-2 1 0 0 0,-1-1 0 0 0,1 0 0 0 0,-1 0 0 0 0,0-1 0 0 0,-2 0 0 0 0,1 1 0 0 0,0-1 0 0 0,0 1 0 0 0,0 1 0 0 0,1 1 0 0 0,1-1 0 0 0,0 0 0 0 0,0 1 0 0 0,-1 0 0 0 0,-1 1 0 0 0,0 1 0 0 0,-1 0 0 0 0,-1 1 0 0 0,1 0 0 0 0,-1 0 0 0 0,0 0 0 0 0,0 0 0 0 0,0 1 0 0 0,2 0 0 0 0,0 1 0 0 0,0 0 0 0 0,0 0 0 0 0,-1-1 0 0 0,0 1 0 0 0,0 1 0 0 0,1 3 0 0 0,0-1 0 0 0,1 1 0 0 0,2 1 0 0 0,2 0 0 0 0,1 1 0 0 0,0 0 0 0 0,3-1 0 0 0,0 0 0 0 0,0-1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29680 12185 16383 0 0,'0'-2'0'0'0,"-2"0"0"0"0,-1-1 0 0 0,-2-1 0 0 0,-2 0 0 0 0,-1 0 0 0 0,-1 1 0 0 0,0 0 0 0 0,0 2 0 0 0,0 0 0 0 0,0 2 0 0 0,1 3 0 0 0,3 1 0 0 0,1 2 0 0 0,2 1 0 0 0,3-1 0 0 0,1 0 0 0 0,2 1 0 0 0,-1-1 0 0 0,1 1 0 0 0,-2 0 0 0 0,1-2 0 0 0,0-2 0 0 0,1 0 0 0 0,3-2 0 0 0,5 1 0 0 0,2 1 0 0 0,2-2 0 0 0,0 0 0 0 0,-1-1 0 0 0,0-2 0 0 0,2-2 0 0 0,0 1 0 0 0,-2-2 0 0 0,-5-1 0 0 0,-5-1 0 0 0,-2-1 0 0 0,-3-2 0 0 0,-3 1 0 0 0,1-1 0 0 0,-2 1 0 0 0,0 1 0 0 0,-1 0 0 0 0,-1 0 0 0 0,-1-1 0 0 0,1 0 0 0 0,0 1 0 0 0,1 0 0 0 0,-1 2 0 0 0,2 0 0 0 0,-1 0 0 0 0,-1 2 0 0 0,0-1 0 0 0,-2 1 0 0 0,0 1 0 0 0,0 0 0 0 0,-1 2 0 0 0,0-1 0 0 0,0 1 0 0 0,0 0 0 0 0,0 0 0 0 0,0 0 0 0 0,1 0 0 0 0,-1 1 0 0 0,0 0 0 0 0,0 1 0 0 0,2 1 0 0 0,0 1 0 0 0,2 0 0 0 0,0 0 0 0 0,0 1 0 0 0,2 1 0 0 0,1 1 0 0 0,1 0 0 0 0,1 1 0 0 0,0 1 0 0 0,0 0 0 0 0,2-2 0 0 0,0 0 0 0 0,0 0 0 0 0,0 0 0 0 0,-1 1 0 0 0,-1 0 0 0 0,1 0 0 0 0,-1 1 0 0 0,0-1 0 0 0,1 1 0 0 0,3 0 0 0 0,-1-1 0 0 0,2 0 0 0 0,0-2 0 0 0,0 0 0 0 0,1-1 0 0 0,1-1 0 0 0,0 1 0 0 0,0 0 0 0 0,-1 0 0 0 0,1-1 0 0 0,1-2 0 0 0,-1 0 0 0 0,2-1 0 0 0,-1-1 0 0 0,1 0 0 0 0,-1 0 0 0 0,1 0 0 0 0,-2-2 0 0 0,0 0 0 0 0,0 0 0 0 0,0 0 0 0 0,-1 0 0 0 0,0-1 0 0 0,1 1 0 0 0,0 0 0 0 0,-1-1 0 0 0,-2-1 0 0 0,0-1 0 0 0,-3-2 0 0 0,2 0 0 0 0,-1 1 0 0 0,0-1 0 0 0,-1-1 0 0 0,0 0 0 0 0,-1 0 0 0 0,0-1 0 0 0,0 1 0 0 0,0-1 0 0 0,0 0 0 0 0,0 0 0 0 0,0 0 0 0 0,-2 1 0 0 0,-1 0 0 0 0,-3 3 0 0 0,1 0 0 0 0,-1 1 0 0 0,-1 1 0 0 0,0 2 0 0 0,-1 0 0 0 0,-1 1 0 0 0,1 0 0 0 0,-1 0 0 0 0,0 0 0 0 0,0 0 0 0 0,0 1 0 0 0,0-1 0 0 0,0 0 0 0 0,1 0 0 0 0,0 1 0 0 0,2 1 0 0 0,-1 2 0 0 0,-1 0 0 0 0,2 3 0 0 0,3 0 0 0 0,2 1 0 0 0,1 1 0 0 0,2-1 0 0 0,1-1 0 0 0,0 0 0 0 0,-1 0 0 0 0,1-1 0 0 0,0 0 0 0 0,1 0 0 0 0,1-1 0 0 0,1-1 0 0 0,2-1 0 0 0,0-1 0 0 0,0-1 0 0 0,1 0 0 0 0,0-1 0 0 0,-2-2 0 0 0,0 0 0 0 0,0 0 0 0 0,1-1 0 0 0,-2-2 0 0 0,0 0 0 0 0,-1 0 0 0 0,-2-1 0 0 0,0-1 0 0 0,-1 0 0 0 0,1 1 0 0 0,-1-1 0 0 0,-1 0 0 0 0,1 0 0 0 0,1 1 0 0 0,-3-1 0 0 0,0 0 0 0 0,-3 1 0 0 0,0 0 0 0 0,-1 1 0 0 0,0-1 0 0 0,-1 1 0 0 0,-1-2 0 0 0,1-1 0 0 0,-1 2 0 0 0,3 2 0 0 0,2 3 0 0 0,4 2 0 0 0,3 2 0 0 0,1 0 0 0 0,0 0 0 0 0,0 1 0 0 0,-1 0 0 0 0,0 0 0 0 0,-2 1 0 0 0,1 1 0 0 0,-1 1 0 0 0,-1 0 0 0 0,-1 1 0 0 0,0 1 0 0 0,0-2 0 0 0,0 0 0 0 0,-1 0 0 0 0,1 0 0 0 0,-3-1 0 0 0,-2-1 0 0 0,-2-2 0 0 0,0 0 0 0 0,-1 0 0 0 0,-1-1 0 0 0,-1-1 0 0 0,2 2 0 0 0,0-3 0 0 0,2 0 0 0 0,-2 0 0 0 0,1 1 0 0 0,0 0 0 0 0,-1 1 0 0 0,-1-1 0 0 0,1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29725 12110 16383 0 0,'0'2'0'0'0,"1"1"0"0"0,3 1 0 0 0,1 1 0 0 0,0 1 0 0 0,1-1 0 0 0,1 1 0 0 0,-1 1 0 0 0,0-2 0 0 0,3 3 0 0 0,1 2 0 0 0,1 0 0 0 0,-2 0 0 0 0,-2 0 0 0 0,-1-2 0 0 0,-3-1 0 0 0,-2 0 0 0 0,-2 1 0 0 0,1-1 0 0 0,-3 1 0 0 0,1 1 0 0 0,-2-1 0 0 0,-2 1 0 0 0,1-1 0 0 0,-1 0 0 0 0,1-2 0 0 0,1 1 0 0 0,0-1 0 0 0,1 0 0 0 0,0 0 0 0 0,2 1 0 0 0,-2-2 0 0 0,1 2 0 0 0,-2-2 0 0 0,-1-2 0 0 0,-1 0 0 0 0,-1-2 0 0 0,-1-1 0 0 0,-1 1 0 0 0,0-3 0 0 0,0 0 0 0 0,0 0 0 0 0,1-2 0 0 0,2 1 0 0 0,0-1 0 0 0,1 0 0 0 0,0-1 0 0 0,1 3 0 0 0,0-1 0 0 0,-1 1 0 0 0,-2-2 0 0 0,-3 0 0 0 0,1 0 0 0 0,0-1 0 0 0,1 2 0 0 0,0-1 0 0 0,-1-1 0 0 0,1 1 0 0 0,1-2 0 0 0,1 0 0 0 0,2 1 0 0 0,0-1 0 0 0,0 1 0 0 0,0 0 0 0 0,1-1 0 0 0,0 1 0 0 0,0 0 0 0 0,0-2 0 0 0,2 0 0 0 0,1 1 0 0 0,2 0 0 0 0,-1-1 0 0 0,2 1 0 0 0,0 1 0 0 0,2 0 0 0 0,-1 0 0 0 0,0 0 0 0 0,2 1 0 0 0,1 0 0 0 0,0-1 0 0 0,4 1 0 0 0,0 1 0 0 0,1 0 0 0 0,0-1 0 0 0,-2 2 0 0 0,-1-1 0 0 0,-3-2 0 0 0,-1 1 0 0 0,-3 0 0 0 0,0 2 0 0 0,0-1 0 0 0,0 0 0 0 0,1-1 0 0 0,0 0 0 0 0,1 0 0 0 0,0 0 0 0 0,0 0 0 0 0,1-1 0 0 0,1 2 0 0 0,0 1 0 0 0,2 1 0 0 0,0 0 0 0 0,0 1 0 0 0,1 0 0 0 0,0 0 0 0 0,0 2 0 0 0,-2 1 0 0 0,0 3 0 0 0,0 1 0 0 0,-1 1 0 0 0,-2 0 0 0 0,0 0 0 0 0,0-1 0 0 0,0 0 0 0 0,-1 0 0 0 0,1 1 0 0 0,0 0 0 0 0,-1 1 0 0 0,-2-2 0 0 0,-2-1 0 0 0,-2 0 0 0 0,0-1 0 0 0,-2-1 0 0 0,1 1 0 0 0,-1-1 0 0 0,1 0 0 0 0,-1 0 0 0 0,0 1 0 0 0,2 0 0 0 0,-1 1 0 0 0,1 2 0 0 0,1 0 0 0 0,0 0 0 0 0,1 1 0 0 0,0 0 0 0 0,1 0 0 0 0,0 0 0 0 0,-1-2 0 0 0,-2-2 0 0 0,-3-1 0 0 0,0-2 0 0 0,-2-2 0 0 0,-1 1 0 0 0,0-2 0 0 0,0 1 0 0 0,0-2 0 0 0,0 0 0 0 0,0 0 0 0 0,0 0 0 0 0,2-1 0 0 0,0 1 0 0 0,1-2 0 0 0,1 0 0 0 0,-1 0 0 0 0,0-2 0 0 0,-1-1 0 0 0,-1 0 0 0 0,-1-1 0 0 0,2-1 0 0 0,0 0 0 0 0,2 0 0 0 0,-1 2 0 0 0,2 0 0 0 0,1 0 0 0 0,-1 1 0 0 0,3 2 0 0 0,4 1 0 0 0,4 0 0 0 0,2 0 0 0 0,1 1 0 0 0,2 1 0 0 0,0-1 0 0 0,-1-1 0 0 0,-1 1 0 0 0,-2 2 0 0 0,-3 1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8T08:57:40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25733 12639 16383 0 0,'1'0'0'0'0,"1"2"0"0"0,1 0 0 0 0,1 1 0 0 0,0 0 0 0 0,1 1 0 0 0,1 1 0 0 0,0 2 0 0 0,-1-3 0 0 0,-1-1 0 0 0,0-3 0 0 0,-3-3 0 0 0,-2-1 0 0 0,-2-1 0 0 0,-1 1 0 0 0,-2 0 0 0 0,-1 1 0 0 0,0 2 0 0 0,-1 1 0 0 0,2 3 0 0 0,4 0 0 0 0,1 1 0 0 0,-1 0 0 0 0,-1 1 0 0 0,2 1 0 0 0,1 0 0 0 0,1-1 0 0 0,1 0 0 0 0,1 0 0 0 0,0-2 0 0 0,1-2 0 0 0,-1 1 0 0 0,1-2 0 0 0,1-1 0 0 0,1 2 0 0 0,1 0 0 0 0,-1-2 0 0 0,0 0 0 0 0,-1-1 0 0 0,1-1 0 0 0,-1-1 0 0 0,1 0 0 0 0,0 0 0 0 0,-2 1 0 0 0,-2 2 0 0 0,-2-1 0 0 0,-3-1 0 0 0,-1-1 0 0 0,-1 0 0 0 0,0 0 0 0 0,-2 1 0 0 0,0 1 0 0 0,0 1 0 0 0,-1 0 0 0 0,-1 1 0 0 0,1 0 0 0 0,0 0 0 0 0,1 1 0 0 0,0 1 0 0 0,2 2 0 0 0,0 0 0 0 0,1 2 0 0 0,2 0 0 0 0,2 0 0 0 0,3-1 0 0 0,-1 0 0 0 0,2-1 0 0 0,0 1 0 0 0,1-1 0 0 0,1-1 0 0 0,0-1 0 0 0,2-1 0 0 0,-1-1 0 0 0,1 0 0 0 0,-1-1 0 0 0,-2-3 0 0 0,-1-1 0 0 0,-3-1 0 0 0,0-2 0 0 0,-1 0 0 0 0,-1 1 0 0 0,-1 0 0 0 0,-2 1 0 0 0,-1 3 0 0 0,-1 0 0 0 0,0 2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8T08:57:40.0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25785 12752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18T08:57:40.0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25790 12762 16383 0 0,'0'-1'0'0'0,"1"-1"0"0"0,2-2 0 0 0,4-2 0 0 0,1-1 0 0 0,0-2 0 0 0,-2-1 0 0 0,0 3 0 0 0,-3 1 0 0 0,-2 0 0 0 0,-2 2 0 0 0,-3 0 0 0 0,-2 1 0 0 0,1-1 0 0 0,-1 0 0 0 0,0 0 0 0 0,1 0 0 0 0,0 0 0 0 0,1 0 0 0 0,-2 0 0 0 0,1-1 0 0 0,2 1 0 0 0,0 1 0 0 0,2 2 0 0 0,-2 0 0 0 0,0 2 0 0 0,-2 0 0 0 0,-1-1 0 0 0,-2 1 0 0 0,2 1 0 0 0,-1 0 0 0 0,2 1 0 0 0,0 1 0 0 0,1 0 0 0 0,1 1 0 0 0,1 1 0 0 0,0 1 0 0 0,2 1 0 0 0,-1-1 0 0 0,-1-1 0 0 0,2-1 0 0 0,0 0 0 0 0,3 0 0 0 0,-1-1 0 0 0,2 0 0 0 0,0 0 0 0 0,1 0 0 0 0,0-2 0 0 0,0 2 0 0 0,0-1 0 0 0,1 0 0 0 0,1 2 0 0 0,-1-2 0 0 0,0-1 0 0 0,0-1 0 0 0,1-1 0 0 0,0 0 0 0 0,-1-2 0 0 0,0-2 0 0 0,-1-1 0 0 0,0 0 0 0 0,-1-1 0 0 0,1 1 0 0 0,-2 0 0 0 0,0-1 0 0 0,-1 0 0 0 0,-1-2 0 0 0,0 1 0 0 0,-1-1 0 0 0,-2 1 0 0 0,-1 1 0 0 0,-1-1 0 0 0,-1 1 0 0 0,1 1 0 0 0,-1 0 0 0 0,-1 2 0 0 0,1 0 0 0 0,0 0 0 0 0,-1 0 0 0 0,-1 2 0 0 0,0 0 0 0 0,-1 1 0 0 0,0 0 0 0 0,0 0 0 0 0,1 1 0 0 0,0 1 0 0 0,1 0 0 0 0,0 1 0 0 0,1 0 0 0 0,0 1 0 0 0,2 1 0 0 0,1 1 0 0 0,-1 1 0 0 0,1 0 0 0 0,0 2 0 0 0,1-1 0 0 0,-1 0 0 0 0,0 1 0 0 0,1-3 0 0 0,2 1 0 0 0,1-2 0 0 0,0 0 0 0 0,1 0 0 0 0,0 0 0 0 0,1 0 0 0 0,0-1 0 0 0,-1 1 0 0 0,2-1 0 0 0,-2 0 0 0 0,2 0 0 0 0,-1 0 0 0 0,0 0 0 0 0,0 0 0 0 0,-1-2 0 0 0,0 0 0 0 0,2-2 0 0 0,0-1 0 0 0,2 1 0 0 0,-1-2 0 0 0,0 0 0 0 0,-1-2 0 0 0,0 1 0 0 0,0 0 0 0 0,2 1 0 0 0,-2-1 0 0 0,0-1 0 0 0,-3-1 0 0 0,0-2 0 0 0,-1 0 0 0 0,-1-1 0 0 0,0 0 0 0 0,0 2 0 0 0,0 3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4T08:35:18.7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12481 8400 16383 0 0,'-3'0'0'0'0,"-3"0"0"0"0,-4 0 0 0 0,-2 0 0 0 0,1 3 0 0 0,-1 0 0 0 0,-1 0 0 0 0,2 3 0 0 0,0-1 0 0 0,2 2 0 0 0,5 0 0 0 0,6-1 0 0 0,10-2 0 0 0,5-2 0 0 0,2-1 0 0 0,1 0 0 0 0,-6-1 0 0 0,-5-3 0 0 0,-4-4 0 0 0,-6 0 0 0 0,-2-2 0 0 0,-4 1 0 0 0,-3 1 0 0 0,0 0 0 0 0,-1 1 0 0 0,2-2 0 0 0,-1 1 0 0 0,-1-1 0 0 0,1-2 0 0 0,0 1 0 0 0,-1 2 0 0 0,-2 2 0 0 0,2 5 0 0 0,0 2 0 0 0,-1 0 0 0 0,-1 1 0 0 0,-1-1 0 0 0,-1 0 0 0 0,3 2 0 0 0,0 2 0 0 0,-1 1 0 0 0,3 2 0 0 0,5 2 0 0 0,3 1 0 0 0,5 2 0 0 0,2 1 0 0 0,3-2 0 0 0,0-1 0 0 0,1-2 0 0 0,-1 0 0 0 0,1 0 0 0 0,-1 2 0 0 0,0-2 0 0 0,0 1 0 0 0,0-2 0 0 0,0 0 0 0 0,0-1 0 0 0,-1 0 0 0 0,1-1 0 0 0,-1 2 0 0 0,-1-5 0 0 0,0-2 0 0 0,3-2 0 0 0,1 0 0 0 0,3-1 0 0 0,1-3 0 0 0,1 0 0 0 0,-2-3 0 0 0,-1-2 0 0 0,1 0 0 0 0,-3-1 0 0 0,0-2 0 0 0,2-1 0 0 0,-3-1 0 0 0,-1-1 0 0 0,-4 0 0 0 0,-1-1 0 0 0,-1 0 0 0 0,-2 0 0 0 0,-3 0 0 0 0,-1 0 0 0 0,-3 3 0 0 0,-2 4 0 0 0,-3 3 0 0 0,-1 2 0 0 0,-7 3 0 0 0,-1 1 0 0 0,-1 0 0 0 0,1 1 0 0 0,2-1 0 0 0,4 4 0 0 0,1-1 0 0 0,4 4 0 0 0,3 2 0 0 0,1 0 0 0 0,0 0 0 0 0,0 3 0 0 0,0 1 0 0 0,1 1 0 0 0,2 0 0 0 0,1 2 0 0 0,1-1 0 0 0,0 1 0 0 0,4-3 0 0 0,1 0 0 0 0,-1-1 0 0 0,3-2 0 0 0,0 0 0 0 0,-2-4 0 0 0,2-4 0 0 0,3-1 0 0 0,1-2 0 0 0,3 0 0 0 0,-1-2 0 0 0,-1-2 0 0 0,-1-2 0 0 0,0 1 0 0 0,-5 0 0 0 0,-3 5 0 0 0,-1 2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0-25T09:11:47.0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29976 11960 16383 0 0,'0'1'0'0'0,"0"2"0"0"0,0 3 0 0 0,0 1 0 0 0,0 0 0 0 0,-2 2 0 0 0,0 0 0 0 0,-1-2 0 0 0,-1 1 0 0 0,0-3 0 0 0,0 1 0 0 0,-1-1 0 0 0,-1 1 0 0 0,-1-3 0 0 0,0 0 0 0 0,-2-2 0 0 0,1 0 0 0 0,0 1 0 0 0,2 0 0 0 0,0 1 0 0 0,1 0 0 0 0,0 1 0 0 0,0 2 0 0 0,1 0 0 0 0,0 0 0 0 0,-1-1 0 0 0,-2-2 0 0 0,0-1 0 0 0,-1-1 0 0 0,-1 0 0 0 0,0-1 0 0 0,0-1 0 0 0,0 1 0 0 0,0 0 0 0 0,1 1 0 0 0,-1 1 0 0 0,1-2 0 0 0,3-2 0 0 0,2-2 0 0 0,1-2 0 0 0,1-2 0 0 0,-1 1 0 0 0,1 0 0 0 0,-1 0 0 0 0,1-1 0 0 0,-1 2 0 0 0,-1-1 0 0 0,0 2 0 0 0,-1 0 0 0 0,0 0 0 0 0,0 1 0 0 0,0-2 0 0 0,2 0 0 0 0,2-2 0 0 0,1 0 0 0 0,3-3 0 0 0,2 1 0 0 0,-1 0 0 0 0,1 0 0 0 0,0 1 0 0 0,-1 2 0 0 0,0 0 0 0 0,-2 0 0 0 0,1 2 0 0 0,-1 2 0 0 0,-2 2 0 0 0,-2 3 0 0 0,-4 2 0 0 0,-1 1 0 0 0,-2 0 0 0 0,-1-1 0 0 0,0 0 0 0 0,1 1 0 0 0,1-1 0 0 0,0-1 0 0 0,1 1 0 0 0,0-1 0 0 0,1 1 0 0 0,0-1 0 0 0,1 2 0 0 0,1 0 0 0 0,1 2 0 0 0,-1-1 0 0 0,2-2 0 0 0,0 1 0 0 0,1-1 0 0 0,0 0 0 0 0,1 2 0 0 0,0 0 0 0 0,0 1 0 0 0,-1 1 0 0 0,1 0 0 0 0,-1 1 0 0 0,1 0 0 0 0,1 0 0 0 0,2-2 0 0 0,-1 0 0 0 0,1-1 0 0 0,2-3 0 0 0,1 0 0 0 0,0-2 0 0 0,2-1 0 0 0,-1 0 0 0 0,1 0 0 0 0,0 0 0 0 0,0-1 0 0 0,0 1 0 0 0,-1 0 0 0 0,1 0 0 0 0,0 0 0 0 0,0 0 0 0 0,-1 0 0 0 0,1 0 0 0 0,-1 0 0 0 0,1 0 0 0 0,0 0 0 0 0,-1 0 0 0 0,1 0 0 0 0,0 0 0 0 0,-1 0 0 0 0,1-2 0 0 0,0 0 0 0 0,-1 0 0 0 0,0-1 0 0 0,-2 0 0 0 0,1 1 0 0 0,-1-2 0 0 0,-1 1 0 0 0,0-1 0 0 0,0 0 0 0 0,-1 0 0 0 0,0 0 0 0 0,0-1 0 0 0,-1-1 0 0 0,-1 0 0 0 0,0-2 0 0 0,-3 2 0 0 0,-1-1 0 0 0,0 0 0 0 0,0 0 0 0 0,1-1 0 0 0,0-1 0 0 0,-1 2 0 0 0,0 1 0 0 0,0-1 0 0 0,0-1 0 0 0,0 2 0 0 0,-1 0 0 0 0,0 1 0 0 0,-1 0 0 0 0,1-1 0 0 0,0 1 0 0 0,-1-1 0 0 0,0 2 0 0 0,0-1 0 0 0,0 1 0 0 0,0-1 0 0 0,-1 1 0 0 0,0-1 0 0 0,-2 1 0 0 0,1-1 0 0 0,0 1 0 0 0,0 0 0 0 0,1 0 0 0 0,1-1 0 0 0,-1 1 0 0 0,-1-1 0 0 0,1 0 0 0 0,0 0 0 0 0,-1-1 0 0 0,-1 1 0 0 0,-1 2 0 0 0,0 0 0 0 0,-1 2 0 0 0,0 2 0 0 0,0 1 0 0 0,0 0 0 0 0,1 1 0 0 0,0 1 0 0 0,3 3 0 0 0,1 0 0 0 0,1 0 0 0 0,0-1 0 0 0,1 1 0 0 0,1 1 0 0 0,2 0 0 0 0,0-2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67198-6ECD-46E8-9076-5664EE4D4785}" type="datetimeFigureOut">
              <a:t>25.10.2022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2CD8B-BE4F-4C07-98FE-7DB45909FD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349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4443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327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Turisti reitti / näköalapaikka</a:t>
            </a:r>
            <a:r>
              <a:rPr lang="en-US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fi-FI"/>
              <a:t>Valmistunut vuonna 2005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/>
              <a:t>Suunnittelijana toimi Todd </a:t>
            </a:r>
            <a:r>
              <a:rPr lang="fi-FI" err="1"/>
              <a:t>Saunders</a:t>
            </a:r>
            <a:r>
              <a:rPr lang="fi-FI"/>
              <a:t> &amp; </a:t>
            </a:r>
            <a:r>
              <a:rPr lang="fi-FI" err="1"/>
              <a:t>Tommie</a:t>
            </a:r>
            <a:r>
              <a:rPr lang="fi-FI"/>
              <a:t> Wilhelmsen  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fi-FI">
                <a:cs typeface="Calibri"/>
              </a:rPr>
              <a:t>Voittivat suunnittelukilpailun vuonna 2002</a:t>
            </a:r>
            <a:endParaRPr lang="fi-FI"/>
          </a:p>
          <a:p>
            <a:pPr marL="285750" indent="-285750">
              <a:buFont typeface="Arial"/>
              <a:buChar char="•"/>
            </a:pPr>
            <a:r>
              <a:rPr lang="fi-FI"/>
              <a:t>Osana "Kansalliset turistireitit" hanketta 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fi-FI"/>
              <a:t>650 m </a:t>
            </a:r>
            <a:r>
              <a:rPr lang="fi-FI" err="1"/>
              <a:t>Aurlandin</a:t>
            </a:r>
            <a:r>
              <a:rPr lang="fi-FI"/>
              <a:t> vuonon yläpuolella</a:t>
            </a:r>
            <a:r>
              <a:rPr lang="en-US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fi-FI"/>
              <a:t>Sijainti: </a:t>
            </a:r>
            <a:r>
              <a:rPr lang="fi-FI" err="1"/>
              <a:t>Aurland</a:t>
            </a:r>
            <a:r>
              <a:rPr lang="fi-FI"/>
              <a:t>, Norja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/>
              <a:t>Koko: 120 m2 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>
                <a:cs typeface="Calibri"/>
              </a:rPr>
              <a:t>Näkötasanne on 31 m x 3,3m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cs typeface="Calibri"/>
              </a:rPr>
              <a:t>Valmistettu teräksestä, joka on vuorattu männyllä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1849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658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Nimi </a:t>
            </a:r>
            <a:r>
              <a:rPr lang="en-US" dirty="0" err="1"/>
              <a:t>tulee</a:t>
            </a:r>
            <a:r>
              <a:rPr lang="en-US" dirty="0"/>
              <a:t> </a:t>
            </a:r>
            <a:r>
              <a:rPr lang="en-US" dirty="0" err="1"/>
              <a:t>sanoista</a:t>
            </a:r>
            <a:r>
              <a:rPr lang="en-US" dirty="0"/>
              <a:t> </a:t>
            </a:r>
            <a:r>
              <a:rPr lang="en-US" dirty="0" err="1"/>
              <a:t>Jumala</a:t>
            </a:r>
            <a:r>
              <a:rPr lang="en-US" dirty="0"/>
              <a:t>, </a:t>
            </a:r>
            <a:r>
              <a:rPr lang="en-US" dirty="0" err="1"/>
              <a:t>tuli</a:t>
            </a:r>
            <a:r>
              <a:rPr lang="en-US" dirty="0"/>
              <a:t> ja </a:t>
            </a:r>
            <a:r>
              <a:rPr lang="en-US" dirty="0" err="1"/>
              <a:t>rotko</a:t>
            </a:r>
            <a:r>
              <a:rPr lang="en-US" dirty="0"/>
              <a:t>. </a:t>
            </a:r>
          </a:p>
          <a:p>
            <a:r>
              <a:rPr lang="fi-FI" dirty="0"/>
              <a:t>Turisti reitti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Valmistunut vuonna 2007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Maisema-arkkitehtitoimisto Jensen &amp; </a:t>
            </a:r>
            <a:r>
              <a:rPr lang="fi-FI" dirty="0" err="1"/>
              <a:t>Skodvin</a:t>
            </a:r>
            <a:endParaRPr lang="fi-FI" dirty="0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Luo näkymän rotkoihin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Sijainti: </a:t>
            </a:r>
            <a:r>
              <a:rPr lang="fi-FI" dirty="0" err="1"/>
              <a:t>Gronning</a:t>
            </a:r>
            <a:r>
              <a:rPr lang="fi-FI" dirty="0"/>
              <a:t>, Norja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Koko: 350 m2 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Hinta: 1 000 000 e</a:t>
            </a:r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/>
              </a:rPr>
              <a:t>Täysin esteetön</a:t>
            </a:r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/>
              </a:rPr>
              <a:t>Pääreitit 25 mm paksuisesta laserleikatusta teräslevystä</a:t>
            </a:r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/>
              </a:rPr>
              <a:t>Kaiteet teräskaapelista, turvallisuus</a:t>
            </a:r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/>
              </a:rPr>
              <a:t>Parkkipaikan viereinen terassinen rakenne on betonista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2512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6174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Turisti reitti / näköalapaikka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Valmistunut vuonna 2016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Maisema-arkkitehtitoimisto </a:t>
            </a:r>
            <a:r>
              <a:rPr lang="fi-FI" err="1"/>
              <a:t>Østengen</a:t>
            </a:r>
            <a:r>
              <a:rPr lang="fi-FI"/>
              <a:t> &amp; </a:t>
            </a:r>
            <a:r>
              <a:rPr lang="fi-FI" err="1"/>
              <a:t>Bergo</a:t>
            </a:r>
            <a:r>
              <a:rPr lang="fi-FI"/>
              <a:t> AS</a:t>
            </a:r>
          </a:p>
          <a:p>
            <a:pPr marL="285750" indent="-285750">
              <a:buFont typeface="Arial,Sans-Serif"/>
              <a:buChar char="•"/>
            </a:pPr>
            <a:r>
              <a:rPr lang="fi-FI"/>
              <a:t>näköalapaikka olisi turvallisempi ja helposti autolla tavoitettavissa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Sijainti: </a:t>
            </a:r>
            <a:r>
              <a:rPr lang="fi-FI" err="1"/>
              <a:t>Stranda</a:t>
            </a:r>
            <a:r>
              <a:rPr lang="fi-FI"/>
              <a:t>, Norja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Alue: 7,82 hehtaaria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Hinta: 13 000 000 NOK</a:t>
            </a: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Tasanteen alapuolella 500 metrin pudotus</a:t>
            </a: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 Projektin tavoitteena oli löytää tasapaino olemassa olevan maiseman, hylätyn kulkureitin ja niiden suojelemisen vaativien tavoitteiden välille.</a:t>
            </a: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Pyritty säilyttämään luonnon omat muodot ja suojelemaan alueen herkkää kasvillisuutta. </a:t>
            </a: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Väri valittu maisemaan mukautuvaksi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5144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273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Maisemareitti / näköalapaikka / silta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Valmistunut vuonna 2017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Suunnittelijana toimi Maisema-arkkitehtitoimisto LINK </a:t>
            </a:r>
            <a:r>
              <a:rPr lang="fi-FI" err="1"/>
              <a:t>Arkitektur</a:t>
            </a:r>
            <a:r>
              <a:rPr lang="fi-FI"/>
              <a:t> </a:t>
            </a:r>
            <a:r>
              <a:rPr lang="fi-FI" err="1"/>
              <a:t>Landskap</a:t>
            </a:r>
          </a:p>
          <a:p>
            <a:pPr marL="285750" indent="-285750">
              <a:buFont typeface="Arial,Sans-Serif"/>
              <a:buChar char="•"/>
            </a:pPr>
            <a:r>
              <a:rPr lang="fi-FI"/>
              <a:t>Osana </a:t>
            </a:r>
            <a:r>
              <a:rPr lang="fi-FI" err="1"/>
              <a:t>Groruddalen</a:t>
            </a:r>
            <a:r>
              <a:rPr lang="fi-FI"/>
              <a:t> projektia, jonka tavoitteena on parantaa palveluita ja paikallisia ympäristöjä luoden taloudellisesti itsenäisempiä ja aktiivisempia asukkaita.</a:t>
            </a:r>
          </a:p>
          <a:p>
            <a:pPr marL="285750" indent="-285750">
              <a:buFont typeface="Arial,Sans-Serif"/>
              <a:buChar char="•"/>
            </a:pPr>
            <a:r>
              <a:rPr lang="fi-FI"/>
              <a:t>Kohde on täysin esteetön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Koostuu 260 metrin kävelyreitistä ja levähdyspaikoista, jotka muistuttavat linnunpesiä</a:t>
            </a: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Reitti suojattu 1,3m kaiteilla</a:t>
            </a: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Kantavien rakenteiden pylväät muistuttaa puita </a:t>
            </a: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Rakennettu niin, että on pyritty säilyttämään olemassa olevat puut ja kasvillisuus</a:t>
            </a:r>
            <a:endParaRPr lang="en-US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Sijainti</a:t>
            </a:r>
            <a:r>
              <a:rPr lang="fi-FI"/>
              <a:t>: Oslo, Norja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Koko: 2000 m2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Hinta: 24 000 000 NOK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9432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3576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Näköalapaikka / levähdyspaikka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Valmistunut vuonna 2017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Suunnittelijana toimi Maisema-arkkitehtitoimisto </a:t>
            </a:r>
            <a:r>
              <a:rPr lang="fi-FI" err="1"/>
              <a:t>Pushak</a:t>
            </a:r>
          </a:p>
          <a:p>
            <a:pPr marL="285750" indent="-285750">
              <a:buFont typeface="Arial,Sans-Serif"/>
              <a:buChar char="•"/>
            </a:pPr>
            <a:r>
              <a:rPr lang="fi-FI"/>
              <a:t>Osana "Kansalliset turistireitit" hanketta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i-FI"/>
              <a:t>Levähdyspaikalta aukeaa näkymä </a:t>
            </a:r>
            <a:r>
              <a:rPr lang="fi-FI" err="1"/>
              <a:t>Revsbotnin</a:t>
            </a:r>
            <a:r>
              <a:rPr lang="fi-FI"/>
              <a:t> vuonoon ja Barentsin mereen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en-US" err="1">
                <a:cs typeface="Calibri"/>
              </a:rPr>
              <a:t>Materiaalit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betonia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tammea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Betoni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valettu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paikan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päällä</a:t>
            </a:r>
            <a:endParaRPr lang="fi-FI" err="1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Koostuu kahdesta tasosta ja kolmesta penkistä</a:t>
            </a:r>
            <a:endParaRPr lang="en-US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Sijaitsee autotien vieressä</a:t>
            </a:r>
          </a:p>
          <a:p>
            <a:pPr marL="285750" indent="-285750">
              <a:buFont typeface="Arial,Sans-Serif"/>
              <a:buChar char="•"/>
            </a:pPr>
            <a:r>
              <a:rPr lang="fi-FI">
                <a:cs typeface="Calibri"/>
              </a:rPr>
              <a:t>Sijainti</a:t>
            </a:r>
            <a:r>
              <a:rPr lang="fi-FI"/>
              <a:t>: Finnmark, Norja</a:t>
            </a:r>
            <a:endParaRPr lang="fi-FI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51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3266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5727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Vuonon</a:t>
            </a:r>
            <a:r>
              <a:rPr lang="en-US"/>
              <a:t> </a:t>
            </a:r>
            <a:r>
              <a:rPr lang="en-US" err="1"/>
              <a:t>sisäosassa</a:t>
            </a:r>
            <a:r>
              <a:rPr lang="en-US"/>
              <a:t> </a:t>
            </a:r>
            <a:r>
              <a:rPr lang="en-US" err="1"/>
              <a:t>joen</a:t>
            </a:r>
            <a:r>
              <a:rPr lang="en-US"/>
              <a:t> </a:t>
            </a:r>
            <a:r>
              <a:rPr lang="en-US" err="1"/>
              <a:t>suistoalueella</a:t>
            </a:r>
            <a:r>
              <a:rPr lang="en-US"/>
              <a:t>, </a:t>
            </a:r>
            <a:r>
              <a:rPr lang="en-US" err="1"/>
              <a:t>näkymä</a:t>
            </a:r>
            <a:r>
              <a:rPr lang="en-US"/>
              <a:t> </a:t>
            </a:r>
            <a:r>
              <a:rPr lang="en-US" err="1"/>
              <a:t>läheiselle</a:t>
            </a:r>
            <a:r>
              <a:rPr lang="en-US"/>
              <a:t> </a:t>
            </a:r>
            <a:r>
              <a:rPr lang="en-US" err="1"/>
              <a:t>vuorelle</a:t>
            </a:r>
            <a:endParaRPr lang="fi-FI"/>
          </a:p>
          <a:p>
            <a:r>
              <a:rPr lang="en-US"/>
              <a:t>·      Matala </a:t>
            </a:r>
            <a:r>
              <a:rPr lang="en-US" err="1"/>
              <a:t>suistoalue</a:t>
            </a:r>
            <a:r>
              <a:rPr lang="en-US"/>
              <a:t> + </a:t>
            </a:r>
            <a:r>
              <a:rPr lang="en-US" err="1"/>
              <a:t>suuri</a:t>
            </a:r>
            <a:r>
              <a:rPr lang="en-US"/>
              <a:t> </a:t>
            </a:r>
            <a:r>
              <a:rPr lang="en-US" err="1"/>
              <a:t>vuorovesivaihtelu</a:t>
            </a:r>
            <a:r>
              <a:rPr lang="en-US"/>
              <a:t> -&gt; </a:t>
            </a:r>
            <a:r>
              <a:rPr lang="en-US" err="1"/>
              <a:t>dramaattisia</a:t>
            </a:r>
            <a:r>
              <a:rPr lang="en-US"/>
              <a:t> </a:t>
            </a:r>
            <a:r>
              <a:rPr lang="en-US" err="1"/>
              <a:t>muutoksia</a:t>
            </a:r>
            <a:r>
              <a:rPr lang="en-US"/>
              <a:t> </a:t>
            </a:r>
            <a:r>
              <a:rPr lang="en-US" err="1"/>
              <a:t>maisemassa</a:t>
            </a:r>
            <a:endParaRPr lang="fi-FI"/>
          </a:p>
          <a:p>
            <a:r>
              <a:rPr lang="en-US"/>
              <a:t>·      </a:t>
            </a:r>
            <a:r>
              <a:rPr lang="en-US" err="1"/>
              <a:t>ajatuksena</a:t>
            </a:r>
            <a:r>
              <a:rPr lang="en-US"/>
              <a:t>: </a:t>
            </a:r>
            <a:r>
              <a:rPr lang="en-US" err="1"/>
              <a:t>vierailija</a:t>
            </a:r>
            <a:r>
              <a:rPr lang="en-US"/>
              <a:t> </a:t>
            </a:r>
            <a:r>
              <a:rPr lang="en-US" err="1"/>
              <a:t>osa</a:t>
            </a:r>
            <a:r>
              <a:rPr lang="en-US"/>
              <a:t> </a:t>
            </a:r>
            <a:r>
              <a:rPr lang="en-US" err="1"/>
              <a:t>luontoa</a:t>
            </a:r>
            <a:r>
              <a:rPr lang="en-US"/>
              <a:t> ja </a:t>
            </a:r>
            <a:r>
              <a:rPr lang="en-US" err="1"/>
              <a:t>maisemaa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9055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 </a:t>
            </a:r>
            <a:r>
              <a:rPr lang="en-US" err="1"/>
              <a:t>Minkälaista</a:t>
            </a:r>
            <a:r>
              <a:rPr lang="en-US"/>
              <a:t> on </a:t>
            </a:r>
            <a:r>
              <a:rPr lang="en-US" err="1"/>
              <a:t>kävellä</a:t>
            </a:r>
            <a:r>
              <a:rPr lang="en-US"/>
              <a:t> </a:t>
            </a:r>
            <a:r>
              <a:rPr lang="en-US" err="1"/>
              <a:t>veden</a:t>
            </a:r>
            <a:r>
              <a:rPr lang="en-US"/>
              <a:t> </a:t>
            </a:r>
            <a:r>
              <a:rPr lang="en-US" err="1"/>
              <a:t>päällä</a:t>
            </a:r>
            <a:r>
              <a:rPr lang="en-US"/>
              <a:t>, olla </a:t>
            </a:r>
            <a:r>
              <a:rPr lang="en-US" err="1"/>
              <a:t>maisemassa</a:t>
            </a:r>
            <a:r>
              <a:rPr lang="en-US"/>
              <a:t>, </a:t>
            </a:r>
            <a:r>
              <a:rPr lang="en-US" err="1"/>
              <a:t>odottaa</a:t>
            </a:r>
            <a:r>
              <a:rPr lang="en-US"/>
              <a:t> </a:t>
            </a:r>
            <a:r>
              <a:rPr lang="en-US" err="1"/>
              <a:t>vuoroveden</a:t>
            </a:r>
            <a:r>
              <a:rPr lang="en-US"/>
              <a:t> </a:t>
            </a:r>
            <a:r>
              <a:rPr lang="en-US" err="1"/>
              <a:t>muutosta</a:t>
            </a:r>
            <a:r>
              <a:rPr lang="en-US"/>
              <a:t> </a:t>
            </a:r>
            <a:r>
              <a:rPr lang="en-US" err="1"/>
              <a:t>luodolla</a:t>
            </a:r>
            <a:r>
              <a:rPr lang="en-US"/>
              <a:t> </a:t>
            </a:r>
            <a:r>
              <a:rPr lang="en-US" err="1"/>
              <a:t>istuen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9709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55 </a:t>
            </a:r>
            <a:r>
              <a:rPr lang="en-US" err="1"/>
              <a:t>kivilaattaa</a:t>
            </a:r>
            <a:r>
              <a:rPr lang="en-US"/>
              <a:t> (40x60x60cm) </a:t>
            </a:r>
            <a:r>
              <a:rPr lang="en-US" err="1"/>
              <a:t>pitkin</a:t>
            </a:r>
            <a:r>
              <a:rPr lang="en-US"/>
              <a:t> </a:t>
            </a:r>
            <a:r>
              <a:rPr lang="en-US" err="1"/>
              <a:t>kuljettava</a:t>
            </a:r>
            <a:r>
              <a:rPr lang="en-US"/>
              <a:t> </a:t>
            </a:r>
            <a:r>
              <a:rPr lang="en-US" err="1"/>
              <a:t>reitti</a:t>
            </a:r>
            <a:r>
              <a:rPr lang="en-US"/>
              <a:t> </a:t>
            </a:r>
            <a:r>
              <a:rPr lang="en-US" err="1"/>
              <a:t>lähiluodolle</a:t>
            </a:r>
            <a:endParaRPr lang="fi-FI"/>
          </a:p>
          <a:p>
            <a:r>
              <a:rPr lang="en-US"/>
              <a:t>·      </a:t>
            </a:r>
            <a:r>
              <a:rPr lang="en-US" err="1"/>
              <a:t>vuoroveden</a:t>
            </a:r>
            <a:r>
              <a:rPr lang="en-US"/>
              <a:t> </a:t>
            </a:r>
            <a:r>
              <a:rPr lang="en-US" err="1"/>
              <a:t>laskiessa</a:t>
            </a:r>
            <a:r>
              <a:rPr lang="en-US"/>
              <a:t> </a:t>
            </a:r>
            <a:r>
              <a:rPr lang="en-US" err="1"/>
              <a:t>kivet</a:t>
            </a:r>
            <a:r>
              <a:rPr lang="en-US"/>
              <a:t> ja </a:t>
            </a:r>
            <a:r>
              <a:rPr lang="en-US" err="1"/>
              <a:t>niiden</a:t>
            </a:r>
            <a:r>
              <a:rPr lang="en-US"/>
              <a:t> </a:t>
            </a:r>
            <a:r>
              <a:rPr lang="en-US" err="1"/>
              <a:t>ympäristö</a:t>
            </a:r>
            <a:r>
              <a:rPr lang="en-US"/>
              <a:t> </a:t>
            </a:r>
            <a:r>
              <a:rPr lang="en-US" err="1"/>
              <a:t>paljastuvat</a:t>
            </a:r>
            <a:r>
              <a:rPr lang="en-US"/>
              <a:t>, </a:t>
            </a:r>
            <a:r>
              <a:rPr lang="en-US" err="1"/>
              <a:t>noustessa</a:t>
            </a:r>
            <a:r>
              <a:rPr lang="en-US"/>
              <a:t> </a:t>
            </a:r>
            <a:r>
              <a:rPr lang="en-US" err="1"/>
              <a:t>kivet</a:t>
            </a:r>
            <a:r>
              <a:rPr lang="en-US"/>
              <a:t> </a:t>
            </a:r>
            <a:r>
              <a:rPr lang="en-US" err="1"/>
              <a:t>katoavat</a:t>
            </a:r>
            <a:endParaRPr lang="fi-FI"/>
          </a:p>
          <a:p>
            <a:r>
              <a:rPr lang="en-US"/>
              <a:t>·      </a:t>
            </a:r>
            <a:r>
              <a:rPr lang="en-US" err="1"/>
              <a:t>suora</a:t>
            </a:r>
            <a:r>
              <a:rPr lang="en-US"/>
              <a:t> </a:t>
            </a:r>
            <a:r>
              <a:rPr lang="en-US" err="1"/>
              <a:t>horisontaalinen</a:t>
            </a:r>
            <a:r>
              <a:rPr lang="en-US"/>
              <a:t> </a:t>
            </a:r>
            <a:r>
              <a:rPr lang="en-US" err="1"/>
              <a:t>reitti</a:t>
            </a:r>
            <a:r>
              <a:rPr lang="en-US"/>
              <a:t> </a:t>
            </a:r>
            <a:r>
              <a:rPr lang="en-US" err="1"/>
              <a:t>kontrastina</a:t>
            </a:r>
            <a:r>
              <a:rPr lang="en-US"/>
              <a:t> </a:t>
            </a:r>
            <a:r>
              <a:rPr lang="en-US" err="1"/>
              <a:t>pehmeille</a:t>
            </a:r>
            <a:r>
              <a:rPr lang="en-US"/>
              <a:t> </a:t>
            </a:r>
            <a:r>
              <a:rPr lang="en-US" err="1"/>
              <a:t>luonnon</a:t>
            </a:r>
            <a:r>
              <a:rPr lang="en-US"/>
              <a:t> </a:t>
            </a:r>
            <a:r>
              <a:rPr lang="en-US" err="1"/>
              <a:t>muodoille</a:t>
            </a:r>
            <a:endParaRPr lang="fi-FI"/>
          </a:p>
          <a:p>
            <a:r>
              <a:rPr lang="en-US"/>
              <a:t>·      </a:t>
            </a:r>
            <a:r>
              <a:rPr lang="en-US" err="1"/>
              <a:t>veden</a:t>
            </a:r>
            <a:r>
              <a:rPr lang="en-US"/>
              <a:t> </a:t>
            </a:r>
            <a:r>
              <a:rPr lang="en-US" err="1"/>
              <a:t>alta</a:t>
            </a:r>
            <a:r>
              <a:rPr lang="en-US"/>
              <a:t> </a:t>
            </a:r>
            <a:r>
              <a:rPr lang="en-US" err="1"/>
              <a:t>paljastuvat</a:t>
            </a:r>
            <a:r>
              <a:rPr lang="en-US"/>
              <a:t> </a:t>
            </a:r>
            <a:r>
              <a:rPr lang="en-US" err="1"/>
              <a:t>yksityiskohdat</a:t>
            </a:r>
            <a:r>
              <a:rPr lang="en-US"/>
              <a:t> &amp; </a:t>
            </a:r>
            <a:r>
              <a:rPr lang="en-US" err="1"/>
              <a:t>dramaattinen</a:t>
            </a:r>
            <a:r>
              <a:rPr lang="en-US"/>
              <a:t> </a:t>
            </a:r>
            <a:r>
              <a:rPr lang="en-US" err="1"/>
              <a:t>maisema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57196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lahden</a:t>
            </a:r>
            <a:r>
              <a:rPr lang="en-US"/>
              <a:t> </a:t>
            </a:r>
            <a:r>
              <a:rPr lang="en-US" err="1"/>
              <a:t>hiekkapohjan</a:t>
            </a:r>
            <a:r>
              <a:rPr lang="en-US"/>
              <a:t> </a:t>
            </a:r>
            <a:r>
              <a:rPr lang="en-US" err="1"/>
              <a:t>rikkaus</a:t>
            </a:r>
            <a:r>
              <a:rPr lang="en-US"/>
              <a:t>: </a:t>
            </a:r>
            <a:r>
              <a:rPr lang="en-US" err="1"/>
              <a:t>kotilot</a:t>
            </a:r>
            <a:r>
              <a:rPr lang="en-US"/>
              <a:t> ja </a:t>
            </a:r>
            <a:r>
              <a:rPr lang="en-US" err="1"/>
              <a:t>simpukat</a:t>
            </a:r>
            <a:r>
              <a:rPr lang="en-US"/>
              <a:t>, </a:t>
            </a:r>
            <a:r>
              <a:rPr lang="en-US" err="1"/>
              <a:t>etanoiden</a:t>
            </a:r>
            <a:r>
              <a:rPr lang="en-US"/>
              <a:t> ja </a:t>
            </a:r>
            <a:r>
              <a:rPr lang="en-US" err="1"/>
              <a:t>matojen</a:t>
            </a:r>
            <a:r>
              <a:rPr lang="en-US"/>
              <a:t> </a:t>
            </a:r>
            <a:r>
              <a:rPr lang="en-US" err="1"/>
              <a:t>jäljet</a:t>
            </a:r>
            <a:r>
              <a:rPr lang="en-US"/>
              <a:t> </a:t>
            </a:r>
            <a:r>
              <a:rPr lang="en-US" err="1"/>
              <a:t>hiekassa</a:t>
            </a:r>
            <a:r>
              <a:rPr lang="en-US"/>
              <a:t>, </a:t>
            </a:r>
            <a:r>
              <a:rPr lang="en-US" err="1"/>
              <a:t>kivimuodostelmat</a:t>
            </a:r>
            <a:r>
              <a:rPr lang="en-US"/>
              <a:t>, </a:t>
            </a:r>
            <a:r>
              <a:rPr lang="en-US" err="1"/>
              <a:t>veden</a:t>
            </a:r>
            <a:r>
              <a:rPr lang="en-US"/>
              <a:t> </a:t>
            </a:r>
            <a:r>
              <a:rPr lang="en-US" err="1"/>
              <a:t>virtausreittien</a:t>
            </a:r>
            <a:r>
              <a:rPr lang="en-US"/>
              <a:t> </a:t>
            </a:r>
            <a:r>
              <a:rPr lang="en-US" err="1"/>
              <a:t>muutokset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tarkoitus</a:t>
            </a:r>
            <a:r>
              <a:rPr lang="en-US"/>
              <a:t>: </a:t>
            </a:r>
            <a:r>
              <a:rPr lang="en-US" err="1"/>
              <a:t>kutsuu</a:t>
            </a:r>
            <a:r>
              <a:rPr lang="en-US"/>
              <a:t> </a:t>
            </a:r>
            <a:r>
              <a:rPr lang="en-US" err="1"/>
              <a:t>pysähtymään</a:t>
            </a:r>
            <a:r>
              <a:rPr lang="en-US"/>
              <a:t> ja </a:t>
            </a:r>
            <a:r>
              <a:rPr lang="en-US" err="1"/>
              <a:t>kokemaan</a:t>
            </a:r>
            <a:r>
              <a:rPr lang="en-US"/>
              <a:t> </a:t>
            </a:r>
            <a:r>
              <a:rPr lang="en-US" err="1"/>
              <a:t>ympäristöä</a:t>
            </a:r>
            <a:r>
              <a:rPr lang="en-US"/>
              <a:t> </a:t>
            </a:r>
            <a:r>
              <a:rPr lang="en-US" err="1"/>
              <a:t>läheltä</a:t>
            </a:r>
            <a:r>
              <a:rPr lang="en-US"/>
              <a:t>, </a:t>
            </a:r>
            <a:r>
              <a:rPr lang="en-US" err="1"/>
              <a:t>ajan</a:t>
            </a:r>
            <a:r>
              <a:rPr lang="en-US"/>
              <a:t> </a:t>
            </a:r>
            <a:r>
              <a:rPr lang="en-US" err="1"/>
              <a:t>kanssa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5596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vaati</a:t>
            </a:r>
            <a:r>
              <a:rPr lang="en-US"/>
              <a:t> </a:t>
            </a:r>
            <a:r>
              <a:rPr lang="en-US" err="1"/>
              <a:t>laajaa</a:t>
            </a:r>
            <a:r>
              <a:rPr lang="en-US"/>
              <a:t> </a:t>
            </a:r>
            <a:r>
              <a:rPr lang="en-US" err="1"/>
              <a:t>tutkimusta</a:t>
            </a:r>
            <a:r>
              <a:rPr lang="en-US"/>
              <a:t> mm. </a:t>
            </a:r>
            <a:r>
              <a:rPr lang="en-US" err="1"/>
              <a:t>kivien</a:t>
            </a:r>
            <a:r>
              <a:rPr lang="en-US"/>
              <a:t> </a:t>
            </a:r>
            <a:r>
              <a:rPr lang="en-US" err="1"/>
              <a:t>perustuksia</a:t>
            </a:r>
            <a:r>
              <a:rPr lang="en-US"/>
              <a:t> </a:t>
            </a:r>
            <a:r>
              <a:rPr lang="en-US" err="1"/>
              <a:t>varten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testattiin</a:t>
            </a:r>
            <a:r>
              <a:rPr lang="en-US"/>
              <a:t> </a:t>
            </a:r>
            <a:r>
              <a:rPr lang="en-US" err="1"/>
              <a:t>vuoden</a:t>
            </a:r>
            <a:r>
              <a:rPr lang="en-US"/>
              <a:t> </a:t>
            </a:r>
            <a:r>
              <a:rPr lang="en-US" err="1"/>
              <a:t>ajan</a:t>
            </a:r>
            <a:r>
              <a:rPr lang="en-US"/>
              <a:t> </a:t>
            </a:r>
            <a:r>
              <a:rPr lang="en-US" err="1"/>
              <a:t>neljällä</a:t>
            </a:r>
            <a:r>
              <a:rPr lang="en-US"/>
              <a:t> </a:t>
            </a:r>
            <a:r>
              <a:rPr lang="en-US" err="1"/>
              <a:t>kivellä</a:t>
            </a:r>
            <a:r>
              <a:rPr lang="en-US"/>
              <a:t>: </a:t>
            </a:r>
            <a:r>
              <a:rPr lang="en-US" err="1"/>
              <a:t>valettujen</a:t>
            </a:r>
            <a:r>
              <a:rPr lang="en-US"/>
              <a:t> </a:t>
            </a:r>
            <a:r>
              <a:rPr lang="en-US" err="1"/>
              <a:t>perustuksien</a:t>
            </a:r>
            <a:r>
              <a:rPr lang="en-US"/>
              <a:t> </a:t>
            </a:r>
            <a:r>
              <a:rPr lang="en-US" err="1"/>
              <a:t>sijaan</a:t>
            </a:r>
            <a:r>
              <a:rPr lang="en-US"/>
              <a:t> -&gt; </a:t>
            </a:r>
            <a:r>
              <a:rPr lang="en-US" err="1"/>
              <a:t>murskattua</a:t>
            </a:r>
            <a:r>
              <a:rPr lang="en-US"/>
              <a:t> </a:t>
            </a:r>
            <a:r>
              <a:rPr lang="en-US" err="1"/>
              <a:t>kiveä</a:t>
            </a:r>
            <a:r>
              <a:rPr lang="en-US"/>
              <a:t> </a:t>
            </a:r>
            <a:r>
              <a:rPr lang="en-US" err="1"/>
              <a:t>astinkivien</a:t>
            </a:r>
            <a:r>
              <a:rPr lang="en-US"/>
              <a:t> </a:t>
            </a:r>
            <a:r>
              <a:rPr lang="en-US" err="1"/>
              <a:t>vakauttamiseen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kivien</a:t>
            </a:r>
            <a:r>
              <a:rPr lang="en-US"/>
              <a:t> </a:t>
            </a:r>
            <a:r>
              <a:rPr lang="en-US" err="1"/>
              <a:t>asentaminen</a:t>
            </a:r>
            <a:r>
              <a:rPr lang="en-US"/>
              <a:t> </a:t>
            </a:r>
            <a:r>
              <a:rPr lang="en-US" err="1"/>
              <a:t>haastavaa</a:t>
            </a:r>
            <a:r>
              <a:rPr lang="en-US"/>
              <a:t>: </a:t>
            </a:r>
            <a:r>
              <a:rPr lang="en-US" err="1"/>
              <a:t>neljän</a:t>
            </a:r>
            <a:r>
              <a:rPr lang="en-US"/>
              <a:t> </a:t>
            </a:r>
            <a:r>
              <a:rPr lang="en-US" err="1"/>
              <a:t>tunnin</a:t>
            </a:r>
            <a:r>
              <a:rPr lang="en-US"/>
              <a:t> </a:t>
            </a:r>
            <a:r>
              <a:rPr lang="en-US" err="1"/>
              <a:t>aikaikkuna</a:t>
            </a:r>
            <a:r>
              <a:rPr lang="en-US"/>
              <a:t> </a:t>
            </a:r>
            <a:r>
              <a:rPr lang="en-US" err="1"/>
              <a:t>ennen</a:t>
            </a:r>
            <a:r>
              <a:rPr lang="en-US"/>
              <a:t> </a:t>
            </a:r>
            <a:r>
              <a:rPr lang="en-US" err="1"/>
              <a:t>kuin</a:t>
            </a:r>
            <a:r>
              <a:rPr lang="en-US"/>
              <a:t> </a:t>
            </a:r>
            <a:r>
              <a:rPr lang="en-US" err="1"/>
              <a:t>vesi</a:t>
            </a:r>
            <a:r>
              <a:rPr lang="en-US"/>
              <a:t> </a:t>
            </a:r>
            <a:r>
              <a:rPr lang="en-US" err="1"/>
              <a:t>peittää</a:t>
            </a:r>
            <a:r>
              <a:rPr lang="en-US"/>
              <a:t> </a:t>
            </a:r>
            <a:r>
              <a:rPr lang="en-US" err="1"/>
              <a:t>kaiken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projektissa</a:t>
            </a:r>
            <a:r>
              <a:rPr lang="en-US"/>
              <a:t> </a:t>
            </a:r>
            <a:r>
              <a:rPr lang="en-US" err="1"/>
              <a:t>vältetty</a:t>
            </a:r>
            <a:r>
              <a:rPr lang="en-US"/>
              <a:t> </a:t>
            </a:r>
            <a:r>
              <a:rPr lang="en-US" err="1"/>
              <a:t>luonnon</a:t>
            </a:r>
            <a:r>
              <a:rPr lang="en-US"/>
              <a:t> </a:t>
            </a:r>
            <a:r>
              <a:rPr lang="en-US" err="1"/>
              <a:t>häiritsemistä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rakennusvaiheessa</a:t>
            </a:r>
            <a:r>
              <a:rPr lang="en-US"/>
              <a:t>:</a:t>
            </a:r>
            <a:endParaRPr lang="fi-FI"/>
          </a:p>
          <a:p>
            <a:pPr lvl="1"/>
            <a:r>
              <a:rPr lang="en-US"/>
              <a:t>o   </a:t>
            </a:r>
            <a:r>
              <a:rPr lang="en-US" err="1"/>
              <a:t>rakennusmatto</a:t>
            </a:r>
            <a:endParaRPr lang="fi-FI" err="1">
              <a:cs typeface="Calibri" panose="020F0502020204030204"/>
            </a:endParaRPr>
          </a:p>
          <a:p>
            <a:pPr lvl="1"/>
            <a:r>
              <a:rPr lang="en-US"/>
              <a:t>o   </a:t>
            </a:r>
            <a:r>
              <a:rPr lang="en-US" err="1"/>
              <a:t>pintamaa</a:t>
            </a:r>
            <a:r>
              <a:rPr lang="en-US"/>
              <a:t> </a:t>
            </a:r>
            <a:r>
              <a:rPr lang="en-US" err="1"/>
              <a:t>palautettiin</a:t>
            </a:r>
            <a:r>
              <a:rPr lang="en-US"/>
              <a:t> </a:t>
            </a:r>
            <a:r>
              <a:rPr lang="en-US" err="1"/>
              <a:t>paikoilleen</a:t>
            </a:r>
            <a:endParaRPr lang="fi-FI" err="1">
              <a:cs typeface="Calibri" panose="020F0502020204030204"/>
            </a:endParaRPr>
          </a:p>
          <a:p>
            <a:pPr lvl="1"/>
            <a:r>
              <a:rPr lang="en-US"/>
              <a:t>o   </a:t>
            </a:r>
            <a:r>
              <a:rPr lang="en-US" err="1"/>
              <a:t>astinkivet</a:t>
            </a:r>
            <a:r>
              <a:rPr lang="en-US"/>
              <a:t> </a:t>
            </a:r>
            <a:r>
              <a:rPr lang="en-US" err="1"/>
              <a:t>paikallista</a:t>
            </a:r>
            <a:r>
              <a:rPr lang="en-US"/>
              <a:t> </a:t>
            </a:r>
            <a:r>
              <a:rPr lang="en-US" err="1"/>
              <a:t>graniittia</a:t>
            </a:r>
            <a:r>
              <a:rPr lang="en-US"/>
              <a:t> ja </a:t>
            </a:r>
            <a:r>
              <a:rPr lang="en-US" err="1"/>
              <a:t>tuotu</a:t>
            </a:r>
            <a:r>
              <a:rPr lang="en-US"/>
              <a:t> </a:t>
            </a:r>
            <a:r>
              <a:rPr lang="en-US" err="1"/>
              <a:t>veneellä</a:t>
            </a:r>
            <a:r>
              <a:rPr lang="en-US"/>
              <a:t> </a:t>
            </a:r>
            <a:r>
              <a:rPr lang="en-US" err="1"/>
              <a:t>paikalle</a:t>
            </a:r>
            <a:endParaRPr lang="fi-FI" err="1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8515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702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monialainen</a:t>
            </a:r>
            <a:r>
              <a:rPr lang="en-US"/>
              <a:t> </a:t>
            </a:r>
            <a:r>
              <a:rPr lang="en-US" err="1"/>
              <a:t>arkkitehtitoimisto</a:t>
            </a:r>
            <a:r>
              <a:rPr lang="en-US"/>
              <a:t> </a:t>
            </a:r>
            <a:r>
              <a:rPr lang="en-US" err="1"/>
              <a:t>joka</a:t>
            </a:r>
            <a:r>
              <a:rPr lang="en-US"/>
              <a:t> </a:t>
            </a:r>
            <a:r>
              <a:rPr lang="en-US" err="1"/>
              <a:t>panostaa</a:t>
            </a:r>
            <a:r>
              <a:rPr lang="en-US"/>
              <a:t> </a:t>
            </a:r>
            <a:r>
              <a:rPr lang="en-US" err="1"/>
              <a:t>suunnittelussaan</a:t>
            </a:r>
            <a:r>
              <a:rPr lang="en-US"/>
              <a:t> </a:t>
            </a:r>
            <a:r>
              <a:rPr lang="en-US" err="1"/>
              <a:t>paljon</a:t>
            </a:r>
            <a:r>
              <a:rPr lang="en-US"/>
              <a:t> </a:t>
            </a:r>
            <a:r>
              <a:rPr lang="en-US" err="1"/>
              <a:t>konseptointiin</a:t>
            </a:r>
            <a:r>
              <a:rPr lang="en-US"/>
              <a:t> ja </a:t>
            </a:r>
            <a:r>
              <a:rPr lang="en-US" err="1"/>
              <a:t>siihen</a:t>
            </a:r>
            <a:r>
              <a:rPr lang="en-US"/>
              <a:t> </a:t>
            </a:r>
            <a:r>
              <a:rPr lang="en-US" err="1"/>
              <a:t>miten</a:t>
            </a:r>
            <a:r>
              <a:rPr lang="en-US"/>
              <a:t> </a:t>
            </a:r>
            <a:r>
              <a:rPr lang="en-US" err="1"/>
              <a:t>rakennus</a:t>
            </a:r>
            <a:r>
              <a:rPr lang="en-US"/>
              <a:t> </a:t>
            </a:r>
            <a:r>
              <a:rPr lang="en-US" err="1"/>
              <a:t>kohtaa</a:t>
            </a:r>
            <a:r>
              <a:rPr lang="en-US"/>
              <a:t> </a:t>
            </a:r>
            <a:r>
              <a:rPr lang="en-US" err="1"/>
              <a:t>paikan</a:t>
            </a:r>
            <a:r>
              <a:rPr lang="en-US"/>
              <a:t>, </a:t>
            </a:r>
            <a:r>
              <a:rPr lang="en-US" err="1"/>
              <a:t>maiseman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työskentelevät</a:t>
            </a:r>
            <a:r>
              <a:rPr lang="en-US"/>
              <a:t> </a:t>
            </a:r>
            <a:r>
              <a:rPr lang="en-US" err="1"/>
              <a:t>paljon</a:t>
            </a:r>
            <a:r>
              <a:rPr lang="en-US"/>
              <a:t> </a:t>
            </a:r>
            <a:r>
              <a:rPr lang="en-US" err="1"/>
              <a:t>urbaanin</a:t>
            </a:r>
            <a:r>
              <a:rPr lang="en-US"/>
              <a:t> </a:t>
            </a:r>
            <a:r>
              <a:rPr lang="en-US" err="1"/>
              <a:t>maiseman</a:t>
            </a:r>
            <a:r>
              <a:rPr lang="en-US"/>
              <a:t> </a:t>
            </a:r>
            <a:r>
              <a:rPr lang="en-US" err="1"/>
              <a:t>parissa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katto</a:t>
            </a:r>
            <a:r>
              <a:rPr lang="en-US"/>
              <a:t> </a:t>
            </a:r>
            <a:r>
              <a:rPr lang="en-US" err="1"/>
              <a:t>julkisena</a:t>
            </a:r>
            <a:r>
              <a:rPr lang="en-US"/>
              <a:t> </a:t>
            </a:r>
            <a:r>
              <a:rPr lang="en-US" err="1"/>
              <a:t>tilana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kilpailuvaiheeseen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pyydetty</a:t>
            </a:r>
            <a:r>
              <a:rPr lang="en-US"/>
              <a:t> </a:t>
            </a:r>
            <a:r>
              <a:rPr lang="en-US" err="1"/>
              <a:t>lainkaan</a:t>
            </a:r>
            <a:r>
              <a:rPr lang="en-US"/>
              <a:t> </a:t>
            </a:r>
            <a:r>
              <a:rPr lang="en-US" err="1"/>
              <a:t>julkista</a:t>
            </a:r>
            <a:r>
              <a:rPr lang="en-US"/>
              <a:t> </a:t>
            </a:r>
            <a:r>
              <a:rPr lang="en-US" err="1"/>
              <a:t>tilaa</a:t>
            </a:r>
            <a:r>
              <a:rPr lang="en-US"/>
              <a:t>/</a:t>
            </a:r>
            <a:r>
              <a:rPr lang="en-US" err="1"/>
              <a:t>aukiota</a:t>
            </a:r>
            <a:r>
              <a:rPr lang="en-US"/>
              <a:t>, vain </a:t>
            </a:r>
            <a:r>
              <a:rPr lang="en-US" err="1"/>
              <a:t>rakennus</a:t>
            </a:r>
            <a:endParaRPr lang="fi-FI" err="1"/>
          </a:p>
          <a:p>
            <a:r>
              <a:rPr lang="en-US"/>
              <a:t>·      Kaupunki </a:t>
            </a:r>
            <a:r>
              <a:rPr lang="en-US" err="1"/>
              <a:t>intressi</a:t>
            </a:r>
            <a:r>
              <a:rPr lang="en-US"/>
              <a:t>: </a:t>
            </a:r>
            <a:r>
              <a:rPr lang="en-US" err="1"/>
              <a:t>elävöittää</a:t>
            </a:r>
            <a:r>
              <a:rPr lang="en-US"/>
              <a:t> </a:t>
            </a:r>
            <a:r>
              <a:rPr lang="en-US" err="1"/>
              <a:t>historiallista</a:t>
            </a:r>
            <a:r>
              <a:rPr lang="en-US"/>
              <a:t> </a:t>
            </a:r>
            <a:r>
              <a:rPr lang="en-US" err="1"/>
              <a:t>satama-aluetta</a:t>
            </a:r>
            <a:r>
              <a:rPr lang="en-US"/>
              <a:t> </a:t>
            </a:r>
            <a:r>
              <a:rPr lang="en-US" err="1"/>
              <a:t>rakentamalla</a:t>
            </a:r>
            <a:r>
              <a:rPr lang="en-US"/>
              <a:t> </a:t>
            </a:r>
            <a:r>
              <a:rPr lang="en-US" err="1"/>
              <a:t>julkista</a:t>
            </a:r>
            <a:r>
              <a:rPr lang="en-US"/>
              <a:t> </a:t>
            </a:r>
            <a:r>
              <a:rPr lang="en-US" err="1"/>
              <a:t>tilaa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1999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Lähtökohtana</a:t>
            </a:r>
            <a:r>
              <a:rPr lang="en-US"/>
              <a:t> </a:t>
            </a:r>
            <a:r>
              <a:rPr lang="en-US" err="1"/>
              <a:t>ympäristö</a:t>
            </a:r>
            <a:r>
              <a:rPr lang="en-US"/>
              <a:t>: </a:t>
            </a:r>
            <a:r>
              <a:rPr lang="en-US" err="1"/>
              <a:t>Oslon</a:t>
            </a:r>
            <a:r>
              <a:rPr lang="en-US"/>
              <a:t> </a:t>
            </a:r>
            <a:r>
              <a:rPr lang="en-US" err="1"/>
              <a:t>kaupunkiverkosto</a:t>
            </a:r>
            <a:r>
              <a:rPr lang="en-US"/>
              <a:t>, meri ja </a:t>
            </a:r>
            <a:r>
              <a:rPr lang="en-US" err="1"/>
              <a:t>viereinen</a:t>
            </a:r>
            <a:r>
              <a:rPr lang="en-US"/>
              <a:t> </a:t>
            </a:r>
            <a:r>
              <a:rPr lang="en-US" err="1"/>
              <a:t>metsäinen</a:t>
            </a:r>
            <a:r>
              <a:rPr lang="en-US"/>
              <a:t> </a:t>
            </a:r>
            <a:r>
              <a:rPr lang="en-US" err="1"/>
              <a:t>kukkula</a:t>
            </a:r>
            <a:r>
              <a:rPr lang="en-US"/>
              <a:t> Ekeberg</a:t>
            </a:r>
            <a:endParaRPr lang="fi-FI"/>
          </a:p>
          <a:p>
            <a:r>
              <a:rPr lang="en-US"/>
              <a:t>·      </a:t>
            </a:r>
            <a:r>
              <a:rPr lang="en-US" err="1"/>
              <a:t>oopperarakennus</a:t>
            </a:r>
            <a:r>
              <a:rPr lang="en-US"/>
              <a:t> </a:t>
            </a:r>
            <a:r>
              <a:rPr lang="en-US" err="1"/>
              <a:t>laskeutuu</a:t>
            </a:r>
            <a:r>
              <a:rPr lang="en-US"/>
              <a:t> </a:t>
            </a:r>
            <a:r>
              <a:rPr lang="en-US" err="1"/>
              <a:t>kukkulan</a:t>
            </a:r>
            <a:r>
              <a:rPr lang="en-US"/>
              <a:t> </a:t>
            </a:r>
            <a:r>
              <a:rPr lang="en-US" err="1"/>
              <a:t>suunnasta</a:t>
            </a:r>
            <a:r>
              <a:rPr lang="en-US"/>
              <a:t> </a:t>
            </a:r>
            <a:r>
              <a:rPr lang="en-US" err="1"/>
              <a:t>mereen</a:t>
            </a:r>
            <a:r>
              <a:rPr lang="en-US"/>
              <a:t> </a:t>
            </a:r>
            <a:r>
              <a:rPr lang="en-US" err="1"/>
              <a:t>kohti</a:t>
            </a:r>
            <a:r>
              <a:rPr lang="en-US"/>
              <a:t> </a:t>
            </a:r>
            <a:r>
              <a:rPr lang="en-US" err="1"/>
              <a:t>kaupunkia</a:t>
            </a:r>
            <a:r>
              <a:rPr lang="en-US"/>
              <a:t> ja </a:t>
            </a:r>
            <a:r>
              <a:rPr lang="en-US" err="1"/>
              <a:t>yhdistää</a:t>
            </a:r>
            <a:r>
              <a:rPr lang="en-US"/>
              <a:t> </a:t>
            </a:r>
            <a:r>
              <a:rPr lang="en-US" err="1"/>
              <a:t>kaupungin</a:t>
            </a:r>
            <a:r>
              <a:rPr lang="en-US"/>
              <a:t> </a:t>
            </a:r>
            <a:r>
              <a:rPr lang="en-US" err="1"/>
              <a:t>luontoon</a:t>
            </a:r>
            <a:r>
              <a:rPr lang="en-US"/>
              <a:t>; </a:t>
            </a:r>
            <a:r>
              <a:rPr lang="en-US" err="1"/>
              <a:t>toimii</a:t>
            </a:r>
            <a:r>
              <a:rPr lang="en-US"/>
              <a:t> </a:t>
            </a:r>
            <a:r>
              <a:rPr lang="en-US" err="1"/>
              <a:t>kaupunkiverkoston</a:t>
            </a:r>
            <a:r>
              <a:rPr lang="en-US"/>
              <a:t> ja </a:t>
            </a:r>
            <a:r>
              <a:rPr lang="en-US" err="1"/>
              <a:t>vihreän</a:t>
            </a:r>
            <a:r>
              <a:rPr lang="en-US"/>
              <a:t> </a:t>
            </a:r>
            <a:r>
              <a:rPr lang="en-US" err="1"/>
              <a:t>kukkulan</a:t>
            </a:r>
            <a:r>
              <a:rPr lang="en-US"/>
              <a:t> </a:t>
            </a:r>
            <a:r>
              <a:rPr lang="en-US" err="1"/>
              <a:t>välissä</a:t>
            </a:r>
            <a:r>
              <a:rPr lang="en-US"/>
              <a:t> ”</a:t>
            </a:r>
            <a:r>
              <a:rPr lang="en-US" err="1"/>
              <a:t>siltana</a:t>
            </a:r>
            <a:r>
              <a:rPr lang="en-US"/>
              <a:t>”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3050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Rakennuksen</a:t>
            </a:r>
            <a:r>
              <a:rPr lang="en-US"/>
              <a:t> </a:t>
            </a:r>
            <a:r>
              <a:rPr lang="en-US" err="1"/>
              <a:t>elementit</a:t>
            </a:r>
            <a:r>
              <a:rPr lang="en-US"/>
              <a:t>: 1.kaartuva </a:t>
            </a:r>
            <a:r>
              <a:rPr lang="en-US" err="1"/>
              <a:t>pinta</a:t>
            </a:r>
            <a:r>
              <a:rPr lang="en-US"/>
              <a:t> </a:t>
            </a:r>
            <a:r>
              <a:rPr lang="en-US" err="1"/>
              <a:t>alimmaisena</a:t>
            </a:r>
            <a:r>
              <a:rPr lang="en-US"/>
              <a:t> = </a:t>
            </a:r>
            <a:r>
              <a:rPr lang="en-US" err="1"/>
              <a:t>vesi</a:t>
            </a:r>
            <a:r>
              <a:rPr lang="en-US"/>
              <a:t>/</a:t>
            </a:r>
            <a:r>
              <a:rPr lang="en-US" err="1"/>
              <a:t>luonto</a:t>
            </a:r>
            <a:r>
              <a:rPr lang="en-US"/>
              <a:t>, 2.kulttuurirakennus=”</a:t>
            </a:r>
            <a:r>
              <a:rPr lang="en-US" err="1"/>
              <a:t>tehdas</a:t>
            </a:r>
            <a:r>
              <a:rPr lang="en-US"/>
              <a:t>”, </a:t>
            </a:r>
            <a:r>
              <a:rPr lang="en-US" err="1"/>
              <a:t>jossa</a:t>
            </a:r>
            <a:r>
              <a:rPr lang="en-US"/>
              <a:t> </a:t>
            </a:r>
            <a:r>
              <a:rPr lang="en-US" err="1"/>
              <a:t>ihmiset</a:t>
            </a:r>
            <a:r>
              <a:rPr lang="en-US"/>
              <a:t> </a:t>
            </a:r>
            <a:r>
              <a:rPr lang="en-US" err="1"/>
              <a:t>työskentelevät</a:t>
            </a:r>
            <a:r>
              <a:rPr lang="en-US"/>
              <a:t>, </a:t>
            </a:r>
            <a:r>
              <a:rPr lang="en-US" err="1"/>
              <a:t>matto</a:t>
            </a:r>
            <a:r>
              <a:rPr lang="en-US"/>
              <a:t> </a:t>
            </a:r>
            <a:r>
              <a:rPr lang="en-US" err="1"/>
              <a:t>näiden</a:t>
            </a:r>
            <a:r>
              <a:rPr lang="en-US"/>
              <a:t> </a:t>
            </a:r>
            <a:r>
              <a:rPr lang="en-US" err="1"/>
              <a:t>päällä</a:t>
            </a:r>
            <a:r>
              <a:rPr lang="en-US"/>
              <a:t>=</a:t>
            </a:r>
            <a:r>
              <a:rPr lang="en-US" err="1"/>
              <a:t>julkinen</a:t>
            </a:r>
            <a:r>
              <a:rPr lang="en-US"/>
              <a:t> </a:t>
            </a:r>
            <a:r>
              <a:rPr lang="en-US" err="1"/>
              <a:t>tila</a:t>
            </a:r>
            <a:r>
              <a:rPr lang="en-US"/>
              <a:t> </a:t>
            </a:r>
            <a:r>
              <a:rPr lang="en-US" err="1"/>
              <a:t>joka</a:t>
            </a:r>
            <a:r>
              <a:rPr lang="en-US"/>
              <a:t> </a:t>
            </a:r>
            <a:r>
              <a:rPr lang="en-US" err="1"/>
              <a:t>avoinna</a:t>
            </a:r>
            <a:r>
              <a:rPr lang="en-US"/>
              <a:t> 24/7</a:t>
            </a:r>
            <a:endParaRPr lang="fi-FI"/>
          </a:p>
          <a:p>
            <a:r>
              <a:rPr lang="en-US"/>
              <a:t>·      </a:t>
            </a:r>
            <a:r>
              <a:rPr lang="en-US" err="1"/>
              <a:t>suunnitteluvaiheessa</a:t>
            </a:r>
            <a:r>
              <a:rPr lang="en-US"/>
              <a:t>: </a:t>
            </a:r>
            <a:r>
              <a:rPr lang="en-US" err="1"/>
              <a:t>onko</a:t>
            </a:r>
            <a:r>
              <a:rPr lang="en-US"/>
              <a:t> </a:t>
            </a:r>
            <a:r>
              <a:rPr lang="en-US" err="1"/>
              <a:t>kyseessä</a:t>
            </a:r>
            <a:r>
              <a:rPr lang="en-US"/>
              <a:t> </a:t>
            </a:r>
            <a:r>
              <a:rPr lang="en-US" err="1"/>
              <a:t>maisema</a:t>
            </a:r>
            <a:r>
              <a:rPr lang="en-US"/>
              <a:t>, </a:t>
            </a:r>
            <a:r>
              <a:rPr lang="en-US" err="1"/>
              <a:t>rakennus</a:t>
            </a:r>
            <a:r>
              <a:rPr lang="en-US"/>
              <a:t> </a:t>
            </a:r>
            <a:r>
              <a:rPr lang="en-US" err="1"/>
              <a:t>vai</a:t>
            </a:r>
            <a:r>
              <a:rPr lang="en-US"/>
              <a:t> </a:t>
            </a:r>
            <a:r>
              <a:rPr lang="en-US" err="1"/>
              <a:t>veistos</a:t>
            </a:r>
            <a:r>
              <a:rPr lang="en-US"/>
              <a:t> – </a:t>
            </a:r>
            <a:r>
              <a:rPr lang="en-US" err="1"/>
              <a:t>mitä</a:t>
            </a:r>
            <a:r>
              <a:rPr lang="en-US"/>
              <a:t> </a:t>
            </a:r>
            <a:r>
              <a:rPr lang="en-US" err="1"/>
              <a:t>tulee</a:t>
            </a:r>
            <a:r>
              <a:rPr lang="en-US"/>
              <a:t> </a:t>
            </a:r>
            <a:r>
              <a:rPr lang="en-US" err="1"/>
              <a:t>olemaan</a:t>
            </a:r>
            <a:r>
              <a:rPr lang="en-US"/>
              <a:t> </a:t>
            </a:r>
            <a:r>
              <a:rPr lang="en-US" err="1"/>
              <a:t>käyttäjille</a:t>
            </a:r>
            <a:r>
              <a:rPr lang="en-US"/>
              <a:t>?</a:t>
            </a:r>
            <a:endParaRPr lang="fi-FI"/>
          </a:p>
          <a:p>
            <a:r>
              <a:rPr lang="en-US"/>
              <a:t>·      </a:t>
            </a:r>
            <a:r>
              <a:rPr lang="en-US" err="1"/>
              <a:t>Tunnelma</a:t>
            </a:r>
            <a:r>
              <a:rPr lang="en-US"/>
              <a:t> ja </a:t>
            </a:r>
            <a:r>
              <a:rPr lang="en-US" err="1"/>
              <a:t>identiteetti</a:t>
            </a:r>
            <a:r>
              <a:rPr lang="en-US"/>
              <a:t> </a:t>
            </a:r>
            <a:r>
              <a:rPr lang="en-US" err="1"/>
              <a:t>tärkeitä</a:t>
            </a:r>
            <a:r>
              <a:rPr lang="en-US"/>
              <a:t>: </a:t>
            </a:r>
            <a:r>
              <a:rPr lang="en-US" err="1"/>
              <a:t>rakennus</a:t>
            </a:r>
            <a:r>
              <a:rPr lang="en-US"/>
              <a:t> on </a:t>
            </a:r>
            <a:r>
              <a:rPr lang="en-US" err="1"/>
              <a:t>valkoinen</a:t>
            </a:r>
            <a:r>
              <a:rPr lang="en-US"/>
              <a:t> </a:t>
            </a:r>
            <a:r>
              <a:rPr lang="en-US" err="1"/>
              <a:t>muoto</a:t>
            </a:r>
            <a:r>
              <a:rPr lang="en-US"/>
              <a:t>, </a:t>
            </a:r>
            <a:r>
              <a:rPr lang="en-US" err="1"/>
              <a:t>joka</a:t>
            </a:r>
            <a:r>
              <a:rPr lang="en-US"/>
              <a:t> </a:t>
            </a:r>
            <a:r>
              <a:rPr lang="en-US" err="1"/>
              <a:t>erottautuu</a:t>
            </a:r>
            <a:r>
              <a:rPr lang="en-US"/>
              <a:t> </a:t>
            </a:r>
            <a:r>
              <a:rPr lang="en-US" err="1"/>
              <a:t>ympäristöstään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203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9914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Katto</a:t>
            </a:r>
            <a:r>
              <a:rPr lang="en-US"/>
              <a:t> </a:t>
            </a:r>
            <a:r>
              <a:rPr lang="en-US" err="1"/>
              <a:t>ilman</a:t>
            </a:r>
            <a:r>
              <a:rPr lang="en-US"/>
              <a:t> </a:t>
            </a:r>
            <a:r>
              <a:rPr lang="en-US" err="1"/>
              <a:t>erityistä</a:t>
            </a:r>
            <a:r>
              <a:rPr lang="en-US"/>
              <a:t> </a:t>
            </a:r>
            <a:r>
              <a:rPr lang="en-US" err="1"/>
              <a:t>funktiota</a:t>
            </a:r>
            <a:r>
              <a:rPr lang="en-US"/>
              <a:t>, </a:t>
            </a:r>
            <a:r>
              <a:rPr lang="en-US" err="1"/>
              <a:t>katolla</a:t>
            </a:r>
            <a:r>
              <a:rPr lang="en-US"/>
              <a:t>=</a:t>
            </a:r>
            <a:r>
              <a:rPr lang="en-US" err="1"/>
              <a:t>aukiolla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ole </a:t>
            </a:r>
            <a:r>
              <a:rPr lang="en-US" err="1"/>
              <a:t>mitään</a:t>
            </a:r>
            <a:r>
              <a:rPr lang="en-US"/>
              <a:t>: </a:t>
            </a:r>
            <a:r>
              <a:rPr lang="en-US" err="1"/>
              <a:t>tila</a:t>
            </a:r>
            <a:r>
              <a:rPr lang="en-US"/>
              <a:t> </a:t>
            </a:r>
            <a:r>
              <a:rPr lang="en-US" err="1"/>
              <a:t>ilman</a:t>
            </a:r>
            <a:r>
              <a:rPr lang="en-US"/>
              <a:t> </a:t>
            </a:r>
            <a:r>
              <a:rPr lang="en-US" err="1"/>
              <a:t>erityistä</a:t>
            </a:r>
            <a:r>
              <a:rPr lang="en-US"/>
              <a:t> </a:t>
            </a:r>
            <a:r>
              <a:rPr lang="en-US" err="1"/>
              <a:t>tarkoitusta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Materiaalisuus</a:t>
            </a:r>
            <a:r>
              <a:rPr lang="en-US"/>
              <a:t> </a:t>
            </a:r>
            <a:r>
              <a:rPr lang="en-US" err="1"/>
              <a:t>nostettiin</a:t>
            </a:r>
            <a:r>
              <a:rPr lang="en-US"/>
              <a:t> </a:t>
            </a:r>
            <a:r>
              <a:rPr lang="en-US" err="1"/>
              <a:t>keskeiseksi</a:t>
            </a:r>
            <a:r>
              <a:rPr lang="en-US"/>
              <a:t> </a:t>
            </a:r>
            <a:r>
              <a:rPr lang="en-US" err="1"/>
              <a:t>teemaksi</a:t>
            </a:r>
            <a:r>
              <a:rPr lang="en-US"/>
              <a:t>: </a:t>
            </a:r>
            <a:r>
              <a:rPr lang="en-US" err="1"/>
              <a:t>millaista</a:t>
            </a:r>
            <a:r>
              <a:rPr lang="en-US"/>
              <a:t> on </a:t>
            </a:r>
            <a:r>
              <a:rPr lang="en-US" err="1"/>
              <a:t>kiivetä</a:t>
            </a:r>
            <a:r>
              <a:rPr lang="en-US"/>
              <a:t> </a:t>
            </a:r>
            <a:r>
              <a:rPr lang="en-US" err="1"/>
              <a:t>rakennusta</a:t>
            </a:r>
            <a:r>
              <a:rPr lang="en-US"/>
              <a:t> </a:t>
            </a:r>
            <a:r>
              <a:rPr lang="en-US" err="1"/>
              <a:t>pitkin</a:t>
            </a:r>
            <a:r>
              <a:rPr lang="en-US"/>
              <a:t> </a:t>
            </a:r>
            <a:r>
              <a:rPr lang="en-US" err="1"/>
              <a:t>joka</a:t>
            </a:r>
            <a:r>
              <a:rPr lang="en-US"/>
              <a:t> on </a:t>
            </a:r>
            <a:r>
              <a:rPr lang="en-US" err="1"/>
              <a:t>maisema</a:t>
            </a:r>
            <a:r>
              <a:rPr lang="en-US"/>
              <a:t>, </a:t>
            </a:r>
            <a:r>
              <a:rPr lang="en-US" err="1"/>
              <a:t>ei</a:t>
            </a:r>
            <a:r>
              <a:rPr lang="en-US"/>
              <a:t> vain </a:t>
            </a:r>
            <a:r>
              <a:rPr lang="en-US" err="1"/>
              <a:t>katto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Katto</a:t>
            </a:r>
            <a:r>
              <a:rPr lang="en-US"/>
              <a:t> </a:t>
            </a:r>
            <a:r>
              <a:rPr lang="en-US" err="1"/>
              <a:t>marmoria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Katolla</a:t>
            </a:r>
            <a:r>
              <a:rPr lang="en-US"/>
              <a:t> </a:t>
            </a:r>
            <a:r>
              <a:rPr lang="en-US" err="1"/>
              <a:t>paljon</a:t>
            </a:r>
            <a:r>
              <a:rPr lang="en-US"/>
              <a:t> </a:t>
            </a:r>
            <a:r>
              <a:rPr lang="en-US" err="1"/>
              <a:t>kaltevia</a:t>
            </a:r>
            <a:r>
              <a:rPr lang="en-US"/>
              <a:t> </a:t>
            </a:r>
            <a:r>
              <a:rPr lang="en-US" err="1"/>
              <a:t>pintoja</a:t>
            </a:r>
            <a:r>
              <a:rPr lang="en-US"/>
              <a:t>, </a:t>
            </a:r>
            <a:r>
              <a:rPr lang="en-US" err="1"/>
              <a:t>jotka</a:t>
            </a:r>
            <a:r>
              <a:rPr lang="en-US"/>
              <a:t> </a:t>
            </a:r>
            <a:r>
              <a:rPr lang="en-US" err="1"/>
              <a:t>yhdistyvät</a:t>
            </a:r>
            <a:r>
              <a:rPr lang="en-US"/>
              <a:t> </a:t>
            </a:r>
            <a:r>
              <a:rPr lang="en-US" err="1"/>
              <a:t>sisätiloihin</a:t>
            </a:r>
            <a:r>
              <a:rPr lang="en-US"/>
              <a:t>; </a:t>
            </a:r>
            <a:r>
              <a:rPr lang="en-US" err="1"/>
              <a:t>kaltevat</a:t>
            </a:r>
            <a:r>
              <a:rPr lang="en-US"/>
              <a:t> </a:t>
            </a:r>
            <a:r>
              <a:rPr lang="en-US" err="1"/>
              <a:t>pinnat</a:t>
            </a:r>
            <a:r>
              <a:rPr lang="en-US"/>
              <a:t> </a:t>
            </a:r>
            <a:r>
              <a:rPr lang="en-US" err="1"/>
              <a:t>aiheuttivat</a:t>
            </a:r>
            <a:r>
              <a:rPr lang="en-US"/>
              <a:t> </a:t>
            </a:r>
            <a:r>
              <a:rPr lang="en-US" err="1"/>
              <a:t>suunnitteluvaiheessa</a:t>
            </a:r>
            <a:r>
              <a:rPr lang="en-US"/>
              <a:t> </a:t>
            </a:r>
            <a:r>
              <a:rPr lang="en-US" err="1"/>
              <a:t>paljon</a:t>
            </a:r>
            <a:r>
              <a:rPr lang="en-US"/>
              <a:t> </a:t>
            </a:r>
            <a:r>
              <a:rPr lang="en-US" err="1"/>
              <a:t>haasteita</a:t>
            </a:r>
            <a:r>
              <a:rPr lang="en-US"/>
              <a:t>: </a:t>
            </a:r>
            <a:r>
              <a:rPr lang="en-US" err="1"/>
              <a:t>paljon</a:t>
            </a:r>
            <a:r>
              <a:rPr lang="en-US"/>
              <a:t> </a:t>
            </a:r>
            <a:r>
              <a:rPr lang="en-US" err="1"/>
              <a:t>korkoja</a:t>
            </a:r>
            <a:r>
              <a:rPr lang="en-US"/>
              <a:t> ja </a:t>
            </a:r>
            <a:r>
              <a:rPr lang="en-US" err="1"/>
              <a:t>portaita</a:t>
            </a:r>
            <a:r>
              <a:rPr lang="en-US"/>
              <a:t> </a:t>
            </a:r>
            <a:r>
              <a:rPr lang="en-US" err="1"/>
              <a:t>joita</a:t>
            </a:r>
            <a:r>
              <a:rPr lang="en-US"/>
              <a:t> </a:t>
            </a:r>
            <a:r>
              <a:rPr lang="en-US" err="1"/>
              <a:t>kritisoitiin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Kritiikin</a:t>
            </a:r>
            <a:r>
              <a:rPr lang="en-US"/>
              <a:t> </a:t>
            </a:r>
            <a:r>
              <a:rPr lang="en-US" err="1"/>
              <a:t>tuloksena</a:t>
            </a:r>
            <a:r>
              <a:rPr lang="en-US"/>
              <a:t> </a:t>
            </a:r>
            <a:r>
              <a:rPr lang="en-US" err="1"/>
              <a:t>korot</a:t>
            </a:r>
            <a:r>
              <a:rPr lang="en-US"/>
              <a:t> ja </a:t>
            </a:r>
            <a:r>
              <a:rPr lang="en-US" err="1"/>
              <a:t>portaat</a:t>
            </a:r>
            <a:r>
              <a:rPr lang="en-US"/>
              <a:t> </a:t>
            </a:r>
            <a:r>
              <a:rPr lang="en-US" err="1"/>
              <a:t>eristettiin</a:t>
            </a:r>
            <a:r>
              <a:rPr lang="en-US"/>
              <a:t> ja </a:t>
            </a:r>
            <a:r>
              <a:rPr lang="en-US" err="1"/>
              <a:t>nimettiin</a:t>
            </a:r>
            <a:r>
              <a:rPr lang="en-US"/>
              <a:t> </a:t>
            </a:r>
            <a:r>
              <a:rPr lang="en-US" err="1"/>
              <a:t>taiteeksi</a:t>
            </a:r>
            <a:r>
              <a:rPr lang="en-US"/>
              <a:t>, </a:t>
            </a:r>
            <a:r>
              <a:rPr lang="en-US" err="1"/>
              <a:t>jolloin</a:t>
            </a:r>
            <a:r>
              <a:rPr lang="en-US"/>
              <a:t> </a:t>
            </a:r>
            <a:r>
              <a:rPr lang="en-US" err="1"/>
              <a:t>niitä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tarvinnut</a:t>
            </a:r>
            <a:r>
              <a:rPr lang="en-US"/>
              <a:t> </a:t>
            </a:r>
            <a:r>
              <a:rPr lang="en-US" err="1"/>
              <a:t>erikseen</a:t>
            </a:r>
            <a:r>
              <a:rPr lang="en-US"/>
              <a:t> </a:t>
            </a:r>
            <a:r>
              <a:rPr lang="en-US" err="1"/>
              <a:t>merkitä</a:t>
            </a:r>
            <a:r>
              <a:rPr lang="en-US"/>
              <a:t> </a:t>
            </a:r>
            <a:r>
              <a:rPr lang="en-US" err="1"/>
              <a:t>varoitusväreillä</a:t>
            </a:r>
            <a:r>
              <a:rPr lang="en-US"/>
              <a:t> – </a:t>
            </a:r>
            <a:r>
              <a:rPr lang="en-US" err="1"/>
              <a:t>ongelma</a:t>
            </a:r>
            <a:r>
              <a:rPr lang="en-US"/>
              <a:t> </a:t>
            </a:r>
            <a:r>
              <a:rPr lang="en-US" err="1"/>
              <a:t>saatiin</a:t>
            </a:r>
            <a:r>
              <a:rPr lang="en-US"/>
              <a:t> </a:t>
            </a:r>
            <a:r>
              <a:rPr lang="en-US" err="1"/>
              <a:t>ratkaistua</a:t>
            </a:r>
            <a:r>
              <a:rPr lang="en-US"/>
              <a:t> – </a:t>
            </a:r>
            <a:r>
              <a:rPr lang="en-US" err="1"/>
              <a:t>loput</a:t>
            </a:r>
            <a:r>
              <a:rPr lang="en-US"/>
              <a:t> </a:t>
            </a:r>
            <a:r>
              <a:rPr lang="en-US" err="1"/>
              <a:t>alueesta</a:t>
            </a:r>
            <a:r>
              <a:rPr lang="en-US"/>
              <a:t> ”</a:t>
            </a:r>
            <a:r>
              <a:rPr lang="en-US" err="1"/>
              <a:t>julkista</a:t>
            </a:r>
            <a:r>
              <a:rPr lang="en-US"/>
              <a:t> </a:t>
            </a:r>
            <a:r>
              <a:rPr lang="en-US" err="1"/>
              <a:t>tilaa</a:t>
            </a:r>
            <a:r>
              <a:rPr lang="en-US"/>
              <a:t>”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3722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Kyseessä</a:t>
            </a:r>
            <a:r>
              <a:rPr lang="en-US"/>
              <a:t> </a:t>
            </a:r>
            <a:r>
              <a:rPr lang="en-US" err="1"/>
              <a:t>eliittiseksi</a:t>
            </a:r>
            <a:r>
              <a:rPr lang="en-US"/>
              <a:t> </a:t>
            </a:r>
            <a:r>
              <a:rPr lang="en-US" err="1"/>
              <a:t>miellettävä</a:t>
            </a:r>
            <a:r>
              <a:rPr lang="en-US"/>
              <a:t> </a:t>
            </a:r>
            <a:r>
              <a:rPr lang="en-US" err="1"/>
              <a:t>ooppera</a:t>
            </a:r>
            <a:r>
              <a:rPr lang="en-US"/>
              <a:t>, jota </a:t>
            </a:r>
            <a:r>
              <a:rPr lang="en-US" err="1"/>
              <a:t>ihmiset</a:t>
            </a:r>
            <a:r>
              <a:rPr lang="en-US"/>
              <a:t> </a:t>
            </a:r>
            <a:r>
              <a:rPr lang="en-US" err="1"/>
              <a:t>vierastivat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Katto</a:t>
            </a:r>
            <a:r>
              <a:rPr lang="en-US"/>
              <a:t> </a:t>
            </a:r>
            <a:r>
              <a:rPr lang="en-US" err="1"/>
              <a:t>julkista</a:t>
            </a:r>
            <a:r>
              <a:rPr lang="en-US"/>
              <a:t> </a:t>
            </a:r>
            <a:r>
              <a:rPr lang="en-US" err="1"/>
              <a:t>tilaa</a:t>
            </a:r>
            <a:r>
              <a:rPr lang="en-US"/>
              <a:t>,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ollut</a:t>
            </a:r>
            <a:r>
              <a:rPr lang="en-US"/>
              <a:t> </a:t>
            </a:r>
            <a:r>
              <a:rPr lang="en-US" err="1"/>
              <a:t>erityisesti</a:t>
            </a:r>
            <a:r>
              <a:rPr lang="en-US"/>
              <a:t> </a:t>
            </a:r>
            <a:r>
              <a:rPr lang="en-US" err="1"/>
              <a:t>jotain</a:t>
            </a:r>
            <a:r>
              <a:rPr lang="en-US"/>
              <a:t> </a:t>
            </a:r>
            <a:r>
              <a:rPr lang="en-US" err="1"/>
              <a:t>toimintaa</a:t>
            </a:r>
            <a:r>
              <a:rPr lang="en-US"/>
              <a:t> </a:t>
            </a:r>
            <a:r>
              <a:rPr lang="en-US" err="1"/>
              <a:t>varten</a:t>
            </a:r>
            <a:r>
              <a:rPr lang="en-US"/>
              <a:t> -&gt; </a:t>
            </a:r>
            <a:r>
              <a:rPr lang="en-US" err="1"/>
              <a:t>siellä</a:t>
            </a:r>
            <a:r>
              <a:rPr lang="en-US"/>
              <a:t> </a:t>
            </a:r>
            <a:r>
              <a:rPr lang="en-US" err="1"/>
              <a:t>pystyi</a:t>
            </a:r>
            <a:r>
              <a:rPr lang="en-US"/>
              <a:t> </a:t>
            </a:r>
            <a:r>
              <a:rPr lang="en-US" err="1"/>
              <a:t>järjestämään</a:t>
            </a:r>
            <a:r>
              <a:rPr lang="en-US"/>
              <a:t> </a:t>
            </a:r>
            <a:r>
              <a:rPr lang="en-US" err="1"/>
              <a:t>tapahtumia</a:t>
            </a:r>
            <a:r>
              <a:rPr lang="en-US"/>
              <a:t>: mm. </a:t>
            </a:r>
            <a:r>
              <a:rPr lang="en-US" err="1"/>
              <a:t>konsertteja</a:t>
            </a:r>
            <a:r>
              <a:rPr lang="en-US"/>
              <a:t> ja </a:t>
            </a:r>
            <a:r>
              <a:rPr lang="en-US" err="1"/>
              <a:t>teatteriesityksiä</a:t>
            </a:r>
            <a:r>
              <a:rPr lang="en-US"/>
              <a:t> -&gt; </a:t>
            </a:r>
            <a:r>
              <a:rPr lang="en-US" err="1"/>
              <a:t>vetivät</a:t>
            </a:r>
            <a:r>
              <a:rPr lang="en-US"/>
              <a:t> </a:t>
            </a:r>
            <a:r>
              <a:rPr lang="en-US" err="1"/>
              <a:t>suuria</a:t>
            </a:r>
            <a:r>
              <a:rPr lang="en-US"/>
              <a:t> </a:t>
            </a:r>
            <a:r>
              <a:rPr lang="en-US" err="1"/>
              <a:t>yleisöjä</a:t>
            </a:r>
            <a:r>
              <a:rPr lang="en-US"/>
              <a:t> ja </a:t>
            </a:r>
            <a:r>
              <a:rPr lang="en-US" err="1"/>
              <a:t>ihmiset</a:t>
            </a:r>
            <a:r>
              <a:rPr lang="en-US"/>
              <a:t> </a:t>
            </a:r>
            <a:r>
              <a:rPr lang="en-US" err="1"/>
              <a:t>kiinnostuivat</a:t>
            </a:r>
            <a:r>
              <a:rPr lang="en-US"/>
              <a:t> </a:t>
            </a:r>
            <a:r>
              <a:rPr lang="en-US" err="1"/>
              <a:t>rakennuksesta</a:t>
            </a:r>
            <a:r>
              <a:rPr lang="en-US"/>
              <a:t> ja </a:t>
            </a:r>
            <a:r>
              <a:rPr lang="en-US" err="1"/>
              <a:t>sitä</a:t>
            </a:r>
            <a:r>
              <a:rPr lang="en-US"/>
              <a:t> </a:t>
            </a:r>
            <a:r>
              <a:rPr lang="en-US" err="1"/>
              <a:t>kautta</a:t>
            </a:r>
            <a:r>
              <a:rPr lang="en-US"/>
              <a:t> </a:t>
            </a:r>
            <a:r>
              <a:rPr lang="en-US" err="1"/>
              <a:t>oopperasta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Rakennuksessa</a:t>
            </a:r>
            <a:r>
              <a:rPr lang="en-US"/>
              <a:t> </a:t>
            </a:r>
            <a:r>
              <a:rPr lang="en-US" err="1"/>
              <a:t>paljon</a:t>
            </a:r>
            <a:r>
              <a:rPr lang="en-US"/>
              <a:t> </a:t>
            </a:r>
            <a:r>
              <a:rPr lang="en-US" err="1"/>
              <a:t>julkista</a:t>
            </a:r>
            <a:r>
              <a:rPr lang="en-US"/>
              <a:t> </a:t>
            </a:r>
            <a:r>
              <a:rPr lang="en-US" err="1"/>
              <a:t>tilaa</a:t>
            </a:r>
            <a:r>
              <a:rPr lang="en-US"/>
              <a:t> (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sisällä</a:t>
            </a:r>
            <a:r>
              <a:rPr lang="en-US"/>
              <a:t>): </a:t>
            </a:r>
            <a:r>
              <a:rPr lang="en-US" err="1"/>
              <a:t>enemmänkin</a:t>
            </a:r>
            <a:r>
              <a:rPr lang="en-US"/>
              <a:t> </a:t>
            </a:r>
            <a:r>
              <a:rPr lang="en-US" err="1"/>
              <a:t>sosiaalinen</a:t>
            </a:r>
            <a:r>
              <a:rPr lang="en-US"/>
              <a:t> </a:t>
            </a:r>
            <a:r>
              <a:rPr lang="en-US" err="1"/>
              <a:t>kuin</a:t>
            </a:r>
            <a:r>
              <a:rPr lang="en-US"/>
              <a:t> </a:t>
            </a:r>
            <a:r>
              <a:rPr lang="en-US" err="1"/>
              <a:t>veistoksellinen</a:t>
            </a:r>
            <a:r>
              <a:rPr lang="en-US"/>
              <a:t> </a:t>
            </a:r>
            <a:r>
              <a:rPr lang="en-US" err="1"/>
              <a:t>monumentti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Rakennus</a:t>
            </a:r>
            <a:r>
              <a:rPr lang="en-US"/>
              <a:t> </a:t>
            </a:r>
            <a:r>
              <a:rPr lang="en-US" err="1"/>
              <a:t>joka</a:t>
            </a:r>
            <a:r>
              <a:rPr lang="en-US"/>
              <a:t> on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arkkitehtuuria</a:t>
            </a:r>
            <a:r>
              <a:rPr lang="en-US"/>
              <a:t> </a:t>
            </a:r>
            <a:r>
              <a:rPr lang="en-US" err="1"/>
              <a:t>että</a:t>
            </a:r>
            <a:r>
              <a:rPr lang="en-US"/>
              <a:t> </a:t>
            </a:r>
            <a:r>
              <a:rPr lang="en-US" err="1"/>
              <a:t>osa</a:t>
            </a:r>
            <a:r>
              <a:rPr lang="en-US"/>
              <a:t> </a:t>
            </a:r>
            <a:r>
              <a:rPr lang="en-US" err="1"/>
              <a:t>maisemaa</a:t>
            </a:r>
            <a:r>
              <a:rPr lang="en-US"/>
              <a:t>, </a:t>
            </a:r>
            <a:r>
              <a:rPr lang="en-US" err="1"/>
              <a:t>yhteys</a:t>
            </a:r>
            <a:r>
              <a:rPr lang="en-US"/>
              <a:t> </a:t>
            </a:r>
            <a:r>
              <a:rPr lang="en-US" err="1"/>
              <a:t>taiteisiin</a:t>
            </a:r>
            <a:r>
              <a:rPr lang="en-US"/>
              <a:t> </a:t>
            </a:r>
            <a:r>
              <a:rPr lang="en-US" err="1"/>
              <a:t>olennainen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17826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Talviaika</a:t>
            </a:r>
            <a:r>
              <a:rPr lang="en-US"/>
              <a:t> </a:t>
            </a:r>
            <a:r>
              <a:rPr lang="en-US" err="1"/>
              <a:t>tärkeä</a:t>
            </a:r>
            <a:r>
              <a:rPr lang="en-US"/>
              <a:t>: </a:t>
            </a:r>
            <a:r>
              <a:rPr lang="en-US" err="1"/>
              <a:t>katolla</a:t>
            </a:r>
            <a:r>
              <a:rPr lang="en-US"/>
              <a:t> on </a:t>
            </a:r>
            <a:r>
              <a:rPr lang="en-US" err="1"/>
              <a:t>lunta</a:t>
            </a:r>
            <a:r>
              <a:rPr lang="en-US"/>
              <a:t>, </a:t>
            </a:r>
            <a:r>
              <a:rPr lang="en-US" err="1"/>
              <a:t>sen</a:t>
            </a:r>
            <a:r>
              <a:rPr lang="en-US"/>
              <a:t> </a:t>
            </a:r>
            <a:r>
              <a:rPr lang="en-US" err="1"/>
              <a:t>käyttö</a:t>
            </a:r>
            <a:r>
              <a:rPr lang="en-US"/>
              <a:t> </a:t>
            </a:r>
            <a:r>
              <a:rPr lang="en-US" err="1"/>
              <a:t>kuin</a:t>
            </a:r>
            <a:r>
              <a:rPr lang="en-US"/>
              <a:t> </a:t>
            </a:r>
            <a:r>
              <a:rPr lang="en-US" err="1"/>
              <a:t>olisi</a:t>
            </a:r>
            <a:r>
              <a:rPr lang="en-US"/>
              <a:t> </a:t>
            </a:r>
            <a:r>
              <a:rPr lang="en-US" err="1"/>
              <a:t>luonnossa</a:t>
            </a:r>
            <a:r>
              <a:rPr lang="en-US"/>
              <a:t>: </a:t>
            </a:r>
            <a:r>
              <a:rPr lang="en-US" err="1"/>
              <a:t>voi</a:t>
            </a:r>
            <a:r>
              <a:rPr lang="en-US"/>
              <a:t> </a:t>
            </a:r>
            <a:r>
              <a:rPr lang="en-US" err="1"/>
              <a:t>laskea</a:t>
            </a:r>
            <a:r>
              <a:rPr lang="en-US"/>
              <a:t> </a:t>
            </a:r>
            <a:r>
              <a:rPr lang="en-US" err="1"/>
              <a:t>mäkeä</a:t>
            </a:r>
            <a:r>
              <a:rPr lang="en-US"/>
              <a:t> (</a:t>
            </a:r>
            <a:r>
              <a:rPr lang="en-US" err="1"/>
              <a:t>omalla</a:t>
            </a:r>
            <a:r>
              <a:rPr lang="en-US"/>
              <a:t> </a:t>
            </a:r>
            <a:r>
              <a:rPr lang="en-US" err="1"/>
              <a:t>vastuulla</a:t>
            </a:r>
            <a:r>
              <a:rPr lang="en-US"/>
              <a:t>!), </a:t>
            </a:r>
            <a:r>
              <a:rPr lang="en-US" err="1"/>
              <a:t>kaltevuus</a:t>
            </a:r>
            <a:r>
              <a:rPr lang="en-US"/>
              <a:t> 1:70</a:t>
            </a:r>
            <a:endParaRPr lang="fi-FI"/>
          </a:p>
          <a:p>
            <a:r>
              <a:rPr lang="en-US"/>
              <a:t>·      </a:t>
            </a:r>
            <a:r>
              <a:rPr lang="en-US" err="1"/>
              <a:t>Katto</a:t>
            </a:r>
            <a:r>
              <a:rPr lang="en-US"/>
              <a:t> </a:t>
            </a:r>
            <a:r>
              <a:rPr lang="en-US" err="1"/>
              <a:t>suunniteltu</a:t>
            </a:r>
            <a:r>
              <a:rPr lang="en-US"/>
              <a:t> </a:t>
            </a:r>
            <a:r>
              <a:rPr lang="en-US" err="1"/>
              <a:t>käytettäväksi</a:t>
            </a:r>
            <a:r>
              <a:rPr lang="en-US"/>
              <a:t> </a:t>
            </a:r>
            <a:r>
              <a:rPr lang="en-US" err="1"/>
              <a:t>vuoden</a:t>
            </a:r>
            <a:r>
              <a:rPr lang="en-US"/>
              <a:t> </a:t>
            </a:r>
            <a:r>
              <a:rPr lang="en-US" err="1"/>
              <a:t>ympäri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Talvella</a:t>
            </a:r>
            <a:r>
              <a:rPr lang="en-US"/>
              <a:t> </a:t>
            </a:r>
            <a:r>
              <a:rPr lang="en-US" err="1"/>
              <a:t>lumi</a:t>
            </a:r>
            <a:r>
              <a:rPr lang="en-US"/>
              <a:t> ja </a:t>
            </a:r>
            <a:r>
              <a:rPr lang="en-US" err="1"/>
              <a:t>meressä</a:t>
            </a:r>
            <a:r>
              <a:rPr lang="en-US"/>
              <a:t> </a:t>
            </a:r>
            <a:r>
              <a:rPr lang="en-US" err="1"/>
              <a:t>olevat</a:t>
            </a:r>
            <a:r>
              <a:rPr lang="en-US"/>
              <a:t> </a:t>
            </a:r>
            <a:r>
              <a:rPr lang="en-US" err="1"/>
              <a:t>jäälautat</a:t>
            </a:r>
            <a:r>
              <a:rPr lang="en-US"/>
              <a:t> </a:t>
            </a:r>
            <a:r>
              <a:rPr lang="en-US" err="1"/>
              <a:t>muuntavat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valkoisen</a:t>
            </a:r>
            <a:r>
              <a:rPr lang="en-US"/>
              <a:t> </a:t>
            </a:r>
            <a:r>
              <a:rPr lang="en-US" err="1"/>
              <a:t>rakennuksen</a:t>
            </a:r>
            <a:r>
              <a:rPr lang="en-US"/>
              <a:t> </a:t>
            </a:r>
            <a:r>
              <a:rPr lang="en-US" err="1"/>
              <a:t>muotoa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Rakennuksen</a:t>
            </a:r>
            <a:r>
              <a:rPr lang="en-US"/>
              <a:t> </a:t>
            </a:r>
            <a:r>
              <a:rPr lang="en-US" err="1"/>
              <a:t>erityislaatuisuus</a:t>
            </a:r>
            <a:r>
              <a:rPr lang="en-US"/>
              <a:t> on </a:t>
            </a:r>
            <a:r>
              <a:rPr lang="en-US" err="1"/>
              <a:t>houkutellut</a:t>
            </a:r>
            <a:r>
              <a:rPr lang="en-US"/>
              <a:t> </a:t>
            </a:r>
            <a:r>
              <a:rPr lang="en-US" err="1"/>
              <a:t>ihmisiä</a:t>
            </a:r>
            <a:r>
              <a:rPr lang="en-US"/>
              <a:t> </a:t>
            </a:r>
            <a:r>
              <a:rPr lang="en-US" err="1"/>
              <a:t>oopperaan</a:t>
            </a:r>
            <a:r>
              <a:rPr lang="en-US"/>
              <a:t> ja </a:t>
            </a:r>
            <a:r>
              <a:rPr lang="en-US" err="1"/>
              <a:t>balettiin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77294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err="1"/>
              <a:t>entisen</a:t>
            </a:r>
            <a:r>
              <a:rPr lang="en-US"/>
              <a:t> </a:t>
            </a:r>
            <a:r>
              <a:rPr lang="en-US" err="1"/>
              <a:t>satamakylpylän</a:t>
            </a:r>
            <a:r>
              <a:rPr lang="en-US"/>
              <a:t> </a:t>
            </a:r>
            <a:r>
              <a:rPr lang="en-US" err="1"/>
              <a:t>uudistamis</a:t>
            </a:r>
            <a:r>
              <a:rPr lang="en-US"/>
              <a:t>/-</a:t>
            </a:r>
            <a:r>
              <a:rPr lang="en-US" err="1"/>
              <a:t>laajennushanke</a:t>
            </a:r>
            <a:endParaRPr lang="fi-FI" err="1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err="1"/>
              <a:t>rakennettiin</a:t>
            </a:r>
            <a:r>
              <a:rPr lang="en-US"/>
              <a:t> </a:t>
            </a:r>
            <a:r>
              <a:rPr lang="en-US" err="1"/>
              <a:t>alunperin</a:t>
            </a:r>
            <a:r>
              <a:rPr lang="en-US"/>
              <a:t> </a:t>
            </a:r>
            <a:r>
              <a:rPr lang="en-US" err="1"/>
              <a:t>Arendalin</a:t>
            </a:r>
            <a:r>
              <a:rPr lang="en-US"/>
              <a:t> </a:t>
            </a:r>
            <a:r>
              <a:rPr lang="en-US" err="1"/>
              <a:t>uimaklubiksi</a:t>
            </a:r>
            <a:r>
              <a:rPr lang="en-US"/>
              <a:t>, </a:t>
            </a:r>
            <a:r>
              <a:rPr lang="en-US" err="1"/>
              <a:t>toimi</a:t>
            </a:r>
            <a:r>
              <a:rPr lang="en-US"/>
              <a:t> </a:t>
            </a:r>
            <a:r>
              <a:rPr lang="en-US" err="1"/>
              <a:t>myöhemmin</a:t>
            </a:r>
            <a:r>
              <a:rPr lang="en-US"/>
              <a:t> 60-luvulla </a:t>
            </a:r>
            <a:r>
              <a:rPr lang="en-US" err="1"/>
              <a:t>jazzklubina</a:t>
            </a:r>
            <a:endParaRPr lang="fi-FI" err="1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err="1"/>
              <a:t>esimerkki</a:t>
            </a:r>
            <a:r>
              <a:rPr lang="en-US"/>
              <a:t> 1930-luvun </a:t>
            </a:r>
            <a:r>
              <a:rPr lang="en-US" err="1"/>
              <a:t>modernismin</a:t>
            </a:r>
            <a:r>
              <a:rPr lang="en-US"/>
              <a:t> </a:t>
            </a:r>
            <a:r>
              <a:rPr lang="en-US" err="1"/>
              <a:t>ajan</a:t>
            </a:r>
            <a:r>
              <a:rPr lang="en-US"/>
              <a:t> </a:t>
            </a:r>
            <a:r>
              <a:rPr lang="en-US" err="1"/>
              <a:t>suunnittelusta</a:t>
            </a:r>
            <a:endParaRPr lang="fi-FI" err="1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err="1"/>
              <a:t>projektissa</a:t>
            </a:r>
            <a:r>
              <a:rPr lang="en-US"/>
              <a:t> </a:t>
            </a:r>
            <a:r>
              <a:rPr lang="en-US" err="1"/>
              <a:t>vanha</a:t>
            </a:r>
            <a:r>
              <a:rPr lang="en-US"/>
              <a:t> </a:t>
            </a:r>
            <a:r>
              <a:rPr lang="en-US" err="1"/>
              <a:t>uimaklubi</a:t>
            </a:r>
            <a:r>
              <a:rPr lang="en-US"/>
              <a:t> </a:t>
            </a:r>
            <a:r>
              <a:rPr lang="en-US" err="1"/>
              <a:t>elävöitetään</a:t>
            </a:r>
            <a:endParaRPr lang="en-US" err="1">
              <a:cs typeface="Calibri" panose="020F0502020204030204"/>
            </a:endParaRPr>
          </a:p>
          <a:p>
            <a:pPr marL="628650" lvl="1" indent="-171450">
              <a:buFont typeface="Arial"/>
              <a:buChar char="•"/>
            </a:pPr>
            <a:r>
              <a:rPr lang="en-US" err="1"/>
              <a:t>merkittäviä</a:t>
            </a:r>
            <a:r>
              <a:rPr lang="en-US"/>
              <a:t> </a:t>
            </a:r>
            <a:r>
              <a:rPr lang="en-US" err="1"/>
              <a:t>vanhoja</a:t>
            </a:r>
            <a:r>
              <a:rPr lang="en-US"/>
              <a:t> </a:t>
            </a:r>
            <a:r>
              <a:rPr lang="en-US" err="1"/>
              <a:t>osia</a:t>
            </a:r>
            <a:r>
              <a:rPr lang="en-US"/>
              <a:t> </a:t>
            </a:r>
            <a:r>
              <a:rPr lang="en-US" err="1"/>
              <a:t>säilytetään</a:t>
            </a:r>
            <a:endParaRPr lang="en-US" err="1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 err="1"/>
              <a:t>vanhan</a:t>
            </a:r>
            <a:r>
              <a:rPr lang="en-US"/>
              <a:t> </a:t>
            </a:r>
            <a:r>
              <a:rPr lang="en-US" err="1"/>
              <a:t>jatkumoksi</a:t>
            </a:r>
            <a:r>
              <a:rPr lang="en-US"/>
              <a:t> </a:t>
            </a:r>
            <a:r>
              <a:rPr lang="en-US" err="1"/>
              <a:t>rakennetaan</a:t>
            </a:r>
            <a:r>
              <a:rPr lang="en-US"/>
              <a:t> </a:t>
            </a:r>
            <a:r>
              <a:rPr lang="en-US" err="1"/>
              <a:t>uusi</a:t>
            </a:r>
            <a:r>
              <a:rPr lang="en-US"/>
              <a:t> </a:t>
            </a:r>
            <a:r>
              <a:rPr lang="en-US" err="1"/>
              <a:t>osa</a:t>
            </a:r>
            <a:r>
              <a:rPr lang="en-US"/>
              <a:t>, </a:t>
            </a:r>
            <a:r>
              <a:rPr lang="en-US" err="1"/>
              <a:t>joka</a:t>
            </a:r>
            <a:r>
              <a:rPr lang="en-US"/>
              <a:t> </a:t>
            </a:r>
            <a:r>
              <a:rPr lang="en-US" err="1"/>
              <a:t>laajentaa</a:t>
            </a:r>
            <a:r>
              <a:rPr lang="en-US"/>
              <a:t> </a:t>
            </a:r>
            <a:r>
              <a:rPr lang="en-US" err="1"/>
              <a:t>saarta</a:t>
            </a:r>
            <a:r>
              <a:rPr lang="en-US"/>
              <a:t> ja </a:t>
            </a:r>
            <a:r>
              <a:rPr lang="en-US" err="1"/>
              <a:t>sen</a:t>
            </a:r>
            <a:r>
              <a:rPr lang="en-US"/>
              <a:t> </a:t>
            </a:r>
            <a:r>
              <a:rPr lang="en-US" err="1"/>
              <a:t>toimintamahdollisuuksia</a:t>
            </a:r>
            <a:endParaRPr lang="fi-FI" err="1">
              <a:cs typeface="Calibri" panose="020F0502020204030204"/>
            </a:endParaRPr>
          </a:p>
          <a:p>
            <a:pPr marL="628650" lvl="1" indent="-171450">
              <a:buFont typeface="Arial"/>
              <a:buChar char="•"/>
            </a:pPr>
            <a:r>
              <a:rPr lang="en-US" err="1"/>
              <a:t>monikäyttöinen</a:t>
            </a:r>
            <a:r>
              <a:rPr lang="en-US"/>
              <a:t> </a:t>
            </a:r>
            <a:r>
              <a:rPr lang="en-US" err="1"/>
              <a:t>kohde</a:t>
            </a:r>
            <a:r>
              <a:rPr lang="en-US"/>
              <a:t>, </a:t>
            </a:r>
            <a:r>
              <a:rPr lang="en-US" err="1"/>
              <a:t>ei</a:t>
            </a:r>
            <a:r>
              <a:rPr lang="en-US"/>
              <a:t> vain </a:t>
            </a:r>
            <a:r>
              <a:rPr lang="en-US" err="1"/>
              <a:t>uimapaikaksi</a:t>
            </a:r>
            <a:endParaRPr lang="fi-FI" err="1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1263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uusi</a:t>
            </a:r>
            <a:r>
              <a:rPr lang="en-US"/>
              <a:t> </a:t>
            </a:r>
            <a:r>
              <a:rPr lang="en-US" err="1"/>
              <a:t>osa</a:t>
            </a:r>
            <a:r>
              <a:rPr lang="en-US"/>
              <a:t> on </a:t>
            </a:r>
            <a:r>
              <a:rPr lang="en-US" err="1"/>
              <a:t>saanut</a:t>
            </a:r>
            <a:r>
              <a:rPr lang="en-US"/>
              <a:t> </a:t>
            </a:r>
            <a:r>
              <a:rPr lang="en-US" err="1"/>
              <a:t>vaikutteita</a:t>
            </a:r>
            <a:r>
              <a:rPr lang="en-US"/>
              <a:t> </a:t>
            </a:r>
            <a:r>
              <a:rPr lang="en-US" err="1"/>
              <a:t>Norjan</a:t>
            </a:r>
            <a:r>
              <a:rPr lang="en-US"/>
              <a:t> </a:t>
            </a:r>
            <a:r>
              <a:rPr lang="en-US" err="1"/>
              <a:t>rannikon</a:t>
            </a:r>
            <a:r>
              <a:rPr lang="en-US"/>
              <a:t> </a:t>
            </a:r>
            <a:r>
              <a:rPr lang="en-US" err="1"/>
              <a:t>pienten</a:t>
            </a:r>
            <a:r>
              <a:rPr lang="en-US"/>
              <a:t> </a:t>
            </a:r>
            <a:r>
              <a:rPr lang="en-US" err="1"/>
              <a:t>saarten</a:t>
            </a:r>
            <a:r>
              <a:rPr lang="en-US"/>
              <a:t> ja </a:t>
            </a:r>
            <a:r>
              <a:rPr lang="en-US" err="1"/>
              <a:t>luotojen</a:t>
            </a:r>
            <a:r>
              <a:rPr lang="en-US"/>
              <a:t> </a:t>
            </a:r>
            <a:r>
              <a:rPr lang="en-US" err="1"/>
              <a:t>muodoista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muistuttaa</a:t>
            </a:r>
            <a:r>
              <a:rPr lang="en-US"/>
              <a:t> </a:t>
            </a:r>
            <a:r>
              <a:rPr lang="en-US" err="1"/>
              <a:t>jääkauden</a:t>
            </a:r>
            <a:r>
              <a:rPr lang="en-US"/>
              <a:t> </a:t>
            </a:r>
            <a:r>
              <a:rPr lang="en-US" err="1"/>
              <a:t>aikana</a:t>
            </a:r>
            <a:r>
              <a:rPr lang="en-US"/>
              <a:t> </a:t>
            </a:r>
            <a:r>
              <a:rPr lang="en-US" err="1"/>
              <a:t>hioutuneen</a:t>
            </a:r>
            <a:r>
              <a:rPr lang="en-US"/>
              <a:t> </a:t>
            </a:r>
            <a:r>
              <a:rPr lang="en-US" err="1"/>
              <a:t>kivilohkareen</a:t>
            </a:r>
            <a:r>
              <a:rPr lang="en-US"/>
              <a:t> </a:t>
            </a:r>
            <a:r>
              <a:rPr lang="en-US" err="1"/>
              <a:t>muotoa</a:t>
            </a:r>
            <a:r>
              <a:rPr lang="en-US"/>
              <a:t>; </a:t>
            </a:r>
            <a:r>
              <a:rPr lang="en-US" err="1"/>
              <a:t>koverat</a:t>
            </a:r>
            <a:r>
              <a:rPr lang="en-US"/>
              <a:t> ja </a:t>
            </a:r>
            <a:r>
              <a:rPr lang="en-US" err="1"/>
              <a:t>kuperat</a:t>
            </a:r>
            <a:r>
              <a:rPr lang="en-US"/>
              <a:t> </a:t>
            </a:r>
            <a:r>
              <a:rPr lang="en-US" err="1"/>
              <a:t>seinät</a:t>
            </a:r>
            <a:r>
              <a:rPr lang="en-US"/>
              <a:t> </a:t>
            </a:r>
            <a:r>
              <a:rPr lang="en-US" err="1"/>
              <a:t>muodostavat</a:t>
            </a:r>
            <a:r>
              <a:rPr lang="en-US"/>
              <a:t> </a:t>
            </a:r>
            <a:r>
              <a:rPr lang="en-US" err="1"/>
              <a:t>onkaloita</a:t>
            </a:r>
            <a:r>
              <a:rPr lang="en-US"/>
              <a:t> </a:t>
            </a:r>
            <a:r>
              <a:rPr lang="en-US" err="1"/>
              <a:t>maisemaan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uusi</a:t>
            </a:r>
            <a:r>
              <a:rPr lang="en-US"/>
              <a:t> </a:t>
            </a:r>
            <a:r>
              <a:rPr lang="en-US" err="1"/>
              <a:t>rakennus</a:t>
            </a:r>
            <a:r>
              <a:rPr lang="en-US"/>
              <a:t> </a:t>
            </a:r>
            <a:r>
              <a:rPr lang="en-US" err="1"/>
              <a:t>muodostuu</a:t>
            </a:r>
            <a:r>
              <a:rPr lang="en-US"/>
              <a:t> </a:t>
            </a:r>
            <a:r>
              <a:rPr lang="en-US" err="1"/>
              <a:t>horisontaalisista</a:t>
            </a:r>
            <a:r>
              <a:rPr lang="en-US"/>
              <a:t> </a:t>
            </a:r>
            <a:r>
              <a:rPr lang="en-US" err="1"/>
              <a:t>kerroksista</a:t>
            </a:r>
            <a:r>
              <a:rPr lang="en-US"/>
              <a:t>, </a:t>
            </a:r>
            <a:r>
              <a:rPr lang="en-US" err="1"/>
              <a:t>jotka</a:t>
            </a:r>
            <a:r>
              <a:rPr lang="en-US"/>
              <a:t> </a:t>
            </a:r>
            <a:r>
              <a:rPr lang="en-US" err="1"/>
              <a:t>mukailevat</a:t>
            </a:r>
            <a:r>
              <a:rPr lang="en-US"/>
              <a:t> </a:t>
            </a:r>
            <a:r>
              <a:rPr lang="en-US" err="1"/>
              <a:t>kartan</a:t>
            </a:r>
            <a:r>
              <a:rPr lang="en-US"/>
              <a:t> </a:t>
            </a:r>
            <a:r>
              <a:rPr lang="en-US" err="1"/>
              <a:t>korkeuskäyriä</a:t>
            </a:r>
            <a:r>
              <a:rPr lang="en-US"/>
              <a:t> – </a:t>
            </a:r>
            <a:r>
              <a:rPr lang="en-US" err="1"/>
              <a:t>saadaan</a:t>
            </a:r>
            <a:r>
              <a:rPr lang="en-US"/>
              <a:t> </a:t>
            </a:r>
            <a:r>
              <a:rPr lang="en-US" err="1"/>
              <a:t>aikaan</a:t>
            </a:r>
            <a:r>
              <a:rPr lang="en-US"/>
              <a:t> </a:t>
            </a:r>
            <a:r>
              <a:rPr lang="en-US" err="1"/>
              <a:t>saarta</a:t>
            </a:r>
            <a:r>
              <a:rPr lang="en-US"/>
              <a:t> </a:t>
            </a:r>
            <a:r>
              <a:rPr lang="en-US" err="1"/>
              <a:t>muistuttava</a:t>
            </a:r>
            <a:r>
              <a:rPr lang="en-US"/>
              <a:t> </a:t>
            </a:r>
            <a:r>
              <a:rPr lang="en-US" err="1"/>
              <a:t>maasto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4456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·      </a:t>
            </a:r>
            <a:r>
              <a:rPr lang="en-US" err="1"/>
              <a:t>tulee</a:t>
            </a:r>
            <a:r>
              <a:rPr lang="en-US"/>
              <a:t> </a:t>
            </a:r>
            <a:r>
              <a:rPr lang="en-US" err="1"/>
              <a:t>olemaan</a:t>
            </a:r>
            <a:r>
              <a:rPr lang="en-US"/>
              <a:t> </a:t>
            </a:r>
            <a:r>
              <a:rPr lang="en-US" err="1"/>
              <a:t>ympärivuotisessa</a:t>
            </a:r>
            <a:r>
              <a:rPr lang="en-US"/>
              <a:t> </a:t>
            </a:r>
            <a:r>
              <a:rPr lang="en-US" err="1"/>
              <a:t>käytössä</a:t>
            </a:r>
            <a:r>
              <a:rPr lang="en-US"/>
              <a:t> </a:t>
            </a:r>
            <a:r>
              <a:rPr lang="en-US" err="1"/>
              <a:t>oleva</a:t>
            </a:r>
            <a:r>
              <a:rPr lang="en-US"/>
              <a:t> </a:t>
            </a:r>
            <a:r>
              <a:rPr lang="en-US" err="1"/>
              <a:t>kokoontumispaikka</a:t>
            </a:r>
            <a:endParaRPr lang="fi-FI" err="1"/>
          </a:p>
          <a:p>
            <a:pPr lvl="1"/>
            <a:r>
              <a:rPr lang="en-US"/>
              <a:t>o   </a:t>
            </a:r>
            <a:r>
              <a:rPr lang="en-US" err="1"/>
              <a:t>amfiteatteri</a:t>
            </a:r>
            <a:r>
              <a:rPr lang="en-US"/>
              <a:t> ja </a:t>
            </a:r>
            <a:r>
              <a:rPr lang="en-US" err="1"/>
              <a:t>ulkoilmalava</a:t>
            </a:r>
            <a:r>
              <a:rPr lang="en-US"/>
              <a:t> </a:t>
            </a:r>
            <a:r>
              <a:rPr lang="en-US" err="1"/>
              <a:t>monenlaisille</a:t>
            </a:r>
            <a:r>
              <a:rPr lang="en-US"/>
              <a:t> </a:t>
            </a:r>
            <a:r>
              <a:rPr lang="en-US" err="1"/>
              <a:t>tapahtumille</a:t>
            </a:r>
            <a:endParaRPr lang="fi-FI" err="1">
              <a:cs typeface="Calibri" panose="020F0502020204030204"/>
            </a:endParaRPr>
          </a:p>
          <a:p>
            <a:r>
              <a:rPr lang="en-US"/>
              <a:t>·      </a:t>
            </a:r>
            <a:r>
              <a:rPr lang="en-US" err="1"/>
              <a:t>sisällä</a:t>
            </a:r>
            <a:r>
              <a:rPr lang="en-US"/>
              <a:t> </a:t>
            </a:r>
            <a:r>
              <a:rPr lang="en-US" err="1"/>
              <a:t>tila</a:t>
            </a:r>
            <a:r>
              <a:rPr lang="en-US"/>
              <a:t> </a:t>
            </a:r>
            <a:r>
              <a:rPr lang="en-US" err="1"/>
              <a:t>pienemmille</a:t>
            </a:r>
            <a:r>
              <a:rPr lang="en-US"/>
              <a:t> </a:t>
            </a:r>
            <a:r>
              <a:rPr lang="en-US" err="1"/>
              <a:t>konserteille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ravintola</a:t>
            </a:r>
            <a:endParaRPr lang="fi-FI" err="1"/>
          </a:p>
          <a:p>
            <a:r>
              <a:rPr lang="en-US"/>
              <a:t>·      </a:t>
            </a:r>
            <a:r>
              <a:rPr lang="en-US" err="1"/>
              <a:t>sosiaalinen</a:t>
            </a:r>
            <a:r>
              <a:rPr lang="en-US"/>
              <a:t> </a:t>
            </a:r>
            <a:r>
              <a:rPr lang="en-US" err="1"/>
              <a:t>kohtaamispaikka</a:t>
            </a:r>
            <a:r>
              <a:rPr lang="en-US"/>
              <a:t> </a:t>
            </a:r>
            <a:r>
              <a:rPr lang="en-US" err="1"/>
              <a:t>meren</a:t>
            </a:r>
            <a:r>
              <a:rPr lang="en-US"/>
              <a:t> </a:t>
            </a:r>
            <a:r>
              <a:rPr lang="en-US" err="1"/>
              <a:t>äärellä</a:t>
            </a:r>
            <a:endParaRPr lang="fi-FI" err="1"/>
          </a:p>
          <a:p>
            <a:r>
              <a:rPr lang="en-US"/>
              <a:t>·      ”</a:t>
            </a:r>
            <a:r>
              <a:rPr lang="en-US" err="1"/>
              <a:t>tekosaari</a:t>
            </a:r>
            <a:r>
              <a:rPr lang="en-US"/>
              <a:t>” </a:t>
            </a:r>
            <a:r>
              <a:rPr lang="en-US" err="1"/>
              <a:t>luonnon</a:t>
            </a:r>
            <a:r>
              <a:rPr lang="en-US"/>
              <a:t> </a:t>
            </a:r>
            <a:r>
              <a:rPr lang="en-US" err="1"/>
              <a:t>äärellä</a:t>
            </a:r>
            <a:r>
              <a:rPr lang="en-US"/>
              <a:t>, </a:t>
            </a:r>
            <a:r>
              <a:rPr lang="en-US" err="1"/>
              <a:t>joka</a:t>
            </a:r>
            <a:r>
              <a:rPr lang="en-US"/>
              <a:t> </a:t>
            </a:r>
            <a:r>
              <a:rPr lang="en-US" err="1"/>
              <a:t>toimii</a:t>
            </a:r>
            <a:r>
              <a:rPr lang="en-US"/>
              <a:t> </a:t>
            </a:r>
            <a:r>
              <a:rPr lang="en-US" err="1"/>
              <a:t>alustana</a:t>
            </a:r>
            <a:r>
              <a:rPr lang="en-US"/>
              <a:t> </a:t>
            </a:r>
            <a:r>
              <a:rPr lang="en-US" err="1"/>
              <a:t>monenlaisille</a:t>
            </a:r>
            <a:r>
              <a:rPr lang="en-US"/>
              <a:t> </a:t>
            </a:r>
            <a:r>
              <a:rPr lang="en-US" err="1"/>
              <a:t>tapahtumille</a:t>
            </a:r>
            <a:r>
              <a:rPr lang="en-US"/>
              <a:t>, </a:t>
            </a:r>
            <a:r>
              <a:rPr lang="en-US" err="1"/>
              <a:t>uimiselle</a:t>
            </a:r>
            <a:r>
              <a:rPr lang="en-US"/>
              <a:t> ja </a:t>
            </a:r>
            <a:r>
              <a:rPr lang="en-US" err="1"/>
              <a:t>rentoutumiselle</a:t>
            </a:r>
            <a:endParaRPr lang="fi-FI" err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33786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3234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440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1913: Katso edellinen dia.</a:t>
            </a:r>
          </a:p>
          <a:p>
            <a:r>
              <a:rPr lang="fi-FI" b="0" u="sng"/>
              <a:t>1921: </a:t>
            </a:r>
            <a:r>
              <a:rPr lang="fi-FI"/>
              <a:t>Koulutusohjelman perustaminen. </a:t>
            </a:r>
            <a:r>
              <a:rPr lang="fi-FI" err="1"/>
              <a:t>Olav</a:t>
            </a:r>
            <a:r>
              <a:rPr lang="fi-FI"/>
              <a:t> L. </a:t>
            </a:r>
            <a:r>
              <a:rPr lang="fi-FI" err="1"/>
              <a:t>Moen</a:t>
            </a:r>
            <a:r>
              <a:rPr lang="fi-FI"/>
              <a:t> oli Norjan ensimmäinen maisema-arkkitehtuurin professori maatalousopistossa. Korosti viheralueiden tärkeyttä viihtyisyyden ja hyvinvoinnin lähteenä. 1900-luvun alussa keskityttiin enemmän rakennuksien viihtyisyyteen ja </a:t>
            </a:r>
            <a:r>
              <a:rPr lang="fi-FI" err="1"/>
              <a:t>Moen</a:t>
            </a:r>
            <a:r>
              <a:rPr lang="fi-FI"/>
              <a:t> halusi painottaa, että myös piha-alueet ovat yhtä olennaisia viihtyisän asuinalueen luomisessa.</a:t>
            </a:r>
          </a:p>
          <a:p>
            <a:r>
              <a:rPr lang="fi-FI"/>
              <a:t>1930: Funktionalismin aikakausi, vihreyttä arvosettiin ja ideologia toimi hyvin käsi kädessä </a:t>
            </a:r>
            <a:r>
              <a:rPr lang="fi-FI" err="1"/>
              <a:t>Moenin</a:t>
            </a:r>
            <a:r>
              <a:rPr lang="fi-FI"/>
              <a:t> ajatusten kanssa.</a:t>
            </a:r>
          </a:p>
          <a:p>
            <a:r>
              <a:rPr lang="fi-FI"/>
              <a:t>1950-60: Norjan yhteiskunnan hurja kehitys, vesivoimaloiden perustaminen ja niiden tuottamat ympäristöhaasteet. Lisäksi rakennettiin suuria liikerakennuksia, joiden ympäristöjä ja toimintoja suunnittelivat maisema-arkkitehdit. Maisema-arkkitehtuuri teknologisoitui kehityksen myötä.</a:t>
            </a:r>
          </a:p>
          <a:p>
            <a:r>
              <a:rPr lang="fi-FI"/>
              <a:t>1980-&gt; Maisema-arkkitehtuurin ala syvenee, aletaan analysoimaan maisemaa, pohtimaan ekologisuutta ja luonnon monimuotoisuutta, keksitään liikenneratkaisuja ja kehitetään viheralueita sekä säädetään lakeja maisema-arkkitehtuuriin.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6233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966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Turisti reitti / näköalapaikka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Valmistunut vuonna 1997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Suunnittelija Maisema-arkkitehtitoimisto Jensen &amp; </a:t>
            </a:r>
            <a:r>
              <a:rPr lang="fi-FI" dirty="0" err="1"/>
              <a:t>Skodvin</a:t>
            </a:r>
            <a:endParaRPr lang="fi-FI" dirty="0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fi-FI" dirty="0" err="1">
                <a:cs typeface="Calibri" panose="020F0502020204030204"/>
              </a:rPr>
              <a:t>Videseter</a:t>
            </a:r>
            <a:r>
              <a:rPr lang="fi-FI" dirty="0">
                <a:cs typeface="Calibri" panose="020F0502020204030204"/>
              </a:rPr>
              <a:t> vesiputousten katsomispaikka</a:t>
            </a:r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 panose="020F0502020204030204"/>
              </a:rPr>
              <a:t>Lumivyöryt tuhonnut aikaisemmat kaiteet</a:t>
            </a:r>
            <a:endParaRPr lang="en-US" dirty="0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/>
              </a:rPr>
              <a:t>Materiaalit: kaiteet 90mm välein olevasta terästangosta, teräslevyt osassa aitoja, pohja tasattu betonilla</a:t>
            </a:r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/>
              </a:rPr>
              <a:t>Aidat tehty paikan päällä kallion muotojen mukaan</a:t>
            </a:r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/>
              </a:rPr>
              <a:t>Sijainti</a:t>
            </a:r>
            <a:r>
              <a:rPr lang="fi-FI" dirty="0"/>
              <a:t>: </a:t>
            </a:r>
            <a:r>
              <a:rPr lang="fi-FI" dirty="0" err="1"/>
              <a:t>Stryn</a:t>
            </a:r>
            <a:r>
              <a:rPr lang="fi-FI" dirty="0"/>
              <a:t>, Norja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Koko: 55 m2 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Hinta: 50 000 – 200 000 e</a:t>
            </a:r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3239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5314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Näköalapaikka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Valmistunut vuonna 2005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 err="1"/>
              <a:t>Suunnitelija</a:t>
            </a:r>
            <a:r>
              <a:rPr lang="fi-FI" dirty="0"/>
              <a:t> 3RW </a:t>
            </a:r>
            <a:r>
              <a:rPr lang="fi-FI" dirty="0" err="1"/>
              <a:t>Arkitekter</a:t>
            </a:r>
            <a:r>
              <a:rPr lang="fi-FI" dirty="0"/>
              <a:t>  sekä </a:t>
            </a:r>
            <a:r>
              <a:rPr lang="fi-FI" dirty="0" err="1"/>
              <a:t>Smedsvig</a:t>
            </a:r>
            <a:r>
              <a:rPr lang="fi-FI" dirty="0"/>
              <a:t> </a:t>
            </a:r>
            <a:r>
              <a:rPr lang="fi-FI" dirty="0" err="1"/>
              <a:t>Landskap</a:t>
            </a:r>
            <a:r>
              <a:rPr lang="fi-FI" dirty="0"/>
              <a:t> As, </a:t>
            </a:r>
            <a:r>
              <a:rPr lang="fi-FI" dirty="0" err="1"/>
              <a:t>May</a:t>
            </a:r>
            <a:r>
              <a:rPr lang="fi-FI" dirty="0"/>
              <a:t> Elin </a:t>
            </a:r>
            <a:r>
              <a:rPr lang="fi-FI" dirty="0" err="1"/>
              <a:t>Eikaas</a:t>
            </a:r>
            <a:r>
              <a:rPr lang="fi-FI" dirty="0"/>
              <a:t> </a:t>
            </a:r>
            <a:r>
              <a:rPr lang="fi-FI" dirty="0" err="1"/>
              <a:t>Bjer</a:t>
            </a:r>
            <a:endParaRPr lang="fi-FI" dirty="0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Osana "Kansalliset turistireitit" hanketta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Avaa näkymän </a:t>
            </a:r>
            <a:r>
              <a:rPr lang="fi-FI" dirty="0" err="1"/>
              <a:t>Geirangerin</a:t>
            </a:r>
            <a:r>
              <a:rPr lang="fi-FI" dirty="0"/>
              <a:t> vuonoon, joka on saanut Unescon perintökohde tittelin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Sijainti: </a:t>
            </a:r>
            <a:r>
              <a:rPr lang="fi-FI" dirty="0" err="1"/>
              <a:t>Geiranger</a:t>
            </a:r>
            <a:r>
              <a:rPr lang="fi-FI" dirty="0"/>
              <a:t>, Norja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fi-FI" dirty="0"/>
              <a:t>Koko: 530 m2 </a:t>
            </a:r>
            <a:endParaRPr lang="fi-FI" dirty="0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/>
              </a:rPr>
              <a:t>Materiaalit: Betonilaatta, paikanpäällä valettu, pinnassa erilaisia tekstuureja, jotka ovat saaneet inspiraation ympäröivästä luonnosta. </a:t>
            </a:r>
            <a:endParaRPr lang="fi-FI" dirty="0"/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/>
              </a:rPr>
              <a:t>Joen vesi ohjattu keltaisen lasin päältä, luo miellyttävän äänimaiseman</a:t>
            </a:r>
          </a:p>
          <a:p>
            <a:pPr marL="285750" indent="-285750">
              <a:buFont typeface="Arial,Sans-Serif"/>
              <a:buChar char="•"/>
            </a:pPr>
            <a:r>
              <a:rPr lang="fi-FI" dirty="0">
                <a:cs typeface="Calibri"/>
              </a:rPr>
              <a:t>Näköalan vaakasuunta otettu vuonon muodosta ja vastakohtana vuoristo</a:t>
            </a:r>
            <a:endParaRPr lang="fi-FI" dirty="0"/>
          </a:p>
          <a:p>
            <a:endParaRPr lang="fi-FI" dirty="0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CD8B-BE4F-4C07-98FE-7DB45909FDB4}" type="slidenum">
              <a:rPr lang="fi-FI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718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26B6D-2207-31A7-D847-69F4F5CE3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562B3B2-1FA7-0F17-08F8-C6970FD59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A35A1CD-757B-16FA-2214-5E4F3702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EC99A1C-DA70-6EE9-8211-610DE6FD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66DA73-B462-996B-0554-379E369AC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251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236371-07DA-F7F1-3890-C3BC509E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8E5BC1C-0B6F-7DCE-724D-8CB479A9E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A028E4D-F3EE-EC59-12B3-6402DD7D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C18E6F-00DB-BE05-48E7-C4E7EB13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2B61E6-F1D9-2ABF-E1FA-835E3D0F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612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BDF52B2-58CD-4254-82D5-A37BD543B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7821995-1114-5802-63C8-05CCC1BB7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8FD5EA-1235-3F7E-35D2-79F8C6D5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59AEAF-8F7F-8E08-BAA5-46DE0261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C3BF18-A926-427D-3BB7-6FD708740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37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1831E0-214B-55B3-BD2E-274F9ED6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359E0F-40A2-4A59-D4E2-1DE95F02E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471C87-CBE4-5DF9-782E-C6224866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173A5E-6F8F-EFB1-7838-C9A999BC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CA406B-75AF-24FA-6E1B-D6A34A84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74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79B9EB-AFB2-7EEA-D336-251EEE908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2299E99-2F4B-488C-70BF-6E0FB8C3E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E4F81AE-7F54-A18C-AE78-15ED0B1EC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ABB995-528D-912C-6743-8A39B94D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E70C931-8448-9132-CF20-C99CD3E3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233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46F261-7D0B-EA18-98A1-3C675C621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3C2A1F-C767-CC08-8927-36829B947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115B625-3B4E-6FDA-0688-7A1FC6B2C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239A53A-D1D2-4FCB-8576-61511903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45EB50E-4613-955E-72B3-BE94A0F24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BBCA5BB-F4FC-A4EF-8D72-DF8E1DF4B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988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EB4FDE-21CE-7C46-D06C-2D07BA6BC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5B13B2F-AAFF-C723-695C-889B3629D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A7981BB-650E-B040-CB5D-14045D614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F7A3B21-6FB6-EEA6-CE3C-488BDD75E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BB434BD-53D2-A010-F740-495A6D46B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43FF898-3B7C-7124-1DC7-D3352AEE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F095DB0-619E-FB9C-6705-6498477F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7393526-0E2E-58B2-D1D2-05336E5F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722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544AAE-6D89-3BA2-5101-316EA949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8ACE4D5-6023-FED7-2F44-CD7816EB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89D86AF-9BDD-1141-1807-41E83D55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1A810E8-3E9A-1CB9-4606-06584DD7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864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CA23A8A-EA44-BE78-6BBD-4032168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FA798ED-822D-A6E9-8AA1-A97CD4A9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7C294EF-2B47-4468-8625-444A504D0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544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4A1782-B3EB-9AC3-A338-D9E84673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F1E5D6-B96A-22D4-DBFB-6DF517AFF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0F92445-EBCE-7ED1-4CE9-5449CFA08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C3F3CA4-1FF0-D88F-AE6A-3B485946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FF71162-2DB7-A88E-E252-865EFA47B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33E6DB1-59A0-A6E8-1662-FE746505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633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62BBD-C9DA-4E9E-528F-3CAC63F4F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ED562E2-9EA7-072D-D7FA-F2A24AE43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C231C70-04EC-6A28-119E-97FF287F0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DD8EB1C-6618-2863-93CF-BFE85325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D39391C-328A-940E-9D3C-57254ACB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065B287-861D-F517-95D4-EBA664C8F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353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C12AF3E-65B2-B9D6-C757-675E45A9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D364D87-E73F-4F2D-ED18-E0E501181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C0C34B-3EBD-F871-5A0F-B22009D83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E12EB-C55D-43F7-9581-B48507924765}" type="datetimeFigureOut">
              <a:rPr lang="fi-FI" smtClean="0"/>
              <a:t>25.10.2022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278A4E-BAEB-A2BB-C33E-1ABF12610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D438D6-37AE-756C-D8B9-B090F3533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209FE-1524-470A-AC4A-E85DA52DEC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248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customXml" Target="../ink/ink14.xml"/><Relationship Id="rId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customXml" Target="../ink/ink11.xml"/><Relationship Id="rId9" Type="http://schemas.openxmlformats.org/officeDocument/2006/relationships/customXml" Target="../ink/ink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11" Type="http://schemas.openxmlformats.org/officeDocument/2006/relationships/customXml" Target="../ink/ink18.xml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customXml" Target="../ink/ink15.xml"/><Relationship Id="rId9" Type="http://schemas.openxmlformats.org/officeDocument/2006/relationships/customXml" Target="../ink/ink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11" Type="http://schemas.openxmlformats.org/officeDocument/2006/relationships/customXml" Target="../ink/ink22.xml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customXml" Target="../ink/ink19.xml"/><Relationship Id="rId9" Type="http://schemas.openxmlformats.org/officeDocument/2006/relationships/customXml" Target="../ink/ink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11" Type="http://schemas.openxmlformats.org/officeDocument/2006/relationships/customXml" Target="../ink/ink26.xml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customXml" Target="../ink/ink23.xml"/><Relationship Id="rId9" Type="http://schemas.openxmlformats.org/officeDocument/2006/relationships/customXml" Target="../ink/ink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5" Type="http://schemas.openxmlformats.org/officeDocument/2006/relationships/image" Target="../media/image30.png"/><Relationship Id="rId10" Type="http://schemas.openxmlformats.org/officeDocument/2006/relationships/image" Target="../media/image45.png"/><Relationship Id="rId4" Type="http://schemas.openxmlformats.org/officeDocument/2006/relationships/customXml" Target="../ink/ink27.xml"/><Relationship Id="rId9" Type="http://schemas.openxmlformats.org/officeDocument/2006/relationships/customXml" Target="../ink/ink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snohetta.com/projects/566-knubben" TargetMode="External"/><Relationship Id="rId13" Type="http://schemas.openxmlformats.org/officeDocument/2006/relationships/hyperlink" Target="https://www.saunders.no/aurland-lookout" TargetMode="External"/><Relationship Id="rId3" Type="http://schemas.openxmlformats.org/officeDocument/2006/relationships/hyperlink" Target="https://www.norden.org/fi/information/tietoa-norjasta" TargetMode="External"/><Relationship Id="rId7" Type="http://schemas.openxmlformats.org/officeDocument/2006/relationships/hyperlink" Target="https://snohetta.com/projects/42-norwegian-national-opera-and-ballet" TargetMode="External"/><Relationship Id="rId12" Type="http://schemas.openxmlformats.org/officeDocument/2006/relationships/hyperlink" Target="https://landezine.com/aurland-lookout/" TargetMode="External"/><Relationship Id="rId17" Type="http://schemas.openxmlformats.org/officeDocument/2006/relationships/hyperlink" Target="https://landezine.com/storberget-viewpoint-and-rest-stop-area-by-pushak/" TargetMode="External"/><Relationship Id="rId2" Type="http://schemas.openxmlformats.org/officeDocument/2006/relationships/notesSlide" Target="../notesSlides/notesSlide36.xml"/><Relationship Id="rId16" Type="http://schemas.openxmlformats.org/officeDocument/2006/relationships/hyperlink" Target="https://landezine.com/stovnertarnet-by-link-arkitektur-landskap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nohetta.com/projects/606-traelvikosen-scenic-route" TargetMode="External"/><Relationship Id="rId11" Type="http://schemas.openxmlformats.org/officeDocument/2006/relationships/hyperlink" Target="https://landezine.com/ornesvingen/" TargetMode="External"/><Relationship Id="rId5" Type="http://schemas.openxmlformats.org/officeDocument/2006/relationships/hyperlink" Target="https://no.wikipedia.org/wiki/Olav_Leif_Moen" TargetMode="External"/><Relationship Id="rId15" Type="http://schemas.openxmlformats.org/officeDocument/2006/relationships/hyperlink" Target="https://landezine.com/dalsnibba-skywalk-by-ostengen-bergo-landscape-architects/" TargetMode="External"/><Relationship Id="rId10" Type="http://schemas.openxmlformats.org/officeDocument/2006/relationships/hyperlink" Target="http://&#160;https:/www.jsa.no/National-tourist-road-Videseter-viewing-platform" TargetMode="External"/><Relationship Id="rId4" Type="http://schemas.openxmlformats.org/officeDocument/2006/relationships/hyperlink" Target="https://no.wikipedia.org/wiki/Marius_R%C3%B8hne" TargetMode="External"/><Relationship Id="rId9" Type="http://schemas.openxmlformats.org/officeDocument/2006/relationships/hyperlink" Target="http://&#160;https:/landezine.com/videseter/" TargetMode="External"/><Relationship Id="rId14" Type="http://schemas.openxmlformats.org/officeDocument/2006/relationships/hyperlink" Target="https://landezine.com/gudbrandsjuv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openxmlformats.org/officeDocument/2006/relationships/customXml" Target="../ink/ink2.xml"/><Relationship Id="rId9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customXml" Target="../ink/ink9.xml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5" Type="http://schemas.openxmlformats.org/officeDocument/2006/relationships/customXml" Target="../ink/ink10.xml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3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0A4BBF-9C70-CA58-5470-D4CA04A93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3987" y="58892"/>
            <a:ext cx="9144000" cy="1243013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Eras Light ITC" panose="020B0402030504020804" pitchFamily="34" charset="0"/>
                <a:cs typeface="AngsanaUPC" panose="020B0502040204020203" pitchFamily="18" charset="-34"/>
              </a:rPr>
              <a:t>NORJA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323EEEB-F8A2-46D1-3166-A34D8C39F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98783" y="6273149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>
                <a:solidFill>
                  <a:schemeClr val="bg1"/>
                </a:solidFill>
                <a:latin typeface="Eras Light ITC"/>
              </a:rPr>
              <a:t>Katri Halkonen, Kaisla Koskela, </a:t>
            </a:r>
            <a:r>
              <a:rPr lang="fi-FI" sz="1800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Salla Vapaavuori</a:t>
            </a:r>
            <a:endParaRPr lang="fi-FI" sz="1800">
              <a:solidFill>
                <a:schemeClr val="bg1"/>
              </a:solidFill>
              <a:latin typeface="Eras Light ITC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DFD0EEB-C043-B3AA-23D6-B3CC5DAA5CA7}"/>
              </a:ext>
            </a:extLst>
          </p:cNvPr>
          <p:cNvSpPr txBox="1"/>
          <p:nvPr/>
        </p:nvSpPr>
        <p:spPr>
          <a:xfrm>
            <a:off x="8477251" y="85724"/>
            <a:ext cx="4738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>
                <a:solidFill>
                  <a:schemeClr val="bg1"/>
                </a:solidFill>
                <a:latin typeface="Eras Light ITC" panose="020B0402030504020804" pitchFamily="34" charset="0"/>
              </a:rPr>
              <a:t>MAR-C1013 – Nykyajan maisema-arkkitehtuuri</a:t>
            </a:r>
            <a:endParaRPr lang="fi-FI" sz="140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0D016B5-8E30-9459-FD21-4B6C4FEA0AA8}"/>
              </a:ext>
            </a:extLst>
          </p:cNvPr>
          <p:cNvSpPr txBox="1"/>
          <p:nvPr/>
        </p:nvSpPr>
        <p:spPr>
          <a:xfrm>
            <a:off x="166149" y="5217465"/>
            <a:ext cx="5182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chemeClr val="bg1"/>
                </a:solidFill>
                <a:latin typeface="Eras Light ITC" panose="020B0402030504020804" pitchFamily="34" charset="0"/>
              </a:rPr>
              <a:t>Ihmisen johdattaminen luontoon &amp; luonnonmaiseman vaikutus kaupunkitilassa</a:t>
            </a:r>
          </a:p>
        </p:txBody>
      </p:sp>
    </p:spTree>
    <p:extLst>
      <p:ext uri="{BB962C8B-B14F-4D97-AF65-F5344CB8AC3E}">
        <p14:creationId xmlns:p14="http://schemas.microsoft.com/office/powerpoint/2010/main" val="38003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AA31562-D3C2-90D1-CAC1-4FA6EFAB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433" r="33381" b="44414"/>
          <a:stretch/>
        </p:blipFill>
        <p:spPr>
          <a:xfrm>
            <a:off x="5856806" y="-232372"/>
            <a:ext cx="6335194" cy="709037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48088BC9-D026-DFB1-5176-B93B027427FF}"/>
                  </a:ext>
                </a:extLst>
              </p14:cNvPr>
              <p14:cNvContentPartPr/>
              <p14:nvPr/>
            </p14:nvContentPartPr>
            <p14:xfrm>
              <a:off x="7193725" y="4402784"/>
              <a:ext cx="50366" cy="53665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48088BC9-D026-DFB1-5176-B93B027427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5865" y="4384896"/>
                <a:ext cx="85729" cy="8908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kstiruutu 4">
            <a:extLst>
              <a:ext uri="{FF2B5EF4-FFF2-40B4-BE49-F238E27FC236}">
                <a16:creationId xmlns:a16="http://schemas.microsoft.com/office/drawing/2014/main" id="{5CF0EF3E-01D0-4A21-33C8-C362993A4E17}"/>
              </a:ext>
            </a:extLst>
          </p:cNvPr>
          <p:cNvSpPr txBox="1"/>
          <p:nvPr/>
        </p:nvSpPr>
        <p:spPr>
          <a:xfrm>
            <a:off x="850410" y="1246143"/>
            <a:ext cx="45298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7B25BB6-5907-2036-D57F-838441AE3980}"/>
              </a:ext>
            </a:extLst>
          </p:cNvPr>
          <p:cNvSpPr txBox="1"/>
          <p:nvPr/>
        </p:nvSpPr>
        <p:spPr>
          <a:xfrm>
            <a:off x="1912157" y="41341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solidFill>
                  <a:srgbClr val="FFFFFF"/>
                </a:solidFill>
                <a:latin typeface="Eras Light ITC"/>
              </a:rPr>
              <a:t>Aurland</a:t>
            </a:r>
            <a:r>
              <a:rPr lang="en-US" sz="2800" b="1">
                <a:solidFill>
                  <a:srgbClr val="FFFFFF"/>
                </a:solidFill>
                <a:latin typeface="Eras Light ITC"/>
              </a:rPr>
              <a:t> Lookout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DFEE8FE-0478-30CD-E39E-B453BDAB2222}"/>
              </a:ext>
            </a:extLst>
          </p:cNvPr>
          <p:cNvSpPr txBox="1"/>
          <p:nvPr/>
        </p:nvSpPr>
        <p:spPr>
          <a:xfrm>
            <a:off x="850232" y="1427748"/>
            <a:ext cx="616016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solidFill>
                  <a:srgbClr val="FFFFFF"/>
                </a:solidFill>
                <a:latin typeface="Eras Light ITC"/>
                <a:cs typeface="Segoe UI"/>
              </a:rPr>
              <a:t>Turistireitti / näköalapaikka</a:t>
            </a:r>
            <a:r>
              <a:rPr lang="en-US">
                <a:latin typeface="Eras Light ITC"/>
                <a:cs typeface="Segoe UI"/>
              </a:rPr>
              <a:t>​</a:t>
            </a:r>
          </a:p>
          <a:p>
            <a:pPr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  <a:cs typeface="Arial"/>
              </a:rPr>
              <a:t>Valmistunut vuonna 2005</a:t>
            </a:r>
            <a:r>
              <a:rPr lang="en-US">
                <a:latin typeface="Eras Light ITC"/>
                <a:cs typeface="Arial"/>
              </a:rPr>
              <a:t>​</a:t>
            </a:r>
          </a:p>
          <a:p>
            <a:pPr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  <a:cs typeface="Arial"/>
              </a:rPr>
              <a:t>Suunnittelijana toimi Todd </a:t>
            </a:r>
            <a:r>
              <a:rPr lang="fi-FI" err="1">
                <a:solidFill>
                  <a:srgbClr val="FFFFFF"/>
                </a:solidFill>
                <a:latin typeface="Eras Light ITC"/>
                <a:cs typeface="Arial"/>
              </a:rPr>
              <a:t>Saunders</a:t>
            </a:r>
            <a:r>
              <a:rPr lang="fi-FI">
                <a:solidFill>
                  <a:srgbClr val="FFFFFF"/>
                </a:solidFill>
                <a:latin typeface="Eras Light ITC"/>
                <a:cs typeface="Arial"/>
              </a:rPr>
              <a:t> &amp; </a:t>
            </a:r>
            <a:r>
              <a:rPr lang="fi-FI" err="1">
                <a:solidFill>
                  <a:srgbClr val="FFFFFF"/>
                </a:solidFill>
                <a:latin typeface="Eras Light ITC"/>
                <a:cs typeface="Arial"/>
              </a:rPr>
              <a:t>Tommie</a:t>
            </a:r>
            <a:r>
              <a:rPr lang="fi-FI">
                <a:solidFill>
                  <a:srgbClr val="FFFFFF"/>
                </a:solidFill>
                <a:latin typeface="Eras Light ITC"/>
                <a:cs typeface="Arial"/>
              </a:rPr>
              <a:t> Wilhelmsen </a:t>
            </a:r>
            <a:r>
              <a:rPr lang="fi-FI">
                <a:latin typeface="Eras Light ITC"/>
                <a:cs typeface="Arial"/>
              </a:rPr>
              <a:t>​</a:t>
            </a:r>
          </a:p>
          <a:p>
            <a:pPr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  <a:cs typeface="Arial"/>
              </a:rPr>
              <a:t>Osana "Kansalliset turistireitit" hanketta</a:t>
            </a:r>
            <a:r>
              <a:rPr lang="fi-FI">
                <a:latin typeface="Eras Light ITC"/>
                <a:cs typeface="Arial"/>
              </a:rPr>
              <a:t>​</a:t>
            </a:r>
          </a:p>
          <a:p>
            <a:pPr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  <a:cs typeface="Arial"/>
              </a:rPr>
              <a:t>650 m </a:t>
            </a:r>
            <a:r>
              <a:rPr lang="fi-FI" err="1">
                <a:solidFill>
                  <a:srgbClr val="FFFFFF"/>
                </a:solidFill>
                <a:latin typeface="Eras Light ITC"/>
                <a:cs typeface="Arial"/>
              </a:rPr>
              <a:t>Aurlandin</a:t>
            </a:r>
            <a:r>
              <a:rPr lang="fi-FI">
                <a:solidFill>
                  <a:srgbClr val="FFFFFF"/>
                </a:solidFill>
                <a:latin typeface="Eras Light ITC"/>
                <a:cs typeface="Arial"/>
              </a:rPr>
              <a:t> vuonon yläpuolella</a:t>
            </a:r>
            <a:r>
              <a:rPr lang="en-US">
                <a:latin typeface="Eras Light ITC"/>
                <a:cs typeface="Arial"/>
              </a:rPr>
              <a:t>​</a:t>
            </a:r>
          </a:p>
          <a:p>
            <a:r>
              <a:rPr lang="fi-FI">
                <a:latin typeface="Eras Light ITC"/>
                <a:cs typeface="Segoe UI"/>
              </a:rPr>
              <a:t>​</a:t>
            </a:r>
          </a:p>
          <a:p>
            <a:r>
              <a:rPr lang="fi-FI">
                <a:solidFill>
                  <a:srgbClr val="FFFFFF"/>
                </a:solidFill>
                <a:latin typeface="Eras Light ITC"/>
                <a:cs typeface="Segoe UI"/>
              </a:rPr>
              <a:t>Sijainti: </a:t>
            </a:r>
            <a:r>
              <a:rPr lang="fi-FI" err="1">
                <a:solidFill>
                  <a:srgbClr val="FFFFFF"/>
                </a:solidFill>
                <a:latin typeface="Eras Light ITC"/>
                <a:cs typeface="Segoe UI"/>
              </a:rPr>
              <a:t>Aurland</a:t>
            </a:r>
            <a:r>
              <a:rPr lang="fi-FI">
                <a:solidFill>
                  <a:srgbClr val="FFFFFF"/>
                </a:solidFill>
                <a:latin typeface="Eras Light ITC"/>
                <a:cs typeface="Segoe UI"/>
              </a:rPr>
              <a:t>, Norja</a:t>
            </a:r>
            <a:r>
              <a:rPr lang="en-US">
                <a:latin typeface="Eras Light ITC"/>
                <a:cs typeface="Segoe UI"/>
              </a:rPr>
              <a:t>​</a:t>
            </a:r>
          </a:p>
          <a:p>
            <a:r>
              <a:rPr lang="fi-FI">
                <a:solidFill>
                  <a:srgbClr val="FFFFFF"/>
                </a:solidFill>
                <a:latin typeface="Eras Light ITC"/>
                <a:cs typeface="Segoe UI"/>
              </a:rPr>
              <a:t>Koko: 120 m2 </a:t>
            </a:r>
            <a:r>
              <a:rPr lang="en-US">
                <a:latin typeface="Eras Light ITC"/>
                <a:cs typeface="Segoe UI"/>
              </a:rPr>
              <a:t>​</a:t>
            </a:r>
          </a:p>
          <a:p>
            <a:endParaRPr lang="fi-FI">
              <a:solidFill>
                <a:srgbClr val="FFFFFF"/>
              </a:solidFill>
              <a:latin typeface="Eras Light ITC"/>
              <a:cs typeface="Segoe U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34AECC32-1608-0540-C9E5-DD8FF60EF143}"/>
                  </a:ext>
                </a:extLst>
              </p14:cNvPr>
              <p14:cNvContentPartPr/>
              <p14:nvPr/>
            </p14:nvContentPartPr>
            <p14:xfrm>
              <a:off x="7200531" y="4395414"/>
              <a:ext cx="84756" cy="106381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34AECC32-1608-0540-C9E5-DD8FF60EF1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82574" y="4377505"/>
                <a:ext cx="120310" cy="141841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Kuva 3">
            <a:extLst>
              <a:ext uri="{FF2B5EF4-FFF2-40B4-BE49-F238E27FC236}">
                <a16:creationId xmlns:a16="http://schemas.microsoft.com/office/drawing/2014/main" id="{F246187D-52FD-D8AF-4B3F-D5BA96FB4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710" y="3903609"/>
            <a:ext cx="4476244" cy="25977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F6BB818F-CACB-ED8F-B051-E66BE9D1DA51}"/>
                  </a:ext>
                </a:extLst>
              </p14:cNvPr>
              <p14:cNvContentPartPr/>
              <p14:nvPr/>
            </p14:nvContentPartPr>
            <p14:xfrm>
              <a:off x="7195446" y="4448746"/>
              <a:ext cx="80455" cy="62823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F6BB818F-CACB-ED8F-B051-E66BE9D1DA5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77487" y="4430899"/>
                <a:ext cx="116013" cy="981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61A1EB89-6400-D117-5B51-AE78E441740D}"/>
                  </a:ext>
                </a:extLst>
              </p14:cNvPr>
              <p14:cNvContentPartPr/>
              <p14:nvPr/>
            </p14:nvContentPartPr>
            <p14:xfrm>
              <a:off x="7183979" y="4398323"/>
              <a:ext cx="137742" cy="110637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61A1EB89-6400-D117-5B51-AE78E441740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6044" y="4380362"/>
                <a:ext cx="173254" cy="1461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49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vuori, ulko, lumi, taivas&#10;&#10;Kuvaus luotu automaattisesti">
            <a:extLst>
              <a:ext uri="{FF2B5EF4-FFF2-40B4-BE49-F238E27FC236}">
                <a16:creationId xmlns:a16="http://schemas.microsoft.com/office/drawing/2014/main" id="{88C46262-B8BD-011F-3C34-68DA9B744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6" r="8657"/>
          <a:stretch/>
        </p:blipFill>
        <p:spPr>
          <a:xfrm>
            <a:off x="-18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Kuva 5" descr="Kuva, joka sisältää kohteen taivas, ulko, vuori, näkymä&#10;&#10;Kuvaus luotu automaattisesti">
            <a:extLst>
              <a:ext uri="{FF2B5EF4-FFF2-40B4-BE49-F238E27FC236}">
                <a16:creationId xmlns:a16="http://schemas.microsoft.com/office/drawing/2014/main" id="{EF9EBE27-7C97-9799-846A-E30CE620D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67" r="-1" b="4376"/>
          <a:stretch/>
        </p:blipFill>
        <p:spPr>
          <a:xfrm>
            <a:off x="5790371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24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AA31562-D3C2-90D1-CAC1-4FA6EFAB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433" r="33381" b="44414"/>
          <a:stretch/>
        </p:blipFill>
        <p:spPr>
          <a:xfrm>
            <a:off x="5856806" y="-232372"/>
            <a:ext cx="6335194" cy="709037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882C06FF-6FF3-02EC-914D-0156331436A7}"/>
                  </a:ext>
                </a:extLst>
              </p14:cNvPr>
              <p14:cNvContentPartPr/>
              <p14:nvPr/>
            </p14:nvContentPartPr>
            <p14:xfrm>
              <a:off x="7324822" y="3837429"/>
              <a:ext cx="50366" cy="53665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882C06FF-6FF3-02EC-914D-0156331436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6962" y="3819541"/>
                <a:ext cx="85729" cy="8908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kstiruutu 3">
            <a:extLst>
              <a:ext uri="{FF2B5EF4-FFF2-40B4-BE49-F238E27FC236}">
                <a16:creationId xmlns:a16="http://schemas.microsoft.com/office/drawing/2014/main" id="{FEF80E4E-7D68-6579-79CF-6A65A059F75A}"/>
              </a:ext>
            </a:extLst>
          </p:cNvPr>
          <p:cNvSpPr txBox="1"/>
          <p:nvPr/>
        </p:nvSpPr>
        <p:spPr>
          <a:xfrm>
            <a:off x="850410" y="1246143"/>
            <a:ext cx="4529899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solidFill>
                  <a:srgbClr val="FFFFFF"/>
                </a:solidFill>
                <a:latin typeface="Eras Light ITC"/>
              </a:rPr>
              <a:t>Turistireitti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</a:rPr>
              <a:t>Valmistunut vuonna 2007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</a:rPr>
              <a:t>Suunnittelijana toimi Maisema-arkkitehtitoimisto Jensen &amp; </a:t>
            </a:r>
            <a:r>
              <a:rPr lang="fi-FI" err="1">
                <a:solidFill>
                  <a:srgbClr val="FFFFFF"/>
                </a:solidFill>
                <a:latin typeface="Eras Light ITC"/>
              </a:rPr>
              <a:t>Skodvin</a:t>
            </a:r>
            <a:endParaRPr lang="fi-FI" err="1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Rakennettu, jotta vesiputouksien ja koskien näkeminen olisi turvallisempaa ja helpommin saavutettavissa. 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Sijainti: </a:t>
            </a:r>
            <a:r>
              <a:rPr lang="fi-FI" err="1">
                <a:solidFill>
                  <a:schemeClr val="bg1"/>
                </a:solidFill>
                <a:latin typeface="Eras Light ITC"/>
                <a:cs typeface="Calibri"/>
              </a:rPr>
              <a:t>Gronning</a:t>
            </a: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, Norja</a:t>
            </a: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Koko: 350 m2 </a:t>
            </a: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Hinta: 1 000 000 e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9482CFB-4C99-7B6D-A6A8-225ECF45143C}"/>
              </a:ext>
            </a:extLst>
          </p:cNvPr>
          <p:cNvSpPr txBox="1"/>
          <p:nvPr/>
        </p:nvSpPr>
        <p:spPr>
          <a:xfrm>
            <a:off x="1912157" y="41341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solidFill>
                  <a:srgbClr val="FFFFFF"/>
                </a:solidFill>
                <a:latin typeface="Eras Light ITC"/>
              </a:rPr>
              <a:t>Gudbrandsjuvet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81B2EE4B-7C20-EC81-E481-C90B1D80E587}"/>
                  </a:ext>
                </a:extLst>
              </p14:cNvPr>
              <p14:cNvContentPartPr/>
              <p14:nvPr/>
            </p14:nvContentPartPr>
            <p14:xfrm>
              <a:off x="7308250" y="3854087"/>
              <a:ext cx="113182" cy="9380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81B2EE4B-7C20-EC81-E481-C90B1D80E5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0285" y="3836118"/>
                <a:ext cx="148753" cy="12937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Kuva 2">
            <a:extLst>
              <a:ext uri="{FF2B5EF4-FFF2-40B4-BE49-F238E27FC236}">
                <a16:creationId xmlns:a16="http://schemas.microsoft.com/office/drawing/2014/main" id="{B43CE3AA-36D4-EE01-B502-5B959DEE6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710" y="4363765"/>
            <a:ext cx="3336615" cy="23383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D2654D4E-3EF3-59E9-C421-6843FC4741C6}"/>
                  </a:ext>
                </a:extLst>
              </p14:cNvPr>
              <p14:cNvContentPartPr/>
              <p14:nvPr/>
            </p14:nvContentPartPr>
            <p14:xfrm>
              <a:off x="7310032" y="3842090"/>
              <a:ext cx="92496" cy="81948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D2654D4E-3EF3-59E9-C421-6843FC4741C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92106" y="3824555"/>
                <a:ext cx="127989" cy="117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5240C613-D91A-D309-FC4C-EAEC5D56412B}"/>
                  </a:ext>
                </a:extLst>
              </p14:cNvPr>
              <p14:cNvContentPartPr/>
              <p14:nvPr/>
            </p14:nvContentPartPr>
            <p14:xfrm>
              <a:off x="7309549" y="3830587"/>
              <a:ext cx="116808" cy="10393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5240C613-D91A-D309-FC4C-EAEC5D56412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91938" y="3813026"/>
                <a:ext cx="152390" cy="1394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29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 descr="Kuva, joka sisältää kohteen puu, aita, ruoho, ulko&#10;&#10;Kuvaus luotu automaattisesti">
            <a:extLst>
              <a:ext uri="{FF2B5EF4-FFF2-40B4-BE49-F238E27FC236}">
                <a16:creationId xmlns:a16="http://schemas.microsoft.com/office/drawing/2014/main" id="{A9526900-6A0D-4104-6F12-0CE51DC61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93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Kuva 4" descr="Kuva, joka sisältää kohteen ulko, puu, rock, silta&#10;&#10;Kuvaus luotu automaattisesti">
            <a:extLst>
              <a:ext uri="{FF2B5EF4-FFF2-40B4-BE49-F238E27FC236}">
                <a16:creationId xmlns:a16="http://schemas.microsoft.com/office/drawing/2014/main" id="{1801B649-B862-CF38-B071-56E3A4C20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841" r="-1" b="2670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38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AA31562-D3C2-90D1-CAC1-4FA6EFAB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433" r="33381" b="44414"/>
          <a:stretch/>
        </p:blipFill>
        <p:spPr>
          <a:xfrm>
            <a:off x="5856806" y="-232372"/>
            <a:ext cx="6335194" cy="709037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5C42D6A9-23AC-9CEF-54CB-BAE9E2F40CF7}"/>
                  </a:ext>
                </a:extLst>
              </p14:cNvPr>
              <p14:cNvContentPartPr/>
              <p14:nvPr/>
            </p14:nvContentPartPr>
            <p14:xfrm>
              <a:off x="7201919" y="4066848"/>
              <a:ext cx="50366" cy="53665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5C42D6A9-23AC-9CEF-54CB-BAE9E2F40C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4059" y="4048960"/>
                <a:ext cx="85729" cy="8908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kstiruutu 3">
            <a:extLst>
              <a:ext uri="{FF2B5EF4-FFF2-40B4-BE49-F238E27FC236}">
                <a16:creationId xmlns:a16="http://schemas.microsoft.com/office/drawing/2014/main" id="{55D8EDCC-C96F-CD62-4F78-E1CFA3489BCC}"/>
              </a:ext>
            </a:extLst>
          </p:cNvPr>
          <p:cNvSpPr txBox="1"/>
          <p:nvPr/>
        </p:nvSpPr>
        <p:spPr>
          <a:xfrm>
            <a:off x="850410" y="1246143"/>
            <a:ext cx="4529899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solidFill>
                  <a:srgbClr val="FFFFFF"/>
                </a:solidFill>
                <a:latin typeface="Eras Light ITC"/>
              </a:rPr>
              <a:t>Turistireitti / näköalapaikka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</a:rPr>
              <a:t>Valmistunut vuonna 2016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</a:rPr>
              <a:t>Suunnittelijana toimi Maisema-arkkitehtitoimisto </a:t>
            </a: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Østengen</a:t>
            </a: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&amp; </a:t>
            </a: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Bergo</a:t>
            </a: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AS</a:t>
            </a:r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Rakennettiin, jotta näköalapaikka olisi turvallisempi ja helposti autolla tavoitettavissa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Sijainti: </a:t>
            </a:r>
            <a:r>
              <a:rPr lang="fi-FI" err="1">
                <a:solidFill>
                  <a:schemeClr val="bg1"/>
                </a:solidFill>
                <a:latin typeface="Eras Light ITC"/>
                <a:cs typeface="Calibri"/>
              </a:rPr>
              <a:t>Stranda</a:t>
            </a: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, Norja</a:t>
            </a: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Alue: 7,82 hehtaaria</a:t>
            </a: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Hinta: 13 000 000 NOK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30D7013-310A-F196-7B82-F550AC36A175}"/>
              </a:ext>
            </a:extLst>
          </p:cNvPr>
          <p:cNvSpPr txBox="1"/>
          <p:nvPr/>
        </p:nvSpPr>
        <p:spPr>
          <a:xfrm>
            <a:off x="1912157" y="413417"/>
            <a:ext cx="338488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solidFill>
                  <a:srgbClr val="FFFFFF"/>
                </a:solidFill>
                <a:latin typeface="Eras Light ITC"/>
              </a:rPr>
              <a:t>Dalsnibba</a:t>
            </a:r>
            <a:r>
              <a:rPr lang="en-US" sz="2800" b="1">
                <a:solidFill>
                  <a:srgbClr val="FFFFFF"/>
                </a:solidFill>
                <a:latin typeface="Eras Light ITC"/>
              </a:rPr>
              <a:t> Skywalk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84388205-EDC0-30B3-CD96-04E84EADD969}"/>
                  </a:ext>
                </a:extLst>
              </p14:cNvPr>
              <p14:cNvContentPartPr/>
              <p14:nvPr/>
            </p14:nvContentPartPr>
            <p14:xfrm>
              <a:off x="7178303" y="4055546"/>
              <a:ext cx="94515" cy="86398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84388205-EDC0-30B3-CD96-04E84EADD96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60402" y="4037621"/>
                <a:ext cx="129958" cy="121889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45A7852-A133-AC23-4A32-AE2A80F2B4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" t="1813" r="402" b="52736"/>
          <a:stretch/>
        </p:blipFill>
        <p:spPr>
          <a:xfrm>
            <a:off x="851236" y="4369166"/>
            <a:ext cx="3785659" cy="22962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070A4E6B-7F10-04C9-EC82-AE4F2829DECB}"/>
                  </a:ext>
                </a:extLst>
              </p14:cNvPr>
              <p14:cNvContentPartPr/>
              <p14:nvPr/>
            </p14:nvContentPartPr>
            <p14:xfrm>
              <a:off x="7183733" y="4085664"/>
              <a:ext cx="91996" cy="59268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070A4E6B-7F10-04C9-EC82-AE4F2829DEC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66193" y="4068169"/>
                <a:ext cx="127434" cy="94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7528E91B-0EE1-5EF5-BE73-151F5C0B48B1}"/>
                  </a:ext>
                </a:extLst>
              </p14:cNvPr>
              <p14:cNvContentPartPr/>
              <p14:nvPr/>
            </p14:nvContentPartPr>
            <p14:xfrm>
              <a:off x="7164534" y="4042947"/>
              <a:ext cx="127695" cy="136151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7528E91B-0EE1-5EF5-BE73-151F5C0B48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46958" y="4024985"/>
                <a:ext cx="163206" cy="1717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38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aivas, ulko, päivä&#10;&#10;Kuvaus luotu automaattisesti">
            <a:extLst>
              <a:ext uri="{FF2B5EF4-FFF2-40B4-BE49-F238E27FC236}">
                <a16:creationId xmlns:a16="http://schemas.microsoft.com/office/drawing/2014/main" id="{5CAAE1AF-656D-637B-49B5-D0A9A3D2D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44" b="15693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Kuva 5" descr="Kuva, joka sisältää kohteen vuori, ulko, laakso, luonto&#10;&#10;Kuvaus luotu automaattisesti">
            <a:extLst>
              <a:ext uri="{FF2B5EF4-FFF2-40B4-BE49-F238E27FC236}">
                <a16:creationId xmlns:a16="http://schemas.microsoft.com/office/drawing/2014/main" id="{394D88F7-465B-85C9-FBBB-40574F789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27" r="1" b="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668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AA31562-D3C2-90D1-CAC1-4FA6EFAB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433" r="33381" b="44414"/>
          <a:stretch/>
        </p:blipFill>
        <p:spPr>
          <a:xfrm>
            <a:off x="5856806" y="-232372"/>
            <a:ext cx="6335194" cy="709037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CFFE1BD7-11EA-678A-8103-4A902C457804}"/>
                  </a:ext>
                </a:extLst>
              </p14:cNvPr>
              <p14:cNvContentPartPr/>
              <p14:nvPr/>
            </p14:nvContentPartPr>
            <p14:xfrm>
              <a:off x="7750886" y="4705945"/>
              <a:ext cx="50366" cy="53665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CFFE1BD7-11EA-678A-8103-4A902C4578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3026" y="4688057"/>
                <a:ext cx="85729" cy="8908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kstiruutu 3">
            <a:extLst>
              <a:ext uri="{FF2B5EF4-FFF2-40B4-BE49-F238E27FC236}">
                <a16:creationId xmlns:a16="http://schemas.microsoft.com/office/drawing/2014/main" id="{1BB91205-CA67-1C1C-910B-7D3B618E5A2F}"/>
              </a:ext>
            </a:extLst>
          </p:cNvPr>
          <p:cNvSpPr txBox="1"/>
          <p:nvPr/>
        </p:nvSpPr>
        <p:spPr>
          <a:xfrm>
            <a:off x="850410" y="1246143"/>
            <a:ext cx="452989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solidFill>
                  <a:srgbClr val="FFFFFF"/>
                </a:solidFill>
                <a:latin typeface="Eras Light ITC"/>
              </a:rPr>
              <a:t>Maisemareitti / näköalapaikka / silta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</a:rPr>
              <a:t>Valmistunut vuonna 2017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</a:rPr>
              <a:t>Suunnittelijana toimi Maisema-arkkitehtitoimisto LINK </a:t>
            </a:r>
            <a:r>
              <a:rPr lang="fi-FI" err="1">
                <a:solidFill>
                  <a:srgbClr val="FFFFFF"/>
                </a:solidFill>
                <a:latin typeface="Eras Light ITC"/>
              </a:rPr>
              <a:t>Arkitektur</a:t>
            </a:r>
            <a:r>
              <a:rPr lang="fi-FI">
                <a:solidFill>
                  <a:srgbClr val="FFFFFF"/>
                </a:solidFill>
                <a:latin typeface="Eras Light ITC"/>
              </a:rPr>
              <a:t> </a:t>
            </a:r>
            <a:r>
              <a:rPr lang="fi-FI" err="1">
                <a:solidFill>
                  <a:srgbClr val="FFFFFF"/>
                </a:solidFill>
                <a:latin typeface="Eras Light ITC"/>
              </a:rPr>
              <a:t>Landskap</a:t>
            </a:r>
            <a:endParaRPr lang="fi-FI" err="1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Osana </a:t>
            </a:r>
            <a:r>
              <a:rPr lang="fi-FI" err="1">
                <a:solidFill>
                  <a:schemeClr val="bg1"/>
                </a:solidFill>
                <a:latin typeface="Eras Light ITC"/>
                <a:cs typeface="Calibri"/>
              </a:rPr>
              <a:t>Groruddalen</a:t>
            </a: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 projektia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Kohde on täysin esteetön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Koostuu 260 metrin kävelyreitistä ja levähdyspaikoista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Sijainti: Oslo, Norja</a:t>
            </a: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Koko: 2000 m2 </a:t>
            </a: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Hinta: 24 000 000 NOK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5229C56-4C73-9DD4-3C1B-928394040543}"/>
              </a:ext>
            </a:extLst>
          </p:cNvPr>
          <p:cNvSpPr txBox="1"/>
          <p:nvPr/>
        </p:nvSpPr>
        <p:spPr>
          <a:xfrm>
            <a:off x="1912157" y="41341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solidFill>
                  <a:srgbClr val="FFFFFF"/>
                </a:solidFill>
                <a:latin typeface="Eras Light ITC"/>
              </a:rPr>
              <a:t>Stovnertårnet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52E87AD6-19FA-F8D4-FDE4-57CBB244F3CD}"/>
                  </a:ext>
                </a:extLst>
              </p14:cNvPr>
              <p14:cNvContentPartPr/>
              <p14:nvPr/>
            </p14:nvContentPartPr>
            <p14:xfrm>
              <a:off x="7742215" y="4725957"/>
              <a:ext cx="90303" cy="63839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52E87AD6-19FA-F8D4-FDE4-57CBB244F3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24298" y="4708025"/>
                <a:ext cx="125779" cy="9934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3886B7AE-3A3D-6618-BBBC-523E0AD067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665" t="31935" r="28848" b="15000"/>
          <a:stretch/>
        </p:blipFill>
        <p:spPr>
          <a:xfrm>
            <a:off x="853709" y="4610869"/>
            <a:ext cx="2804580" cy="21222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456446FB-BA32-D930-0818-33BA7742E4FF}"/>
                  </a:ext>
                </a:extLst>
              </p14:cNvPr>
              <p14:cNvContentPartPr/>
              <p14:nvPr/>
            </p14:nvContentPartPr>
            <p14:xfrm>
              <a:off x="7753740" y="4696638"/>
              <a:ext cx="93423" cy="107235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456446FB-BA32-D930-0818-33BA7742E4F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36201" y="4679064"/>
                <a:ext cx="128859" cy="142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E2B2A66F-12CF-18F1-0B30-4D5ECE6E8284}"/>
                  </a:ext>
                </a:extLst>
              </p14:cNvPr>
              <p14:cNvContentPartPr/>
              <p14:nvPr/>
            </p14:nvContentPartPr>
            <p14:xfrm>
              <a:off x="7729473" y="4706357"/>
              <a:ext cx="114941" cy="107459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E2B2A66F-12CF-18F1-0B30-4D5ECE6E828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11513" y="4688447"/>
                <a:ext cx="150501" cy="14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35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 descr="Kuva, joka sisältää kohteen ulko, taivas, puu, rakennus&#10;&#10;Kuvaus luotu automaattisesti">
            <a:extLst>
              <a:ext uri="{FF2B5EF4-FFF2-40B4-BE49-F238E27FC236}">
                <a16:creationId xmlns:a16="http://schemas.microsoft.com/office/drawing/2014/main" id="{257D66F6-F2BF-847F-37E8-45AAAF15B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" r="-1" b="-1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Kuva 21" descr="Kuva, joka sisältää kohteen puu, taivas, ulko, näköala suuntaan&#10;&#10;Kuvaus luotu automaattisesti">
            <a:extLst>
              <a:ext uri="{FF2B5EF4-FFF2-40B4-BE49-F238E27FC236}">
                <a16:creationId xmlns:a16="http://schemas.microsoft.com/office/drawing/2014/main" id="{2093A471-E284-88A8-1866-DB879DAD5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32" r="9515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16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AA31562-D3C2-90D1-CAC1-4FA6EFAB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433" r="33381" b="44414"/>
          <a:stretch/>
        </p:blipFill>
        <p:spPr>
          <a:xfrm>
            <a:off x="5856806" y="-232372"/>
            <a:ext cx="6335194" cy="709037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DA8EF25A-287B-32BE-D37E-F9C9B7FBD59D}"/>
                  </a:ext>
                </a:extLst>
              </p14:cNvPr>
              <p14:cNvContentPartPr/>
              <p14:nvPr/>
            </p14:nvContentPartPr>
            <p14:xfrm>
              <a:off x="9533966" y="697825"/>
              <a:ext cx="50366" cy="53665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DA8EF25A-287B-32BE-D37E-F9C9B7FBD5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16106" y="679937"/>
                <a:ext cx="85729" cy="8908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kstiruutu 2">
            <a:extLst>
              <a:ext uri="{FF2B5EF4-FFF2-40B4-BE49-F238E27FC236}">
                <a16:creationId xmlns:a16="http://schemas.microsoft.com/office/drawing/2014/main" id="{7362944A-C03C-890F-F195-0FB06260EFA6}"/>
              </a:ext>
            </a:extLst>
          </p:cNvPr>
          <p:cNvSpPr txBox="1"/>
          <p:nvPr/>
        </p:nvSpPr>
        <p:spPr>
          <a:xfrm>
            <a:off x="850410" y="1246143"/>
            <a:ext cx="452989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solidFill>
                  <a:srgbClr val="FFFFFF"/>
                </a:solidFill>
                <a:latin typeface="Eras Light ITC"/>
              </a:rPr>
              <a:t>Näköalapaikka / levähdyspaikka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</a:rPr>
              <a:t>Valmistunut vuonna 2017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</a:rPr>
              <a:t>Suunnittelijana toimi Maisema-arkkitehtitoimisto </a:t>
            </a:r>
            <a:r>
              <a:rPr lang="fi-FI" err="1">
                <a:solidFill>
                  <a:srgbClr val="FFFFFF"/>
                </a:solidFill>
                <a:latin typeface="Eras Light ITC"/>
              </a:rPr>
              <a:t>Pushak</a:t>
            </a:r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Osana "Kansalliset turistireitit" hanketta</a:t>
            </a:r>
            <a:r>
              <a:rPr lang="fi-FI">
                <a:latin typeface="Eras Light ITC"/>
                <a:ea typeface="+mn-lt"/>
                <a:cs typeface="+mn-lt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Levähdyspaikalta aukeaa näkymä </a:t>
            </a:r>
            <a:r>
              <a:rPr lang="fi-FI" err="1">
                <a:solidFill>
                  <a:schemeClr val="bg1"/>
                </a:solidFill>
                <a:latin typeface="Eras Light ITC"/>
                <a:cs typeface="Calibri"/>
              </a:rPr>
              <a:t>Revsbotnin</a:t>
            </a: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 vuonoon ja Barentsin mereen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Sijainti: Finnmark, Norja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7D47F9E-0D0D-F4B9-1A86-BF260ED2F210}"/>
              </a:ext>
            </a:extLst>
          </p:cNvPr>
          <p:cNvSpPr txBox="1"/>
          <p:nvPr/>
        </p:nvSpPr>
        <p:spPr>
          <a:xfrm>
            <a:off x="1912157" y="41341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solidFill>
                  <a:srgbClr val="FFFFFF"/>
                </a:solidFill>
                <a:latin typeface="Eras Light ITC"/>
              </a:rPr>
              <a:t>Storberget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3A640E1F-7CC3-4B8B-1C46-EF3DAC52C3D6}"/>
                  </a:ext>
                </a:extLst>
              </p14:cNvPr>
              <p14:cNvContentPartPr/>
              <p14:nvPr/>
            </p14:nvContentPartPr>
            <p14:xfrm>
              <a:off x="9533658" y="679632"/>
              <a:ext cx="94207" cy="11684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3A640E1F-7CC3-4B8B-1C46-EF3DAC52C3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15748" y="661712"/>
                <a:ext cx="129669" cy="152322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Kuva 3">
            <a:extLst>
              <a:ext uri="{FF2B5EF4-FFF2-40B4-BE49-F238E27FC236}">
                <a16:creationId xmlns:a16="http://schemas.microsoft.com/office/drawing/2014/main" id="{5D8A80C5-6EEA-E427-6A78-40BD9BBCD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710" y="3923157"/>
            <a:ext cx="3579376" cy="2720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06867002-8FE6-05BF-17D9-4E568512E5DA}"/>
                  </a:ext>
                </a:extLst>
              </p14:cNvPr>
              <p14:cNvContentPartPr/>
              <p14:nvPr/>
            </p14:nvContentPartPr>
            <p14:xfrm>
              <a:off x="9520436" y="694493"/>
              <a:ext cx="102704" cy="96643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06867002-8FE6-05BF-17D9-4E568512E5D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02481" y="676889"/>
                <a:ext cx="138255" cy="1322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73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>
            <a:extLst>
              <a:ext uri="{FF2B5EF4-FFF2-40B4-BE49-F238E27FC236}">
                <a16:creationId xmlns:a16="http://schemas.microsoft.com/office/drawing/2014/main" id="{964E4D98-5B42-B237-9AAE-839B8A51B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1" r="4611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Kuva 4" descr="Kuva, joka sisältää kohteen taivas, ulko, maa, betoni&#10;&#10;Kuvaus luotu automaattisesti">
            <a:extLst>
              <a:ext uri="{FF2B5EF4-FFF2-40B4-BE49-F238E27FC236}">
                <a16:creationId xmlns:a16="http://schemas.microsoft.com/office/drawing/2014/main" id="{ABE01786-2338-F8CC-72AA-776F68023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8" r="34291" b="-112"/>
          <a:stretch/>
        </p:blipFill>
        <p:spPr>
          <a:xfrm>
            <a:off x="5777215" y="10"/>
            <a:ext cx="6415480" cy="6856266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20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Sisällön paikkamerkki 23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27F3C8E2-E4EE-64B3-1D67-670A50E363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0"/>
          <a:stretch/>
        </p:blipFill>
        <p:spPr>
          <a:xfrm>
            <a:off x="2522358" y="9777"/>
            <a:ext cx="966964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2EC8F04-FC08-FB82-CEBA-A55BEFD0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04" y="330897"/>
            <a:ext cx="3822189" cy="1072488"/>
          </a:xfrm>
        </p:spPr>
        <p:txBody>
          <a:bodyPr>
            <a:normAutofit/>
          </a:bodyPr>
          <a:lstStyle/>
          <a:p>
            <a:r>
              <a:rPr lang="fi-FI" sz="4000">
                <a:latin typeface="Eras Light ITC" panose="020B0402030504020804" pitchFamily="34" charset="0"/>
              </a:rPr>
              <a:t>Yleistietoa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7DD7448-4D0C-7DC8-AA82-892085783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16" y="1552729"/>
            <a:ext cx="3300614" cy="40950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600">
                <a:latin typeface="Eras Medium ITC"/>
              </a:rPr>
              <a:t>Norja sijaitsee Euroopassa, mutta ei ole EU:n jäsen. </a:t>
            </a:r>
            <a:endParaRPr lang="fi-FI" sz="1600">
              <a:latin typeface="Eras Medium ITC" panose="020B0602030504020804" pitchFamily="34" charset="0"/>
            </a:endParaRPr>
          </a:p>
          <a:p>
            <a:r>
              <a:rPr lang="fi-FI" sz="1600">
                <a:latin typeface="Eras Medium ITC" panose="020B0602030504020804" pitchFamily="34" charset="0"/>
              </a:rPr>
              <a:t>Asukasluku on noin 5,3 miljoonaa. Noin 1,2 miljoonaa asuu pääkaupunkiseudulla.</a:t>
            </a:r>
          </a:p>
          <a:p>
            <a:r>
              <a:rPr lang="fi-FI" sz="1600">
                <a:latin typeface="Eras Medium ITC"/>
              </a:rPr>
              <a:t>Norja koostuu suurista tunturi-, metsä- ja ylänköalueista sekä pitkästä rantaviivasta. Maisemaa hallitsee Huippuvuoret.</a:t>
            </a:r>
          </a:p>
          <a:p>
            <a:r>
              <a:rPr lang="fi-FI" sz="1600">
                <a:latin typeface="Eras Medium ITC" panose="020B0602030504020804" pitchFamily="34" charset="0"/>
              </a:rPr>
              <a:t>Norjassa vallitsee lauhkea meri-ilmasto. </a:t>
            </a:r>
          </a:p>
          <a:p>
            <a:r>
              <a:rPr lang="fi-FI" sz="1600">
                <a:latin typeface="Eras Medium ITC" panose="020B0602030504020804" pitchFamily="34" charset="0"/>
              </a:rPr>
              <a:t>Norjassa perustettiin Euroopan ensimmäinen akateeminen maisema-arkkitehtuurin koulutusohjelma vuonna 1921.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240D910B-5449-1E6D-C7E1-6B144FC70E09}"/>
                  </a:ext>
                </a:extLst>
              </p14:cNvPr>
              <p14:cNvContentPartPr/>
              <p14:nvPr/>
            </p14:nvContentPartPr>
            <p14:xfrm>
              <a:off x="6864067" y="2509988"/>
              <a:ext cx="50366" cy="53665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240D910B-5449-1E6D-C7E1-6B144FC70E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6207" y="2492100"/>
                <a:ext cx="85729" cy="8908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kstiruutu 3">
            <a:extLst>
              <a:ext uri="{FF2B5EF4-FFF2-40B4-BE49-F238E27FC236}">
                <a16:creationId xmlns:a16="http://schemas.microsoft.com/office/drawing/2014/main" id="{94C9615B-B539-ECBE-EA52-766B8FCE0D42}"/>
              </a:ext>
            </a:extLst>
          </p:cNvPr>
          <p:cNvSpPr txBox="1"/>
          <p:nvPr/>
        </p:nvSpPr>
        <p:spPr>
          <a:xfrm>
            <a:off x="6619087" y="2259821"/>
            <a:ext cx="532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>
                <a:solidFill>
                  <a:schemeClr val="bg1"/>
                </a:solidFill>
                <a:latin typeface="Eras Medium ITC" panose="020B0602030504020804" pitchFamily="34" charset="0"/>
              </a:rPr>
              <a:t>Oslo</a:t>
            </a:r>
          </a:p>
        </p:txBody>
      </p:sp>
    </p:spTree>
    <p:extLst>
      <p:ext uri="{BB962C8B-B14F-4D97-AF65-F5344CB8AC3E}">
        <p14:creationId xmlns:p14="http://schemas.microsoft.com/office/powerpoint/2010/main" val="316543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AA31562-D3C2-90D1-CAC1-4FA6EFAB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433" r="33381" b="44414"/>
          <a:stretch/>
        </p:blipFill>
        <p:spPr>
          <a:xfrm>
            <a:off x="5856806" y="-232372"/>
            <a:ext cx="6335194" cy="7090372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87E5679-F402-AD81-F23B-D36B582DCC9D}"/>
              </a:ext>
            </a:extLst>
          </p:cNvPr>
          <p:cNvSpPr txBox="1"/>
          <p:nvPr/>
        </p:nvSpPr>
        <p:spPr>
          <a:xfrm>
            <a:off x="464773" y="1231505"/>
            <a:ext cx="525164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Levähdyspaikka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: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pääosassa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vuorovesi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,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aika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ja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muutokset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maisemassa</a:t>
            </a:r>
            <a:endParaRPr lang="en-US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Osa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Norjan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tieviraston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”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Norjan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näköalareitit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” -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projektia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: 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reitin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varrella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upeita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luontokohteita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,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joita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taide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/design/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arkkitehtuuri</a:t>
            </a:r>
            <a:r>
              <a:rPr lang="en-US">
                <a:solidFill>
                  <a:schemeClr val="bg1"/>
                </a:solidFill>
                <a:latin typeface="Eras Light ITC"/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/>
              </a:rPr>
              <a:t>vahvistaa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DB4B305-35B8-84C2-81F0-16B0870B2219}"/>
              </a:ext>
            </a:extLst>
          </p:cNvPr>
          <p:cNvSpPr txBox="1"/>
          <p:nvPr/>
        </p:nvSpPr>
        <p:spPr>
          <a:xfrm>
            <a:off x="464772" y="426911"/>
            <a:ext cx="713061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  <a:latin typeface="Eras Light ITC"/>
                <a:cs typeface="Calibri"/>
              </a:rPr>
              <a:t>Traelvikosen</a:t>
            </a:r>
            <a:r>
              <a:rPr lang="en-US" sz="2800">
                <a:solidFill>
                  <a:schemeClr val="bg1"/>
                </a:solidFill>
                <a:latin typeface="Eras Light ITC"/>
                <a:cs typeface="Calibri"/>
              </a:rPr>
              <a:t> 2018-22 / </a:t>
            </a:r>
            <a:r>
              <a:rPr lang="fi-FI" sz="2800" err="1">
                <a:solidFill>
                  <a:schemeClr val="bg1"/>
                </a:solidFill>
                <a:latin typeface="Eras Light ITC"/>
                <a:cs typeface="Calibri"/>
              </a:rPr>
              <a:t>Snøhetta</a:t>
            </a:r>
            <a:endParaRPr lang="fi-FI" sz="2800">
              <a:solidFill>
                <a:schemeClr val="bg1"/>
              </a:solidFill>
              <a:latin typeface="Eras Light ITC"/>
              <a:cs typeface="Calibri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D6B22C5F-7316-243F-331C-1C15C71DDDF5}"/>
              </a:ext>
            </a:extLst>
          </p:cNvPr>
          <p:cNvSpPr/>
          <p:nvPr/>
        </p:nvSpPr>
        <p:spPr>
          <a:xfrm>
            <a:off x="7958417" y="2781298"/>
            <a:ext cx="162486" cy="1512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28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Kuva 8" descr="Kuva, joka sisältää kohteen vesi, ulko, taivas, järvi&#10;&#10;Kuvaus luotu automaattisesti">
            <a:extLst>
              <a:ext uri="{FF2B5EF4-FFF2-40B4-BE49-F238E27FC236}">
                <a16:creationId xmlns:a16="http://schemas.microsoft.com/office/drawing/2014/main" id="{5714C4B1-10DA-D03F-4D09-3E73A9503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4" b="137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445E0C7-6DEE-F86F-432F-ECF97749DE33}"/>
              </a:ext>
            </a:extLst>
          </p:cNvPr>
          <p:cNvSpPr txBox="1"/>
          <p:nvPr/>
        </p:nvSpPr>
        <p:spPr>
          <a:xfrm>
            <a:off x="-36000" y="6582000"/>
            <a:ext cx="2208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© </a:t>
            </a:r>
            <a:r>
              <a:rPr lang="fi-FI" sz="1200" err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Snøhetta</a:t>
            </a:r>
            <a:endParaRPr lang="fi-FI" sz="1200" err="1">
              <a:solidFill>
                <a:schemeClr val="bg1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30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uva 7" descr="Kuva, joka sisältää kohteen vesi, ulko, puu, ruoho&#10;&#10;Kuvaus luotu automaattisesti">
            <a:extLst>
              <a:ext uri="{FF2B5EF4-FFF2-40B4-BE49-F238E27FC236}">
                <a16:creationId xmlns:a16="http://schemas.microsoft.com/office/drawing/2014/main" id="{9E8FE31E-8A7C-6161-8602-F095A7043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CAB2301-2BE0-0CEA-951E-B23B6028432E}"/>
              </a:ext>
            </a:extLst>
          </p:cNvPr>
          <p:cNvSpPr txBox="1"/>
          <p:nvPr/>
        </p:nvSpPr>
        <p:spPr>
          <a:xfrm>
            <a:off x="0" y="6582000"/>
            <a:ext cx="2208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© </a:t>
            </a:r>
            <a:r>
              <a:rPr lang="fi-FI" sz="1200" err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Snøhetta</a:t>
            </a:r>
            <a:endParaRPr lang="fi-FI" sz="1200" err="1">
              <a:solidFill>
                <a:schemeClr val="bg1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43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 descr="Kuva, joka sisältää kohteen taivas, ulko, maa, ranta&#10;&#10;Kuvaus luotu automaattisesti">
            <a:extLst>
              <a:ext uri="{FF2B5EF4-FFF2-40B4-BE49-F238E27FC236}">
                <a16:creationId xmlns:a16="http://schemas.microsoft.com/office/drawing/2014/main" id="{69DDB7E2-14DB-2E28-6B12-01D681BE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06" y="1503298"/>
            <a:ext cx="5775638" cy="3851403"/>
          </a:xfrm>
          <a:prstGeom prst="rect">
            <a:avLst/>
          </a:prstGeom>
        </p:spPr>
      </p:pic>
      <p:pic>
        <p:nvPicPr>
          <p:cNvPr id="2" name="Kuva 2" descr="Kuva, joka sisältää kohteen taivas, ulko, vesi, vuori&#10;&#10;Kuvaus luotu automaattisesti">
            <a:extLst>
              <a:ext uri="{FF2B5EF4-FFF2-40B4-BE49-F238E27FC236}">
                <a16:creationId xmlns:a16="http://schemas.microsoft.com/office/drawing/2014/main" id="{BC4DC6A8-6FAE-CC3C-E7C1-E0B364885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54" y="1503298"/>
            <a:ext cx="5775639" cy="385140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D056586-8A2C-3CB6-464E-0D1604B87138}"/>
              </a:ext>
            </a:extLst>
          </p:cNvPr>
          <p:cNvSpPr txBox="1"/>
          <p:nvPr/>
        </p:nvSpPr>
        <p:spPr>
          <a:xfrm>
            <a:off x="204000" y="5076000"/>
            <a:ext cx="2208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© </a:t>
            </a:r>
            <a:r>
              <a:rPr lang="fi-FI" sz="1200" err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Snøhetta</a:t>
            </a:r>
            <a:endParaRPr lang="fi-FI" sz="1200" err="1">
              <a:solidFill>
                <a:schemeClr val="bg1"/>
              </a:solidFill>
              <a:latin typeface="Calibri Light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CF5EF93-8E8F-DE27-1DD3-B3699FC1491A}"/>
              </a:ext>
            </a:extLst>
          </p:cNvPr>
          <p:cNvSpPr txBox="1"/>
          <p:nvPr/>
        </p:nvSpPr>
        <p:spPr>
          <a:xfrm>
            <a:off x="6168000" y="5075999"/>
            <a:ext cx="2208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© </a:t>
            </a:r>
            <a:r>
              <a:rPr lang="fi-FI" sz="1200" err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Snøhetta</a:t>
            </a:r>
            <a:endParaRPr lang="fi-FI" sz="1200" err="1">
              <a:solidFill>
                <a:schemeClr val="bg1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69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ulko, taivas, vesi, vuori&#10;&#10;Kuvaus luotu automaattisesti">
            <a:extLst>
              <a:ext uri="{FF2B5EF4-FFF2-40B4-BE49-F238E27FC236}">
                <a16:creationId xmlns:a16="http://schemas.microsoft.com/office/drawing/2014/main" id="{EF8A9F7A-9954-8780-7D12-A697F5A1D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3" y="429661"/>
            <a:ext cx="9063664" cy="6004586"/>
          </a:xfrm>
          <a:prstGeom prst="rect">
            <a:avLst/>
          </a:prstGeom>
        </p:spPr>
      </p:pic>
      <p:pic>
        <p:nvPicPr>
          <p:cNvPr id="5" name="Kuva 5" descr="Kuva, joka sisältää kohteen maa, ulko, asettaminen, hiekkainen&#10;&#10;Kuvaus luotu automaattisesti">
            <a:extLst>
              <a:ext uri="{FF2B5EF4-FFF2-40B4-BE49-F238E27FC236}">
                <a16:creationId xmlns:a16="http://schemas.microsoft.com/office/drawing/2014/main" id="{7F4046BF-E8FB-0A16-6827-47CFCF89C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91354" y="3197428"/>
            <a:ext cx="3877339" cy="258374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B788762-7F8B-B505-D4B6-6583584285F1}"/>
              </a:ext>
            </a:extLst>
          </p:cNvPr>
          <p:cNvSpPr txBox="1"/>
          <p:nvPr/>
        </p:nvSpPr>
        <p:spPr>
          <a:xfrm>
            <a:off x="114000" y="6198000"/>
            <a:ext cx="2208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© </a:t>
            </a:r>
            <a:r>
              <a:rPr lang="fi-FI" sz="1200" err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Snøhetta</a:t>
            </a:r>
            <a:endParaRPr lang="fi-FI" sz="1200" err="1">
              <a:solidFill>
                <a:schemeClr val="bg1"/>
              </a:solidFill>
              <a:latin typeface="Calibri Light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45DF923F-680B-5C5A-AC52-FF8F69A98133}"/>
              </a:ext>
            </a:extLst>
          </p:cNvPr>
          <p:cNvSpPr txBox="1"/>
          <p:nvPr/>
        </p:nvSpPr>
        <p:spPr>
          <a:xfrm>
            <a:off x="9372000" y="6198000"/>
            <a:ext cx="2208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© </a:t>
            </a:r>
            <a:r>
              <a:rPr lang="fi-FI" sz="1200" err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Snøhetta</a:t>
            </a:r>
            <a:endParaRPr lang="fi-FI" sz="1200" err="1">
              <a:solidFill>
                <a:schemeClr val="bg1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7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2" descr="Kuva, joka sisältää kohteen vesi, ulko, luonto, järvi&#10;&#10;Kuvaus luotu automaattisesti">
            <a:extLst>
              <a:ext uri="{FF2B5EF4-FFF2-40B4-BE49-F238E27FC236}">
                <a16:creationId xmlns:a16="http://schemas.microsoft.com/office/drawing/2014/main" id="{002413B7-8615-5CBF-7094-4C84AB0F4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D11D20D7-C3A2-9DA6-BEA8-C143087400E4}"/>
              </a:ext>
            </a:extLst>
          </p:cNvPr>
          <p:cNvSpPr txBox="1"/>
          <p:nvPr/>
        </p:nvSpPr>
        <p:spPr>
          <a:xfrm>
            <a:off x="6000" y="6540000"/>
            <a:ext cx="2208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© </a:t>
            </a:r>
            <a:r>
              <a:rPr lang="fi-FI" sz="1200" err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Snøhetta</a:t>
            </a:r>
            <a:endParaRPr lang="fi-FI" sz="1200" err="1">
              <a:solidFill>
                <a:schemeClr val="bg1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915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50C19-AFC5-686E-40F3-93B29B269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0363"/>
            <a:ext cx="9144000" cy="491600"/>
          </a:xfrm>
        </p:spPr>
        <p:txBody>
          <a:bodyPr>
            <a:normAutofit/>
          </a:bodyPr>
          <a:lstStyle/>
          <a:p>
            <a:r>
              <a:rPr lang="fi-FI" sz="2800">
                <a:solidFill>
                  <a:srgbClr val="FFFFFF"/>
                </a:solidFill>
                <a:latin typeface="Eras Light ITC"/>
              </a:rPr>
              <a:t>Kaupunkitila – vaikutteita luonnonmaisemasta</a:t>
            </a:r>
            <a:endParaRPr lang="fi-FI" sz="2800">
              <a:solidFill>
                <a:schemeClr val="bg1"/>
              </a:solidFill>
              <a:latin typeface="Eras Light ITC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5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AA31562-D3C2-90D1-CAC1-4FA6EFAB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433" r="33381" b="44414"/>
          <a:stretch/>
        </p:blipFill>
        <p:spPr>
          <a:xfrm>
            <a:off x="5856806" y="-232372"/>
            <a:ext cx="6335194" cy="7090372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87E5679-F402-AD81-F23B-D36B582DCC9D}"/>
              </a:ext>
            </a:extLst>
          </p:cNvPr>
          <p:cNvSpPr txBox="1"/>
          <p:nvPr/>
        </p:nvSpPr>
        <p:spPr>
          <a:xfrm>
            <a:off x="464773" y="1715919"/>
            <a:ext cx="525164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Snøhetta</a:t>
            </a:r>
            <a:endParaRPr lang="fi-FI" err="1">
              <a:solidFill>
                <a:schemeClr val="bg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Konseptointi</a:t>
            </a:r>
            <a:endParaRPr lang="en-US" err="1">
              <a:solidFill>
                <a:schemeClr val="bg1"/>
              </a:solidFill>
              <a:latin typeface="Calibri" panose="020F0502020204030204"/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err="1">
                <a:solidFill>
                  <a:schemeClr val="bg1"/>
                </a:solidFill>
                <a:latin typeface="Eras Light ITC"/>
                <a:cs typeface="Calibri" panose="020F0502020204030204"/>
              </a:rPr>
              <a:t>Rakennuksen</a:t>
            </a:r>
            <a:r>
              <a:rPr lang="en-US">
                <a:solidFill>
                  <a:schemeClr val="bg1"/>
                </a:solidFill>
                <a:latin typeface="Eras Light ITC"/>
                <a:cs typeface="Calibri" panose="020F0502020204030204"/>
              </a:rPr>
              <a:t> ja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 panose="020F0502020204030204"/>
              </a:rPr>
              <a:t>maiseman</a:t>
            </a:r>
            <a:r>
              <a:rPr lang="en-US">
                <a:solidFill>
                  <a:schemeClr val="bg1"/>
                </a:solidFill>
                <a:latin typeface="Eras Light ITC"/>
                <a:cs typeface="Calibri" panose="020F0502020204030204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 panose="020F0502020204030204"/>
              </a:rPr>
              <a:t>kohtaaminen</a:t>
            </a:r>
            <a:endParaRPr lang="en-US">
              <a:solidFill>
                <a:schemeClr val="bg1"/>
              </a:solidFill>
              <a:latin typeface="Eras Light ITC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err="1">
                <a:solidFill>
                  <a:schemeClr val="bg1"/>
                </a:solidFill>
                <a:latin typeface="Eras Light ITC"/>
                <a:cs typeface="Calibri" panose="020F0502020204030204"/>
              </a:rPr>
              <a:t>Urbaani</a:t>
            </a:r>
            <a:r>
              <a:rPr lang="en-US">
                <a:solidFill>
                  <a:schemeClr val="bg1"/>
                </a:solidFill>
                <a:latin typeface="Eras Light ITC"/>
                <a:cs typeface="Calibri" panose="020F0502020204030204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cs typeface="Calibri" panose="020F0502020204030204"/>
              </a:rPr>
              <a:t>maisema</a:t>
            </a:r>
            <a:endParaRPr lang="en-US">
              <a:solidFill>
                <a:schemeClr val="bg1"/>
              </a:solidFill>
              <a:latin typeface="Eras Light ITC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>
              <a:solidFill>
                <a:schemeClr val="bg1"/>
              </a:solidFill>
              <a:latin typeface="Eras Light ITC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Rakennuksen</a:t>
            </a:r>
            <a:r>
              <a:rPr lang="en-US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katto</a:t>
            </a:r>
            <a:r>
              <a:rPr lang="en-US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julkisena</a:t>
            </a:r>
            <a:r>
              <a:rPr lang="en-US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tilana</a:t>
            </a:r>
          </a:p>
          <a:p>
            <a:pPr marL="742950" lvl="1" indent="-285750">
              <a:buFont typeface="Arial"/>
              <a:buChar char="•"/>
            </a:pPr>
            <a:endParaRPr lang="en-US">
              <a:solidFill>
                <a:schemeClr val="bg1"/>
              </a:solidFill>
              <a:latin typeface="Eras Light IT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Historiallisen</a:t>
            </a:r>
            <a:r>
              <a:rPr lang="en-US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satama-alueen</a:t>
            </a:r>
            <a:r>
              <a:rPr lang="en-US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elävöittäminen</a:t>
            </a:r>
            <a:r>
              <a:rPr lang="en-US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 </a:t>
            </a: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rakentamalla</a:t>
            </a:r>
            <a:r>
              <a:rPr lang="en-US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 </a:t>
            </a: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julkista</a:t>
            </a:r>
            <a:r>
              <a:rPr lang="en-US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 </a:t>
            </a:r>
            <a:r>
              <a:rPr lang="en-US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tilaa</a:t>
            </a:r>
            <a:endParaRPr lang="en-US">
              <a:solidFill>
                <a:schemeClr val="bg1"/>
              </a:solidFill>
              <a:latin typeface="Eras Light IT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  <a:latin typeface="Eras Light ITC"/>
              <a:cs typeface="Calibri" panose="020F0502020204030204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DB4B305-35B8-84C2-81F0-16B0870B2219}"/>
              </a:ext>
            </a:extLst>
          </p:cNvPr>
          <p:cNvSpPr txBox="1"/>
          <p:nvPr/>
        </p:nvSpPr>
        <p:spPr>
          <a:xfrm>
            <a:off x="464772" y="426911"/>
            <a:ext cx="750073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Norjan</a:t>
            </a:r>
            <a:r>
              <a:rPr lang="en-US" sz="2800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kansallisooppera</a:t>
            </a:r>
            <a:r>
              <a:rPr lang="en-US" sz="2800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- ja </a:t>
            </a:r>
            <a:r>
              <a:rPr lang="en-US" sz="2800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baletti</a:t>
            </a:r>
            <a:r>
              <a:rPr lang="en-US" sz="2800">
                <a:solidFill>
                  <a:schemeClr val="bg1"/>
                </a:solidFill>
                <a:latin typeface="Eras Light ITC"/>
                <a:cs typeface="Calibri"/>
              </a:rPr>
              <a:t> </a:t>
            </a:r>
            <a:r>
              <a:rPr lang="en-US" sz="2800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2000-2008</a:t>
            </a:r>
            <a:r>
              <a:rPr lang="en-US" sz="2800">
                <a:solidFill>
                  <a:schemeClr val="bg1"/>
                </a:solidFill>
                <a:latin typeface="Eras Light ITC"/>
                <a:cs typeface="Calibri"/>
              </a:rPr>
              <a:t>/ </a:t>
            </a:r>
            <a:r>
              <a:rPr lang="fi-FI" sz="2800" err="1">
                <a:solidFill>
                  <a:schemeClr val="bg1"/>
                </a:solidFill>
                <a:latin typeface="Eras Light ITC"/>
                <a:cs typeface="Calibri"/>
              </a:rPr>
              <a:t>Snøhetta</a:t>
            </a:r>
            <a:r>
              <a:rPr lang="fi-FI" sz="2800">
                <a:solidFill>
                  <a:schemeClr val="bg1"/>
                </a:solidFill>
                <a:latin typeface="Eras Light ITC"/>
                <a:cs typeface="Calibri"/>
              </a:rPr>
              <a:t>, Oslo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CF321BF4-8C34-3763-A12B-36D8722E28D3}"/>
              </a:ext>
            </a:extLst>
          </p:cNvPr>
          <p:cNvSpPr/>
          <p:nvPr/>
        </p:nvSpPr>
        <p:spPr>
          <a:xfrm>
            <a:off x="7667064" y="4714313"/>
            <a:ext cx="162486" cy="1512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04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id="{1BF6A218-56D4-6BA5-1F75-E43080F66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2197F8C-2423-3ADA-F9D9-5FC348DED18A}"/>
              </a:ext>
            </a:extLst>
          </p:cNvPr>
          <p:cNvSpPr txBox="1"/>
          <p:nvPr/>
        </p:nvSpPr>
        <p:spPr>
          <a:xfrm>
            <a:off x="1255058" y="4247029"/>
            <a:ext cx="146797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1200">
                <a:latin typeface="Eras Light ITC"/>
                <a:cs typeface="Calibri"/>
              </a:rPr>
              <a:t>KAUPUNKI</a:t>
            </a:r>
            <a:endParaRPr lang="fi-FI" sz="1200">
              <a:latin typeface="Eras Light ITC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32FE1D2-D5C2-6E5F-2494-049B0595A0CA}"/>
              </a:ext>
            </a:extLst>
          </p:cNvPr>
          <p:cNvSpPr txBox="1"/>
          <p:nvPr/>
        </p:nvSpPr>
        <p:spPr>
          <a:xfrm>
            <a:off x="2420469" y="4247029"/>
            <a:ext cx="146797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1200">
                <a:latin typeface="Eras Light ITC"/>
                <a:cs typeface="Calibri"/>
              </a:rPr>
              <a:t>VUONO</a:t>
            </a:r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5B2D030-5E4D-F1D0-2B54-F81A18FB90B6}"/>
              </a:ext>
            </a:extLst>
          </p:cNvPr>
          <p:cNvSpPr txBox="1"/>
          <p:nvPr/>
        </p:nvSpPr>
        <p:spPr>
          <a:xfrm>
            <a:off x="4359086" y="4247029"/>
            <a:ext cx="146797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1200">
                <a:latin typeface="Eras Light ITC"/>
                <a:cs typeface="Calibri"/>
              </a:rPr>
              <a:t>OOPPERA</a:t>
            </a:r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4748286-3A6B-DC76-785E-BB44A5277434}"/>
              </a:ext>
            </a:extLst>
          </p:cNvPr>
          <p:cNvSpPr txBox="1"/>
          <p:nvPr/>
        </p:nvSpPr>
        <p:spPr>
          <a:xfrm>
            <a:off x="7575174" y="4247029"/>
            <a:ext cx="146797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1200">
                <a:latin typeface="Eras Light ITC"/>
                <a:cs typeface="Calibri"/>
              </a:rPr>
              <a:t>KUKKULA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21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3" descr="Kuva, joka sisältää kohteen taivas, ulko, pilvinen, päivä&#10;&#10;Kuvaus luotu automaattisesti">
            <a:extLst>
              <a:ext uri="{FF2B5EF4-FFF2-40B4-BE49-F238E27FC236}">
                <a16:creationId xmlns:a16="http://schemas.microsoft.com/office/drawing/2014/main" id="{972FC1EF-7852-E7F2-3B99-2ABFB2CE7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7748DDE-D3EA-B480-2F72-A5B17672FCA2}"/>
              </a:ext>
            </a:extLst>
          </p:cNvPr>
          <p:cNvSpPr txBox="1"/>
          <p:nvPr/>
        </p:nvSpPr>
        <p:spPr>
          <a:xfrm>
            <a:off x="0" y="6552000"/>
            <a:ext cx="22080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4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© Wikimedia </a:t>
            </a:r>
            <a:r>
              <a:rPr lang="fi-FI" sz="1400" err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Commons</a:t>
            </a:r>
            <a:endParaRPr lang="fi-FI" sz="1400">
              <a:solidFill>
                <a:schemeClr val="bg1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56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teksti, henkilö, mies, sisä&#10;&#10;Kuvaus luotu automaattisesti">
            <a:extLst>
              <a:ext uri="{FF2B5EF4-FFF2-40B4-BE49-F238E27FC236}">
                <a16:creationId xmlns:a16="http://schemas.microsoft.com/office/drawing/2014/main" id="{F575A9EA-3B8B-456C-8520-B464127A1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r="6427" b="-1373"/>
          <a:stretch/>
        </p:blipFill>
        <p:spPr>
          <a:xfrm>
            <a:off x="4429125" y="576501"/>
            <a:ext cx="3779042" cy="5814785"/>
          </a:xfrm>
          <a:prstGeom prst="rect">
            <a:avLst/>
          </a:prstGeom>
          <a:effectLst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0146FD6-A3DE-B096-E16F-4CAE8A3D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94" y="-23952"/>
            <a:ext cx="6002110" cy="1495425"/>
          </a:xfrm>
        </p:spPr>
        <p:txBody>
          <a:bodyPr>
            <a:normAutofit/>
          </a:bodyPr>
          <a:lstStyle/>
          <a:p>
            <a:r>
              <a:rPr lang="fi-FI" sz="4000">
                <a:solidFill>
                  <a:schemeClr val="bg1"/>
                </a:solidFill>
                <a:latin typeface="Eras Light ITC" panose="020B0402030504020804" pitchFamily="34" charset="0"/>
              </a:rPr>
              <a:t>Marius </a:t>
            </a:r>
            <a:r>
              <a:rPr lang="fi-FI" sz="4000" err="1">
                <a:solidFill>
                  <a:schemeClr val="bg1"/>
                </a:solidFill>
                <a:latin typeface="Eras Light ITC" panose="020B0402030504020804" pitchFamily="34" charset="0"/>
              </a:rPr>
              <a:t>Røhne</a:t>
            </a:r>
            <a:endParaRPr lang="fi-FI" sz="400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105F02-C60D-FC23-70F0-C7386894D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60" y="1686838"/>
            <a:ext cx="3839810" cy="3714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>
                <a:solidFill>
                  <a:schemeClr val="bg1"/>
                </a:solidFill>
                <a:latin typeface="Eras Light ITC" panose="020B0402030504020804" pitchFamily="34" charset="0"/>
              </a:rPr>
              <a:t>Maisema-arkkitehtuurin läpimurto vuonna 1913, perusti maan ensimmäisen puutarha-arkkitehtitoimiston Kristianiaan.</a:t>
            </a:r>
          </a:p>
          <a:p>
            <a:pPr marL="0" indent="0">
              <a:buNone/>
            </a:pPr>
            <a:endParaRPr lang="fi-FI" sz="1800">
              <a:solidFill>
                <a:schemeClr val="bg1"/>
              </a:solidFill>
              <a:latin typeface="Eras Light ITC" panose="020B0402030504020804" pitchFamily="34" charset="0"/>
            </a:endParaRPr>
          </a:p>
          <a:p>
            <a:pPr marL="0" indent="0">
              <a:buNone/>
            </a:pPr>
            <a:r>
              <a:rPr lang="fi-FI" sz="1800">
                <a:solidFill>
                  <a:schemeClr val="bg1"/>
                </a:solidFill>
                <a:latin typeface="Eras Light ITC" panose="020B0402030504020804" pitchFamily="34" charset="0"/>
              </a:rPr>
              <a:t>Kouluttautui Norjan biotieteellisestä yliopistossa.</a:t>
            </a:r>
          </a:p>
          <a:p>
            <a:pPr marL="0" indent="0">
              <a:buNone/>
            </a:pPr>
            <a:endParaRPr lang="fi-FI" sz="1800">
              <a:solidFill>
                <a:schemeClr val="bg1"/>
              </a:solidFill>
              <a:latin typeface="Eras Light ITC" panose="020B0402030504020804" pitchFamily="34" charset="0"/>
            </a:endParaRPr>
          </a:p>
          <a:p>
            <a:pPr marL="0" indent="0">
              <a:buNone/>
            </a:pPr>
            <a:r>
              <a:rPr lang="fi-FI" sz="1800">
                <a:solidFill>
                  <a:schemeClr val="bg1"/>
                </a:solidFill>
                <a:latin typeface="Eras Light ITC" panose="020B0402030504020804" pitchFamily="34" charset="0"/>
              </a:rPr>
              <a:t>Työskenteli Oslon ensimmäisenä kaupunginpuutarhurina ja toimi tehtävässä vuosina 1916–1948.</a:t>
            </a:r>
          </a:p>
          <a:p>
            <a:pPr marL="0" indent="0">
              <a:buNone/>
            </a:pPr>
            <a:endParaRPr lang="fi-FI" sz="180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E5A358D-8CCD-A5C7-CB6C-B0E178CC09C8}"/>
              </a:ext>
            </a:extLst>
          </p:cNvPr>
          <p:cNvSpPr txBox="1"/>
          <p:nvPr/>
        </p:nvSpPr>
        <p:spPr>
          <a:xfrm>
            <a:off x="364760" y="930676"/>
            <a:ext cx="1699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solidFill>
                  <a:schemeClr val="bg1"/>
                </a:solidFill>
                <a:latin typeface="Eras Light ITC" panose="020B0402030504020804" pitchFamily="34" charset="0"/>
              </a:rPr>
              <a:t>(1883–1966)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E0E9C638-31F2-65A6-DA12-A6051AF5A3B3}"/>
              </a:ext>
            </a:extLst>
          </p:cNvPr>
          <p:cNvSpPr/>
          <p:nvPr/>
        </p:nvSpPr>
        <p:spPr>
          <a:xfrm>
            <a:off x="7843837" y="2888527"/>
            <a:ext cx="4060829" cy="3293209"/>
          </a:xfrm>
          <a:prstGeom prst="rect">
            <a:avLst/>
          </a:prstGeom>
          <a:solidFill>
            <a:srgbClr val="3A3A3A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2D7F343-FF9A-AAD5-9418-4447C21E878E}"/>
              </a:ext>
            </a:extLst>
          </p:cNvPr>
          <p:cNvSpPr txBox="1"/>
          <p:nvPr/>
        </p:nvSpPr>
        <p:spPr>
          <a:xfrm>
            <a:off x="8365258" y="3098077"/>
            <a:ext cx="338231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i-FI" sz="1600">
                <a:solidFill>
                  <a:schemeClr val="bg1"/>
                </a:solidFill>
                <a:latin typeface="Eras Light ITC" panose="020B0402030504020804" pitchFamily="34" charset="0"/>
              </a:rPr>
              <a:t>Vahva vaikutus Oslon kaupunkimaiseman kehitykseen.</a:t>
            </a:r>
          </a:p>
          <a:p>
            <a:pPr marL="0" indent="0">
              <a:buNone/>
            </a:pPr>
            <a:endParaRPr lang="fi-FI" sz="1600">
              <a:solidFill>
                <a:schemeClr val="bg1"/>
              </a:solidFill>
              <a:latin typeface="Eras Light ITC" panose="020B0402030504020804" pitchFamily="34" charset="0"/>
            </a:endParaRPr>
          </a:p>
          <a:p>
            <a:r>
              <a:rPr lang="fi-FI" sz="1600">
                <a:solidFill>
                  <a:schemeClr val="bg1"/>
                </a:solidFill>
                <a:latin typeface="Eras Light ITC" panose="020B0402030504020804" pitchFamily="34" charset="0"/>
              </a:rPr>
              <a:t>Korosti puistojen ja kasvillisuuden merkitystä hyvinvoinnille ja kansanterveydelle.</a:t>
            </a:r>
          </a:p>
          <a:p>
            <a:pPr marL="0" indent="0">
              <a:buNone/>
            </a:pPr>
            <a:endParaRPr lang="fi-FI" sz="1600">
              <a:solidFill>
                <a:schemeClr val="bg1"/>
              </a:solidFill>
              <a:latin typeface="Eras Light ITC" panose="020B0402030504020804" pitchFamily="34" charset="0"/>
            </a:endParaRPr>
          </a:p>
          <a:p>
            <a:pPr marL="0" indent="0">
              <a:buNone/>
            </a:pPr>
            <a:r>
              <a:rPr lang="fi-FI" sz="1600">
                <a:solidFill>
                  <a:schemeClr val="bg1"/>
                </a:solidFill>
                <a:latin typeface="Eras Light ITC" panose="020B0402030504020804" pitchFamily="34" charset="0"/>
              </a:rPr>
              <a:t>Yhdisti Oslon keskustan kaupungin ympäröiviin metsäalueisiin ja loi vihreän luonnonkäytävien ja puistojen verkoston.</a:t>
            </a:r>
          </a:p>
          <a:p>
            <a:pPr marL="0" indent="0">
              <a:buNone/>
            </a:pPr>
            <a:endParaRPr lang="fi-FI" sz="1600">
              <a:solidFill>
                <a:schemeClr val="bg1"/>
              </a:solidFill>
              <a:latin typeface="Eras Light ITC" panose="020B0402030504020804" pitchFamily="34" charset="0"/>
            </a:endParaRPr>
          </a:p>
          <a:p>
            <a:endParaRPr lang="fi-FI" sz="1600"/>
          </a:p>
        </p:txBody>
      </p:sp>
    </p:spTree>
    <p:extLst>
      <p:ext uri="{BB962C8B-B14F-4D97-AF65-F5344CB8AC3E}">
        <p14:creationId xmlns:p14="http://schemas.microsoft.com/office/powerpoint/2010/main" val="21487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 descr="Kuva, joka sisältää kohteen taivas, ulko, lumi, luonto&#10;&#10;Kuvaus luotu automaattisesti">
            <a:extLst>
              <a:ext uri="{FF2B5EF4-FFF2-40B4-BE49-F238E27FC236}">
                <a16:creationId xmlns:a16="http://schemas.microsoft.com/office/drawing/2014/main" id="{0AB3B3FB-7E65-AA4A-61E8-4749ECE40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" y="1868781"/>
            <a:ext cx="6391200" cy="499141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7798BB4-46EE-3A52-D136-F1CCCBD0834D}"/>
              </a:ext>
            </a:extLst>
          </p:cNvPr>
          <p:cNvSpPr txBox="1"/>
          <p:nvPr/>
        </p:nvSpPr>
        <p:spPr>
          <a:xfrm>
            <a:off x="-49114" y="6582772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  <a:ea typeface="+mn-lt"/>
                <a:cs typeface="+mn-lt"/>
              </a:rPr>
              <a:t>© </a:t>
            </a:r>
            <a:r>
              <a:rPr lang="en-US" sz="1200" err="1">
                <a:solidFill>
                  <a:schemeClr val="bg1"/>
                </a:solidFill>
              </a:rPr>
              <a:t>floornature</a:t>
            </a:r>
            <a:endParaRPr lang="en-US" sz="1200" err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Kuva 2" descr="Kuva, joka sisältää kohteen taivas, ulko, maa, kävelytie&#10;&#10;Kuvaus luotu automaattisesti">
            <a:extLst>
              <a:ext uri="{FF2B5EF4-FFF2-40B4-BE49-F238E27FC236}">
                <a16:creationId xmlns:a16="http://schemas.microsoft.com/office/drawing/2014/main" id="{10FB564E-ED51-AC43-511D-06BA43BC7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243" y="142"/>
            <a:ext cx="6055200" cy="4534258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1C0932E-0CEF-F6FE-1062-882F69B94FD5}"/>
              </a:ext>
            </a:extLst>
          </p:cNvPr>
          <p:cNvSpPr txBox="1"/>
          <p:nvPr/>
        </p:nvSpPr>
        <p:spPr>
          <a:xfrm>
            <a:off x="10552800" y="4255671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ea typeface="+mn-lt"/>
                <a:cs typeface="+mn-lt"/>
              </a:rPr>
              <a:t>© </a:t>
            </a:r>
            <a:r>
              <a:rPr lang="en-US" sz="1200" err="1"/>
              <a:t>aaronandnickytravels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0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rakennus, ulko, kenttä, henkilöt&#10;&#10;Kuvaus luotu automaattisesti">
            <a:extLst>
              <a:ext uri="{FF2B5EF4-FFF2-40B4-BE49-F238E27FC236}">
                <a16:creationId xmlns:a16="http://schemas.microsoft.com/office/drawing/2014/main" id="{7CF3E2E3-75B1-1ED0-CBBB-AEA3091F2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" y="1287055"/>
            <a:ext cx="6697200" cy="452989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C50BF78-A4E2-A4A0-CDEB-741060706EE5}"/>
              </a:ext>
            </a:extLst>
          </p:cNvPr>
          <p:cNvSpPr txBox="1"/>
          <p:nvPr/>
        </p:nvSpPr>
        <p:spPr>
          <a:xfrm>
            <a:off x="2400" y="65784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  <a:ea typeface="+mn-lt"/>
                <a:cs typeface="+mn-lt"/>
              </a:rPr>
              <a:t>© </a:t>
            </a:r>
            <a:r>
              <a:rPr lang="en-US" sz="1200">
                <a:solidFill>
                  <a:schemeClr val="bg1"/>
                </a:solidFill>
              </a:rPr>
              <a:t>publicspace.org</a:t>
            </a:r>
            <a:endParaRPr lang="fi-FI" sz="1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Kuva 6" descr="Kuva, joka sisältää kohteen ulko, henkilöt, ryhmä&#10;&#10;Kuvaus luotu automaattisesti">
            <a:extLst>
              <a:ext uri="{FF2B5EF4-FFF2-40B4-BE49-F238E27FC236}">
                <a16:creationId xmlns:a16="http://schemas.microsoft.com/office/drawing/2014/main" id="{59ECB68F-CD15-4382-8BC0-89A47A1EF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400" y="-1054"/>
            <a:ext cx="5395200" cy="3482107"/>
          </a:xfrm>
          <a:prstGeom prst="rect">
            <a:avLst/>
          </a:prstGeom>
        </p:spPr>
      </p:pic>
      <p:pic>
        <p:nvPicPr>
          <p:cNvPr id="7" name="Kuva 7" descr="Kuva, joka sisältää kohteen ulko, vesi, henkilöt, ranta&#10;&#10;Kuvaus luotu automaattisesti">
            <a:extLst>
              <a:ext uri="{FF2B5EF4-FFF2-40B4-BE49-F238E27FC236}">
                <a16:creationId xmlns:a16="http://schemas.microsoft.com/office/drawing/2014/main" id="{32231348-305A-5096-5EFB-B634F62A4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400" y="3547146"/>
            <a:ext cx="4051200" cy="330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aivas, ulko, ranta, sementti&#10;&#10;Kuvaus luotu automaattisesti">
            <a:extLst>
              <a:ext uri="{FF2B5EF4-FFF2-40B4-BE49-F238E27FC236}">
                <a16:creationId xmlns:a16="http://schemas.microsoft.com/office/drawing/2014/main" id="{D2672837-C89F-68AF-EED2-8A733B17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443" y="0"/>
            <a:ext cx="9133115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F70455F-C84B-99E4-761E-F1E401189231}"/>
              </a:ext>
            </a:extLst>
          </p:cNvPr>
          <p:cNvSpPr txBox="1"/>
          <p:nvPr/>
        </p:nvSpPr>
        <p:spPr>
          <a:xfrm>
            <a:off x="1529443" y="658041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/>
              <a:t>© </a:t>
            </a:r>
            <a:r>
              <a:rPr lang="fi-FI" sz="1200" err="1">
                <a:ea typeface="+mn-lt"/>
                <a:cs typeface="+mn-lt"/>
              </a:rPr>
              <a:t>Snøhetta</a:t>
            </a:r>
            <a:endParaRPr lang="fi-FI" sz="12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2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AA31562-D3C2-90D1-CAC1-4FA6EFAB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433" r="33381" b="44414"/>
          <a:stretch/>
        </p:blipFill>
        <p:spPr>
          <a:xfrm>
            <a:off x="6587914" y="-180886"/>
            <a:ext cx="6335194" cy="7090372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87E5679-F402-AD81-F23B-D36B582DCC9D}"/>
              </a:ext>
            </a:extLst>
          </p:cNvPr>
          <p:cNvSpPr txBox="1"/>
          <p:nvPr/>
        </p:nvSpPr>
        <p:spPr>
          <a:xfrm>
            <a:off x="464773" y="1147159"/>
            <a:ext cx="725388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Entisen satamakylpylän </a:t>
            </a: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uudistamis</a:t>
            </a: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/ -laajennushanke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Rakennettiin </a:t>
            </a: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alunperin</a:t>
            </a: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</a:t>
            </a: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Arendalin</a:t>
            </a: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uimaklubiksi, toimi myöhemmin </a:t>
            </a:r>
            <a:endParaRPr lang="en-US">
              <a:solidFill>
                <a:schemeClr val="bg1"/>
              </a:solidFill>
              <a:latin typeface="Eras Light IT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60-luvulla jazzklubina</a:t>
            </a:r>
            <a:endParaRPr lang="en-US">
              <a:solidFill>
                <a:schemeClr val="bg1"/>
              </a:solidFill>
              <a:latin typeface="Eras Light IT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Vanha rakennus esimerkki 1930-luvun modernismin ajan suunnittelusta</a:t>
            </a:r>
            <a:endParaRPr lang="en-US">
              <a:solidFill>
                <a:schemeClr val="bg1"/>
              </a:solidFill>
              <a:latin typeface="Eras Light ITC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Projektissa vanha uimaklubi elävöitetään</a:t>
            </a:r>
            <a:endParaRPr lang="en-US">
              <a:solidFill>
                <a:schemeClr val="bg1"/>
              </a:solidFill>
              <a:latin typeface="Eras Light ITC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Merkittäviä vanhoja osia säilytetään</a:t>
            </a:r>
            <a:endParaRPr lang="fi-FI">
              <a:solidFill>
                <a:schemeClr val="bg1"/>
              </a:solidFill>
              <a:latin typeface="Eras Light ITC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Uusi osa laajentaa saarta ja sen toimintamahdollisuuksia</a:t>
            </a:r>
            <a:endParaRPr lang="fi-FI">
              <a:solidFill>
                <a:schemeClr val="bg1"/>
              </a:solidFill>
              <a:latin typeface="Eras Light ITC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cs typeface="Calibri" panose="020F0502020204030204"/>
              </a:rPr>
              <a:t>Monikäyttöinen kohde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  <a:latin typeface="Eras Light ITC"/>
              <a:cs typeface="Calibri" panose="020F0502020204030204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DB4B305-35B8-84C2-81F0-16B0870B2219}"/>
              </a:ext>
            </a:extLst>
          </p:cNvPr>
          <p:cNvSpPr txBox="1"/>
          <p:nvPr/>
        </p:nvSpPr>
        <p:spPr>
          <a:xfrm>
            <a:off x="464772" y="426911"/>
            <a:ext cx="750073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Knubben</a:t>
            </a:r>
            <a:r>
              <a:rPr lang="en-US" sz="2800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2019-2025, Arendal, Norja / </a:t>
            </a:r>
            <a:r>
              <a:rPr lang="fi-FI" sz="2800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Snøhetta</a:t>
            </a:r>
            <a:endParaRPr lang="fi-FI" sz="2800">
              <a:solidFill>
                <a:schemeClr val="bg1"/>
              </a:solidFill>
              <a:latin typeface="Eras Light ITC"/>
              <a:ea typeface="+mn-lt"/>
              <a:cs typeface="+mn-lt"/>
            </a:endParaRPr>
          </a:p>
        </p:txBody>
      </p:sp>
      <p:pic>
        <p:nvPicPr>
          <p:cNvPr id="2" name="Kuva 3">
            <a:extLst>
              <a:ext uri="{FF2B5EF4-FFF2-40B4-BE49-F238E27FC236}">
                <a16:creationId xmlns:a16="http://schemas.microsoft.com/office/drawing/2014/main" id="{9FD93C9A-0542-3FBD-F0DD-9F1956E6E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96" y="3623050"/>
            <a:ext cx="3459173" cy="296674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EC2CA9E-8833-D44C-F189-DB1A3A19F926}"/>
              </a:ext>
            </a:extLst>
          </p:cNvPr>
          <p:cNvSpPr txBox="1"/>
          <p:nvPr/>
        </p:nvSpPr>
        <p:spPr>
          <a:xfrm>
            <a:off x="218884" y="631377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ea typeface="+mn-lt"/>
                <a:cs typeface="+mn-lt"/>
              </a:rPr>
              <a:t>© </a:t>
            </a:r>
            <a:r>
              <a:rPr lang="en-US" sz="1200" err="1"/>
              <a:t>avtrykk</a:t>
            </a:r>
            <a:endParaRPr lang="en-US" sz="1200" err="1">
              <a:cs typeface="Calibri"/>
            </a:endParaRPr>
          </a:p>
        </p:txBody>
      </p:sp>
      <p:pic>
        <p:nvPicPr>
          <p:cNvPr id="7" name="Kuva 7" descr="Kuva, joka sisältää kohteen teksti, ulko, vesi, laiva&#10;&#10;Kuvaus luotu automaattisesti">
            <a:extLst>
              <a:ext uri="{FF2B5EF4-FFF2-40B4-BE49-F238E27FC236}">
                <a16:creationId xmlns:a16="http://schemas.microsoft.com/office/drawing/2014/main" id="{DF9EFFFE-1F2D-5339-56A4-EA6D6209A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232" y="4299956"/>
            <a:ext cx="3505199" cy="2289759"/>
          </a:xfrm>
          <a:prstGeom prst="rect">
            <a:avLst/>
          </a:prstGeom>
        </p:spPr>
      </p:pic>
      <p:sp>
        <p:nvSpPr>
          <p:cNvPr id="9" name="Ellipsi 8">
            <a:extLst>
              <a:ext uri="{FF2B5EF4-FFF2-40B4-BE49-F238E27FC236}">
                <a16:creationId xmlns:a16="http://schemas.microsoft.com/office/drawing/2014/main" id="{05FD4B49-2BB8-B381-0CF7-3AE87685211E}"/>
              </a:ext>
            </a:extLst>
          </p:cNvPr>
          <p:cNvSpPr/>
          <p:nvPr/>
        </p:nvSpPr>
        <p:spPr>
          <a:xfrm>
            <a:off x="8126505" y="5212974"/>
            <a:ext cx="162486" cy="1512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48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aivas, vesi, ulko, laiva&#10;&#10;Kuvaus luotu automaattisesti">
            <a:extLst>
              <a:ext uri="{FF2B5EF4-FFF2-40B4-BE49-F238E27FC236}">
                <a16:creationId xmlns:a16="http://schemas.microsoft.com/office/drawing/2014/main" id="{BF32D0B7-71A3-6349-77F2-9E5DE227E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" y="1148612"/>
            <a:ext cx="8107200" cy="5694776"/>
          </a:xfrm>
          <a:prstGeom prst="rect">
            <a:avLst/>
          </a:prstGeom>
        </p:spPr>
      </p:pic>
      <p:pic>
        <p:nvPicPr>
          <p:cNvPr id="3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75545C2-CF57-A45B-D99B-D21BA87EB5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" t="-111" r="-792" b="9308"/>
          <a:stretch/>
        </p:blipFill>
        <p:spPr>
          <a:xfrm>
            <a:off x="8210400" y="3247200"/>
            <a:ext cx="3985202" cy="360745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0479B34-50AD-6D33-B0DF-E243C900F49A}"/>
              </a:ext>
            </a:extLst>
          </p:cNvPr>
          <p:cNvSpPr txBox="1"/>
          <p:nvPr/>
        </p:nvSpPr>
        <p:spPr>
          <a:xfrm>
            <a:off x="7175443" y="657441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© </a:t>
            </a:r>
            <a:r>
              <a:rPr lang="fi-FI" sz="1200" err="1">
                <a:solidFill>
                  <a:schemeClr val="bg1"/>
                </a:solidFill>
                <a:ea typeface="+mn-lt"/>
                <a:cs typeface="+mn-lt"/>
              </a:rPr>
              <a:t>Snøhetta</a:t>
            </a:r>
            <a:endParaRPr lang="fi-FI" sz="1200" err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F18E7A5-FADD-BC56-5F34-CC07837DB60E}"/>
              </a:ext>
            </a:extLst>
          </p:cNvPr>
          <p:cNvSpPr txBox="1"/>
          <p:nvPr/>
        </p:nvSpPr>
        <p:spPr>
          <a:xfrm>
            <a:off x="11333443" y="657441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© </a:t>
            </a:r>
            <a:r>
              <a:rPr lang="fi-FI" sz="1200" err="1">
                <a:solidFill>
                  <a:schemeClr val="bg1"/>
                </a:solidFill>
                <a:ea typeface="+mn-lt"/>
                <a:cs typeface="+mn-lt"/>
              </a:rPr>
              <a:t>Snøhetta</a:t>
            </a:r>
            <a:endParaRPr lang="fi-FI" sz="1200" err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Kuva 8" descr="Kuva, joka sisältää kohteen vesi, ulko, rock, luonto&#10;&#10;Kuvaus luotu automaattisesti">
            <a:extLst>
              <a:ext uri="{FF2B5EF4-FFF2-40B4-BE49-F238E27FC236}">
                <a16:creationId xmlns:a16="http://schemas.microsoft.com/office/drawing/2014/main" id="{177FAE38-85F5-D2F6-85E1-D5105A4E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400" y="-1516"/>
            <a:ext cx="5101200" cy="2223033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B3E95AF3-C879-897C-551C-C14AD88EF4C4}"/>
              </a:ext>
            </a:extLst>
          </p:cNvPr>
          <p:cNvSpPr txBox="1"/>
          <p:nvPr/>
        </p:nvSpPr>
        <p:spPr>
          <a:xfrm>
            <a:off x="10661443" y="201441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© </a:t>
            </a:r>
            <a:r>
              <a:rPr lang="fi-FI" sz="1200" err="1">
                <a:solidFill>
                  <a:schemeClr val="bg1"/>
                </a:solidFill>
                <a:ea typeface="+mn-lt"/>
                <a:cs typeface="+mn-lt"/>
              </a:rPr>
              <a:t>vladi-private-islands</a:t>
            </a:r>
            <a:endParaRPr lang="fi-FI" sz="1200" err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aivas, ulko, henkilö, henkilöt&#10;&#10;Kuvaus luotu automaattisesti">
            <a:extLst>
              <a:ext uri="{FF2B5EF4-FFF2-40B4-BE49-F238E27FC236}">
                <a16:creationId xmlns:a16="http://schemas.microsoft.com/office/drawing/2014/main" id="{FB10AE7F-CF97-F79E-F878-6EA51C874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400" y="828300"/>
            <a:ext cx="6943200" cy="5201400"/>
          </a:xfrm>
          <a:prstGeom prst="rect">
            <a:avLst/>
          </a:prstGeom>
        </p:spPr>
      </p:pic>
      <p:pic>
        <p:nvPicPr>
          <p:cNvPr id="3" name="Kuva 3" descr="Kuva, joka sisältää kohteen ulko, kaari&#10;&#10;Kuvaus luotu automaattisesti">
            <a:extLst>
              <a:ext uri="{FF2B5EF4-FFF2-40B4-BE49-F238E27FC236}">
                <a16:creationId xmlns:a16="http://schemas.microsoft.com/office/drawing/2014/main" id="{9104A937-7DEC-1B4A-844A-2A449FC04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" y="827400"/>
            <a:ext cx="5209200" cy="52032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168E91E-B7DA-56FC-2D5D-0CD395EB5597}"/>
              </a:ext>
            </a:extLst>
          </p:cNvPr>
          <p:cNvSpPr txBox="1"/>
          <p:nvPr/>
        </p:nvSpPr>
        <p:spPr>
          <a:xfrm>
            <a:off x="-557" y="575241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© </a:t>
            </a:r>
            <a:r>
              <a:rPr lang="fi-FI" sz="1200" err="1">
                <a:solidFill>
                  <a:schemeClr val="bg1"/>
                </a:solidFill>
                <a:ea typeface="+mn-lt"/>
                <a:cs typeface="+mn-lt"/>
              </a:rPr>
              <a:t>Snøhetta</a:t>
            </a:r>
            <a:endParaRPr lang="fi-FI" sz="1200" err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1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7B8AED-D1C7-4710-A389-F6722CB2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Eras Light ITC" panose="020B0402030504020804" pitchFamily="34" charset="0"/>
              </a:rPr>
              <a:t>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2ACEFC-1007-5AE8-6070-1CD3C28D40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400" b="1" dirty="0">
                <a:solidFill>
                  <a:schemeClr val="bg1"/>
                </a:solidFill>
                <a:latin typeface="Eras Light ITC"/>
              </a:rPr>
              <a:t>Yleistieto ja historia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1400" dirty="0">
                <a:solidFill>
                  <a:schemeClr val="bg1"/>
                </a:solidFill>
                <a:latin typeface="Eras Light IT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https://www.norden.org/fi/information/tietoa-norjasta</a:t>
            </a:r>
            <a:r>
              <a:rPr lang="fi-FI" sz="1400" dirty="0">
                <a:solidFill>
                  <a:schemeClr val="bg1"/>
                </a:solidFill>
                <a:latin typeface="Eras Light ITC"/>
              </a:rPr>
              <a:t> </a:t>
            </a:r>
            <a:endParaRPr lang="fi-FI" sz="1400" dirty="0">
              <a:solidFill>
                <a:schemeClr val="bg1"/>
              </a:solidFill>
              <a:latin typeface="Eras Light ITC" panose="020B04020305040208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i-FI" sz="1400" dirty="0">
                <a:solidFill>
                  <a:schemeClr val="bg1"/>
                </a:solidFill>
                <a:latin typeface="Eras Light ITC"/>
              </a:rPr>
              <a:t>maisema-arkkitehtuuri Norjassa – </a:t>
            </a:r>
            <a:r>
              <a:rPr lang="fi-FI" sz="1400" dirty="0" err="1">
                <a:solidFill>
                  <a:schemeClr val="bg1"/>
                </a:solidFill>
                <a:latin typeface="Eras Light ITC"/>
              </a:rPr>
              <a:t>Store</a:t>
            </a:r>
            <a:r>
              <a:rPr lang="fi-FI" sz="1400" dirty="0">
                <a:solidFill>
                  <a:schemeClr val="bg1"/>
                </a:solidFill>
                <a:latin typeface="Eras Light ITC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Eras Light ITC"/>
              </a:rPr>
              <a:t>norske</a:t>
            </a:r>
            <a:r>
              <a:rPr lang="fi-FI" sz="1400" dirty="0">
                <a:solidFill>
                  <a:schemeClr val="bg1"/>
                </a:solidFill>
                <a:latin typeface="Eras Light ITC"/>
              </a:rPr>
              <a:t> leksikon (</a:t>
            </a:r>
            <a:r>
              <a:rPr lang="fi-FI" sz="1400" dirty="0" err="1">
                <a:solidFill>
                  <a:schemeClr val="bg1"/>
                </a:solidFill>
                <a:latin typeface="Eras Light ITC"/>
              </a:rPr>
              <a:t>snl.no</a:t>
            </a:r>
            <a:r>
              <a:rPr lang="fi-FI" sz="1400" dirty="0">
                <a:solidFill>
                  <a:schemeClr val="bg1"/>
                </a:solidFill>
                <a:latin typeface="Eras Light ITC"/>
              </a:rPr>
              <a:t>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1400" dirty="0">
                <a:solidFill>
                  <a:schemeClr val="bg1"/>
                </a:solidFill>
                <a:latin typeface="Eras Light IT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https://no.wikipedia.org/wiki/Marius_R%C3%B8hne</a:t>
            </a:r>
            <a:r>
              <a:rPr lang="fi-FI" sz="1400" dirty="0">
                <a:solidFill>
                  <a:schemeClr val="bg1"/>
                </a:solidFill>
                <a:latin typeface="Eras Light ITC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1400" dirty="0">
                <a:solidFill>
                  <a:schemeClr val="bg1"/>
                </a:solidFill>
                <a:latin typeface="Eras Light IT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https://no.wikipedia.org/wiki/Olav_Leif_Moen</a:t>
            </a:r>
            <a:r>
              <a:rPr lang="fi-FI" sz="1400" dirty="0">
                <a:solidFill>
                  <a:schemeClr val="bg1"/>
                </a:solidFill>
                <a:latin typeface="Eras Light ITC"/>
              </a:rPr>
              <a:t> </a:t>
            </a:r>
          </a:p>
          <a:p>
            <a:pPr marL="0" indent="0">
              <a:buNone/>
            </a:pPr>
            <a:endParaRPr lang="fi-FI" sz="1400" dirty="0">
              <a:solidFill>
                <a:schemeClr val="bg1"/>
              </a:solidFill>
              <a:latin typeface="Eras Light ITC"/>
            </a:endParaRPr>
          </a:p>
          <a:p>
            <a:pPr marL="0" indent="0">
              <a:buNone/>
            </a:pPr>
            <a:r>
              <a:rPr lang="fi-FI" sz="1400" b="1" dirty="0">
                <a:solidFill>
                  <a:schemeClr val="bg1"/>
                </a:solidFill>
                <a:latin typeface="Eras Light ITC"/>
              </a:rPr>
              <a:t>Kaupunkikohteet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“Minding the gap!”, Landscape architecture day 2022 Boldness &amp; Beauty, Aalto University, Jenny </a:t>
            </a:r>
            <a:r>
              <a:rPr lang="en-US" sz="1400" dirty="0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Osuldsen</a:t>
            </a:r>
            <a:r>
              <a:rPr lang="en-US" sz="1400" dirty="0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Snøhetta</a:t>
            </a:r>
            <a:r>
              <a:rPr lang="en-US" sz="1400" dirty="0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(</a:t>
            </a:r>
            <a:r>
              <a:rPr lang="en-US" sz="1400" dirty="0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luento</a:t>
            </a:r>
            <a:r>
              <a:rPr lang="en-US" sz="1400" dirty="0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14.10.2022)</a:t>
            </a:r>
            <a:endParaRPr lang="fi-FI" sz="1400" dirty="0">
              <a:solidFill>
                <a:schemeClr val="bg1"/>
              </a:solidFill>
              <a:latin typeface="Eras Light ITC"/>
            </a:endParaRPr>
          </a:p>
          <a:p>
            <a:r>
              <a:rPr lang="en-US" sz="1400" dirty="0">
                <a:solidFill>
                  <a:schemeClr val="bg1"/>
                </a:solidFill>
                <a:latin typeface="Eras Light ITC"/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https://snohetta.com/projects/606-traelvikosen-scenic-route</a:t>
            </a:r>
            <a:endParaRPr lang="fi-FI" sz="1400" dirty="0">
              <a:solidFill>
                <a:schemeClr val="bg1"/>
              </a:solidFill>
              <a:latin typeface="Eras Light ITC"/>
            </a:endParaRPr>
          </a:p>
          <a:p>
            <a:r>
              <a:rPr lang="en-US" sz="1400" dirty="0">
                <a:solidFill>
                  <a:schemeClr val="bg1"/>
                </a:solidFill>
                <a:latin typeface="Eras Light ITC"/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https://snohetta.com/projects/42-norwegian-national-opera-and-ballet</a:t>
            </a:r>
            <a:endParaRPr lang="fi-FI" sz="1400" dirty="0">
              <a:solidFill>
                <a:schemeClr val="bg1"/>
              </a:solidFill>
              <a:latin typeface="Eras Light ITC"/>
            </a:endParaRPr>
          </a:p>
          <a:p>
            <a:r>
              <a:rPr lang="en-US" sz="1400" dirty="0">
                <a:solidFill>
                  <a:schemeClr val="bg1"/>
                </a:solidFill>
                <a:latin typeface="Eras Light ITC"/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https://snohetta.com/projects/566-knubben</a:t>
            </a:r>
            <a:endParaRPr lang="fi-FI" sz="1400" dirty="0">
              <a:solidFill>
                <a:schemeClr val="bg1"/>
              </a:solidFill>
              <a:latin typeface="Eras Light ITC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E0D97D3-04E6-8834-9B38-AEB59FE36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1915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400" b="1" dirty="0">
                <a:solidFill>
                  <a:schemeClr val="bg1"/>
                </a:solidFill>
                <a:latin typeface="Eras Light ITC" panose="020B0402030504020804" pitchFamily="34" charset="0"/>
              </a:rPr>
              <a:t>Luontokohteet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https://landezine.com/videseter/</a:t>
            </a:r>
            <a:endParaRPr lang="fi-FI" sz="1400" dirty="0">
              <a:solidFill>
                <a:schemeClr val="bg1"/>
              </a:solidFill>
              <a:latin typeface="Eras Light ITC" panose="020B0402030504020804" pitchFamily="34" charset="0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1400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https://www.jsa.no/National-tourist-road-Videseter-viewing-platform</a:t>
            </a:r>
            <a:endParaRPr lang="en-US" sz="1400" dirty="0">
              <a:solidFill>
                <a:schemeClr val="bg1"/>
              </a:solidFill>
              <a:latin typeface="Eras Light ITC" panose="020B0402030504020804" pitchFamily="34" charset="0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https://landezine.com/ornesvingen/</a:t>
            </a:r>
            <a:endParaRPr lang="en-US" sz="1400" u="sng" dirty="0">
              <a:solidFill>
                <a:schemeClr val="bg1"/>
              </a:solidFill>
              <a:latin typeface="Eras Light ITC" panose="020B0402030504020804" pitchFamily="34" charset="0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</a:rPr>
              <a:t>https://3rw.no/work/viewpoint-ornesvingen/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https://landezine.com/aurland-lookout/</a:t>
            </a:r>
            <a:endParaRPr lang="en-US" sz="1400" dirty="0">
              <a:solidFill>
                <a:schemeClr val="bg1"/>
              </a:solidFill>
              <a:latin typeface="Eras Light ITC" panose="020B0402030504020804" pitchFamily="34" charset="0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1400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https://www.saunders.no/aurland-lookout</a:t>
            </a:r>
            <a:endParaRPr lang="en-US" sz="1400" dirty="0">
              <a:solidFill>
                <a:schemeClr val="bg1"/>
              </a:solidFill>
              <a:latin typeface="Eras Light ITC" panose="020B0402030504020804" pitchFamily="34" charset="0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</a:rPr>
              <a:t>https://www.floornature.com/tourism-routes-in-norway-aurland-6520/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https://landezine.com/ornesvingen/</a:t>
            </a:r>
            <a:endParaRPr lang="en-US" sz="1400" u="sng" dirty="0">
              <a:solidFill>
                <a:schemeClr val="bg1"/>
              </a:solidFill>
              <a:latin typeface="Eras Light ITC" panose="020B0402030504020804" pitchFamily="34" charset="0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https://landezine.com/gudbrandsjuvet/</a:t>
            </a:r>
            <a:endParaRPr lang="en-US" sz="1400" u="sng" dirty="0">
              <a:solidFill>
                <a:schemeClr val="bg1"/>
              </a:solidFill>
              <a:latin typeface="Eras Light ITC" panose="020B0402030504020804" pitchFamily="34" charset="0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https://landezine.com/dalsnibba-skywalk-by-ostengen-bergo-landscape-architects/</a:t>
            </a:r>
            <a:endParaRPr lang="en-US" sz="1400" u="sng" dirty="0">
              <a:solidFill>
                <a:schemeClr val="bg1"/>
              </a:solidFill>
              <a:latin typeface="Eras Light ITC" panose="020B0402030504020804" pitchFamily="34" charset="0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https://landezine.com/stovnertarnet-by-link-arkitektur-landskap/</a:t>
            </a:r>
            <a:endParaRPr lang="en-US" sz="1400" u="sng" dirty="0">
              <a:solidFill>
                <a:schemeClr val="bg1"/>
              </a:solidFill>
              <a:latin typeface="Eras Light ITC" panose="020B0402030504020804" pitchFamily="34" charset="0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1400" u="sng" dirty="0">
                <a:solidFill>
                  <a:schemeClr val="bg1"/>
                </a:solidFill>
                <a:latin typeface="Eras Light ITC" panose="020B0402030504020804" pitchFamily="34" charset="0"/>
                <a:ea typeface="+mn-lt"/>
                <a:cs typeface="+mn-lt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https://landezine.com/storberget-viewpoint-and-rest-stop-area-by-pushak/</a:t>
            </a:r>
            <a:endParaRPr lang="en-US" sz="1400" u="sng" dirty="0">
              <a:solidFill>
                <a:schemeClr val="bg1"/>
              </a:solidFill>
              <a:latin typeface="Eras Light ITC" panose="020B0402030504020804" pitchFamily="34" charset="0"/>
              <a:cs typeface="Calibri"/>
            </a:endParaRPr>
          </a:p>
          <a:p>
            <a:endParaRPr lang="fi-FI" sz="1400" dirty="0"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55C0CA6-D901-03DC-CE97-1A89A43DA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247" r="2302" b="1571"/>
          <a:stretch/>
        </p:blipFill>
        <p:spPr>
          <a:xfrm>
            <a:off x="0" y="719138"/>
            <a:ext cx="6062669" cy="5074702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15BA585-6AB7-AD0B-4EA8-2CAD549F7FA2}"/>
              </a:ext>
            </a:extLst>
          </p:cNvPr>
          <p:cNvSpPr txBox="1"/>
          <p:nvPr/>
        </p:nvSpPr>
        <p:spPr>
          <a:xfrm>
            <a:off x="76201" y="5905235"/>
            <a:ext cx="5653087" cy="59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err="1">
                <a:solidFill>
                  <a:schemeClr val="bg1"/>
                </a:solidFill>
                <a:latin typeface="Eras Light ITC" panose="020B0402030504020804" pitchFamily="34" charset="0"/>
              </a:rPr>
              <a:t>Røhnen</a:t>
            </a:r>
            <a:r>
              <a:rPr lang="fi-FI" sz="1600">
                <a:solidFill>
                  <a:schemeClr val="bg1"/>
                </a:solidFill>
                <a:latin typeface="Eras Light ITC" panose="020B0402030504020804" pitchFamily="34" charset="0"/>
              </a:rPr>
              <a:t> puistosuunnitelma esiteltiin arkkitehti Harald </a:t>
            </a:r>
            <a:r>
              <a:rPr lang="fi-FI" sz="1600" err="1">
                <a:solidFill>
                  <a:schemeClr val="bg1"/>
                </a:solidFill>
                <a:latin typeface="Eras Light ITC" panose="020B0402030504020804" pitchFamily="34" charset="0"/>
              </a:rPr>
              <a:t>Haldin</a:t>
            </a:r>
            <a:r>
              <a:rPr lang="fi-FI" sz="1600">
                <a:solidFill>
                  <a:schemeClr val="bg1"/>
                </a:solidFill>
                <a:latin typeface="Eras Light ITC" panose="020B0402030504020804" pitchFamily="34" charset="0"/>
              </a:rPr>
              <a:t> vuonna 1929 laatimassa Oslon yleissuunnitelmassa.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08FC2AF-BEEC-F2DC-FC12-B2BB07C21E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5" t="16213" b="4243"/>
          <a:stretch/>
        </p:blipFill>
        <p:spPr>
          <a:xfrm>
            <a:off x="6062669" y="719136"/>
            <a:ext cx="6129331" cy="5074703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ACF725BE-3559-F9A4-07E8-C3E0E5CBD468}"/>
              </a:ext>
            </a:extLst>
          </p:cNvPr>
          <p:cNvSpPr txBox="1"/>
          <p:nvPr/>
        </p:nvSpPr>
        <p:spPr>
          <a:xfrm>
            <a:off x="6634168" y="5905235"/>
            <a:ext cx="498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solidFill>
                  <a:schemeClr val="bg1"/>
                </a:solidFill>
                <a:latin typeface="Eras Light ITC" panose="020B0402030504020804" pitchFamily="34" charset="0"/>
              </a:rPr>
              <a:t>Oslon ympäristö ja viheralueet nykypäivänä. </a:t>
            </a:r>
          </a:p>
        </p:txBody>
      </p:sp>
    </p:spTree>
    <p:extLst>
      <p:ext uri="{BB962C8B-B14F-4D97-AF65-F5344CB8AC3E}">
        <p14:creationId xmlns:p14="http://schemas.microsoft.com/office/powerpoint/2010/main" val="14369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93B2B1-7FC7-F4D5-99E9-0F9074049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331674"/>
            <a:ext cx="10515600" cy="957602"/>
          </a:xfrm>
        </p:spPr>
        <p:txBody>
          <a:bodyPr>
            <a:normAutofit/>
          </a:bodyPr>
          <a:lstStyle/>
          <a:p>
            <a:r>
              <a:rPr lang="fi-FI" sz="3200">
                <a:solidFill>
                  <a:schemeClr val="bg1"/>
                </a:solidFill>
                <a:latin typeface="Eras Light ITC" panose="020B0402030504020804" pitchFamily="34" charset="0"/>
              </a:rPr>
              <a:t>Historia</a:t>
            </a:r>
          </a:p>
        </p:txBody>
      </p:sp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A81CA79D-FBF2-8EDF-00CC-9861E056E42F}"/>
              </a:ext>
            </a:extLst>
          </p:cNvPr>
          <p:cNvCxnSpPr>
            <a:cxnSpLocks/>
          </p:cNvCxnSpPr>
          <p:nvPr/>
        </p:nvCxnSpPr>
        <p:spPr>
          <a:xfrm>
            <a:off x="566057" y="3356975"/>
            <a:ext cx="1104355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Kuvaselite: Nelinuoli 7">
            <a:extLst>
              <a:ext uri="{FF2B5EF4-FFF2-40B4-BE49-F238E27FC236}">
                <a16:creationId xmlns:a16="http://schemas.microsoft.com/office/drawing/2014/main" id="{763672F9-CDBC-3D29-42F7-B1AD9E3BD377}"/>
              </a:ext>
            </a:extLst>
          </p:cNvPr>
          <p:cNvSpPr/>
          <p:nvPr/>
        </p:nvSpPr>
        <p:spPr>
          <a:xfrm>
            <a:off x="1116222" y="3245081"/>
            <a:ext cx="212682" cy="214761"/>
          </a:xfrm>
          <a:prstGeom prst="quadArrow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/>
          </a:p>
        </p:txBody>
      </p:sp>
      <p:sp>
        <p:nvSpPr>
          <p:cNvPr id="9" name="Kuvaselite: Nelinuoli 8">
            <a:extLst>
              <a:ext uri="{FF2B5EF4-FFF2-40B4-BE49-F238E27FC236}">
                <a16:creationId xmlns:a16="http://schemas.microsoft.com/office/drawing/2014/main" id="{CE979220-0401-10D1-81BB-5B714E828C4C}"/>
              </a:ext>
            </a:extLst>
          </p:cNvPr>
          <p:cNvSpPr/>
          <p:nvPr/>
        </p:nvSpPr>
        <p:spPr>
          <a:xfrm>
            <a:off x="2504342" y="3245080"/>
            <a:ext cx="212682" cy="214761"/>
          </a:xfrm>
          <a:prstGeom prst="quadArrow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/>
          </a:p>
        </p:txBody>
      </p:sp>
      <p:sp>
        <p:nvSpPr>
          <p:cNvPr id="10" name="Kuvaselite: Nelinuoli 9">
            <a:extLst>
              <a:ext uri="{FF2B5EF4-FFF2-40B4-BE49-F238E27FC236}">
                <a16:creationId xmlns:a16="http://schemas.microsoft.com/office/drawing/2014/main" id="{B63DCCCD-85D6-1F17-8947-A5F2895A8422}"/>
              </a:ext>
            </a:extLst>
          </p:cNvPr>
          <p:cNvSpPr/>
          <p:nvPr/>
        </p:nvSpPr>
        <p:spPr>
          <a:xfrm>
            <a:off x="7215997" y="3245079"/>
            <a:ext cx="212682" cy="214761"/>
          </a:xfrm>
          <a:prstGeom prst="quadArrow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/>
          </a:p>
        </p:txBody>
      </p:sp>
      <p:sp>
        <p:nvSpPr>
          <p:cNvPr id="11" name="Kuvaselite: Nelinuoli 10">
            <a:extLst>
              <a:ext uri="{FF2B5EF4-FFF2-40B4-BE49-F238E27FC236}">
                <a16:creationId xmlns:a16="http://schemas.microsoft.com/office/drawing/2014/main" id="{26A889D2-2866-C7F2-B4D1-20727A23DC64}"/>
              </a:ext>
            </a:extLst>
          </p:cNvPr>
          <p:cNvSpPr/>
          <p:nvPr/>
        </p:nvSpPr>
        <p:spPr>
          <a:xfrm>
            <a:off x="4226561" y="3245080"/>
            <a:ext cx="212682" cy="214761"/>
          </a:xfrm>
          <a:prstGeom prst="quadArrow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/>
          </a:p>
        </p:txBody>
      </p:sp>
      <p:sp>
        <p:nvSpPr>
          <p:cNvPr id="12" name="Kuvaselite: Nelinuoli 11">
            <a:extLst>
              <a:ext uri="{FF2B5EF4-FFF2-40B4-BE49-F238E27FC236}">
                <a16:creationId xmlns:a16="http://schemas.microsoft.com/office/drawing/2014/main" id="{C71E9947-9AAB-E725-BC06-0EF78FCCC63A}"/>
              </a:ext>
            </a:extLst>
          </p:cNvPr>
          <p:cNvSpPr/>
          <p:nvPr/>
        </p:nvSpPr>
        <p:spPr>
          <a:xfrm>
            <a:off x="6048781" y="3245079"/>
            <a:ext cx="212682" cy="214761"/>
          </a:xfrm>
          <a:prstGeom prst="quadArrow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F9FF754-6EFF-F542-4CBE-72F973353EFD}"/>
              </a:ext>
            </a:extLst>
          </p:cNvPr>
          <p:cNvSpPr txBox="1"/>
          <p:nvPr/>
        </p:nvSpPr>
        <p:spPr>
          <a:xfrm>
            <a:off x="864083" y="2802136"/>
            <a:ext cx="959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Eras Light ITC" panose="020B0402030504020804" pitchFamily="34" charset="0"/>
              </a:rPr>
              <a:t>1913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79DA2364-48C7-39E9-4B2E-9E043BE7AEBC}"/>
              </a:ext>
            </a:extLst>
          </p:cNvPr>
          <p:cNvSpPr txBox="1"/>
          <p:nvPr/>
        </p:nvSpPr>
        <p:spPr>
          <a:xfrm>
            <a:off x="4001263" y="2802136"/>
            <a:ext cx="910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Eras Light ITC" panose="020B0402030504020804" pitchFamily="34" charset="0"/>
              </a:rPr>
              <a:t>1930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DBC78B2C-48A5-534C-DD01-A1806F3F1629}"/>
              </a:ext>
            </a:extLst>
          </p:cNvPr>
          <p:cNvSpPr txBox="1"/>
          <p:nvPr/>
        </p:nvSpPr>
        <p:spPr>
          <a:xfrm>
            <a:off x="814919" y="3571734"/>
            <a:ext cx="1108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Marius </a:t>
            </a:r>
            <a:r>
              <a:rPr lang="fi-FI" err="1">
                <a:solidFill>
                  <a:schemeClr val="bg1"/>
                </a:solidFill>
                <a:latin typeface="Eras Light ITC" panose="020B0402030504020804" pitchFamily="34" charset="0"/>
              </a:rPr>
              <a:t>Røhnen</a:t>
            </a:r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 läpimurto</a:t>
            </a:r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537D072-53C8-A402-3FDB-EFA4AE41BD53}"/>
              </a:ext>
            </a:extLst>
          </p:cNvPr>
          <p:cNvSpPr txBox="1"/>
          <p:nvPr/>
        </p:nvSpPr>
        <p:spPr>
          <a:xfrm>
            <a:off x="3977273" y="3593410"/>
            <a:ext cx="1549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Funktionalismi</a:t>
            </a:r>
          </a:p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Terveellinen ja vihreä ympäristö</a:t>
            </a:r>
            <a:endParaRPr lang="fi-FI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F542903C-CC4B-3B85-F863-C3A850B17322}"/>
              </a:ext>
            </a:extLst>
          </p:cNvPr>
          <p:cNvSpPr txBox="1"/>
          <p:nvPr/>
        </p:nvSpPr>
        <p:spPr>
          <a:xfrm>
            <a:off x="2267854" y="2802136"/>
            <a:ext cx="862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Eras Light ITC" panose="020B0402030504020804" pitchFamily="34" charset="0"/>
              </a:rPr>
              <a:t>1921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0A19E6C4-7D67-C667-7546-9ED28A2BADBC}"/>
              </a:ext>
            </a:extLst>
          </p:cNvPr>
          <p:cNvSpPr txBox="1"/>
          <p:nvPr/>
        </p:nvSpPr>
        <p:spPr>
          <a:xfrm>
            <a:off x="1945191" y="3571734"/>
            <a:ext cx="2123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Koulutusohjelma maatalousopistossa </a:t>
            </a:r>
          </a:p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- </a:t>
            </a:r>
            <a:r>
              <a:rPr lang="fi-FI" err="1">
                <a:solidFill>
                  <a:schemeClr val="bg1"/>
                </a:solidFill>
                <a:latin typeface="Eras Light ITC" panose="020B0402030504020804" pitchFamily="34" charset="0"/>
              </a:rPr>
              <a:t>Olav</a:t>
            </a:r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 L. </a:t>
            </a:r>
            <a:r>
              <a:rPr lang="fi-FI" err="1">
                <a:solidFill>
                  <a:schemeClr val="bg1"/>
                </a:solidFill>
                <a:latin typeface="Eras Light ITC" panose="020B0402030504020804" pitchFamily="34" charset="0"/>
              </a:rPr>
              <a:t>Moen</a:t>
            </a:r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C251354F-A138-1710-5218-0C89C70F6E14}"/>
              </a:ext>
            </a:extLst>
          </p:cNvPr>
          <p:cNvSpPr txBox="1"/>
          <p:nvPr/>
        </p:nvSpPr>
        <p:spPr>
          <a:xfrm>
            <a:off x="5802697" y="2819799"/>
            <a:ext cx="921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Eras Light ITC" panose="020B0402030504020804" pitchFamily="34" charset="0"/>
              </a:rPr>
              <a:t>1950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13ABA33C-3156-2435-FA75-AA58E19E4E2B}"/>
              </a:ext>
            </a:extLst>
          </p:cNvPr>
          <p:cNvSpPr txBox="1"/>
          <p:nvPr/>
        </p:nvSpPr>
        <p:spPr>
          <a:xfrm>
            <a:off x="5635124" y="3571734"/>
            <a:ext cx="1398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Vesivoiman kehitys</a:t>
            </a:r>
            <a:endParaRPr lang="fi-FI"/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F6C24845-029A-9CDB-8426-551B532E0CA9}"/>
              </a:ext>
            </a:extLst>
          </p:cNvPr>
          <p:cNvSpPr txBox="1"/>
          <p:nvPr/>
        </p:nvSpPr>
        <p:spPr>
          <a:xfrm>
            <a:off x="6941547" y="2819799"/>
            <a:ext cx="889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Eras Light ITC" panose="020B0402030504020804" pitchFamily="34" charset="0"/>
              </a:rPr>
              <a:t>1960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A85ECC7D-DA86-1BC3-3889-835DAAF54949}"/>
              </a:ext>
            </a:extLst>
          </p:cNvPr>
          <p:cNvSpPr txBox="1"/>
          <p:nvPr/>
        </p:nvSpPr>
        <p:spPr>
          <a:xfrm>
            <a:off x="7055241" y="1590493"/>
            <a:ext cx="2692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Eras Light ITC" panose="020B0402030504020804" pitchFamily="34" charset="0"/>
              </a:rPr>
              <a:t>Maisema-arkkitehtuuri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9CE6F0F2-12FE-7546-4DA1-CDCFC3DC8192}"/>
              </a:ext>
            </a:extLst>
          </p:cNvPr>
          <p:cNvSpPr txBox="1"/>
          <p:nvPr/>
        </p:nvSpPr>
        <p:spPr>
          <a:xfrm>
            <a:off x="566056" y="1590493"/>
            <a:ext cx="2623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Eras Light ITC" panose="020B0402030504020804" pitchFamily="34" charset="0"/>
              </a:rPr>
              <a:t>Puutarha-arkkitehtuuri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9E00BCE0-70BA-C387-B1A5-8CFE59ECF531}"/>
              </a:ext>
            </a:extLst>
          </p:cNvPr>
          <p:cNvSpPr txBox="1"/>
          <p:nvPr/>
        </p:nvSpPr>
        <p:spPr>
          <a:xfrm>
            <a:off x="6927528" y="3593410"/>
            <a:ext cx="1854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Hallinto- ja liikerakennuksien ulkotilojen rakentaminen</a:t>
            </a:r>
          </a:p>
          <a:p>
            <a:endParaRPr lang="fi-FI"/>
          </a:p>
        </p:txBody>
      </p:sp>
      <p:sp>
        <p:nvSpPr>
          <p:cNvPr id="30" name="Kuvaselite: Nelinuoli 29">
            <a:extLst>
              <a:ext uri="{FF2B5EF4-FFF2-40B4-BE49-F238E27FC236}">
                <a16:creationId xmlns:a16="http://schemas.microsoft.com/office/drawing/2014/main" id="{26C3B563-24FC-0741-5A7C-A26A18548514}"/>
              </a:ext>
            </a:extLst>
          </p:cNvPr>
          <p:cNvSpPr/>
          <p:nvPr/>
        </p:nvSpPr>
        <p:spPr>
          <a:xfrm>
            <a:off x="9306141" y="3240209"/>
            <a:ext cx="212682" cy="214761"/>
          </a:xfrm>
          <a:prstGeom prst="quadArrow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02AC5140-4F28-1CEC-429B-5B72CE7165A6}"/>
              </a:ext>
            </a:extLst>
          </p:cNvPr>
          <p:cNvSpPr txBox="1"/>
          <p:nvPr/>
        </p:nvSpPr>
        <p:spPr>
          <a:xfrm>
            <a:off x="9031691" y="2814929"/>
            <a:ext cx="1837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Eras Light ITC" panose="020B0402030504020804" pitchFamily="34" charset="0"/>
              </a:rPr>
              <a:t>1980 - 2000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04B551AB-E3B1-CE0C-5B6A-8C9A1D316EDC}"/>
              </a:ext>
            </a:extLst>
          </p:cNvPr>
          <p:cNvSpPr txBox="1"/>
          <p:nvPr/>
        </p:nvSpPr>
        <p:spPr>
          <a:xfrm>
            <a:off x="8941466" y="3524820"/>
            <a:ext cx="2821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Maiseman analysointi Ekologisuus ja luontoarvot</a:t>
            </a:r>
          </a:p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Liikenne ja sen ratkaisut</a:t>
            </a:r>
          </a:p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Viheralueiden hoito</a:t>
            </a:r>
          </a:p>
          <a:p>
            <a:r>
              <a:rPr lang="fi-FI">
                <a:solidFill>
                  <a:schemeClr val="bg1"/>
                </a:solidFill>
                <a:latin typeface="Eras Light ITC" panose="020B0402030504020804" pitchFamily="34" charset="0"/>
              </a:rPr>
              <a:t>Lainsäädäntö</a:t>
            </a:r>
          </a:p>
        </p:txBody>
      </p:sp>
      <p:cxnSp>
        <p:nvCxnSpPr>
          <p:cNvPr id="34" name="Suora yhdysviiva 33">
            <a:extLst>
              <a:ext uri="{FF2B5EF4-FFF2-40B4-BE49-F238E27FC236}">
                <a16:creationId xmlns:a16="http://schemas.microsoft.com/office/drawing/2014/main" id="{6A2C6A32-4B70-F15E-A7A6-2D107AE56E03}"/>
              </a:ext>
            </a:extLst>
          </p:cNvPr>
          <p:cNvCxnSpPr>
            <a:cxnSpLocks/>
          </p:cNvCxnSpPr>
          <p:nvPr/>
        </p:nvCxnSpPr>
        <p:spPr>
          <a:xfrm>
            <a:off x="6941548" y="1719263"/>
            <a:ext cx="0" cy="1637712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3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AA31562-D3C2-90D1-CAC1-4FA6EFAB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433" r="33381" b="44414"/>
          <a:stretch/>
        </p:blipFill>
        <p:spPr>
          <a:xfrm>
            <a:off x="5856806" y="-232372"/>
            <a:ext cx="6335194" cy="709037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5DFDE7B5-2828-1887-56DA-0037B312569D}"/>
                  </a:ext>
                </a:extLst>
              </p14:cNvPr>
              <p14:cNvContentPartPr/>
              <p14:nvPr/>
            </p14:nvContentPartPr>
            <p14:xfrm>
              <a:off x="7234693" y="4017687"/>
              <a:ext cx="50366" cy="53665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5DFDE7B5-2828-1887-56DA-0037B31256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16833" y="3999799"/>
                <a:ext cx="85729" cy="8908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kstiruutu 3">
            <a:extLst>
              <a:ext uri="{FF2B5EF4-FFF2-40B4-BE49-F238E27FC236}">
                <a16:creationId xmlns:a16="http://schemas.microsoft.com/office/drawing/2014/main" id="{9CB77C62-8015-250D-749F-8E54E39FF877}"/>
              </a:ext>
            </a:extLst>
          </p:cNvPr>
          <p:cNvSpPr txBox="1"/>
          <p:nvPr/>
        </p:nvSpPr>
        <p:spPr>
          <a:xfrm>
            <a:off x="1912157" y="41341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solidFill>
                  <a:srgbClr val="FFFFFF"/>
                </a:solidFill>
                <a:latin typeface="Eras Light ITC"/>
              </a:rPr>
              <a:t>Videseter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7D97741-2E57-4C79-E36E-12C2B23D1B7A}"/>
              </a:ext>
            </a:extLst>
          </p:cNvPr>
          <p:cNvSpPr txBox="1"/>
          <p:nvPr/>
        </p:nvSpPr>
        <p:spPr>
          <a:xfrm>
            <a:off x="850410" y="1246143"/>
            <a:ext cx="4529899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solidFill>
                  <a:srgbClr val="FFFFFF"/>
                </a:solidFill>
                <a:latin typeface="Eras Light ITC"/>
              </a:rPr>
              <a:t>Turisti reitti / näköalapaikka</a:t>
            </a:r>
          </a:p>
          <a:p>
            <a:pPr marL="285750" indent="-285750">
              <a:buFont typeface="Arial"/>
              <a:buChar char="•"/>
            </a:pPr>
            <a:r>
              <a:rPr lang="fi-FI" dirty="0">
                <a:solidFill>
                  <a:srgbClr val="FFFFFF"/>
                </a:solidFill>
                <a:latin typeface="Eras Light ITC"/>
              </a:rPr>
              <a:t>Valmistunut vuonna 1997</a:t>
            </a:r>
          </a:p>
          <a:p>
            <a:pPr marL="285750" indent="-285750">
              <a:buFont typeface="Arial"/>
              <a:buChar char="•"/>
            </a:pPr>
            <a:r>
              <a:rPr lang="fi-FI" dirty="0">
                <a:solidFill>
                  <a:srgbClr val="FFFFFF"/>
                </a:solidFill>
                <a:latin typeface="Eras Light ITC"/>
              </a:rPr>
              <a:t>Suunnittelijana toimi Maisema-arkkitehtitoimisto Jensen &amp; </a:t>
            </a:r>
            <a:r>
              <a:rPr lang="fi-FI" dirty="0" err="1">
                <a:solidFill>
                  <a:srgbClr val="FFFFFF"/>
                </a:solidFill>
                <a:latin typeface="Eras Light ITC"/>
              </a:rPr>
              <a:t>Skodvin</a:t>
            </a:r>
            <a:endParaRPr lang="fi-FI" dirty="0" err="1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dirty="0">
                <a:solidFill>
                  <a:schemeClr val="bg1"/>
                </a:solidFill>
                <a:latin typeface="Eras Light ITC"/>
                <a:cs typeface="Calibri"/>
              </a:rPr>
              <a:t>Rakennettu, jotta </a:t>
            </a:r>
            <a:r>
              <a:rPr lang="fi-FI" dirty="0" err="1">
                <a:solidFill>
                  <a:schemeClr val="bg1"/>
                </a:solidFill>
                <a:latin typeface="Eras Light ITC"/>
                <a:cs typeface="Calibri"/>
              </a:rPr>
              <a:t>Videseterin</a:t>
            </a:r>
            <a:r>
              <a:rPr lang="fi-FI" dirty="0">
                <a:solidFill>
                  <a:schemeClr val="bg1"/>
                </a:solidFill>
                <a:latin typeface="Eras Light ITC"/>
                <a:cs typeface="Calibri"/>
              </a:rPr>
              <a:t> vesiputouksia pääsee katsomaan turvallisemmin. </a:t>
            </a:r>
          </a:p>
          <a:p>
            <a:pPr marL="285750" indent="-285750">
              <a:buFont typeface="Arial"/>
              <a:buChar char="•"/>
            </a:pPr>
            <a:r>
              <a:rPr lang="fi-FI" dirty="0">
                <a:solidFill>
                  <a:schemeClr val="bg1"/>
                </a:solidFill>
                <a:latin typeface="Eras Light ITC"/>
                <a:cs typeface="Calibri"/>
              </a:rPr>
              <a:t>Paikalla ollut aikaisemminkin kaiteet, mutta lumivyöryt olivat tuhonneet ne monta kertaa.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r>
              <a:rPr lang="fi-FI" dirty="0">
                <a:solidFill>
                  <a:schemeClr val="bg1"/>
                </a:solidFill>
                <a:latin typeface="Eras Light ITC"/>
                <a:cs typeface="Calibri"/>
              </a:rPr>
              <a:t>Sijainti: </a:t>
            </a:r>
            <a:r>
              <a:rPr lang="fi-FI" dirty="0" err="1">
                <a:solidFill>
                  <a:schemeClr val="bg1"/>
                </a:solidFill>
                <a:latin typeface="Eras Light ITC"/>
                <a:cs typeface="Calibri"/>
              </a:rPr>
              <a:t>Stryn</a:t>
            </a:r>
            <a:r>
              <a:rPr lang="fi-FI" dirty="0">
                <a:solidFill>
                  <a:schemeClr val="bg1"/>
                </a:solidFill>
                <a:latin typeface="Eras Light ITC"/>
                <a:cs typeface="Calibri"/>
              </a:rPr>
              <a:t>, Norja</a:t>
            </a:r>
          </a:p>
          <a:p>
            <a:r>
              <a:rPr lang="fi-FI" dirty="0">
                <a:solidFill>
                  <a:schemeClr val="bg1"/>
                </a:solidFill>
                <a:latin typeface="Eras Light ITC"/>
                <a:cs typeface="Calibri"/>
              </a:rPr>
              <a:t>Koko: 55 m2 </a:t>
            </a:r>
          </a:p>
          <a:p>
            <a:r>
              <a:rPr lang="fi-FI" dirty="0">
                <a:solidFill>
                  <a:schemeClr val="bg1"/>
                </a:solidFill>
                <a:latin typeface="Eras Light ITC"/>
                <a:cs typeface="Calibri"/>
              </a:rPr>
              <a:t>Hinta: 50 000 –200 000e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id="{47392779-A3F1-21B6-0DB9-2B4E3547D7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486" r="164" b="7432"/>
          <a:stretch/>
        </p:blipFill>
        <p:spPr>
          <a:xfrm>
            <a:off x="853710" y="4961637"/>
            <a:ext cx="4112108" cy="16769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AA14FA12-D5DD-DA62-C912-ED4482481487}"/>
                  </a:ext>
                </a:extLst>
              </p14:cNvPr>
              <p14:cNvContentPartPr/>
              <p14:nvPr/>
            </p14:nvContentPartPr>
            <p14:xfrm>
              <a:off x="7226188" y="4023469"/>
              <a:ext cx="80431" cy="78537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AA14FA12-D5DD-DA62-C912-ED44824814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08594" y="4005897"/>
                <a:ext cx="115979" cy="1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7ECC8C34-8F31-84EC-805A-7E73978358AC}"/>
                  </a:ext>
                </a:extLst>
              </p14:cNvPr>
              <p14:cNvContentPartPr/>
              <p14:nvPr/>
            </p14:nvContentPartPr>
            <p14:xfrm>
              <a:off x="7224111" y="4016285"/>
              <a:ext cx="97504" cy="9317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7ECC8C34-8F31-84EC-805A-7E73978358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06546" y="3998726"/>
                <a:ext cx="132993" cy="1286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03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 descr="Kuva, joka sisältää kohteen ulko, vuori, luonto, mäenrinne&#10;&#10;Kuvaus luotu automaattisesti">
            <a:extLst>
              <a:ext uri="{FF2B5EF4-FFF2-40B4-BE49-F238E27FC236}">
                <a16:creationId xmlns:a16="http://schemas.microsoft.com/office/drawing/2014/main" id="{484EB466-EBE0-123B-DB02-1E9C84A7B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71" r="-1" b="-1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Kuva 4" descr="Kuva, joka sisältää kohteen ulko, maa, kivi, betoni&#10;&#10;Kuvaus luotu automaattisesti">
            <a:extLst>
              <a:ext uri="{FF2B5EF4-FFF2-40B4-BE49-F238E27FC236}">
                <a16:creationId xmlns:a16="http://schemas.microsoft.com/office/drawing/2014/main" id="{7E0C4EE9-2AC4-E391-3EFB-487F238A35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" r="7678" b="-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16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AA31562-D3C2-90D1-CAC1-4FA6EFAB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433" r="33381" b="44414"/>
          <a:stretch/>
        </p:blipFill>
        <p:spPr>
          <a:xfrm>
            <a:off x="5856806" y="-232372"/>
            <a:ext cx="6335194" cy="7090372"/>
          </a:xfr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67DD95C-9487-5E41-CF7C-610DCDA4E378}"/>
              </a:ext>
            </a:extLst>
          </p:cNvPr>
          <p:cNvSpPr txBox="1"/>
          <p:nvPr/>
        </p:nvSpPr>
        <p:spPr>
          <a:xfrm>
            <a:off x="1912157" y="41341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solidFill>
                  <a:srgbClr val="FFFFFF"/>
                </a:solidFill>
                <a:latin typeface="Eras Light ITC"/>
              </a:rPr>
              <a:t>Ørnesvingen</a:t>
            </a:r>
            <a:endParaRPr lang="en-US" sz="2800" b="1">
              <a:solidFill>
                <a:srgbClr val="FFFFFF"/>
              </a:solidFill>
              <a:latin typeface="Eras Light ITC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53D0DE52-D460-00D9-B5AC-881BA5275DE1}"/>
                  </a:ext>
                </a:extLst>
              </p14:cNvPr>
              <p14:cNvContentPartPr/>
              <p14:nvPr/>
            </p14:nvContentPartPr>
            <p14:xfrm>
              <a:off x="7289350" y="3942284"/>
              <a:ext cx="36115" cy="26239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53D0DE52-D460-00D9-B5AC-881BA5275D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1647" y="3924555"/>
                <a:ext cx="71168" cy="61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47E3E4EE-993C-E110-4D6A-4E2B0059E82F}"/>
                  </a:ext>
                </a:extLst>
              </p14:cNvPr>
              <p14:cNvContentPartPr/>
              <p14:nvPr/>
            </p14:nvContentPartPr>
            <p14:xfrm>
              <a:off x="7313002" y="3978134"/>
              <a:ext cx="8419" cy="8419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47E3E4EE-993C-E110-4D6A-4E2B0059E82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92052" y="3557184"/>
                <a:ext cx="841900" cy="84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E0EF1250-A88D-4D5D-CF81-F9C2ABD4B2A7}"/>
                  </a:ext>
                </a:extLst>
              </p14:cNvPr>
              <p14:cNvContentPartPr/>
              <p14:nvPr/>
            </p14:nvContentPartPr>
            <p14:xfrm>
              <a:off x="7283854" y="3943945"/>
              <a:ext cx="50366" cy="53665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E0EF1250-A88D-4D5D-CF81-F9C2ABD4B2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65994" y="3926057"/>
                <a:ext cx="85729" cy="890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kstiruutu 7">
            <a:extLst>
              <a:ext uri="{FF2B5EF4-FFF2-40B4-BE49-F238E27FC236}">
                <a16:creationId xmlns:a16="http://schemas.microsoft.com/office/drawing/2014/main" id="{109B990A-4BBB-9CD2-24D4-EAF939924F2C}"/>
              </a:ext>
            </a:extLst>
          </p:cNvPr>
          <p:cNvSpPr txBox="1"/>
          <p:nvPr/>
        </p:nvSpPr>
        <p:spPr>
          <a:xfrm>
            <a:off x="850410" y="1246143"/>
            <a:ext cx="4529899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solidFill>
                  <a:srgbClr val="FFFFFF"/>
                </a:solidFill>
                <a:latin typeface="Eras Light ITC"/>
              </a:rPr>
              <a:t>Näköalapaikka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rgbClr val="FFFFFF"/>
                </a:solidFill>
                <a:latin typeface="Eras Light ITC"/>
              </a:rPr>
              <a:t>Valmistunut vuonna 2005</a:t>
            </a:r>
          </a:p>
          <a:p>
            <a:pPr marL="285750" indent="-285750">
              <a:buFont typeface="Arial"/>
              <a:buChar char="•"/>
            </a:pPr>
            <a:r>
              <a:rPr lang="fi-FI" err="1">
                <a:solidFill>
                  <a:srgbClr val="FFFFFF"/>
                </a:solidFill>
                <a:latin typeface="Eras Light ITC"/>
              </a:rPr>
              <a:t>Suunnitelijana</a:t>
            </a:r>
            <a:r>
              <a:rPr lang="fi-FI">
                <a:solidFill>
                  <a:srgbClr val="FFFFFF"/>
                </a:solidFill>
                <a:latin typeface="Eras Light ITC"/>
              </a:rPr>
              <a:t> toimi 3RW </a:t>
            </a:r>
            <a:r>
              <a:rPr lang="fi-FI" err="1">
                <a:solidFill>
                  <a:srgbClr val="FFFFFF"/>
                </a:solidFill>
                <a:latin typeface="Eras Light ITC"/>
              </a:rPr>
              <a:t>Arkitekter</a:t>
            </a: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  sekä </a:t>
            </a: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Smedsvig</a:t>
            </a: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</a:t>
            </a: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Landskap</a:t>
            </a: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As, </a:t>
            </a: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May</a:t>
            </a: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Elin </a:t>
            </a: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Eikaas</a:t>
            </a:r>
            <a:r>
              <a:rPr lang="fi-FI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 </a:t>
            </a:r>
            <a:r>
              <a:rPr lang="fi-FI" err="1">
                <a:solidFill>
                  <a:schemeClr val="bg1"/>
                </a:solidFill>
                <a:latin typeface="Eras Light ITC"/>
                <a:ea typeface="+mn-lt"/>
                <a:cs typeface="+mn-lt"/>
              </a:rPr>
              <a:t>Bjer</a:t>
            </a:r>
            <a:endParaRPr lang="fi-FI" err="1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Osana "Kansalliset turistireitit" hanketta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Avaa näkymän </a:t>
            </a:r>
            <a:r>
              <a:rPr lang="fi-FI" err="1">
                <a:solidFill>
                  <a:schemeClr val="bg1"/>
                </a:solidFill>
                <a:latin typeface="Eras Light ITC"/>
                <a:cs typeface="Calibri"/>
              </a:rPr>
              <a:t>Geirangerin</a:t>
            </a: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 vuonoon, joka on saanut Unescon perintökohde tittelin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Sijainti: </a:t>
            </a:r>
            <a:r>
              <a:rPr lang="fi-FI" err="1">
                <a:solidFill>
                  <a:schemeClr val="bg1"/>
                </a:solidFill>
                <a:latin typeface="Eras Light ITC"/>
                <a:cs typeface="Calibri"/>
              </a:rPr>
              <a:t>Geiranger</a:t>
            </a:r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, Norja</a:t>
            </a:r>
          </a:p>
          <a:p>
            <a:r>
              <a:rPr lang="fi-FI">
                <a:solidFill>
                  <a:schemeClr val="bg1"/>
                </a:solidFill>
                <a:latin typeface="Eras Light ITC"/>
                <a:cs typeface="Calibri"/>
              </a:rPr>
              <a:t>Koko: 530 m2 sekä kulkureitit</a:t>
            </a:r>
          </a:p>
          <a:p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fi-FI">
              <a:solidFill>
                <a:schemeClr val="bg1"/>
              </a:solidFill>
              <a:latin typeface="Eras Light ITC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C7124DCB-E298-58BB-E861-ABF4C2EB578A}"/>
                  </a:ext>
                </a:extLst>
              </p14:cNvPr>
              <p14:cNvContentPartPr/>
              <p14:nvPr/>
            </p14:nvContentPartPr>
            <p14:xfrm>
              <a:off x="7271648" y="3933548"/>
              <a:ext cx="103876" cy="84049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C7124DCB-E298-58BB-E861-ABF4C2EB5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53738" y="3915589"/>
                <a:ext cx="139337" cy="119608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Kuva 8">
            <a:extLst>
              <a:ext uri="{FF2B5EF4-FFF2-40B4-BE49-F238E27FC236}">
                <a16:creationId xmlns:a16="http://schemas.microsoft.com/office/drawing/2014/main" id="{54AB9229-4D6B-19AB-AFFE-ADBC96D805F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447" t="42089" r="63511" b="18038"/>
          <a:stretch/>
        </p:blipFill>
        <p:spPr>
          <a:xfrm>
            <a:off x="846965" y="4457146"/>
            <a:ext cx="2204119" cy="20354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F0AFFA8E-AA7F-08F6-3F4C-7B432DBA986B}"/>
                  </a:ext>
                </a:extLst>
              </p14:cNvPr>
              <p14:cNvContentPartPr/>
              <p14:nvPr/>
            </p14:nvContentPartPr>
            <p14:xfrm>
              <a:off x="7269792" y="3923846"/>
              <a:ext cx="104833" cy="98757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F0AFFA8E-AA7F-08F6-3F4C-7B432DBA986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52200" y="3906249"/>
                <a:ext cx="140376" cy="134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68F17D74-5931-C730-2A84-9A96D4CE2004}"/>
                  </a:ext>
                </a:extLst>
              </p14:cNvPr>
              <p14:cNvContentPartPr/>
              <p14:nvPr/>
            </p14:nvContentPartPr>
            <p14:xfrm>
              <a:off x="7276048" y="3910104"/>
              <a:ext cx="126235" cy="117128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68F17D74-5931-C730-2A84-9A96D4CE200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58476" y="3892140"/>
                <a:ext cx="161739" cy="1526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25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8" descr="Kuva, joka sisältää kohteen puu, ulko, vuori, luonto&#10;&#10;Kuvaus luotu automaattisesti">
            <a:extLst>
              <a:ext uri="{FF2B5EF4-FFF2-40B4-BE49-F238E27FC236}">
                <a16:creationId xmlns:a16="http://schemas.microsoft.com/office/drawing/2014/main" id="{815902C7-2CD3-2A58-2EAC-B3035E29A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3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Kuva 10" descr="Kuva, joka sisältää kohteen ulko, vuori, luonto&#10;&#10;Kuvaus luotu automaattisesti">
            <a:extLst>
              <a:ext uri="{FF2B5EF4-FFF2-40B4-BE49-F238E27FC236}">
                <a16:creationId xmlns:a16="http://schemas.microsoft.com/office/drawing/2014/main" id="{5340E4BC-A582-B68E-5FED-F2F7627FB0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27" r="945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97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2126</Words>
  <Application>Microsoft Office PowerPoint</Application>
  <PresentationFormat>Laajakuva</PresentationFormat>
  <Paragraphs>349</Paragraphs>
  <Slides>36</Slides>
  <Notes>36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36</vt:i4>
      </vt:variant>
    </vt:vector>
  </HeadingPairs>
  <TitlesOfParts>
    <vt:vector size="44" baseType="lpstr">
      <vt:lpstr>Arial</vt:lpstr>
      <vt:lpstr>Arial,Sans-Serif</vt:lpstr>
      <vt:lpstr>Calibri</vt:lpstr>
      <vt:lpstr>Calibri Light</vt:lpstr>
      <vt:lpstr>Eras Light ITC</vt:lpstr>
      <vt:lpstr>Eras Medium ITC</vt:lpstr>
      <vt:lpstr>Wingdings</vt:lpstr>
      <vt:lpstr>Office-teema</vt:lpstr>
      <vt:lpstr>NORJA</vt:lpstr>
      <vt:lpstr>Yleistietoa</vt:lpstr>
      <vt:lpstr>Marius Røhne</vt:lpstr>
      <vt:lpstr>PowerPoint-esitys</vt:lpstr>
      <vt:lpstr>Historia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Kaupunkitila – vaikutteita luonnonmaisemasta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NORJA</dc:title>
  <dc:creator>Kaisla Koskela</dc:creator>
  <cp:lastModifiedBy>Kaisla Koskela</cp:lastModifiedBy>
  <cp:revision>162</cp:revision>
  <dcterms:created xsi:type="dcterms:W3CDTF">2022-10-13T10:36:25Z</dcterms:created>
  <dcterms:modified xsi:type="dcterms:W3CDTF">2022-10-25T10:22:05Z</dcterms:modified>
</cp:coreProperties>
</file>