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179"/>
    <p:restoredTop sz="94861"/>
  </p:normalViewPr>
  <p:slideViewPr>
    <p:cSldViewPr snapToGrid="0" snapToObjects="1">
      <p:cViewPr>
        <p:scale>
          <a:sx n="94" d="100"/>
          <a:sy n="94" d="100"/>
        </p:scale>
        <p:origin x="1688" y="4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F556D-7FD0-844F-81B5-86D83C78B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A70D6-58B2-E348-9FD7-C780AC341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7F408-10F8-0D4E-AD3E-A39783FE3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D48A8-CB3F-5A40-903C-A9F394CC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3EAEC-1A5D-494C-8BC9-EF7DCD39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6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E2D0-C3A7-EA44-B76C-A5CEE65F3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177C3-7B34-7343-850C-D790E3D60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CF928-4E3B-6042-91B5-D85E1A14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DD998-4C95-544F-B6AD-49F9D6BF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87CD9-6628-FF47-A1CB-CAF6689A0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3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4B9C01-44E1-BC40-80E2-0E7FAFCD8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21F93-B709-6E41-9B73-FB5797824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B0C1E-CB76-884C-9CD7-CCD4D5A4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E74CB-E619-2143-A4D6-D886D3A8A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03F1D-1E57-7940-B017-C44BA2A50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7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0C99E-5F12-8247-86C9-041A2FCE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53C81-970A-FF4B-8B42-803B8C19F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8CA76-5D89-2540-BFF1-58FAD2FA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DC534-AB75-CE4A-8C03-FA1000880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31153-6D5F-9F4B-8125-B4990CFE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AFF9-3326-E84F-9513-F507B7397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9C190-1404-194B-8D56-39FA38578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007B4-3F70-C940-83AC-6130D242D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1BD38-DF0D-5C4B-8DB2-F3B7A50EF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22018-1FAF-5144-8345-D7AB3B639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9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0DD70-5C9C-9047-B159-B7C26853B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39BDD-67B5-7E4F-B2F4-036294AC7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AEB12-D139-2C48-B5CA-98200A6DE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7340D-63D9-644B-A82F-AAA0A835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5793F-2948-9849-B3EE-07E4779F1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E489A-7E11-0048-9BDB-8DE8498F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0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06C9B-E7FB-F24E-A850-8538C6C8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C9AF2-D2FC-B44D-8236-8481C144D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52365-9A4F-0248-B19A-DDA1E43E6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B85B77-E8EA-AD41-9A8D-9E73BAC1D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9697B0-6460-C944-B531-D0EFE7D72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2A1F5C-BC92-CA4A-B618-91836E493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2C667-2981-ED43-8D39-91A8E4AF8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7E7EC5-AB06-0847-9AD7-DE7A323C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0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AC93F-61A3-844E-AA42-358B4C98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0670B5-94DF-E04E-970F-EA100F02D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A8E71D-A2D6-A24A-BD1B-A106BBF90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FD1AD-33D8-0342-A53D-2FE5C7FE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9D4126-11FD-D94C-85CC-EF4A1FCD2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A19FD4-E8B1-F543-BD78-EB237C66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077AA-7E90-9E43-89C6-FC7A6A2B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0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4C169-BC2A-624C-8A3B-FF050059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368A-C603-E24F-B36A-D77020AA6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0A355-F4F6-CD41-B376-5B71A9644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A0EE4-A560-084F-8E6A-F942D2AD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62C73-89E5-5E4D-BCE9-4265341C1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6BD0D-A0F7-0245-B364-288C6722D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7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9E661-C6DB-1944-8BF0-C2C3DFED4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625BA4-C6C8-1A42-984D-1AB0848C2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08B7F5-B8DC-9F46-9BCA-947009448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E2443-5AA8-084A-A027-274045B9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6B72-4321-A149-85F1-FAF2148D8E2D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3DC1F-0E0F-B346-8A52-2191C961E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FF5DD-AFF2-7C42-B355-B55CD1A5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1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70A448-B2EA-7445-AF46-5D6FC59F9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D7123-ADA6-584F-AF30-484675128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E5335-6941-BF44-8BEE-88C9A863B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46B72-4321-A149-85F1-FAF2148D8E2D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FCCB6-B0FB-A142-B0A2-9CE533B4C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36FA3-70ED-8040-A1F4-114B21681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ABD2-B939-084F-80EF-4F1925898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7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F84304-4CBC-0E42-AC57-AEAF4C486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002116"/>
              </p:ext>
            </p:extLst>
          </p:nvPr>
        </p:nvGraphicFramePr>
        <p:xfrm>
          <a:off x="486382" y="330741"/>
          <a:ext cx="11225720" cy="64760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03215">
                  <a:extLst>
                    <a:ext uri="{9D8B030D-6E8A-4147-A177-3AD203B41FA5}">
                      <a16:colId xmlns:a16="http://schemas.microsoft.com/office/drawing/2014/main" val="2363729269"/>
                    </a:ext>
                  </a:extLst>
                </a:gridCol>
                <a:gridCol w="1403215">
                  <a:extLst>
                    <a:ext uri="{9D8B030D-6E8A-4147-A177-3AD203B41FA5}">
                      <a16:colId xmlns:a16="http://schemas.microsoft.com/office/drawing/2014/main" val="3059321035"/>
                    </a:ext>
                  </a:extLst>
                </a:gridCol>
                <a:gridCol w="1403215">
                  <a:extLst>
                    <a:ext uri="{9D8B030D-6E8A-4147-A177-3AD203B41FA5}">
                      <a16:colId xmlns:a16="http://schemas.microsoft.com/office/drawing/2014/main" val="3682912219"/>
                    </a:ext>
                  </a:extLst>
                </a:gridCol>
                <a:gridCol w="1403215">
                  <a:extLst>
                    <a:ext uri="{9D8B030D-6E8A-4147-A177-3AD203B41FA5}">
                      <a16:colId xmlns:a16="http://schemas.microsoft.com/office/drawing/2014/main" val="2522886963"/>
                    </a:ext>
                  </a:extLst>
                </a:gridCol>
                <a:gridCol w="1403215">
                  <a:extLst>
                    <a:ext uri="{9D8B030D-6E8A-4147-A177-3AD203B41FA5}">
                      <a16:colId xmlns:a16="http://schemas.microsoft.com/office/drawing/2014/main" val="1046045022"/>
                    </a:ext>
                  </a:extLst>
                </a:gridCol>
                <a:gridCol w="1403215">
                  <a:extLst>
                    <a:ext uri="{9D8B030D-6E8A-4147-A177-3AD203B41FA5}">
                      <a16:colId xmlns:a16="http://schemas.microsoft.com/office/drawing/2014/main" val="344092322"/>
                    </a:ext>
                  </a:extLst>
                </a:gridCol>
                <a:gridCol w="1403215">
                  <a:extLst>
                    <a:ext uri="{9D8B030D-6E8A-4147-A177-3AD203B41FA5}">
                      <a16:colId xmlns:a16="http://schemas.microsoft.com/office/drawing/2014/main" val="1899187550"/>
                    </a:ext>
                  </a:extLst>
                </a:gridCol>
                <a:gridCol w="1403215">
                  <a:extLst>
                    <a:ext uri="{9D8B030D-6E8A-4147-A177-3AD203B41FA5}">
                      <a16:colId xmlns:a16="http://schemas.microsoft.com/office/drawing/2014/main" val="3927100425"/>
                    </a:ext>
                  </a:extLst>
                </a:gridCol>
              </a:tblGrid>
              <a:tr h="289196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Session 7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Organizing</a:t>
                      </a:r>
                    </a:p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US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Organizational 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r>
                        <a:rPr lang="en-US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Culture, Structure &amp; Design </a:t>
                      </a:r>
                    </a:p>
                    <a:p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Session 8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Organizing </a:t>
                      </a:r>
                    </a:p>
                    <a:p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Human Resource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Session 9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Organizing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Organizational Change and Innovation 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Session 10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Leading –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Diverse people </a:t>
                      </a:r>
                      <a:endParaRPr lang="en-US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Session 12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Leading –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Motivating Employees 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Session 13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Leading –  </a:t>
                      </a:r>
                    </a:p>
                    <a:p>
                      <a:endParaRPr lang="en-US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Becoming a Manager to Becoming 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r>
                        <a:rPr lang="en-US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Leader 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Session 14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  </a:t>
                      </a:r>
                      <a:endParaRPr lang="en-US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Session 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Controlling </a:t>
                      </a: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102365"/>
                  </a:ext>
                </a:extLst>
              </a:tr>
              <a:tr h="358407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Chris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Alex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Viola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Essi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Anna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Katariina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Tam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Anh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Tu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Riina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An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Duong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Michelle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Salwa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Laura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Siru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Jenni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Simo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Victoria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Oskari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Tommi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Miran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Ondrej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Fani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Zhansaya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Phuong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Mattias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Rashid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Miika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Henry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Milo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Olli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Robert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920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43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87</Words>
  <Application>Microsoft Macintosh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28</cp:revision>
  <cp:lastPrinted>2020-09-24T10:28:19Z</cp:lastPrinted>
  <dcterms:created xsi:type="dcterms:W3CDTF">2020-09-23T05:32:53Z</dcterms:created>
  <dcterms:modified xsi:type="dcterms:W3CDTF">2023-10-12T13:11:23Z</dcterms:modified>
</cp:coreProperties>
</file>