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200" r:id="rId3"/>
    <p:sldId id="2342" r:id="rId4"/>
    <p:sldId id="2346" r:id="rId5"/>
    <p:sldId id="2389" r:id="rId6"/>
    <p:sldId id="2347" r:id="rId7"/>
    <p:sldId id="2348" r:id="rId8"/>
    <p:sldId id="2349" r:id="rId9"/>
    <p:sldId id="2350" r:id="rId10"/>
    <p:sldId id="2234" r:id="rId11"/>
    <p:sldId id="2351" r:id="rId12"/>
    <p:sldId id="2343" r:id="rId13"/>
    <p:sldId id="1612" r:id="rId14"/>
    <p:sldId id="1696" r:id="rId15"/>
    <p:sldId id="1682" r:id="rId16"/>
    <p:sldId id="1549" r:id="rId17"/>
    <p:sldId id="1639" r:id="rId18"/>
    <p:sldId id="2390" r:id="rId19"/>
    <p:sldId id="2391" r:id="rId20"/>
    <p:sldId id="1640" r:id="rId21"/>
    <p:sldId id="2356" r:id="rId22"/>
    <p:sldId id="1629" r:id="rId23"/>
    <p:sldId id="2392" r:id="rId24"/>
    <p:sldId id="1697" r:id="rId25"/>
    <p:sldId id="1540" r:id="rId26"/>
    <p:sldId id="2357" r:id="rId27"/>
    <p:sldId id="2358" r:id="rId28"/>
    <p:sldId id="1635" r:id="rId29"/>
    <p:sldId id="1638" r:id="rId30"/>
    <p:sldId id="1684" r:id="rId31"/>
    <p:sldId id="1615" r:id="rId32"/>
    <p:sldId id="2352" r:id="rId33"/>
    <p:sldId id="2393" r:id="rId34"/>
    <p:sldId id="1617" r:id="rId35"/>
    <p:sldId id="1621" r:id="rId36"/>
    <p:sldId id="1622" r:id="rId37"/>
    <p:sldId id="2394" r:id="rId38"/>
    <p:sldId id="2395" r:id="rId39"/>
    <p:sldId id="2360" r:id="rId40"/>
    <p:sldId id="2362" r:id="rId41"/>
    <p:sldId id="2361" r:id="rId42"/>
    <p:sldId id="1686" r:id="rId43"/>
    <p:sldId id="1687" r:id="rId44"/>
    <p:sldId id="1552" r:id="rId45"/>
    <p:sldId id="1623" r:id="rId46"/>
    <p:sldId id="1677" r:id="rId47"/>
    <p:sldId id="1647" r:id="rId48"/>
    <p:sldId id="1679" r:id="rId49"/>
    <p:sldId id="1649" r:id="rId50"/>
    <p:sldId id="1648" r:id="rId51"/>
    <p:sldId id="1650" r:id="rId52"/>
    <p:sldId id="1691" r:id="rId53"/>
    <p:sldId id="1651" r:id="rId54"/>
    <p:sldId id="1652" r:id="rId55"/>
    <p:sldId id="1653" r:id="rId56"/>
    <p:sldId id="1654" r:id="rId57"/>
    <p:sldId id="1692" r:id="rId58"/>
    <p:sldId id="1657" r:id="rId59"/>
    <p:sldId id="1658" r:id="rId60"/>
    <p:sldId id="1659" r:id="rId61"/>
    <p:sldId id="1660" r:id="rId62"/>
    <p:sldId id="1661" r:id="rId63"/>
    <p:sldId id="1662" r:id="rId64"/>
    <p:sldId id="2364" r:id="rId65"/>
    <p:sldId id="1693" r:id="rId66"/>
    <p:sldId id="2353" r:id="rId67"/>
    <p:sldId id="2355" r:id="rId68"/>
    <p:sldId id="1655" r:id="rId69"/>
    <p:sldId id="2396" r:id="rId7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_rels/data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noyb.eu/en/gdprhub" TargetMode="External"/><Relationship Id="rId1" Type="http://schemas.openxmlformats.org/officeDocument/2006/relationships/hyperlink" Target="https://www.enforcementtracker.com/" TargetMode="External"/><Relationship Id="rId4" Type="http://schemas.openxmlformats.org/officeDocument/2006/relationships/image" Target="../media/image7.png"/></Relationships>
</file>

<file path=ppt/diagrams/_rels/data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nforcementtracker.com/" TargetMode="External"/><Relationship Id="rId1" Type="http://schemas.openxmlformats.org/officeDocument/2006/relationships/image" Target="../media/image6.png"/><Relationship Id="rId4" Type="http://schemas.openxmlformats.org/officeDocument/2006/relationships/hyperlink" Target="https://noyb.eu/en/gdprhub" TargetMode="External"/></Relationships>
</file>

<file path=ppt/diagrams/_rels/drawing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3E5474-9C31-4147-9887-8612669E831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de-DE"/>
        </a:p>
      </dgm:t>
    </dgm:pt>
    <dgm:pt modelId="{F1D52AF1-6FF9-48DB-87DA-E018D00F2A85}">
      <dgm:prSet/>
      <dgm:spPr/>
      <dgm:t>
        <a:bodyPr/>
        <a:lstStyle/>
        <a:p>
          <a:r>
            <a:rPr lang="en-FI" dirty="0"/>
            <a:t>Who is enforcing?</a:t>
          </a:r>
          <a:endParaRPr lang="de-DE" dirty="0"/>
        </a:p>
      </dgm:t>
    </dgm:pt>
    <dgm:pt modelId="{7B6ACD8B-FDD9-4F5D-8ACD-B27DD7183DA3}" type="parTrans" cxnId="{888C9C77-6460-4C85-B614-9652D05C3654}">
      <dgm:prSet/>
      <dgm:spPr/>
      <dgm:t>
        <a:bodyPr/>
        <a:lstStyle/>
        <a:p>
          <a:endParaRPr lang="de-DE"/>
        </a:p>
      </dgm:t>
    </dgm:pt>
    <dgm:pt modelId="{55290DD8-1DF0-4971-AFD1-4479059048E9}" type="sibTrans" cxnId="{888C9C77-6460-4C85-B614-9652D05C3654}">
      <dgm:prSet/>
      <dgm:spPr/>
      <dgm:t>
        <a:bodyPr/>
        <a:lstStyle/>
        <a:p>
          <a:endParaRPr lang="de-DE"/>
        </a:p>
      </dgm:t>
    </dgm:pt>
    <dgm:pt modelId="{2AAEED89-5F44-48F4-90CB-2F119C682C85}">
      <dgm:prSet/>
      <dgm:spPr/>
      <dgm:t>
        <a:bodyPr/>
        <a:lstStyle/>
        <a:p>
          <a:r>
            <a:rPr lang="en-FI"/>
            <a:t>Data Protection Authorities</a:t>
          </a:r>
          <a:endParaRPr lang="de-DE"/>
        </a:p>
      </dgm:t>
    </dgm:pt>
    <dgm:pt modelId="{D1F19783-BD7C-43B7-BDC6-4E5A5B101B00}" type="parTrans" cxnId="{3B49255A-2900-455D-8D16-73E743097E28}">
      <dgm:prSet/>
      <dgm:spPr/>
      <dgm:t>
        <a:bodyPr/>
        <a:lstStyle/>
        <a:p>
          <a:endParaRPr lang="de-DE"/>
        </a:p>
      </dgm:t>
    </dgm:pt>
    <dgm:pt modelId="{87871007-952A-4972-B189-8551CB5378F4}" type="sibTrans" cxnId="{3B49255A-2900-455D-8D16-73E743097E28}">
      <dgm:prSet/>
      <dgm:spPr/>
      <dgm:t>
        <a:bodyPr/>
        <a:lstStyle/>
        <a:p>
          <a:endParaRPr lang="de-DE"/>
        </a:p>
      </dgm:t>
    </dgm:pt>
    <dgm:pt modelId="{8CB6C6A9-4778-4B62-AE96-88BB98E8322C}">
      <dgm:prSet/>
      <dgm:spPr/>
      <dgm:t>
        <a:bodyPr/>
        <a:lstStyle/>
        <a:p>
          <a:r>
            <a:rPr lang="en-FI" dirty="0"/>
            <a:t>Individuals </a:t>
          </a:r>
          <a:endParaRPr lang="de-DE" dirty="0"/>
        </a:p>
      </dgm:t>
    </dgm:pt>
    <dgm:pt modelId="{3DFA0F67-6352-4A7A-B64C-260EC865D2EA}" type="parTrans" cxnId="{15112E4D-50A2-4A16-B83C-8017F12CFE92}">
      <dgm:prSet/>
      <dgm:spPr/>
      <dgm:t>
        <a:bodyPr/>
        <a:lstStyle/>
        <a:p>
          <a:endParaRPr lang="de-DE"/>
        </a:p>
      </dgm:t>
    </dgm:pt>
    <dgm:pt modelId="{9A32C1D3-79A6-4D5E-849E-648463718A32}" type="sibTrans" cxnId="{15112E4D-50A2-4A16-B83C-8017F12CFE92}">
      <dgm:prSet/>
      <dgm:spPr/>
      <dgm:t>
        <a:bodyPr/>
        <a:lstStyle/>
        <a:p>
          <a:endParaRPr lang="de-DE"/>
        </a:p>
      </dgm:t>
    </dgm:pt>
    <dgm:pt modelId="{13AEAB5C-B1F6-49AB-955A-A5E14817FE28}">
      <dgm:prSet/>
      <dgm:spPr/>
      <dgm:t>
        <a:bodyPr/>
        <a:lstStyle/>
        <a:p>
          <a:r>
            <a:rPr lang="en-FI"/>
            <a:t>T</a:t>
          </a:r>
          <a:r>
            <a:rPr lang="de-DE"/>
            <a:t>h</a:t>
          </a:r>
          <a:r>
            <a:rPr lang="en-FI"/>
            <a:t>ird-party watch dogs </a:t>
          </a:r>
          <a:br>
            <a:rPr lang="en-FI"/>
          </a:br>
          <a:endParaRPr lang="de-DE"/>
        </a:p>
      </dgm:t>
    </dgm:pt>
    <dgm:pt modelId="{C3E02690-21F1-4209-93E0-9A0E7D8345CE}" type="parTrans" cxnId="{360365BE-B54F-4DD4-B27B-722BF96F1419}">
      <dgm:prSet/>
      <dgm:spPr/>
      <dgm:t>
        <a:bodyPr/>
        <a:lstStyle/>
        <a:p>
          <a:endParaRPr lang="de-DE"/>
        </a:p>
      </dgm:t>
    </dgm:pt>
    <dgm:pt modelId="{88A6D906-4F34-46CD-A56A-0AC89F09B8DB}" type="sibTrans" cxnId="{360365BE-B54F-4DD4-B27B-722BF96F1419}">
      <dgm:prSet/>
      <dgm:spPr/>
      <dgm:t>
        <a:bodyPr/>
        <a:lstStyle/>
        <a:p>
          <a:endParaRPr lang="de-DE"/>
        </a:p>
      </dgm:t>
    </dgm:pt>
    <dgm:pt modelId="{58CB4AF5-E4A7-4353-A6D1-7C59C28A75B8}" type="pres">
      <dgm:prSet presAssocID="{D13E5474-9C31-4147-9887-8612669E831F}" presName="Name0" presStyleCnt="0">
        <dgm:presLayoutVars>
          <dgm:dir/>
          <dgm:resizeHandles val="exact"/>
        </dgm:presLayoutVars>
      </dgm:prSet>
      <dgm:spPr/>
    </dgm:pt>
    <dgm:pt modelId="{C9420CF4-164B-4D95-8552-D7345C97393C}" type="pres">
      <dgm:prSet presAssocID="{F1D52AF1-6FF9-48DB-87DA-E018D00F2A85}" presName="node" presStyleLbl="node1" presStyleIdx="0" presStyleCnt="1">
        <dgm:presLayoutVars>
          <dgm:bulletEnabled val="1"/>
        </dgm:presLayoutVars>
      </dgm:prSet>
      <dgm:spPr/>
    </dgm:pt>
  </dgm:ptLst>
  <dgm:cxnLst>
    <dgm:cxn modelId="{B6E68260-ED63-48E8-B0B0-DBE518E414D1}" type="presOf" srcId="{D13E5474-9C31-4147-9887-8612669E831F}" destId="{58CB4AF5-E4A7-4353-A6D1-7C59C28A75B8}" srcOrd="0" destOrd="0" presId="urn:microsoft.com/office/officeart/2005/8/layout/process1"/>
    <dgm:cxn modelId="{15112E4D-50A2-4A16-B83C-8017F12CFE92}" srcId="{F1D52AF1-6FF9-48DB-87DA-E018D00F2A85}" destId="{8CB6C6A9-4778-4B62-AE96-88BB98E8322C}" srcOrd="1" destOrd="0" parTransId="{3DFA0F67-6352-4A7A-B64C-260EC865D2EA}" sibTransId="{9A32C1D3-79A6-4D5E-849E-648463718A32}"/>
    <dgm:cxn modelId="{04156E6F-CC26-41E7-89B9-7E1890CD5CB2}" type="presOf" srcId="{2AAEED89-5F44-48F4-90CB-2F119C682C85}" destId="{C9420CF4-164B-4D95-8552-D7345C97393C}" srcOrd="0" destOrd="1" presId="urn:microsoft.com/office/officeart/2005/8/layout/process1"/>
    <dgm:cxn modelId="{888C9C77-6460-4C85-B614-9652D05C3654}" srcId="{D13E5474-9C31-4147-9887-8612669E831F}" destId="{F1D52AF1-6FF9-48DB-87DA-E018D00F2A85}" srcOrd="0" destOrd="0" parTransId="{7B6ACD8B-FDD9-4F5D-8ACD-B27DD7183DA3}" sibTransId="{55290DD8-1DF0-4971-AFD1-4479059048E9}"/>
    <dgm:cxn modelId="{75C66079-AB2E-4DF4-8E98-30C2AE8E6E85}" type="presOf" srcId="{8CB6C6A9-4778-4B62-AE96-88BB98E8322C}" destId="{C9420CF4-164B-4D95-8552-D7345C97393C}" srcOrd="0" destOrd="2" presId="urn:microsoft.com/office/officeart/2005/8/layout/process1"/>
    <dgm:cxn modelId="{3B49255A-2900-455D-8D16-73E743097E28}" srcId="{F1D52AF1-6FF9-48DB-87DA-E018D00F2A85}" destId="{2AAEED89-5F44-48F4-90CB-2F119C682C85}" srcOrd="0" destOrd="0" parTransId="{D1F19783-BD7C-43B7-BDC6-4E5A5B101B00}" sibTransId="{87871007-952A-4972-B189-8551CB5378F4}"/>
    <dgm:cxn modelId="{AE3313A5-1A86-4396-95A3-BD20517D961E}" type="presOf" srcId="{F1D52AF1-6FF9-48DB-87DA-E018D00F2A85}" destId="{C9420CF4-164B-4D95-8552-D7345C97393C}" srcOrd="0" destOrd="0" presId="urn:microsoft.com/office/officeart/2005/8/layout/process1"/>
    <dgm:cxn modelId="{EDC74FAB-6602-449E-AB0A-06F7C2472657}" type="presOf" srcId="{13AEAB5C-B1F6-49AB-955A-A5E14817FE28}" destId="{C9420CF4-164B-4D95-8552-D7345C97393C}" srcOrd="0" destOrd="3" presId="urn:microsoft.com/office/officeart/2005/8/layout/process1"/>
    <dgm:cxn modelId="{360365BE-B54F-4DD4-B27B-722BF96F1419}" srcId="{F1D52AF1-6FF9-48DB-87DA-E018D00F2A85}" destId="{13AEAB5C-B1F6-49AB-955A-A5E14817FE28}" srcOrd="2" destOrd="0" parTransId="{C3E02690-21F1-4209-93E0-9A0E7D8345CE}" sibTransId="{88A6D906-4F34-46CD-A56A-0AC89F09B8DB}"/>
    <dgm:cxn modelId="{F6EB067A-D835-49DD-BC40-31F9EFA74800}" type="presParOf" srcId="{58CB4AF5-E4A7-4353-A6D1-7C59C28A75B8}" destId="{C9420CF4-164B-4D95-8552-D7345C97393C}"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13C76F-763B-4C82-B353-3E9EE20F33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F11026-BA86-4BF3-8E3C-7382E783EB0F}">
      <dgm:prSet/>
      <dgm:spPr/>
      <dgm:t>
        <a:bodyPr/>
        <a:lstStyle/>
        <a:p>
          <a:pPr rtl="0"/>
          <a:r>
            <a:rPr lang="fi-FI"/>
            <a:t>How something should be done</a:t>
          </a:r>
          <a:endParaRPr lang="en-GB"/>
        </a:p>
      </dgm:t>
    </dgm:pt>
    <dgm:pt modelId="{655DE3DE-C254-4DF7-A874-359578669D50}" type="parTrans" cxnId="{0F788CF9-2A06-4445-B703-7A82A518404B}">
      <dgm:prSet/>
      <dgm:spPr/>
      <dgm:t>
        <a:bodyPr/>
        <a:lstStyle/>
        <a:p>
          <a:endParaRPr lang="en-US"/>
        </a:p>
      </dgm:t>
    </dgm:pt>
    <dgm:pt modelId="{8C822140-CEE9-4EBF-967C-E2E70FAA0FDC}" type="sibTrans" cxnId="{0F788CF9-2A06-4445-B703-7A82A518404B}">
      <dgm:prSet/>
      <dgm:spPr/>
      <dgm:t>
        <a:bodyPr/>
        <a:lstStyle/>
        <a:p>
          <a:endParaRPr lang="en-US"/>
        </a:p>
      </dgm:t>
    </dgm:pt>
    <dgm:pt modelId="{10212899-1829-4677-8FDD-7AE91D9E4F81}">
      <dgm:prSet/>
      <dgm:spPr/>
      <dgm:t>
        <a:bodyPr/>
        <a:lstStyle/>
        <a:p>
          <a:pPr rtl="0"/>
          <a:r>
            <a:rPr lang="fi-FI" dirty="0"/>
            <a:t>Privacy by Design (25)</a:t>
          </a:r>
          <a:endParaRPr lang="en-GB" dirty="0"/>
        </a:p>
      </dgm:t>
    </dgm:pt>
    <dgm:pt modelId="{76555769-A3F5-480B-BEBC-9014A49301C9}" type="parTrans" cxnId="{39C97EC6-75E1-4F8A-85CF-E50772E140BB}">
      <dgm:prSet/>
      <dgm:spPr/>
      <dgm:t>
        <a:bodyPr/>
        <a:lstStyle/>
        <a:p>
          <a:endParaRPr lang="en-US"/>
        </a:p>
      </dgm:t>
    </dgm:pt>
    <dgm:pt modelId="{645A0F54-DB9A-4101-B4CB-094E77EB6FD9}" type="sibTrans" cxnId="{39C97EC6-75E1-4F8A-85CF-E50772E140BB}">
      <dgm:prSet/>
      <dgm:spPr/>
      <dgm:t>
        <a:bodyPr/>
        <a:lstStyle/>
        <a:p>
          <a:endParaRPr lang="en-US"/>
        </a:p>
      </dgm:t>
    </dgm:pt>
    <dgm:pt modelId="{EF83E4F7-4171-48CD-BADB-D2C160130067}">
      <dgm:prSet/>
      <dgm:spPr/>
      <dgm:t>
        <a:bodyPr/>
        <a:lstStyle/>
        <a:p>
          <a:pPr rtl="0"/>
          <a:r>
            <a:rPr lang="fi-FI" dirty="0"/>
            <a:t>Privacy by </a:t>
          </a:r>
          <a:r>
            <a:rPr lang="fi-FI" dirty="0" err="1"/>
            <a:t>Default</a:t>
          </a:r>
          <a:r>
            <a:rPr lang="fi-FI" dirty="0"/>
            <a:t> (25)</a:t>
          </a:r>
          <a:endParaRPr lang="en-GB" dirty="0"/>
        </a:p>
      </dgm:t>
    </dgm:pt>
    <dgm:pt modelId="{9EF0BFCE-5809-452A-BC8C-4C6A8BA6404F}" type="parTrans" cxnId="{85CB7A67-7928-4CE9-834D-3F37F82A7C8D}">
      <dgm:prSet/>
      <dgm:spPr/>
      <dgm:t>
        <a:bodyPr/>
        <a:lstStyle/>
        <a:p>
          <a:endParaRPr lang="en-US"/>
        </a:p>
      </dgm:t>
    </dgm:pt>
    <dgm:pt modelId="{436A7F7A-65A2-4863-AB86-F9765482B5CF}" type="sibTrans" cxnId="{85CB7A67-7928-4CE9-834D-3F37F82A7C8D}">
      <dgm:prSet/>
      <dgm:spPr/>
      <dgm:t>
        <a:bodyPr/>
        <a:lstStyle/>
        <a:p>
          <a:endParaRPr lang="en-US"/>
        </a:p>
      </dgm:t>
    </dgm:pt>
    <dgm:pt modelId="{56869C45-0B1C-4B5C-96F7-91854CE351DD}">
      <dgm:prSet/>
      <dgm:spPr/>
      <dgm:t>
        <a:bodyPr/>
        <a:lstStyle/>
        <a:p>
          <a:pPr rtl="0"/>
          <a:r>
            <a:rPr lang="fi-FI" dirty="0" err="1"/>
            <a:t>Privacy</a:t>
          </a:r>
          <a:r>
            <a:rPr lang="fi-FI" dirty="0"/>
            <a:t> </a:t>
          </a:r>
          <a:r>
            <a:rPr lang="fi-FI" dirty="0" err="1"/>
            <a:t>enhancing</a:t>
          </a:r>
          <a:r>
            <a:rPr lang="fi-FI" dirty="0"/>
            <a:t> </a:t>
          </a:r>
          <a:r>
            <a:rPr lang="fi-FI" dirty="0" err="1"/>
            <a:t>technologies</a:t>
          </a:r>
          <a:r>
            <a:rPr lang="fi-FI" dirty="0"/>
            <a:t> PET</a:t>
          </a:r>
          <a:endParaRPr lang="en-GB" dirty="0"/>
        </a:p>
      </dgm:t>
    </dgm:pt>
    <dgm:pt modelId="{3E1A3938-039D-4530-B2B9-4AB792C25E94}" type="parTrans" cxnId="{2138E5B0-6143-4E1A-80E9-5D89261F8AED}">
      <dgm:prSet/>
      <dgm:spPr/>
      <dgm:t>
        <a:bodyPr/>
        <a:lstStyle/>
        <a:p>
          <a:endParaRPr lang="en-US"/>
        </a:p>
      </dgm:t>
    </dgm:pt>
    <dgm:pt modelId="{C9E04DB9-551B-4E0A-BF89-2C6D914D1E40}" type="sibTrans" cxnId="{2138E5B0-6143-4E1A-80E9-5D89261F8AED}">
      <dgm:prSet/>
      <dgm:spPr/>
      <dgm:t>
        <a:bodyPr/>
        <a:lstStyle/>
        <a:p>
          <a:endParaRPr lang="en-US"/>
        </a:p>
      </dgm:t>
    </dgm:pt>
    <dgm:pt modelId="{24D9BCD0-39E7-4CD4-BDA0-EB6591100CC5}">
      <dgm:prSet/>
      <dgm:spPr/>
      <dgm:t>
        <a:bodyPr/>
        <a:lstStyle/>
        <a:p>
          <a:pPr rtl="0"/>
          <a:r>
            <a:rPr lang="fi-FI" dirty="0" err="1"/>
            <a:t>Accountability</a:t>
          </a:r>
          <a:r>
            <a:rPr lang="fi-FI" dirty="0"/>
            <a:t> (</a:t>
          </a:r>
          <a:r>
            <a:rPr lang="fi-FI" dirty="0" err="1"/>
            <a:t>documented</a:t>
          </a:r>
          <a:r>
            <a:rPr lang="fi-FI" dirty="0"/>
            <a:t> </a:t>
          </a:r>
          <a:r>
            <a:rPr lang="fi-FI" dirty="0" err="1"/>
            <a:t>compliance</a:t>
          </a:r>
          <a:r>
            <a:rPr lang="fi-FI" dirty="0"/>
            <a:t>)</a:t>
          </a:r>
          <a:endParaRPr lang="en-GB" dirty="0"/>
        </a:p>
      </dgm:t>
    </dgm:pt>
    <dgm:pt modelId="{FD197DC1-564F-4F71-BE6C-F73A356EEDB9}" type="parTrans" cxnId="{4659C031-3F06-4724-B544-0E81F6974BFB}">
      <dgm:prSet/>
      <dgm:spPr/>
      <dgm:t>
        <a:bodyPr/>
        <a:lstStyle/>
        <a:p>
          <a:endParaRPr lang="en-US"/>
        </a:p>
      </dgm:t>
    </dgm:pt>
    <dgm:pt modelId="{DB8F7C0D-F5BA-407F-9AC0-70F666DEE41B}" type="sibTrans" cxnId="{4659C031-3F06-4724-B544-0E81F6974BFB}">
      <dgm:prSet/>
      <dgm:spPr/>
      <dgm:t>
        <a:bodyPr/>
        <a:lstStyle/>
        <a:p>
          <a:endParaRPr lang="en-US"/>
        </a:p>
      </dgm:t>
    </dgm:pt>
    <dgm:pt modelId="{EEDE9F42-13C7-40C2-A711-B0A5AAB74664}">
      <dgm:prSet/>
      <dgm:spPr/>
      <dgm:t>
        <a:bodyPr/>
        <a:lstStyle/>
        <a:p>
          <a:pPr rtl="0"/>
          <a:r>
            <a:rPr lang="fi-FI" dirty="0"/>
            <a:t>Mandatory </a:t>
          </a:r>
          <a:r>
            <a:rPr lang="fi-FI" dirty="0" err="1"/>
            <a:t>notices</a:t>
          </a:r>
          <a:r>
            <a:rPr lang="fi-FI" dirty="0"/>
            <a:t> (</a:t>
          </a:r>
          <a:r>
            <a:rPr lang="en-FI" dirty="0"/>
            <a:t>13/</a:t>
          </a:r>
          <a:r>
            <a:rPr lang="fi-FI" dirty="0"/>
            <a:t>14) and </a:t>
          </a:r>
          <a:r>
            <a:rPr lang="fi-FI" dirty="0" err="1"/>
            <a:t>documentation</a:t>
          </a:r>
          <a:r>
            <a:rPr lang="fi-FI" dirty="0"/>
            <a:t> (30)</a:t>
          </a:r>
          <a:endParaRPr lang="en-GB" dirty="0"/>
        </a:p>
      </dgm:t>
    </dgm:pt>
    <dgm:pt modelId="{9481A8AA-D7AC-4510-97A8-51DB4D15B115}" type="parTrans" cxnId="{B84E8F2B-FB85-463E-9779-ADCFABA51591}">
      <dgm:prSet/>
      <dgm:spPr/>
      <dgm:t>
        <a:bodyPr/>
        <a:lstStyle/>
        <a:p>
          <a:endParaRPr lang="en-US"/>
        </a:p>
      </dgm:t>
    </dgm:pt>
    <dgm:pt modelId="{CCB627AE-36F5-4BA8-8154-E6F3A6C0F8EE}" type="sibTrans" cxnId="{B84E8F2B-FB85-463E-9779-ADCFABA51591}">
      <dgm:prSet/>
      <dgm:spPr/>
      <dgm:t>
        <a:bodyPr/>
        <a:lstStyle/>
        <a:p>
          <a:endParaRPr lang="en-US"/>
        </a:p>
      </dgm:t>
    </dgm:pt>
    <dgm:pt modelId="{490B7ED2-52FA-4CD1-9EF2-4E872F9A5C64}">
      <dgm:prSet/>
      <dgm:spPr/>
      <dgm:t>
        <a:bodyPr/>
        <a:lstStyle/>
        <a:p>
          <a:pPr rtl="0"/>
          <a:r>
            <a:rPr lang="fi-FI" dirty="0"/>
            <a:t>Privacy impact </a:t>
          </a:r>
          <a:r>
            <a:rPr lang="fi-FI" dirty="0" err="1"/>
            <a:t>assessments</a:t>
          </a:r>
          <a:r>
            <a:rPr lang="fi-FI" dirty="0"/>
            <a:t> (35)</a:t>
          </a:r>
          <a:endParaRPr lang="en-GB" dirty="0"/>
        </a:p>
      </dgm:t>
    </dgm:pt>
    <dgm:pt modelId="{13FB5E3A-0AFA-46EB-8AB9-416CDD713532}" type="parTrans" cxnId="{CEF30E54-1CD1-4B0C-80D1-90FA1E2AB47A}">
      <dgm:prSet/>
      <dgm:spPr/>
      <dgm:t>
        <a:bodyPr/>
        <a:lstStyle/>
        <a:p>
          <a:endParaRPr lang="en-US"/>
        </a:p>
      </dgm:t>
    </dgm:pt>
    <dgm:pt modelId="{5A72F4F6-FCAA-486A-B26D-49D6CA93DE50}" type="sibTrans" cxnId="{CEF30E54-1CD1-4B0C-80D1-90FA1E2AB47A}">
      <dgm:prSet/>
      <dgm:spPr/>
      <dgm:t>
        <a:bodyPr/>
        <a:lstStyle/>
        <a:p>
          <a:endParaRPr lang="en-US"/>
        </a:p>
      </dgm:t>
    </dgm:pt>
    <dgm:pt modelId="{2FEEE5EE-5C77-4F61-B6E2-F628350EF363}">
      <dgm:prSet/>
      <dgm:spPr/>
      <dgm:t>
        <a:bodyPr/>
        <a:lstStyle/>
        <a:p>
          <a:pPr rtl="0"/>
          <a:r>
            <a:rPr lang="fi-FI" dirty="0"/>
            <a:t>Mandatory breach notifications (31, 32)</a:t>
          </a:r>
          <a:endParaRPr lang="en-GB" dirty="0"/>
        </a:p>
      </dgm:t>
    </dgm:pt>
    <dgm:pt modelId="{47A3515B-2F28-4F14-A5DD-FC966F6C4368}" type="parTrans" cxnId="{C14DC147-2346-45F1-8F44-8B1DA3C916ED}">
      <dgm:prSet/>
      <dgm:spPr/>
      <dgm:t>
        <a:bodyPr/>
        <a:lstStyle/>
        <a:p>
          <a:endParaRPr lang="en-US"/>
        </a:p>
      </dgm:t>
    </dgm:pt>
    <dgm:pt modelId="{039D9534-7EA9-4501-A4D4-ABAAC1EB4151}" type="sibTrans" cxnId="{C14DC147-2346-45F1-8F44-8B1DA3C916ED}">
      <dgm:prSet/>
      <dgm:spPr/>
      <dgm:t>
        <a:bodyPr/>
        <a:lstStyle/>
        <a:p>
          <a:endParaRPr lang="en-US"/>
        </a:p>
      </dgm:t>
    </dgm:pt>
    <dgm:pt modelId="{A3ECAC0A-0795-4751-AF42-42A3C4C9B83F}">
      <dgm:prSet/>
      <dgm:spPr/>
      <dgm:t>
        <a:bodyPr/>
        <a:lstStyle/>
        <a:p>
          <a:pPr rtl="0"/>
          <a:r>
            <a:rPr lang="fi-FI"/>
            <a:t>Creating third party enforcers</a:t>
          </a:r>
          <a:endParaRPr lang="en-GB"/>
        </a:p>
      </dgm:t>
    </dgm:pt>
    <dgm:pt modelId="{2ADA8635-8118-4B9E-A61B-DBB6F5312BB5}" type="parTrans" cxnId="{69161569-714F-4157-8CBE-D677A26A5B18}">
      <dgm:prSet/>
      <dgm:spPr/>
      <dgm:t>
        <a:bodyPr/>
        <a:lstStyle/>
        <a:p>
          <a:endParaRPr lang="en-US"/>
        </a:p>
      </dgm:t>
    </dgm:pt>
    <dgm:pt modelId="{C33EDAE3-2C98-41A2-A374-554788FEA335}" type="sibTrans" cxnId="{69161569-714F-4157-8CBE-D677A26A5B18}">
      <dgm:prSet/>
      <dgm:spPr/>
      <dgm:t>
        <a:bodyPr/>
        <a:lstStyle/>
        <a:p>
          <a:endParaRPr lang="en-US"/>
        </a:p>
      </dgm:t>
    </dgm:pt>
    <dgm:pt modelId="{1A797474-80A6-4698-8D62-22430E77030A}">
      <dgm:prSet/>
      <dgm:spPr/>
      <dgm:t>
        <a:bodyPr/>
        <a:lstStyle/>
        <a:p>
          <a:pPr rtl="0"/>
          <a:r>
            <a:rPr lang="fi-FI" dirty="0"/>
            <a:t>DPO: Data protection </a:t>
          </a:r>
          <a:r>
            <a:rPr lang="fi-FI" dirty="0" err="1"/>
            <a:t>officer</a:t>
          </a:r>
          <a:r>
            <a:rPr lang="fi-FI" dirty="0"/>
            <a:t> (37-39)</a:t>
          </a:r>
          <a:endParaRPr lang="en-GB" dirty="0"/>
        </a:p>
      </dgm:t>
    </dgm:pt>
    <dgm:pt modelId="{4B456AE2-006F-4FF1-BB3A-34F1459A9FEA}" type="parTrans" cxnId="{F747AAB8-708E-489B-B4D6-D026E8D2F834}">
      <dgm:prSet/>
      <dgm:spPr/>
      <dgm:t>
        <a:bodyPr/>
        <a:lstStyle/>
        <a:p>
          <a:endParaRPr lang="en-US"/>
        </a:p>
      </dgm:t>
    </dgm:pt>
    <dgm:pt modelId="{C5503A97-609C-4962-BEDC-50274FBB0673}" type="sibTrans" cxnId="{F747AAB8-708E-489B-B4D6-D026E8D2F834}">
      <dgm:prSet/>
      <dgm:spPr/>
      <dgm:t>
        <a:bodyPr/>
        <a:lstStyle/>
        <a:p>
          <a:endParaRPr lang="en-US"/>
        </a:p>
      </dgm:t>
    </dgm:pt>
    <dgm:pt modelId="{A4ED7318-5BB2-41C7-9048-3A5010985D65}">
      <dgm:prSet/>
      <dgm:spPr/>
      <dgm:t>
        <a:bodyPr/>
        <a:lstStyle/>
        <a:p>
          <a:pPr rtl="0"/>
          <a:r>
            <a:rPr lang="fi-FI" dirty="0" err="1"/>
            <a:t>Right</a:t>
          </a:r>
          <a:r>
            <a:rPr lang="fi-FI" dirty="0"/>
            <a:t> to </a:t>
          </a:r>
          <a:r>
            <a:rPr lang="fi-FI" dirty="0" err="1"/>
            <a:t>sue</a:t>
          </a:r>
          <a:r>
            <a:rPr lang="fi-FI" dirty="0"/>
            <a:t> (77-80)</a:t>
          </a:r>
          <a:endParaRPr lang="en-GB" dirty="0"/>
        </a:p>
      </dgm:t>
    </dgm:pt>
    <dgm:pt modelId="{630A6E20-C40B-4C02-88EA-588D2BFABB2E}" type="parTrans" cxnId="{47C70C1E-160E-4B74-90BC-2A5FD5050B60}">
      <dgm:prSet/>
      <dgm:spPr/>
      <dgm:t>
        <a:bodyPr/>
        <a:lstStyle/>
        <a:p>
          <a:endParaRPr lang="en-US"/>
        </a:p>
      </dgm:t>
    </dgm:pt>
    <dgm:pt modelId="{F2D554F0-7BF2-40C6-845D-CBF88E7E6142}" type="sibTrans" cxnId="{47C70C1E-160E-4B74-90BC-2A5FD5050B60}">
      <dgm:prSet/>
      <dgm:spPr/>
      <dgm:t>
        <a:bodyPr/>
        <a:lstStyle/>
        <a:p>
          <a:endParaRPr lang="en-US"/>
        </a:p>
      </dgm:t>
    </dgm:pt>
    <dgm:pt modelId="{36250FFD-4687-4975-B5BA-554FBF8D7CEA}">
      <dgm:prSet/>
      <dgm:spPr/>
      <dgm:t>
        <a:bodyPr/>
        <a:lstStyle/>
        <a:p>
          <a:pPr rtl="0"/>
          <a:r>
            <a:rPr lang="en-GB" dirty="0"/>
            <a:t>Code of Conducts and Certifications (40-43)</a:t>
          </a:r>
        </a:p>
      </dgm:t>
    </dgm:pt>
    <dgm:pt modelId="{EE6EE74C-DAFB-42FC-9543-19C15150E089}" type="parTrans" cxnId="{6A23DE2E-1764-41C0-9B7C-0F9B0C7C10F5}">
      <dgm:prSet/>
      <dgm:spPr/>
      <dgm:t>
        <a:bodyPr/>
        <a:lstStyle/>
        <a:p>
          <a:endParaRPr lang="en-US"/>
        </a:p>
      </dgm:t>
    </dgm:pt>
    <dgm:pt modelId="{BE06AAE3-C23E-4CF9-95E5-B30DCB6DEDC7}" type="sibTrans" cxnId="{6A23DE2E-1764-41C0-9B7C-0F9B0C7C10F5}">
      <dgm:prSet/>
      <dgm:spPr/>
      <dgm:t>
        <a:bodyPr/>
        <a:lstStyle/>
        <a:p>
          <a:endParaRPr lang="en-US"/>
        </a:p>
      </dgm:t>
    </dgm:pt>
    <dgm:pt modelId="{1B4A5D56-30A8-4640-B017-8085E26C7256}" type="pres">
      <dgm:prSet presAssocID="{CB13C76F-763B-4C82-B353-3E9EE20F33E1}" presName="linear" presStyleCnt="0">
        <dgm:presLayoutVars>
          <dgm:animLvl val="lvl"/>
          <dgm:resizeHandles val="exact"/>
        </dgm:presLayoutVars>
      </dgm:prSet>
      <dgm:spPr/>
    </dgm:pt>
    <dgm:pt modelId="{274A3534-C870-4877-98CD-100027296DF8}" type="pres">
      <dgm:prSet presAssocID="{D1F11026-BA86-4BF3-8E3C-7382E783EB0F}" presName="parentText" presStyleLbl="node1" presStyleIdx="0" presStyleCnt="3" custLinFactNeighborX="11857" custLinFactNeighborY="-26729">
        <dgm:presLayoutVars>
          <dgm:chMax val="0"/>
          <dgm:bulletEnabled val="1"/>
        </dgm:presLayoutVars>
      </dgm:prSet>
      <dgm:spPr/>
    </dgm:pt>
    <dgm:pt modelId="{CE2319FD-E2D9-4CDE-9B90-9984E3524B65}" type="pres">
      <dgm:prSet presAssocID="{D1F11026-BA86-4BF3-8E3C-7382E783EB0F}" presName="childText" presStyleLbl="revTx" presStyleIdx="0" presStyleCnt="3">
        <dgm:presLayoutVars>
          <dgm:bulletEnabled val="1"/>
        </dgm:presLayoutVars>
      </dgm:prSet>
      <dgm:spPr/>
    </dgm:pt>
    <dgm:pt modelId="{C3BA7C33-573E-4ED6-B5C1-A9353D8350CD}" type="pres">
      <dgm:prSet presAssocID="{24D9BCD0-39E7-4CD4-BDA0-EB6591100CC5}" presName="parentText" presStyleLbl="node1" presStyleIdx="1" presStyleCnt="3">
        <dgm:presLayoutVars>
          <dgm:chMax val="0"/>
          <dgm:bulletEnabled val="1"/>
        </dgm:presLayoutVars>
      </dgm:prSet>
      <dgm:spPr/>
    </dgm:pt>
    <dgm:pt modelId="{EA27D008-32BB-4971-B8ED-57304BA16D67}" type="pres">
      <dgm:prSet presAssocID="{24D9BCD0-39E7-4CD4-BDA0-EB6591100CC5}" presName="childText" presStyleLbl="revTx" presStyleIdx="1" presStyleCnt="3">
        <dgm:presLayoutVars>
          <dgm:bulletEnabled val="1"/>
        </dgm:presLayoutVars>
      </dgm:prSet>
      <dgm:spPr/>
    </dgm:pt>
    <dgm:pt modelId="{EEAEE2CC-70BC-464E-80EC-A8BE801D2D47}" type="pres">
      <dgm:prSet presAssocID="{A3ECAC0A-0795-4751-AF42-42A3C4C9B83F}" presName="parentText" presStyleLbl="node1" presStyleIdx="2" presStyleCnt="3">
        <dgm:presLayoutVars>
          <dgm:chMax val="0"/>
          <dgm:bulletEnabled val="1"/>
        </dgm:presLayoutVars>
      </dgm:prSet>
      <dgm:spPr/>
    </dgm:pt>
    <dgm:pt modelId="{E843EC36-4861-427B-9BA4-5162694C60D1}" type="pres">
      <dgm:prSet presAssocID="{A3ECAC0A-0795-4751-AF42-42A3C4C9B83F}" presName="childText" presStyleLbl="revTx" presStyleIdx="2" presStyleCnt="3">
        <dgm:presLayoutVars>
          <dgm:bulletEnabled val="1"/>
        </dgm:presLayoutVars>
      </dgm:prSet>
      <dgm:spPr/>
    </dgm:pt>
  </dgm:ptLst>
  <dgm:cxnLst>
    <dgm:cxn modelId="{FACCC618-262E-4977-8E5F-574D087F0BA5}" type="presOf" srcId="{1A797474-80A6-4698-8D62-22430E77030A}" destId="{E843EC36-4861-427B-9BA4-5162694C60D1}" srcOrd="0" destOrd="0" presId="urn:microsoft.com/office/officeart/2005/8/layout/vList2"/>
    <dgm:cxn modelId="{DFFB1F1A-28EC-471A-A74D-E5A7D4C89D04}" type="presOf" srcId="{24D9BCD0-39E7-4CD4-BDA0-EB6591100CC5}" destId="{C3BA7C33-573E-4ED6-B5C1-A9353D8350CD}" srcOrd="0" destOrd="0" presId="urn:microsoft.com/office/officeart/2005/8/layout/vList2"/>
    <dgm:cxn modelId="{47C70C1E-160E-4B74-90BC-2A5FD5050B60}" srcId="{A3ECAC0A-0795-4751-AF42-42A3C4C9B83F}" destId="{A4ED7318-5BB2-41C7-9048-3A5010985D65}" srcOrd="1" destOrd="0" parTransId="{630A6E20-C40B-4C02-88EA-588D2BFABB2E}" sibTransId="{F2D554F0-7BF2-40C6-845D-CBF88E7E6142}"/>
    <dgm:cxn modelId="{A0856E23-A7BA-4D96-B790-5E79301135EB}" type="presOf" srcId="{CB13C76F-763B-4C82-B353-3E9EE20F33E1}" destId="{1B4A5D56-30A8-4640-B017-8085E26C7256}" srcOrd="0" destOrd="0" presId="urn:microsoft.com/office/officeart/2005/8/layout/vList2"/>
    <dgm:cxn modelId="{8A00DC2A-9111-4C71-9C44-3F6BE1FE508D}" type="presOf" srcId="{EF83E4F7-4171-48CD-BADB-D2C160130067}" destId="{CE2319FD-E2D9-4CDE-9B90-9984E3524B65}" srcOrd="0" destOrd="1" presId="urn:microsoft.com/office/officeart/2005/8/layout/vList2"/>
    <dgm:cxn modelId="{B84E8F2B-FB85-463E-9779-ADCFABA51591}" srcId="{24D9BCD0-39E7-4CD4-BDA0-EB6591100CC5}" destId="{EEDE9F42-13C7-40C2-A711-B0A5AAB74664}" srcOrd="0" destOrd="0" parTransId="{9481A8AA-D7AC-4510-97A8-51DB4D15B115}" sibTransId="{CCB627AE-36F5-4BA8-8154-E6F3A6C0F8EE}"/>
    <dgm:cxn modelId="{6A23DE2E-1764-41C0-9B7C-0F9B0C7C10F5}" srcId="{24D9BCD0-39E7-4CD4-BDA0-EB6591100CC5}" destId="{36250FFD-4687-4975-B5BA-554FBF8D7CEA}" srcOrd="3" destOrd="0" parTransId="{EE6EE74C-DAFB-42FC-9543-19C15150E089}" sibTransId="{BE06AAE3-C23E-4CF9-95E5-B30DCB6DEDC7}"/>
    <dgm:cxn modelId="{4659C031-3F06-4724-B544-0E81F6974BFB}" srcId="{CB13C76F-763B-4C82-B353-3E9EE20F33E1}" destId="{24D9BCD0-39E7-4CD4-BDA0-EB6591100CC5}" srcOrd="1" destOrd="0" parTransId="{FD197DC1-564F-4F71-BE6C-F73A356EEDB9}" sibTransId="{DB8F7C0D-F5BA-407F-9AC0-70F666DEE41B}"/>
    <dgm:cxn modelId="{85CB7A67-7928-4CE9-834D-3F37F82A7C8D}" srcId="{D1F11026-BA86-4BF3-8E3C-7382E783EB0F}" destId="{EF83E4F7-4171-48CD-BADB-D2C160130067}" srcOrd="1" destOrd="0" parTransId="{9EF0BFCE-5809-452A-BC8C-4C6A8BA6404F}" sibTransId="{436A7F7A-65A2-4863-AB86-F9765482B5CF}"/>
    <dgm:cxn modelId="{C14DC147-2346-45F1-8F44-8B1DA3C916ED}" srcId="{24D9BCD0-39E7-4CD4-BDA0-EB6591100CC5}" destId="{2FEEE5EE-5C77-4F61-B6E2-F628350EF363}" srcOrd="2" destOrd="0" parTransId="{47A3515B-2F28-4F14-A5DD-FC966F6C4368}" sibTransId="{039D9534-7EA9-4501-A4D4-ABAAC1EB4151}"/>
    <dgm:cxn modelId="{69161569-714F-4157-8CBE-D677A26A5B18}" srcId="{CB13C76F-763B-4C82-B353-3E9EE20F33E1}" destId="{A3ECAC0A-0795-4751-AF42-42A3C4C9B83F}" srcOrd="2" destOrd="0" parTransId="{2ADA8635-8118-4B9E-A61B-DBB6F5312BB5}" sibTransId="{C33EDAE3-2C98-41A2-A374-554788FEA335}"/>
    <dgm:cxn modelId="{1D41934D-13B3-4AF6-8F77-AE66DF36F988}" type="presOf" srcId="{36250FFD-4687-4975-B5BA-554FBF8D7CEA}" destId="{EA27D008-32BB-4971-B8ED-57304BA16D67}" srcOrd="0" destOrd="3" presId="urn:microsoft.com/office/officeart/2005/8/layout/vList2"/>
    <dgm:cxn modelId="{2A50A34E-ADA8-4EA5-A699-3E8BE276A931}" type="presOf" srcId="{A4ED7318-5BB2-41C7-9048-3A5010985D65}" destId="{E843EC36-4861-427B-9BA4-5162694C60D1}" srcOrd="0" destOrd="1" presId="urn:microsoft.com/office/officeart/2005/8/layout/vList2"/>
    <dgm:cxn modelId="{D2AB4373-EC0A-4544-BE1F-C53DFC499C36}" type="presOf" srcId="{EEDE9F42-13C7-40C2-A711-B0A5AAB74664}" destId="{EA27D008-32BB-4971-B8ED-57304BA16D67}" srcOrd="0" destOrd="0" presId="urn:microsoft.com/office/officeart/2005/8/layout/vList2"/>
    <dgm:cxn modelId="{CEF30E54-1CD1-4B0C-80D1-90FA1E2AB47A}" srcId="{24D9BCD0-39E7-4CD4-BDA0-EB6591100CC5}" destId="{490B7ED2-52FA-4CD1-9EF2-4E872F9A5C64}" srcOrd="1" destOrd="0" parTransId="{13FB5E3A-0AFA-46EB-8AB9-416CDD713532}" sibTransId="{5A72F4F6-FCAA-486A-B26D-49D6CA93DE50}"/>
    <dgm:cxn modelId="{8E703C97-2FD2-4507-A11F-D51F08C6993F}" type="presOf" srcId="{A3ECAC0A-0795-4751-AF42-42A3C4C9B83F}" destId="{EEAEE2CC-70BC-464E-80EC-A8BE801D2D47}" srcOrd="0" destOrd="0" presId="urn:microsoft.com/office/officeart/2005/8/layout/vList2"/>
    <dgm:cxn modelId="{E6E79AA3-2402-4E65-AED0-1877D5561A36}" type="presOf" srcId="{56869C45-0B1C-4B5C-96F7-91854CE351DD}" destId="{CE2319FD-E2D9-4CDE-9B90-9984E3524B65}" srcOrd="0" destOrd="2" presId="urn:microsoft.com/office/officeart/2005/8/layout/vList2"/>
    <dgm:cxn modelId="{2138E5B0-6143-4E1A-80E9-5D89261F8AED}" srcId="{D1F11026-BA86-4BF3-8E3C-7382E783EB0F}" destId="{56869C45-0B1C-4B5C-96F7-91854CE351DD}" srcOrd="2" destOrd="0" parTransId="{3E1A3938-039D-4530-B2B9-4AB792C25E94}" sibTransId="{C9E04DB9-551B-4E0A-BF89-2C6D914D1E40}"/>
    <dgm:cxn modelId="{0C9D42B2-4946-4C96-8CAC-4F1A19F09BC9}" type="presOf" srcId="{490B7ED2-52FA-4CD1-9EF2-4E872F9A5C64}" destId="{EA27D008-32BB-4971-B8ED-57304BA16D67}" srcOrd="0" destOrd="1" presId="urn:microsoft.com/office/officeart/2005/8/layout/vList2"/>
    <dgm:cxn modelId="{F747AAB8-708E-489B-B4D6-D026E8D2F834}" srcId="{A3ECAC0A-0795-4751-AF42-42A3C4C9B83F}" destId="{1A797474-80A6-4698-8D62-22430E77030A}" srcOrd="0" destOrd="0" parTransId="{4B456AE2-006F-4FF1-BB3A-34F1459A9FEA}" sibTransId="{C5503A97-609C-4962-BEDC-50274FBB0673}"/>
    <dgm:cxn modelId="{39C97EC6-75E1-4F8A-85CF-E50772E140BB}" srcId="{D1F11026-BA86-4BF3-8E3C-7382E783EB0F}" destId="{10212899-1829-4677-8FDD-7AE91D9E4F81}" srcOrd="0" destOrd="0" parTransId="{76555769-A3F5-480B-BEBC-9014A49301C9}" sibTransId="{645A0F54-DB9A-4101-B4CB-094E77EB6FD9}"/>
    <dgm:cxn modelId="{B7DC92C7-EDB8-4CF7-8880-8507B2EFC0FA}" type="presOf" srcId="{2FEEE5EE-5C77-4F61-B6E2-F628350EF363}" destId="{EA27D008-32BB-4971-B8ED-57304BA16D67}" srcOrd="0" destOrd="2" presId="urn:microsoft.com/office/officeart/2005/8/layout/vList2"/>
    <dgm:cxn modelId="{0F9F63D6-CB61-4A1A-B808-8DF19230C5D2}" type="presOf" srcId="{D1F11026-BA86-4BF3-8E3C-7382E783EB0F}" destId="{274A3534-C870-4877-98CD-100027296DF8}" srcOrd="0" destOrd="0" presId="urn:microsoft.com/office/officeart/2005/8/layout/vList2"/>
    <dgm:cxn modelId="{F912C0DD-1F4A-4A0D-9AAC-9F67655259F3}" type="presOf" srcId="{10212899-1829-4677-8FDD-7AE91D9E4F81}" destId="{CE2319FD-E2D9-4CDE-9B90-9984E3524B65}" srcOrd="0" destOrd="0" presId="urn:microsoft.com/office/officeart/2005/8/layout/vList2"/>
    <dgm:cxn modelId="{0F788CF9-2A06-4445-B703-7A82A518404B}" srcId="{CB13C76F-763B-4C82-B353-3E9EE20F33E1}" destId="{D1F11026-BA86-4BF3-8E3C-7382E783EB0F}" srcOrd="0" destOrd="0" parTransId="{655DE3DE-C254-4DF7-A874-359578669D50}" sibTransId="{8C822140-CEE9-4EBF-967C-E2E70FAA0FDC}"/>
    <dgm:cxn modelId="{9A946EC4-9000-4008-81D4-E33928FEAC1B}" type="presParOf" srcId="{1B4A5D56-30A8-4640-B017-8085E26C7256}" destId="{274A3534-C870-4877-98CD-100027296DF8}" srcOrd="0" destOrd="0" presId="urn:microsoft.com/office/officeart/2005/8/layout/vList2"/>
    <dgm:cxn modelId="{07086808-8DAA-4E91-A733-2A37F6A411CB}" type="presParOf" srcId="{1B4A5D56-30A8-4640-B017-8085E26C7256}" destId="{CE2319FD-E2D9-4CDE-9B90-9984E3524B65}" srcOrd="1" destOrd="0" presId="urn:microsoft.com/office/officeart/2005/8/layout/vList2"/>
    <dgm:cxn modelId="{475E312A-519B-4CC1-97A9-2968F220C4AE}" type="presParOf" srcId="{1B4A5D56-30A8-4640-B017-8085E26C7256}" destId="{C3BA7C33-573E-4ED6-B5C1-A9353D8350CD}" srcOrd="2" destOrd="0" presId="urn:microsoft.com/office/officeart/2005/8/layout/vList2"/>
    <dgm:cxn modelId="{81C91AD8-EA30-4610-A887-44C4A788DDB6}" type="presParOf" srcId="{1B4A5D56-30A8-4640-B017-8085E26C7256}" destId="{EA27D008-32BB-4971-B8ED-57304BA16D67}" srcOrd="3" destOrd="0" presId="urn:microsoft.com/office/officeart/2005/8/layout/vList2"/>
    <dgm:cxn modelId="{9948652B-6F0B-4C81-BAF1-D275D9153D7B}" type="presParOf" srcId="{1B4A5D56-30A8-4640-B017-8085E26C7256}" destId="{EEAEE2CC-70BC-464E-80EC-A8BE801D2D47}" srcOrd="4" destOrd="0" presId="urn:microsoft.com/office/officeart/2005/8/layout/vList2"/>
    <dgm:cxn modelId="{37687376-EAB2-4E79-8621-9292406996B0}" type="presParOf" srcId="{1B4A5D56-30A8-4640-B017-8085E26C7256}" destId="{E843EC36-4861-427B-9BA4-5162694C60D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BD6AFB-E850-446A-A5AF-8B6F220F1D9B}" type="doc">
      <dgm:prSet loTypeId="urn:microsoft.com/office/officeart/2005/8/layout/hierarchy4" loCatId="hierarchy" qsTypeId="urn:microsoft.com/office/officeart/2005/8/quickstyle/simple1" qsCatId="simple" csTypeId="urn:microsoft.com/office/officeart/2005/8/colors/accent1_2" csCatId="accent1"/>
      <dgm:spPr/>
      <dgm:t>
        <a:bodyPr/>
        <a:lstStyle/>
        <a:p>
          <a:endParaRPr lang="en-US"/>
        </a:p>
      </dgm:t>
    </dgm:pt>
    <dgm:pt modelId="{29832CA0-0B82-4706-865C-6BFEA22CD027}">
      <dgm:prSet/>
      <dgm:spPr/>
      <dgm:t>
        <a:bodyPr/>
        <a:lstStyle/>
        <a:p>
          <a:pPr rtl="0"/>
          <a:r>
            <a:rPr lang="de-DE" dirty="0">
              <a:solidFill>
                <a:schemeClr val="accent5">
                  <a:lumMod val="20000"/>
                  <a:lumOff val="80000"/>
                </a:schemeClr>
              </a:solidFill>
            </a:rPr>
            <a:t>Accountability </a:t>
          </a:r>
          <a:endParaRPr lang="en-US" dirty="0">
            <a:solidFill>
              <a:schemeClr val="accent5">
                <a:lumMod val="20000"/>
                <a:lumOff val="80000"/>
              </a:schemeClr>
            </a:solidFill>
          </a:endParaRPr>
        </a:p>
      </dgm:t>
    </dgm:pt>
    <dgm:pt modelId="{23451787-FA9D-4FB7-9985-524BDE0650DC}" type="parTrans" cxnId="{2BAA7631-79A9-4857-B59B-4C9CF741AAD6}">
      <dgm:prSet/>
      <dgm:spPr/>
      <dgm:t>
        <a:bodyPr/>
        <a:lstStyle/>
        <a:p>
          <a:endParaRPr lang="en-US"/>
        </a:p>
      </dgm:t>
    </dgm:pt>
    <dgm:pt modelId="{9FFF27F8-E976-498C-9668-9D9C2D9E455C}" type="sibTrans" cxnId="{2BAA7631-79A9-4857-B59B-4C9CF741AAD6}">
      <dgm:prSet/>
      <dgm:spPr/>
      <dgm:t>
        <a:bodyPr/>
        <a:lstStyle/>
        <a:p>
          <a:endParaRPr lang="en-US"/>
        </a:p>
      </dgm:t>
    </dgm:pt>
    <dgm:pt modelId="{81416A68-33DE-4B0F-B69F-7C6BF31A272B}">
      <dgm:prSet/>
      <dgm:spPr/>
      <dgm:t>
        <a:bodyPr/>
        <a:lstStyle/>
        <a:p>
          <a:pPr rtl="0"/>
          <a:r>
            <a:rPr lang="de-DE" dirty="0">
              <a:solidFill>
                <a:schemeClr val="accent5">
                  <a:lumMod val="20000"/>
                  <a:lumOff val="80000"/>
                </a:schemeClr>
              </a:solidFill>
            </a:rPr>
            <a:t>Risk-based approach</a:t>
          </a:r>
          <a:endParaRPr lang="en-US" dirty="0">
            <a:solidFill>
              <a:schemeClr val="accent5">
                <a:lumMod val="20000"/>
                <a:lumOff val="80000"/>
              </a:schemeClr>
            </a:solidFill>
          </a:endParaRPr>
        </a:p>
      </dgm:t>
    </dgm:pt>
    <dgm:pt modelId="{BBE59419-D09B-4C46-A050-6733D5AD7CA0}" type="parTrans" cxnId="{67AB7690-0489-4465-BCA4-A5F9825DDC0A}">
      <dgm:prSet/>
      <dgm:spPr/>
      <dgm:t>
        <a:bodyPr/>
        <a:lstStyle/>
        <a:p>
          <a:endParaRPr lang="en-US"/>
        </a:p>
      </dgm:t>
    </dgm:pt>
    <dgm:pt modelId="{3811CC7E-5553-4CA9-949B-03C7DA7ABBA1}" type="sibTrans" cxnId="{67AB7690-0489-4465-BCA4-A5F9825DDC0A}">
      <dgm:prSet/>
      <dgm:spPr/>
      <dgm:t>
        <a:bodyPr/>
        <a:lstStyle/>
        <a:p>
          <a:endParaRPr lang="en-US"/>
        </a:p>
      </dgm:t>
    </dgm:pt>
    <dgm:pt modelId="{1961B42A-43C3-4BCD-B1A9-1243D131FB0F}" type="pres">
      <dgm:prSet presAssocID="{31BD6AFB-E850-446A-A5AF-8B6F220F1D9B}" presName="Name0" presStyleCnt="0">
        <dgm:presLayoutVars>
          <dgm:chPref val="1"/>
          <dgm:dir/>
          <dgm:animOne val="branch"/>
          <dgm:animLvl val="lvl"/>
          <dgm:resizeHandles/>
        </dgm:presLayoutVars>
      </dgm:prSet>
      <dgm:spPr/>
    </dgm:pt>
    <dgm:pt modelId="{36F1AD73-568B-42F4-BC71-F144D489DBB5}" type="pres">
      <dgm:prSet presAssocID="{29832CA0-0B82-4706-865C-6BFEA22CD027}" presName="vertOne" presStyleCnt="0"/>
      <dgm:spPr/>
    </dgm:pt>
    <dgm:pt modelId="{AC663B7A-B61A-41C8-8DA4-C876D884963B}" type="pres">
      <dgm:prSet presAssocID="{29832CA0-0B82-4706-865C-6BFEA22CD027}" presName="txOne" presStyleLbl="node0" presStyleIdx="0" presStyleCnt="2">
        <dgm:presLayoutVars>
          <dgm:chPref val="3"/>
        </dgm:presLayoutVars>
      </dgm:prSet>
      <dgm:spPr/>
    </dgm:pt>
    <dgm:pt modelId="{6B19AA5A-F09B-4F08-A130-46DF43118688}" type="pres">
      <dgm:prSet presAssocID="{29832CA0-0B82-4706-865C-6BFEA22CD027}" presName="horzOne" presStyleCnt="0"/>
      <dgm:spPr/>
    </dgm:pt>
    <dgm:pt modelId="{58B2EDDF-A730-4161-8C11-5142252D076E}" type="pres">
      <dgm:prSet presAssocID="{9FFF27F8-E976-498C-9668-9D9C2D9E455C}" presName="sibSpaceOne" presStyleCnt="0"/>
      <dgm:spPr/>
    </dgm:pt>
    <dgm:pt modelId="{679F28C8-77D0-4B6A-9583-E3623DD6D42F}" type="pres">
      <dgm:prSet presAssocID="{81416A68-33DE-4B0F-B69F-7C6BF31A272B}" presName="vertOne" presStyleCnt="0"/>
      <dgm:spPr/>
    </dgm:pt>
    <dgm:pt modelId="{2863FE01-BA60-4178-B6E2-B3647A530E70}" type="pres">
      <dgm:prSet presAssocID="{81416A68-33DE-4B0F-B69F-7C6BF31A272B}" presName="txOne" presStyleLbl="node0" presStyleIdx="1" presStyleCnt="2" custLinFactNeighborX="2990" custLinFactNeighborY="1578">
        <dgm:presLayoutVars>
          <dgm:chPref val="3"/>
        </dgm:presLayoutVars>
      </dgm:prSet>
      <dgm:spPr/>
    </dgm:pt>
    <dgm:pt modelId="{6FA7403D-1DFA-4564-9645-4ED08A269030}" type="pres">
      <dgm:prSet presAssocID="{81416A68-33DE-4B0F-B69F-7C6BF31A272B}" presName="horzOne" presStyleCnt="0"/>
      <dgm:spPr/>
    </dgm:pt>
  </dgm:ptLst>
  <dgm:cxnLst>
    <dgm:cxn modelId="{2BAA7631-79A9-4857-B59B-4C9CF741AAD6}" srcId="{31BD6AFB-E850-446A-A5AF-8B6F220F1D9B}" destId="{29832CA0-0B82-4706-865C-6BFEA22CD027}" srcOrd="0" destOrd="0" parTransId="{23451787-FA9D-4FB7-9985-524BDE0650DC}" sibTransId="{9FFF27F8-E976-498C-9668-9D9C2D9E455C}"/>
    <dgm:cxn modelId="{6E6F013E-3833-4648-8E28-F946D311C190}" type="presOf" srcId="{81416A68-33DE-4B0F-B69F-7C6BF31A272B}" destId="{2863FE01-BA60-4178-B6E2-B3647A530E70}" srcOrd="0" destOrd="0" presId="urn:microsoft.com/office/officeart/2005/8/layout/hierarchy4"/>
    <dgm:cxn modelId="{67AB7690-0489-4465-BCA4-A5F9825DDC0A}" srcId="{31BD6AFB-E850-446A-A5AF-8B6F220F1D9B}" destId="{81416A68-33DE-4B0F-B69F-7C6BF31A272B}" srcOrd="1" destOrd="0" parTransId="{BBE59419-D09B-4C46-A050-6733D5AD7CA0}" sibTransId="{3811CC7E-5553-4CA9-949B-03C7DA7ABBA1}"/>
    <dgm:cxn modelId="{E0CA68AB-61E9-454F-AC61-3FD41F2C77DC}" type="presOf" srcId="{31BD6AFB-E850-446A-A5AF-8B6F220F1D9B}" destId="{1961B42A-43C3-4BCD-B1A9-1243D131FB0F}" srcOrd="0" destOrd="0" presId="urn:microsoft.com/office/officeart/2005/8/layout/hierarchy4"/>
    <dgm:cxn modelId="{4946A1DF-1E7D-461F-9DE0-F27FF25CB5A1}" type="presOf" srcId="{29832CA0-0B82-4706-865C-6BFEA22CD027}" destId="{AC663B7A-B61A-41C8-8DA4-C876D884963B}" srcOrd="0" destOrd="0" presId="urn:microsoft.com/office/officeart/2005/8/layout/hierarchy4"/>
    <dgm:cxn modelId="{7F652228-013E-4D28-9BEF-56A3305A3E16}" type="presParOf" srcId="{1961B42A-43C3-4BCD-B1A9-1243D131FB0F}" destId="{36F1AD73-568B-42F4-BC71-F144D489DBB5}" srcOrd="0" destOrd="0" presId="urn:microsoft.com/office/officeart/2005/8/layout/hierarchy4"/>
    <dgm:cxn modelId="{721179D4-4B49-47AD-90C9-906BCDBF3646}" type="presParOf" srcId="{36F1AD73-568B-42F4-BC71-F144D489DBB5}" destId="{AC663B7A-B61A-41C8-8DA4-C876D884963B}" srcOrd="0" destOrd="0" presId="urn:microsoft.com/office/officeart/2005/8/layout/hierarchy4"/>
    <dgm:cxn modelId="{CA1A19ED-0806-4EB5-9C16-B0011C82E164}" type="presParOf" srcId="{36F1AD73-568B-42F4-BC71-F144D489DBB5}" destId="{6B19AA5A-F09B-4F08-A130-46DF43118688}" srcOrd="1" destOrd="0" presId="urn:microsoft.com/office/officeart/2005/8/layout/hierarchy4"/>
    <dgm:cxn modelId="{B7C2E211-91D1-4D02-8632-237C6E997B9E}" type="presParOf" srcId="{1961B42A-43C3-4BCD-B1A9-1243D131FB0F}" destId="{58B2EDDF-A730-4161-8C11-5142252D076E}" srcOrd="1" destOrd="0" presId="urn:microsoft.com/office/officeart/2005/8/layout/hierarchy4"/>
    <dgm:cxn modelId="{AE37AFD8-A8D4-4F09-9E0E-4AABF23126F9}" type="presParOf" srcId="{1961B42A-43C3-4BCD-B1A9-1243D131FB0F}" destId="{679F28C8-77D0-4B6A-9583-E3623DD6D42F}" srcOrd="2" destOrd="0" presId="urn:microsoft.com/office/officeart/2005/8/layout/hierarchy4"/>
    <dgm:cxn modelId="{06502A1C-8512-4529-8BD6-135F5AE5817F}" type="presParOf" srcId="{679F28C8-77D0-4B6A-9583-E3623DD6D42F}" destId="{2863FE01-BA60-4178-B6E2-B3647A530E70}" srcOrd="0" destOrd="0" presId="urn:microsoft.com/office/officeart/2005/8/layout/hierarchy4"/>
    <dgm:cxn modelId="{EFD70AB5-70BA-423D-8370-00DE23D05A62}" type="presParOf" srcId="{679F28C8-77D0-4B6A-9583-E3623DD6D42F}" destId="{6FA7403D-1DFA-4564-9645-4ED08A26903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C5865B-E248-42A8-84C6-FBA7048BAE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85CE26D-CAAC-4732-982B-026572AE5978}">
      <dgm:prSet/>
      <dgm:spPr/>
      <dgm:t>
        <a:bodyPr/>
        <a:lstStyle/>
        <a:p>
          <a:pPr rtl="0"/>
          <a:r>
            <a:rPr lang="de-DE" dirty="0">
              <a:latin typeface="Euphemia" panose="020B0503040102020104" pitchFamily="34" charset="0"/>
            </a:rPr>
            <a:t>Accountability</a:t>
          </a:r>
          <a:endParaRPr lang="en-US" dirty="0">
            <a:latin typeface="Euphemia" panose="020B0503040102020104" pitchFamily="34" charset="0"/>
          </a:endParaRPr>
        </a:p>
      </dgm:t>
    </dgm:pt>
    <dgm:pt modelId="{EAAE8C4B-B577-4B52-A066-2A72EAE9A770}" type="parTrans" cxnId="{C2669E6B-A366-40D3-9D86-4425AB63D344}">
      <dgm:prSet/>
      <dgm:spPr/>
      <dgm:t>
        <a:bodyPr/>
        <a:lstStyle/>
        <a:p>
          <a:endParaRPr lang="en-US"/>
        </a:p>
      </dgm:t>
    </dgm:pt>
    <dgm:pt modelId="{3D031E00-09F1-4912-B25B-135A5EECC626}" type="sibTrans" cxnId="{C2669E6B-A366-40D3-9D86-4425AB63D344}">
      <dgm:prSet/>
      <dgm:spPr/>
      <dgm:t>
        <a:bodyPr/>
        <a:lstStyle/>
        <a:p>
          <a:endParaRPr lang="en-US"/>
        </a:p>
      </dgm:t>
    </dgm:pt>
    <dgm:pt modelId="{5A5570F5-4B03-4FB3-BAFC-A103CB785685}">
      <dgm:prSet/>
      <dgm:spPr/>
      <dgm:t>
        <a:bodyPr/>
        <a:lstStyle/>
        <a:p>
          <a:pPr rtl="0"/>
          <a:r>
            <a:rPr lang="de-DE"/>
            <a:t>Core concept</a:t>
          </a:r>
          <a:endParaRPr lang="en-US"/>
        </a:p>
      </dgm:t>
    </dgm:pt>
    <dgm:pt modelId="{773A1E0E-6A2A-4AF1-92CF-A03396134D60}" type="parTrans" cxnId="{992F2AB4-AA98-4067-BD37-812445B3DD42}">
      <dgm:prSet/>
      <dgm:spPr/>
      <dgm:t>
        <a:bodyPr/>
        <a:lstStyle/>
        <a:p>
          <a:endParaRPr lang="en-US"/>
        </a:p>
      </dgm:t>
    </dgm:pt>
    <dgm:pt modelId="{4F40CCD2-9235-42C8-BE61-7AEEF7AFABA4}" type="sibTrans" cxnId="{992F2AB4-AA98-4067-BD37-812445B3DD42}">
      <dgm:prSet/>
      <dgm:spPr/>
      <dgm:t>
        <a:bodyPr/>
        <a:lstStyle/>
        <a:p>
          <a:endParaRPr lang="en-US"/>
        </a:p>
      </dgm:t>
    </dgm:pt>
    <dgm:pt modelId="{5DD9D373-35AD-42D1-AE0F-60A4E1CCFE8D}">
      <dgm:prSet/>
      <dgm:spPr/>
      <dgm:t>
        <a:bodyPr/>
        <a:lstStyle/>
        <a:p>
          <a:pPr rtl="0"/>
          <a:r>
            <a:rPr lang="de-DE"/>
            <a:t>Documented compliance, taking responsibility </a:t>
          </a:r>
          <a:endParaRPr lang="en-US"/>
        </a:p>
      </dgm:t>
    </dgm:pt>
    <dgm:pt modelId="{32AEE0E1-A4D3-4E5E-BC8F-CBCB2ECC67C7}" type="parTrans" cxnId="{622F8BF3-E1DB-4D60-ADFF-B80F12BC18F5}">
      <dgm:prSet/>
      <dgm:spPr/>
      <dgm:t>
        <a:bodyPr/>
        <a:lstStyle/>
        <a:p>
          <a:endParaRPr lang="en-US"/>
        </a:p>
      </dgm:t>
    </dgm:pt>
    <dgm:pt modelId="{5D0CC6C0-0EDF-4656-A01B-63E4335784F5}" type="sibTrans" cxnId="{622F8BF3-E1DB-4D60-ADFF-B80F12BC18F5}">
      <dgm:prSet/>
      <dgm:spPr/>
      <dgm:t>
        <a:bodyPr/>
        <a:lstStyle/>
        <a:p>
          <a:endParaRPr lang="en-US"/>
        </a:p>
      </dgm:t>
    </dgm:pt>
    <dgm:pt modelId="{BCE3D176-665C-4212-836C-FEA5A9F7A2DD}">
      <dgm:prSet/>
      <dgm:spPr/>
      <dgm:t>
        <a:bodyPr/>
        <a:lstStyle/>
        <a:p>
          <a:pPr rtl="0"/>
          <a:r>
            <a:rPr lang="de-DE"/>
            <a:t>Risk based approach</a:t>
          </a:r>
          <a:endParaRPr lang="en-US"/>
        </a:p>
      </dgm:t>
    </dgm:pt>
    <dgm:pt modelId="{F059736F-FD21-40A0-BA86-2433DF1C3671}" type="parTrans" cxnId="{11CEB387-400B-491B-A4B0-AB52956BD2C2}">
      <dgm:prSet/>
      <dgm:spPr/>
      <dgm:t>
        <a:bodyPr/>
        <a:lstStyle/>
        <a:p>
          <a:endParaRPr lang="en-US"/>
        </a:p>
      </dgm:t>
    </dgm:pt>
    <dgm:pt modelId="{418CE619-683C-4326-872C-582AB6CFC106}" type="sibTrans" cxnId="{11CEB387-400B-491B-A4B0-AB52956BD2C2}">
      <dgm:prSet/>
      <dgm:spPr/>
      <dgm:t>
        <a:bodyPr/>
        <a:lstStyle/>
        <a:p>
          <a:endParaRPr lang="en-US"/>
        </a:p>
      </dgm:t>
    </dgm:pt>
    <dgm:pt modelId="{6B608060-C539-41F9-9AC7-9402E502443E}">
      <dgm:prSet/>
      <dgm:spPr/>
      <dgm:t>
        <a:bodyPr/>
        <a:lstStyle/>
        <a:p>
          <a:pPr rtl="0"/>
          <a:r>
            <a:rPr lang="en-GB"/>
            <a:t>Risk = mentioned 75 times in GDPR</a:t>
          </a:r>
          <a:endParaRPr lang="en-US"/>
        </a:p>
      </dgm:t>
    </dgm:pt>
    <dgm:pt modelId="{CDDAC075-BCCC-430F-9D0B-43A42551D6E2}" type="parTrans" cxnId="{96BD73BA-5CC5-4A4B-83D2-C20CB19CFF63}">
      <dgm:prSet/>
      <dgm:spPr/>
      <dgm:t>
        <a:bodyPr/>
        <a:lstStyle/>
        <a:p>
          <a:endParaRPr lang="en-US"/>
        </a:p>
      </dgm:t>
    </dgm:pt>
    <dgm:pt modelId="{369AE112-EAB6-41DD-801E-7980D6BF1180}" type="sibTrans" cxnId="{96BD73BA-5CC5-4A4B-83D2-C20CB19CFF63}">
      <dgm:prSet/>
      <dgm:spPr/>
      <dgm:t>
        <a:bodyPr/>
        <a:lstStyle/>
        <a:p>
          <a:endParaRPr lang="en-US"/>
        </a:p>
      </dgm:t>
    </dgm:pt>
    <dgm:pt modelId="{85745FC8-763E-4D46-A42B-575AC7449563}">
      <dgm:prSet/>
      <dgm:spPr/>
      <dgm:t>
        <a:bodyPr/>
        <a:lstStyle/>
        <a:p>
          <a:pPr rtl="0"/>
          <a:r>
            <a:rPr lang="en-GB"/>
            <a:t>Risk = risk in relation to rights and </a:t>
          </a:r>
          <a:br>
            <a:rPr lang="en-GB"/>
          </a:br>
          <a:r>
            <a:rPr lang="en-GB"/>
            <a:t>freedoms of individuals = legal risk</a:t>
          </a:r>
          <a:endParaRPr lang="en-US"/>
        </a:p>
      </dgm:t>
    </dgm:pt>
    <dgm:pt modelId="{914425C6-7996-4D99-8BD2-1C9A2851FBB6}" type="parTrans" cxnId="{D5A52E39-BAE1-444C-BEE5-A6D1D1F6E938}">
      <dgm:prSet/>
      <dgm:spPr/>
      <dgm:t>
        <a:bodyPr/>
        <a:lstStyle/>
        <a:p>
          <a:endParaRPr lang="en-US"/>
        </a:p>
      </dgm:t>
    </dgm:pt>
    <dgm:pt modelId="{E71F09EE-255A-48B9-891B-DE296AB12077}" type="sibTrans" cxnId="{D5A52E39-BAE1-444C-BEE5-A6D1D1F6E938}">
      <dgm:prSet/>
      <dgm:spPr/>
      <dgm:t>
        <a:bodyPr/>
        <a:lstStyle/>
        <a:p>
          <a:endParaRPr lang="en-US"/>
        </a:p>
      </dgm:t>
    </dgm:pt>
    <dgm:pt modelId="{67329F8E-67CE-497C-B39B-134C5C952E9B}" type="pres">
      <dgm:prSet presAssocID="{D4C5865B-E248-42A8-84C6-FBA7048BAEB7}" presName="linear" presStyleCnt="0">
        <dgm:presLayoutVars>
          <dgm:animLvl val="lvl"/>
          <dgm:resizeHandles val="exact"/>
        </dgm:presLayoutVars>
      </dgm:prSet>
      <dgm:spPr/>
    </dgm:pt>
    <dgm:pt modelId="{5E39E119-AA18-4D59-AB6D-B12A3E892EAE}" type="pres">
      <dgm:prSet presAssocID="{C85CE26D-CAAC-4732-982B-026572AE5978}" presName="parentText" presStyleLbl="node1" presStyleIdx="0" presStyleCnt="2">
        <dgm:presLayoutVars>
          <dgm:chMax val="0"/>
          <dgm:bulletEnabled val="1"/>
        </dgm:presLayoutVars>
      </dgm:prSet>
      <dgm:spPr/>
    </dgm:pt>
    <dgm:pt modelId="{5E3146AD-F2A5-4C38-A98F-52806A8E5DEB}" type="pres">
      <dgm:prSet presAssocID="{C85CE26D-CAAC-4732-982B-026572AE5978}" presName="childText" presStyleLbl="revTx" presStyleIdx="0" presStyleCnt="2">
        <dgm:presLayoutVars>
          <dgm:bulletEnabled val="1"/>
        </dgm:presLayoutVars>
      </dgm:prSet>
      <dgm:spPr/>
    </dgm:pt>
    <dgm:pt modelId="{F8127A36-A94E-4F07-9F10-28CF823541AB}" type="pres">
      <dgm:prSet presAssocID="{BCE3D176-665C-4212-836C-FEA5A9F7A2DD}" presName="parentText" presStyleLbl="node1" presStyleIdx="1" presStyleCnt="2">
        <dgm:presLayoutVars>
          <dgm:chMax val="0"/>
          <dgm:bulletEnabled val="1"/>
        </dgm:presLayoutVars>
      </dgm:prSet>
      <dgm:spPr/>
    </dgm:pt>
    <dgm:pt modelId="{69B574B6-0524-48B5-8FAD-4F252897FECD}" type="pres">
      <dgm:prSet presAssocID="{BCE3D176-665C-4212-836C-FEA5A9F7A2DD}" presName="childText" presStyleLbl="revTx" presStyleIdx="1" presStyleCnt="2">
        <dgm:presLayoutVars>
          <dgm:bulletEnabled val="1"/>
        </dgm:presLayoutVars>
      </dgm:prSet>
      <dgm:spPr/>
    </dgm:pt>
  </dgm:ptLst>
  <dgm:cxnLst>
    <dgm:cxn modelId="{8F56AA15-0F81-4120-AE18-D06F072CFF2C}" type="presOf" srcId="{6B608060-C539-41F9-9AC7-9402E502443E}" destId="{69B574B6-0524-48B5-8FAD-4F252897FECD}" srcOrd="0" destOrd="0" presId="urn:microsoft.com/office/officeart/2005/8/layout/vList2"/>
    <dgm:cxn modelId="{D5A52E39-BAE1-444C-BEE5-A6D1D1F6E938}" srcId="{BCE3D176-665C-4212-836C-FEA5A9F7A2DD}" destId="{85745FC8-763E-4D46-A42B-575AC7449563}" srcOrd="1" destOrd="0" parTransId="{914425C6-7996-4D99-8BD2-1C9A2851FBB6}" sibTransId="{E71F09EE-255A-48B9-891B-DE296AB12077}"/>
    <dgm:cxn modelId="{BDB36D3A-5A63-4CC4-874C-1BB38B64C126}" type="presOf" srcId="{BCE3D176-665C-4212-836C-FEA5A9F7A2DD}" destId="{F8127A36-A94E-4F07-9F10-28CF823541AB}" srcOrd="0" destOrd="0" presId="urn:microsoft.com/office/officeart/2005/8/layout/vList2"/>
    <dgm:cxn modelId="{C2669E6B-A366-40D3-9D86-4425AB63D344}" srcId="{D4C5865B-E248-42A8-84C6-FBA7048BAEB7}" destId="{C85CE26D-CAAC-4732-982B-026572AE5978}" srcOrd="0" destOrd="0" parTransId="{EAAE8C4B-B577-4B52-A066-2A72EAE9A770}" sibTransId="{3D031E00-09F1-4912-B25B-135A5EECC626}"/>
    <dgm:cxn modelId="{11CEB387-400B-491B-A4B0-AB52956BD2C2}" srcId="{D4C5865B-E248-42A8-84C6-FBA7048BAEB7}" destId="{BCE3D176-665C-4212-836C-FEA5A9F7A2DD}" srcOrd="1" destOrd="0" parTransId="{F059736F-FD21-40A0-BA86-2433DF1C3671}" sibTransId="{418CE619-683C-4326-872C-582AB6CFC106}"/>
    <dgm:cxn modelId="{E2A0368F-17A6-476E-95F2-56A4A9ED1064}" type="presOf" srcId="{85745FC8-763E-4D46-A42B-575AC7449563}" destId="{69B574B6-0524-48B5-8FAD-4F252897FECD}" srcOrd="0" destOrd="1" presId="urn:microsoft.com/office/officeart/2005/8/layout/vList2"/>
    <dgm:cxn modelId="{FC3BA198-D403-4CCF-A352-480ED5BB594C}" type="presOf" srcId="{5A5570F5-4B03-4FB3-BAFC-A103CB785685}" destId="{5E3146AD-F2A5-4C38-A98F-52806A8E5DEB}" srcOrd="0" destOrd="0" presId="urn:microsoft.com/office/officeart/2005/8/layout/vList2"/>
    <dgm:cxn modelId="{37A2D3A6-F9E7-43E3-967D-42FE17765871}" type="presOf" srcId="{D4C5865B-E248-42A8-84C6-FBA7048BAEB7}" destId="{67329F8E-67CE-497C-B39B-134C5C952E9B}" srcOrd="0" destOrd="0" presId="urn:microsoft.com/office/officeart/2005/8/layout/vList2"/>
    <dgm:cxn modelId="{992F2AB4-AA98-4067-BD37-812445B3DD42}" srcId="{C85CE26D-CAAC-4732-982B-026572AE5978}" destId="{5A5570F5-4B03-4FB3-BAFC-A103CB785685}" srcOrd="0" destOrd="0" parTransId="{773A1E0E-6A2A-4AF1-92CF-A03396134D60}" sibTransId="{4F40CCD2-9235-42C8-BE61-7AEEF7AFABA4}"/>
    <dgm:cxn modelId="{96BD73BA-5CC5-4A4B-83D2-C20CB19CFF63}" srcId="{BCE3D176-665C-4212-836C-FEA5A9F7A2DD}" destId="{6B608060-C539-41F9-9AC7-9402E502443E}" srcOrd="0" destOrd="0" parTransId="{CDDAC075-BCCC-430F-9D0B-43A42551D6E2}" sibTransId="{369AE112-EAB6-41DD-801E-7980D6BF1180}"/>
    <dgm:cxn modelId="{48E0BAE9-734F-4BE0-A12D-C6FEB0190911}" type="presOf" srcId="{5DD9D373-35AD-42D1-AE0F-60A4E1CCFE8D}" destId="{5E3146AD-F2A5-4C38-A98F-52806A8E5DEB}" srcOrd="0" destOrd="1" presId="urn:microsoft.com/office/officeart/2005/8/layout/vList2"/>
    <dgm:cxn modelId="{52B669EC-080F-4993-8543-1A76C07D1A8B}" type="presOf" srcId="{C85CE26D-CAAC-4732-982B-026572AE5978}" destId="{5E39E119-AA18-4D59-AB6D-B12A3E892EAE}" srcOrd="0" destOrd="0" presId="urn:microsoft.com/office/officeart/2005/8/layout/vList2"/>
    <dgm:cxn modelId="{622F8BF3-E1DB-4D60-ADFF-B80F12BC18F5}" srcId="{C85CE26D-CAAC-4732-982B-026572AE5978}" destId="{5DD9D373-35AD-42D1-AE0F-60A4E1CCFE8D}" srcOrd="1" destOrd="0" parTransId="{32AEE0E1-A4D3-4E5E-BC8F-CBCB2ECC67C7}" sibTransId="{5D0CC6C0-0EDF-4656-A01B-63E4335784F5}"/>
    <dgm:cxn modelId="{1C2A744D-C3AC-45E8-9543-E9887074C907}" type="presParOf" srcId="{67329F8E-67CE-497C-B39B-134C5C952E9B}" destId="{5E39E119-AA18-4D59-AB6D-B12A3E892EAE}" srcOrd="0" destOrd="0" presId="urn:microsoft.com/office/officeart/2005/8/layout/vList2"/>
    <dgm:cxn modelId="{D14376DC-E0F3-4C0D-9C78-3FD6792DA239}" type="presParOf" srcId="{67329F8E-67CE-497C-B39B-134C5C952E9B}" destId="{5E3146AD-F2A5-4C38-A98F-52806A8E5DEB}" srcOrd="1" destOrd="0" presId="urn:microsoft.com/office/officeart/2005/8/layout/vList2"/>
    <dgm:cxn modelId="{379210F0-8A01-42BB-B24F-D0A61A74CA48}" type="presParOf" srcId="{67329F8E-67CE-497C-B39B-134C5C952E9B}" destId="{F8127A36-A94E-4F07-9F10-28CF823541AB}" srcOrd="2" destOrd="0" presId="urn:microsoft.com/office/officeart/2005/8/layout/vList2"/>
    <dgm:cxn modelId="{6552C8B6-4CAA-4B7E-A7FD-DE62B7F43202}" type="presParOf" srcId="{67329F8E-67CE-497C-B39B-134C5C952E9B}" destId="{69B574B6-0524-48B5-8FAD-4F252897FEC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3F0F86-8371-4DB3-8664-AC63F32BBC5A}"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de-DE"/>
        </a:p>
      </dgm:t>
    </dgm:pt>
    <dgm:pt modelId="{8AE9FF58-126A-4777-9642-4A03C4075D83}">
      <dgm:prSet/>
      <dgm:spPr/>
      <dgm:t>
        <a:bodyPr/>
        <a:lstStyle/>
        <a:p>
          <a:r>
            <a:rPr lang="en-FI" dirty="0"/>
            <a:t>In the “Atlas of Surveillance” everybody can search for “police tech, e.g. </a:t>
          </a:r>
          <a:r>
            <a:rPr lang="de-DE" dirty="0"/>
            <a:t>C</a:t>
          </a:r>
          <a:r>
            <a:rPr lang="en-FI" dirty="0"/>
            <a:t>ell-site simulators</a:t>
          </a:r>
          <a:endParaRPr lang="de-DE" dirty="0"/>
        </a:p>
      </dgm:t>
    </dgm:pt>
    <dgm:pt modelId="{DF272DFD-BB7B-4671-8DF4-F7A162DAAB93}" type="parTrans" cxnId="{920F39CD-51F0-4812-9AE5-4370313B7437}">
      <dgm:prSet/>
      <dgm:spPr/>
      <dgm:t>
        <a:bodyPr/>
        <a:lstStyle/>
        <a:p>
          <a:endParaRPr lang="de-DE"/>
        </a:p>
      </dgm:t>
    </dgm:pt>
    <dgm:pt modelId="{B2FAEB41-DC22-413C-8F59-AA696DEDFAB5}" type="sibTrans" cxnId="{920F39CD-51F0-4812-9AE5-4370313B7437}">
      <dgm:prSet/>
      <dgm:spPr/>
      <dgm:t>
        <a:bodyPr/>
        <a:lstStyle/>
        <a:p>
          <a:endParaRPr lang="de-DE"/>
        </a:p>
      </dgm:t>
    </dgm:pt>
    <dgm:pt modelId="{A434A06E-FF06-469E-9F83-E9791B75B413}">
      <dgm:prSet/>
      <dgm:spPr/>
      <dgm:t>
        <a:bodyPr/>
        <a:lstStyle/>
        <a:p>
          <a:r>
            <a:rPr lang="en-FI" dirty="0"/>
            <a:t>“Who has your back” was a classic report on who reports on government surveillance </a:t>
          </a:r>
          <a:endParaRPr lang="de-DE" dirty="0"/>
        </a:p>
      </dgm:t>
    </dgm:pt>
    <dgm:pt modelId="{C926B44D-B6F3-4741-A281-445DAD826872}" type="parTrans" cxnId="{F0B9E060-7179-4027-8CD9-BCD08598BC9E}">
      <dgm:prSet/>
      <dgm:spPr/>
      <dgm:t>
        <a:bodyPr/>
        <a:lstStyle/>
        <a:p>
          <a:endParaRPr lang="de-DE"/>
        </a:p>
      </dgm:t>
    </dgm:pt>
    <dgm:pt modelId="{FC3185D0-F7D6-4B4E-A12E-2FAC83FCD31B}" type="sibTrans" cxnId="{F0B9E060-7179-4027-8CD9-BCD08598BC9E}">
      <dgm:prSet/>
      <dgm:spPr/>
      <dgm:t>
        <a:bodyPr/>
        <a:lstStyle/>
        <a:p>
          <a:endParaRPr lang="de-DE"/>
        </a:p>
      </dgm:t>
    </dgm:pt>
    <dgm:pt modelId="{F2C244B7-02E5-4606-B0FB-0212BD06706A}" type="pres">
      <dgm:prSet presAssocID="{353F0F86-8371-4DB3-8664-AC63F32BBC5A}" presName="Name0" presStyleCnt="0">
        <dgm:presLayoutVars>
          <dgm:dir/>
          <dgm:resizeHandles val="exact"/>
        </dgm:presLayoutVars>
      </dgm:prSet>
      <dgm:spPr/>
    </dgm:pt>
    <dgm:pt modelId="{8B643861-A22B-4CC7-8C17-752B57528431}" type="pres">
      <dgm:prSet presAssocID="{353F0F86-8371-4DB3-8664-AC63F32BBC5A}" presName="bkgdShp" presStyleLbl="alignAccFollowNode1" presStyleIdx="0" presStyleCnt="1"/>
      <dgm:spPr/>
    </dgm:pt>
    <dgm:pt modelId="{BC88D75F-C72E-4656-88E2-B16C79FCE061}" type="pres">
      <dgm:prSet presAssocID="{353F0F86-8371-4DB3-8664-AC63F32BBC5A}" presName="linComp" presStyleCnt="0"/>
      <dgm:spPr/>
    </dgm:pt>
    <dgm:pt modelId="{E88DFF5F-DDE4-4C24-B4E2-BBD10F75D9D2}" type="pres">
      <dgm:prSet presAssocID="{8AE9FF58-126A-4777-9642-4A03C4075D83}" presName="compNode" presStyleCnt="0"/>
      <dgm:spPr/>
    </dgm:pt>
    <dgm:pt modelId="{0839B3CC-1FE0-411A-89E8-396C8E2ED6C2}" type="pres">
      <dgm:prSet presAssocID="{8AE9FF58-126A-4777-9642-4A03C4075D83}" presName="node" presStyleLbl="node1" presStyleIdx="0" presStyleCnt="2">
        <dgm:presLayoutVars>
          <dgm:bulletEnabled val="1"/>
        </dgm:presLayoutVars>
      </dgm:prSet>
      <dgm:spPr/>
    </dgm:pt>
    <dgm:pt modelId="{4A899C91-0F30-4BC4-9FCC-E5FB48285AF5}" type="pres">
      <dgm:prSet presAssocID="{8AE9FF58-126A-4777-9642-4A03C4075D83}" presName="invisiNode" presStyleLbl="node1" presStyleIdx="0" presStyleCnt="2"/>
      <dgm:spPr/>
    </dgm:pt>
    <dgm:pt modelId="{B7DACF7D-0998-4816-9B91-66CD437D84D7}" type="pres">
      <dgm:prSet presAssocID="{8AE9FF58-126A-4777-9642-4A03C4075D83}" presName="imagNode" presStyleLbl="fgImgPlace1" presStyleIdx="0" presStyleCnt="2"/>
      <dgm:spPr>
        <a:blipFill rotWithShape="1">
          <a:blip xmlns:r="http://schemas.openxmlformats.org/officeDocument/2006/relationships" r:embed="rId1"/>
          <a:srcRect/>
          <a:stretch>
            <a:fillRect t="-148000" b="-148000"/>
          </a:stretch>
        </a:blipFill>
      </dgm:spPr>
    </dgm:pt>
    <dgm:pt modelId="{8C874F3A-0765-44EA-94B0-C46D32B4C628}" type="pres">
      <dgm:prSet presAssocID="{B2FAEB41-DC22-413C-8F59-AA696DEDFAB5}" presName="sibTrans" presStyleLbl="sibTrans2D1" presStyleIdx="0" presStyleCnt="0"/>
      <dgm:spPr/>
    </dgm:pt>
    <dgm:pt modelId="{066D802A-7103-4061-BDC8-D67DFE4F07B0}" type="pres">
      <dgm:prSet presAssocID="{A434A06E-FF06-469E-9F83-E9791B75B413}" presName="compNode" presStyleCnt="0"/>
      <dgm:spPr/>
    </dgm:pt>
    <dgm:pt modelId="{6C97AAA1-EA5E-4D40-B6C2-124997BF06B5}" type="pres">
      <dgm:prSet presAssocID="{A434A06E-FF06-469E-9F83-E9791B75B413}" presName="node" presStyleLbl="node1" presStyleIdx="1" presStyleCnt="2">
        <dgm:presLayoutVars>
          <dgm:bulletEnabled val="1"/>
        </dgm:presLayoutVars>
      </dgm:prSet>
      <dgm:spPr/>
    </dgm:pt>
    <dgm:pt modelId="{941AA364-4E82-457C-9CD9-7D7B3ADAB333}" type="pres">
      <dgm:prSet presAssocID="{A434A06E-FF06-469E-9F83-E9791B75B413}" presName="invisiNode" presStyleLbl="node1" presStyleIdx="1" presStyleCnt="2"/>
      <dgm:spPr/>
    </dgm:pt>
    <dgm:pt modelId="{868DAE8C-D9C1-4351-95DE-C62CA22811EB}" type="pres">
      <dgm:prSet presAssocID="{A434A06E-FF06-469E-9F83-E9791B75B413}" presName="imagNode" presStyleLbl="fgImgPlace1" presStyleIdx="1" presStyleCnt="2" custLinFactNeighborX="161" custLinFactNeighborY="-588"/>
      <dgm:spPr>
        <a:blipFill rotWithShape="1">
          <a:blip xmlns:r="http://schemas.openxmlformats.org/officeDocument/2006/relationships" r:embed="rId2"/>
          <a:srcRect/>
          <a:stretch>
            <a:fillRect t="-26000" b="-26000"/>
          </a:stretch>
        </a:blipFill>
      </dgm:spPr>
    </dgm:pt>
  </dgm:ptLst>
  <dgm:cxnLst>
    <dgm:cxn modelId="{ACBE0213-AFC5-4A93-9AE0-04B8D66A0C83}" type="presOf" srcId="{A434A06E-FF06-469E-9F83-E9791B75B413}" destId="{6C97AAA1-EA5E-4D40-B6C2-124997BF06B5}" srcOrd="0" destOrd="0" presId="urn:microsoft.com/office/officeart/2005/8/layout/pList2"/>
    <dgm:cxn modelId="{F0B9E060-7179-4027-8CD9-BCD08598BC9E}" srcId="{353F0F86-8371-4DB3-8664-AC63F32BBC5A}" destId="{A434A06E-FF06-469E-9F83-E9791B75B413}" srcOrd="1" destOrd="0" parTransId="{C926B44D-B6F3-4741-A281-445DAD826872}" sibTransId="{FC3185D0-F7D6-4B4E-A12E-2FAC83FCD31B}"/>
    <dgm:cxn modelId="{45007298-9FB4-4A43-A64D-A0DFA26366D8}" type="presOf" srcId="{353F0F86-8371-4DB3-8664-AC63F32BBC5A}" destId="{F2C244B7-02E5-4606-B0FB-0212BD06706A}" srcOrd="0" destOrd="0" presId="urn:microsoft.com/office/officeart/2005/8/layout/pList2"/>
    <dgm:cxn modelId="{B5A9B2AE-519C-49E1-AB1B-3897FF52C905}" type="presOf" srcId="{B2FAEB41-DC22-413C-8F59-AA696DEDFAB5}" destId="{8C874F3A-0765-44EA-94B0-C46D32B4C628}" srcOrd="0" destOrd="0" presId="urn:microsoft.com/office/officeart/2005/8/layout/pList2"/>
    <dgm:cxn modelId="{3565B9B3-5853-4E83-9C68-9A1BF53B528D}" type="presOf" srcId="{8AE9FF58-126A-4777-9642-4A03C4075D83}" destId="{0839B3CC-1FE0-411A-89E8-396C8E2ED6C2}" srcOrd="0" destOrd="0" presId="urn:microsoft.com/office/officeart/2005/8/layout/pList2"/>
    <dgm:cxn modelId="{920F39CD-51F0-4812-9AE5-4370313B7437}" srcId="{353F0F86-8371-4DB3-8664-AC63F32BBC5A}" destId="{8AE9FF58-126A-4777-9642-4A03C4075D83}" srcOrd="0" destOrd="0" parTransId="{DF272DFD-BB7B-4671-8DF4-F7A162DAAB93}" sibTransId="{B2FAEB41-DC22-413C-8F59-AA696DEDFAB5}"/>
    <dgm:cxn modelId="{B238C764-8C67-410C-8F2C-CC40A3160125}" type="presParOf" srcId="{F2C244B7-02E5-4606-B0FB-0212BD06706A}" destId="{8B643861-A22B-4CC7-8C17-752B57528431}" srcOrd="0" destOrd="0" presId="urn:microsoft.com/office/officeart/2005/8/layout/pList2"/>
    <dgm:cxn modelId="{BD895AF9-A1A6-4071-A335-C771C1E044B1}" type="presParOf" srcId="{F2C244B7-02E5-4606-B0FB-0212BD06706A}" destId="{BC88D75F-C72E-4656-88E2-B16C79FCE061}" srcOrd="1" destOrd="0" presId="urn:microsoft.com/office/officeart/2005/8/layout/pList2"/>
    <dgm:cxn modelId="{77DE68BA-4A2A-4F3E-90C7-B8D9DFEB66E1}" type="presParOf" srcId="{BC88D75F-C72E-4656-88E2-B16C79FCE061}" destId="{E88DFF5F-DDE4-4C24-B4E2-BBD10F75D9D2}" srcOrd="0" destOrd="0" presId="urn:microsoft.com/office/officeart/2005/8/layout/pList2"/>
    <dgm:cxn modelId="{00BC5954-672F-4034-B144-1CEB85C13511}" type="presParOf" srcId="{E88DFF5F-DDE4-4C24-B4E2-BBD10F75D9D2}" destId="{0839B3CC-1FE0-411A-89E8-396C8E2ED6C2}" srcOrd="0" destOrd="0" presId="urn:microsoft.com/office/officeart/2005/8/layout/pList2"/>
    <dgm:cxn modelId="{E5357219-FC48-49CF-B054-533F665C2932}" type="presParOf" srcId="{E88DFF5F-DDE4-4C24-B4E2-BBD10F75D9D2}" destId="{4A899C91-0F30-4BC4-9FCC-E5FB48285AF5}" srcOrd="1" destOrd="0" presId="urn:microsoft.com/office/officeart/2005/8/layout/pList2"/>
    <dgm:cxn modelId="{C378C5FE-3AFE-4E2C-86E3-B5B171EA29CD}" type="presParOf" srcId="{E88DFF5F-DDE4-4C24-B4E2-BBD10F75D9D2}" destId="{B7DACF7D-0998-4816-9B91-66CD437D84D7}" srcOrd="2" destOrd="0" presId="urn:microsoft.com/office/officeart/2005/8/layout/pList2"/>
    <dgm:cxn modelId="{8A5ED11F-0C9E-4DC8-BE17-A19A16672C7C}" type="presParOf" srcId="{BC88D75F-C72E-4656-88E2-B16C79FCE061}" destId="{8C874F3A-0765-44EA-94B0-C46D32B4C628}" srcOrd="1" destOrd="0" presId="urn:microsoft.com/office/officeart/2005/8/layout/pList2"/>
    <dgm:cxn modelId="{9C9D33A7-E27A-430B-A7D0-76202B7FA770}" type="presParOf" srcId="{BC88D75F-C72E-4656-88E2-B16C79FCE061}" destId="{066D802A-7103-4061-BDC8-D67DFE4F07B0}" srcOrd="2" destOrd="0" presId="urn:microsoft.com/office/officeart/2005/8/layout/pList2"/>
    <dgm:cxn modelId="{C4107714-3FF8-419B-A337-4D135B6E38C4}" type="presParOf" srcId="{066D802A-7103-4061-BDC8-D67DFE4F07B0}" destId="{6C97AAA1-EA5E-4D40-B6C2-124997BF06B5}" srcOrd="0" destOrd="0" presId="urn:microsoft.com/office/officeart/2005/8/layout/pList2"/>
    <dgm:cxn modelId="{73595A25-44AF-46EB-87EE-CD3D934B5E1A}" type="presParOf" srcId="{066D802A-7103-4061-BDC8-D67DFE4F07B0}" destId="{941AA364-4E82-457C-9CD9-7D7B3ADAB333}" srcOrd="1" destOrd="0" presId="urn:microsoft.com/office/officeart/2005/8/layout/pList2"/>
    <dgm:cxn modelId="{E79A7EE1-F07B-4578-A51F-671C47F5FA91}" type="presParOf" srcId="{066D802A-7103-4061-BDC8-D67DFE4F07B0}" destId="{868DAE8C-D9C1-4351-95DE-C62CA22811EB}"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77205-0185-48DD-BDDF-8628E284656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F523651-7C56-42A7-82B3-6CB6C6562C7E}">
      <dgm:prSet phldrT="[Text]"/>
      <dgm:spPr>
        <a:xfrm>
          <a:off x="0" y="52"/>
          <a:ext cx="3724579" cy="2091834"/>
        </a:xfrm>
        <a:solidFill>
          <a:srgbClr val="99CB38">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mj-lt"/>
              <a:ea typeface="+mn-ea"/>
              <a:cs typeface="+mn-cs"/>
            </a:rPr>
            <a:t>10 Mio  or up to 2 % of the total worldwide annual turnover of the preceding financial year</a:t>
          </a:r>
        </a:p>
      </dgm:t>
    </dgm:pt>
    <dgm:pt modelId="{A70F82F0-F238-44E7-B6FB-0E327549C60A}" type="parTrans" cxnId="{9367019B-4B32-4533-8C2B-67319007F077}">
      <dgm:prSet/>
      <dgm:spPr/>
      <dgm:t>
        <a:bodyPr/>
        <a:lstStyle/>
        <a:p>
          <a:endParaRPr lang="en-US"/>
        </a:p>
      </dgm:t>
    </dgm:pt>
    <dgm:pt modelId="{EEF94471-CCC5-4085-B615-FDD25C98B720}" type="sibTrans" cxnId="{9367019B-4B32-4533-8C2B-67319007F077}">
      <dgm:prSet/>
      <dgm:spPr/>
      <dgm:t>
        <a:bodyPr/>
        <a:lstStyle/>
        <a:p>
          <a:endParaRPr lang="en-US"/>
        </a:p>
      </dgm:t>
    </dgm:pt>
    <dgm:pt modelId="{50DBA23F-C5D4-4EA1-B03E-7AF0CBE8CFC8}">
      <dgm:prSet phldrT="[Text]"/>
      <dgm:spPr>
        <a:xfrm rot="5400000">
          <a:off x="6198583" y="-2264767"/>
          <a:ext cx="1673467" cy="6621475"/>
        </a:xfrm>
        <a:solidFill>
          <a:srgbClr val="99CB38">
            <a:alpha val="90000"/>
            <a:tint val="40000"/>
            <a:hueOff val="0"/>
            <a:satOff val="0"/>
            <a:lumOff val="0"/>
            <a:alphaOff val="0"/>
          </a:srgbClr>
        </a:solidFill>
        <a:ln w="15875" cap="flat" cmpd="sng" algn="ctr">
          <a:solidFill>
            <a:srgbClr val="99CB38">
              <a:alpha val="90000"/>
              <a:tint val="4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mj-lt"/>
              <a:ea typeface="+mn-ea"/>
              <a:cs typeface="+mn-cs"/>
            </a:rPr>
            <a:t>Most obligations of controllers and processors</a:t>
          </a:r>
        </a:p>
      </dgm:t>
    </dgm:pt>
    <dgm:pt modelId="{EA09D0C7-5C2C-4271-A982-E0629734986C}" type="parTrans" cxnId="{CC5EE741-2E36-4079-A981-C2120B0D32F4}">
      <dgm:prSet/>
      <dgm:spPr/>
      <dgm:t>
        <a:bodyPr/>
        <a:lstStyle/>
        <a:p>
          <a:endParaRPr lang="en-US"/>
        </a:p>
      </dgm:t>
    </dgm:pt>
    <dgm:pt modelId="{A7939516-65B2-418C-8739-55CF54E87F5E}" type="sibTrans" cxnId="{CC5EE741-2E36-4079-A981-C2120B0D32F4}">
      <dgm:prSet/>
      <dgm:spPr/>
      <dgm:t>
        <a:bodyPr/>
        <a:lstStyle/>
        <a:p>
          <a:endParaRPr lang="en-US"/>
        </a:p>
      </dgm:t>
    </dgm:pt>
    <dgm:pt modelId="{A1692E78-28A7-4ABA-AA84-124895F03BB0}">
      <dgm:prSet phldrT="[Text]"/>
      <dgm:spPr>
        <a:xfrm rot="5400000">
          <a:off x="6198583" y="-2264767"/>
          <a:ext cx="1673467" cy="6621475"/>
        </a:xfrm>
        <a:solidFill>
          <a:srgbClr val="99CB38">
            <a:alpha val="90000"/>
            <a:tint val="40000"/>
            <a:hueOff val="0"/>
            <a:satOff val="0"/>
            <a:lumOff val="0"/>
            <a:alphaOff val="0"/>
          </a:srgbClr>
        </a:solidFill>
        <a:ln w="15875" cap="flat" cmpd="sng" algn="ctr">
          <a:solidFill>
            <a:srgbClr val="99CB38">
              <a:alpha val="90000"/>
              <a:tint val="4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mj-lt"/>
              <a:ea typeface="+mn-ea"/>
              <a:cs typeface="+mn-cs"/>
            </a:rPr>
            <a:t>For example: privacy by default (25), records (30), data breaches notification (33)</a:t>
          </a:r>
        </a:p>
      </dgm:t>
    </dgm:pt>
    <dgm:pt modelId="{8B06D835-2DAA-47B5-AE28-1A632F74F3EF}" type="parTrans" cxnId="{9F24F06B-7CAD-4BF1-BDBC-49DD35333D64}">
      <dgm:prSet/>
      <dgm:spPr/>
      <dgm:t>
        <a:bodyPr/>
        <a:lstStyle/>
        <a:p>
          <a:endParaRPr lang="en-US"/>
        </a:p>
      </dgm:t>
    </dgm:pt>
    <dgm:pt modelId="{26D958FE-D464-487B-BD31-04160C27BBF2}" type="sibTrans" cxnId="{9F24F06B-7CAD-4BF1-BDBC-49DD35333D64}">
      <dgm:prSet/>
      <dgm:spPr/>
      <dgm:t>
        <a:bodyPr/>
        <a:lstStyle/>
        <a:p>
          <a:endParaRPr lang="en-US"/>
        </a:p>
      </dgm:t>
    </dgm:pt>
    <dgm:pt modelId="{30A76A9F-A990-4910-B6B5-D267ECB2DD28}">
      <dgm:prSet phldrT="[Text]"/>
      <dgm:spPr>
        <a:xfrm>
          <a:off x="0" y="2196478"/>
          <a:ext cx="3724579" cy="2091834"/>
        </a:xfrm>
        <a:solidFill>
          <a:srgbClr val="99CB38">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mj-lt"/>
              <a:ea typeface="+mn-ea"/>
              <a:cs typeface="+mn-cs"/>
            </a:rPr>
            <a:t>20 Mio or up to 4 % of the total worldwide annual turnover of the preceding financial year</a:t>
          </a:r>
        </a:p>
      </dgm:t>
    </dgm:pt>
    <dgm:pt modelId="{3E1D9BD3-B5F2-4681-A2F7-30E414510689}" type="parTrans" cxnId="{B5702168-E1A7-4087-AE82-C18B2FCE7FF0}">
      <dgm:prSet/>
      <dgm:spPr/>
      <dgm:t>
        <a:bodyPr/>
        <a:lstStyle/>
        <a:p>
          <a:endParaRPr lang="en-US"/>
        </a:p>
      </dgm:t>
    </dgm:pt>
    <dgm:pt modelId="{0A5F998C-4479-4F51-8075-0C9B08E4D19A}" type="sibTrans" cxnId="{B5702168-E1A7-4087-AE82-C18B2FCE7FF0}">
      <dgm:prSet/>
      <dgm:spPr/>
      <dgm:t>
        <a:bodyPr/>
        <a:lstStyle/>
        <a:p>
          <a:endParaRPr lang="en-US"/>
        </a:p>
      </dgm:t>
    </dgm:pt>
    <dgm:pt modelId="{0014DF7F-A4B0-4404-9B81-177CDE08FA91}">
      <dgm:prSet phldrT="[Text]" custT="1"/>
      <dgm:spPr>
        <a:xfrm rot="5400000">
          <a:off x="6198583" y="-68341"/>
          <a:ext cx="1673467" cy="6621475"/>
        </a:xfrm>
        <a:solidFill>
          <a:srgbClr val="99CB38">
            <a:alpha val="90000"/>
            <a:tint val="40000"/>
            <a:hueOff val="0"/>
            <a:satOff val="0"/>
            <a:lumOff val="0"/>
            <a:alphaOff val="0"/>
          </a:srgbClr>
        </a:solidFill>
        <a:ln w="15875" cap="flat" cmpd="sng" algn="ctr">
          <a:solidFill>
            <a:srgbClr val="99CB38">
              <a:alpha val="90000"/>
              <a:tint val="40000"/>
              <a:hueOff val="0"/>
              <a:satOff val="0"/>
              <a:lumOff val="0"/>
              <a:alphaOff val="0"/>
            </a:srgbClr>
          </a:solidFill>
          <a:prstDash val="solid"/>
        </a:ln>
        <a:effectLst/>
      </dgm:spPr>
      <dgm:t>
        <a:bodyPr/>
        <a:lstStyle/>
        <a:p>
          <a:r>
            <a:rPr lang="en-US" sz="1800" dirty="0">
              <a:solidFill>
                <a:sysClr val="windowText" lastClr="000000">
                  <a:hueOff val="0"/>
                  <a:satOff val="0"/>
                  <a:lumOff val="0"/>
                  <a:alphaOff val="0"/>
                </a:sysClr>
              </a:solidFill>
              <a:latin typeface="+mj-lt"/>
              <a:ea typeface="+mn-ea"/>
              <a:cs typeface="+mn-cs"/>
            </a:rPr>
            <a:t>Conditions for consent and other conditions for processing (5, 6,7,9)</a:t>
          </a:r>
        </a:p>
      </dgm:t>
    </dgm:pt>
    <dgm:pt modelId="{43D9D1E7-F6E2-4D0D-933A-917BE6434FB1}" type="parTrans" cxnId="{2183757D-88C7-49D8-B112-577A911DA292}">
      <dgm:prSet/>
      <dgm:spPr/>
      <dgm:t>
        <a:bodyPr/>
        <a:lstStyle/>
        <a:p>
          <a:endParaRPr lang="en-US"/>
        </a:p>
      </dgm:t>
    </dgm:pt>
    <dgm:pt modelId="{9EB78430-5E8D-4C4C-B10C-2B4221B3B540}" type="sibTrans" cxnId="{2183757D-88C7-49D8-B112-577A911DA292}">
      <dgm:prSet/>
      <dgm:spPr/>
      <dgm:t>
        <a:bodyPr/>
        <a:lstStyle/>
        <a:p>
          <a:endParaRPr lang="en-US"/>
        </a:p>
      </dgm:t>
    </dgm:pt>
    <dgm:pt modelId="{54F556B4-3A5F-4DBE-AFD3-05012EA4FD92}">
      <dgm:prSet phldrT="[Text]" custT="1"/>
      <dgm:spPr>
        <a:xfrm rot="5400000">
          <a:off x="6198583" y="-68341"/>
          <a:ext cx="1673467" cy="6621475"/>
        </a:xfrm>
        <a:solidFill>
          <a:srgbClr val="99CB38">
            <a:alpha val="90000"/>
            <a:tint val="40000"/>
            <a:hueOff val="0"/>
            <a:satOff val="0"/>
            <a:lumOff val="0"/>
            <a:alphaOff val="0"/>
          </a:srgbClr>
        </a:solidFill>
        <a:ln w="15875" cap="flat" cmpd="sng" algn="ctr">
          <a:solidFill>
            <a:srgbClr val="99CB38">
              <a:alpha val="90000"/>
              <a:tint val="40000"/>
              <a:hueOff val="0"/>
              <a:satOff val="0"/>
              <a:lumOff val="0"/>
              <a:alphaOff val="0"/>
            </a:srgbClr>
          </a:solidFill>
          <a:prstDash val="solid"/>
        </a:ln>
        <a:effectLst/>
      </dgm:spPr>
      <dgm:t>
        <a:bodyPr/>
        <a:lstStyle/>
        <a:p>
          <a:r>
            <a:rPr lang="en-US" sz="1800" dirty="0">
              <a:solidFill>
                <a:sysClr val="windowText" lastClr="000000">
                  <a:hueOff val="0"/>
                  <a:satOff val="0"/>
                  <a:lumOff val="0"/>
                  <a:alphaOff val="0"/>
                </a:sysClr>
              </a:solidFill>
              <a:latin typeface="+mj-lt"/>
              <a:ea typeface="+mn-ea"/>
              <a:cs typeface="+mn-cs"/>
            </a:rPr>
            <a:t>Data subject rights (12-22)</a:t>
          </a:r>
        </a:p>
      </dgm:t>
    </dgm:pt>
    <dgm:pt modelId="{FF6BB73A-5DF6-4CBB-8497-AFFB3D2BB3CC}" type="parTrans" cxnId="{484E496F-860D-416F-8CC4-07F92D234D8D}">
      <dgm:prSet/>
      <dgm:spPr/>
      <dgm:t>
        <a:bodyPr/>
        <a:lstStyle/>
        <a:p>
          <a:endParaRPr lang="en-US"/>
        </a:p>
      </dgm:t>
    </dgm:pt>
    <dgm:pt modelId="{C31B45D1-7233-437A-A5A5-75C565C8F40E}" type="sibTrans" cxnId="{484E496F-860D-416F-8CC4-07F92D234D8D}">
      <dgm:prSet/>
      <dgm:spPr/>
      <dgm:t>
        <a:bodyPr/>
        <a:lstStyle/>
        <a:p>
          <a:endParaRPr lang="en-US"/>
        </a:p>
      </dgm:t>
    </dgm:pt>
    <dgm:pt modelId="{EB28CCA0-5B57-4FE0-952F-745F55FE5C8B}">
      <dgm:prSet phldrT="[Text]" custT="1"/>
      <dgm:spPr>
        <a:xfrm rot="5400000">
          <a:off x="6198583" y="-68341"/>
          <a:ext cx="1673467" cy="6621475"/>
        </a:xfrm>
        <a:solidFill>
          <a:srgbClr val="99CB38">
            <a:alpha val="90000"/>
            <a:tint val="40000"/>
            <a:hueOff val="0"/>
            <a:satOff val="0"/>
            <a:lumOff val="0"/>
            <a:alphaOff val="0"/>
          </a:srgbClr>
        </a:solidFill>
        <a:ln w="15875" cap="flat" cmpd="sng" algn="ctr">
          <a:solidFill>
            <a:srgbClr val="99CB38">
              <a:alpha val="90000"/>
              <a:tint val="40000"/>
              <a:hueOff val="0"/>
              <a:satOff val="0"/>
              <a:lumOff val="0"/>
              <a:alphaOff val="0"/>
            </a:srgbClr>
          </a:solidFill>
          <a:prstDash val="solid"/>
        </a:ln>
        <a:effectLst/>
      </dgm:spPr>
      <dgm:t>
        <a:bodyPr/>
        <a:lstStyle/>
        <a:p>
          <a:r>
            <a:rPr lang="en-US" sz="1800" dirty="0">
              <a:solidFill>
                <a:sysClr val="windowText" lastClr="000000">
                  <a:hueOff val="0"/>
                  <a:satOff val="0"/>
                  <a:lumOff val="0"/>
                  <a:alphaOff val="0"/>
                </a:sysClr>
              </a:solidFill>
              <a:latin typeface="+mj-lt"/>
              <a:ea typeface="+mn-ea"/>
              <a:cs typeface="+mn-cs"/>
            </a:rPr>
            <a:t>Transfer of data (44-49)</a:t>
          </a:r>
        </a:p>
      </dgm:t>
    </dgm:pt>
    <dgm:pt modelId="{9246D48B-9D2B-4391-BFBB-A143A0C4B122}" type="parTrans" cxnId="{C27D7A5F-1A24-425A-94F9-6613797203BF}">
      <dgm:prSet/>
      <dgm:spPr/>
      <dgm:t>
        <a:bodyPr/>
        <a:lstStyle/>
        <a:p>
          <a:endParaRPr lang="en-US"/>
        </a:p>
      </dgm:t>
    </dgm:pt>
    <dgm:pt modelId="{0FE0FBE9-DD48-4016-A0AF-68B5CA249F07}" type="sibTrans" cxnId="{C27D7A5F-1A24-425A-94F9-6613797203BF}">
      <dgm:prSet/>
      <dgm:spPr/>
      <dgm:t>
        <a:bodyPr/>
        <a:lstStyle/>
        <a:p>
          <a:endParaRPr lang="en-US"/>
        </a:p>
      </dgm:t>
    </dgm:pt>
    <dgm:pt modelId="{3318839A-3EF4-4B18-929B-D74835B47805}">
      <dgm:prSet phldrT="[Text]" custT="1"/>
      <dgm:spPr>
        <a:xfrm rot="5400000">
          <a:off x="6198583" y="-68341"/>
          <a:ext cx="1673467" cy="6621475"/>
        </a:xfrm>
        <a:solidFill>
          <a:srgbClr val="99CB38">
            <a:alpha val="90000"/>
            <a:tint val="40000"/>
            <a:hueOff val="0"/>
            <a:satOff val="0"/>
            <a:lumOff val="0"/>
            <a:alphaOff val="0"/>
          </a:srgbClr>
        </a:solidFill>
        <a:ln w="15875" cap="flat" cmpd="sng" algn="ctr">
          <a:solidFill>
            <a:srgbClr val="99CB38">
              <a:alpha val="90000"/>
              <a:tint val="40000"/>
              <a:hueOff val="0"/>
              <a:satOff val="0"/>
              <a:lumOff val="0"/>
              <a:alphaOff val="0"/>
            </a:srgbClr>
          </a:solidFill>
          <a:prstDash val="solid"/>
        </a:ln>
        <a:effectLst/>
      </dgm:spPr>
      <dgm:t>
        <a:bodyPr/>
        <a:lstStyle/>
        <a:p>
          <a:r>
            <a:rPr lang="en-US" sz="1800" dirty="0">
              <a:solidFill>
                <a:sysClr val="windowText" lastClr="000000">
                  <a:hueOff val="0"/>
                  <a:satOff val="0"/>
                  <a:lumOff val="0"/>
                  <a:alphaOff val="0"/>
                </a:sysClr>
              </a:solidFill>
              <a:latin typeface="+mj-lt"/>
              <a:ea typeface="+mn-ea"/>
              <a:cs typeface="+mn-cs"/>
            </a:rPr>
            <a:t>Non-compliances with orders from a DPA for stopping data flows (58)</a:t>
          </a:r>
        </a:p>
      </dgm:t>
    </dgm:pt>
    <dgm:pt modelId="{9597A46A-D213-441E-B780-51C57F25A25A}" type="parTrans" cxnId="{ECF8DC27-DD4E-4615-868E-0259C5929606}">
      <dgm:prSet/>
      <dgm:spPr/>
      <dgm:t>
        <a:bodyPr/>
        <a:lstStyle/>
        <a:p>
          <a:endParaRPr lang="en-US"/>
        </a:p>
      </dgm:t>
    </dgm:pt>
    <dgm:pt modelId="{19DB2463-054F-4F26-9BCA-858BD5E7B54C}" type="sibTrans" cxnId="{ECF8DC27-DD4E-4615-868E-0259C5929606}">
      <dgm:prSet/>
      <dgm:spPr/>
      <dgm:t>
        <a:bodyPr/>
        <a:lstStyle/>
        <a:p>
          <a:endParaRPr lang="en-US"/>
        </a:p>
      </dgm:t>
    </dgm:pt>
    <dgm:pt modelId="{AE8AE591-BD05-4A43-AE27-F1768FC56189}" type="pres">
      <dgm:prSet presAssocID="{B7D77205-0185-48DD-BDDF-8628E2846564}" presName="Name0" presStyleCnt="0">
        <dgm:presLayoutVars>
          <dgm:dir/>
          <dgm:animLvl val="lvl"/>
          <dgm:resizeHandles val="exact"/>
        </dgm:presLayoutVars>
      </dgm:prSet>
      <dgm:spPr/>
    </dgm:pt>
    <dgm:pt modelId="{AF68D577-0203-422C-87DE-4C399B0CAC70}" type="pres">
      <dgm:prSet presAssocID="{1F523651-7C56-42A7-82B3-6CB6C6562C7E}" presName="linNode" presStyleCnt="0"/>
      <dgm:spPr/>
    </dgm:pt>
    <dgm:pt modelId="{40FE69A1-6B6C-4556-B8D3-5C8C6F6B4FF7}" type="pres">
      <dgm:prSet presAssocID="{1F523651-7C56-42A7-82B3-6CB6C6562C7E}" presName="parentText" presStyleLbl="node1" presStyleIdx="0" presStyleCnt="2">
        <dgm:presLayoutVars>
          <dgm:chMax val="1"/>
          <dgm:bulletEnabled val="1"/>
        </dgm:presLayoutVars>
      </dgm:prSet>
      <dgm:spPr>
        <a:prstGeom prst="roundRect">
          <a:avLst/>
        </a:prstGeom>
      </dgm:spPr>
    </dgm:pt>
    <dgm:pt modelId="{4AD62E6E-153A-4184-B937-2DED12405D0E}" type="pres">
      <dgm:prSet presAssocID="{1F523651-7C56-42A7-82B3-6CB6C6562C7E}" presName="descendantText" presStyleLbl="alignAccFollowNode1" presStyleIdx="0" presStyleCnt="2">
        <dgm:presLayoutVars>
          <dgm:bulletEnabled val="1"/>
        </dgm:presLayoutVars>
      </dgm:prSet>
      <dgm:spPr>
        <a:prstGeom prst="round2SameRect">
          <a:avLst/>
        </a:prstGeom>
      </dgm:spPr>
    </dgm:pt>
    <dgm:pt modelId="{AE731F06-AFA3-497D-A57D-CDB7E02B0771}" type="pres">
      <dgm:prSet presAssocID="{EEF94471-CCC5-4085-B615-FDD25C98B720}" presName="sp" presStyleCnt="0"/>
      <dgm:spPr/>
    </dgm:pt>
    <dgm:pt modelId="{4EE6DB94-F878-4BA1-AE72-1C57C281D28B}" type="pres">
      <dgm:prSet presAssocID="{30A76A9F-A990-4910-B6B5-D267ECB2DD28}" presName="linNode" presStyleCnt="0"/>
      <dgm:spPr/>
    </dgm:pt>
    <dgm:pt modelId="{52D7C7D6-A89A-423B-9553-6ACE9E8F650A}" type="pres">
      <dgm:prSet presAssocID="{30A76A9F-A990-4910-B6B5-D267ECB2DD28}" presName="parentText" presStyleLbl="node1" presStyleIdx="1" presStyleCnt="2">
        <dgm:presLayoutVars>
          <dgm:chMax val="1"/>
          <dgm:bulletEnabled val="1"/>
        </dgm:presLayoutVars>
      </dgm:prSet>
      <dgm:spPr>
        <a:prstGeom prst="roundRect">
          <a:avLst/>
        </a:prstGeom>
      </dgm:spPr>
    </dgm:pt>
    <dgm:pt modelId="{E2615C8C-6339-4B57-AB7E-CB4A0CC660C0}" type="pres">
      <dgm:prSet presAssocID="{30A76A9F-A990-4910-B6B5-D267ECB2DD28}" presName="descendantText" presStyleLbl="alignAccFollowNode1" presStyleIdx="1" presStyleCnt="2">
        <dgm:presLayoutVars>
          <dgm:bulletEnabled val="1"/>
        </dgm:presLayoutVars>
      </dgm:prSet>
      <dgm:spPr>
        <a:prstGeom prst="round2SameRect">
          <a:avLst/>
        </a:prstGeom>
      </dgm:spPr>
    </dgm:pt>
  </dgm:ptLst>
  <dgm:cxnLst>
    <dgm:cxn modelId="{2CA8AA0F-CFC7-492A-99D3-E2AD3136FDA4}" type="presOf" srcId="{EB28CCA0-5B57-4FE0-952F-745F55FE5C8B}" destId="{E2615C8C-6339-4B57-AB7E-CB4A0CC660C0}" srcOrd="0" destOrd="2" presId="urn:microsoft.com/office/officeart/2005/8/layout/vList5"/>
    <dgm:cxn modelId="{ECF8DC27-DD4E-4615-868E-0259C5929606}" srcId="{30A76A9F-A990-4910-B6B5-D267ECB2DD28}" destId="{3318839A-3EF4-4B18-929B-D74835B47805}" srcOrd="3" destOrd="0" parTransId="{9597A46A-D213-441E-B780-51C57F25A25A}" sibTransId="{19DB2463-054F-4F26-9BCA-858BD5E7B54C}"/>
    <dgm:cxn modelId="{C27D7A5F-1A24-425A-94F9-6613797203BF}" srcId="{30A76A9F-A990-4910-B6B5-D267ECB2DD28}" destId="{EB28CCA0-5B57-4FE0-952F-745F55FE5C8B}" srcOrd="2" destOrd="0" parTransId="{9246D48B-9D2B-4391-BFBB-A143A0C4B122}" sibTransId="{0FE0FBE9-DD48-4016-A0AF-68B5CA249F07}"/>
    <dgm:cxn modelId="{CC5EE741-2E36-4079-A981-C2120B0D32F4}" srcId="{1F523651-7C56-42A7-82B3-6CB6C6562C7E}" destId="{50DBA23F-C5D4-4EA1-B03E-7AF0CBE8CFC8}" srcOrd="0" destOrd="0" parTransId="{EA09D0C7-5C2C-4271-A982-E0629734986C}" sibTransId="{A7939516-65B2-418C-8739-55CF54E87F5E}"/>
    <dgm:cxn modelId="{B5702168-E1A7-4087-AE82-C18B2FCE7FF0}" srcId="{B7D77205-0185-48DD-BDDF-8628E2846564}" destId="{30A76A9F-A990-4910-B6B5-D267ECB2DD28}" srcOrd="1" destOrd="0" parTransId="{3E1D9BD3-B5F2-4681-A2F7-30E414510689}" sibTransId="{0A5F998C-4479-4F51-8075-0C9B08E4D19A}"/>
    <dgm:cxn modelId="{9F24F06B-7CAD-4BF1-BDBC-49DD35333D64}" srcId="{1F523651-7C56-42A7-82B3-6CB6C6562C7E}" destId="{A1692E78-28A7-4ABA-AA84-124895F03BB0}" srcOrd="1" destOrd="0" parTransId="{8B06D835-2DAA-47B5-AE28-1A632F74F3EF}" sibTransId="{26D958FE-D464-487B-BD31-04160C27BBF2}"/>
    <dgm:cxn modelId="{484E496F-860D-416F-8CC4-07F92D234D8D}" srcId="{30A76A9F-A990-4910-B6B5-D267ECB2DD28}" destId="{54F556B4-3A5F-4DBE-AFD3-05012EA4FD92}" srcOrd="1" destOrd="0" parTransId="{FF6BB73A-5DF6-4CBB-8497-AFFB3D2BB3CC}" sibTransId="{C31B45D1-7233-437A-A5A5-75C565C8F40E}"/>
    <dgm:cxn modelId="{B7C2506F-96B2-4A5A-BE70-7C57BC8D2D20}" type="presOf" srcId="{30A76A9F-A990-4910-B6B5-D267ECB2DD28}" destId="{52D7C7D6-A89A-423B-9553-6ACE9E8F650A}" srcOrd="0" destOrd="0" presId="urn:microsoft.com/office/officeart/2005/8/layout/vList5"/>
    <dgm:cxn modelId="{87FFC354-9A70-4F76-8B6B-FFC96671A416}" type="presOf" srcId="{0014DF7F-A4B0-4404-9B81-177CDE08FA91}" destId="{E2615C8C-6339-4B57-AB7E-CB4A0CC660C0}" srcOrd="0" destOrd="0" presId="urn:microsoft.com/office/officeart/2005/8/layout/vList5"/>
    <dgm:cxn modelId="{25EAE77A-1A46-42C3-92F7-62D688DEBAC1}" type="presOf" srcId="{54F556B4-3A5F-4DBE-AFD3-05012EA4FD92}" destId="{E2615C8C-6339-4B57-AB7E-CB4A0CC660C0}" srcOrd="0" destOrd="1" presId="urn:microsoft.com/office/officeart/2005/8/layout/vList5"/>
    <dgm:cxn modelId="{2183757D-88C7-49D8-B112-577A911DA292}" srcId="{30A76A9F-A990-4910-B6B5-D267ECB2DD28}" destId="{0014DF7F-A4B0-4404-9B81-177CDE08FA91}" srcOrd="0" destOrd="0" parTransId="{43D9D1E7-F6E2-4D0D-933A-917BE6434FB1}" sibTransId="{9EB78430-5E8D-4C4C-B10C-2B4221B3B540}"/>
    <dgm:cxn modelId="{9367019B-4B32-4533-8C2B-67319007F077}" srcId="{B7D77205-0185-48DD-BDDF-8628E2846564}" destId="{1F523651-7C56-42A7-82B3-6CB6C6562C7E}" srcOrd="0" destOrd="0" parTransId="{A70F82F0-F238-44E7-B6FB-0E327549C60A}" sibTransId="{EEF94471-CCC5-4085-B615-FDD25C98B720}"/>
    <dgm:cxn modelId="{AF7C8BB3-1A60-4380-AA73-43A40E5A7D54}" type="presOf" srcId="{B7D77205-0185-48DD-BDDF-8628E2846564}" destId="{AE8AE591-BD05-4A43-AE27-F1768FC56189}" srcOrd="0" destOrd="0" presId="urn:microsoft.com/office/officeart/2005/8/layout/vList5"/>
    <dgm:cxn modelId="{4EE509B6-3CEE-47FC-AB09-518F7DD9BB57}" type="presOf" srcId="{50DBA23F-C5D4-4EA1-B03E-7AF0CBE8CFC8}" destId="{4AD62E6E-153A-4184-B937-2DED12405D0E}" srcOrd="0" destOrd="0" presId="urn:microsoft.com/office/officeart/2005/8/layout/vList5"/>
    <dgm:cxn modelId="{F00A03C0-2563-4A85-9DCC-C0E82135576B}" type="presOf" srcId="{1F523651-7C56-42A7-82B3-6CB6C6562C7E}" destId="{40FE69A1-6B6C-4556-B8D3-5C8C6F6B4FF7}" srcOrd="0" destOrd="0" presId="urn:microsoft.com/office/officeart/2005/8/layout/vList5"/>
    <dgm:cxn modelId="{1BE199E6-A176-46FC-A38D-F1FB7D087709}" type="presOf" srcId="{3318839A-3EF4-4B18-929B-D74835B47805}" destId="{E2615C8C-6339-4B57-AB7E-CB4A0CC660C0}" srcOrd="0" destOrd="3" presId="urn:microsoft.com/office/officeart/2005/8/layout/vList5"/>
    <dgm:cxn modelId="{84EF70F5-1CDD-4E17-976B-B4344579CDE2}" type="presOf" srcId="{A1692E78-28A7-4ABA-AA84-124895F03BB0}" destId="{4AD62E6E-153A-4184-B937-2DED12405D0E}" srcOrd="0" destOrd="1" presId="urn:microsoft.com/office/officeart/2005/8/layout/vList5"/>
    <dgm:cxn modelId="{478E5549-5F12-4362-91E5-B0E7FFFF13D8}" type="presParOf" srcId="{AE8AE591-BD05-4A43-AE27-F1768FC56189}" destId="{AF68D577-0203-422C-87DE-4C399B0CAC70}" srcOrd="0" destOrd="0" presId="urn:microsoft.com/office/officeart/2005/8/layout/vList5"/>
    <dgm:cxn modelId="{647015F7-DEA8-4A3D-A375-4470F7720169}" type="presParOf" srcId="{AF68D577-0203-422C-87DE-4C399B0CAC70}" destId="{40FE69A1-6B6C-4556-B8D3-5C8C6F6B4FF7}" srcOrd="0" destOrd="0" presId="urn:microsoft.com/office/officeart/2005/8/layout/vList5"/>
    <dgm:cxn modelId="{91C3731E-33EA-437D-9A3B-EABF6BC9441D}" type="presParOf" srcId="{AF68D577-0203-422C-87DE-4C399B0CAC70}" destId="{4AD62E6E-153A-4184-B937-2DED12405D0E}" srcOrd="1" destOrd="0" presId="urn:microsoft.com/office/officeart/2005/8/layout/vList5"/>
    <dgm:cxn modelId="{A36120C4-B8D5-4374-97FE-522F0BF725BE}" type="presParOf" srcId="{AE8AE591-BD05-4A43-AE27-F1768FC56189}" destId="{AE731F06-AFA3-497D-A57D-CDB7E02B0771}" srcOrd="1" destOrd="0" presId="urn:microsoft.com/office/officeart/2005/8/layout/vList5"/>
    <dgm:cxn modelId="{D3BB9CF5-7F64-4F3F-8FEE-B5CD476EDD89}" type="presParOf" srcId="{AE8AE591-BD05-4A43-AE27-F1768FC56189}" destId="{4EE6DB94-F878-4BA1-AE72-1C57C281D28B}" srcOrd="2" destOrd="0" presId="urn:microsoft.com/office/officeart/2005/8/layout/vList5"/>
    <dgm:cxn modelId="{615E8B08-552F-4CEC-8341-99C10DF31F77}" type="presParOf" srcId="{4EE6DB94-F878-4BA1-AE72-1C57C281D28B}" destId="{52D7C7D6-A89A-423B-9553-6ACE9E8F650A}" srcOrd="0" destOrd="0" presId="urn:microsoft.com/office/officeart/2005/8/layout/vList5"/>
    <dgm:cxn modelId="{E35F20B3-09AD-4285-AD14-2DC711C6C7FC}" type="presParOf" srcId="{4EE6DB94-F878-4BA1-AE72-1C57C281D28B}" destId="{E2615C8C-6339-4B57-AB7E-CB4A0CC660C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111292-D501-4258-8EC9-EFAA7C87A0E2}"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de-DE"/>
        </a:p>
      </dgm:t>
    </dgm:pt>
    <dgm:pt modelId="{1D81C6E5-9856-4254-A04A-A3CE7CB239FD}">
      <dgm:prSet/>
      <dgm:spPr/>
      <dgm:t>
        <a:bodyPr/>
        <a:lstStyle/>
        <a:p>
          <a:r>
            <a:rPr lang="de-DE" dirty="0">
              <a:hlinkClick xmlns:r="http://schemas.openxmlformats.org/officeDocument/2006/relationships" r:id="rId1"/>
            </a:rPr>
            <a:t>E</a:t>
          </a:r>
          <a:r>
            <a:rPr lang="en-FI" dirty="0" err="1">
              <a:hlinkClick xmlns:r="http://schemas.openxmlformats.org/officeDocument/2006/relationships" r:id="rId1"/>
            </a:rPr>
            <a:t>nforcement</a:t>
          </a:r>
          <a:r>
            <a:rPr lang="en-FI" dirty="0">
              <a:hlinkClick xmlns:r="http://schemas.openxmlformats.org/officeDocument/2006/relationships" r:id="rId1"/>
            </a:rPr>
            <a:t> tracker</a:t>
          </a:r>
          <a:r>
            <a:rPr lang="en-FI" dirty="0"/>
            <a:t>	</a:t>
          </a:r>
          <a:endParaRPr lang="de-DE" dirty="0"/>
        </a:p>
      </dgm:t>
    </dgm:pt>
    <dgm:pt modelId="{94F1BF75-FFDB-4A39-9B7F-C651836F2F38}" type="parTrans" cxnId="{43BD3453-9DC0-4303-9EA8-21A199C29CC5}">
      <dgm:prSet/>
      <dgm:spPr/>
      <dgm:t>
        <a:bodyPr/>
        <a:lstStyle/>
        <a:p>
          <a:endParaRPr lang="de-DE"/>
        </a:p>
      </dgm:t>
    </dgm:pt>
    <dgm:pt modelId="{05303C9E-11D0-4F74-BCC0-85E9DD0E1F20}" type="sibTrans" cxnId="{43BD3453-9DC0-4303-9EA8-21A199C29CC5}">
      <dgm:prSet/>
      <dgm:spPr/>
      <dgm:t>
        <a:bodyPr/>
        <a:lstStyle/>
        <a:p>
          <a:endParaRPr lang="de-DE"/>
        </a:p>
      </dgm:t>
    </dgm:pt>
    <dgm:pt modelId="{E3A0631B-E920-413E-8613-F6D62D682818}">
      <dgm:prSet/>
      <dgm:spPr/>
      <dgm:t>
        <a:bodyPr/>
        <a:lstStyle/>
        <a:p>
          <a:r>
            <a:rPr lang="en-FI" dirty="0">
              <a:hlinkClick xmlns:r="http://schemas.openxmlformats.org/officeDocument/2006/relationships" r:id="rId2"/>
            </a:rPr>
            <a:t>GDPR Hub</a:t>
          </a:r>
          <a:endParaRPr lang="de-DE" dirty="0"/>
        </a:p>
      </dgm:t>
    </dgm:pt>
    <dgm:pt modelId="{486F7754-E5D3-42CD-928A-340D02B91F33}" type="parTrans" cxnId="{B2DECA0B-8B5A-4C09-BE9E-379019E1B09E}">
      <dgm:prSet/>
      <dgm:spPr/>
      <dgm:t>
        <a:bodyPr/>
        <a:lstStyle/>
        <a:p>
          <a:endParaRPr lang="de-DE"/>
        </a:p>
      </dgm:t>
    </dgm:pt>
    <dgm:pt modelId="{4FCA4184-AECC-4D80-9583-D5F06A6398B1}" type="sibTrans" cxnId="{B2DECA0B-8B5A-4C09-BE9E-379019E1B09E}">
      <dgm:prSet/>
      <dgm:spPr/>
      <dgm:t>
        <a:bodyPr/>
        <a:lstStyle/>
        <a:p>
          <a:endParaRPr lang="de-DE"/>
        </a:p>
      </dgm:t>
    </dgm:pt>
    <dgm:pt modelId="{87670C3C-C438-420A-9DD3-D350E69B195D}" type="pres">
      <dgm:prSet presAssocID="{D2111292-D501-4258-8EC9-EFAA7C87A0E2}" presName="Name0" presStyleCnt="0">
        <dgm:presLayoutVars>
          <dgm:dir/>
          <dgm:resizeHandles val="exact"/>
        </dgm:presLayoutVars>
      </dgm:prSet>
      <dgm:spPr/>
    </dgm:pt>
    <dgm:pt modelId="{DCE3CD03-4199-489A-9EBF-16BC147EEAF2}" type="pres">
      <dgm:prSet presAssocID="{1D81C6E5-9856-4254-A04A-A3CE7CB239FD}" presName="compNode" presStyleCnt="0"/>
      <dgm:spPr/>
    </dgm:pt>
    <dgm:pt modelId="{C566E40C-C9C1-4E4D-8D2E-0DE96438FA56}" type="pres">
      <dgm:prSet presAssocID="{1D81C6E5-9856-4254-A04A-A3CE7CB239FD}" presName="pictRect" presStyleLbl="node1" presStyleIdx="0" presStyleCnt="2"/>
      <dgm:spPr>
        <a:blipFill rotWithShape="1">
          <a:blip xmlns:r="http://schemas.openxmlformats.org/officeDocument/2006/relationships" r:embed="rId3"/>
          <a:srcRect/>
          <a:stretch>
            <a:fillRect l="-31000" r="-31000"/>
          </a:stretch>
        </a:blipFill>
      </dgm:spPr>
    </dgm:pt>
    <dgm:pt modelId="{3661C5EB-F8EB-425D-8FAE-1F00209B49DE}" type="pres">
      <dgm:prSet presAssocID="{1D81C6E5-9856-4254-A04A-A3CE7CB239FD}" presName="textRect" presStyleLbl="revTx" presStyleIdx="0" presStyleCnt="2">
        <dgm:presLayoutVars>
          <dgm:bulletEnabled val="1"/>
        </dgm:presLayoutVars>
      </dgm:prSet>
      <dgm:spPr/>
    </dgm:pt>
    <dgm:pt modelId="{5E884E7A-DC5A-4983-A259-AD0C12B7BAAF}" type="pres">
      <dgm:prSet presAssocID="{05303C9E-11D0-4F74-BCC0-85E9DD0E1F20}" presName="sibTrans" presStyleLbl="sibTrans2D1" presStyleIdx="0" presStyleCnt="0"/>
      <dgm:spPr/>
    </dgm:pt>
    <dgm:pt modelId="{B2270C6D-5972-469C-AFFD-4CF375C682B4}" type="pres">
      <dgm:prSet presAssocID="{E3A0631B-E920-413E-8613-F6D62D682818}" presName="compNode" presStyleCnt="0"/>
      <dgm:spPr/>
    </dgm:pt>
    <dgm:pt modelId="{D305CA3C-4589-4C53-AD92-707A6C22514F}" type="pres">
      <dgm:prSet presAssocID="{E3A0631B-E920-413E-8613-F6D62D682818}" presName="pictRect" presStyleLbl="node1" presStyleIdx="1" presStyleCnt="2"/>
      <dgm:spPr>
        <a:blipFill rotWithShape="1">
          <a:blip xmlns:r="http://schemas.openxmlformats.org/officeDocument/2006/relationships" r:embed="rId4"/>
          <a:srcRect/>
          <a:stretch>
            <a:fillRect l="-16000" r="-16000"/>
          </a:stretch>
        </a:blipFill>
      </dgm:spPr>
    </dgm:pt>
    <dgm:pt modelId="{43469A4D-E0B4-474C-AA9C-B8A049BE23E8}" type="pres">
      <dgm:prSet presAssocID="{E3A0631B-E920-413E-8613-F6D62D682818}" presName="textRect" presStyleLbl="revTx" presStyleIdx="1" presStyleCnt="2">
        <dgm:presLayoutVars>
          <dgm:bulletEnabled val="1"/>
        </dgm:presLayoutVars>
      </dgm:prSet>
      <dgm:spPr/>
    </dgm:pt>
  </dgm:ptLst>
  <dgm:cxnLst>
    <dgm:cxn modelId="{64C5A601-1A63-47DB-9EC9-011C62FECDC2}" type="presOf" srcId="{E3A0631B-E920-413E-8613-F6D62D682818}" destId="{43469A4D-E0B4-474C-AA9C-B8A049BE23E8}" srcOrd="0" destOrd="0" presId="urn:microsoft.com/office/officeart/2005/8/layout/pList1"/>
    <dgm:cxn modelId="{B2DECA0B-8B5A-4C09-BE9E-379019E1B09E}" srcId="{D2111292-D501-4258-8EC9-EFAA7C87A0E2}" destId="{E3A0631B-E920-413E-8613-F6D62D682818}" srcOrd="1" destOrd="0" parTransId="{486F7754-E5D3-42CD-928A-340D02B91F33}" sibTransId="{4FCA4184-AECC-4D80-9583-D5F06A6398B1}"/>
    <dgm:cxn modelId="{4A4A8C16-3040-402C-908D-07A452077F9D}" type="presOf" srcId="{1D81C6E5-9856-4254-A04A-A3CE7CB239FD}" destId="{3661C5EB-F8EB-425D-8FAE-1F00209B49DE}" srcOrd="0" destOrd="0" presId="urn:microsoft.com/office/officeart/2005/8/layout/pList1"/>
    <dgm:cxn modelId="{0A91C936-55AF-4064-849B-FC25AB1D7A07}" type="presOf" srcId="{05303C9E-11D0-4F74-BCC0-85E9DD0E1F20}" destId="{5E884E7A-DC5A-4983-A259-AD0C12B7BAAF}" srcOrd="0" destOrd="0" presId="urn:microsoft.com/office/officeart/2005/8/layout/pList1"/>
    <dgm:cxn modelId="{621C4137-4300-4674-98F4-D2AE8C38BC7D}" type="presOf" srcId="{D2111292-D501-4258-8EC9-EFAA7C87A0E2}" destId="{87670C3C-C438-420A-9DD3-D350E69B195D}" srcOrd="0" destOrd="0" presId="urn:microsoft.com/office/officeart/2005/8/layout/pList1"/>
    <dgm:cxn modelId="{43BD3453-9DC0-4303-9EA8-21A199C29CC5}" srcId="{D2111292-D501-4258-8EC9-EFAA7C87A0E2}" destId="{1D81C6E5-9856-4254-A04A-A3CE7CB239FD}" srcOrd="0" destOrd="0" parTransId="{94F1BF75-FFDB-4A39-9B7F-C651836F2F38}" sibTransId="{05303C9E-11D0-4F74-BCC0-85E9DD0E1F20}"/>
    <dgm:cxn modelId="{1BF8DF27-6A7B-4EAE-B234-19571DDE3E52}" type="presParOf" srcId="{87670C3C-C438-420A-9DD3-D350E69B195D}" destId="{DCE3CD03-4199-489A-9EBF-16BC147EEAF2}" srcOrd="0" destOrd="0" presId="urn:microsoft.com/office/officeart/2005/8/layout/pList1"/>
    <dgm:cxn modelId="{CA65C517-0EB5-4629-A2F0-FB86F21B20EF}" type="presParOf" srcId="{DCE3CD03-4199-489A-9EBF-16BC147EEAF2}" destId="{C566E40C-C9C1-4E4D-8D2E-0DE96438FA56}" srcOrd="0" destOrd="0" presId="urn:microsoft.com/office/officeart/2005/8/layout/pList1"/>
    <dgm:cxn modelId="{B6F85540-41A5-41D0-9594-BBF487B1474F}" type="presParOf" srcId="{DCE3CD03-4199-489A-9EBF-16BC147EEAF2}" destId="{3661C5EB-F8EB-425D-8FAE-1F00209B49DE}" srcOrd="1" destOrd="0" presId="urn:microsoft.com/office/officeart/2005/8/layout/pList1"/>
    <dgm:cxn modelId="{FADE0F8E-4673-4958-BA6C-9BDA1E86F658}" type="presParOf" srcId="{87670C3C-C438-420A-9DD3-D350E69B195D}" destId="{5E884E7A-DC5A-4983-A259-AD0C12B7BAAF}" srcOrd="1" destOrd="0" presId="urn:microsoft.com/office/officeart/2005/8/layout/pList1"/>
    <dgm:cxn modelId="{7BF7F729-EFFA-473D-9E20-3DC9B79D3504}" type="presParOf" srcId="{87670C3C-C438-420A-9DD3-D350E69B195D}" destId="{B2270C6D-5972-469C-AFFD-4CF375C682B4}" srcOrd="2" destOrd="0" presId="urn:microsoft.com/office/officeart/2005/8/layout/pList1"/>
    <dgm:cxn modelId="{75583048-6691-41AB-BC1E-5ADC461D1D1C}" type="presParOf" srcId="{B2270C6D-5972-469C-AFFD-4CF375C682B4}" destId="{D305CA3C-4589-4C53-AD92-707A6C22514F}" srcOrd="0" destOrd="0" presId="urn:microsoft.com/office/officeart/2005/8/layout/pList1"/>
    <dgm:cxn modelId="{9B496320-DB92-499B-B37B-60DB6759AD06}" type="presParOf" srcId="{B2270C6D-5972-469C-AFFD-4CF375C682B4}" destId="{43469A4D-E0B4-474C-AA9C-B8A049BE23E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87B861-6525-483B-A03D-81021C976A6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i-FI"/>
        </a:p>
      </dgm:t>
    </dgm:pt>
    <dgm:pt modelId="{A6596B1E-928B-4A7C-B49A-AFB94CBFAC52}">
      <dgm:prSet/>
      <dgm:spPr/>
      <dgm:t>
        <a:bodyPr/>
        <a:lstStyle/>
        <a:p>
          <a:r>
            <a:rPr lang="de-DE" b="0" i="0" baseline="0"/>
            <a:t>Google</a:t>
          </a:r>
          <a:endParaRPr lang="fi-FI"/>
        </a:p>
      </dgm:t>
    </dgm:pt>
    <dgm:pt modelId="{0D5A4AAE-AAB2-4F55-874E-6CD3EECC564F}" type="parTrans" cxnId="{4F8E18A0-1BC4-4C6C-8726-22950D9C2F25}">
      <dgm:prSet/>
      <dgm:spPr/>
      <dgm:t>
        <a:bodyPr/>
        <a:lstStyle/>
        <a:p>
          <a:endParaRPr lang="fi-FI"/>
        </a:p>
      </dgm:t>
    </dgm:pt>
    <dgm:pt modelId="{80D4362A-9C63-4A0B-945D-DFF33C6FF775}" type="sibTrans" cxnId="{4F8E18A0-1BC4-4C6C-8726-22950D9C2F25}">
      <dgm:prSet/>
      <dgm:spPr/>
      <dgm:t>
        <a:bodyPr/>
        <a:lstStyle/>
        <a:p>
          <a:endParaRPr lang="fi-FI"/>
        </a:p>
      </dgm:t>
    </dgm:pt>
    <dgm:pt modelId="{8D81F284-2D37-427B-B3A1-F2276BA790AD}">
      <dgm:prSet/>
      <dgm:spPr/>
      <dgm:t>
        <a:bodyPr/>
        <a:lstStyle/>
        <a:p>
          <a:r>
            <a:rPr lang="de-DE" b="0" i="0" baseline="0"/>
            <a:t>In January 2019, the CNIL fined Google €50 million (about $57.26 million)</a:t>
          </a:r>
          <a:endParaRPr lang="fi-FI"/>
        </a:p>
      </dgm:t>
    </dgm:pt>
    <dgm:pt modelId="{DBB27B85-B64C-4092-BB77-AD45875EB99D}" type="parTrans" cxnId="{1DED4C65-7EE0-4FAD-AB7F-AC8D242C7274}">
      <dgm:prSet/>
      <dgm:spPr/>
      <dgm:t>
        <a:bodyPr/>
        <a:lstStyle/>
        <a:p>
          <a:endParaRPr lang="fi-FI"/>
        </a:p>
      </dgm:t>
    </dgm:pt>
    <dgm:pt modelId="{618BFEB5-1C84-412C-A450-729B58F7080D}" type="sibTrans" cxnId="{1DED4C65-7EE0-4FAD-AB7F-AC8D242C7274}">
      <dgm:prSet/>
      <dgm:spPr/>
      <dgm:t>
        <a:bodyPr/>
        <a:lstStyle/>
        <a:p>
          <a:endParaRPr lang="fi-FI"/>
        </a:p>
      </dgm:t>
    </dgm:pt>
    <dgm:pt modelId="{24F01548-822A-42EA-B0FF-804D729A5D31}">
      <dgm:prSet/>
      <dgm:spPr/>
      <dgm:t>
        <a:bodyPr/>
        <a:lstStyle/>
        <a:p>
          <a:r>
            <a:rPr lang="de-DE" b="0" i="0" baseline="0"/>
            <a:t>Google’s total revenues from 2019 was (more or less) $161,857 million </a:t>
          </a:r>
          <a:endParaRPr lang="fi-FI"/>
        </a:p>
      </dgm:t>
    </dgm:pt>
    <dgm:pt modelId="{499B0DF0-F556-476C-8BFF-DD035EE25BE1}" type="parTrans" cxnId="{3F410FD6-7F90-485C-886A-05457AC00F87}">
      <dgm:prSet/>
      <dgm:spPr/>
      <dgm:t>
        <a:bodyPr/>
        <a:lstStyle/>
        <a:p>
          <a:endParaRPr lang="fi-FI"/>
        </a:p>
      </dgm:t>
    </dgm:pt>
    <dgm:pt modelId="{B9B19298-7C97-4A0B-9C53-8976CE3828C6}" type="sibTrans" cxnId="{3F410FD6-7F90-485C-886A-05457AC00F87}">
      <dgm:prSet/>
      <dgm:spPr/>
      <dgm:t>
        <a:bodyPr/>
        <a:lstStyle/>
        <a:p>
          <a:endParaRPr lang="fi-FI"/>
        </a:p>
      </dgm:t>
    </dgm:pt>
    <dgm:pt modelId="{B2C58ED9-F4BA-4192-9F15-E42714B587FE}">
      <dgm:prSet/>
      <dgm:spPr/>
      <dgm:t>
        <a:bodyPr/>
        <a:lstStyle/>
        <a:p>
          <a:r>
            <a:rPr lang="de-DE" b="0" i="0" baseline="0"/>
            <a:t>The fine was about 0.035% of Google’s revenue. To put it another way, Google’s revenue was about 2,829.7 times higher than the fine</a:t>
          </a:r>
          <a:endParaRPr lang="fi-FI"/>
        </a:p>
      </dgm:t>
    </dgm:pt>
    <dgm:pt modelId="{18C88381-7B3D-44CC-BCAE-E390A86305DC}" type="parTrans" cxnId="{EFC80341-7163-4369-AA82-F97C077E3BAD}">
      <dgm:prSet/>
      <dgm:spPr/>
      <dgm:t>
        <a:bodyPr/>
        <a:lstStyle/>
        <a:p>
          <a:endParaRPr lang="fi-FI"/>
        </a:p>
      </dgm:t>
    </dgm:pt>
    <dgm:pt modelId="{A78D3CB0-EC2F-4159-8007-BB5B25CDFCF1}" type="sibTrans" cxnId="{EFC80341-7163-4369-AA82-F97C077E3BAD}">
      <dgm:prSet/>
      <dgm:spPr/>
      <dgm:t>
        <a:bodyPr/>
        <a:lstStyle/>
        <a:p>
          <a:endParaRPr lang="fi-FI"/>
        </a:p>
      </dgm:t>
    </dgm:pt>
    <dgm:pt modelId="{B3A4FB73-3C18-46D3-87E9-D837A8D45F09}">
      <dgm:prSet/>
      <dgm:spPr/>
      <dgm:t>
        <a:bodyPr/>
        <a:lstStyle/>
        <a:p>
          <a:r>
            <a:rPr lang="de-DE" b="0" i="0" baseline="0"/>
            <a:t>Facebook</a:t>
          </a:r>
          <a:endParaRPr lang="fi-FI"/>
        </a:p>
      </dgm:t>
    </dgm:pt>
    <dgm:pt modelId="{4636CFEE-7BB0-4CFC-A763-2E89DA7FD350}" type="parTrans" cxnId="{AF2AF741-41CD-4430-A99C-A313B0D8F2EA}">
      <dgm:prSet/>
      <dgm:spPr/>
      <dgm:t>
        <a:bodyPr/>
        <a:lstStyle/>
        <a:p>
          <a:endParaRPr lang="fi-FI"/>
        </a:p>
      </dgm:t>
    </dgm:pt>
    <dgm:pt modelId="{98D68672-3CBA-4CB7-93B7-98DB04F2C8FC}" type="sibTrans" cxnId="{AF2AF741-41CD-4430-A99C-A313B0D8F2EA}">
      <dgm:prSet/>
      <dgm:spPr/>
      <dgm:t>
        <a:bodyPr/>
        <a:lstStyle/>
        <a:p>
          <a:endParaRPr lang="fi-FI"/>
        </a:p>
      </dgm:t>
    </dgm:pt>
    <dgm:pt modelId="{2037E798-3D94-4A7B-B3E1-A1C12CC043CE}">
      <dgm:prSet/>
      <dgm:spPr/>
      <dgm:t>
        <a:bodyPr/>
        <a:lstStyle/>
        <a:p>
          <a:r>
            <a:rPr lang="de-DE" b="0" i="0" baseline="0"/>
            <a:t>In July 2019, the FTC fined Facebook $5 billion</a:t>
          </a:r>
          <a:endParaRPr lang="fi-FI"/>
        </a:p>
      </dgm:t>
    </dgm:pt>
    <dgm:pt modelId="{43DF1B2C-ADFC-4BC7-9141-3EB67809873E}" type="parTrans" cxnId="{1DF15572-D38B-466F-A4B9-6E48FF02FA39}">
      <dgm:prSet/>
      <dgm:spPr/>
      <dgm:t>
        <a:bodyPr/>
        <a:lstStyle/>
        <a:p>
          <a:endParaRPr lang="fi-FI"/>
        </a:p>
      </dgm:t>
    </dgm:pt>
    <dgm:pt modelId="{5249BF90-9E61-46DB-B089-61658673CAB3}" type="sibTrans" cxnId="{1DF15572-D38B-466F-A4B9-6E48FF02FA39}">
      <dgm:prSet/>
      <dgm:spPr/>
      <dgm:t>
        <a:bodyPr/>
        <a:lstStyle/>
        <a:p>
          <a:endParaRPr lang="fi-FI"/>
        </a:p>
      </dgm:t>
    </dgm:pt>
    <dgm:pt modelId="{6100CDCD-385D-4243-97AE-FDC71C14D3CA}">
      <dgm:prSet/>
      <dgm:spPr/>
      <dgm:t>
        <a:bodyPr/>
        <a:lstStyle/>
        <a:p>
          <a:r>
            <a:rPr lang="de-DE" b="0" i="0" baseline="0"/>
            <a:t>Facebook’s total revenue for 2019 was (more or less) $70.7 billion</a:t>
          </a:r>
          <a:endParaRPr lang="fi-FI"/>
        </a:p>
      </dgm:t>
    </dgm:pt>
    <dgm:pt modelId="{AA998FA5-2C78-467B-8CCA-4ABFFDEBE574}" type="parTrans" cxnId="{26820F5C-BDB6-43F8-A7B6-BA5EE46D6236}">
      <dgm:prSet/>
      <dgm:spPr/>
      <dgm:t>
        <a:bodyPr/>
        <a:lstStyle/>
        <a:p>
          <a:endParaRPr lang="fi-FI"/>
        </a:p>
      </dgm:t>
    </dgm:pt>
    <dgm:pt modelId="{5E94CA88-50BC-4402-B2B1-56311D4137C8}" type="sibTrans" cxnId="{26820F5C-BDB6-43F8-A7B6-BA5EE46D6236}">
      <dgm:prSet/>
      <dgm:spPr/>
      <dgm:t>
        <a:bodyPr/>
        <a:lstStyle/>
        <a:p>
          <a:endParaRPr lang="fi-FI"/>
        </a:p>
      </dgm:t>
    </dgm:pt>
    <dgm:pt modelId="{5A80E3F4-BCD4-4C41-8099-8FA8F96A5C72}">
      <dgm:prSet/>
      <dgm:spPr/>
      <dgm:t>
        <a:bodyPr/>
        <a:lstStyle/>
        <a:p>
          <a:r>
            <a:rPr lang="de-DE" b="0" i="0" baseline="0"/>
            <a:t>The fine was about 7% of Facebook’s revenue. To put it another way, Facebook’s revenue was about 14 times larger than the fine</a:t>
          </a:r>
          <a:endParaRPr lang="fi-FI"/>
        </a:p>
      </dgm:t>
    </dgm:pt>
    <dgm:pt modelId="{1E9D1AC2-A6CD-4D16-AC7C-1C820BD43D72}" type="parTrans" cxnId="{5EE5FAF4-A772-403A-A526-0AE95B39360B}">
      <dgm:prSet/>
      <dgm:spPr/>
      <dgm:t>
        <a:bodyPr/>
        <a:lstStyle/>
        <a:p>
          <a:endParaRPr lang="fi-FI"/>
        </a:p>
      </dgm:t>
    </dgm:pt>
    <dgm:pt modelId="{600B8831-7601-45DA-8184-E6F55A8689FC}" type="sibTrans" cxnId="{5EE5FAF4-A772-403A-A526-0AE95B39360B}">
      <dgm:prSet/>
      <dgm:spPr/>
      <dgm:t>
        <a:bodyPr/>
        <a:lstStyle/>
        <a:p>
          <a:endParaRPr lang="fi-FI"/>
        </a:p>
      </dgm:t>
    </dgm:pt>
    <dgm:pt modelId="{4E314CB7-80CB-4912-8DF0-83947C246450}" type="pres">
      <dgm:prSet presAssocID="{7187B861-6525-483B-A03D-81021C976A6B}" presName="linear" presStyleCnt="0">
        <dgm:presLayoutVars>
          <dgm:animLvl val="lvl"/>
          <dgm:resizeHandles val="exact"/>
        </dgm:presLayoutVars>
      </dgm:prSet>
      <dgm:spPr/>
    </dgm:pt>
    <dgm:pt modelId="{8569E96C-89E1-4872-B96A-68B3882FA074}" type="pres">
      <dgm:prSet presAssocID="{A6596B1E-928B-4A7C-B49A-AFB94CBFAC52}" presName="parentText" presStyleLbl="node1" presStyleIdx="0" presStyleCnt="2">
        <dgm:presLayoutVars>
          <dgm:chMax val="0"/>
          <dgm:bulletEnabled val="1"/>
        </dgm:presLayoutVars>
      </dgm:prSet>
      <dgm:spPr/>
    </dgm:pt>
    <dgm:pt modelId="{7C562574-90DE-413E-AF61-9589D75F3460}" type="pres">
      <dgm:prSet presAssocID="{A6596B1E-928B-4A7C-B49A-AFB94CBFAC52}" presName="childText" presStyleLbl="revTx" presStyleIdx="0" presStyleCnt="2">
        <dgm:presLayoutVars>
          <dgm:bulletEnabled val="1"/>
        </dgm:presLayoutVars>
      </dgm:prSet>
      <dgm:spPr/>
    </dgm:pt>
    <dgm:pt modelId="{D46949E3-D1D4-41A0-86EB-EA6883547214}" type="pres">
      <dgm:prSet presAssocID="{B3A4FB73-3C18-46D3-87E9-D837A8D45F09}" presName="parentText" presStyleLbl="node1" presStyleIdx="1" presStyleCnt="2">
        <dgm:presLayoutVars>
          <dgm:chMax val="0"/>
          <dgm:bulletEnabled val="1"/>
        </dgm:presLayoutVars>
      </dgm:prSet>
      <dgm:spPr/>
    </dgm:pt>
    <dgm:pt modelId="{15C2D8E5-4234-4D2F-83D7-2433D50BC48C}" type="pres">
      <dgm:prSet presAssocID="{B3A4FB73-3C18-46D3-87E9-D837A8D45F09}" presName="childText" presStyleLbl="revTx" presStyleIdx="1" presStyleCnt="2">
        <dgm:presLayoutVars>
          <dgm:bulletEnabled val="1"/>
        </dgm:presLayoutVars>
      </dgm:prSet>
      <dgm:spPr/>
    </dgm:pt>
  </dgm:ptLst>
  <dgm:cxnLst>
    <dgm:cxn modelId="{A0A9C125-911B-422F-A14F-A401B4E6E122}" type="presOf" srcId="{A6596B1E-928B-4A7C-B49A-AFB94CBFAC52}" destId="{8569E96C-89E1-4872-B96A-68B3882FA074}" srcOrd="0" destOrd="0" presId="urn:microsoft.com/office/officeart/2005/8/layout/vList2"/>
    <dgm:cxn modelId="{26820F5C-BDB6-43F8-A7B6-BA5EE46D6236}" srcId="{B3A4FB73-3C18-46D3-87E9-D837A8D45F09}" destId="{6100CDCD-385D-4243-97AE-FDC71C14D3CA}" srcOrd="1" destOrd="0" parTransId="{AA998FA5-2C78-467B-8CCA-4ABFFDEBE574}" sibTransId="{5E94CA88-50BC-4402-B2B1-56311D4137C8}"/>
    <dgm:cxn modelId="{EFC80341-7163-4369-AA82-F97C077E3BAD}" srcId="{A6596B1E-928B-4A7C-B49A-AFB94CBFAC52}" destId="{B2C58ED9-F4BA-4192-9F15-E42714B587FE}" srcOrd="2" destOrd="0" parTransId="{18C88381-7B3D-44CC-BCAE-E390A86305DC}" sibTransId="{A78D3CB0-EC2F-4159-8007-BB5B25CDFCF1}"/>
    <dgm:cxn modelId="{AF2AF741-41CD-4430-A99C-A313B0D8F2EA}" srcId="{7187B861-6525-483B-A03D-81021C976A6B}" destId="{B3A4FB73-3C18-46D3-87E9-D837A8D45F09}" srcOrd="1" destOrd="0" parTransId="{4636CFEE-7BB0-4CFC-A763-2E89DA7FD350}" sibTransId="{98D68672-3CBA-4CB7-93B7-98DB04F2C8FC}"/>
    <dgm:cxn modelId="{1DED4C65-7EE0-4FAD-AB7F-AC8D242C7274}" srcId="{A6596B1E-928B-4A7C-B49A-AFB94CBFAC52}" destId="{8D81F284-2D37-427B-B3A1-F2276BA790AD}" srcOrd="0" destOrd="0" parTransId="{DBB27B85-B64C-4092-BB77-AD45875EB99D}" sibTransId="{618BFEB5-1C84-412C-A450-729B58F7080D}"/>
    <dgm:cxn modelId="{3E910369-91AA-4EB1-8FFF-A4DEF0A7F4F0}" type="presOf" srcId="{B3A4FB73-3C18-46D3-87E9-D837A8D45F09}" destId="{D46949E3-D1D4-41A0-86EB-EA6883547214}" srcOrd="0" destOrd="0" presId="urn:microsoft.com/office/officeart/2005/8/layout/vList2"/>
    <dgm:cxn modelId="{E21E624E-9225-4D7A-8155-2A122C6E97D2}" type="presOf" srcId="{5A80E3F4-BCD4-4C41-8099-8FA8F96A5C72}" destId="{15C2D8E5-4234-4D2F-83D7-2433D50BC48C}" srcOrd="0" destOrd="2" presId="urn:microsoft.com/office/officeart/2005/8/layout/vList2"/>
    <dgm:cxn modelId="{3AE2B371-F7F1-4BCD-8444-BC5B40C342D3}" type="presOf" srcId="{8D81F284-2D37-427B-B3A1-F2276BA790AD}" destId="{7C562574-90DE-413E-AF61-9589D75F3460}" srcOrd="0" destOrd="0" presId="urn:microsoft.com/office/officeart/2005/8/layout/vList2"/>
    <dgm:cxn modelId="{1DF15572-D38B-466F-A4B9-6E48FF02FA39}" srcId="{B3A4FB73-3C18-46D3-87E9-D837A8D45F09}" destId="{2037E798-3D94-4A7B-B3E1-A1C12CC043CE}" srcOrd="0" destOrd="0" parTransId="{43DF1B2C-ADFC-4BC7-9141-3EB67809873E}" sibTransId="{5249BF90-9E61-46DB-B089-61658673CAB3}"/>
    <dgm:cxn modelId="{9634A97D-32C2-485D-BCFA-88CB4CB6AC63}" type="presOf" srcId="{2037E798-3D94-4A7B-B3E1-A1C12CC043CE}" destId="{15C2D8E5-4234-4D2F-83D7-2433D50BC48C}" srcOrd="0" destOrd="0" presId="urn:microsoft.com/office/officeart/2005/8/layout/vList2"/>
    <dgm:cxn modelId="{CFB84983-E4D9-4D80-9681-8720FA80359C}" type="presOf" srcId="{B2C58ED9-F4BA-4192-9F15-E42714B587FE}" destId="{7C562574-90DE-413E-AF61-9589D75F3460}" srcOrd="0" destOrd="2" presId="urn:microsoft.com/office/officeart/2005/8/layout/vList2"/>
    <dgm:cxn modelId="{4F8E18A0-1BC4-4C6C-8726-22950D9C2F25}" srcId="{7187B861-6525-483B-A03D-81021C976A6B}" destId="{A6596B1E-928B-4A7C-B49A-AFB94CBFAC52}" srcOrd="0" destOrd="0" parTransId="{0D5A4AAE-AAB2-4F55-874E-6CD3EECC564F}" sibTransId="{80D4362A-9C63-4A0B-945D-DFF33C6FF775}"/>
    <dgm:cxn modelId="{EC3CF0A5-34BB-48C3-8548-C21921FBB1E8}" type="presOf" srcId="{24F01548-822A-42EA-B0FF-804D729A5D31}" destId="{7C562574-90DE-413E-AF61-9589D75F3460}" srcOrd="0" destOrd="1" presId="urn:microsoft.com/office/officeart/2005/8/layout/vList2"/>
    <dgm:cxn modelId="{3F410FD6-7F90-485C-886A-05457AC00F87}" srcId="{A6596B1E-928B-4A7C-B49A-AFB94CBFAC52}" destId="{24F01548-822A-42EA-B0FF-804D729A5D31}" srcOrd="1" destOrd="0" parTransId="{499B0DF0-F556-476C-8BFF-DD035EE25BE1}" sibTransId="{B9B19298-7C97-4A0B-9C53-8976CE3828C6}"/>
    <dgm:cxn modelId="{EAE148D6-7CFA-4816-BB59-F7BD610BF49C}" type="presOf" srcId="{6100CDCD-385D-4243-97AE-FDC71C14D3CA}" destId="{15C2D8E5-4234-4D2F-83D7-2433D50BC48C}" srcOrd="0" destOrd="1" presId="urn:microsoft.com/office/officeart/2005/8/layout/vList2"/>
    <dgm:cxn modelId="{5EE5FAF4-A772-403A-A526-0AE95B39360B}" srcId="{B3A4FB73-3C18-46D3-87E9-D837A8D45F09}" destId="{5A80E3F4-BCD4-4C41-8099-8FA8F96A5C72}" srcOrd="2" destOrd="0" parTransId="{1E9D1AC2-A6CD-4D16-AC7C-1C820BD43D72}" sibTransId="{600B8831-7601-45DA-8184-E6F55A8689FC}"/>
    <dgm:cxn modelId="{486559F5-19D7-4084-82F4-DE863E031315}" type="presOf" srcId="{7187B861-6525-483B-A03D-81021C976A6B}" destId="{4E314CB7-80CB-4912-8DF0-83947C246450}" srcOrd="0" destOrd="0" presId="urn:microsoft.com/office/officeart/2005/8/layout/vList2"/>
    <dgm:cxn modelId="{AEA28672-092A-4A95-BE1F-D26F27D0AF2F}" type="presParOf" srcId="{4E314CB7-80CB-4912-8DF0-83947C246450}" destId="{8569E96C-89E1-4872-B96A-68B3882FA074}" srcOrd="0" destOrd="0" presId="urn:microsoft.com/office/officeart/2005/8/layout/vList2"/>
    <dgm:cxn modelId="{39F27A71-F1BD-4FD0-B9C6-975A7C536ADB}" type="presParOf" srcId="{4E314CB7-80CB-4912-8DF0-83947C246450}" destId="{7C562574-90DE-413E-AF61-9589D75F3460}" srcOrd="1" destOrd="0" presId="urn:microsoft.com/office/officeart/2005/8/layout/vList2"/>
    <dgm:cxn modelId="{74FC6FE1-EC63-4F75-80A1-C05107D83124}" type="presParOf" srcId="{4E314CB7-80CB-4912-8DF0-83947C246450}" destId="{D46949E3-D1D4-41A0-86EB-EA6883547214}" srcOrd="2" destOrd="0" presId="urn:microsoft.com/office/officeart/2005/8/layout/vList2"/>
    <dgm:cxn modelId="{1DBB61BE-6464-497E-AA8E-8322FCF105DD}" type="presParOf" srcId="{4E314CB7-80CB-4912-8DF0-83947C246450}" destId="{15C2D8E5-4234-4D2F-83D7-2433D50BC48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45B0BB-C976-4E90-9DA6-641BC756A7BE}" type="doc">
      <dgm:prSet loTypeId="urn:microsoft.com/office/officeart/2008/layout/PictureAccentBlocks" loCatId="picture" qsTypeId="urn:microsoft.com/office/officeart/2005/8/quickstyle/simple1" qsCatId="simple" csTypeId="urn:microsoft.com/office/officeart/2005/8/colors/accent1_2" csCatId="accent1" phldr="1"/>
      <dgm:spPr/>
      <dgm:t>
        <a:bodyPr/>
        <a:lstStyle/>
        <a:p>
          <a:endParaRPr lang="fi-FI"/>
        </a:p>
      </dgm:t>
    </dgm:pt>
    <dgm:pt modelId="{9ABFD9BA-BEF4-40CA-8A25-8C571CD091D6}">
      <dgm:prSet/>
      <dgm:spPr/>
      <dgm:t>
        <a:bodyPr/>
        <a:lstStyle/>
        <a:p>
          <a:r>
            <a:rPr lang="de-DE"/>
            <a:t>Highest fine per country</a:t>
          </a:r>
          <a:endParaRPr lang="fi-FI"/>
        </a:p>
      </dgm:t>
    </dgm:pt>
    <dgm:pt modelId="{88DC981E-1C1A-44B1-9349-A5488935908D}" type="parTrans" cxnId="{6A1A4849-489B-4EA0-8040-5C45598CDA77}">
      <dgm:prSet/>
      <dgm:spPr/>
      <dgm:t>
        <a:bodyPr/>
        <a:lstStyle/>
        <a:p>
          <a:endParaRPr lang="fi-FI"/>
        </a:p>
      </dgm:t>
    </dgm:pt>
    <dgm:pt modelId="{C6094A93-1D14-4428-B514-0FAD0BFFDA47}" type="sibTrans" cxnId="{6A1A4849-489B-4EA0-8040-5C45598CDA77}">
      <dgm:prSet/>
      <dgm:spPr/>
      <dgm:t>
        <a:bodyPr/>
        <a:lstStyle/>
        <a:p>
          <a:endParaRPr lang="fi-FI"/>
        </a:p>
      </dgm:t>
    </dgm:pt>
    <dgm:pt modelId="{5F0CBEB4-CCEE-439F-ACC7-1839A9FA3972}">
      <dgm:prSet/>
      <dgm:spPr/>
      <dgm:t>
        <a:bodyPr/>
        <a:lstStyle/>
        <a:p>
          <a:r>
            <a:rPr lang="de-DE"/>
            <a:t>Total number of fines </a:t>
          </a:r>
          <a:endParaRPr lang="fi-FI"/>
        </a:p>
      </dgm:t>
    </dgm:pt>
    <dgm:pt modelId="{7311DBF4-208A-4000-A357-7C01547D1538}" type="parTrans" cxnId="{8BA3F43A-8563-49A7-8DF8-7F10CC464E7E}">
      <dgm:prSet/>
      <dgm:spPr/>
      <dgm:t>
        <a:bodyPr/>
        <a:lstStyle/>
        <a:p>
          <a:endParaRPr lang="fi-FI"/>
        </a:p>
      </dgm:t>
    </dgm:pt>
    <dgm:pt modelId="{08014B8A-FC15-4FC1-97C7-738C2FC3EFF7}" type="sibTrans" cxnId="{8BA3F43A-8563-49A7-8DF8-7F10CC464E7E}">
      <dgm:prSet/>
      <dgm:spPr/>
      <dgm:t>
        <a:bodyPr/>
        <a:lstStyle/>
        <a:p>
          <a:endParaRPr lang="fi-FI"/>
        </a:p>
      </dgm:t>
    </dgm:pt>
    <dgm:pt modelId="{6DA2A3C1-444E-428C-A022-7668035852B4}" type="pres">
      <dgm:prSet presAssocID="{7945B0BB-C976-4E90-9DA6-641BC756A7BE}" presName="Name0" presStyleCnt="0">
        <dgm:presLayoutVars>
          <dgm:dir/>
        </dgm:presLayoutVars>
      </dgm:prSet>
      <dgm:spPr/>
    </dgm:pt>
    <dgm:pt modelId="{1698B62A-4608-423F-8190-0B631CDF50E1}" type="pres">
      <dgm:prSet presAssocID="{9ABFD9BA-BEF4-40CA-8A25-8C571CD091D6}" presName="composite" presStyleCnt="0"/>
      <dgm:spPr/>
    </dgm:pt>
    <dgm:pt modelId="{7663A794-C124-47A3-8533-AEDFDC3F9D78}" type="pres">
      <dgm:prSet presAssocID="{9ABFD9BA-BEF4-40CA-8A25-8C571CD091D6}" presName="Image" presStyleLbl="alignNode1" presStyleIdx="0" presStyleCnt="2"/>
      <dgm:spPr>
        <a:blipFill rotWithShape="1">
          <a:blip xmlns:r="http://schemas.openxmlformats.org/officeDocument/2006/relationships" r:embed="rId1"/>
          <a:srcRect/>
          <a:stretch>
            <a:fillRect l="-9000" r="-9000"/>
          </a:stretch>
        </a:blipFill>
      </dgm:spPr>
    </dgm:pt>
    <dgm:pt modelId="{2D134D34-BC43-461A-9369-E111F80334B9}" type="pres">
      <dgm:prSet presAssocID="{9ABFD9BA-BEF4-40CA-8A25-8C571CD091D6}" presName="Parent" presStyleLbl="revTx" presStyleIdx="0" presStyleCnt="2">
        <dgm:presLayoutVars>
          <dgm:bulletEnabled val="1"/>
        </dgm:presLayoutVars>
      </dgm:prSet>
      <dgm:spPr/>
    </dgm:pt>
    <dgm:pt modelId="{D6D5003E-2524-46BF-A9FF-FEABDA3737F8}" type="pres">
      <dgm:prSet presAssocID="{C6094A93-1D14-4428-B514-0FAD0BFFDA47}" presName="sibTrans" presStyleCnt="0"/>
      <dgm:spPr/>
    </dgm:pt>
    <dgm:pt modelId="{69CB5B54-A8F3-4B05-8251-FCFFE9C72DBB}" type="pres">
      <dgm:prSet presAssocID="{5F0CBEB4-CCEE-439F-ACC7-1839A9FA3972}" presName="composite" presStyleCnt="0"/>
      <dgm:spPr/>
    </dgm:pt>
    <dgm:pt modelId="{CCB6AE63-4040-4C03-98C6-F5474E5DDE5A}" type="pres">
      <dgm:prSet presAssocID="{5F0CBEB4-CCEE-439F-ACC7-1839A9FA3972}" presName="Image" presStyleLbl="alignNode1" presStyleIdx="1" presStyleCnt="2"/>
      <dgm:spPr>
        <a:blipFill rotWithShape="1">
          <a:blip xmlns:r="http://schemas.openxmlformats.org/officeDocument/2006/relationships" r:embed="rId2"/>
          <a:srcRect/>
          <a:stretch>
            <a:fillRect l="-5000" r="-5000"/>
          </a:stretch>
        </a:blipFill>
      </dgm:spPr>
    </dgm:pt>
    <dgm:pt modelId="{320E6466-CF22-4634-97C5-CBFC44BEE88F}" type="pres">
      <dgm:prSet presAssocID="{5F0CBEB4-CCEE-439F-ACC7-1839A9FA3972}" presName="Parent" presStyleLbl="revTx" presStyleIdx="1" presStyleCnt="2">
        <dgm:presLayoutVars>
          <dgm:bulletEnabled val="1"/>
        </dgm:presLayoutVars>
      </dgm:prSet>
      <dgm:spPr/>
    </dgm:pt>
  </dgm:ptLst>
  <dgm:cxnLst>
    <dgm:cxn modelId="{8BA3F43A-8563-49A7-8DF8-7F10CC464E7E}" srcId="{7945B0BB-C976-4E90-9DA6-641BC756A7BE}" destId="{5F0CBEB4-CCEE-439F-ACC7-1839A9FA3972}" srcOrd="1" destOrd="0" parTransId="{7311DBF4-208A-4000-A357-7C01547D1538}" sibTransId="{08014B8A-FC15-4FC1-97C7-738C2FC3EFF7}"/>
    <dgm:cxn modelId="{6A1A4849-489B-4EA0-8040-5C45598CDA77}" srcId="{7945B0BB-C976-4E90-9DA6-641BC756A7BE}" destId="{9ABFD9BA-BEF4-40CA-8A25-8C571CD091D6}" srcOrd="0" destOrd="0" parTransId="{88DC981E-1C1A-44B1-9349-A5488935908D}" sibTransId="{C6094A93-1D14-4428-B514-0FAD0BFFDA47}"/>
    <dgm:cxn modelId="{FD267490-D1E7-41E7-9FD5-6B59B33523F3}" type="presOf" srcId="{7945B0BB-C976-4E90-9DA6-641BC756A7BE}" destId="{6DA2A3C1-444E-428C-A022-7668035852B4}" srcOrd="0" destOrd="0" presId="urn:microsoft.com/office/officeart/2008/layout/PictureAccentBlocks"/>
    <dgm:cxn modelId="{63F87BB2-DA66-4763-87F3-025140C6497D}" type="presOf" srcId="{9ABFD9BA-BEF4-40CA-8A25-8C571CD091D6}" destId="{2D134D34-BC43-461A-9369-E111F80334B9}" srcOrd="0" destOrd="0" presId="urn:microsoft.com/office/officeart/2008/layout/PictureAccentBlocks"/>
    <dgm:cxn modelId="{0E1D5CEC-42C0-41E2-B86E-58D7796A2B29}" type="presOf" srcId="{5F0CBEB4-CCEE-439F-ACC7-1839A9FA3972}" destId="{320E6466-CF22-4634-97C5-CBFC44BEE88F}" srcOrd="0" destOrd="0" presId="urn:microsoft.com/office/officeart/2008/layout/PictureAccentBlocks"/>
    <dgm:cxn modelId="{2F90E724-EBC6-4EC1-9AF6-9CDB4E40461A}" type="presParOf" srcId="{6DA2A3C1-444E-428C-A022-7668035852B4}" destId="{1698B62A-4608-423F-8190-0B631CDF50E1}" srcOrd="0" destOrd="0" presId="urn:microsoft.com/office/officeart/2008/layout/PictureAccentBlocks"/>
    <dgm:cxn modelId="{A587C54D-9A2E-4F0E-A6E6-70BDC1C5B146}" type="presParOf" srcId="{1698B62A-4608-423F-8190-0B631CDF50E1}" destId="{7663A794-C124-47A3-8533-AEDFDC3F9D78}" srcOrd="0" destOrd="0" presId="urn:microsoft.com/office/officeart/2008/layout/PictureAccentBlocks"/>
    <dgm:cxn modelId="{18ACDD3D-9756-4772-84B5-8B20B81E3867}" type="presParOf" srcId="{1698B62A-4608-423F-8190-0B631CDF50E1}" destId="{2D134D34-BC43-461A-9369-E111F80334B9}" srcOrd="1" destOrd="0" presId="urn:microsoft.com/office/officeart/2008/layout/PictureAccentBlocks"/>
    <dgm:cxn modelId="{1E0F2F83-103F-4221-AC61-5DDC666AD01B}" type="presParOf" srcId="{6DA2A3C1-444E-428C-A022-7668035852B4}" destId="{D6D5003E-2524-46BF-A9FF-FEABDA3737F8}" srcOrd="1" destOrd="0" presId="urn:microsoft.com/office/officeart/2008/layout/PictureAccentBlocks"/>
    <dgm:cxn modelId="{676C6AEF-1600-41F7-8CD2-40DB8A971F1F}" type="presParOf" srcId="{6DA2A3C1-444E-428C-A022-7668035852B4}" destId="{69CB5B54-A8F3-4B05-8251-FCFFE9C72DBB}" srcOrd="2" destOrd="0" presId="urn:microsoft.com/office/officeart/2008/layout/PictureAccentBlocks"/>
    <dgm:cxn modelId="{B91F4780-8B0D-4FDA-BFE7-8F4FCAC795DB}" type="presParOf" srcId="{69CB5B54-A8F3-4B05-8251-FCFFE9C72DBB}" destId="{CCB6AE63-4040-4C03-98C6-F5474E5DDE5A}" srcOrd="0" destOrd="0" presId="urn:microsoft.com/office/officeart/2008/layout/PictureAccentBlocks"/>
    <dgm:cxn modelId="{7047AC7A-17F5-49E7-8877-508498178ABC}" type="presParOf" srcId="{69CB5B54-A8F3-4B05-8251-FCFFE9C72DBB}" destId="{320E6466-CF22-4634-97C5-CBFC44BEE88F}" srcOrd="1" destOrd="0" presId="urn:microsoft.com/office/officeart/2008/layout/PictureAccent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EED526-81DE-4760-81A6-C81092F0E3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FA19B31-E9E7-4EE7-A36B-8A24CC78DDA2}">
      <dgm:prSet/>
      <dgm:spPr/>
      <dgm:t>
        <a:bodyPr/>
        <a:lstStyle/>
        <a:p>
          <a:pPr rtl="0"/>
          <a:r>
            <a:rPr lang="fi-FI" dirty="0"/>
            <a:t>Consent agreement</a:t>
          </a:r>
          <a:endParaRPr lang="en-GB" dirty="0"/>
        </a:p>
      </dgm:t>
    </dgm:pt>
    <dgm:pt modelId="{AEF6D2D7-5E31-4DB4-8F59-E68D366C1F0C}" type="parTrans" cxnId="{51E97201-B65E-465B-81A2-2B7ABF4F226B}">
      <dgm:prSet/>
      <dgm:spPr/>
      <dgm:t>
        <a:bodyPr/>
        <a:lstStyle/>
        <a:p>
          <a:endParaRPr lang="en-US"/>
        </a:p>
      </dgm:t>
    </dgm:pt>
    <dgm:pt modelId="{0FBF387C-C797-453D-923F-D96E197C5529}" type="sibTrans" cxnId="{51E97201-B65E-465B-81A2-2B7ABF4F226B}">
      <dgm:prSet/>
      <dgm:spPr/>
      <dgm:t>
        <a:bodyPr/>
        <a:lstStyle/>
        <a:p>
          <a:endParaRPr lang="en-US"/>
        </a:p>
      </dgm:t>
    </dgm:pt>
    <dgm:pt modelId="{5A8A049D-AF1E-4433-AA42-A953C984C11B}">
      <dgm:prSet/>
      <dgm:spPr/>
      <dgm:t>
        <a:bodyPr/>
        <a:lstStyle/>
        <a:p>
          <a:pPr rtl="0"/>
          <a:r>
            <a:rPr lang="fi-FI" dirty="0"/>
            <a:t>Usually mandatory audits for x years</a:t>
          </a:r>
          <a:endParaRPr lang="en-GB" dirty="0"/>
        </a:p>
      </dgm:t>
    </dgm:pt>
    <dgm:pt modelId="{F3C776DD-A531-422F-A2A2-090E6D11C5C2}" type="parTrans" cxnId="{41868E51-1AFC-40B1-8F80-1BFB4270E929}">
      <dgm:prSet/>
      <dgm:spPr/>
      <dgm:t>
        <a:bodyPr/>
        <a:lstStyle/>
        <a:p>
          <a:endParaRPr lang="en-US"/>
        </a:p>
      </dgm:t>
    </dgm:pt>
    <dgm:pt modelId="{19DB272D-7460-4894-8F14-70960DAF7E9A}" type="sibTrans" cxnId="{41868E51-1AFC-40B1-8F80-1BFB4270E929}">
      <dgm:prSet/>
      <dgm:spPr/>
      <dgm:t>
        <a:bodyPr/>
        <a:lstStyle/>
        <a:p>
          <a:endParaRPr lang="en-US"/>
        </a:p>
      </dgm:t>
    </dgm:pt>
    <dgm:pt modelId="{2CC92AA2-E0E1-475B-9E10-86C6DE7C1F7C}">
      <dgm:prSet/>
      <dgm:spPr/>
      <dgm:t>
        <a:bodyPr/>
        <a:lstStyle/>
        <a:p>
          <a:pPr rtl="0"/>
          <a:r>
            <a:rPr lang="fi-FI" dirty="0" err="1"/>
            <a:t>Usually</a:t>
          </a:r>
          <a:r>
            <a:rPr lang="fi-FI" dirty="0"/>
            <a:t> </a:t>
          </a:r>
          <a:r>
            <a:rPr lang="fi-FI" dirty="0" err="1"/>
            <a:t>agreement</a:t>
          </a:r>
          <a:r>
            <a:rPr lang="fi-FI" dirty="0"/>
            <a:t> to </a:t>
          </a:r>
          <a:r>
            <a:rPr lang="fi-FI" dirty="0" err="1"/>
            <a:t>cease</a:t>
          </a:r>
          <a:r>
            <a:rPr lang="fi-FI" dirty="0"/>
            <a:t> </a:t>
          </a:r>
          <a:r>
            <a:rPr lang="fi-FI" dirty="0" err="1"/>
            <a:t>doing</a:t>
          </a:r>
          <a:r>
            <a:rPr lang="fi-FI" dirty="0"/>
            <a:t> </a:t>
          </a:r>
          <a:r>
            <a:rPr lang="fi-FI" dirty="0" err="1"/>
            <a:t>something</a:t>
          </a:r>
          <a:r>
            <a:rPr lang="fi-FI" dirty="0"/>
            <a:t>.</a:t>
          </a:r>
          <a:endParaRPr lang="en-GB" dirty="0"/>
        </a:p>
      </dgm:t>
    </dgm:pt>
    <dgm:pt modelId="{77312D79-E4AD-4941-9CD6-D5737887492A}" type="parTrans" cxnId="{27D603D6-982C-432E-B245-DC472390258A}">
      <dgm:prSet/>
      <dgm:spPr/>
      <dgm:t>
        <a:bodyPr/>
        <a:lstStyle/>
        <a:p>
          <a:endParaRPr lang="en-US"/>
        </a:p>
      </dgm:t>
    </dgm:pt>
    <dgm:pt modelId="{2CA7C568-2B58-4CF9-849B-535E59DCE52E}" type="sibTrans" cxnId="{27D603D6-982C-432E-B245-DC472390258A}">
      <dgm:prSet/>
      <dgm:spPr/>
      <dgm:t>
        <a:bodyPr/>
        <a:lstStyle/>
        <a:p>
          <a:endParaRPr lang="en-US"/>
        </a:p>
      </dgm:t>
    </dgm:pt>
    <dgm:pt modelId="{658578E3-B9EF-4257-AC5C-9C95156E41A6}">
      <dgm:prSet/>
      <dgm:spPr/>
      <dgm:t>
        <a:bodyPr/>
        <a:lstStyle/>
        <a:p>
          <a:pPr rtl="0"/>
          <a:r>
            <a:rPr lang="fi-FI" dirty="0" err="1"/>
            <a:t>Start</a:t>
          </a:r>
          <a:r>
            <a:rPr lang="fi-FI" dirty="0"/>
            <a:t> </a:t>
          </a:r>
          <a:r>
            <a:rPr lang="fi-FI" dirty="0" err="1"/>
            <a:t>criminal</a:t>
          </a:r>
          <a:r>
            <a:rPr lang="fi-FI" dirty="0"/>
            <a:t> </a:t>
          </a:r>
          <a:r>
            <a:rPr lang="fi-FI" dirty="0" err="1"/>
            <a:t>proceedings</a:t>
          </a:r>
          <a:endParaRPr lang="en-GB" dirty="0"/>
        </a:p>
      </dgm:t>
    </dgm:pt>
    <dgm:pt modelId="{937134E1-D871-45D9-932D-22EB3E1453DC}" type="parTrans" cxnId="{7EFFE8C0-0E68-48A0-90E5-5BD348B314D3}">
      <dgm:prSet/>
      <dgm:spPr/>
      <dgm:t>
        <a:bodyPr/>
        <a:lstStyle/>
        <a:p>
          <a:endParaRPr lang="en-US"/>
        </a:p>
      </dgm:t>
    </dgm:pt>
    <dgm:pt modelId="{64101D2D-E56C-4B3F-BDC9-8793FA069AC5}" type="sibTrans" cxnId="{7EFFE8C0-0E68-48A0-90E5-5BD348B314D3}">
      <dgm:prSet/>
      <dgm:spPr/>
      <dgm:t>
        <a:bodyPr/>
        <a:lstStyle/>
        <a:p>
          <a:endParaRPr lang="en-US"/>
        </a:p>
      </dgm:t>
    </dgm:pt>
    <dgm:pt modelId="{0FF36C01-4A58-4833-8FF7-EDD374600D3A}">
      <dgm:prSet/>
      <dgm:spPr/>
      <dgm:t>
        <a:bodyPr/>
        <a:lstStyle/>
        <a:p>
          <a:pPr rtl="0"/>
          <a:r>
            <a:rPr lang="en-GB" dirty="0">
              <a:latin typeface="Euphemia" panose="020B0503040102020104" pitchFamily="34" charset="0"/>
            </a:rPr>
            <a:t>Raise objections </a:t>
          </a:r>
        </a:p>
      </dgm:t>
    </dgm:pt>
    <dgm:pt modelId="{08713FB2-D4EE-4B7D-9C99-1FA8A12F07DD}" type="parTrans" cxnId="{6C3BDD74-D18D-49ED-92C6-907A1E18BE6F}">
      <dgm:prSet/>
      <dgm:spPr/>
      <dgm:t>
        <a:bodyPr/>
        <a:lstStyle/>
        <a:p>
          <a:endParaRPr lang="en-US"/>
        </a:p>
      </dgm:t>
    </dgm:pt>
    <dgm:pt modelId="{3E9B19F0-5634-4434-AD40-D52342D9D77B}" type="sibTrans" cxnId="{6C3BDD74-D18D-49ED-92C6-907A1E18BE6F}">
      <dgm:prSet/>
      <dgm:spPr/>
      <dgm:t>
        <a:bodyPr/>
        <a:lstStyle/>
        <a:p>
          <a:endParaRPr lang="en-US"/>
        </a:p>
      </dgm:t>
    </dgm:pt>
    <dgm:pt modelId="{A5695F40-CCDB-45CF-AF6B-2339BC4EB72A}">
      <dgm:prSet/>
      <dgm:spPr/>
      <dgm:t>
        <a:bodyPr/>
        <a:lstStyle/>
        <a:p>
          <a:pPr rtl="0"/>
          <a:r>
            <a:rPr lang="en-FI" dirty="0"/>
            <a:t>Conduct investigations</a:t>
          </a:r>
          <a:endParaRPr lang="en-GB" dirty="0"/>
        </a:p>
      </dgm:t>
    </dgm:pt>
    <dgm:pt modelId="{BA8D7EF7-07F9-46BB-A47B-16997A21C298}" type="parTrans" cxnId="{E6367C25-E49A-4A40-A608-BD2C0B402BC4}">
      <dgm:prSet/>
      <dgm:spPr/>
    </dgm:pt>
    <dgm:pt modelId="{DD63BFFF-C00A-49EA-AF46-8344FAA76268}" type="sibTrans" cxnId="{E6367C25-E49A-4A40-A608-BD2C0B402BC4}">
      <dgm:prSet/>
      <dgm:spPr/>
    </dgm:pt>
    <dgm:pt modelId="{F6B994D7-AE68-47D2-BDE3-73B2D162543F}">
      <dgm:prSet/>
      <dgm:spPr/>
      <dgm:t>
        <a:bodyPr/>
        <a:lstStyle/>
        <a:p>
          <a:pPr rtl="0"/>
          <a:r>
            <a:rPr lang="en-FI" dirty="0"/>
            <a:t>Forbid certain </a:t>
          </a:r>
          <a:r>
            <a:rPr lang="en-FI" dirty="0" err="1"/>
            <a:t>processings</a:t>
          </a:r>
          <a:r>
            <a:rPr lang="en-FI" dirty="0"/>
            <a:t> </a:t>
          </a:r>
          <a:endParaRPr lang="en-GB" dirty="0"/>
        </a:p>
      </dgm:t>
    </dgm:pt>
    <dgm:pt modelId="{4E25530D-1984-4B8E-8988-1CA7FBCAA200}" type="parTrans" cxnId="{3DCDBF39-AE40-4027-A43F-C50C4D19C128}">
      <dgm:prSet/>
      <dgm:spPr/>
    </dgm:pt>
    <dgm:pt modelId="{8AEDB08D-67EA-410E-A0D9-51A8851B07B3}" type="sibTrans" cxnId="{3DCDBF39-AE40-4027-A43F-C50C4D19C128}">
      <dgm:prSet/>
      <dgm:spPr/>
    </dgm:pt>
    <dgm:pt modelId="{0D5614B0-FA59-41D3-88B9-BF58A8154B4D}" type="pres">
      <dgm:prSet presAssocID="{6EEED526-81DE-4760-81A6-C81092F0E3F8}" presName="linear" presStyleCnt="0">
        <dgm:presLayoutVars>
          <dgm:animLvl val="lvl"/>
          <dgm:resizeHandles val="exact"/>
        </dgm:presLayoutVars>
      </dgm:prSet>
      <dgm:spPr/>
    </dgm:pt>
    <dgm:pt modelId="{AEC3F00A-ECBA-4069-B652-723FC480390E}" type="pres">
      <dgm:prSet presAssocID="{0FF36C01-4A58-4833-8FF7-EDD374600D3A}" presName="parentText" presStyleLbl="node1" presStyleIdx="0" presStyleCnt="5">
        <dgm:presLayoutVars>
          <dgm:chMax val="0"/>
          <dgm:bulletEnabled val="1"/>
        </dgm:presLayoutVars>
      </dgm:prSet>
      <dgm:spPr/>
    </dgm:pt>
    <dgm:pt modelId="{E9204410-BA18-4151-B52F-B06D7855CE43}" type="pres">
      <dgm:prSet presAssocID="{3E9B19F0-5634-4434-AD40-D52342D9D77B}" presName="spacer" presStyleCnt="0"/>
      <dgm:spPr/>
    </dgm:pt>
    <dgm:pt modelId="{389D75F7-B452-4D8E-A9ED-0D07DC12A796}" type="pres">
      <dgm:prSet presAssocID="{A5695F40-CCDB-45CF-AF6B-2339BC4EB72A}" presName="parentText" presStyleLbl="node1" presStyleIdx="1" presStyleCnt="5">
        <dgm:presLayoutVars>
          <dgm:chMax val="0"/>
          <dgm:bulletEnabled val="1"/>
        </dgm:presLayoutVars>
      </dgm:prSet>
      <dgm:spPr/>
    </dgm:pt>
    <dgm:pt modelId="{F66205C7-21F6-42E0-B1B4-1FACAFB83C86}" type="pres">
      <dgm:prSet presAssocID="{DD63BFFF-C00A-49EA-AF46-8344FAA76268}" presName="spacer" presStyleCnt="0"/>
      <dgm:spPr/>
    </dgm:pt>
    <dgm:pt modelId="{28E696A5-A59F-46D8-B356-4113F5E1B39C}" type="pres">
      <dgm:prSet presAssocID="{F6B994D7-AE68-47D2-BDE3-73B2D162543F}" presName="parentText" presStyleLbl="node1" presStyleIdx="2" presStyleCnt="5">
        <dgm:presLayoutVars>
          <dgm:chMax val="0"/>
          <dgm:bulletEnabled val="1"/>
        </dgm:presLayoutVars>
      </dgm:prSet>
      <dgm:spPr/>
    </dgm:pt>
    <dgm:pt modelId="{33A2E3BD-4740-4213-9D4C-703D61245A19}" type="pres">
      <dgm:prSet presAssocID="{8AEDB08D-67EA-410E-A0D9-51A8851B07B3}" presName="spacer" presStyleCnt="0"/>
      <dgm:spPr/>
    </dgm:pt>
    <dgm:pt modelId="{2817B7BA-1FDF-4F4A-B073-6D3366318E1A}" type="pres">
      <dgm:prSet presAssocID="{AFA19B31-E9E7-4EE7-A36B-8A24CC78DDA2}" presName="parentText" presStyleLbl="node1" presStyleIdx="3" presStyleCnt="5">
        <dgm:presLayoutVars>
          <dgm:chMax val="0"/>
          <dgm:bulletEnabled val="1"/>
        </dgm:presLayoutVars>
      </dgm:prSet>
      <dgm:spPr/>
    </dgm:pt>
    <dgm:pt modelId="{78A0BF52-EBEF-42B3-95A7-9BE5ED8DE374}" type="pres">
      <dgm:prSet presAssocID="{AFA19B31-E9E7-4EE7-A36B-8A24CC78DDA2}" presName="childText" presStyleLbl="revTx" presStyleIdx="0" presStyleCnt="1">
        <dgm:presLayoutVars>
          <dgm:bulletEnabled val="1"/>
        </dgm:presLayoutVars>
      </dgm:prSet>
      <dgm:spPr/>
    </dgm:pt>
    <dgm:pt modelId="{C613DCAD-CBA7-480E-BDB2-DF4F1E969A79}" type="pres">
      <dgm:prSet presAssocID="{658578E3-B9EF-4257-AC5C-9C95156E41A6}" presName="parentText" presStyleLbl="node1" presStyleIdx="4" presStyleCnt="5">
        <dgm:presLayoutVars>
          <dgm:chMax val="0"/>
          <dgm:bulletEnabled val="1"/>
        </dgm:presLayoutVars>
      </dgm:prSet>
      <dgm:spPr/>
    </dgm:pt>
  </dgm:ptLst>
  <dgm:cxnLst>
    <dgm:cxn modelId="{51E97201-B65E-465B-81A2-2B7ABF4F226B}" srcId="{6EEED526-81DE-4760-81A6-C81092F0E3F8}" destId="{AFA19B31-E9E7-4EE7-A36B-8A24CC78DDA2}" srcOrd="3" destOrd="0" parTransId="{AEF6D2D7-5E31-4DB4-8F59-E68D366C1F0C}" sibTransId="{0FBF387C-C797-453D-923F-D96E197C5529}"/>
    <dgm:cxn modelId="{9CC00412-E01B-4B4D-BD2E-1B60E09E90E4}" type="presOf" srcId="{0FF36C01-4A58-4833-8FF7-EDD374600D3A}" destId="{AEC3F00A-ECBA-4069-B652-723FC480390E}" srcOrd="0" destOrd="0" presId="urn:microsoft.com/office/officeart/2005/8/layout/vList2"/>
    <dgm:cxn modelId="{48630820-967D-4714-B9E5-23728A8BA1CC}" type="presOf" srcId="{658578E3-B9EF-4257-AC5C-9C95156E41A6}" destId="{C613DCAD-CBA7-480E-BDB2-DF4F1E969A79}" srcOrd="0" destOrd="0" presId="urn:microsoft.com/office/officeart/2005/8/layout/vList2"/>
    <dgm:cxn modelId="{E6367C25-E49A-4A40-A608-BD2C0B402BC4}" srcId="{6EEED526-81DE-4760-81A6-C81092F0E3F8}" destId="{A5695F40-CCDB-45CF-AF6B-2339BC4EB72A}" srcOrd="1" destOrd="0" parTransId="{BA8D7EF7-07F9-46BB-A47B-16997A21C298}" sibTransId="{DD63BFFF-C00A-49EA-AF46-8344FAA76268}"/>
    <dgm:cxn modelId="{AE64832D-D91F-4819-94B1-A71F4C4471BE}" type="presOf" srcId="{2CC92AA2-E0E1-475B-9E10-86C6DE7C1F7C}" destId="{78A0BF52-EBEF-42B3-95A7-9BE5ED8DE374}" srcOrd="0" destOrd="1" presId="urn:microsoft.com/office/officeart/2005/8/layout/vList2"/>
    <dgm:cxn modelId="{3DCDBF39-AE40-4027-A43F-C50C4D19C128}" srcId="{6EEED526-81DE-4760-81A6-C81092F0E3F8}" destId="{F6B994D7-AE68-47D2-BDE3-73B2D162543F}" srcOrd="2" destOrd="0" parTransId="{4E25530D-1984-4B8E-8988-1CA7FBCAA200}" sibTransId="{8AEDB08D-67EA-410E-A0D9-51A8851B07B3}"/>
    <dgm:cxn modelId="{41868E51-1AFC-40B1-8F80-1BFB4270E929}" srcId="{AFA19B31-E9E7-4EE7-A36B-8A24CC78DDA2}" destId="{5A8A049D-AF1E-4433-AA42-A953C984C11B}" srcOrd="0" destOrd="0" parTransId="{F3C776DD-A531-422F-A2A2-090E6D11C5C2}" sibTransId="{19DB272D-7460-4894-8F14-70960DAF7E9A}"/>
    <dgm:cxn modelId="{7B579873-50F1-4D6D-B267-DD05A49366A3}" type="presOf" srcId="{6EEED526-81DE-4760-81A6-C81092F0E3F8}" destId="{0D5614B0-FA59-41D3-88B9-BF58A8154B4D}" srcOrd="0" destOrd="0" presId="urn:microsoft.com/office/officeart/2005/8/layout/vList2"/>
    <dgm:cxn modelId="{6C3BDD74-D18D-49ED-92C6-907A1E18BE6F}" srcId="{6EEED526-81DE-4760-81A6-C81092F0E3F8}" destId="{0FF36C01-4A58-4833-8FF7-EDD374600D3A}" srcOrd="0" destOrd="0" parTransId="{08713FB2-D4EE-4B7D-9C99-1FA8A12F07DD}" sibTransId="{3E9B19F0-5634-4434-AD40-D52342D9D77B}"/>
    <dgm:cxn modelId="{7ADAF376-7130-4D92-BA54-61B647D3BF84}" type="presOf" srcId="{A5695F40-CCDB-45CF-AF6B-2339BC4EB72A}" destId="{389D75F7-B452-4D8E-A9ED-0D07DC12A796}" srcOrd="0" destOrd="0" presId="urn:microsoft.com/office/officeart/2005/8/layout/vList2"/>
    <dgm:cxn modelId="{AADCB8B9-20A0-4161-9933-FA16EB22452F}" type="presOf" srcId="{F6B994D7-AE68-47D2-BDE3-73B2D162543F}" destId="{28E696A5-A59F-46D8-B356-4113F5E1B39C}" srcOrd="0" destOrd="0" presId="urn:microsoft.com/office/officeart/2005/8/layout/vList2"/>
    <dgm:cxn modelId="{7EFFE8C0-0E68-48A0-90E5-5BD348B314D3}" srcId="{6EEED526-81DE-4760-81A6-C81092F0E3F8}" destId="{658578E3-B9EF-4257-AC5C-9C95156E41A6}" srcOrd="4" destOrd="0" parTransId="{937134E1-D871-45D9-932D-22EB3E1453DC}" sibTransId="{64101D2D-E56C-4B3F-BDC9-8793FA069AC5}"/>
    <dgm:cxn modelId="{27D603D6-982C-432E-B245-DC472390258A}" srcId="{AFA19B31-E9E7-4EE7-A36B-8A24CC78DDA2}" destId="{2CC92AA2-E0E1-475B-9E10-86C6DE7C1F7C}" srcOrd="1" destOrd="0" parTransId="{77312D79-E4AD-4941-9CD6-D5737887492A}" sibTransId="{2CA7C568-2B58-4CF9-849B-535E59DCE52E}"/>
    <dgm:cxn modelId="{C663CFE8-287E-4A92-A8D3-7A0C275B32A7}" type="presOf" srcId="{5A8A049D-AF1E-4433-AA42-A953C984C11B}" destId="{78A0BF52-EBEF-42B3-95A7-9BE5ED8DE374}" srcOrd="0" destOrd="0" presId="urn:microsoft.com/office/officeart/2005/8/layout/vList2"/>
    <dgm:cxn modelId="{242177ED-3865-4251-8FC1-CB8B8CC844E9}" type="presOf" srcId="{AFA19B31-E9E7-4EE7-A36B-8A24CC78DDA2}" destId="{2817B7BA-1FDF-4F4A-B073-6D3366318E1A}" srcOrd="0" destOrd="0" presId="urn:microsoft.com/office/officeart/2005/8/layout/vList2"/>
    <dgm:cxn modelId="{B31BE89A-6F9D-4E26-A45D-EA0CFC529B82}" type="presParOf" srcId="{0D5614B0-FA59-41D3-88B9-BF58A8154B4D}" destId="{AEC3F00A-ECBA-4069-B652-723FC480390E}" srcOrd="0" destOrd="0" presId="urn:microsoft.com/office/officeart/2005/8/layout/vList2"/>
    <dgm:cxn modelId="{06BD09D6-CC5F-4831-995E-CF7BD8F27F0B}" type="presParOf" srcId="{0D5614B0-FA59-41D3-88B9-BF58A8154B4D}" destId="{E9204410-BA18-4151-B52F-B06D7855CE43}" srcOrd="1" destOrd="0" presId="urn:microsoft.com/office/officeart/2005/8/layout/vList2"/>
    <dgm:cxn modelId="{2943422C-B503-49A4-AD94-5F42C79725A6}" type="presParOf" srcId="{0D5614B0-FA59-41D3-88B9-BF58A8154B4D}" destId="{389D75F7-B452-4D8E-A9ED-0D07DC12A796}" srcOrd="2" destOrd="0" presId="urn:microsoft.com/office/officeart/2005/8/layout/vList2"/>
    <dgm:cxn modelId="{65EDDBAD-1FF1-4702-8273-90F4C7F32765}" type="presParOf" srcId="{0D5614B0-FA59-41D3-88B9-BF58A8154B4D}" destId="{F66205C7-21F6-42E0-B1B4-1FACAFB83C86}" srcOrd="3" destOrd="0" presId="urn:microsoft.com/office/officeart/2005/8/layout/vList2"/>
    <dgm:cxn modelId="{3C1549D8-5251-44B0-8682-4E0E594408AE}" type="presParOf" srcId="{0D5614B0-FA59-41D3-88B9-BF58A8154B4D}" destId="{28E696A5-A59F-46D8-B356-4113F5E1B39C}" srcOrd="4" destOrd="0" presId="urn:microsoft.com/office/officeart/2005/8/layout/vList2"/>
    <dgm:cxn modelId="{8285C21D-D20A-4F86-8663-77255D0CD488}" type="presParOf" srcId="{0D5614B0-FA59-41D3-88B9-BF58A8154B4D}" destId="{33A2E3BD-4740-4213-9D4C-703D61245A19}" srcOrd="5" destOrd="0" presId="urn:microsoft.com/office/officeart/2005/8/layout/vList2"/>
    <dgm:cxn modelId="{86612E17-9406-4D9E-8242-67B674E71177}" type="presParOf" srcId="{0D5614B0-FA59-41D3-88B9-BF58A8154B4D}" destId="{2817B7BA-1FDF-4F4A-B073-6D3366318E1A}" srcOrd="6" destOrd="0" presId="urn:microsoft.com/office/officeart/2005/8/layout/vList2"/>
    <dgm:cxn modelId="{80D628A0-EA02-4D43-A159-DCF2B799C5E8}" type="presParOf" srcId="{0D5614B0-FA59-41D3-88B9-BF58A8154B4D}" destId="{78A0BF52-EBEF-42B3-95A7-9BE5ED8DE374}" srcOrd="7" destOrd="0" presId="urn:microsoft.com/office/officeart/2005/8/layout/vList2"/>
    <dgm:cxn modelId="{B253BC0C-C639-41B7-A766-AE0D43677EDF}" type="presParOf" srcId="{0D5614B0-FA59-41D3-88B9-BF58A8154B4D}" destId="{C613DCAD-CBA7-480E-BDB2-DF4F1E969A7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FCDE55-D44A-4AFE-AE2D-ACBBDFE23319}"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5771C99C-7257-42C2-8848-AAF0A7CA4C04}">
      <dgm:prSet/>
      <dgm:spPr/>
      <dgm:t>
        <a:bodyPr/>
        <a:lstStyle/>
        <a:p>
          <a:pPr rtl="0"/>
          <a:r>
            <a:rPr lang="fi-FI"/>
            <a:t>Secrets</a:t>
          </a:r>
          <a:endParaRPr lang="en-GB"/>
        </a:p>
      </dgm:t>
    </dgm:pt>
    <dgm:pt modelId="{58EE7C02-BFB5-49F7-84C8-85187D847EAD}" type="parTrans" cxnId="{7314FAA6-F76B-44DF-904F-BC48F153551A}">
      <dgm:prSet/>
      <dgm:spPr/>
      <dgm:t>
        <a:bodyPr/>
        <a:lstStyle/>
        <a:p>
          <a:endParaRPr lang="en-US"/>
        </a:p>
      </dgm:t>
    </dgm:pt>
    <dgm:pt modelId="{3E7C23B0-979D-4B29-8FC7-36B0AE465EC8}" type="sibTrans" cxnId="{7314FAA6-F76B-44DF-904F-BC48F153551A}">
      <dgm:prSet/>
      <dgm:spPr/>
      <dgm:t>
        <a:bodyPr/>
        <a:lstStyle/>
        <a:p>
          <a:endParaRPr lang="en-US"/>
        </a:p>
      </dgm:t>
    </dgm:pt>
    <dgm:pt modelId="{95DBCF6F-AC6E-46C3-AA38-985A1A2B46AD}">
      <dgm:prSet/>
      <dgm:spPr/>
      <dgm:t>
        <a:bodyPr/>
        <a:lstStyle/>
        <a:p>
          <a:pPr rtl="0"/>
          <a:r>
            <a:rPr lang="fi-FI"/>
            <a:t>Violation of business secrets (Ch. 30, Sec.5)</a:t>
          </a:r>
          <a:endParaRPr lang="en-GB"/>
        </a:p>
      </dgm:t>
    </dgm:pt>
    <dgm:pt modelId="{2F83FC84-37E3-4C16-97E7-503E1FF11815}" type="parTrans" cxnId="{1004D874-F332-4B60-910E-EB8709F58DDF}">
      <dgm:prSet/>
      <dgm:spPr/>
      <dgm:t>
        <a:bodyPr/>
        <a:lstStyle/>
        <a:p>
          <a:endParaRPr lang="en-US"/>
        </a:p>
      </dgm:t>
    </dgm:pt>
    <dgm:pt modelId="{B27E6516-A5DA-4946-8E78-1221A4C7F564}" type="sibTrans" cxnId="{1004D874-F332-4B60-910E-EB8709F58DDF}">
      <dgm:prSet/>
      <dgm:spPr/>
      <dgm:t>
        <a:bodyPr/>
        <a:lstStyle/>
        <a:p>
          <a:endParaRPr lang="en-US"/>
        </a:p>
      </dgm:t>
    </dgm:pt>
    <dgm:pt modelId="{ACD6F159-BCB8-4EA1-93F9-D7B9680F660A}">
      <dgm:prSet/>
      <dgm:spPr/>
      <dgm:t>
        <a:bodyPr/>
        <a:lstStyle/>
        <a:p>
          <a:pPr rtl="0"/>
          <a:r>
            <a:rPr lang="fi-FI"/>
            <a:t>Dissemination of private information (Ch. 24, Sec. 9)</a:t>
          </a:r>
          <a:endParaRPr lang="en-GB"/>
        </a:p>
      </dgm:t>
    </dgm:pt>
    <dgm:pt modelId="{D6C8D481-AAEA-4E7F-AEC5-F068A24198DB}" type="parTrans" cxnId="{6F214901-6F28-4728-8CB9-71C75CD4E0AC}">
      <dgm:prSet/>
      <dgm:spPr/>
      <dgm:t>
        <a:bodyPr/>
        <a:lstStyle/>
        <a:p>
          <a:endParaRPr lang="en-US"/>
        </a:p>
      </dgm:t>
    </dgm:pt>
    <dgm:pt modelId="{34693E02-35CA-4FD3-891E-24A98C20CD35}" type="sibTrans" cxnId="{6F214901-6F28-4728-8CB9-71C75CD4E0AC}">
      <dgm:prSet/>
      <dgm:spPr/>
      <dgm:t>
        <a:bodyPr/>
        <a:lstStyle/>
        <a:p>
          <a:endParaRPr lang="en-US"/>
        </a:p>
      </dgm:t>
    </dgm:pt>
    <dgm:pt modelId="{91A522A8-09CA-4093-AA54-6019AE58D937}">
      <dgm:prSet/>
      <dgm:spPr/>
      <dgm:t>
        <a:bodyPr/>
        <a:lstStyle/>
        <a:p>
          <a:pPr rtl="0"/>
          <a:r>
            <a:rPr lang="en-GB" dirty="0"/>
            <a:t>Breaking professional secrecy (Ch. 40, Sec 5)</a:t>
          </a:r>
        </a:p>
      </dgm:t>
    </dgm:pt>
    <dgm:pt modelId="{C00088CD-6DEE-460F-9F46-A843513DDA67}" type="parTrans" cxnId="{0864A56B-21CB-41C1-B347-CC6F85E8E72B}">
      <dgm:prSet/>
      <dgm:spPr/>
      <dgm:t>
        <a:bodyPr/>
        <a:lstStyle/>
        <a:p>
          <a:endParaRPr lang="en-US"/>
        </a:p>
      </dgm:t>
    </dgm:pt>
    <dgm:pt modelId="{E8564625-C738-45F7-B7F7-3F32295540BB}" type="sibTrans" cxnId="{0864A56B-21CB-41C1-B347-CC6F85E8E72B}">
      <dgm:prSet/>
      <dgm:spPr/>
      <dgm:t>
        <a:bodyPr/>
        <a:lstStyle/>
        <a:p>
          <a:endParaRPr lang="en-US"/>
        </a:p>
      </dgm:t>
    </dgm:pt>
    <dgm:pt modelId="{F31A11C4-A234-463F-AEFE-EA32559B986D}">
      <dgm:prSet/>
      <dgm:spPr/>
      <dgm:t>
        <a:bodyPr/>
        <a:lstStyle/>
        <a:p>
          <a:pPr rtl="0"/>
          <a:r>
            <a:rPr lang="en-GB"/>
            <a:t>Official leak secrets (Ch. 38, Sec. 1)</a:t>
          </a:r>
        </a:p>
      </dgm:t>
    </dgm:pt>
    <dgm:pt modelId="{7C279B0D-78DC-460D-A0E8-E7B85D0B6E46}" type="parTrans" cxnId="{022A01A1-FD2B-4667-B5C9-BFF4A3692F08}">
      <dgm:prSet/>
      <dgm:spPr/>
      <dgm:t>
        <a:bodyPr/>
        <a:lstStyle/>
        <a:p>
          <a:endParaRPr lang="en-US"/>
        </a:p>
      </dgm:t>
    </dgm:pt>
    <dgm:pt modelId="{533E8A7E-D531-4FCB-9974-357DEEDAD5BA}" type="sibTrans" cxnId="{022A01A1-FD2B-4667-B5C9-BFF4A3692F08}">
      <dgm:prSet/>
      <dgm:spPr/>
      <dgm:t>
        <a:bodyPr/>
        <a:lstStyle/>
        <a:p>
          <a:endParaRPr lang="en-US"/>
        </a:p>
      </dgm:t>
    </dgm:pt>
    <dgm:pt modelId="{11D43EDB-F7ED-4447-9968-6D025E47EC15}">
      <dgm:prSet/>
      <dgm:spPr/>
      <dgm:t>
        <a:bodyPr/>
        <a:lstStyle/>
        <a:p>
          <a:pPr rtl="0"/>
          <a:r>
            <a:rPr lang="fi-FI"/>
            <a:t>Communication invasion</a:t>
          </a:r>
          <a:endParaRPr lang="en-GB"/>
        </a:p>
      </dgm:t>
    </dgm:pt>
    <dgm:pt modelId="{D504BB1E-EB03-4F9C-BDA2-5D657555859B}" type="parTrans" cxnId="{A14AF52E-02A1-4D49-ACC9-C31EBC4F0C3E}">
      <dgm:prSet/>
      <dgm:spPr/>
      <dgm:t>
        <a:bodyPr/>
        <a:lstStyle/>
        <a:p>
          <a:endParaRPr lang="en-US"/>
        </a:p>
      </dgm:t>
    </dgm:pt>
    <dgm:pt modelId="{6A8DD9AB-92AD-493E-B092-061749A28898}" type="sibTrans" cxnId="{A14AF52E-02A1-4D49-ACC9-C31EBC4F0C3E}">
      <dgm:prSet/>
      <dgm:spPr/>
      <dgm:t>
        <a:bodyPr/>
        <a:lstStyle/>
        <a:p>
          <a:endParaRPr lang="en-US"/>
        </a:p>
      </dgm:t>
    </dgm:pt>
    <dgm:pt modelId="{6BB22DF1-1D99-4A41-A267-4862E3A6B058}">
      <dgm:prSet/>
      <dgm:spPr/>
      <dgm:t>
        <a:bodyPr/>
        <a:lstStyle/>
        <a:p>
          <a:pPr rtl="0"/>
          <a:r>
            <a:rPr lang="fi-FI"/>
            <a:t>Eaveesdroping (e.g. Ch.24, Sec. 5 )</a:t>
          </a:r>
          <a:endParaRPr lang="en-GB"/>
        </a:p>
      </dgm:t>
    </dgm:pt>
    <dgm:pt modelId="{D3111571-0EF6-4F41-A799-497A3AB16FF5}" type="parTrans" cxnId="{5DC44846-C36F-45B2-B1BF-AD5C9115BE3F}">
      <dgm:prSet/>
      <dgm:spPr/>
      <dgm:t>
        <a:bodyPr/>
        <a:lstStyle/>
        <a:p>
          <a:endParaRPr lang="en-US"/>
        </a:p>
      </dgm:t>
    </dgm:pt>
    <dgm:pt modelId="{A8F7F8F4-AA35-4748-B0AD-D398D37E0292}" type="sibTrans" cxnId="{5DC44846-C36F-45B2-B1BF-AD5C9115BE3F}">
      <dgm:prSet/>
      <dgm:spPr/>
      <dgm:t>
        <a:bodyPr/>
        <a:lstStyle/>
        <a:p>
          <a:endParaRPr lang="en-US"/>
        </a:p>
      </dgm:t>
    </dgm:pt>
    <dgm:pt modelId="{63C2FAB1-F31D-453C-8D60-D6DA858AF00C}">
      <dgm:prSet/>
      <dgm:spPr/>
      <dgm:t>
        <a:bodyPr/>
        <a:lstStyle/>
        <a:p>
          <a:pPr rtl="0"/>
          <a:r>
            <a:rPr lang="en-GB" dirty="0"/>
            <a:t>Message interception (Ch. 38, Sec. 3)</a:t>
          </a:r>
        </a:p>
      </dgm:t>
    </dgm:pt>
    <dgm:pt modelId="{6BB74874-8BDC-42F9-9AC9-5254D9C650ED}" type="parTrans" cxnId="{A84A81E6-EA16-4491-8623-3BE877D95D33}">
      <dgm:prSet/>
      <dgm:spPr/>
      <dgm:t>
        <a:bodyPr/>
        <a:lstStyle/>
        <a:p>
          <a:endParaRPr lang="en-US"/>
        </a:p>
      </dgm:t>
    </dgm:pt>
    <dgm:pt modelId="{78D24AD6-BEA9-490C-BAE7-32A2CC6CABDA}" type="sibTrans" cxnId="{A84A81E6-EA16-4491-8623-3BE877D95D33}">
      <dgm:prSet/>
      <dgm:spPr/>
      <dgm:t>
        <a:bodyPr/>
        <a:lstStyle/>
        <a:p>
          <a:endParaRPr lang="en-US"/>
        </a:p>
      </dgm:t>
    </dgm:pt>
    <dgm:pt modelId="{EEF8AC67-CDB3-41CC-9384-D62B15EAD4ED}">
      <dgm:prSet/>
      <dgm:spPr/>
      <dgm:t>
        <a:bodyPr/>
        <a:lstStyle/>
        <a:p>
          <a:pPr rtl="0"/>
          <a:r>
            <a:rPr lang="fi-FI"/>
            <a:t>Hacking and etc.</a:t>
          </a:r>
          <a:endParaRPr lang="en-GB"/>
        </a:p>
      </dgm:t>
    </dgm:pt>
    <dgm:pt modelId="{34BFE8A6-0A01-46F4-9F5B-B94AA64D109B}" type="parTrans" cxnId="{65C41ADE-2CC4-4022-87B0-46A9E97E6AAB}">
      <dgm:prSet/>
      <dgm:spPr/>
      <dgm:t>
        <a:bodyPr/>
        <a:lstStyle/>
        <a:p>
          <a:endParaRPr lang="en-US"/>
        </a:p>
      </dgm:t>
    </dgm:pt>
    <dgm:pt modelId="{2C975B5B-F3D1-451F-8C2F-748FC4F91E63}" type="sibTrans" cxnId="{65C41ADE-2CC4-4022-87B0-46A9E97E6AAB}">
      <dgm:prSet/>
      <dgm:spPr/>
      <dgm:t>
        <a:bodyPr/>
        <a:lstStyle/>
        <a:p>
          <a:endParaRPr lang="en-US"/>
        </a:p>
      </dgm:t>
    </dgm:pt>
    <dgm:pt modelId="{8E013884-A1B2-4304-831B-F14C5140E323}">
      <dgm:prSet/>
      <dgm:spPr/>
      <dgm:t>
        <a:bodyPr/>
        <a:lstStyle/>
        <a:p>
          <a:pPr rtl="0"/>
          <a:r>
            <a:rPr lang="en-GB"/>
            <a:t>Interference in a computer system (Ch. 38, Sec. 7a)</a:t>
          </a:r>
        </a:p>
      </dgm:t>
    </dgm:pt>
    <dgm:pt modelId="{1E38BA37-646D-4D13-9E53-4F2B953E2096}" type="parTrans" cxnId="{D1D45E66-76E7-454B-8345-696B368A793D}">
      <dgm:prSet/>
      <dgm:spPr/>
      <dgm:t>
        <a:bodyPr/>
        <a:lstStyle/>
        <a:p>
          <a:endParaRPr lang="en-US"/>
        </a:p>
      </dgm:t>
    </dgm:pt>
    <dgm:pt modelId="{EE3FA5B4-5B13-4881-9BA0-E4A4A1974D3C}" type="sibTrans" cxnId="{D1D45E66-76E7-454B-8345-696B368A793D}">
      <dgm:prSet/>
      <dgm:spPr/>
      <dgm:t>
        <a:bodyPr/>
        <a:lstStyle/>
        <a:p>
          <a:endParaRPr lang="en-US"/>
        </a:p>
      </dgm:t>
    </dgm:pt>
    <dgm:pt modelId="{1A182AEE-D5A1-4D43-A961-F304012CC999}">
      <dgm:prSet/>
      <dgm:spPr/>
      <dgm:t>
        <a:bodyPr/>
        <a:lstStyle/>
        <a:p>
          <a:pPr rtl="0"/>
          <a:r>
            <a:rPr lang="fi-FI"/>
            <a:t>Endangerment of data processing (Ch. 34, Sec.9a)</a:t>
          </a:r>
          <a:endParaRPr lang="en-GB"/>
        </a:p>
      </dgm:t>
    </dgm:pt>
    <dgm:pt modelId="{31D89E7C-F39A-4294-848B-2B4D65AD0E75}" type="parTrans" cxnId="{AE97E102-4664-4B68-A1F7-0515DB207FB8}">
      <dgm:prSet/>
      <dgm:spPr/>
      <dgm:t>
        <a:bodyPr/>
        <a:lstStyle/>
        <a:p>
          <a:endParaRPr lang="en-US"/>
        </a:p>
      </dgm:t>
    </dgm:pt>
    <dgm:pt modelId="{F412F449-07D3-431C-830A-67A70C89B801}" type="sibTrans" cxnId="{AE97E102-4664-4B68-A1F7-0515DB207FB8}">
      <dgm:prSet/>
      <dgm:spPr/>
      <dgm:t>
        <a:bodyPr/>
        <a:lstStyle/>
        <a:p>
          <a:endParaRPr lang="en-US"/>
        </a:p>
      </dgm:t>
    </dgm:pt>
    <dgm:pt modelId="{42A773E7-55F6-4E3C-AE86-F21D7D1FF532}">
      <dgm:prSet/>
      <dgm:spPr/>
      <dgm:t>
        <a:bodyPr/>
        <a:lstStyle/>
        <a:p>
          <a:pPr rtl="0"/>
          <a:r>
            <a:rPr lang="fi-FI"/>
            <a:t>Other</a:t>
          </a:r>
          <a:endParaRPr lang="en-GB"/>
        </a:p>
      </dgm:t>
    </dgm:pt>
    <dgm:pt modelId="{C78A8622-3414-414E-A667-BA14A3C1A566}" type="parTrans" cxnId="{AE6A45E0-F912-4310-9EA6-8AE5E565151D}">
      <dgm:prSet/>
      <dgm:spPr/>
      <dgm:t>
        <a:bodyPr/>
        <a:lstStyle/>
        <a:p>
          <a:endParaRPr lang="en-US"/>
        </a:p>
      </dgm:t>
    </dgm:pt>
    <dgm:pt modelId="{57179905-B7A7-43A5-8B96-6843958AEF60}" type="sibTrans" cxnId="{AE6A45E0-F912-4310-9EA6-8AE5E565151D}">
      <dgm:prSet/>
      <dgm:spPr/>
      <dgm:t>
        <a:bodyPr/>
        <a:lstStyle/>
        <a:p>
          <a:endParaRPr lang="en-US"/>
        </a:p>
      </dgm:t>
    </dgm:pt>
    <dgm:pt modelId="{091B923F-A938-4CD0-870C-4ED4BF95FAA9}">
      <dgm:prSet/>
      <dgm:spPr/>
      <dgm:t>
        <a:bodyPr/>
        <a:lstStyle/>
        <a:p>
          <a:pPr rtl="0"/>
          <a:r>
            <a:rPr lang="fi-FI"/>
            <a:t>Crimes against national security (e.g. Ch. 12, Sec. 7)</a:t>
          </a:r>
          <a:endParaRPr lang="en-GB"/>
        </a:p>
      </dgm:t>
    </dgm:pt>
    <dgm:pt modelId="{AD415D0C-C4C8-4DDC-BA4C-526E2964F101}" type="parTrans" cxnId="{31D21406-C866-477C-8386-A2F033DFD7EF}">
      <dgm:prSet/>
      <dgm:spPr/>
      <dgm:t>
        <a:bodyPr/>
        <a:lstStyle/>
        <a:p>
          <a:endParaRPr lang="en-US"/>
        </a:p>
      </dgm:t>
    </dgm:pt>
    <dgm:pt modelId="{5BB87795-D329-4FA1-B1B2-00370E9FAAC3}" type="sibTrans" cxnId="{31D21406-C866-477C-8386-A2F033DFD7EF}">
      <dgm:prSet/>
      <dgm:spPr/>
      <dgm:t>
        <a:bodyPr/>
        <a:lstStyle/>
        <a:p>
          <a:endParaRPr lang="en-US"/>
        </a:p>
      </dgm:t>
    </dgm:pt>
    <dgm:pt modelId="{627F8FAE-C89C-4C58-8A5A-E448AF244B2C}">
      <dgm:prSet/>
      <dgm:spPr/>
      <dgm:t>
        <a:bodyPr/>
        <a:lstStyle/>
        <a:p>
          <a:pPr rtl="0"/>
          <a:r>
            <a:rPr lang="fi-FI" dirty="0" err="1"/>
            <a:t>Invasion</a:t>
          </a:r>
          <a:r>
            <a:rPr lang="fi-FI" dirty="0"/>
            <a:t> of </a:t>
          </a:r>
          <a:r>
            <a:rPr lang="fi-FI" dirty="0" err="1"/>
            <a:t>privacy</a:t>
          </a:r>
          <a:r>
            <a:rPr lang="fi-FI" dirty="0"/>
            <a:t> (</a:t>
          </a:r>
          <a:r>
            <a:rPr lang="fi-FI" dirty="0" err="1"/>
            <a:t>e.g</a:t>
          </a:r>
          <a:r>
            <a:rPr lang="fi-FI" dirty="0"/>
            <a:t>. Ch.24, </a:t>
          </a:r>
          <a:r>
            <a:rPr lang="fi-FI" dirty="0" err="1"/>
            <a:t>Sec</a:t>
          </a:r>
          <a:r>
            <a:rPr lang="fi-FI" dirty="0"/>
            <a:t>. 1)</a:t>
          </a:r>
          <a:endParaRPr lang="en-GB" dirty="0"/>
        </a:p>
      </dgm:t>
    </dgm:pt>
    <dgm:pt modelId="{9E81077F-21FD-4361-846B-AE35C7D64D45}" type="parTrans" cxnId="{AE4E29B9-BC81-4287-B678-8E34DCA30E60}">
      <dgm:prSet/>
      <dgm:spPr/>
      <dgm:t>
        <a:bodyPr/>
        <a:lstStyle/>
        <a:p>
          <a:endParaRPr lang="en-US"/>
        </a:p>
      </dgm:t>
    </dgm:pt>
    <dgm:pt modelId="{78165783-0E88-4538-9BFA-9ED2A083960B}" type="sibTrans" cxnId="{AE4E29B9-BC81-4287-B678-8E34DCA30E60}">
      <dgm:prSet/>
      <dgm:spPr/>
      <dgm:t>
        <a:bodyPr/>
        <a:lstStyle/>
        <a:p>
          <a:endParaRPr lang="en-US"/>
        </a:p>
      </dgm:t>
    </dgm:pt>
    <dgm:pt modelId="{95E31CAE-236E-4871-8392-D65070FEBB8D}">
      <dgm:prSet/>
      <dgm:spPr/>
      <dgm:t>
        <a:bodyPr/>
        <a:lstStyle/>
        <a:p>
          <a:pPr rtl="0"/>
          <a:r>
            <a:rPr lang="en-GB"/>
            <a:t>Data protection offence (e.g. export of data) (Ch. 38, Sec. 9)</a:t>
          </a:r>
        </a:p>
      </dgm:t>
    </dgm:pt>
    <dgm:pt modelId="{4DF34969-408D-4AAE-9567-4C205819DEB8}" type="parTrans" cxnId="{CE9B469E-507F-4308-BB4D-7C70F2E9F775}">
      <dgm:prSet/>
      <dgm:spPr/>
      <dgm:t>
        <a:bodyPr/>
        <a:lstStyle/>
        <a:p>
          <a:endParaRPr lang="en-US"/>
        </a:p>
      </dgm:t>
    </dgm:pt>
    <dgm:pt modelId="{1EA643EA-4943-4399-B764-EEF3A4C9D247}" type="sibTrans" cxnId="{CE9B469E-507F-4308-BB4D-7C70F2E9F775}">
      <dgm:prSet/>
      <dgm:spPr/>
      <dgm:t>
        <a:bodyPr/>
        <a:lstStyle/>
        <a:p>
          <a:endParaRPr lang="en-US"/>
        </a:p>
      </dgm:t>
    </dgm:pt>
    <dgm:pt modelId="{A26D8111-BBE4-4BA7-A7C8-E244AB5A62B2}" type="pres">
      <dgm:prSet presAssocID="{9FFCDE55-D44A-4AFE-AE2D-ACBBDFE23319}" presName="Name0" presStyleCnt="0">
        <dgm:presLayoutVars>
          <dgm:dir/>
          <dgm:animLvl val="lvl"/>
          <dgm:resizeHandles val="exact"/>
        </dgm:presLayoutVars>
      </dgm:prSet>
      <dgm:spPr/>
    </dgm:pt>
    <dgm:pt modelId="{71421223-EF43-4E4C-BB9C-D729649BBFDD}" type="pres">
      <dgm:prSet presAssocID="{5771C99C-7257-42C2-8848-AAF0A7CA4C04}" presName="linNode" presStyleCnt="0"/>
      <dgm:spPr/>
    </dgm:pt>
    <dgm:pt modelId="{48BBFBF4-4011-45A0-A2DB-ED0F795087B0}" type="pres">
      <dgm:prSet presAssocID="{5771C99C-7257-42C2-8848-AAF0A7CA4C04}" presName="parentText" presStyleLbl="node1" presStyleIdx="0" presStyleCnt="4">
        <dgm:presLayoutVars>
          <dgm:chMax val="1"/>
          <dgm:bulletEnabled val="1"/>
        </dgm:presLayoutVars>
      </dgm:prSet>
      <dgm:spPr/>
    </dgm:pt>
    <dgm:pt modelId="{39244723-11C3-4F44-A88F-69385C856A37}" type="pres">
      <dgm:prSet presAssocID="{5771C99C-7257-42C2-8848-AAF0A7CA4C04}" presName="descendantText" presStyleLbl="alignAccFollowNode1" presStyleIdx="0" presStyleCnt="4">
        <dgm:presLayoutVars>
          <dgm:bulletEnabled val="1"/>
        </dgm:presLayoutVars>
      </dgm:prSet>
      <dgm:spPr/>
    </dgm:pt>
    <dgm:pt modelId="{59E74C37-802A-4D8F-BD10-C511D58CB4B7}" type="pres">
      <dgm:prSet presAssocID="{3E7C23B0-979D-4B29-8FC7-36B0AE465EC8}" presName="sp" presStyleCnt="0"/>
      <dgm:spPr/>
    </dgm:pt>
    <dgm:pt modelId="{9654B330-BAAE-441B-BB59-0D0BD98D3FCB}" type="pres">
      <dgm:prSet presAssocID="{11D43EDB-F7ED-4447-9968-6D025E47EC15}" presName="linNode" presStyleCnt="0"/>
      <dgm:spPr/>
    </dgm:pt>
    <dgm:pt modelId="{182828C9-23FE-4A0B-94C4-ACD677801481}" type="pres">
      <dgm:prSet presAssocID="{11D43EDB-F7ED-4447-9968-6D025E47EC15}" presName="parentText" presStyleLbl="node1" presStyleIdx="1" presStyleCnt="4">
        <dgm:presLayoutVars>
          <dgm:chMax val="1"/>
          <dgm:bulletEnabled val="1"/>
        </dgm:presLayoutVars>
      </dgm:prSet>
      <dgm:spPr/>
    </dgm:pt>
    <dgm:pt modelId="{F3FC28E5-FC43-43D7-9821-FE644DF76E58}" type="pres">
      <dgm:prSet presAssocID="{11D43EDB-F7ED-4447-9968-6D025E47EC15}" presName="descendantText" presStyleLbl="alignAccFollowNode1" presStyleIdx="1" presStyleCnt="4">
        <dgm:presLayoutVars>
          <dgm:bulletEnabled val="1"/>
        </dgm:presLayoutVars>
      </dgm:prSet>
      <dgm:spPr/>
    </dgm:pt>
    <dgm:pt modelId="{0495F1DB-5D27-4482-933A-6E7607503AD4}" type="pres">
      <dgm:prSet presAssocID="{6A8DD9AB-92AD-493E-B092-061749A28898}" presName="sp" presStyleCnt="0"/>
      <dgm:spPr/>
    </dgm:pt>
    <dgm:pt modelId="{CD5E3FA4-5CD7-4EFD-B08C-77048739DE74}" type="pres">
      <dgm:prSet presAssocID="{EEF8AC67-CDB3-41CC-9384-D62B15EAD4ED}" presName="linNode" presStyleCnt="0"/>
      <dgm:spPr/>
    </dgm:pt>
    <dgm:pt modelId="{3301E6EC-B870-40A6-AF8F-42D2034C26D4}" type="pres">
      <dgm:prSet presAssocID="{EEF8AC67-CDB3-41CC-9384-D62B15EAD4ED}" presName="parentText" presStyleLbl="node1" presStyleIdx="2" presStyleCnt="4">
        <dgm:presLayoutVars>
          <dgm:chMax val="1"/>
          <dgm:bulletEnabled val="1"/>
        </dgm:presLayoutVars>
      </dgm:prSet>
      <dgm:spPr/>
    </dgm:pt>
    <dgm:pt modelId="{5B7A5422-C44E-4739-8E00-7EFB54C3B367}" type="pres">
      <dgm:prSet presAssocID="{EEF8AC67-CDB3-41CC-9384-D62B15EAD4ED}" presName="descendantText" presStyleLbl="alignAccFollowNode1" presStyleIdx="2" presStyleCnt="4">
        <dgm:presLayoutVars>
          <dgm:bulletEnabled val="1"/>
        </dgm:presLayoutVars>
      </dgm:prSet>
      <dgm:spPr/>
    </dgm:pt>
    <dgm:pt modelId="{3AC5276C-3F09-4F75-BDA5-803231422729}" type="pres">
      <dgm:prSet presAssocID="{2C975B5B-F3D1-451F-8C2F-748FC4F91E63}" presName="sp" presStyleCnt="0"/>
      <dgm:spPr/>
    </dgm:pt>
    <dgm:pt modelId="{24FB70C2-0987-47CE-8ECF-C5B169A5512F}" type="pres">
      <dgm:prSet presAssocID="{42A773E7-55F6-4E3C-AE86-F21D7D1FF532}" presName="linNode" presStyleCnt="0"/>
      <dgm:spPr/>
    </dgm:pt>
    <dgm:pt modelId="{31283B14-5E84-4BED-9A0E-49C2AAE20172}" type="pres">
      <dgm:prSet presAssocID="{42A773E7-55F6-4E3C-AE86-F21D7D1FF532}" presName="parentText" presStyleLbl="node1" presStyleIdx="3" presStyleCnt="4">
        <dgm:presLayoutVars>
          <dgm:chMax val="1"/>
          <dgm:bulletEnabled val="1"/>
        </dgm:presLayoutVars>
      </dgm:prSet>
      <dgm:spPr/>
    </dgm:pt>
    <dgm:pt modelId="{B85093D1-4BA1-49A0-9DC2-0D8CE2AE6786}" type="pres">
      <dgm:prSet presAssocID="{42A773E7-55F6-4E3C-AE86-F21D7D1FF532}" presName="descendantText" presStyleLbl="alignAccFollowNode1" presStyleIdx="3" presStyleCnt="4">
        <dgm:presLayoutVars>
          <dgm:bulletEnabled val="1"/>
        </dgm:presLayoutVars>
      </dgm:prSet>
      <dgm:spPr/>
    </dgm:pt>
  </dgm:ptLst>
  <dgm:cxnLst>
    <dgm:cxn modelId="{6F214901-6F28-4728-8CB9-71C75CD4E0AC}" srcId="{5771C99C-7257-42C2-8848-AAF0A7CA4C04}" destId="{ACD6F159-BCB8-4EA1-93F9-D7B9680F660A}" srcOrd="1" destOrd="0" parTransId="{D6C8D481-AAEA-4E7F-AEC5-F068A24198DB}" sibTransId="{34693E02-35CA-4FD3-891E-24A98C20CD35}"/>
    <dgm:cxn modelId="{AE97E102-4664-4B68-A1F7-0515DB207FB8}" srcId="{EEF8AC67-CDB3-41CC-9384-D62B15EAD4ED}" destId="{1A182AEE-D5A1-4D43-A961-F304012CC999}" srcOrd="1" destOrd="0" parTransId="{31D89E7C-F39A-4294-848B-2B4D65AD0E75}" sibTransId="{F412F449-07D3-431C-830A-67A70C89B801}"/>
    <dgm:cxn modelId="{31D21406-C866-477C-8386-A2F033DFD7EF}" srcId="{42A773E7-55F6-4E3C-AE86-F21D7D1FF532}" destId="{091B923F-A938-4CD0-870C-4ED4BF95FAA9}" srcOrd="0" destOrd="0" parTransId="{AD415D0C-C4C8-4DDC-BA4C-526E2964F101}" sibTransId="{5BB87795-D329-4FA1-B1B2-00370E9FAAC3}"/>
    <dgm:cxn modelId="{06C8DA10-2032-4614-8CB2-B0B993BDD5F5}" type="presOf" srcId="{1A182AEE-D5A1-4D43-A961-F304012CC999}" destId="{5B7A5422-C44E-4739-8E00-7EFB54C3B367}" srcOrd="0" destOrd="1" presId="urn:microsoft.com/office/officeart/2005/8/layout/vList5"/>
    <dgm:cxn modelId="{58D75723-DBF1-46EB-918D-E7F815BC283A}" type="presOf" srcId="{91A522A8-09CA-4093-AA54-6019AE58D937}" destId="{39244723-11C3-4F44-A88F-69385C856A37}" srcOrd="0" destOrd="2" presId="urn:microsoft.com/office/officeart/2005/8/layout/vList5"/>
    <dgm:cxn modelId="{FDC2CC23-2C21-4A20-8648-E8FC6BFE8D98}" type="presOf" srcId="{63C2FAB1-F31D-453C-8D60-D6DA858AF00C}" destId="{F3FC28E5-FC43-43D7-9821-FE644DF76E58}" srcOrd="0" destOrd="1" presId="urn:microsoft.com/office/officeart/2005/8/layout/vList5"/>
    <dgm:cxn modelId="{EEE1B625-1BF8-4D83-AF90-2FC2EDFE45C3}" type="presOf" srcId="{9FFCDE55-D44A-4AFE-AE2D-ACBBDFE23319}" destId="{A26D8111-BBE4-4BA7-A7C8-E244AB5A62B2}" srcOrd="0" destOrd="0" presId="urn:microsoft.com/office/officeart/2005/8/layout/vList5"/>
    <dgm:cxn modelId="{A14AF52E-02A1-4D49-ACC9-C31EBC4F0C3E}" srcId="{9FFCDE55-D44A-4AFE-AE2D-ACBBDFE23319}" destId="{11D43EDB-F7ED-4447-9968-6D025E47EC15}" srcOrd="1" destOrd="0" parTransId="{D504BB1E-EB03-4F9C-BDA2-5D657555859B}" sibTransId="{6A8DD9AB-92AD-493E-B092-061749A28898}"/>
    <dgm:cxn modelId="{350E3162-CDEB-4A3F-B173-C0FFDE509BBC}" type="presOf" srcId="{8E013884-A1B2-4304-831B-F14C5140E323}" destId="{5B7A5422-C44E-4739-8E00-7EFB54C3B367}" srcOrd="0" destOrd="0" presId="urn:microsoft.com/office/officeart/2005/8/layout/vList5"/>
    <dgm:cxn modelId="{D1D45E66-76E7-454B-8345-696B368A793D}" srcId="{EEF8AC67-CDB3-41CC-9384-D62B15EAD4ED}" destId="{8E013884-A1B2-4304-831B-F14C5140E323}" srcOrd="0" destOrd="0" parTransId="{1E38BA37-646D-4D13-9E53-4F2B953E2096}" sibTransId="{EE3FA5B4-5B13-4881-9BA0-E4A4A1974D3C}"/>
    <dgm:cxn modelId="{5DC44846-C36F-45B2-B1BF-AD5C9115BE3F}" srcId="{11D43EDB-F7ED-4447-9968-6D025E47EC15}" destId="{6BB22DF1-1D99-4A41-A267-4862E3A6B058}" srcOrd="0" destOrd="0" parTransId="{D3111571-0EF6-4F41-A799-497A3AB16FF5}" sibTransId="{A8F7F8F4-AA35-4748-B0AD-D398D37E0292}"/>
    <dgm:cxn modelId="{F686C347-5081-4F54-8A96-05C08F5433B3}" type="presOf" srcId="{6BB22DF1-1D99-4A41-A267-4862E3A6B058}" destId="{F3FC28E5-FC43-43D7-9821-FE644DF76E58}" srcOrd="0" destOrd="0" presId="urn:microsoft.com/office/officeart/2005/8/layout/vList5"/>
    <dgm:cxn modelId="{0864A56B-21CB-41C1-B347-CC6F85E8E72B}" srcId="{5771C99C-7257-42C2-8848-AAF0A7CA4C04}" destId="{91A522A8-09CA-4093-AA54-6019AE58D937}" srcOrd="2" destOrd="0" parTransId="{C00088CD-6DEE-460F-9F46-A843513DDA67}" sibTransId="{E8564625-C738-45F7-B7F7-3F32295540BB}"/>
    <dgm:cxn modelId="{650DE953-41E4-4995-AD09-C8C84248CDE0}" type="presOf" srcId="{5771C99C-7257-42C2-8848-AAF0A7CA4C04}" destId="{48BBFBF4-4011-45A0-A2DB-ED0F795087B0}" srcOrd="0" destOrd="0" presId="urn:microsoft.com/office/officeart/2005/8/layout/vList5"/>
    <dgm:cxn modelId="{1004D874-F332-4B60-910E-EB8709F58DDF}" srcId="{5771C99C-7257-42C2-8848-AAF0A7CA4C04}" destId="{95DBCF6F-AC6E-46C3-AA38-985A1A2B46AD}" srcOrd="0" destOrd="0" parTransId="{2F83FC84-37E3-4C16-97E7-503E1FF11815}" sibTransId="{B27E6516-A5DA-4946-8E78-1221A4C7F564}"/>
    <dgm:cxn modelId="{AC44237D-00E0-4F19-9B2D-506C07E77ECC}" type="presOf" srcId="{42A773E7-55F6-4E3C-AE86-F21D7D1FF532}" destId="{31283B14-5E84-4BED-9A0E-49C2AAE20172}" srcOrd="0" destOrd="0" presId="urn:microsoft.com/office/officeart/2005/8/layout/vList5"/>
    <dgm:cxn modelId="{DA7C8584-CC53-497D-BBCC-9E39AC4BCDE9}" type="presOf" srcId="{11D43EDB-F7ED-4447-9968-6D025E47EC15}" destId="{182828C9-23FE-4A0B-94C4-ACD677801481}" srcOrd="0" destOrd="0" presId="urn:microsoft.com/office/officeart/2005/8/layout/vList5"/>
    <dgm:cxn modelId="{8632FF88-FA94-46A0-BAD0-46B955509312}" type="presOf" srcId="{ACD6F159-BCB8-4EA1-93F9-D7B9680F660A}" destId="{39244723-11C3-4F44-A88F-69385C856A37}" srcOrd="0" destOrd="1" presId="urn:microsoft.com/office/officeart/2005/8/layout/vList5"/>
    <dgm:cxn modelId="{A2836E8B-67F5-4BF6-935E-EF1F1A3B795A}" type="presOf" srcId="{95E31CAE-236E-4871-8392-D65070FEBB8D}" destId="{B85093D1-4BA1-49A0-9DC2-0D8CE2AE6786}" srcOrd="0" destOrd="2" presId="urn:microsoft.com/office/officeart/2005/8/layout/vList5"/>
    <dgm:cxn modelId="{CE9B469E-507F-4308-BB4D-7C70F2E9F775}" srcId="{42A773E7-55F6-4E3C-AE86-F21D7D1FF532}" destId="{95E31CAE-236E-4871-8392-D65070FEBB8D}" srcOrd="2" destOrd="0" parTransId="{4DF34969-408D-4AAE-9567-4C205819DEB8}" sibTransId="{1EA643EA-4943-4399-B764-EEF3A4C9D247}"/>
    <dgm:cxn modelId="{022A01A1-FD2B-4667-B5C9-BFF4A3692F08}" srcId="{5771C99C-7257-42C2-8848-AAF0A7CA4C04}" destId="{F31A11C4-A234-463F-AEFE-EA32559B986D}" srcOrd="3" destOrd="0" parTransId="{7C279B0D-78DC-460D-A0E8-E7B85D0B6E46}" sibTransId="{533E8A7E-D531-4FCB-9974-357DEEDAD5BA}"/>
    <dgm:cxn modelId="{7314FAA6-F76B-44DF-904F-BC48F153551A}" srcId="{9FFCDE55-D44A-4AFE-AE2D-ACBBDFE23319}" destId="{5771C99C-7257-42C2-8848-AAF0A7CA4C04}" srcOrd="0" destOrd="0" parTransId="{58EE7C02-BFB5-49F7-84C8-85187D847EAD}" sibTransId="{3E7C23B0-979D-4B29-8FC7-36B0AE465EC8}"/>
    <dgm:cxn modelId="{2F19FEA6-6CD4-450D-BF07-3C731548E934}" type="presOf" srcId="{95DBCF6F-AC6E-46C3-AA38-985A1A2B46AD}" destId="{39244723-11C3-4F44-A88F-69385C856A37}" srcOrd="0" destOrd="0" presId="urn:microsoft.com/office/officeart/2005/8/layout/vList5"/>
    <dgm:cxn modelId="{C120DEAB-013D-4901-B324-9D10E32626F0}" type="presOf" srcId="{627F8FAE-C89C-4C58-8A5A-E448AF244B2C}" destId="{B85093D1-4BA1-49A0-9DC2-0D8CE2AE6786}" srcOrd="0" destOrd="1" presId="urn:microsoft.com/office/officeart/2005/8/layout/vList5"/>
    <dgm:cxn modelId="{FDCE1DB9-CB97-4721-AAB9-8A30601F6F13}" type="presOf" srcId="{F31A11C4-A234-463F-AEFE-EA32559B986D}" destId="{39244723-11C3-4F44-A88F-69385C856A37}" srcOrd="0" destOrd="3" presId="urn:microsoft.com/office/officeart/2005/8/layout/vList5"/>
    <dgm:cxn modelId="{AE4E29B9-BC81-4287-B678-8E34DCA30E60}" srcId="{42A773E7-55F6-4E3C-AE86-F21D7D1FF532}" destId="{627F8FAE-C89C-4C58-8A5A-E448AF244B2C}" srcOrd="1" destOrd="0" parTransId="{9E81077F-21FD-4361-846B-AE35C7D64D45}" sibTransId="{78165783-0E88-4538-9BFA-9ED2A083960B}"/>
    <dgm:cxn modelId="{D5D2AAD8-6999-4D9B-A6A8-302B6473763E}" type="presOf" srcId="{091B923F-A938-4CD0-870C-4ED4BF95FAA9}" destId="{B85093D1-4BA1-49A0-9DC2-0D8CE2AE6786}" srcOrd="0" destOrd="0" presId="urn:microsoft.com/office/officeart/2005/8/layout/vList5"/>
    <dgm:cxn modelId="{65C41ADE-2CC4-4022-87B0-46A9E97E6AAB}" srcId="{9FFCDE55-D44A-4AFE-AE2D-ACBBDFE23319}" destId="{EEF8AC67-CDB3-41CC-9384-D62B15EAD4ED}" srcOrd="2" destOrd="0" parTransId="{34BFE8A6-0A01-46F4-9F5B-B94AA64D109B}" sibTransId="{2C975B5B-F3D1-451F-8C2F-748FC4F91E63}"/>
    <dgm:cxn modelId="{AE6A45E0-F912-4310-9EA6-8AE5E565151D}" srcId="{9FFCDE55-D44A-4AFE-AE2D-ACBBDFE23319}" destId="{42A773E7-55F6-4E3C-AE86-F21D7D1FF532}" srcOrd="3" destOrd="0" parTransId="{C78A8622-3414-414E-A667-BA14A3C1A566}" sibTransId="{57179905-B7A7-43A5-8B96-6843958AEF60}"/>
    <dgm:cxn modelId="{A84A81E6-EA16-4491-8623-3BE877D95D33}" srcId="{11D43EDB-F7ED-4447-9968-6D025E47EC15}" destId="{63C2FAB1-F31D-453C-8D60-D6DA858AF00C}" srcOrd="1" destOrd="0" parTransId="{6BB74874-8BDC-42F9-9AC9-5254D9C650ED}" sibTransId="{78D24AD6-BEA9-490C-BAE7-32A2CC6CABDA}"/>
    <dgm:cxn modelId="{445664EC-01D7-4AB5-9245-659E05AA4FEE}" type="presOf" srcId="{EEF8AC67-CDB3-41CC-9384-D62B15EAD4ED}" destId="{3301E6EC-B870-40A6-AF8F-42D2034C26D4}" srcOrd="0" destOrd="0" presId="urn:microsoft.com/office/officeart/2005/8/layout/vList5"/>
    <dgm:cxn modelId="{9E95160C-6BB2-4D9F-BE87-37901D32CB40}" type="presParOf" srcId="{A26D8111-BBE4-4BA7-A7C8-E244AB5A62B2}" destId="{71421223-EF43-4E4C-BB9C-D729649BBFDD}" srcOrd="0" destOrd="0" presId="urn:microsoft.com/office/officeart/2005/8/layout/vList5"/>
    <dgm:cxn modelId="{0352F8E1-A7C8-4119-8F82-5D419EF9BE51}" type="presParOf" srcId="{71421223-EF43-4E4C-BB9C-D729649BBFDD}" destId="{48BBFBF4-4011-45A0-A2DB-ED0F795087B0}" srcOrd="0" destOrd="0" presId="urn:microsoft.com/office/officeart/2005/8/layout/vList5"/>
    <dgm:cxn modelId="{2AD92303-253E-44F3-A31F-1B26C16092BD}" type="presParOf" srcId="{71421223-EF43-4E4C-BB9C-D729649BBFDD}" destId="{39244723-11C3-4F44-A88F-69385C856A37}" srcOrd="1" destOrd="0" presId="urn:microsoft.com/office/officeart/2005/8/layout/vList5"/>
    <dgm:cxn modelId="{A27C0AF4-F30B-4651-A7AD-E8F8A8C4F7E6}" type="presParOf" srcId="{A26D8111-BBE4-4BA7-A7C8-E244AB5A62B2}" destId="{59E74C37-802A-4D8F-BD10-C511D58CB4B7}" srcOrd="1" destOrd="0" presId="urn:microsoft.com/office/officeart/2005/8/layout/vList5"/>
    <dgm:cxn modelId="{823C9F79-B462-43AB-A893-7918E2A0B656}" type="presParOf" srcId="{A26D8111-BBE4-4BA7-A7C8-E244AB5A62B2}" destId="{9654B330-BAAE-441B-BB59-0D0BD98D3FCB}" srcOrd="2" destOrd="0" presId="urn:microsoft.com/office/officeart/2005/8/layout/vList5"/>
    <dgm:cxn modelId="{41785E73-7AEC-497B-8A0D-E3ADCC41B197}" type="presParOf" srcId="{9654B330-BAAE-441B-BB59-0D0BD98D3FCB}" destId="{182828C9-23FE-4A0B-94C4-ACD677801481}" srcOrd="0" destOrd="0" presId="urn:microsoft.com/office/officeart/2005/8/layout/vList5"/>
    <dgm:cxn modelId="{83EF0D7E-53FC-4036-B34B-48D8BF484AC7}" type="presParOf" srcId="{9654B330-BAAE-441B-BB59-0D0BD98D3FCB}" destId="{F3FC28E5-FC43-43D7-9821-FE644DF76E58}" srcOrd="1" destOrd="0" presId="urn:microsoft.com/office/officeart/2005/8/layout/vList5"/>
    <dgm:cxn modelId="{0C4A98AD-2E2B-4BE4-9868-896AC53CF358}" type="presParOf" srcId="{A26D8111-BBE4-4BA7-A7C8-E244AB5A62B2}" destId="{0495F1DB-5D27-4482-933A-6E7607503AD4}" srcOrd="3" destOrd="0" presId="urn:microsoft.com/office/officeart/2005/8/layout/vList5"/>
    <dgm:cxn modelId="{91F913E6-3D0D-4D60-8878-765C427586A8}" type="presParOf" srcId="{A26D8111-BBE4-4BA7-A7C8-E244AB5A62B2}" destId="{CD5E3FA4-5CD7-4EFD-B08C-77048739DE74}" srcOrd="4" destOrd="0" presId="urn:microsoft.com/office/officeart/2005/8/layout/vList5"/>
    <dgm:cxn modelId="{D758DD0F-8621-4546-86DB-55A4EB910F85}" type="presParOf" srcId="{CD5E3FA4-5CD7-4EFD-B08C-77048739DE74}" destId="{3301E6EC-B870-40A6-AF8F-42D2034C26D4}" srcOrd="0" destOrd="0" presId="urn:microsoft.com/office/officeart/2005/8/layout/vList5"/>
    <dgm:cxn modelId="{53298370-5176-4E2C-A00F-2DF6DB76F68B}" type="presParOf" srcId="{CD5E3FA4-5CD7-4EFD-B08C-77048739DE74}" destId="{5B7A5422-C44E-4739-8E00-7EFB54C3B367}" srcOrd="1" destOrd="0" presId="urn:microsoft.com/office/officeart/2005/8/layout/vList5"/>
    <dgm:cxn modelId="{778B7514-CE7C-4090-B606-C6E74A5AA749}" type="presParOf" srcId="{A26D8111-BBE4-4BA7-A7C8-E244AB5A62B2}" destId="{3AC5276C-3F09-4F75-BDA5-803231422729}" srcOrd="5" destOrd="0" presId="urn:microsoft.com/office/officeart/2005/8/layout/vList5"/>
    <dgm:cxn modelId="{ACD54AD1-34D9-426A-8994-DC4074064765}" type="presParOf" srcId="{A26D8111-BBE4-4BA7-A7C8-E244AB5A62B2}" destId="{24FB70C2-0987-47CE-8ECF-C5B169A5512F}" srcOrd="6" destOrd="0" presId="urn:microsoft.com/office/officeart/2005/8/layout/vList5"/>
    <dgm:cxn modelId="{35F2D587-6393-409D-869A-6E7D4E862E51}" type="presParOf" srcId="{24FB70C2-0987-47CE-8ECF-C5B169A5512F}" destId="{31283B14-5E84-4BED-9A0E-49C2AAE20172}" srcOrd="0" destOrd="0" presId="urn:microsoft.com/office/officeart/2005/8/layout/vList5"/>
    <dgm:cxn modelId="{E8233B28-49C2-42EF-8420-7787DCDE5102}" type="presParOf" srcId="{24FB70C2-0987-47CE-8ECF-C5B169A5512F}" destId="{B85093D1-4BA1-49A0-9DC2-0D8CE2AE678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454DA4-9EEC-4862-B50E-732DB33CF4A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2E4A6F-7893-4EF5-94F4-2F2EF67784DE}">
      <dgm:prSet/>
      <dgm:spPr/>
      <dgm:t>
        <a:bodyPr/>
        <a:lstStyle/>
        <a:p>
          <a:r>
            <a:rPr lang="de-DE">
              <a:latin typeface="Euphemia" panose="020B0503040102020104" pitchFamily="34" charset="0"/>
            </a:rPr>
            <a:t>Direct actions</a:t>
          </a:r>
          <a:endParaRPr lang="en-FI">
            <a:latin typeface="Euphemia" panose="020B0503040102020104" pitchFamily="34" charset="0"/>
          </a:endParaRPr>
        </a:p>
      </dgm:t>
    </dgm:pt>
    <dgm:pt modelId="{139A5D69-7EC8-4394-8378-377CE4FF1BE7}" type="parTrans" cxnId="{AC63D10C-C198-4A27-AFF2-E901A0613B9C}">
      <dgm:prSet/>
      <dgm:spPr/>
      <dgm:t>
        <a:bodyPr/>
        <a:lstStyle/>
        <a:p>
          <a:endParaRPr lang="en-US"/>
        </a:p>
      </dgm:t>
    </dgm:pt>
    <dgm:pt modelId="{874DC5C1-C53F-4D6B-BE67-94E54F0C1635}" type="sibTrans" cxnId="{AC63D10C-C198-4A27-AFF2-E901A0613B9C}">
      <dgm:prSet/>
      <dgm:spPr/>
      <dgm:t>
        <a:bodyPr/>
        <a:lstStyle/>
        <a:p>
          <a:endParaRPr lang="en-US"/>
        </a:p>
      </dgm:t>
    </dgm:pt>
    <dgm:pt modelId="{F92450D7-EF02-41AD-BFFE-F0A6268923DA}">
      <dgm:prSet/>
      <dgm:spPr/>
      <dgm:t>
        <a:bodyPr/>
        <a:lstStyle/>
        <a:p>
          <a:r>
            <a:rPr lang="de-DE" dirty="0" err="1"/>
            <a:t>Using</a:t>
          </a:r>
          <a:r>
            <a:rPr lang="de-DE" dirty="0"/>
            <a:t> </a:t>
          </a:r>
          <a:r>
            <a:rPr lang="de-DE" dirty="0" err="1"/>
            <a:t>third</a:t>
          </a:r>
          <a:r>
            <a:rPr lang="de-DE" dirty="0"/>
            <a:t> </a:t>
          </a:r>
          <a:r>
            <a:rPr lang="de-DE" dirty="0" err="1"/>
            <a:t>parties</a:t>
          </a:r>
          <a:endParaRPr lang="de-DE" dirty="0"/>
        </a:p>
      </dgm:t>
    </dgm:pt>
    <dgm:pt modelId="{6E3E4828-4D57-4AA2-8045-DC4439D7BE6B}" type="parTrans" cxnId="{D5280B6A-BF3B-46EB-B0A1-D6564AD71158}">
      <dgm:prSet/>
      <dgm:spPr/>
      <dgm:t>
        <a:bodyPr/>
        <a:lstStyle/>
        <a:p>
          <a:endParaRPr lang="en-US"/>
        </a:p>
      </dgm:t>
    </dgm:pt>
    <dgm:pt modelId="{506FDEF8-9F2F-402C-AC6E-37F884CA50B6}" type="sibTrans" cxnId="{D5280B6A-BF3B-46EB-B0A1-D6564AD71158}">
      <dgm:prSet/>
      <dgm:spPr/>
      <dgm:t>
        <a:bodyPr/>
        <a:lstStyle/>
        <a:p>
          <a:endParaRPr lang="en-US"/>
        </a:p>
      </dgm:t>
    </dgm:pt>
    <dgm:pt modelId="{852D864A-B80D-447C-9E57-86193042D384}">
      <dgm:prSet/>
      <dgm:spPr/>
      <dgm:t>
        <a:bodyPr/>
        <a:lstStyle/>
        <a:p>
          <a:r>
            <a:rPr lang="en-US" dirty="0"/>
            <a:t>Art. 77: DPAs</a:t>
          </a:r>
        </a:p>
      </dgm:t>
    </dgm:pt>
    <dgm:pt modelId="{9E190F9A-2A36-4602-A58A-5AF43C588EA0}" type="parTrans" cxnId="{BE9C56D6-E0E4-47E7-9807-590A500F51AB}">
      <dgm:prSet/>
      <dgm:spPr/>
      <dgm:t>
        <a:bodyPr/>
        <a:lstStyle/>
        <a:p>
          <a:endParaRPr lang="en-US"/>
        </a:p>
      </dgm:t>
    </dgm:pt>
    <dgm:pt modelId="{06728F8B-C064-4A10-8D79-AA1A94E8A3D3}" type="sibTrans" cxnId="{BE9C56D6-E0E4-47E7-9807-590A500F51AB}">
      <dgm:prSet/>
      <dgm:spPr/>
      <dgm:t>
        <a:bodyPr/>
        <a:lstStyle/>
        <a:p>
          <a:endParaRPr lang="en-US"/>
        </a:p>
      </dgm:t>
    </dgm:pt>
    <dgm:pt modelId="{4E1F3BB9-3B19-4DF2-9B01-B26869459470}">
      <dgm:prSet/>
      <dgm:spPr/>
      <dgm:t>
        <a:bodyPr/>
        <a:lstStyle/>
        <a:p>
          <a:r>
            <a:rPr lang="en-US" dirty="0"/>
            <a:t>Art. 80: NGOs</a:t>
          </a:r>
        </a:p>
      </dgm:t>
    </dgm:pt>
    <dgm:pt modelId="{948C4516-5CA0-462A-ADFF-767CBDCA97DE}" type="parTrans" cxnId="{546626D3-7263-48C9-A2B0-984D644297E5}">
      <dgm:prSet/>
      <dgm:spPr/>
      <dgm:t>
        <a:bodyPr/>
        <a:lstStyle/>
        <a:p>
          <a:endParaRPr lang="en-US"/>
        </a:p>
      </dgm:t>
    </dgm:pt>
    <dgm:pt modelId="{20D119A4-8BF5-4374-A5B9-8D42129BF5D5}" type="sibTrans" cxnId="{546626D3-7263-48C9-A2B0-984D644297E5}">
      <dgm:prSet/>
      <dgm:spPr/>
      <dgm:t>
        <a:bodyPr/>
        <a:lstStyle/>
        <a:p>
          <a:endParaRPr lang="en-US"/>
        </a:p>
      </dgm:t>
    </dgm:pt>
    <dgm:pt modelId="{17A79948-8202-4841-BA15-BF7F85E4C819}">
      <dgm:prSet/>
      <dgm:spPr/>
      <dgm:t>
        <a:bodyPr/>
        <a:lstStyle/>
        <a:p>
          <a:r>
            <a:rPr lang="en-US" dirty="0"/>
            <a:t>Controllers/processors (Art. 79 + 82)</a:t>
          </a:r>
        </a:p>
      </dgm:t>
    </dgm:pt>
    <dgm:pt modelId="{6B52083B-157C-4E25-82BC-CF6CF4C94F3F}" type="parTrans" cxnId="{1B081DD1-F6A9-443B-8B76-AB14F633EF56}">
      <dgm:prSet/>
      <dgm:spPr/>
      <dgm:t>
        <a:bodyPr/>
        <a:lstStyle/>
        <a:p>
          <a:endParaRPr lang="en-US"/>
        </a:p>
      </dgm:t>
    </dgm:pt>
    <dgm:pt modelId="{0AD04F6A-A33B-43B0-BB7D-DD301AB0679A}" type="sibTrans" cxnId="{1B081DD1-F6A9-443B-8B76-AB14F633EF56}">
      <dgm:prSet/>
      <dgm:spPr/>
      <dgm:t>
        <a:bodyPr/>
        <a:lstStyle/>
        <a:p>
          <a:endParaRPr lang="en-US"/>
        </a:p>
      </dgm:t>
    </dgm:pt>
    <dgm:pt modelId="{C19BCDD4-D004-4645-B979-5D981B205CC5}">
      <dgm:prSet/>
      <dgm:spPr/>
      <dgm:t>
        <a:bodyPr/>
        <a:lstStyle/>
        <a:p>
          <a:r>
            <a:rPr lang="de-DE" dirty="0"/>
            <a:t>A</a:t>
          </a:r>
          <a:r>
            <a:rPr lang="en-FI" dirty="0" err="1"/>
            <a:t>gainst</a:t>
          </a:r>
          <a:r>
            <a:rPr lang="en-FI" dirty="0"/>
            <a:t> </a:t>
          </a:r>
          <a:r>
            <a:rPr lang="en-US" dirty="0"/>
            <a:t>DPAs (Art. 78)</a:t>
          </a:r>
        </a:p>
      </dgm:t>
    </dgm:pt>
    <dgm:pt modelId="{722ED35B-ECD7-4F2B-BD3B-12765A597E69}" type="parTrans" cxnId="{175AD40E-AE96-4A0F-BBCC-29A8EF7E4B84}">
      <dgm:prSet/>
      <dgm:spPr/>
      <dgm:t>
        <a:bodyPr/>
        <a:lstStyle/>
        <a:p>
          <a:endParaRPr lang="en-US"/>
        </a:p>
      </dgm:t>
    </dgm:pt>
    <dgm:pt modelId="{47F1C14B-02B6-449C-BDF1-44A1BD665945}" type="sibTrans" cxnId="{175AD40E-AE96-4A0F-BBCC-29A8EF7E4B84}">
      <dgm:prSet/>
      <dgm:spPr/>
      <dgm:t>
        <a:bodyPr/>
        <a:lstStyle/>
        <a:p>
          <a:endParaRPr lang="en-US"/>
        </a:p>
      </dgm:t>
    </dgm:pt>
    <dgm:pt modelId="{5D0C172E-1C23-44CB-9417-951AB22D62D6}" type="pres">
      <dgm:prSet presAssocID="{BE454DA4-9EEC-4862-B50E-732DB33CF4AD}" presName="Name0" presStyleCnt="0">
        <dgm:presLayoutVars>
          <dgm:dir/>
          <dgm:animLvl val="lvl"/>
          <dgm:resizeHandles val="exact"/>
        </dgm:presLayoutVars>
      </dgm:prSet>
      <dgm:spPr/>
    </dgm:pt>
    <dgm:pt modelId="{2A7E764E-DD1D-49F3-BBD4-592443F27E7B}" type="pres">
      <dgm:prSet presAssocID="{C42E4A6F-7893-4EF5-94F4-2F2EF67784DE}" presName="composite" presStyleCnt="0"/>
      <dgm:spPr/>
    </dgm:pt>
    <dgm:pt modelId="{192012AD-64E8-428F-8F2D-BEA078561909}" type="pres">
      <dgm:prSet presAssocID="{C42E4A6F-7893-4EF5-94F4-2F2EF67784DE}" presName="parTx" presStyleLbl="alignNode1" presStyleIdx="0" presStyleCnt="2" custFlipHor="1" custScaleX="100002">
        <dgm:presLayoutVars>
          <dgm:chMax val="0"/>
          <dgm:chPref val="0"/>
          <dgm:bulletEnabled val="1"/>
        </dgm:presLayoutVars>
      </dgm:prSet>
      <dgm:spPr/>
    </dgm:pt>
    <dgm:pt modelId="{82C8FBBD-DAF0-49A3-808B-6D211D6E0F65}" type="pres">
      <dgm:prSet presAssocID="{C42E4A6F-7893-4EF5-94F4-2F2EF67784DE}" presName="desTx" presStyleLbl="alignAccFollowNode1" presStyleIdx="0" presStyleCnt="2" custLinFactNeighborX="-1605">
        <dgm:presLayoutVars>
          <dgm:bulletEnabled val="1"/>
        </dgm:presLayoutVars>
      </dgm:prSet>
      <dgm:spPr/>
    </dgm:pt>
    <dgm:pt modelId="{C122A6C9-85EE-43DF-83B7-C1582D5B8D98}" type="pres">
      <dgm:prSet presAssocID="{874DC5C1-C53F-4D6B-BE67-94E54F0C1635}" presName="space" presStyleCnt="0"/>
      <dgm:spPr/>
    </dgm:pt>
    <dgm:pt modelId="{971FB798-7466-4B7B-9C6F-245FBFB7C71F}" type="pres">
      <dgm:prSet presAssocID="{F92450D7-EF02-41AD-BFFE-F0A6268923DA}" presName="composite" presStyleCnt="0"/>
      <dgm:spPr/>
    </dgm:pt>
    <dgm:pt modelId="{48017AF2-ABA2-4CFC-A315-BE45AB07C723}" type="pres">
      <dgm:prSet presAssocID="{F92450D7-EF02-41AD-BFFE-F0A6268923DA}" presName="parTx" presStyleLbl="alignNode1" presStyleIdx="1" presStyleCnt="2">
        <dgm:presLayoutVars>
          <dgm:chMax val="0"/>
          <dgm:chPref val="0"/>
          <dgm:bulletEnabled val="1"/>
        </dgm:presLayoutVars>
      </dgm:prSet>
      <dgm:spPr/>
    </dgm:pt>
    <dgm:pt modelId="{A8E8D2E8-3B7E-45BB-964B-98DD8C4BF7CB}" type="pres">
      <dgm:prSet presAssocID="{F92450D7-EF02-41AD-BFFE-F0A6268923DA}" presName="desTx" presStyleLbl="alignAccFollowNode1" presStyleIdx="1" presStyleCnt="2" custLinFactNeighborX="1605">
        <dgm:presLayoutVars>
          <dgm:bulletEnabled val="1"/>
        </dgm:presLayoutVars>
      </dgm:prSet>
      <dgm:spPr/>
    </dgm:pt>
  </dgm:ptLst>
  <dgm:cxnLst>
    <dgm:cxn modelId="{411FCA05-69BC-4DDE-9BC7-C49BD8E2CDD3}" type="presOf" srcId="{17A79948-8202-4841-BA15-BF7F85E4C819}" destId="{82C8FBBD-DAF0-49A3-808B-6D211D6E0F65}" srcOrd="0" destOrd="0" presId="urn:microsoft.com/office/officeart/2005/8/layout/hList1"/>
    <dgm:cxn modelId="{AC63D10C-C198-4A27-AFF2-E901A0613B9C}" srcId="{BE454DA4-9EEC-4862-B50E-732DB33CF4AD}" destId="{C42E4A6F-7893-4EF5-94F4-2F2EF67784DE}" srcOrd="0" destOrd="0" parTransId="{139A5D69-7EC8-4394-8378-377CE4FF1BE7}" sibTransId="{874DC5C1-C53F-4D6B-BE67-94E54F0C1635}"/>
    <dgm:cxn modelId="{175AD40E-AE96-4A0F-BBCC-29A8EF7E4B84}" srcId="{C42E4A6F-7893-4EF5-94F4-2F2EF67784DE}" destId="{C19BCDD4-D004-4645-B979-5D981B205CC5}" srcOrd="1" destOrd="0" parTransId="{722ED35B-ECD7-4F2B-BD3B-12765A597E69}" sibTransId="{47F1C14B-02B6-449C-BDF1-44A1BD665945}"/>
    <dgm:cxn modelId="{486EF119-3B84-4AFB-9EA2-53BC89FECA82}" type="presOf" srcId="{C42E4A6F-7893-4EF5-94F4-2F2EF67784DE}" destId="{192012AD-64E8-428F-8F2D-BEA078561909}" srcOrd="0" destOrd="0" presId="urn:microsoft.com/office/officeart/2005/8/layout/hList1"/>
    <dgm:cxn modelId="{A407E725-2453-472B-80FE-527337E47AF0}" type="presOf" srcId="{BE454DA4-9EEC-4862-B50E-732DB33CF4AD}" destId="{5D0C172E-1C23-44CB-9417-951AB22D62D6}" srcOrd="0" destOrd="0" presId="urn:microsoft.com/office/officeart/2005/8/layout/hList1"/>
    <dgm:cxn modelId="{62BEB42A-FD6C-47AF-9972-879380622D6A}" type="presOf" srcId="{F92450D7-EF02-41AD-BFFE-F0A6268923DA}" destId="{48017AF2-ABA2-4CFC-A315-BE45AB07C723}" srcOrd="0" destOrd="0" presId="urn:microsoft.com/office/officeart/2005/8/layout/hList1"/>
    <dgm:cxn modelId="{D5280B6A-BF3B-46EB-B0A1-D6564AD71158}" srcId="{BE454DA4-9EEC-4862-B50E-732DB33CF4AD}" destId="{F92450D7-EF02-41AD-BFFE-F0A6268923DA}" srcOrd="1" destOrd="0" parTransId="{6E3E4828-4D57-4AA2-8045-DC4439D7BE6B}" sibTransId="{506FDEF8-9F2F-402C-AC6E-37F884CA50B6}"/>
    <dgm:cxn modelId="{EC5B687E-4C04-4363-868C-79F430E4D7FC}" type="presOf" srcId="{4E1F3BB9-3B19-4DF2-9B01-B26869459470}" destId="{A8E8D2E8-3B7E-45BB-964B-98DD8C4BF7CB}" srcOrd="0" destOrd="1" presId="urn:microsoft.com/office/officeart/2005/8/layout/hList1"/>
    <dgm:cxn modelId="{8C7EDAB3-E313-4A00-8272-4B1D8F32B493}" type="presOf" srcId="{C19BCDD4-D004-4645-B979-5D981B205CC5}" destId="{82C8FBBD-DAF0-49A3-808B-6D211D6E0F65}" srcOrd="0" destOrd="1" presId="urn:microsoft.com/office/officeart/2005/8/layout/hList1"/>
    <dgm:cxn modelId="{039EA4BF-9C25-4137-A279-EF4D0B52D2AD}" type="presOf" srcId="{852D864A-B80D-447C-9E57-86193042D384}" destId="{A8E8D2E8-3B7E-45BB-964B-98DD8C4BF7CB}" srcOrd="0" destOrd="0" presId="urn:microsoft.com/office/officeart/2005/8/layout/hList1"/>
    <dgm:cxn modelId="{1B081DD1-F6A9-443B-8B76-AB14F633EF56}" srcId="{C42E4A6F-7893-4EF5-94F4-2F2EF67784DE}" destId="{17A79948-8202-4841-BA15-BF7F85E4C819}" srcOrd="0" destOrd="0" parTransId="{6B52083B-157C-4E25-82BC-CF6CF4C94F3F}" sibTransId="{0AD04F6A-A33B-43B0-BB7D-DD301AB0679A}"/>
    <dgm:cxn modelId="{546626D3-7263-48C9-A2B0-984D644297E5}" srcId="{F92450D7-EF02-41AD-BFFE-F0A6268923DA}" destId="{4E1F3BB9-3B19-4DF2-9B01-B26869459470}" srcOrd="1" destOrd="0" parTransId="{948C4516-5CA0-462A-ADFF-767CBDCA97DE}" sibTransId="{20D119A4-8BF5-4374-A5B9-8D42129BF5D5}"/>
    <dgm:cxn modelId="{BE9C56D6-E0E4-47E7-9807-590A500F51AB}" srcId="{F92450D7-EF02-41AD-BFFE-F0A6268923DA}" destId="{852D864A-B80D-447C-9E57-86193042D384}" srcOrd="0" destOrd="0" parTransId="{9E190F9A-2A36-4602-A58A-5AF43C588EA0}" sibTransId="{06728F8B-C064-4A10-8D79-AA1A94E8A3D3}"/>
    <dgm:cxn modelId="{1334AEB2-B4F8-4368-BBDB-62D67383E5FE}" type="presParOf" srcId="{5D0C172E-1C23-44CB-9417-951AB22D62D6}" destId="{2A7E764E-DD1D-49F3-BBD4-592443F27E7B}" srcOrd="0" destOrd="0" presId="urn:microsoft.com/office/officeart/2005/8/layout/hList1"/>
    <dgm:cxn modelId="{D6D20F7E-1DB6-4C2D-988A-AF3CC3A7BA16}" type="presParOf" srcId="{2A7E764E-DD1D-49F3-BBD4-592443F27E7B}" destId="{192012AD-64E8-428F-8F2D-BEA078561909}" srcOrd="0" destOrd="0" presId="urn:microsoft.com/office/officeart/2005/8/layout/hList1"/>
    <dgm:cxn modelId="{2355A2F8-2B52-473F-84A4-6DA69BE3F016}" type="presParOf" srcId="{2A7E764E-DD1D-49F3-BBD4-592443F27E7B}" destId="{82C8FBBD-DAF0-49A3-808B-6D211D6E0F65}" srcOrd="1" destOrd="0" presId="urn:microsoft.com/office/officeart/2005/8/layout/hList1"/>
    <dgm:cxn modelId="{25E72CD6-1379-40CF-B63D-D47FFEA0D7E1}" type="presParOf" srcId="{5D0C172E-1C23-44CB-9417-951AB22D62D6}" destId="{C122A6C9-85EE-43DF-83B7-C1582D5B8D98}" srcOrd="1" destOrd="0" presId="urn:microsoft.com/office/officeart/2005/8/layout/hList1"/>
    <dgm:cxn modelId="{A2061951-3CA7-4CBD-8A62-40D0DE78694E}" type="presParOf" srcId="{5D0C172E-1C23-44CB-9417-951AB22D62D6}" destId="{971FB798-7466-4B7B-9C6F-245FBFB7C71F}" srcOrd="2" destOrd="0" presId="urn:microsoft.com/office/officeart/2005/8/layout/hList1"/>
    <dgm:cxn modelId="{5DC61136-95E9-4A58-9F54-2109ED14D390}" type="presParOf" srcId="{971FB798-7466-4B7B-9C6F-245FBFB7C71F}" destId="{48017AF2-ABA2-4CFC-A315-BE45AB07C723}" srcOrd="0" destOrd="0" presId="urn:microsoft.com/office/officeart/2005/8/layout/hList1"/>
    <dgm:cxn modelId="{0732D13A-205E-4481-84F5-C03372DC8FFB}" type="presParOf" srcId="{971FB798-7466-4B7B-9C6F-245FBFB7C71F}" destId="{A8E8D2E8-3B7E-45BB-964B-98DD8C4BF7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454DA4-9EEC-4862-B50E-732DB33CF4A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2E4A6F-7893-4EF5-94F4-2F2EF67784DE}">
      <dgm:prSet/>
      <dgm:spPr/>
      <dgm:t>
        <a:bodyPr/>
        <a:lstStyle/>
        <a:p>
          <a:r>
            <a:rPr lang="de-DE" dirty="0"/>
            <a:t>Art. 77: DPAs</a:t>
          </a:r>
          <a:endParaRPr lang="en-FI" dirty="0"/>
        </a:p>
      </dgm:t>
    </dgm:pt>
    <dgm:pt modelId="{139A5D69-7EC8-4394-8378-377CE4FF1BE7}" type="parTrans" cxnId="{AC63D10C-C198-4A27-AFF2-E901A0613B9C}">
      <dgm:prSet/>
      <dgm:spPr/>
      <dgm:t>
        <a:bodyPr/>
        <a:lstStyle/>
        <a:p>
          <a:endParaRPr lang="en-US"/>
        </a:p>
      </dgm:t>
    </dgm:pt>
    <dgm:pt modelId="{874DC5C1-C53F-4D6B-BE67-94E54F0C1635}" type="sibTrans" cxnId="{AC63D10C-C198-4A27-AFF2-E901A0613B9C}">
      <dgm:prSet/>
      <dgm:spPr/>
      <dgm:t>
        <a:bodyPr/>
        <a:lstStyle/>
        <a:p>
          <a:endParaRPr lang="en-US"/>
        </a:p>
      </dgm:t>
    </dgm:pt>
    <dgm:pt modelId="{F92450D7-EF02-41AD-BFFE-F0A6268923DA}">
      <dgm:prSet/>
      <dgm:spPr/>
      <dgm:t>
        <a:bodyPr/>
        <a:lstStyle/>
        <a:p>
          <a:r>
            <a:rPr lang="de-DE" dirty="0"/>
            <a:t>Art. 80 NGOs</a:t>
          </a:r>
          <a:endParaRPr lang="en-FI" dirty="0"/>
        </a:p>
      </dgm:t>
    </dgm:pt>
    <dgm:pt modelId="{6E3E4828-4D57-4AA2-8045-DC4439D7BE6B}" type="parTrans" cxnId="{D5280B6A-BF3B-46EB-B0A1-D6564AD71158}">
      <dgm:prSet/>
      <dgm:spPr/>
      <dgm:t>
        <a:bodyPr/>
        <a:lstStyle/>
        <a:p>
          <a:endParaRPr lang="en-US"/>
        </a:p>
      </dgm:t>
    </dgm:pt>
    <dgm:pt modelId="{506FDEF8-9F2F-402C-AC6E-37F884CA50B6}" type="sibTrans" cxnId="{D5280B6A-BF3B-46EB-B0A1-D6564AD71158}">
      <dgm:prSet/>
      <dgm:spPr/>
      <dgm:t>
        <a:bodyPr/>
        <a:lstStyle/>
        <a:p>
          <a:endParaRPr lang="en-US"/>
        </a:p>
      </dgm:t>
    </dgm:pt>
    <dgm:pt modelId="{852D864A-B80D-447C-9E57-86193042D384}">
      <dgm:prSet/>
      <dgm:spPr/>
      <dgm:t>
        <a:bodyPr/>
        <a:lstStyle/>
        <a:p>
          <a:r>
            <a:rPr lang="en-US" dirty="0"/>
            <a:t>Non-profits can exercise rights for individuals</a:t>
          </a:r>
        </a:p>
      </dgm:t>
    </dgm:pt>
    <dgm:pt modelId="{9E190F9A-2A36-4602-A58A-5AF43C588EA0}" type="parTrans" cxnId="{BE9C56D6-E0E4-47E7-9807-590A500F51AB}">
      <dgm:prSet/>
      <dgm:spPr/>
      <dgm:t>
        <a:bodyPr/>
        <a:lstStyle/>
        <a:p>
          <a:endParaRPr lang="en-US"/>
        </a:p>
      </dgm:t>
    </dgm:pt>
    <dgm:pt modelId="{06728F8B-C064-4A10-8D79-AA1A94E8A3D3}" type="sibTrans" cxnId="{BE9C56D6-E0E4-47E7-9807-590A500F51AB}">
      <dgm:prSet/>
      <dgm:spPr/>
      <dgm:t>
        <a:bodyPr/>
        <a:lstStyle/>
        <a:p>
          <a:endParaRPr lang="en-US"/>
        </a:p>
      </dgm:t>
    </dgm:pt>
    <dgm:pt modelId="{17A79948-8202-4841-BA15-BF7F85E4C819}">
      <dgm:prSet/>
      <dgm:spPr/>
      <dgm:t>
        <a:bodyPr/>
        <a:lstStyle/>
        <a:p>
          <a:r>
            <a:rPr lang="en-US" dirty="0"/>
            <a:t>Place of living, working or alleged infringement</a:t>
          </a:r>
        </a:p>
      </dgm:t>
    </dgm:pt>
    <dgm:pt modelId="{6B52083B-157C-4E25-82BC-CF6CF4C94F3F}" type="parTrans" cxnId="{1B081DD1-F6A9-443B-8B76-AB14F633EF56}">
      <dgm:prSet/>
      <dgm:spPr/>
      <dgm:t>
        <a:bodyPr/>
        <a:lstStyle/>
        <a:p>
          <a:endParaRPr lang="en-US"/>
        </a:p>
      </dgm:t>
    </dgm:pt>
    <dgm:pt modelId="{0AD04F6A-A33B-43B0-BB7D-DD301AB0679A}" type="sibTrans" cxnId="{1B081DD1-F6A9-443B-8B76-AB14F633EF56}">
      <dgm:prSet/>
      <dgm:spPr/>
      <dgm:t>
        <a:bodyPr/>
        <a:lstStyle/>
        <a:p>
          <a:endParaRPr lang="en-US"/>
        </a:p>
      </dgm:t>
    </dgm:pt>
    <dgm:pt modelId="{A4319C43-EA25-4149-9A1E-7DDC56FEEDE2}">
      <dgm:prSet/>
      <dgm:spPr/>
      <dgm:t>
        <a:bodyPr/>
        <a:lstStyle/>
        <a:p>
          <a:r>
            <a:rPr lang="en-US" dirty="0"/>
            <a:t>DPAs must investigate (=&gt; 78)</a:t>
          </a:r>
        </a:p>
      </dgm:t>
    </dgm:pt>
    <dgm:pt modelId="{21540CA5-E8F6-4E89-9E4E-A3296DA96026}" type="parTrans" cxnId="{65622FB9-D30A-4575-9996-F5E51FF26989}">
      <dgm:prSet/>
      <dgm:spPr/>
      <dgm:t>
        <a:bodyPr/>
        <a:lstStyle/>
        <a:p>
          <a:endParaRPr lang="de-DE"/>
        </a:p>
      </dgm:t>
    </dgm:pt>
    <dgm:pt modelId="{5497FBD6-AC9D-432F-B9AF-79A24E7725E0}" type="sibTrans" cxnId="{65622FB9-D30A-4575-9996-F5E51FF26989}">
      <dgm:prSet/>
      <dgm:spPr/>
      <dgm:t>
        <a:bodyPr/>
        <a:lstStyle/>
        <a:p>
          <a:endParaRPr lang="de-DE"/>
        </a:p>
      </dgm:t>
    </dgm:pt>
    <dgm:pt modelId="{FB3072E5-6209-465A-9FF0-00A75D76AC78}">
      <dgm:prSet/>
      <dgm:spPr/>
      <dgm:t>
        <a:bodyPr/>
        <a:lstStyle/>
        <a:p>
          <a:endParaRPr lang="en-US" dirty="0"/>
        </a:p>
      </dgm:t>
    </dgm:pt>
    <dgm:pt modelId="{AE6604F6-ADE2-4DE2-A1D3-8CE5EAF29BF5}" type="parTrans" cxnId="{2045F624-8D9D-4999-878A-52780CB4EAD3}">
      <dgm:prSet/>
      <dgm:spPr/>
      <dgm:t>
        <a:bodyPr/>
        <a:lstStyle/>
        <a:p>
          <a:endParaRPr lang="de-DE"/>
        </a:p>
      </dgm:t>
    </dgm:pt>
    <dgm:pt modelId="{A9D597FC-1E5A-48E0-95BC-FF4A7A5737DF}" type="sibTrans" cxnId="{2045F624-8D9D-4999-878A-52780CB4EAD3}">
      <dgm:prSet/>
      <dgm:spPr/>
      <dgm:t>
        <a:bodyPr/>
        <a:lstStyle/>
        <a:p>
          <a:endParaRPr lang="de-DE"/>
        </a:p>
      </dgm:t>
    </dgm:pt>
    <dgm:pt modelId="{BC879D67-240F-46AF-AC1E-7C8FCE5B5144}">
      <dgm:prSet/>
      <dgm:spPr/>
      <dgm:t>
        <a:bodyPr/>
        <a:lstStyle/>
        <a:p>
          <a:r>
            <a:rPr lang="en-US" dirty="0"/>
            <a:t>DPA must inform about outcome</a:t>
          </a:r>
        </a:p>
      </dgm:t>
    </dgm:pt>
    <dgm:pt modelId="{CAA23B50-203D-4C92-8B33-E8D28B934EE1}" type="parTrans" cxnId="{28545731-5BD0-4758-A4F6-8CD57A1C13F3}">
      <dgm:prSet/>
      <dgm:spPr/>
      <dgm:t>
        <a:bodyPr/>
        <a:lstStyle/>
        <a:p>
          <a:endParaRPr lang="de-DE"/>
        </a:p>
      </dgm:t>
    </dgm:pt>
    <dgm:pt modelId="{DAA9B2A8-687C-4AF9-BC4C-AC6B37C3E96B}" type="sibTrans" cxnId="{28545731-5BD0-4758-A4F6-8CD57A1C13F3}">
      <dgm:prSet/>
      <dgm:spPr/>
      <dgm:t>
        <a:bodyPr/>
        <a:lstStyle/>
        <a:p>
          <a:endParaRPr lang="de-DE"/>
        </a:p>
      </dgm:t>
    </dgm:pt>
    <dgm:pt modelId="{DFCF70D6-4C4D-47DF-BB94-2015821F274D}">
      <dgm:prSet/>
      <dgm:spPr/>
      <dgm:t>
        <a:bodyPr/>
        <a:lstStyle/>
        <a:p>
          <a:r>
            <a:rPr lang="en-US" dirty="0"/>
            <a:t>With mandate</a:t>
          </a:r>
        </a:p>
      </dgm:t>
    </dgm:pt>
    <dgm:pt modelId="{AB1E48F8-5587-4F0F-8182-0067C7DFC291}" type="parTrans" cxnId="{DD669281-1E09-435B-8976-B91F9D49A894}">
      <dgm:prSet/>
      <dgm:spPr/>
      <dgm:t>
        <a:bodyPr/>
        <a:lstStyle/>
        <a:p>
          <a:endParaRPr lang="de-DE"/>
        </a:p>
      </dgm:t>
    </dgm:pt>
    <dgm:pt modelId="{A5EE8CB0-C07F-46D4-A417-ADF3B71EADC9}" type="sibTrans" cxnId="{DD669281-1E09-435B-8976-B91F9D49A894}">
      <dgm:prSet/>
      <dgm:spPr/>
      <dgm:t>
        <a:bodyPr/>
        <a:lstStyle/>
        <a:p>
          <a:endParaRPr lang="de-DE"/>
        </a:p>
      </dgm:t>
    </dgm:pt>
    <dgm:pt modelId="{1FF1E03D-B84C-4F7A-A56C-52F623066E94}">
      <dgm:prSet/>
      <dgm:spPr/>
      <dgm:t>
        <a:bodyPr/>
        <a:lstStyle/>
        <a:p>
          <a:r>
            <a:rPr lang="en-US" dirty="0"/>
            <a:t>Without mandate! Where provided by MS law. </a:t>
          </a:r>
        </a:p>
      </dgm:t>
    </dgm:pt>
    <dgm:pt modelId="{D1971156-6299-4690-BE21-CB904F737F71}" type="parTrans" cxnId="{00393D92-17D3-439B-885E-B7E03C267BAE}">
      <dgm:prSet/>
      <dgm:spPr/>
      <dgm:t>
        <a:bodyPr/>
        <a:lstStyle/>
        <a:p>
          <a:endParaRPr lang="de-DE"/>
        </a:p>
      </dgm:t>
    </dgm:pt>
    <dgm:pt modelId="{808B9440-4208-48FD-9F8D-B312A734B733}" type="sibTrans" cxnId="{00393D92-17D3-439B-885E-B7E03C267BAE}">
      <dgm:prSet/>
      <dgm:spPr/>
      <dgm:t>
        <a:bodyPr/>
        <a:lstStyle/>
        <a:p>
          <a:endParaRPr lang="de-DE"/>
        </a:p>
      </dgm:t>
    </dgm:pt>
    <dgm:pt modelId="{5D0C172E-1C23-44CB-9417-951AB22D62D6}" type="pres">
      <dgm:prSet presAssocID="{BE454DA4-9EEC-4862-B50E-732DB33CF4AD}" presName="Name0" presStyleCnt="0">
        <dgm:presLayoutVars>
          <dgm:dir/>
          <dgm:animLvl val="lvl"/>
          <dgm:resizeHandles val="exact"/>
        </dgm:presLayoutVars>
      </dgm:prSet>
      <dgm:spPr/>
    </dgm:pt>
    <dgm:pt modelId="{2A7E764E-DD1D-49F3-BBD4-592443F27E7B}" type="pres">
      <dgm:prSet presAssocID="{C42E4A6F-7893-4EF5-94F4-2F2EF67784DE}" presName="composite" presStyleCnt="0"/>
      <dgm:spPr/>
    </dgm:pt>
    <dgm:pt modelId="{192012AD-64E8-428F-8F2D-BEA078561909}" type="pres">
      <dgm:prSet presAssocID="{C42E4A6F-7893-4EF5-94F4-2F2EF67784DE}" presName="parTx" presStyleLbl="alignNode1" presStyleIdx="0" presStyleCnt="2">
        <dgm:presLayoutVars>
          <dgm:chMax val="0"/>
          <dgm:chPref val="0"/>
          <dgm:bulletEnabled val="1"/>
        </dgm:presLayoutVars>
      </dgm:prSet>
      <dgm:spPr/>
    </dgm:pt>
    <dgm:pt modelId="{82C8FBBD-DAF0-49A3-808B-6D211D6E0F65}" type="pres">
      <dgm:prSet presAssocID="{C42E4A6F-7893-4EF5-94F4-2F2EF67784DE}" presName="desTx" presStyleLbl="alignAccFollowNode1" presStyleIdx="0" presStyleCnt="2" custScaleX="100885" custScaleY="103637" custLinFactNeighborX="-1605">
        <dgm:presLayoutVars>
          <dgm:bulletEnabled val="1"/>
        </dgm:presLayoutVars>
      </dgm:prSet>
      <dgm:spPr/>
    </dgm:pt>
    <dgm:pt modelId="{C122A6C9-85EE-43DF-83B7-C1582D5B8D98}" type="pres">
      <dgm:prSet presAssocID="{874DC5C1-C53F-4D6B-BE67-94E54F0C1635}" presName="space" presStyleCnt="0"/>
      <dgm:spPr/>
    </dgm:pt>
    <dgm:pt modelId="{971FB798-7466-4B7B-9C6F-245FBFB7C71F}" type="pres">
      <dgm:prSet presAssocID="{F92450D7-EF02-41AD-BFFE-F0A6268923DA}" presName="composite" presStyleCnt="0"/>
      <dgm:spPr/>
    </dgm:pt>
    <dgm:pt modelId="{48017AF2-ABA2-4CFC-A315-BE45AB07C723}" type="pres">
      <dgm:prSet presAssocID="{F92450D7-EF02-41AD-BFFE-F0A6268923DA}" presName="parTx" presStyleLbl="alignNode1" presStyleIdx="1" presStyleCnt="2">
        <dgm:presLayoutVars>
          <dgm:chMax val="0"/>
          <dgm:chPref val="0"/>
          <dgm:bulletEnabled val="1"/>
        </dgm:presLayoutVars>
      </dgm:prSet>
      <dgm:spPr/>
    </dgm:pt>
    <dgm:pt modelId="{A8E8D2E8-3B7E-45BB-964B-98DD8C4BF7CB}" type="pres">
      <dgm:prSet presAssocID="{F92450D7-EF02-41AD-BFFE-F0A6268923DA}" presName="desTx" presStyleLbl="alignAccFollowNode1" presStyleIdx="1" presStyleCnt="2" custLinFactNeighborX="1874" custLinFactNeighborY="354">
        <dgm:presLayoutVars>
          <dgm:bulletEnabled val="1"/>
        </dgm:presLayoutVars>
      </dgm:prSet>
      <dgm:spPr/>
    </dgm:pt>
  </dgm:ptLst>
  <dgm:cxnLst>
    <dgm:cxn modelId="{38EFB502-B789-40CD-B2D5-7296847E78A8}" type="presOf" srcId="{1FF1E03D-B84C-4F7A-A56C-52F623066E94}" destId="{A8E8D2E8-3B7E-45BB-964B-98DD8C4BF7CB}" srcOrd="0" destOrd="2" presId="urn:microsoft.com/office/officeart/2005/8/layout/hList1"/>
    <dgm:cxn modelId="{411FCA05-69BC-4DDE-9BC7-C49BD8E2CDD3}" type="presOf" srcId="{17A79948-8202-4841-BA15-BF7F85E4C819}" destId="{82C8FBBD-DAF0-49A3-808B-6D211D6E0F65}" srcOrd="0" destOrd="0" presId="urn:microsoft.com/office/officeart/2005/8/layout/hList1"/>
    <dgm:cxn modelId="{AC63D10C-C198-4A27-AFF2-E901A0613B9C}" srcId="{BE454DA4-9EEC-4862-B50E-732DB33CF4AD}" destId="{C42E4A6F-7893-4EF5-94F4-2F2EF67784DE}" srcOrd="0" destOrd="0" parTransId="{139A5D69-7EC8-4394-8378-377CE4FF1BE7}" sibTransId="{874DC5C1-C53F-4D6B-BE67-94E54F0C1635}"/>
    <dgm:cxn modelId="{044A6511-0DCC-4C69-9241-99E1CA338160}" type="presOf" srcId="{FB3072E5-6209-465A-9FF0-00A75D76AC78}" destId="{82C8FBBD-DAF0-49A3-808B-6D211D6E0F65}" srcOrd="0" destOrd="3" presId="urn:microsoft.com/office/officeart/2005/8/layout/hList1"/>
    <dgm:cxn modelId="{C2858D11-6AB3-4316-B0D8-ADD71280188A}" type="presOf" srcId="{BC879D67-240F-46AF-AC1E-7C8FCE5B5144}" destId="{82C8FBBD-DAF0-49A3-808B-6D211D6E0F65}" srcOrd="0" destOrd="2" presId="urn:microsoft.com/office/officeart/2005/8/layout/hList1"/>
    <dgm:cxn modelId="{486EF119-3B84-4AFB-9EA2-53BC89FECA82}" type="presOf" srcId="{C42E4A6F-7893-4EF5-94F4-2F2EF67784DE}" destId="{192012AD-64E8-428F-8F2D-BEA078561909}" srcOrd="0" destOrd="0" presId="urn:microsoft.com/office/officeart/2005/8/layout/hList1"/>
    <dgm:cxn modelId="{2045F624-8D9D-4999-878A-52780CB4EAD3}" srcId="{C42E4A6F-7893-4EF5-94F4-2F2EF67784DE}" destId="{FB3072E5-6209-465A-9FF0-00A75D76AC78}" srcOrd="3" destOrd="0" parTransId="{AE6604F6-ADE2-4DE2-A1D3-8CE5EAF29BF5}" sibTransId="{A9D597FC-1E5A-48E0-95BC-FF4A7A5737DF}"/>
    <dgm:cxn modelId="{A407E725-2453-472B-80FE-527337E47AF0}" type="presOf" srcId="{BE454DA4-9EEC-4862-B50E-732DB33CF4AD}" destId="{5D0C172E-1C23-44CB-9417-951AB22D62D6}" srcOrd="0" destOrd="0" presId="urn:microsoft.com/office/officeart/2005/8/layout/hList1"/>
    <dgm:cxn modelId="{62BEB42A-FD6C-47AF-9972-879380622D6A}" type="presOf" srcId="{F92450D7-EF02-41AD-BFFE-F0A6268923DA}" destId="{48017AF2-ABA2-4CFC-A315-BE45AB07C723}" srcOrd="0" destOrd="0" presId="urn:microsoft.com/office/officeart/2005/8/layout/hList1"/>
    <dgm:cxn modelId="{28545731-5BD0-4758-A4F6-8CD57A1C13F3}" srcId="{C42E4A6F-7893-4EF5-94F4-2F2EF67784DE}" destId="{BC879D67-240F-46AF-AC1E-7C8FCE5B5144}" srcOrd="2" destOrd="0" parTransId="{CAA23B50-203D-4C92-8B33-E8D28B934EE1}" sibTransId="{DAA9B2A8-687C-4AF9-BC4C-AC6B37C3E96B}"/>
    <dgm:cxn modelId="{D5280B6A-BF3B-46EB-B0A1-D6564AD71158}" srcId="{BE454DA4-9EEC-4862-B50E-732DB33CF4AD}" destId="{F92450D7-EF02-41AD-BFFE-F0A6268923DA}" srcOrd="1" destOrd="0" parTransId="{6E3E4828-4D57-4AA2-8045-DC4439D7BE6B}" sibTransId="{506FDEF8-9F2F-402C-AC6E-37F884CA50B6}"/>
    <dgm:cxn modelId="{03F9A852-0EF5-43C5-B251-46346506FFF1}" type="presOf" srcId="{A4319C43-EA25-4149-9A1E-7DDC56FEEDE2}" destId="{82C8FBBD-DAF0-49A3-808B-6D211D6E0F65}" srcOrd="0" destOrd="1" presId="urn:microsoft.com/office/officeart/2005/8/layout/hList1"/>
    <dgm:cxn modelId="{DD669281-1E09-435B-8976-B91F9D49A894}" srcId="{F92450D7-EF02-41AD-BFFE-F0A6268923DA}" destId="{DFCF70D6-4C4D-47DF-BB94-2015821F274D}" srcOrd="1" destOrd="0" parTransId="{AB1E48F8-5587-4F0F-8182-0067C7DFC291}" sibTransId="{A5EE8CB0-C07F-46D4-A417-ADF3B71EADC9}"/>
    <dgm:cxn modelId="{00393D92-17D3-439B-885E-B7E03C267BAE}" srcId="{F92450D7-EF02-41AD-BFFE-F0A6268923DA}" destId="{1FF1E03D-B84C-4F7A-A56C-52F623066E94}" srcOrd="2" destOrd="0" parTransId="{D1971156-6299-4690-BE21-CB904F737F71}" sibTransId="{808B9440-4208-48FD-9F8D-B312A734B733}"/>
    <dgm:cxn modelId="{65622FB9-D30A-4575-9996-F5E51FF26989}" srcId="{C42E4A6F-7893-4EF5-94F4-2F2EF67784DE}" destId="{A4319C43-EA25-4149-9A1E-7DDC56FEEDE2}" srcOrd="1" destOrd="0" parTransId="{21540CA5-E8F6-4E89-9E4E-A3296DA96026}" sibTransId="{5497FBD6-AC9D-432F-B9AF-79A24E7725E0}"/>
    <dgm:cxn modelId="{039EA4BF-9C25-4137-A279-EF4D0B52D2AD}" type="presOf" srcId="{852D864A-B80D-447C-9E57-86193042D384}" destId="{A8E8D2E8-3B7E-45BB-964B-98DD8C4BF7CB}" srcOrd="0" destOrd="0" presId="urn:microsoft.com/office/officeart/2005/8/layout/hList1"/>
    <dgm:cxn modelId="{8B7C11C4-A7ED-4F90-B01D-A984B9EB3057}" type="presOf" srcId="{DFCF70D6-4C4D-47DF-BB94-2015821F274D}" destId="{A8E8D2E8-3B7E-45BB-964B-98DD8C4BF7CB}" srcOrd="0" destOrd="1" presId="urn:microsoft.com/office/officeart/2005/8/layout/hList1"/>
    <dgm:cxn modelId="{1B081DD1-F6A9-443B-8B76-AB14F633EF56}" srcId="{C42E4A6F-7893-4EF5-94F4-2F2EF67784DE}" destId="{17A79948-8202-4841-BA15-BF7F85E4C819}" srcOrd="0" destOrd="0" parTransId="{6B52083B-157C-4E25-82BC-CF6CF4C94F3F}" sibTransId="{0AD04F6A-A33B-43B0-BB7D-DD301AB0679A}"/>
    <dgm:cxn modelId="{BE9C56D6-E0E4-47E7-9807-590A500F51AB}" srcId="{F92450D7-EF02-41AD-BFFE-F0A6268923DA}" destId="{852D864A-B80D-447C-9E57-86193042D384}" srcOrd="0" destOrd="0" parTransId="{9E190F9A-2A36-4602-A58A-5AF43C588EA0}" sibTransId="{06728F8B-C064-4A10-8D79-AA1A94E8A3D3}"/>
    <dgm:cxn modelId="{1334AEB2-B4F8-4368-BBDB-62D67383E5FE}" type="presParOf" srcId="{5D0C172E-1C23-44CB-9417-951AB22D62D6}" destId="{2A7E764E-DD1D-49F3-BBD4-592443F27E7B}" srcOrd="0" destOrd="0" presId="urn:microsoft.com/office/officeart/2005/8/layout/hList1"/>
    <dgm:cxn modelId="{D6D20F7E-1DB6-4C2D-988A-AF3CC3A7BA16}" type="presParOf" srcId="{2A7E764E-DD1D-49F3-BBD4-592443F27E7B}" destId="{192012AD-64E8-428F-8F2D-BEA078561909}" srcOrd="0" destOrd="0" presId="urn:microsoft.com/office/officeart/2005/8/layout/hList1"/>
    <dgm:cxn modelId="{2355A2F8-2B52-473F-84A4-6DA69BE3F016}" type="presParOf" srcId="{2A7E764E-DD1D-49F3-BBD4-592443F27E7B}" destId="{82C8FBBD-DAF0-49A3-808B-6D211D6E0F65}" srcOrd="1" destOrd="0" presId="urn:microsoft.com/office/officeart/2005/8/layout/hList1"/>
    <dgm:cxn modelId="{25E72CD6-1379-40CF-B63D-D47FFEA0D7E1}" type="presParOf" srcId="{5D0C172E-1C23-44CB-9417-951AB22D62D6}" destId="{C122A6C9-85EE-43DF-83B7-C1582D5B8D98}" srcOrd="1" destOrd="0" presId="urn:microsoft.com/office/officeart/2005/8/layout/hList1"/>
    <dgm:cxn modelId="{A2061951-3CA7-4CBD-8A62-40D0DE78694E}" type="presParOf" srcId="{5D0C172E-1C23-44CB-9417-951AB22D62D6}" destId="{971FB798-7466-4B7B-9C6F-245FBFB7C71F}" srcOrd="2" destOrd="0" presId="urn:microsoft.com/office/officeart/2005/8/layout/hList1"/>
    <dgm:cxn modelId="{5DC61136-95E9-4A58-9F54-2109ED14D390}" type="presParOf" srcId="{971FB798-7466-4B7B-9C6F-245FBFB7C71F}" destId="{48017AF2-ABA2-4CFC-A315-BE45AB07C723}" srcOrd="0" destOrd="0" presId="urn:microsoft.com/office/officeart/2005/8/layout/hList1"/>
    <dgm:cxn modelId="{0732D13A-205E-4481-84F5-C03372DC8FFB}" type="presParOf" srcId="{971FB798-7466-4B7B-9C6F-245FBFB7C71F}" destId="{A8E8D2E8-3B7E-45BB-964B-98DD8C4BF7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20CF4-164B-4D95-8552-D7345C97393C}">
      <dsp:nvSpPr>
        <dsp:cNvPr id="0" name=""/>
        <dsp:cNvSpPr/>
      </dsp:nvSpPr>
      <dsp:spPr>
        <a:xfrm>
          <a:off x="4874" y="0"/>
          <a:ext cx="9972451" cy="457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FI" sz="5400" kern="1200" dirty="0"/>
            <a:t>Who is enforcing?</a:t>
          </a:r>
          <a:endParaRPr lang="de-DE" sz="5400" kern="1200" dirty="0"/>
        </a:p>
        <a:p>
          <a:pPr marL="285750" lvl="1" indent="-285750" algn="l" defTabSz="1866900">
            <a:lnSpc>
              <a:spcPct val="90000"/>
            </a:lnSpc>
            <a:spcBef>
              <a:spcPct val="0"/>
            </a:spcBef>
            <a:spcAft>
              <a:spcPct val="15000"/>
            </a:spcAft>
            <a:buChar char="•"/>
          </a:pPr>
          <a:r>
            <a:rPr lang="en-FI" sz="4200" kern="1200"/>
            <a:t>Data Protection Authorities</a:t>
          </a:r>
          <a:endParaRPr lang="de-DE" sz="4200" kern="1200"/>
        </a:p>
        <a:p>
          <a:pPr marL="285750" lvl="1" indent="-285750" algn="l" defTabSz="1866900">
            <a:lnSpc>
              <a:spcPct val="90000"/>
            </a:lnSpc>
            <a:spcBef>
              <a:spcPct val="0"/>
            </a:spcBef>
            <a:spcAft>
              <a:spcPct val="15000"/>
            </a:spcAft>
            <a:buChar char="•"/>
          </a:pPr>
          <a:r>
            <a:rPr lang="en-FI" sz="4200" kern="1200" dirty="0"/>
            <a:t>Individuals </a:t>
          </a:r>
          <a:endParaRPr lang="de-DE" sz="4200" kern="1200" dirty="0"/>
        </a:p>
        <a:p>
          <a:pPr marL="285750" lvl="1" indent="-285750" algn="l" defTabSz="1866900">
            <a:lnSpc>
              <a:spcPct val="90000"/>
            </a:lnSpc>
            <a:spcBef>
              <a:spcPct val="0"/>
            </a:spcBef>
            <a:spcAft>
              <a:spcPct val="15000"/>
            </a:spcAft>
            <a:buChar char="•"/>
          </a:pPr>
          <a:r>
            <a:rPr lang="en-FI" sz="4200" kern="1200"/>
            <a:t>T</a:t>
          </a:r>
          <a:r>
            <a:rPr lang="de-DE" sz="4200" kern="1200"/>
            <a:t>h</a:t>
          </a:r>
          <a:r>
            <a:rPr lang="en-FI" sz="4200" kern="1200"/>
            <a:t>ird-party watch dogs </a:t>
          </a:r>
          <a:br>
            <a:rPr lang="en-FI" sz="4200" kern="1200"/>
          </a:br>
          <a:endParaRPr lang="de-DE" sz="4200" kern="1200"/>
        </a:p>
      </dsp:txBody>
      <dsp:txXfrm>
        <a:off x="138783" y="133909"/>
        <a:ext cx="9704633" cy="43041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A3534-C870-4877-98CD-100027296DF8}">
      <dsp:nvSpPr>
        <dsp:cNvPr id="0" name=""/>
        <dsp:cNvSpPr/>
      </dsp:nvSpPr>
      <dsp:spPr>
        <a:xfrm>
          <a:off x="0" y="0"/>
          <a:ext cx="9980280" cy="6288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fi-FI" sz="2500" kern="1200"/>
            <a:t>How something should be done</a:t>
          </a:r>
          <a:endParaRPr lang="en-GB" sz="2500" kern="1200"/>
        </a:p>
      </dsp:txBody>
      <dsp:txXfrm>
        <a:off x="30699" y="30699"/>
        <a:ext cx="9918882" cy="567477"/>
      </dsp:txXfrm>
    </dsp:sp>
    <dsp:sp modelId="{CE2319FD-E2D9-4CDE-9B90-9984E3524B65}">
      <dsp:nvSpPr>
        <dsp:cNvPr id="0" name=""/>
        <dsp:cNvSpPr/>
      </dsp:nvSpPr>
      <dsp:spPr>
        <a:xfrm>
          <a:off x="0" y="651993"/>
          <a:ext cx="9980280" cy="111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74"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fi-FI" sz="2000" kern="1200" dirty="0"/>
            <a:t>Privacy by Design (25)</a:t>
          </a:r>
          <a:endParaRPr lang="en-GB" sz="2000" kern="1200" dirty="0"/>
        </a:p>
        <a:p>
          <a:pPr marL="228600" lvl="1" indent="-228600" algn="l" defTabSz="889000" rtl="0">
            <a:lnSpc>
              <a:spcPct val="90000"/>
            </a:lnSpc>
            <a:spcBef>
              <a:spcPct val="0"/>
            </a:spcBef>
            <a:spcAft>
              <a:spcPct val="20000"/>
            </a:spcAft>
            <a:buChar char="•"/>
          </a:pPr>
          <a:r>
            <a:rPr lang="fi-FI" sz="2000" kern="1200" dirty="0"/>
            <a:t>Privacy by </a:t>
          </a:r>
          <a:r>
            <a:rPr lang="fi-FI" sz="2000" kern="1200" dirty="0" err="1"/>
            <a:t>Default</a:t>
          </a:r>
          <a:r>
            <a:rPr lang="fi-FI" sz="2000" kern="1200" dirty="0"/>
            <a:t> (25)</a:t>
          </a:r>
          <a:endParaRPr lang="en-GB" sz="2000" kern="1200" dirty="0"/>
        </a:p>
        <a:p>
          <a:pPr marL="228600" lvl="1" indent="-228600" algn="l" defTabSz="889000" rtl="0">
            <a:lnSpc>
              <a:spcPct val="90000"/>
            </a:lnSpc>
            <a:spcBef>
              <a:spcPct val="0"/>
            </a:spcBef>
            <a:spcAft>
              <a:spcPct val="20000"/>
            </a:spcAft>
            <a:buChar char="•"/>
          </a:pPr>
          <a:r>
            <a:rPr lang="fi-FI" sz="2000" kern="1200" dirty="0" err="1"/>
            <a:t>Privacy</a:t>
          </a:r>
          <a:r>
            <a:rPr lang="fi-FI" sz="2000" kern="1200" dirty="0"/>
            <a:t> </a:t>
          </a:r>
          <a:r>
            <a:rPr lang="fi-FI" sz="2000" kern="1200" dirty="0" err="1"/>
            <a:t>enhancing</a:t>
          </a:r>
          <a:r>
            <a:rPr lang="fi-FI" sz="2000" kern="1200" dirty="0"/>
            <a:t> </a:t>
          </a:r>
          <a:r>
            <a:rPr lang="fi-FI" sz="2000" kern="1200" dirty="0" err="1"/>
            <a:t>technologies</a:t>
          </a:r>
          <a:r>
            <a:rPr lang="fi-FI" sz="2000" kern="1200" dirty="0"/>
            <a:t> PET</a:t>
          </a:r>
          <a:endParaRPr lang="en-GB" sz="2000" kern="1200" dirty="0"/>
        </a:p>
      </dsp:txBody>
      <dsp:txXfrm>
        <a:off x="0" y="651993"/>
        <a:ext cx="9980280" cy="1112625"/>
      </dsp:txXfrm>
    </dsp:sp>
    <dsp:sp modelId="{C3BA7C33-573E-4ED6-B5C1-A9353D8350CD}">
      <dsp:nvSpPr>
        <dsp:cNvPr id="0" name=""/>
        <dsp:cNvSpPr/>
      </dsp:nvSpPr>
      <dsp:spPr>
        <a:xfrm>
          <a:off x="0" y="1764618"/>
          <a:ext cx="9980280" cy="6288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fi-FI" sz="2500" kern="1200" dirty="0" err="1"/>
            <a:t>Accountability</a:t>
          </a:r>
          <a:r>
            <a:rPr lang="fi-FI" sz="2500" kern="1200" dirty="0"/>
            <a:t> (</a:t>
          </a:r>
          <a:r>
            <a:rPr lang="fi-FI" sz="2500" kern="1200" dirty="0" err="1"/>
            <a:t>documented</a:t>
          </a:r>
          <a:r>
            <a:rPr lang="fi-FI" sz="2500" kern="1200" dirty="0"/>
            <a:t> </a:t>
          </a:r>
          <a:r>
            <a:rPr lang="fi-FI" sz="2500" kern="1200" dirty="0" err="1"/>
            <a:t>compliance</a:t>
          </a:r>
          <a:r>
            <a:rPr lang="fi-FI" sz="2500" kern="1200" dirty="0"/>
            <a:t>)</a:t>
          </a:r>
          <a:endParaRPr lang="en-GB" sz="2500" kern="1200" dirty="0"/>
        </a:p>
      </dsp:txBody>
      <dsp:txXfrm>
        <a:off x="30699" y="1795317"/>
        <a:ext cx="9918882" cy="567477"/>
      </dsp:txXfrm>
    </dsp:sp>
    <dsp:sp modelId="{EA27D008-32BB-4971-B8ED-57304BA16D67}">
      <dsp:nvSpPr>
        <dsp:cNvPr id="0" name=""/>
        <dsp:cNvSpPr/>
      </dsp:nvSpPr>
      <dsp:spPr>
        <a:xfrm>
          <a:off x="0" y="2393493"/>
          <a:ext cx="9980280" cy="147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74"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fi-FI" sz="2000" kern="1200" dirty="0"/>
            <a:t>Mandatory </a:t>
          </a:r>
          <a:r>
            <a:rPr lang="fi-FI" sz="2000" kern="1200" dirty="0" err="1"/>
            <a:t>notices</a:t>
          </a:r>
          <a:r>
            <a:rPr lang="fi-FI" sz="2000" kern="1200" dirty="0"/>
            <a:t> (</a:t>
          </a:r>
          <a:r>
            <a:rPr lang="en-FI" sz="2000" kern="1200" dirty="0"/>
            <a:t>13/</a:t>
          </a:r>
          <a:r>
            <a:rPr lang="fi-FI" sz="2000" kern="1200" dirty="0"/>
            <a:t>14) and </a:t>
          </a:r>
          <a:r>
            <a:rPr lang="fi-FI" sz="2000" kern="1200" dirty="0" err="1"/>
            <a:t>documentation</a:t>
          </a:r>
          <a:r>
            <a:rPr lang="fi-FI" sz="2000" kern="1200" dirty="0"/>
            <a:t> (30)</a:t>
          </a:r>
          <a:endParaRPr lang="en-GB" sz="2000" kern="1200" dirty="0"/>
        </a:p>
        <a:p>
          <a:pPr marL="228600" lvl="1" indent="-228600" algn="l" defTabSz="889000" rtl="0">
            <a:lnSpc>
              <a:spcPct val="90000"/>
            </a:lnSpc>
            <a:spcBef>
              <a:spcPct val="0"/>
            </a:spcBef>
            <a:spcAft>
              <a:spcPct val="20000"/>
            </a:spcAft>
            <a:buChar char="•"/>
          </a:pPr>
          <a:r>
            <a:rPr lang="fi-FI" sz="2000" kern="1200" dirty="0"/>
            <a:t>Privacy impact </a:t>
          </a:r>
          <a:r>
            <a:rPr lang="fi-FI" sz="2000" kern="1200" dirty="0" err="1"/>
            <a:t>assessments</a:t>
          </a:r>
          <a:r>
            <a:rPr lang="fi-FI" sz="2000" kern="1200" dirty="0"/>
            <a:t> (35)</a:t>
          </a:r>
          <a:endParaRPr lang="en-GB" sz="2000" kern="1200" dirty="0"/>
        </a:p>
        <a:p>
          <a:pPr marL="228600" lvl="1" indent="-228600" algn="l" defTabSz="889000" rtl="0">
            <a:lnSpc>
              <a:spcPct val="90000"/>
            </a:lnSpc>
            <a:spcBef>
              <a:spcPct val="0"/>
            </a:spcBef>
            <a:spcAft>
              <a:spcPct val="20000"/>
            </a:spcAft>
            <a:buChar char="•"/>
          </a:pPr>
          <a:r>
            <a:rPr lang="fi-FI" sz="2000" kern="1200" dirty="0"/>
            <a:t>Mandatory breach notifications (31, 32)</a:t>
          </a:r>
          <a:endParaRPr lang="en-GB" sz="2000" kern="1200" dirty="0"/>
        </a:p>
        <a:p>
          <a:pPr marL="228600" lvl="1" indent="-228600" algn="l" defTabSz="889000" rtl="0">
            <a:lnSpc>
              <a:spcPct val="90000"/>
            </a:lnSpc>
            <a:spcBef>
              <a:spcPct val="0"/>
            </a:spcBef>
            <a:spcAft>
              <a:spcPct val="20000"/>
            </a:spcAft>
            <a:buChar char="•"/>
          </a:pPr>
          <a:r>
            <a:rPr lang="en-GB" sz="2000" kern="1200" dirty="0"/>
            <a:t>Code of Conducts and Certifications (40-43)</a:t>
          </a:r>
        </a:p>
      </dsp:txBody>
      <dsp:txXfrm>
        <a:off x="0" y="2393493"/>
        <a:ext cx="9980280" cy="1474875"/>
      </dsp:txXfrm>
    </dsp:sp>
    <dsp:sp modelId="{EEAEE2CC-70BC-464E-80EC-A8BE801D2D47}">
      <dsp:nvSpPr>
        <dsp:cNvPr id="0" name=""/>
        <dsp:cNvSpPr/>
      </dsp:nvSpPr>
      <dsp:spPr>
        <a:xfrm>
          <a:off x="0" y="3868368"/>
          <a:ext cx="9980280" cy="6288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fi-FI" sz="2500" kern="1200"/>
            <a:t>Creating third party enforcers</a:t>
          </a:r>
          <a:endParaRPr lang="en-GB" sz="2500" kern="1200"/>
        </a:p>
      </dsp:txBody>
      <dsp:txXfrm>
        <a:off x="30699" y="3899067"/>
        <a:ext cx="9918882" cy="567477"/>
      </dsp:txXfrm>
    </dsp:sp>
    <dsp:sp modelId="{E843EC36-4861-427B-9BA4-5162694C60D1}">
      <dsp:nvSpPr>
        <dsp:cNvPr id="0" name=""/>
        <dsp:cNvSpPr/>
      </dsp:nvSpPr>
      <dsp:spPr>
        <a:xfrm>
          <a:off x="0" y="4497243"/>
          <a:ext cx="9980280" cy="7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74"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fi-FI" sz="2000" kern="1200" dirty="0"/>
            <a:t>DPO: Data protection </a:t>
          </a:r>
          <a:r>
            <a:rPr lang="fi-FI" sz="2000" kern="1200" dirty="0" err="1"/>
            <a:t>officer</a:t>
          </a:r>
          <a:r>
            <a:rPr lang="fi-FI" sz="2000" kern="1200" dirty="0"/>
            <a:t> (37-39)</a:t>
          </a:r>
          <a:endParaRPr lang="en-GB" sz="2000" kern="1200" dirty="0"/>
        </a:p>
        <a:p>
          <a:pPr marL="228600" lvl="1" indent="-228600" algn="l" defTabSz="889000" rtl="0">
            <a:lnSpc>
              <a:spcPct val="90000"/>
            </a:lnSpc>
            <a:spcBef>
              <a:spcPct val="0"/>
            </a:spcBef>
            <a:spcAft>
              <a:spcPct val="20000"/>
            </a:spcAft>
            <a:buChar char="•"/>
          </a:pPr>
          <a:r>
            <a:rPr lang="fi-FI" sz="2000" kern="1200" dirty="0" err="1"/>
            <a:t>Right</a:t>
          </a:r>
          <a:r>
            <a:rPr lang="fi-FI" sz="2000" kern="1200" dirty="0"/>
            <a:t> to </a:t>
          </a:r>
          <a:r>
            <a:rPr lang="fi-FI" sz="2000" kern="1200" dirty="0" err="1"/>
            <a:t>sue</a:t>
          </a:r>
          <a:r>
            <a:rPr lang="fi-FI" sz="2000" kern="1200" dirty="0"/>
            <a:t> (77-80)</a:t>
          </a:r>
          <a:endParaRPr lang="en-GB" sz="2000" kern="1200" dirty="0"/>
        </a:p>
      </dsp:txBody>
      <dsp:txXfrm>
        <a:off x="0" y="4497243"/>
        <a:ext cx="9980280" cy="7374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63B7A-B61A-41C8-8DA4-C876D884963B}">
      <dsp:nvSpPr>
        <dsp:cNvPr id="0" name=""/>
        <dsp:cNvSpPr/>
      </dsp:nvSpPr>
      <dsp:spPr>
        <a:xfrm>
          <a:off x="2828" y="0"/>
          <a:ext cx="3793331" cy="4535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de-DE" sz="4000" kern="1200" dirty="0">
              <a:solidFill>
                <a:schemeClr val="accent5">
                  <a:lumMod val="20000"/>
                  <a:lumOff val="80000"/>
                </a:schemeClr>
              </a:solidFill>
            </a:rPr>
            <a:t>Accountability </a:t>
          </a:r>
          <a:endParaRPr lang="en-US" sz="4000" kern="1200" dirty="0">
            <a:solidFill>
              <a:schemeClr val="accent5">
                <a:lumMod val="20000"/>
                <a:lumOff val="80000"/>
              </a:schemeClr>
            </a:solidFill>
          </a:endParaRPr>
        </a:p>
      </dsp:txBody>
      <dsp:txXfrm>
        <a:off x="113931" y="111103"/>
        <a:ext cx="3571125" cy="4313281"/>
      </dsp:txXfrm>
    </dsp:sp>
    <dsp:sp modelId="{2863FE01-BA60-4178-B6E2-B3647A530E70}">
      <dsp:nvSpPr>
        <dsp:cNvPr id="0" name=""/>
        <dsp:cNvSpPr/>
      </dsp:nvSpPr>
      <dsp:spPr>
        <a:xfrm>
          <a:off x="4436268" y="0"/>
          <a:ext cx="3793331" cy="4535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de-DE" sz="4000" kern="1200" dirty="0">
              <a:solidFill>
                <a:schemeClr val="accent5">
                  <a:lumMod val="20000"/>
                  <a:lumOff val="80000"/>
                </a:schemeClr>
              </a:solidFill>
            </a:rPr>
            <a:t>Risk-based approach</a:t>
          </a:r>
          <a:endParaRPr lang="en-US" sz="4000" kern="1200" dirty="0">
            <a:solidFill>
              <a:schemeClr val="accent5">
                <a:lumMod val="20000"/>
                <a:lumOff val="80000"/>
              </a:schemeClr>
            </a:solidFill>
          </a:endParaRPr>
        </a:p>
      </dsp:txBody>
      <dsp:txXfrm>
        <a:off x="4547371" y="111103"/>
        <a:ext cx="3571125" cy="43132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9E119-AA18-4D59-AB6D-B12A3E892EAE}">
      <dsp:nvSpPr>
        <dsp:cNvPr id="0" name=""/>
        <dsp:cNvSpPr/>
      </dsp:nvSpPr>
      <dsp:spPr>
        <a:xfrm>
          <a:off x="0" y="30216"/>
          <a:ext cx="9105960" cy="930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de-DE" sz="3700" kern="1200" dirty="0">
              <a:latin typeface="Euphemia" panose="020B0503040102020104" pitchFamily="34" charset="0"/>
            </a:rPr>
            <a:t>Accountability</a:t>
          </a:r>
          <a:endParaRPr lang="en-US" sz="3700" kern="1200" dirty="0">
            <a:latin typeface="Euphemia" panose="020B0503040102020104" pitchFamily="34" charset="0"/>
          </a:endParaRPr>
        </a:p>
      </dsp:txBody>
      <dsp:txXfrm>
        <a:off x="45435" y="75651"/>
        <a:ext cx="9015090" cy="839865"/>
      </dsp:txXfrm>
    </dsp:sp>
    <dsp:sp modelId="{5E3146AD-F2A5-4C38-A98F-52806A8E5DEB}">
      <dsp:nvSpPr>
        <dsp:cNvPr id="0" name=""/>
        <dsp:cNvSpPr/>
      </dsp:nvSpPr>
      <dsp:spPr>
        <a:xfrm>
          <a:off x="0" y="960951"/>
          <a:ext cx="9105960"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114"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de-DE" sz="2900" kern="1200"/>
            <a:t>Core concept</a:t>
          </a:r>
          <a:endParaRPr lang="en-US" sz="2900" kern="1200"/>
        </a:p>
        <a:p>
          <a:pPr marL="285750" lvl="1" indent="-285750" algn="l" defTabSz="1289050" rtl="0">
            <a:lnSpc>
              <a:spcPct val="90000"/>
            </a:lnSpc>
            <a:spcBef>
              <a:spcPct val="0"/>
            </a:spcBef>
            <a:spcAft>
              <a:spcPct val="20000"/>
            </a:spcAft>
            <a:buChar char="•"/>
          </a:pPr>
          <a:r>
            <a:rPr lang="de-DE" sz="2900" kern="1200"/>
            <a:t>Documented compliance, taking responsibility </a:t>
          </a:r>
          <a:endParaRPr lang="en-US" sz="2900" kern="1200"/>
        </a:p>
      </dsp:txBody>
      <dsp:txXfrm>
        <a:off x="0" y="960951"/>
        <a:ext cx="9105960" cy="1072260"/>
      </dsp:txXfrm>
    </dsp:sp>
    <dsp:sp modelId="{F8127A36-A94E-4F07-9F10-28CF823541AB}">
      <dsp:nvSpPr>
        <dsp:cNvPr id="0" name=""/>
        <dsp:cNvSpPr/>
      </dsp:nvSpPr>
      <dsp:spPr>
        <a:xfrm>
          <a:off x="0" y="2033211"/>
          <a:ext cx="9105960" cy="930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de-DE" sz="3700" kern="1200"/>
            <a:t>Risk based approach</a:t>
          </a:r>
          <a:endParaRPr lang="en-US" sz="3700" kern="1200"/>
        </a:p>
      </dsp:txBody>
      <dsp:txXfrm>
        <a:off x="45435" y="2078646"/>
        <a:ext cx="9015090" cy="839865"/>
      </dsp:txXfrm>
    </dsp:sp>
    <dsp:sp modelId="{69B574B6-0524-48B5-8FAD-4F252897FECD}">
      <dsp:nvSpPr>
        <dsp:cNvPr id="0" name=""/>
        <dsp:cNvSpPr/>
      </dsp:nvSpPr>
      <dsp:spPr>
        <a:xfrm>
          <a:off x="0" y="2963946"/>
          <a:ext cx="9105960" cy="153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114"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GB" sz="2900" kern="1200"/>
            <a:t>Risk = mentioned 75 times in GDPR</a:t>
          </a:r>
          <a:endParaRPr lang="en-US" sz="2900" kern="1200"/>
        </a:p>
        <a:p>
          <a:pPr marL="285750" lvl="1" indent="-285750" algn="l" defTabSz="1289050" rtl="0">
            <a:lnSpc>
              <a:spcPct val="90000"/>
            </a:lnSpc>
            <a:spcBef>
              <a:spcPct val="0"/>
            </a:spcBef>
            <a:spcAft>
              <a:spcPct val="20000"/>
            </a:spcAft>
            <a:buChar char="•"/>
          </a:pPr>
          <a:r>
            <a:rPr lang="en-GB" sz="2900" kern="1200"/>
            <a:t>Risk = risk in relation to rights and </a:t>
          </a:r>
          <a:br>
            <a:rPr lang="en-GB" sz="2900" kern="1200"/>
          </a:br>
          <a:r>
            <a:rPr lang="en-GB" sz="2900" kern="1200"/>
            <a:t>freedoms of individuals = legal risk</a:t>
          </a:r>
          <a:endParaRPr lang="en-US" sz="2900" kern="1200"/>
        </a:p>
      </dsp:txBody>
      <dsp:txXfrm>
        <a:off x="0" y="2963946"/>
        <a:ext cx="9105960" cy="15318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43861-A22B-4CC7-8C17-752B57528431}">
      <dsp:nvSpPr>
        <dsp:cNvPr id="0" name=""/>
        <dsp:cNvSpPr/>
      </dsp:nvSpPr>
      <dsp:spPr>
        <a:xfrm>
          <a:off x="0" y="0"/>
          <a:ext cx="10045322" cy="227695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DACF7D-0998-4816-9B91-66CD437D84D7}">
      <dsp:nvSpPr>
        <dsp:cNvPr id="0" name=""/>
        <dsp:cNvSpPr/>
      </dsp:nvSpPr>
      <dsp:spPr>
        <a:xfrm>
          <a:off x="302512" y="303594"/>
          <a:ext cx="4495379" cy="1669769"/>
        </a:xfrm>
        <a:prstGeom prst="roundRect">
          <a:avLst>
            <a:gd name="adj" fmla="val 10000"/>
          </a:avLst>
        </a:prstGeom>
        <a:blipFill rotWithShape="1">
          <a:blip xmlns:r="http://schemas.openxmlformats.org/officeDocument/2006/relationships" r:embed="rId1"/>
          <a:srcRect/>
          <a:stretch>
            <a:fillRect t="-148000" b="-14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39B3CC-1FE0-411A-89E8-396C8E2ED6C2}">
      <dsp:nvSpPr>
        <dsp:cNvPr id="0" name=""/>
        <dsp:cNvSpPr/>
      </dsp:nvSpPr>
      <dsp:spPr>
        <a:xfrm rot="10800000">
          <a:off x="302512" y="2276958"/>
          <a:ext cx="4495379" cy="2782948"/>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FI" sz="3000" kern="1200" dirty="0"/>
            <a:t>In the “Atlas of Surveillance” everybody can search for “police tech, e.g. </a:t>
          </a:r>
          <a:r>
            <a:rPr lang="de-DE" sz="3000" kern="1200" dirty="0"/>
            <a:t>C</a:t>
          </a:r>
          <a:r>
            <a:rPr lang="en-FI" sz="3000" kern="1200" dirty="0"/>
            <a:t>ell-site simulators</a:t>
          </a:r>
          <a:endParaRPr lang="de-DE" sz="3000" kern="1200" dirty="0"/>
        </a:p>
      </dsp:txBody>
      <dsp:txXfrm rot="10800000">
        <a:off x="388097" y="2276958"/>
        <a:ext cx="4324209" cy="2697363"/>
      </dsp:txXfrm>
    </dsp:sp>
    <dsp:sp modelId="{868DAE8C-D9C1-4351-95DE-C62CA22811EB}">
      <dsp:nvSpPr>
        <dsp:cNvPr id="0" name=""/>
        <dsp:cNvSpPr/>
      </dsp:nvSpPr>
      <dsp:spPr>
        <a:xfrm>
          <a:off x="5254667" y="293776"/>
          <a:ext cx="4495379" cy="1669769"/>
        </a:xfrm>
        <a:prstGeom prst="roundRect">
          <a:avLst>
            <a:gd name="adj" fmla="val 10000"/>
          </a:avLst>
        </a:prstGeom>
        <a:blipFill rotWithShape="1">
          <a:blip xmlns:r="http://schemas.openxmlformats.org/officeDocument/2006/relationships" r:embed="rId2"/>
          <a:srcRect/>
          <a:stretch>
            <a:fillRect t="-26000" b="-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97AAA1-EA5E-4D40-B6C2-124997BF06B5}">
      <dsp:nvSpPr>
        <dsp:cNvPr id="0" name=""/>
        <dsp:cNvSpPr/>
      </dsp:nvSpPr>
      <dsp:spPr>
        <a:xfrm rot="10800000">
          <a:off x="5247429" y="2276958"/>
          <a:ext cx="4495379" cy="2782948"/>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FI" sz="3000" kern="1200" dirty="0"/>
            <a:t>“Who has your back” was a classic report on who reports on government surveillance </a:t>
          </a:r>
          <a:endParaRPr lang="de-DE" sz="3000" kern="1200" dirty="0"/>
        </a:p>
      </dsp:txBody>
      <dsp:txXfrm rot="10800000">
        <a:off x="5333014" y="2276958"/>
        <a:ext cx="4324209" cy="2697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62E6E-153A-4184-B937-2DED12405D0E}">
      <dsp:nvSpPr>
        <dsp:cNvPr id="0" name=""/>
        <dsp:cNvSpPr/>
      </dsp:nvSpPr>
      <dsp:spPr>
        <a:xfrm rot="5400000">
          <a:off x="5597295" y="-2023235"/>
          <a:ext cx="1567173" cy="6005536"/>
        </a:xfrm>
        <a:prstGeom prst="round2SameRect">
          <a:avLst/>
        </a:prstGeom>
        <a:solidFill>
          <a:srgbClr val="99CB38">
            <a:alpha val="90000"/>
            <a:tint val="40000"/>
            <a:hueOff val="0"/>
            <a:satOff val="0"/>
            <a:lumOff val="0"/>
            <a:alphaOff val="0"/>
          </a:srgbClr>
        </a:solidFill>
        <a:ln w="15875" cap="flat" cmpd="sng" algn="ctr">
          <a:solidFill>
            <a:srgbClr val="99CB38">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mj-lt"/>
              <a:ea typeface="+mn-ea"/>
              <a:cs typeface="+mn-cs"/>
            </a:rPr>
            <a:t>Most obligations of controllers and processors</a:t>
          </a:r>
        </a:p>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mj-lt"/>
              <a:ea typeface="+mn-ea"/>
              <a:cs typeface="+mn-cs"/>
            </a:rPr>
            <a:t>For example: privacy by default (25), records (30), data breaches notification (33)</a:t>
          </a:r>
        </a:p>
      </dsp:txBody>
      <dsp:txXfrm rot="-5400000">
        <a:off x="3378114" y="272449"/>
        <a:ext cx="5929033" cy="1414167"/>
      </dsp:txXfrm>
    </dsp:sp>
    <dsp:sp modelId="{40FE69A1-6B6C-4556-B8D3-5C8C6F6B4FF7}">
      <dsp:nvSpPr>
        <dsp:cNvPr id="0" name=""/>
        <dsp:cNvSpPr/>
      </dsp:nvSpPr>
      <dsp:spPr>
        <a:xfrm>
          <a:off x="0" y="49"/>
          <a:ext cx="3378114" cy="1958966"/>
        </a:xfrm>
        <a:prstGeom prst="roundRect">
          <a:avLst/>
        </a:prstGeom>
        <a:solidFill>
          <a:srgbClr val="99CB38">
            <a:hueOff val="0"/>
            <a:satOff val="0"/>
            <a:lumOff val="0"/>
            <a:alphaOff val="0"/>
          </a:srgbClr>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mj-lt"/>
              <a:ea typeface="+mn-ea"/>
              <a:cs typeface="+mn-cs"/>
            </a:rPr>
            <a:t>10 Mio  or up to 2 % of the total worldwide annual turnover of the preceding financial year</a:t>
          </a:r>
        </a:p>
      </dsp:txBody>
      <dsp:txXfrm>
        <a:off x="95629" y="95678"/>
        <a:ext cx="3186856" cy="1767708"/>
      </dsp:txXfrm>
    </dsp:sp>
    <dsp:sp modelId="{E2615C8C-6339-4B57-AB7E-CB4A0CC660C0}">
      <dsp:nvSpPr>
        <dsp:cNvPr id="0" name=""/>
        <dsp:cNvSpPr/>
      </dsp:nvSpPr>
      <dsp:spPr>
        <a:xfrm rot="5400000">
          <a:off x="5597295" y="33678"/>
          <a:ext cx="1567173" cy="6005536"/>
        </a:xfrm>
        <a:prstGeom prst="round2SameRect">
          <a:avLst/>
        </a:prstGeom>
        <a:solidFill>
          <a:srgbClr val="99CB38">
            <a:alpha val="90000"/>
            <a:tint val="40000"/>
            <a:hueOff val="0"/>
            <a:satOff val="0"/>
            <a:lumOff val="0"/>
            <a:alphaOff val="0"/>
          </a:srgbClr>
        </a:solidFill>
        <a:ln w="15875" cap="flat" cmpd="sng" algn="ctr">
          <a:solidFill>
            <a:srgbClr val="99CB38">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mj-lt"/>
              <a:ea typeface="+mn-ea"/>
              <a:cs typeface="+mn-cs"/>
            </a:rPr>
            <a:t>Conditions for consent and other conditions for processing (5, 6,7,9)</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mj-lt"/>
              <a:ea typeface="+mn-ea"/>
              <a:cs typeface="+mn-cs"/>
            </a:rPr>
            <a:t>Data subject rights (12-22)</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mj-lt"/>
              <a:ea typeface="+mn-ea"/>
              <a:cs typeface="+mn-cs"/>
            </a:rPr>
            <a:t>Transfer of data (44-49)</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mj-lt"/>
              <a:ea typeface="+mn-ea"/>
              <a:cs typeface="+mn-cs"/>
            </a:rPr>
            <a:t>Non-compliances with orders from a DPA for stopping data flows (58)</a:t>
          </a:r>
        </a:p>
      </dsp:txBody>
      <dsp:txXfrm rot="-5400000">
        <a:off x="3378114" y="2329363"/>
        <a:ext cx="5929033" cy="1414167"/>
      </dsp:txXfrm>
    </dsp:sp>
    <dsp:sp modelId="{52D7C7D6-A89A-423B-9553-6ACE9E8F650A}">
      <dsp:nvSpPr>
        <dsp:cNvPr id="0" name=""/>
        <dsp:cNvSpPr/>
      </dsp:nvSpPr>
      <dsp:spPr>
        <a:xfrm>
          <a:off x="0" y="2056963"/>
          <a:ext cx="3378114" cy="1958966"/>
        </a:xfrm>
        <a:prstGeom prst="roundRect">
          <a:avLst/>
        </a:prstGeom>
        <a:solidFill>
          <a:srgbClr val="99CB38">
            <a:hueOff val="0"/>
            <a:satOff val="0"/>
            <a:lumOff val="0"/>
            <a:alphaOff val="0"/>
          </a:srgbClr>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mj-lt"/>
              <a:ea typeface="+mn-ea"/>
              <a:cs typeface="+mn-cs"/>
            </a:rPr>
            <a:t>20 Mio or up to 4 % of the total worldwide annual turnover of the preceding financial year</a:t>
          </a:r>
        </a:p>
      </dsp:txBody>
      <dsp:txXfrm>
        <a:off x="95629" y="2152592"/>
        <a:ext cx="3186856" cy="1767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6E40C-C9C1-4E4D-8D2E-0DE96438FA56}">
      <dsp:nvSpPr>
        <dsp:cNvPr id="0" name=""/>
        <dsp:cNvSpPr/>
      </dsp:nvSpPr>
      <dsp:spPr>
        <a:xfrm>
          <a:off x="463634" y="753"/>
          <a:ext cx="4311785" cy="2970820"/>
        </a:xfrm>
        <a:prstGeom prst="roundRect">
          <a:avLst/>
        </a:prstGeom>
        <a:blipFill rotWithShape="1">
          <a:blip xmlns:r="http://schemas.openxmlformats.org/officeDocument/2006/relationships" r:embed="rId1"/>
          <a:srcRect/>
          <a:stretch>
            <a:fillRect l="-31000" r="-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1C5EB-F8EB-425D-8FAE-1F00209B49DE}">
      <dsp:nvSpPr>
        <dsp:cNvPr id="0" name=""/>
        <dsp:cNvSpPr/>
      </dsp:nvSpPr>
      <dsp:spPr>
        <a:xfrm>
          <a:off x="463634" y="2971573"/>
          <a:ext cx="4311785" cy="1599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0" numCol="1" spcCol="1270" anchor="t" anchorCtr="0">
          <a:noAutofit/>
        </a:bodyPr>
        <a:lstStyle/>
        <a:p>
          <a:pPr marL="0" lvl="0" indent="0" algn="ctr" defTabSz="1911350">
            <a:lnSpc>
              <a:spcPct val="90000"/>
            </a:lnSpc>
            <a:spcBef>
              <a:spcPct val="0"/>
            </a:spcBef>
            <a:spcAft>
              <a:spcPct val="35000"/>
            </a:spcAft>
            <a:buNone/>
          </a:pPr>
          <a:r>
            <a:rPr lang="de-DE" sz="4300" kern="1200" dirty="0">
              <a:hlinkClick xmlns:r="http://schemas.openxmlformats.org/officeDocument/2006/relationships" r:id="rId2"/>
            </a:rPr>
            <a:t>E</a:t>
          </a:r>
          <a:r>
            <a:rPr lang="en-FI" sz="4300" kern="1200" dirty="0" err="1">
              <a:hlinkClick xmlns:r="http://schemas.openxmlformats.org/officeDocument/2006/relationships" r:id="rId2"/>
            </a:rPr>
            <a:t>nforcement</a:t>
          </a:r>
          <a:r>
            <a:rPr lang="en-FI" sz="4300" kern="1200" dirty="0">
              <a:hlinkClick xmlns:r="http://schemas.openxmlformats.org/officeDocument/2006/relationships" r:id="rId2"/>
            </a:rPr>
            <a:t> tracker</a:t>
          </a:r>
          <a:r>
            <a:rPr lang="en-FI" sz="4300" kern="1200" dirty="0"/>
            <a:t>	</a:t>
          </a:r>
          <a:endParaRPr lang="de-DE" sz="4300" kern="1200" dirty="0"/>
        </a:p>
      </dsp:txBody>
      <dsp:txXfrm>
        <a:off x="463634" y="2971573"/>
        <a:ext cx="4311785" cy="1599672"/>
      </dsp:txXfrm>
    </dsp:sp>
    <dsp:sp modelId="{D305CA3C-4589-4C53-AD92-707A6C22514F}">
      <dsp:nvSpPr>
        <dsp:cNvPr id="0" name=""/>
        <dsp:cNvSpPr/>
      </dsp:nvSpPr>
      <dsp:spPr>
        <a:xfrm>
          <a:off x="5206779" y="753"/>
          <a:ext cx="4311785" cy="2970820"/>
        </a:xfrm>
        <a:prstGeom prst="roundRect">
          <a:avLst/>
        </a:prstGeom>
        <a:blipFill rotWithShape="1">
          <a:blip xmlns:r="http://schemas.openxmlformats.org/officeDocument/2006/relationships" r:embed="rId3"/>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469A4D-E0B4-474C-AA9C-B8A049BE23E8}">
      <dsp:nvSpPr>
        <dsp:cNvPr id="0" name=""/>
        <dsp:cNvSpPr/>
      </dsp:nvSpPr>
      <dsp:spPr>
        <a:xfrm>
          <a:off x="5206779" y="2971573"/>
          <a:ext cx="4311785" cy="1599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0" numCol="1" spcCol="1270" anchor="t" anchorCtr="0">
          <a:noAutofit/>
        </a:bodyPr>
        <a:lstStyle/>
        <a:p>
          <a:pPr marL="0" lvl="0" indent="0" algn="ctr" defTabSz="1911350">
            <a:lnSpc>
              <a:spcPct val="90000"/>
            </a:lnSpc>
            <a:spcBef>
              <a:spcPct val="0"/>
            </a:spcBef>
            <a:spcAft>
              <a:spcPct val="35000"/>
            </a:spcAft>
            <a:buNone/>
          </a:pPr>
          <a:r>
            <a:rPr lang="en-FI" sz="4300" kern="1200" dirty="0">
              <a:hlinkClick xmlns:r="http://schemas.openxmlformats.org/officeDocument/2006/relationships" r:id="rId4"/>
            </a:rPr>
            <a:t>GDPR Hub</a:t>
          </a:r>
          <a:endParaRPr lang="de-DE" sz="4300" kern="1200" dirty="0"/>
        </a:p>
      </dsp:txBody>
      <dsp:txXfrm>
        <a:off x="5206779" y="2971573"/>
        <a:ext cx="4311785" cy="1599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9E96C-89E1-4872-B96A-68B3882FA074}">
      <dsp:nvSpPr>
        <dsp:cNvPr id="0" name=""/>
        <dsp:cNvSpPr/>
      </dsp:nvSpPr>
      <dsp:spPr>
        <a:xfrm>
          <a:off x="0" y="125549"/>
          <a:ext cx="9981720" cy="679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b="0" i="0" kern="1200" baseline="0"/>
            <a:t>Google</a:t>
          </a:r>
          <a:endParaRPr lang="fi-FI" sz="2700" kern="1200"/>
        </a:p>
      </dsp:txBody>
      <dsp:txXfrm>
        <a:off x="33155" y="158704"/>
        <a:ext cx="9915410" cy="612874"/>
      </dsp:txXfrm>
    </dsp:sp>
    <dsp:sp modelId="{7C562574-90DE-413E-AF61-9589D75F3460}">
      <dsp:nvSpPr>
        <dsp:cNvPr id="0" name=""/>
        <dsp:cNvSpPr/>
      </dsp:nvSpPr>
      <dsp:spPr>
        <a:xfrm>
          <a:off x="0" y="804734"/>
          <a:ext cx="9981720" cy="148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92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de-DE" sz="2100" b="0" i="0" kern="1200" baseline="0"/>
            <a:t>In January 2019, the CNIL fined Google €50 million (about $57.26 million)</a:t>
          </a:r>
          <a:endParaRPr lang="fi-FI" sz="2100" kern="1200"/>
        </a:p>
        <a:p>
          <a:pPr marL="228600" lvl="1" indent="-228600" algn="l" defTabSz="933450">
            <a:lnSpc>
              <a:spcPct val="90000"/>
            </a:lnSpc>
            <a:spcBef>
              <a:spcPct val="0"/>
            </a:spcBef>
            <a:spcAft>
              <a:spcPct val="20000"/>
            </a:spcAft>
            <a:buChar char="•"/>
          </a:pPr>
          <a:r>
            <a:rPr lang="de-DE" sz="2100" b="0" i="0" kern="1200" baseline="0"/>
            <a:t>Google’s total revenues from 2019 was (more or less) $161,857 million </a:t>
          </a:r>
          <a:endParaRPr lang="fi-FI" sz="2100" kern="1200"/>
        </a:p>
        <a:p>
          <a:pPr marL="228600" lvl="1" indent="-228600" algn="l" defTabSz="933450">
            <a:lnSpc>
              <a:spcPct val="90000"/>
            </a:lnSpc>
            <a:spcBef>
              <a:spcPct val="0"/>
            </a:spcBef>
            <a:spcAft>
              <a:spcPct val="20000"/>
            </a:spcAft>
            <a:buChar char="•"/>
          </a:pPr>
          <a:r>
            <a:rPr lang="de-DE" sz="2100" b="0" i="0" kern="1200" baseline="0"/>
            <a:t>The fine was about 0.035% of Google’s revenue. To put it another way, Google’s revenue was about 2,829.7 times higher than the fine</a:t>
          </a:r>
          <a:endParaRPr lang="fi-FI" sz="2100" kern="1200"/>
        </a:p>
      </dsp:txBody>
      <dsp:txXfrm>
        <a:off x="0" y="804734"/>
        <a:ext cx="9981720" cy="1481085"/>
      </dsp:txXfrm>
    </dsp:sp>
    <dsp:sp modelId="{D46949E3-D1D4-41A0-86EB-EA6883547214}">
      <dsp:nvSpPr>
        <dsp:cNvPr id="0" name=""/>
        <dsp:cNvSpPr/>
      </dsp:nvSpPr>
      <dsp:spPr>
        <a:xfrm>
          <a:off x="0" y="2285820"/>
          <a:ext cx="9981720" cy="679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b="0" i="0" kern="1200" baseline="0"/>
            <a:t>Facebook</a:t>
          </a:r>
          <a:endParaRPr lang="fi-FI" sz="2700" kern="1200"/>
        </a:p>
      </dsp:txBody>
      <dsp:txXfrm>
        <a:off x="33155" y="2318975"/>
        <a:ext cx="9915410" cy="612874"/>
      </dsp:txXfrm>
    </dsp:sp>
    <dsp:sp modelId="{15C2D8E5-4234-4D2F-83D7-2433D50BC48C}">
      <dsp:nvSpPr>
        <dsp:cNvPr id="0" name=""/>
        <dsp:cNvSpPr/>
      </dsp:nvSpPr>
      <dsp:spPr>
        <a:xfrm>
          <a:off x="0" y="2965004"/>
          <a:ext cx="9981720" cy="148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92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de-DE" sz="2100" b="0" i="0" kern="1200" baseline="0"/>
            <a:t>In July 2019, the FTC fined Facebook $5 billion</a:t>
          </a:r>
          <a:endParaRPr lang="fi-FI" sz="2100" kern="1200"/>
        </a:p>
        <a:p>
          <a:pPr marL="228600" lvl="1" indent="-228600" algn="l" defTabSz="933450">
            <a:lnSpc>
              <a:spcPct val="90000"/>
            </a:lnSpc>
            <a:spcBef>
              <a:spcPct val="0"/>
            </a:spcBef>
            <a:spcAft>
              <a:spcPct val="20000"/>
            </a:spcAft>
            <a:buChar char="•"/>
          </a:pPr>
          <a:r>
            <a:rPr lang="de-DE" sz="2100" b="0" i="0" kern="1200" baseline="0"/>
            <a:t>Facebook’s total revenue for 2019 was (more or less) $70.7 billion</a:t>
          </a:r>
          <a:endParaRPr lang="fi-FI" sz="2100" kern="1200"/>
        </a:p>
        <a:p>
          <a:pPr marL="228600" lvl="1" indent="-228600" algn="l" defTabSz="933450">
            <a:lnSpc>
              <a:spcPct val="90000"/>
            </a:lnSpc>
            <a:spcBef>
              <a:spcPct val="0"/>
            </a:spcBef>
            <a:spcAft>
              <a:spcPct val="20000"/>
            </a:spcAft>
            <a:buChar char="•"/>
          </a:pPr>
          <a:r>
            <a:rPr lang="de-DE" sz="2100" b="0" i="0" kern="1200" baseline="0"/>
            <a:t>The fine was about 7% of Facebook’s revenue. To put it another way, Facebook’s revenue was about 14 times larger than the fine</a:t>
          </a:r>
          <a:endParaRPr lang="fi-FI" sz="2100" kern="1200"/>
        </a:p>
      </dsp:txBody>
      <dsp:txXfrm>
        <a:off x="0" y="2965004"/>
        <a:ext cx="9981720" cy="14810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3A794-C124-47A3-8533-AEDFDC3F9D78}">
      <dsp:nvSpPr>
        <dsp:cNvPr id="0" name=""/>
        <dsp:cNvSpPr/>
      </dsp:nvSpPr>
      <dsp:spPr>
        <a:xfrm>
          <a:off x="893511" y="580261"/>
          <a:ext cx="4455230" cy="4455230"/>
        </a:xfrm>
        <a:prstGeom prst="rect">
          <a:avLst/>
        </a:prstGeom>
        <a:blipFill rotWithShape="1">
          <a:blip xmlns:r="http://schemas.openxmlformats.org/officeDocument/2006/relationships" r:embed="rId1"/>
          <a:srcRect/>
          <a:stretch>
            <a:fillRect l="-9000" r="-9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134D34-BC43-461A-9369-E111F80334B9}">
      <dsp:nvSpPr>
        <dsp:cNvPr id="0" name=""/>
        <dsp:cNvSpPr/>
      </dsp:nvSpPr>
      <dsp:spPr>
        <a:xfrm rot="16200000">
          <a:off x="-1779626" y="2362353"/>
          <a:ext cx="4455230" cy="89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b" anchorCtr="0">
          <a:noAutofit/>
        </a:bodyPr>
        <a:lstStyle/>
        <a:p>
          <a:pPr marL="0" lvl="0" indent="0" algn="l" defTabSz="1377950">
            <a:lnSpc>
              <a:spcPct val="90000"/>
            </a:lnSpc>
            <a:spcBef>
              <a:spcPct val="0"/>
            </a:spcBef>
            <a:spcAft>
              <a:spcPct val="35000"/>
            </a:spcAft>
            <a:buNone/>
          </a:pPr>
          <a:r>
            <a:rPr lang="de-DE" sz="3100" kern="1200"/>
            <a:t>Highest fine per country</a:t>
          </a:r>
          <a:endParaRPr lang="fi-FI" sz="3100" kern="1200"/>
        </a:p>
      </dsp:txBody>
      <dsp:txXfrm>
        <a:off x="-1779626" y="2362353"/>
        <a:ext cx="4455230" cy="891046"/>
      </dsp:txXfrm>
    </dsp:sp>
    <dsp:sp modelId="{CCB6AE63-4040-4C03-98C6-F5474E5DDE5A}">
      <dsp:nvSpPr>
        <dsp:cNvPr id="0" name=""/>
        <dsp:cNvSpPr/>
      </dsp:nvSpPr>
      <dsp:spPr>
        <a:xfrm>
          <a:off x="6240733" y="580261"/>
          <a:ext cx="4455230" cy="4455230"/>
        </a:xfrm>
        <a:prstGeom prst="rect">
          <a:avLst/>
        </a:prstGeom>
        <a:blipFill rotWithShape="1">
          <a:blip xmlns:r="http://schemas.openxmlformats.org/officeDocument/2006/relationships" r:embed="rId2"/>
          <a:srcRect/>
          <a:stretch>
            <a:fillRect l="-5000" r="-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E6466-CF22-4634-97C5-CBFC44BEE88F}">
      <dsp:nvSpPr>
        <dsp:cNvPr id="0" name=""/>
        <dsp:cNvSpPr/>
      </dsp:nvSpPr>
      <dsp:spPr>
        <a:xfrm rot="16200000">
          <a:off x="3567595" y="2362353"/>
          <a:ext cx="4455230" cy="89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b" anchorCtr="0">
          <a:noAutofit/>
        </a:bodyPr>
        <a:lstStyle/>
        <a:p>
          <a:pPr marL="0" lvl="0" indent="0" algn="l" defTabSz="1377950">
            <a:lnSpc>
              <a:spcPct val="90000"/>
            </a:lnSpc>
            <a:spcBef>
              <a:spcPct val="0"/>
            </a:spcBef>
            <a:spcAft>
              <a:spcPct val="35000"/>
            </a:spcAft>
            <a:buNone/>
          </a:pPr>
          <a:r>
            <a:rPr lang="de-DE" sz="3100" kern="1200"/>
            <a:t>Total number of fines </a:t>
          </a:r>
          <a:endParaRPr lang="fi-FI" sz="3100" kern="1200"/>
        </a:p>
      </dsp:txBody>
      <dsp:txXfrm>
        <a:off x="3567595" y="2362353"/>
        <a:ext cx="4455230" cy="891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3F00A-ECBA-4069-B652-723FC480390E}">
      <dsp:nvSpPr>
        <dsp:cNvPr id="0" name=""/>
        <dsp:cNvSpPr/>
      </dsp:nvSpPr>
      <dsp:spPr>
        <a:xfrm>
          <a:off x="0" y="64527"/>
          <a:ext cx="9980280" cy="6540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GB" sz="2600" kern="1200" dirty="0">
              <a:latin typeface="Euphemia" panose="020B0503040102020104" pitchFamily="34" charset="0"/>
            </a:rPr>
            <a:t>Raise objections </a:t>
          </a:r>
        </a:p>
      </dsp:txBody>
      <dsp:txXfrm>
        <a:off x="31927" y="96454"/>
        <a:ext cx="9916426" cy="590176"/>
      </dsp:txXfrm>
    </dsp:sp>
    <dsp:sp modelId="{389D75F7-B452-4D8E-A9ED-0D07DC12A796}">
      <dsp:nvSpPr>
        <dsp:cNvPr id="0" name=""/>
        <dsp:cNvSpPr/>
      </dsp:nvSpPr>
      <dsp:spPr>
        <a:xfrm>
          <a:off x="0" y="793438"/>
          <a:ext cx="9980280" cy="6540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FI" sz="2600" kern="1200" dirty="0"/>
            <a:t>Conduct investigations</a:t>
          </a:r>
          <a:endParaRPr lang="en-GB" sz="2600" kern="1200" dirty="0"/>
        </a:p>
      </dsp:txBody>
      <dsp:txXfrm>
        <a:off x="31927" y="825365"/>
        <a:ext cx="9916426" cy="590176"/>
      </dsp:txXfrm>
    </dsp:sp>
    <dsp:sp modelId="{28E696A5-A59F-46D8-B356-4113F5E1B39C}">
      <dsp:nvSpPr>
        <dsp:cNvPr id="0" name=""/>
        <dsp:cNvSpPr/>
      </dsp:nvSpPr>
      <dsp:spPr>
        <a:xfrm>
          <a:off x="0" y="1522348"/>
          <a:ext cx="9980280" cy="6540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FI" sz="2600" kern="1200" dirty="0"/>
            <a:t>Forbid certain </a:t>
          </a:r>
          <a:r>
            <a:rPr lang="en-FI" sz="2600" kern="1200" dirty="0" err="1"/>
            <a:t>processings</a:t>
          </a:r>
          <a:r>
            <a:rPr lang="en-FI" sz="2600" kern="1200" dirty="0"/>
            <a:t> </a:t>
          </a:r>
          <a:endParaRPr lang="en-GB" sz="2600" kern="1200" dirty="0"/>
        </a:p>
      </dsp:txBody>
      <dsp:txXfrm>
        <a:off x="31927" y="1554275"/>
        <a:ext cx="9916426" cy="590176"/>
      </dsp:txXfrm>
    </dsp:sp>
    <dsp:sp modelId="{2817B7BA-1FDF-4F4A-B073-6D3366318E1A}">
      <dsp:nvSpPr>
        <dsp:cNvPr id="0" name=""/>
        <dsp:cNvSpPr/>
      </dsp:nvSpPr>
      <dsp:spPr>
        <a:xfrm>
          <a:off x="0" y="2251258"/>
          <a:ext cx="9980280" cy="6540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fi-FI" sz="2600" kern="1200" dirty="0"/>
            <a:t>Consent agreement</a:t>
          </a:r>
          <a:endParaRPr lang="en-GB" sz="2600" kern="1200" dirty="0"/>
        </a:p>
      </dsp:txBody>
      <dsp:txXfrm>
        <a:off x="31927" y="2283185"/>
        <a:ext cx="9916426" cy="590176"/>
      </dsp:txXfrm>
    </dsp:sp>
    <dsp:sp modelId="{78A0BF52-EBEF-42B3-95A7-9BE5ED8DE374}">
      <dsp:nvSpPr>
        <dsp:cNvPr id="0" name=""/>
        <dsp:cNvSpPr/>
      </dsp:nvSpPr>
      <dsp:spPr>
        <a:xfrm>
          <a:off x="0" y="2905288"/>
          <a:ext cx="9980280" cy="74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74"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fi-FI" sz="2000" kern="1200" dirty="0"/>
            <a:t>Usually mandatory audits for x years</a:t>
          </a:r>
          <a:endParaRPr lang="en-GB" sz="2000" kern="1200" dirty="0"/>
        </a:p>
        <a:p>
          <a:pPr marL="228600" lvl="1" indent="-228600" algn="l" defTabSz="889000" rtl="0">
            <a:lnSpc>
              <a:spcPct val="90000"/>
            </a:lnSpc>
            <a:spcBef>
              <a:spcPct val="0"/>
            </a:spcBef>
            <a:spcAft>
              <a:spcPct val="20000"/>
            </a:spcAft>
            <a:buChar char="•"/>
          </a:pPr>
          <a:r>
            <a:rPr lang="fi-FI" sz="2000" kern="1200" dirty="0" err="1"/>
            <a:t>Usually</a:t>
          </a:r>
          <a:r>
            <a:rPr lang="fi-FI" sz="2000" kern="1200" dirty="0"/>
            <a:t> </a:t>
          </a:r>
          <a:r>
            <a:rPr lang="fi-FI" sz="2000" kern="1200" dirty="0" err="1"/>
            <a:t>agreement</a:t>
          </a:r>
          <a:r>
            <a:rPr lang="fi-FI" sz="2000" kern="1200" dirty="0"/>
            <a:t> to </a:t>
          </a:r>
          <a:r>
            <a:rPr lang="fi-FI" sz="2000" kern="1200" dirty="0" err="1"/>
            <a:t>cease</a:t>
          </a:r>
          <a:r>
            <a:rPr lang="fi-FI" sz="2000" kern="1200" dirty="0"/>
            <a:t> </a:t>
          </a:r>
          <a:r>
            <a:rPr lang="fi-FI" sz="2000" kern="1200" dirty="0" err="1"/>
            <a:t>doing</a:t>
          </a:r>
          <a:r>
            <a:rPr lang="fi-FI" sz="2000" kern="1200" dirty="0"/>
            <a:t> </a:t>
          </a:r>
          <a:r>
            <a:rPr lang="fi-FI" sz="2000" kern="1200" dirty="0" err="1"/>
            <a:t>something</a:t>
          </a:r>
          <a:r>
            <a:rPr lang="fi-FI" sz="2000" kern="1200" dirty="0"/>
            <a:t>.</a:t>
          </a:r>
          <a:endParaRPr lang="en-GB" sz="2000" kern="1200" dirty="0"/>
        </a:p>
      </dsp:txBody>
      <dsp:txXfrm>
        <a:off x="0" y="2905288"/>
        <a:ext cx="9980280" cy="740024"/>
      </dsp:txXfrm>
    </dsp:sp>
    <dsp:sp modelId="{C613DCAD-CBA7-480E-BDB2-DF4F1E969A79}">
      <dsp:nvSpPr>
        <dsp:cNvPr id="0" name=""/>
        <dsp:cNvSpPr/>
      </dsp:nvSpPr>
      <dsp:spPr>
        <a:xfrm>
          <a:off x="0" y="3645313"/>
          <a:ext cx="9980280" cy="6540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fi-FI" sz="2600" kern="1200" dirty="0" err="1"/>
            <a:t>Start</a:t>
          </a:r>
          <a:r>
            <a:rPr lang="fi-FI" sz="2600" kern="1200" dirty="0"/>
            <a:t> </a:t>
          </a:r>
          <a:r>
            <a:rPr lang="fi-FI" sz="2600" kern="1200" dirty="0" err="1"/>
            <a:t>criminal</a:t>
          </a:r>
          <a:r>
            <a:rPr lang="fi-FI" sz="2600" kern="1200" dirty="0"/>
            <a:t> </a:t>
          </a:r>
          <a:r>
            <a:rPr lang="fi-FI" sz="2600" kern="1200" dirty="0" err="1"/>
            <a:t>proceedings</a:t>
          </a:r>
          <a:endParaRPr lang="en-GB" sz="2600" kern="1200" dirty="0"/>
        </a:p>
      </dsp:txBody>
      <dsp:txXfrm>
        <a:off x="31927" y="3677240"/>
        <a:ext cx="9916426" cy="5901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44723-11C3-4F44-A88F-69385C856A37}">
      <dsp:nvSpPr>
        <dsp:cNvPr id="0" name=""/>
        <dsp:cNvSpPr/>
      </dsp:nvSpPr>
      <dsp:spPr>
        <a:xfrm rot="5400000">
          <a:off x="6318102" y="-2605645"/>
          <a:ext cx="936975" cy="638737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fi-FI" sz="1100" kern="1200"/>
            <a:t>Violation of business secrets (Ch. 30, Sec.5)</a:t>
          </a:r>
          <a:endParaRPr lang="en-GB" sz="1100" kern="1200"/>
        </a:p>
        <a:p>
          <a:pPr marL="57150" lvl="1" indent="-57150" algn="l" defTabSz="488950" rtl="0">
            <a:lnSpc>
              <a:spcPct val="90000"/>
            </a:lnSpc>
            <a:spcBef>
              <a:spcPct val="0"/>
            </a:spcBef>
            <a:spcAft>
              <a:spcPct val="15000"/>
            </a:spcAft>
            <a:buChar char="•"/>
          </a:pPr>
          <a:r>
            <a:rPr lang="fi-FI" sz="1100" kern="1200"/>
            <a:t>Dissemination of private information (Ch. 24, Sec. 9)</a:t>
          </a:r>
          <a:endParaRPr lang="en-GB" sz="1100" kern="1200"/>
        </a:p>
        <a:p>
          <a:pPr marL="57150" lvl="1" indent="-57150" algn="l" defTabSz="488950" rtl="0">
            <a:lnSpc>
              <a:spcPct val="90000"/>
            </a:lnSpc>
            <a:spcBef>
              <a:spcPct val="0"/>
            </a:spcBef>
            <a:spcAft>
              <a:spcPct val="15000"/>
            </a:spcAft>
            <a:buChar char="•"/>
          </a:pPr>
          <a:r>
            <a:rPr lang="en-GB" sz="1100" kern="1200" dirty="0"/>
            <a:t>Breaking professional secrecy (Ch. 40, Sec 5)</a:t>
          </a:r>
        </a:p>
        <a:p>
          <a:pPr marL="57150" lvl="1" indent="-57150" algn="l" defTabSz="488950" rtl="0">
            <a:lnSpc>
              <a:spcPct val="90000"/>
            </a:lnSpc>
            <a:spcBef>
              <a:spcPct val="0"/>
            </a:spcBef>
            <a:spcAft>
              <a:spcPct val="15000"/>
            </a:spcAft>
            <a:buChar char="•"/>
          </a:pPr>
          <a:r>
            <a:rPr lang="en-GB" sz="1100" kern="1200"/>
            <a:t>Official leak secrets (Ch. 38, Sec. 1)</a:t>
          </a:r>
        </a:p>
      </dsp:txBody>
      <dsp:txXfrm rot="-5400000">
        <a:off x="3592901" y="165295"/>
        <a:ext cx="6341640" cy="845497"/>
      </dsp:txXfrm>
    </dsp:sp>
    <dsp:sp modelId="{48BBFBF4-4011-45A0-A2DB-ED0F795087B0}">
      <dsp:nvSpPr>
        <dsp:cNvPr id="0" name=""/>
        <dsp:cNvSpPr/>
      </dsp:nvSpPr>
      <dsp:spPr>
        <a:xfrm>
          <a:off x="0" y="2435"/>
          <a:ext cx="3592900" cy="11712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fi-FI" sz="3100" kern="1200"/>
            <a:t>Secrets</a:t>
          </a:r>
          <a:endParaRPr lang="en-GB" sz="3100" kern="1200"/>
        </a:p>
      </dsp:txBody>
      <dsp:txXfrm>
        <a:off x="57174" y="59609"/>
        <a:ext cx="3478552" cy="1056870"/>
      </dsp:txXfrm>
    </dsp:sp>
    <dsp:sp modelId="{F3FC28E5-FC43-43D7-9821-FE644DF76E58}">
      <dsp:nvSpPr>
        <dsp:cNvPr id="0" name=""/>
        <dsp:cNvSpPr/>
      </dsp:nvSpPr>
      <dsp:spPr>
        <a:xfrm rot="5400000">
          <a:off x="6318102" y="-1375865"/>
          <a:ext cx="936975" cy="638737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fi-FI" sz="1100" kern="1200"/>
            <a:t>Eaveesdroping (e.g. Ch.24, Sec. 5 )</a:t>
          </a:r>
          <a:endParaRPr lang="en-GB" sz="1100" kern="1200"/>
        </a:p>
        <a:p>
          <a:pPr marL="57150" lvl="1" indent="-57150" algn="l" defTabSz="488950" rtl="0">
            <a:lnSpc>
              <a:spcPct val="90000"/>
            </a:lnSpc>
            <a:spcBef>
              <a:spcPct val="0"/>
            </a:spcBef>
            <a:spcAft>
              <a:spcPct val="15000"/>
            </a:spcAft>
            <a:buChar char="•"/>
          </a:pPr>
          <a:r>
            <a:rPr lang="en-GB" sz="1100" kern="1200" dirty="0"/>
            <a:t>Message interception (Ch. 38, Sec. 3)</a:t>
          </a:r>
        </a:p>
      </dsp:txBody>
      <dsp:txXfrm rot="-5400000">
        <a:off x="3592901" y="1395075"/>
        <a:ext cx="6341640" cy="845497"/>
      </dsp:txXfrm>
    </dsp:sp>
    <dsp:sp modelId="{182828C9-23FE-4A0B-94C4-ACD677801481}">
      <dsp:nvSpPr>
        <dsp:cNvPr id="0" name=""/>
        <dsp:cNvSpPr/>
      </dsp:nvSpPr>
      <dsp:spPr>
        <a:xfrm>
          <a:off x="0" y="1232214"/>
          <a:ext cx="3592900" cy="11712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fi-FI" sz="3100" kern="1200"/>
            <a:t>Communication invasion</a:t>
          </a:r>
          <a:endParaRPr lang="en-GB" sz="3100" kern="1200"/>
        </a:p>
      </dsp:txBody>
      <dsp:txXfrm>
        <a:off x="57174" y="1289388"/>
        <a:ext cx="3478552" cy="1056870"/>
      </dsp:txXfrm>
    </dsp:sp>
    <dsp:sp modelId="{5B7A5422-C44E-4739-8E00-7EFB54C3B367}">
      <dsp:nvSpPr>
        <dsp:cNvPr id="0" name=""/>
        <dsp:cNvSpPr/>
      </dsp:nvSpPr>
      <dsp:spPr>
        <a:xfrm rot="5400000">
          <a:off x="6318102" y="-146085"/>
          <a:ext cx="936975" cy="638737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GB" sz="1100" kern="1200"/>
            <a:t>Interference in a computer system (Ch. 38, Sec. 7a)</a:t>
          </a:r>
        </a:p>
        <a:p>
          <a:pPr marL="57150" lvl="1" indent="-57150" algn="l" defTabSz="488950" rtl="0">
            <a:lnSpc>
              <a:spcPct val="90000"/>
            </a:lnSpc>
            <a:spcBef>
              <a:spcPct val="0"/>
            </a:spcBef>
            <a:spcAft>
              <a:spcPct val="15000"/>
            </a:spcAft>
            <a:buChar char="•"/>
          </a:pPr>
          <a:r>
            <a:rPr lang="fi-FI" sz="1100" kern="1200"/>
            <a:t>Endangerment of data processing (Ch. 34, Sec.9a)</a:t>
          </a:r>
          <a:endParaRPr lang="en-GB" sz="1100" kern="1200"/>
        </a:p>
      </dsp:txBody>
      <dsp:txXfrm rot="-5400000">
        <a:off x="3592901" y="2624855"/>
        <a:ext cx="6341640" cy="845497"/>
      </dsp:txXfrm>
    </dsp:sp>
    <dsp:sp modelId="{3301E6EC-B870-40A6-AF8F-42D2034C26D4}">
      <dsp:nvSpPr>
        <dsp:cNvPr id="0" name=""/>
        <dsp:cNvSpPr/>
      </dsp:nvSpPr>
      <dsp:spPr>
        <a:xfrm>
          <a:off x="0" y="2461994"/>
          <a:ext cx="3592900" cy="11712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fi-FI" sz="3100" kern="1200"/>
            <a:t>Hacking and etc.</a:t>
          </a:r>
          <a:endParaRPr lang="en-GB" sz="3100" kern="1200"/>
        </a:p>
      </dsp:txBody>
      <dsp:txXfrm>
        <a:off x="57174" y="2519168"/>
        <a:ext cx="3478552" cy="1056870"/>
      </dsp:txXfrm>
    </dsp:sp>
    <dsp:sp modelId="{B85093D1-4BA1-49A0-9DC2-0D8CE2AE6786}">
      <dsp:nvSpPr>
        <dsp:cNvPr id="0" name=""/>
        <dsp:cNvSpPr/>
      </dsp:nvSpPr>
      <dsp:spPr>
        <a:xfrm rot="5400000">
          <a:off x="6318102" y="1083693"/>
          <a:ext cx="936975" cy="638737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fi-FI" sz="1100" kern="1200"/>
            <a:t>Crimes against national security (e.g. Ch. 12, Sec. 7)</a:t>
          </a:r>
          <a:endParaRPr lang="en-GB" sz="1100" kern="1200"/>
        </a:p>
        <a:p>
          <a:pPr marL="57150" lvl="1" indent="-57150" algn="l" defTabSz="488950" rtl="0">
            <a:lnSpc>
              <a:spcPct val="90000"/>
            </a:lnSpc>
            <a:spcBef>
              <a:spcPct val="0"/>
            </a:spcBef>
            <a:spcAft>
              <a:spcPct val="15000"/>
            </a:spcAft>
            <a:buChar char="•"/>
          </a:pPr>
          <a:r>
            <a:rPr lang="fi-FI" sz="1100" kern="1200" dirty="0" err="1"/>
            <a:t>Invasion</a:t>
          </a:r>
          <a:r>
            <a:rPr lang="fi-FI" sz="1100" kern="1200" dirty="0"/>
            <a:t> of </a:t>
          </a:r>
          <a:r>
            <a:rPr lang="fi-FI" sz="1100" kern="1200" dirty="0" err="1"/>
            <a:t>privacy</a:t>
          </a:r>
          <a:r>
            <a:rPr lang="fi-FI" sz="1100" kern="1200" dirty="0"/>
            <a:t> (</a:t>
          </a:r>
          <a:r>
            <a:rPr lang="fi-FI" sz="1100" kern="1200" dirty="0" err="1"/>
            <a:t>e.g</a:t>
          </a:r>
          <a:r>
            <a:rPr lang="fi-FI" sz="1100" kern="1200" dirty="0"/>
            <a:t>. Ch.24, </a:t>
          </a:r>
          <a:r>
            <a:rPr lang="fi-FI" sz="1100" kern="1200" dirty="0" err="1"/>
            <a:t>Sec</a:t>
          </a:r>
          <a:r>
            <a:rPr lang="fi-FI" sz="1100" kern="1200" dirty="0"/>
            <a:t>. 1)</a:t>
          </a:r>
          <a:endParaRPr lang="en-GB" sz="1100" kern="1200" dirty="0"/>
        </a:p>
        <a:p>
          <a:pPr marL="57150" lvl="1" indent="-57150" algn="l" defTabSz="488950" rtl="0">
            <a:lnSpc>
              <a:spcPct val="90000"/>
            </a:lnSpc>
            <a:spcBef>
              <a:spcPct val="0"/>
            </a:spcBef>
            <a:spcAft>
              <a:spcPct val="15000"/>
            </a:spcAft>
            <a:buChar char="•"/>
          </a:pPr>
          <a:r>
            <a:rPr lang="en-GB" sz="1100" kern="1200"/>
            <a:t>Data protection offence (e.g. export of data) (Ch. 38, Sec. 9)</a:t>
          </a:r>
        </a:p>
      </dsp:txBody>
      <dsp:txXfrm rot="-5400000">
        <a:off x="3592901" y="3854634"/>
        <a:ext cx="6341640" cy="845497"/>
      </dsp:txXfrm>
    </dsp:sp>
    <dsp:sp modelId="{31283B14-5E84-4BED-9A0E-49C2AAE20172}">
      <dsp:nvSpPr>
        <dsp:cNvPr id="0" name=""/>
        <dsp:cNvSpPr/>
      </dsp:nvSpPr>
      <dsp:spPr>
        <a:xfrm>
          <a:off x="0" y="3691774"/>
          <a:ext cx="3592900" cy="11712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fi-FI" sz="3100" kern="1200"/>
            <a:t>Other</a:t>
          </a:r>
          <a:endParaRPr lang="en-GB" sz="3100" kern="1200"/>
        </a:p>
      </dsp:txBody>
      <dsp:txXfrm>
        <a:off x="57174" y="3748948"/>
        <a:ext cx="3478552" cy="10568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012AD-64E8-428F-8F2D-BEA078561909}">
      <dsp:nvSpPr>
        <dsp:cNvPr id="0" name=""/>
        <dsp:cNvSpPr/>
      </dsp:nvSpPr>
      <dsp:spPr>
        <a:xfrm flipH="1">
          <a:off x="2" y="828167"/>
          <a:ext cx="4681684" cy="864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de-DE" sz="3000" kern="1200">
              <a:latin typeface="Euphemia" panose="020B0503040102020104" pitchFamily="34" charset="0"/>
            </a:rPr>
            <a:t>Direct actions</a:t>
          </a:r>
          <a:endParaRPr lang="en-FI" sz="3000" kern="1200">
            <a:latin typeface="Euphemia" panose="020B0503040102020104" pitchFamily="34" charset="0"/>
          </a:endParaRPr>
        </a:p>
      </dsp:txBody>
      <dsp:txXfrm>
        <a:off x="2" y="828167"/>
        <a:ext cx="4681684" cy="864000"/>
      </dsp:txXfrm>
    </dsp:sp>
    <dsp:sp modelId="{82C8FBBD-DAF0-49A3-808B-6D211D6E0F65}">
      <dsp:nvSpPr>
        <dsp:cNvPr id="0" name=""/>
        <dsp:cNvSpPr/>
      </dsp:nvSpPr>
      <dsp:spPr>
        <a:xfrm>
          <a:off x="0" y="1692167"/>
          <a:ext cx="4681590" cy="1852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Controllers/processors (Art. 79 + 82)</a:t>
          </a:r>
        </a:p>
        <a:p>
          <a:pPr marL="285750" lvl="1" indent="-285750" algn="l" defTabSz="1333500">
            <a:lnSpc>
              <a:spcPct val="90000"/>
            </a:lnSpc>
            <a:spcBef>
              <a:spcPct val="0"/>
            </a:spcBef>
            <a:spcAft>
              <a:spcPct val="15000"/>
            </a:spcAft>
            <a:buChar char="•"/>
          </a:pPr>
          <a:r>
            <a:rPr lang="de-DE" sz="3000" kern="1200" dirty="0"/>
            <a:t>A</a:t>
          </a:r>
          <a:r>
            <a:rPr lang="en-FI" sz="3000" kern="1200" dirty="0" err="1"/>
            <a:t>gainst</a:t>
          </a:r>
          <a:r>
            <a:rPr lang="en-FI" sz="3000" kern="1200" dirty="0"/>
            <a:t> </a:t>
          </a:r>
          <a:r>
            <a:rPr lang="en-US" sz="3000" kern="1200" dirty="0"/>
            <a:t>DPAs (Art. 78)</a:t>
          </a:r>
        </a:p>
      </dsp:txBody>
      <dsp:txXfrm>
        <a:off x="0" y="1692167"/>
        <a:ext cx="4681590" cy="1852875"/>
      </dsp:txXfrm>
    </dsp:sp>
    <dsp:sp modelId="{48017AF2-ABA2-4CFC-A315-BE45AB07C723}">
      <dsp:nvSpPr>
        <dsp:cNvPr id="0" name=""/>
        <dsp:cNvSpPr/>
      </dsp:nvSpPr>
      <dsp:spPr>
        <a:xfrm>
          <a:off x="5337109" y="828167"/>
          <a:ext cx="4681590" cy="864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de-DE" sz="3000" kern="1200" dirty="0" err="1"/>
            <a:t>Using</a:t>
          </a:r>
          <a:r>
            <a:rPr lang="de-DE" sz="3000" kern="1200" dirty="0"/>
            <a:t> </a:t>
          </a:r>
          <a:r>
            <a:rPr lang="de-DE" sz="3000" kern="1200" dirty="0" err="1"/>
            <a:t>third</a:t>
          </a:r>
          <a:r>
            <a:rPr lang="de-DE" sz="3000" kern="1200" dirty="0"/>
            <a:t> </a:t>
          </a:r>
          <a:r>
            <a:rPr lang="de-DE" sz="3000" kern="1200" dirty="0" err="1"/>
            <a:t>parties</a:t>
          </a:r>
          <a:endParaRPr lang="de-DE" sz="3000" kern="1200" dirty="0"/>
        </a:p>
      </dsp:txBody>
      <dsp:txXfrm>
        <a:off x="5337109" y="828167"/>
        <a:ext cx="4681590" cy="864000"/>
      </dsp:txXfrm>
    </dsp:sp>
    <dsp:sp modelId="{A8E8D2E8-3B7E-45BB-964B-98DD8C4BF7CB}">
      <dsp:nvSpPr>
        <dsp:cNvPr id="0" name=""/>
        <dsp:cNvSpPr/>
      </dsp:nvSpPr>
      <dsp:spPr>
        <a:xfrm>
          <a:off x="5337111" y="1692167"/>
          <a:ext cx="4681590" cy="1852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Art. 77: DPAs</a:t>
          </a:r>
        </a:p>
        <a:p>
          <a:pPr marL="285750" lvl="1" indent="-285750" algn="l" defTabSz="1333500">
            <a:lnSpc>
              <a:spcPct val="90000"/>
            </a:lnSpc>
            <a:spcBef>
              <a:spcPct val="0"/>
            </a:spcBef>
            <a:spcAft>
              <a:spcPct val="15000"/>
            </a:spcAft>
            <a:buChar char="•"/>
          </a:pPr>
          <a:r>
            <a:rPr lang="en-US" sz="3000" kern="1200" dirty="0"/>
            <a:t>Art. 80: NGOs</a:t>
          </a:r>
        </a:p>
      </dsp:txBody>
      <dsp:txXfrm>
        <a:off x="5337111" y="1692167"/>
        <a:ext cx="4681590" cy="18528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012AD-64E8-428F-8F2D-BEA078561909}">
      <dsp:nvSpPr>
        <dsp:cNvPr id="0" name=""/>
        <dsp:cNvSpPr/>
      </dsp:nvSpPr>
      <dsp:spPr>
        <a:xfrm>
          <a:off x="19043" y="278698"/>
          <a:ext cx="4230419"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de-DE" sz="2500" kern="1200" dirty="0"/>
            <a:t>Art. 77: DPAs</a:t>
          </a:r>
          <a:endParaRPr lang="en-FI" sz="2500" kern="1200" dirty="0"/>
        </a:p>
      </dsp:txBody>
      <dsp:txXfrm>
        <a:off x="19043" y="278698"/>
        <a:ext cx="4230419" cy="720000"/>
      </dsp:txXfrm>
    </dsp:sp>
    <dsp:sp modelId="{82C8FBBD-DAF0-49A3-808B-6D211D6E0F65}">
      <dsp:nvSpPr>
        <dsp:cNvPr id="0" name=""/>
        <dsp:cNvSpPr/>
      </dsp:nvSpPr>
      <dsp:spPr>
        <a:xfrm>
          <a:off x="0" y="940951"/>
          <a:ext cx="4267858" cy="32909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Place of living, working or alleged infringement</a:t>
          </a:r>
        </a:p>
        <a:p>
          <a:pPr marL="228600" lvl="1" indent="-228600" algn="l" defTabSz="1111250">
            <a:lnSpc>
              <a:spcPct val="90000"/>
            </a:lnSpc>
            <a:spcBef>
              <a:spcPct val="0"/>
            </a:spcBef>
            <a:spcAft>
              <a:spcPct val="15000"/>
            </a:spcAft>
            <a:buChar char="•"/>
          </a:pPr>
          <a:r>
            <a:rPr lang="en-US" sz="2500" kern="1200" dirty="0"/>
            <a:t>DPAs must investigate (=&gt; 78)</a:t>
          </a:r>
        </a:p>
        <a:p>
          <a:pPr marL="228600" lvl="1" indent="-228600" algn="l" defTabSz="1111250">
            <a:lnSpc>
              <a:spcPct val="90000"/>
            </a:lnSpc>
            <a:spcBef>
              <a:spcPct val="0"/>
            </a:spcBef>
            <a:spcAft>
              <a:spcPct val="15000"/>
            </a:spcAft>
            <a:buChar char="•"/>
          </a:pPr>
          <a:r>
            <a:rPr lang="en-US" sz="2500" kern="1200" dirty="0"/>
            <a:t>DPA must inform about outcome</a:t>
          </a:r>
        </a:p>
        <a:p>
          <a:pPr marL="228600" lvl="1" indent="-228600" algn="l" defTabSz="1111250">
            <a:lnSpc>
              <a:spcPct val="90000"/>
            </a:lnSpc>
            <a:spcBef>
              <a:spcPct val="0"/>
            </a:spcBef>
            <a:spcAft>
              <a:spcPct val="15000"/>
            </a:spcAft>
            <a:buChar char="•"/>
          </a:pPr>
          <a:endParaRPr lang="en-US" sz="2500" kern="1200" dirty="0"/>
        </a:p>
      </dsp:txBody>
      <dsp:txXfrm>
        <a:off x="0" y="940951"/>
        <a:ext cx="4267858" cy="3290993"/>
      </dsp:txXfrm>
    </dsp:sp>
    <dsp:sp modelId="{48017AF2-ABA2-4CFC-A315-BE45AB07C723}">
      <dsp:nvSpPr>
        <dsp:cNvPr id="0" name=""/>
        <dsp:cNvSpPr/>
      </dsp:nvSpPr>
      <dsp:spPr>
        <a:xfrm>
          <a:off x="4860440" y="307571"/>
          <a:ext cx="4230419"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de-DE" sz="2500" kern="1200" dirty="0"/>
            <a:t>Art. 80 NGOs</a:t>
          </a:r>
          <a:endParaRPr lang="en-FI" sz="2500" kern="1200" dirty="0"/>
        </a:p>
      </dsp:txBody>
      <dsp:txXfrm>
        <a:off x="4860440" y="307571"/>
        <a:ext cx="4230419" cy="720000"/>
      </dsp:txXfrm>
    </dsp:sp>
    <dsp:sp modelId="{A8E8D2E8-3B7E-45BB-964B-98DD8C4BF7CB}">
      <dsp:nvSpPr>
        <dsp:cNvPr id="0" name=""/>
        <dsp:cNvSpPr/>
      </dsp:nvSpPr>
      <dsp:spPr>
        <a:xfrm>
          <a:off x="4860764" y="1038812"/>
          <a:ext cx="4230419" cy="3175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Non-profits can exercise rights for individuals</a:t>
          </a:r>
        </a:p>
        <a:p>
          <a:pPr marL="228600" lvl="1" indent="-228600" algn="l" defTabSz="1111250">
            <a:lnSpc>
              <a:spcPct val="90000"/>
            </a:lnSpc>
            <a:spcBef>
              <a:spcPct val="0"/>
            </a:spcBef>
            <a:spcAft>
              <a:spcPct val="15000"/>
            </a:spcAft>
            <a:buChar char="•"/>
          </a:pPr>
          <a:r>
            <a:rPr lang="en-US" sz="2500" kern="1200" dirty="0"/>
            <a:t>With mandate</a:t>
          </a:r>
        </a:p>
        <a:p>
          <a:pPr marL="228600" lvl="1" indent="-228600" algn="l" defTabSz="1111250">
            <a:lnSpc>
              <a:spcPct val="90000"/>
            </a:lnSpc>
            <a:spcBef>
              <a:spcPct val="0"/>
            </a:spcBef>
            <a:spcAft>
              <a:spcPct val="15000"/>
            </a:spcAft>
            <a:buChar char="•"/>
          </a:pPr>
          <a:r>
            <a:rPr lang="en-US" sz="2500" kern="1200" dirty="0"/>
            <a:t>Without mandate! Where provided by MS law. </a:t>
          </a:r>
        </a:p>
      </dsp:txBody>
      <dsp:txXfrm>
        <a:off x="4860764" y="1038812"/>
        <a:ext cx="4230419" cy="31755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41341-4098-4528-87E3-05976D9F5657}" type="datetimeFigureOut">
              <a:rPr lang="fi-FI" smtClean="0"/>
              <a:t>9.10.2023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27E79-6544-4A3E-AA74-85BC684CC1B6}" type="slidenum">
              <a:rPr lang="fi-FI" smtClean="0"/>
              <a:t>‹#›</a:t>
            </a:fld>
            <a:endParaRPr lang="fi-FI"/>
          </a:p>
        </p:txBody>
      </p:sp>
    </p:spTree>
    <p:extLst>
      <p:ext uri="{BB962C8B-B14F-4D97-AF65-F5344CB8AC3E}">
        <p14:creationId xmlns:p14="http://schemas.microsoft.com/office/powerpoint/2010/main" val="297312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uria.europa.eu/juris/document/document.jsf?docid=138782&amp;doclang=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uria.europa.eu/juris/document/document.jsf?text=&amp;docid=266842&amp;pageIndex=0&amp;doclang=EN&amp;mode=req&amp;dir=&amp;occ=first&amp;part=1&amp;cid=7767749#Footnote10"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curia.europa.eu/juris/document/document.jsf?text=&amp;docid=266842&amp;pageIndex=0&amp;doclang=EN&amp;mode=req&amp;dir=&amp;occ=first&amp;part=1&amp;cid=7767749#Footnote57" TargetMode="External"/><Relationship Id="rId4" Type="http://schemas.openxmlformats.org/officeDocument/2006/relationships/hyperlink" Target="https://curia.europa.eu/juris/document/document.jsf?text=&amp;docid=266842&amp;pageIndex=0&amp;doclang=EN&amp;mode=req&amp;dir=&amp;occ=first&amp;part=1&amp;cid=7767749#Footnote56"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Quote from in </a:t>
            </a:r>
            <a:r>
              <a:rPr lang="de-DE" dirty="0">
                <a:hlinkClick r:id="rId3"/>
              </a:rPr>
              <a:t>Google v. Spain </a:t>
            </a:r>
            <a:r>
              <a:rPr lang="de-DE" dirty="0"/>
              <a:t>at 31 </a:t>
            </a:r>
          </a:p>
          <a:p>
            <a:r>
              <a:rPr lang="de-DE" dirty="0"/>
              <a:t>(2013)</a:t>
            </a:r>
          </a:p>
        </p:txBody>
      </p:sp>
      <p:sp>
        <p:nvSpPr>
          <p:cNvPr id="4" name="Slide Number Placeholder 3"/>
          <p:cNvSpPr>
            <a:spLocks noGrp="1"/>
          </p:cNvSpPr>
          <p:nvPr>
            <p:ph type="sldNum" sz="quarter" idx="5"/>
          </p:nvPr>
        </p:nvSpPr>
        <p:spPr/>
        <p:txBody>
          <a:bodyPr/>
          <a:lstStyle/>
          <a:p>
            <a:fld id="{0A3C37BE-C303-496D-B5CD-85F2937540FC}" type="slidenum">
              <a:rPr lang="de-DE" smtClean="0"/>
              <a:t>2</a:t>
            </a:fld>
            <a:endParaRPr lang="de-DE" dirty="0"/>
          </a:p>
        </p:txBody>
      </p:sp>
    </p:spTree>
    <p:extLst>
      <p:ext uri="{BB962C8B-B14F-4D97-AF65-F5344CB8AC3E}">
        <p14:creationId xmlns:p14="http://schemas.microsoft.com/office/powerpoint/2010/main" val="3885185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a:t>
            </a:r>
            <a:r>
              <a:rPr lang="de-DE" dirty="0" err="1"/>
              <a:t>note</a:t>
            </a:r>
            <a:r>
              <a:rPr lang="de-DE" dirty="0"/>
              <a:t>: double from last </a:t>
            </a:r>
            <a:r>
              <a:rPr lang="de-DE" dirty="0" err="1"/>
              <a:t>year</a:t>
            </a:r>
            <a:r>
              <a:rPr lang="de-DE" dirty="0"/>
              <a:t>! 2022=</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26</a:t>
            </a:fld>
            <a:endParaRPr lang="fi-FI"/>
          </a:p>
        </p:txBody>
      </p:sp>
    </p:spTree>
    <p:extLst>
      <p:ext uri="{BB962C8B-B14F-4D97-AF65-F5344CB8AC3E}">
        <p14:creationId xmlns:p14="http://schemas.microsoft.com/office/powerpoint/2010/main" val="3535566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27</a:t>
            </a:fld>
            <a:endParaRPr lang="fi-FI"/>
          </a:p>
        </p:txBody>
      </p:sp>
    </p:spTree>
    <p:extLst>
      <p:ext uri="{BB962C8B-B14F-4D97-AF65-F5344CB8AC3E}">
        <p14:creationId xmlns:p14="http://schemas.microsoft.com/office/powerpoint/2010/main" val="1152117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1871842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3905489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995713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err="1"/>
              <a:t>Solove</a:t>
            </a:r>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83023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err="1"/>
              <a:t>Solove</a:t>
            </a:r>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93291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pPr algn="l"/>
            <a:br>
              <a:rPr lang="en-GB" b="0" i="0" dirty="0">
                <a:solidFill>
                  <a:srgbClr val="323130"/>
                </a:solidFill>
                <a:effectLst/>
                <a:latin typeface="Segoe UI" panose="020B0502040204020203" pitchFamily="34" charset="0"/>
              </a:rPr>
            </a:br>
            <a:endParaRPr lang="en-GB" b="0" i="0" dirty="0">
              <a:solidFill>
                <a:srgbClr val="323130"/>
              </a:solidFill>
              <a:effectLst/>
              <a:latin typeface="Segoe UI" panose="020B0502040204020203" pitchFamily="34" charset="0"/>
            </a:endParaRPr>
          </a:p>
          <a:p>
            <a:pPr algn="l"/>
            <a:r>
              <a:rPr lang="en-GB" b="0" i="0" dirty="0">
                <a:solidFill>
                  <a:srgbClr val="323130"/>
                </a:solidFill>
                <a:effectLst/>
                <a:latin typeface="FabricMDL2Icons"/>
              </a:rPr>
              <a:t></a:t>
            </a:r>
            <a:endParaRPr lang="en-GB" b="0" i="0" dirty="0">
              <a:solidFill>
                <a:srgbClr val="323130"/>
              </a:solidFill>
              <a:effectLst/>
              <a:latin typeface="Segoe UI" panose="020B0502040204020203" pitchFamily="34" charset="0"/>
            </a:endParaRPr>
          </a:p>
          <a:p>
            <a:pPr algn="l"/>
            <a:r>
              <a:rPr lang="en-GB" b="0" i="0" dirty="0">
                <a:solidFill>
                  <a:srgbClr val="323130"/>
                </a:solidFill>
                <a:effectLst/>
                <a:latin typeface="Segoe UI" panose="020B0502040204020203" pitchFamily="34" charset="0"/>
              </a:rPr>
              <a:t>Google v. Vidal-Hall [2015] EWCA </a:t>
            </a:r>
            <a:r>
              <a:rPr lang="en-GB" b="0" i="0" dirty="0" err="1">
                <a:solidFill>
                  <a:srgbClr val="323130"/>
                </a:solidFill>
                <a:effectLst/>
                <a:latin typeface="Segoe UI" panose="020B0502040204020203" pitchFamily="34" charset="0"/>
              </a:rPr>
              <a:t>Civ</a:t>
            </a:r>
            <a:r>
              <a:rPr lang="en-GB" b="0" i="0" dirty="0">
                <a:solidFill>
                  <a:srgbClr val="323130"/>
                </a:solidFill>
                <a:effectLst/>
                <a:latin typeface="Segoe UI" panose="020B0502040204020203" pitchFamily="34" charset="0"/>
              </a:rPr>
              <a:t> 311 is a case involving a dispute between Google and a group of individuals who claimed that Google had unlawfully collected and used their personal data without their consent. The case centers around the interpretation of the Data Protection Act 1998 and the European Union Directive on Data Protection.</a:t>
            </a:r>
            <a:br>
              <a:rPr lang="en-GB" b="0" i="0" dirty="0">
                <a:solidFill>
                  <a:srgbClr val="323130"/>
                </a:solidFill>
                <a:effectLst/>
                <a:latin typeface="Segoe UI" panose="020B0502040204020203" pitchFamily="34" charset="0"/>
              </a:rPr>
            </a:br>
            <a:br>
              <a:rPr lang="en-GB" b="0" i="0" dirty="0">
                <a:solidFill>
                  <a:srgbClr val="323130"/>
                </a:solidFill>
                <a:effectLst/>
                <a:latin typeface="Segoe UI" panose="020B0502040204020203" pitchFamily="34" charset="0"/>
              </a:rPr>
            </a:br>
            <a:r>
              <a:rPr lang="en-GB" b="0" i="0" dirty="0">
                <a:solidFill>
                  <a:srgbClr val="323130"/>
                </a:solidFill>
                <a:effectLst/>
                <a:latin typeface="Segoe UI" panose="020B0502040204020203" pitchFamily="34" charset="0"/>
              </a:rPr>
              <a:t>The claimants alleged that Google had bypassed the privacy settings on Apple's Safari browser to track and collect their personal data, including information relating to their online activities. Google argued that the claimants had not suffered any significant damage and therefore could not bring a claim for compensation. They contended that emotional distress alone did not constitute "damage" under the Data Protection Act.</a:t>
            </a:r>
            <a:br>
              <a:rPr lang="en-GB" b="0" i="0" dirty="0">
                <a:solidFill>
                  <a:srgbClr val="323130"/>
                </a:solidFill>
                <a:effectLst/>
                <a:latin typeface="Segoe UI" panose="020B0502040204020203" pitchFamily="34" charset="0"/>
              </a:rPr>
            </a:br>
            <a:br>
              <a:rPr lang="en-GB" b="0" i="0" dirty="0">
                <a:solidFill>
                  <a:srgbClr val="323130"/>
                </a:solidFill>
                <a:effectLst/>
                <a:latin typeface="Segoe UI" panose="020B0502040204020203" pitchFamily="34" charset="0"/>
              </a:rPr>
            </a:br>
            <a:r>
              <a:rPr lang="en-GB" b="0" i="0" dirty="0">
                <a:solidFill>
                  <a:srgbClr val="323130"/>
                </a:solidFill>
                <a:effectLst/>
                <a:latin typeface="Segoe UI" panose="020B0502040204020203" pitchFamily="34" charset="0"/>
              </a:rPr>
              <a:t>The Court of Appeal, however, ruled in </a:t>
            </a:r>
            <a:r>
              <a:rPr lang="en-GB" b="0" i="0" dirty="0" err="1">
                <a:solidFill>
                  <a:srgbClr val="323130"/>
                </a:solidFill>
                <a:effectLst/>
                <a:latin typeface="Segoe UI" panose="020B0502040204020203" pitchFamily="34" charset="0"/>
              </a:rPr>
              <a:t>favor</a:t>
            </a:r>
            <a:r>
              <a:rPr lang="en-GB" b="0" i="0" dirty="0">
                <a:solidFill>
                  <a:srgbClr val="323130"/>
                </a:solidFill>
                <a:effectLst/>
                <a:latin typeface="Segoe UI" panose="020B0502040204020203" pitchFamily="34" charset="0"/>
              </a:rPr>
              <a:t> of the claimants, holding that compensation for distress alone was sufficient to establish "damage" under the Act. The court acknowledged that the misuse of personal data could cause significant distress and harm to individuals, even if there was no financial loss involved. The decision expanded the scope for individuals to bring claims against organizations for data breaches and privacy violations.</a:t>
            </a:r>
            <a:br>
              <a:rPr lang="en-GB" b="0" i="0" dirty="0">
                <a:solidFill>
                  <a:srgbClr val="323130"/>
                </a:solidFill>
                <a:effectLst/>
                <a:latin typeface="Segoe UI" panose="020B0502040204020203" pitchFamily="34" charset="0"/>
              </a:rPr>
            </a:br>
            <a:br>
              <a:rPr lang="en-GB" b="0" i="0" dirty="0">
                <a:solidFill>
                  <a:srgbClr val="323130"/>
                </a:solidFill>
                <a:effectLst/>
                <a:latin typeface="Segoe UI" panose="020B0502040204020203" pitchFamily="34" charset="0"/>
              </a:rPr>
            </a:br>
            <a:r>
              <a:rPr lang="en-GB" b="0" i="0" dirty="0">
                <a:solidFill>
                  <a:srgbClr val="323130"/>
                </a:solidFill>
                <a:effectLst/>
                <a:latin typeface="Segoe UI" panose="020B0502040204020203" pitchFamily="34" charset="0"/>
              </a:rPr>
              <a:t>Furthermore, the court also ruled that the claimants could pursue their claims in the English courts, even though Google is headquartered in the United States. The court determined that Google's activities in the UK were sufficient to establish jurisdiction and that it would be in the interests of justice for the case to be heard in the UK.</a:t>
            </a:r>
            <a:br>
              <a:rPr lang="en-GB" b="0" i="0" dirty="0">
                <a:solidFill>
                  <a:srgbClr val="323130"/>
                </a:solidFill>
                <a:effectLst/>
                <a:latin typeface="Segoe UI" panose="020B0502040204020203" pitchFamily="34" charset="0"/>
              </a:rPr>
            </a:br>
            <a:br>
              <a:rPr lang="en-GB" b="0" i="0" dirty="0">
                <a:solidFill>
                  <a:srgbClr val="323130"/>
                </a:solidFill>
                <a:effectLst/>
                <a:latin typeface="Segoe UI" panose="020B0502040204020203" pitchFamily="34" charset="0"/>
              </a:rPr>
            </a:br>
            <a:r>
              <a:rPr lang="en-GB" b="0" i="0" dirty="0">
                <a:solidFill>
                  <a:srgbClr val="323130"/>
                </a:solidFill>
                <a:effectLst/>
                <a:latin typeface="Segoe UI" panose="020B0502040204020203" pitchFamily="34" charset="0"/>
              </a:rPr>
              <a:t>The judgment in Google v. Vidal-Hall marked a significant development in data protection law, establishing that individuals can claim compensation for emotional distress resulting from data breaches, even in the absence of financial loss. This decision strengthened the rights of individuals in protecting their personal data and holding organizations accountable for data privacy violations.</a:t>
            </a:r>
          </a:p>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93326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56363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1763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8</a:t>
            </a:fld>
            <a:endParaRPr lang="fi-FI"/>
          </a:p>
        </p:txBody>
      </p:sp>
    </p:spTree>
    <p:extLst>
      <p:ext uri="{BB962C8B-B14F-4D97-AF65-F5344CB8AC3E}">
        <p14:creationId xmlns:p14="http://schemas.microsoft.com/office/powerpoint/2010/main" val="1437446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Open Sans" panose="020B0606030504020204" pitchFamily="34" charset="0"/>
              </a:rPr>
              <a:t>28  In accordance with that provision, compensation (</a:t>
            </a:r>
            <a:r>
              <a:rPr lang="en-GB" b="0" i="0" u="none" strike="noStrike" dirty="0">
                <a:solidFill>
                  <a:srgbClr val="006699"/>
                </a:solidFill>
                <a:effectLst/>
                <a:latin typeface="Open Sans" panose="020B0606030504020204" pitchFamily="34" charset="0"/>
                <a:hlinkClick r:id="rId3"/>
              </a:rPr>
              <a:t>10</a:t>
            </a:r>
            <a:r>
              <a:rPr lang="en-GB" b="0" i="0" dirty="0">
                <a:solidFill>
                  <a:srgbClr val="000000"/>
                </a:solidFill>
                <a:effectLst/>
                <a:latin typeface="Open Sans" panose="020B0606030504020204" pitchFamily="34" charset="0"/>
              </a:rPr>
              <a:t>) is awarded specifically because prior damage has occurred. Therefore, there is an unequivocal requirement that the natural person concerned must have </a:t>
            </a:r>
            <a:r>
              <a:rPr lang="en-GB" b="0" i="1" dirty="0">
                <a:solidFill>
                  <a:srgbClr val="000000"/>
                </a:solidFill>
                <a:effectLst/>
                <a:latin typeface="Open Sans" panose="020B0606030504020204" pitchFamily="34" charset="0"/>
              </a:rPr>
              <a:t>suffered</a:t>
            </a:r>
            <a:r>
              <a:rPr lang="en-GB" b="0" i="0" dirty="0">
                <a:solidFill>
                  <a:srgbClr val="000000"/>
                </a:solidFill>
                <a:effectLst/>
                <a:latin typeface="Open Sans" panose="020B0606030504020204" pitchFamily="34" charset="0"/>
              </a:rPr>
              <a:t> damage </a:t>
            </a:r>
            <a:r>
              <a:rPr lang="en-GB" b="0" i="1" dirty="0">
                <a:solidFill>
                  <a:srgbClr val="000000"/>
                </a:solidFill>
                <a:effectLst/>
                <a:latin typeface="Open Sans" panose="020B0606030504020204" pitchFamily="34" charset="0"/>
              </a:rPr>
              <a:t>as a result</a:t>
            </a:r>
            <a:r>
              <a:rPr lang="en-GB" b="0" i="0" dirty="0">
                <a:solidFill>
                  <a:srgbClr val="000000"/>
                </a:solidFill>
                <a:effectLst/>
                <a:latin typeface="Open Sans" panose="020B0606030504020204" pitchFamily="34" charset="0"/>
              </a:rPr>
              <a:t> of an infringement of the GDPR.</a:t>
            </a:r>
          </a:p>
          <a:p>
            <a:r>
              <a:rPr lang="en-GB" b="0" i="0" u="none" strike="noStrike" dirty="0">
                <a:solidFill>
                  <a:srgbClr val="006699"/>
                </a:solidFill>
                <a:effectLst/>
                <a:latin typeface="Open Sans" panose="020B0606030504020204" pitchFamily="34" charset="0"/>
              </a:rPr>
              <a:t>49.</a:t>
            </a:r>
            <a:r>
              <a:rPr lang="en-GB" b="0" i="0" dirty="0">
                <a:solidFill>
                  <a:srgbClr val="000000"/>
                </a:solidFill>
                <a:effectLst/>
                <a:latin typeface="Open Sans" panose="020B0606030504020204" pitchFamily="34" charset="0"/>
              </a:rPr>
              <a:t>      From a theoretical perspective, an interpretation which, in the absence of any damage, entrusts the punitive function to civil liability creates the risk of making the compensatory mechanisms redundant with the punitive mechanisms.</a:t>
            </a:r>
          </a:p>
          <a:p>
            <a:r>
              <a:rPr lang="en-GB" b="0" i="0" u="none" strike="noStrike" dirty="0">
                <a:solidFill>
                  <a:srgbClr val="006699"/>
                </a:solidFill>
                <a:effectLst/>
                <a:latin typeface="Open Sans" panose="020B0606030504020204" pitchFamily="34" charset="0"/>
              </a:rPr>
              <a:t>77.</a:t>
            </a:r>
            <a:r>
              <a:rPr lang="en-GB" b="0" i="0" dirty="0">
                <a:solidFill>
                  <a:srgbClr val="000000"/>
                </a:solidFill>
                <a:effectLst/>
                <a:latin typeface="Open Sans" panose="020B0606030504020204" pitchFamily="34" charset="0"/>
              </a:rPr>
              <a:t>      The foregoing considerations, which are perhaps excessively abstract, lead me to assert that, where a data subject does not consent to processing and processing is carried out without another legitimate legal basis, that is not a ground for the data subject to receive financial compensation on account of the loss of control over his or her data, as though that loss of control itself amounted to damage that is eligible for compensation. (</a:t>
            </a:r>
            <a:r>
              <a:rPr lang="en-GB" b="0" i="0" u="none" strike="noStrike" dirty="0">
                <a:solidFill>
                  <a:srgbClr val="006699"/>
                </a:solidFill>
                <a:effectLst/>
                <a:latin typeface="Open Sans" panose="020B0606030504020204" pitchFamily="34" charset="0"/>
                <a:hlinkClick r:id="rId4"/>
              </a:rPr>
              <a:t>56</a:t>
            </a:r>
            <a:r>
              <a:rPr lang="en-GB" b="0" i="0" dirty="0">
                <a:solidFill>
                  <a:srgbClr val="000000"/>
                </a:solidFill>
                <a:effectLst/>
                <a:latin typeface="Open Sans" panose="020B0606030504020204" pitchFamily="34" charset="0"/>
              </a:rPr>
              <a:t>) It remains to be seen (and must be proved) whether or not the data subject has also suffered damage. (</a:t>
            </a:r>
            <a:r>
              <a:rPr lang="en-GB" b="0" i="0" u="none" strike="noStrike" dirty="0">
                <a:solidFill>
                  <a:srgbClr val="006699"/>
                </a:solidFill>
                <a:effectLst/>
                <a:latin typeface="Open Sans" panose="020B0606030504020204" pitchFamily="34" charset="0"/>
                <a:hlinkClick r:id="rId5"/>
              </a:rPr>
              <a:t>57</a:t>
            </a:r>
            <a:r>
              <a:rPr lang="en-GB" b="0" i="0" dirty="0">
                <a:solidFill>
                  <a:srgbClr val="000000"/>
                </a:solidFill>
                <a:effectLst/>
                <a:latin typeface="Open Sans" panose="020B0606030504020204" pitchFamily="34" charset="0"/>
              </a:rPr>
              <a:t>)</a:t>
            </a:r>
          </a:p>
          <a:p>
            <a:r>
              <a:rPr lang="en-GB" b="0" i="0" u="none" strike="noStrike" dirty="0">
                <a:solidFill>
                  <a:srgbClr val="006699"/>
                </a:solidFill>
                <a:effectLst/>
                <a:latin typeface="Open Sans" panose="020B0606030504020204" pitchFamily="34" charset="0"/>
              </a:rPr>
              <a:t>105.</a:t>
            </a:r>
            <a:r>
              <a:rPr lang="en-GB" b="0" i="0" dirty="0">
                <a:solidFill>
                  <a:srgbClr val="000000"/>
                </a:solidFill>
                <a:effectLst/>
                <a:latin typeface="Open Sans" panose="020B0606030504020204" pitchFamily="34" charset="0"/>
              </a:rPr>
              <a:t> While the case-law of the Court permits the argument that, in the terms stated, a principle of compensation for non-material damage exists in EU law, I do not believe, however, that it is possible to infer from this a rule pursuant to which </a:t>
            </a:r>
            <a:r>
              <a:rPr lang="en-GB" b="0" i="1" dirty="0">
                <a:solidFill>
                  <a:srgbClr val="000000"/>
                </a:solidFill>
                <a:effectLst/>
                <a:latin typeface="Open Sans" panose="020B0606030504020204" pitchFamily="34" charset="0"/>
              </a:rPr>
              <a:t>all</a:t>
            </a:r>
            <a:r>
              <a:rPr lang="en-GB" b="0" i="0" dirty="0">
                <a:solidFill>
                  <a:srgbClr val="000000"/>
                </a:solidFill>
                <a:effectLst/>
                <a:latin typeface="Open Sans" panose="020B0606030504020204" pitchFamily="34" charset="0"/>
              </a:rPr>
              <a:t> non-material damage, regardless of how serious it is, is eligible for compensation.</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40</a:t>
            </a:fld>
            <a:endParaRPr lang="fi-FI"/>
          </a:p>
        </p:txBody>
      </p:sp>
    </p:spTree>
    <p:extLst>
      <p:ext uri="{BB962C8B-B14F-4D97-AF65-F5344CB8AC3E}">
        <p14:creationId xmlns:p14="http://schemas.microsoft.com/office/powerpoint/2010/main" val="686985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35159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80:</a:t>
            </a:r>
          </a:p>
          <a:p>
            <a:r>
              <a:rPr lang="fr-CA" dirty="0"/>
              <a:t>RIGHT of the </a:t>
            </a:r>
            <a:r>
              <a:rPr lang="fr-CA" dirty="0" err="1"/>
              <a:t>individual</a:t>
            </a:r>
            <a:r>
              <a:rPr lang="fr-CA" dirty="0"/>
              <a:t> to mandate</a:t>
            </a:r>
          </a:p>
          <a:p>
            <a:pPr marL="171450" indent="-171450">
              <a:buFontTx/>
              <a:buChar char="-"/>
            </a:pPr>
            <a:r>
              <a:rPr lang="fr-CA" dirty="0"/>
              <a:t>77 (</a:t>
            </a:r>
            <a:r>
              <a:rPr lang="fr-CA" dirty="0" err="1"/>
              <a:t>complain</a:t>
            </a:r>
            <a:r>
              <a:rPr lang="fr-CA" dirty="0"/>
              <a:t> to DPA), 78 (</a:t>
            </a:r>
            <a:r>
              <a:rPr lang="fr-CA" dirty="0" err="1"/>
              <a:t>complain</a:t>
            </a:r>
            <a:r>
              <a:rPr lang="fr-CA" dirty="0"/>
              <a:t> about the DPA) and 79 (right to an effective </a:t>
            </a:r>
            <a:r>
              <a:rPr lang="fr-CA" dirty="0" err="1"/>
              <a:t>judicial</a:t>
            </a:r>
            <a:r>
              <a:rPr lang="fr-CA" dirty="0"/>
              <a:t> </a:t>
            </a:r>
            <a:r>
              <a:rPr lang="fr-CA" dirty="0" err="1"/>
              <a:t>remedy</a:t>
            </a:r>
            <a:r>
              <a:rPr lang="fr-CA" dirty="0"/>
              <a:t>)</a:t>
            </a:r>
          </a:p>
          <a:p>
            <a:pPr marL="171450" indent="-171450">
              <a:buFontTx/>
              <a:buChar char="-"/>
            </a:pPr>
            <a:r>
              <a:rPr lang="fr-CA" dirty="0"/>
              <a:t>MS CAN </a:t>
            </a:r>
            <a:r>
              <a:rPr lang="fr-CA" dirty="0" err="1"/>
              <a:t>also</a:t>
            </a:r>
            <a:r>
              <a:rPr lang="fr-CA" dirty="0"/>
              <a:t> </a:t>
            </a:r>
            <a:r>
              <a:rPr lang="fr-CA" dirty="0" err="1"/>
              <a:t>provide</a:t>
            </a:r>
            <a:r>
              <a:rPr lang="fr-CA" dirty="0"/>
              <a:t> for compensation in MS </a:t>
            </a:r>
            <a:r>
              <a:rPr lang="fr-CA" dirty="0" err="1"/>
              <a:t>law</a:t>
            </a:r>
            <a:endParaRPr lang="fr-CA" dirty="0"/>
          </a:p>
          <a:p>
            <a:pPr marL="171450" indent="-171450">
              <a:buFontTx/>
              <a:buChar char="-"/>
            </a:pPr>
            <a:r>
              <a:rPr lang="fr-CA" dirty="0" err="1"/>
              <a:t>Without</a:t>
            </a:r>
            <a:r>
              <a:rPr lang="fr-CA" dirty="0"/>
              <a:t> mandate: </a:t>
            </a:r>
            <a:r>
              <a:rPr lang="fr-CA" dirty="0" err="1"/>
              <a:t>only</a:t>
            </a:r>
            <a:r>
              <a:rPr lang="fr-CA" dirty="0"/>
              <a:t> </a:t>
            </a:r>
            <a:r>
              <a:rPr lang="fr-CA" dirty="0" err="1"/>
              <a:t>were</a:t>
            </a:r>
            <a:r>
              <a:rPr lang="fr-CA" dirty="0"/>
              <a:t> </a:t>
            </a:r>
            <a:r>
              <a:rPr lang="fr-CA" dirty="0" err="1"/>
              <a:t>provided</a:t>
            </a:r>
            <a:r>
              <a:rPr lang="fr-CA" dirty="0"/>
              <a:t> </a:t>
            </a:r>
            <a:r>
              <a:rPr lang="fr-CA" dirty="0" err="1"/>
              <a:t>under</a:t>
            </a:r>
            <a:r>
              <a:rPr lang="fr-CA" dirty="0"/>
              <a:t> MS </a:t>
            </a:r>
            <a:r>
              <a:rPr lang="fr-CA" dirty="0" err="1"/>
              <a:t>law</a:t>
            </a:r>
            <a:r>
              <a:rPr lang="fr-CA" dirty="0"/>
              <a:t>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78368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3701395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1109512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1050913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4164858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3701395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Note: </a:t>
            </a:r>
            <a:r>
              <a:rPr lang="fr-CA" dirty="0" err="1"/>
              <a:t>we</a:t>
            </a:r>
            <a:r>
              <a:rPr lang="fr-CA" dirty="0"/>
              <a:t> focus on </a:t>
            </a:r>
            <a:r>
              <a:rPr lang="fr-CA" dirty="0" err="1"/>
              <a:t>Privacy</a:t>
            </a:r>
            <a:r>
              <a:rPr lang="fr-CA" dirty="0"/>
              <a:t>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239972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err="1"/>
              <a:t>Roles</a:t>
            </a:r>
            <a:r>
              <a:rPr lang="fr-CA" dirty="0"/>
              <a:t> and </a:t>
            </a:r>
            <a:r>
              <a:rPr lang="fr-CA" dirty="0" err="1"/>
              <a:t>responsibilities</a:t>
            </a:r>
            <a:r>
              <a:rPr lang="fr-CA" dirty="0"/>
              <a:t> in abstract</a:t>
            </a:r>
            <a:r>
              <a:rPr lang="fr-CA" baseline="0" dirty="0"/>
              <a:t> </a:t>
            </a:r>
            <a:r>
              <a:rPr lang="fr-CA" baseline="0" dirty="0" err="1"/>
              <a:t>terms</a:t>
            </a:r>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3541959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Right to sue </a:t>
            </a:r>
            <a:r>
              <a:rPr lang="fr-CA" dirty="0">
                <a:sym typeface="Wingdings" panose="05000000000000000000" pitchFamily="2" charset="2"/>
              </a:rPr>
              <a:t> has been </a:t>
            </a:r>
            <a:r>
              <a:rPr lang="fr-CA" dirty="0" err="1">
                <a:sym typeface="Wingdings" panose="05000000000000000000" pitchFamily="2" charset="2"/>
              </a:rPr>
              <a:t>changed</a:t>
            </a:r>
            <a:r>
              <a:rPr lang="fr-CA" baseline="0" dirty="0">
                <a:sym typeface="Wingdings" panose="05000000000000000000" pitchFamily="2" charset="2"/>
              </a:rPr>
              <a:t> </a:t>
            </a:r>
            <a:r>
              <a:rPr lang="fr-CA" baseline="0" dirty="0" err="1">
                <a:sym typeface="Wingdings" panose="05000000000000000000" pitchFamily="2" charset="2"/>
              </a:rPr>
              <a:t>under</a:t>
            </a:r>
            <a:r>
              <a:rPr lang="fr-CA" baseline="0" dirty="0">
                <a:sym typeface="Wingdings" panose="05000000000000000000" pitchFamily="2" charset="2"/>
              </a:rPr>
              <a:t> Albrecht  </a:t>
            </a:r>
            <a:r>
              <a:rPr lang="fr-CA" baseline="0" dirty="0" err="1">
                <a:sym typeface="Wingdings" panose="05000000000000000000" pitchFamily="2" charset="2"/>
              </a:rPr>
              <a:t>also</a:t>
            </a:r>
            <a:r>
              <a:rPr lang="fr-CA" baseline="0" dirty="0">
                <a:sym typeface="Wingdings" panose="05000000000000000000" pitchFamily="2" charset="2"/>
              </a:rPr>
              <a:t> </a:t>
            </a:r>
            <a:r>
              <a:rPr lang="fr-CA" baseline="0" dirty="0" err="1">
                <a:sym typeface="Wingdings" panose="05000000000000000000" pitchFamily="2" charset="2"/>
              </a:rPr>
              <a:t>NGOs</a:t>
            </a:r>
            <a:r>
              <a:rPr lang="fr-CA" baseline="0" dirty="0">
                <a:sym typeface="Wingdings" panose="05000000000000000000" pitchFamily="2" charset="2"/>
              </a:rPr>
              <a:t> etc.</a:t>
            </a:r>
          </a:p>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3192937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4190688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Right to sue </a:t>
            </a:r>
            <a:r>
              <a:rPr lang="fr-CA" dirty="0">
                <a:sym typeface="Wingdings" panose="05000000000000000000" pitchFamily="2" charset="2"/>
              </a:rPr>
              <a:t> has been </a:t>
            </a:r>
            <a:r>
              <a:rPr lang="fr-CA" dirty="0" err="1">
                <a:sym typeface="Wingdings" panose="05000000000000000000" pitchFamily="2" charset="2"/>
              </a:rPr>
              <a:t>changed</a:t>
            </a:r>
            <a:r>
              <a:rPr lang="fr-CA" baseline="0" dirty="0">
                <a:sym typeface="Wingdings" panose="05000000000000000000" pitchFamily="2" charset="2"/>
              </a:rPr>
              <a:t> </a:t>
            </a:r>
            <a:r>
              <a:rPr lang="fr-CA" baseline="0" dirty="0" err="1">
                <a:sym typeface="Wingdings" panose="05000000000000000000" pitchFamily="2" charset="2"/>
              </a:rPr>
              <a:t>under</a:t>
            </a:r>
            <a:r>
              <a:rPr lang="fr-CA" baseline="0" dirty="0">
                <a:sym typeface="Wingdings" panose="05000000000000000000" pitchFamily="2" charset="2"/>
              </a:rPr>
              <a:t> Albrecht  </a:t>
            </a:r>
            <a:r>
              <a:rPr lang="fr-CA" baseline="0" dirty="0" err="1">
                <a:sym typeface="Wingdings" panose="05000000000000000000" pitchFamily="2" charset="2"/>
              </a:rPr>
              <a:t>also</a:t>
            </a:r>
            <a:r>
              <a:rPr lang="fr-CA" baseline="0" dirty="0">
                <a:sym typeface="Wingdings" panose="05000000000000000000" pitchFamily="2" charset="2"/>
              </a:rPr>
              <a:t> </a:t>
            </a:r>
            <a:r>
              <a:rPr lang="fr-CA" baseline="0" dirty="0" err="1">
                <a:sym typeface="Wingdings" panose="05000000000000000000" pitchFamily="2" charset="2"/>
              </a:rPr>
              <a:t>NGOs</a:t>
            </a:r>
            <a:r>
              <a:rPr lang="fr-CA" baseline="0" dirty="0">
                <a:sym typeface="Wingdings" panose="05000000000000000000" pitchFamily="2" charset="2"/>
              </a:rPr>
              <a:t> etc.</a:t>
            </a:r>
          </a:p>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3192937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Right to sue </a:t>
            </a:r>
            <a:r>
              <a:rPr lang="fr-CA" dirty="0">
                <a:sym typeface="Wingdings" panose="05000000000000000000" pitchFamily="2" charset="2"/>
              </a:rPr>
              <a:t> has been </a:t>
            </a:r>
            <a:r>
              <a:rPr lang="fr-CA" dirty="0" err="1">
                <a:sym typeface="Wingdings" panose="05000000000000000000" pitchFamily="2" charset="2"/>
              </a:rPr>
              <a:t>changed</a:t>
            </a:r>
            <a:r>
              <a:rPr lang="fr-CA" baseline="0" dirty="0">
                <a:sym typeface="Wingdings" panose="05000000000000000000" pitchFamily="2" charset="2"/>
              </a:rPr>
              <a:t> </a:t>
            </a:r>
            <a:r>
              <a:rPr lang="fr-CA" baseline="0" dirty="0" err="1">
                <a:sym typeface="Wingdings" panose="05000000000000000000" pitchFamily="2" charset="2"/>
              </a:rPr>
              <a:t>under</a:t>
            </a:r>
            <a:r>
              <a:rPr lang="fr-CA" baseline="0" dirty="0">
                <a:sym typeface="Wingdings" panose="05000000000000000000" pitchFamily="2" charset="2"/>
              </a:rPr>
              <a:t> Albrecht  </a:t>
            </a:r>
            <a:r>
              <a:rPr lang="fr-CA" baseline="0" dirty="0" err="1">
                <a:sym typeface="Wingdings" panose="05000000000000000000" pitchFamily="2" charset="2"/>
              </a:rPr>
              <a:t>also</a:t>
            </a:r>
            <a:r>
              <a:rPr lang="fr-CA" baseline="0" dirty="0">
                <a:sym typeface="Wingdings" panose="05000000000000000000" pitchFamily="2" charset="2"/>
              </a:rPr>
              <a:t> </a:t>
            </a:r>
            <a:r>
              <a:rPr lang="fr-CA" baseline="0" dirty="0" err="1">
                <a:sym typeface="Wingdings" panose="05000000000000000000" pitchFamily="2" charset="2"/>
              </a:rPr>
              <a:t>NGOs</a:t>
            </a:r>
            <a:r>
              <a:rPr lang="fr-CA" baseline="0" dirty="0">
                <a:sym typeface="Wingdings" panose="05000000000000000000" pitchFamily="2" charset="2"/>
              </a:rPr>
              <a:t> etc.</a:t>
            </a:r>
          </a:p>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3192937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2623F8C-52C5-4D41-AB4B-1923E1C1320D}"/>
              </a:ext>
            </a:extLst>
          </p:cNvPr>
          <p:cNvSpPr>
            <a:spLocks noGrp="1"/>
          </p:cNvSpPr>
          <p:nvPr>
            <p:ph type="body" idx="1"/>
          </p:nvPr>
        </p:nvSpPr>
        <p:spPr/>
        <p:txBody>
          <a:bodyPr/>
          <a:lstStyle/>
          <a:p>
            <a:endParaRPr lang="fi-FI"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229479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Note: </a:t>
            </a:r>
            <a:r>
              <a:rPr lang="fr-CA" dirty="0" err="1"/>
              <a:t>difference</a:t>
            </a:r>
            <a:r>
              <a:rPr lang="fr-CA" dirty="0"/>
              <a:t> </a:t>
            </a:r>
            <a:r>
              <a:rPr lang="fr-CA" dirty="0" err="1"/>
              <a:t>between</a:t>
            </a:r>
            <a:r>
              <a:rPr lang="fr-CA" dirty="0"/>
              <a:t> </a:t>
            </a:r>
            <a:r>
              <a:rPr lang="fr-CA" dirty="0" err="1"/>
              <a:t>controllers</a:t>
            </a:r>
            <a:r>
              <a:rPr lang="fr-CA" dirty="0"/>
              <a:t> and processors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141408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65678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31372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1251640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85027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110015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39319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5A6D-D4AF-EF7B-8CD7-8FCB4B24A1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A2B70A10-D54E-E481-021A-FDF94C6A0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C7B058E9-05F5-1AD1-A211-37F1CFF98F31}"/>
              </a:ext>
            </a:extLst>
          </p:cNvPr>
          <p:cNvSpPr>
            <a:spLocks noGrp="1"/>
          </p:cNvSpPr>
          <p:nvPr>
            <p:ph type="dt" sz="half" idx="10"/>
          </p:nvPr>
        </p:nvSpPr>
        <p:spPr/>
        <p:txBody>
          <a:bodyPr/>
          <a:lstStyle/>
          <a:p>
            <a:fld id="{8E20C352-5166-4734-AFAC-E15C33135FC4}" type="datetimeFigureOut">
              <a:rPr lang="fi-FI" smtClean="0"/>
              <a:t>9.10.2023</a:t>
            </a:fld>
            <a:endParaRPr lang="fi-FI"/>
          </a:p>
        </p:txBody>
      </p:sp>
      <p:sp>
        <p:nvSpPr>
          <p:cNvPr id="5" name="Footer Placeholder 4">
            <a:extLst>
              <a:ext uri="{FF2B5EF4-FFF2-40B4-BE49-F238E27FC236}">
                <a16:creationId xmlns:a16="http://schemas.microsoft.com/office/drawing/2014/main" id="{944B6EAB-E667-5EC7-AA46-78D473A0B88D}"/>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743C009-1C6A-EF73-778B-D2F2AE0A2CEF}"/>
              </a:ext>
            </a:extLst>
          </p:cNvPr>
          <p:cNvSpPr>
            <a:spLocks noGrp="1"/>
          </p:cNvSpPr>
          <p:nvPr>
            <p:ph type="sldNum" sz="quarter" idx="12"/>
          </p:nvPr>
        </p:nvSpPr>
        <p:spPr/>
        <p:txBody>
          <a:bodyPr/>
          <a:lstStyle/>
          <a:p>
            <a:fld id="{9D50C40A-722B-4137-9F7E-973CD128BF06}" type="slidenum">
              <a:rPr lang="fi-FI" smtClean="0"/>
              <a:t>‹#›</a:t>
            </a:fld>
            <a:endParaRPr lang="fi-FI"/>
          </a:p>
        </p:txBody>
      </p:sp>
    </p:spTree>
    <p:extLst>
      <p:ext uri="{BB962C8B-B14F-4D97-AF65-F5344CB8AC3E}">
        <p14:creationId xmlns:p14="http://schemas.microsoft.com/office/powerpoint/2010/main" val="3028769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80B11-33C1-F51A-C62D-BC61A82B61A9}"/>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4147DB5A-A107-82F9-FE5D-168EEF4486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A9EE1B7-D556-0389-74B0-A9A5405A2AAC}"/>
              </a:ext>
            </a:extLst>
          </p:cNvPr>
          <p:cNvSpPr>
            <a:spLocks noGrp="1"/>
          </p:cNvSpPr>
          <p:nvPr>
            <p:ph type="dt" sz="half" idx="10"/>
          </p:nvPr>
        </p:nvSpPr>
        <p:spPr/>
        <p:txBody>
          <a:bodyPr/>
          <a:lstStyle/>
          <a:p>
            <a:fld id="{8E20C352-5166-4734-AFAC-E15C33135FC4}" type="datetimeFigureOut">
              <a:rPr lang="fi-FI" smtClean="0"/>
              <a:t>9.10.2023</a:t>
            </a:fld>
            <a:endParaRPr lang="fi-FI"/>
          </a:p>
        </p:txBody>
      </p:sp>
      <p:sp>
        <p:nvSpPr>
          <p:cNvPr id="5" name="Footer Placeholder 4">
            <a:extLst>
              <a:ext uri="{FF2B5EF4-FFF2-40B4-BE49-F238E27FC236}">
                <a16:creationId xmlns:a16="http://schemas.microsoft.com/office/drawing/2014/main" id="{6354B371-06D6-7BCF-64CA-FAB4EEF2A4B6}"/>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078D009-6515-9DE6-9CD3-9100C9A42C26}"/>
              </a:ext>
            </a:extLst>
          </p:cNvPr>
          <p:cNvSpPr>
            <a:spLocks noGrp="1"/>
          </p:cNvSpPr>
          <p:nvPr>
            <p:ph type="sldNum" sz="quarter" idx="12"/>
          </p:nvPr>
        </p:nvSpPr>
        <p:spPr/>
        <p:txBody>
          <a:bodyPr/>
          <a:lstStyle/>
          <a:p>
            <a:fld id="{9D50C40A-722B-4137-9F7E-973CD128BF06}" type="slidenum">
              <a:rPr lang="fi-FI" smtClean="0"/>
              <a:t>‹#›</a:t>
            </a:fld>
            <a:endParaRPr lang="fi-FI"/>
          </a:p>
        </p:txBody>
      </p:sp>
    </p:spTree>
    <p:extLst>
      <p:ext uri="{BB962C8B-B14F-4D97-AF65-F5344CB8AC3E}">
        <p14:creationId xmlns:p14="http://schemas.microsoft.com/office/powerpoint/2010/main" val="196523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F7BD53-745C-A415-9B69-EF75C75820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1008B9B3-0124-C983-E9F1-D603D7A720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E582BE59-74E6-E66D-37F6-8FFFF7F8A06E}"/>
              </a:ext>
            </a:extLst>
          </p:cNvPr>
          <p:cNvSpPr>
            <a:spLocks noGrp="1"/>
          </p:cNvSpPr>
          <p:nvPr>
            <p:ph type="dt" sz="half" idx="10"/>
          </p:nvPr>
        </p:nvSpPr>
        <p:spPr/>
        <p:txBody>
          <a:bodyPr/>
          <a:lstStyle/>
          <a:p>
            <a:fld id="{8E20C352-5166-4734-AFAC-E15C33135FC4}" type="datetimeFigureOut">
              <a:rPr lang="fi-FI" smtClean="0"/>
              <a:t>9.10.2023</a:t>
            </a:fld>
            <a:endParaRPr lang="fi-FI"/>
          </a:p>
        </p:txBody>
      </p:sp>
      <p:sp>
        <p:nvSpPr>
          <p:cNvPr id="5" name="Footer Placeholder 4">
            <a:extLst>
              <a:ext uri="{FF2B5EF4-FFF2-40B4-BE49-F238E27FC236}">
                <a16:creationId xmlns:a16="http://schemas.microsoft.com/office/drawing/2014/main" id="{D8A1BA1D-0D6B-E955-445F-C3A884C22FE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A993355-3175-62F4-2CFC-361FC36FD17A}"/>
              </a:ext>
            </a:extLst>
          </p:cNvPr>
          <p:cNvSpPr>
            <a:spLocks noGrp="1"/>
          </p:cNvSpPr>
          <p:nvPr>
            <p:ph type="sldNum" sz="quarter" idx="12"/>
          </p:nvPr>
        </p:nvSpPr>
        <p:spPr/>
        <p:txBody>
          <a:bodyPr/>
          <a:lstStyle/>
          <a:p>
            <a:fld id="{9D50C40A-722B-4137-9F7E-973CD128BF06}" type="slidenum">
              <a:rPr lang="fi-FI" smtClean="0"/>
              <a:t>‹#›</a:t>
            </a:fld>
            <a:endParaRPr lang="fi-FI"/>
          </a:p>
        </p:txBody>
      </p:sp>
    </p:spTree>
    <p:extLst>
      <p:ext uri="{BB962C8B-B14F-4D97-AF65-F5344CB8AC3E}">
        <p14:creationId xmlns:p14="http://schemas.microsoft.com/office/powerpoint/2010/main" val="1440468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340885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B2834-EED7-F409-0682-663D9552731D}"/>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51695B0E-356B-AFFF-5A20-A1EA0A7BF0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2A990C6A-2781-6040-6505-0EF0027BC0E6}"/>
              </a:ext>
            </a:extLst>
          </p:cNvPr>
          <p:cNvSpPr>
            <a:spLocks noGrp="1"/>
          </p:cNvSpPr>
          <p:nvPr>
            <p:ph type="dt" sz="half" idx="10"/>
          </p:nvPr>
        </p:nvSpPr>
        <p:spPr/>
        <p:txBody>
          <a:bodyPr/>
          <a:lstStyle/>
          <a:p>
            <a:fld id="{8E20C352-5166-4734-AFAC-E15C33135FC4}" type="datetimeFigureOut">
              <a:rPr lang="fi-FI" smtClean="0"/>
              <a:t>9.10.2023</a:t>
            </a:fld>
            <a:endParaRPr lang="fi-FI"/>
          </a:p>
        </p:txBody>
      </p:sp>
      <p:sp>
        <p:nvSpPr>
          <p:cNvPr id="5" name="Footer Placeholder 4">
            <a:extLst>
              <a:ext uri="{FF2B5EF4-FFF2-40B4-BE49-F238E27FC236}">
                <a16:creationId xmlns:a16="http://schemas.microsoft.com/office/drawing/2014/main" id="{94E4A12E-2457-04D0-1D3E-E254A6B1416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8F19742-7FB1-0781-6B80-E63E8516C58E}"/>
              </a:ext>
            </a:extLst>
          </p:cNvPr>
          <p:cNvSpPr>
            <a:spLocks noGrp="1"/>
          </p:cNvSpPr>
          <p:nvPr>
            <p:ph type="sldNum" sz="quarter" idx="12"/>
          </p:nvPr>
        </p:nvSpPr>
        <p:spPr/>
        <p:txBody>
          <a:bodyPr/>
          <a:lstStyle/>
          <a:p>
            <a:fld id="{9D50C40A-722B-4137-9F7E-973CD128BF06}" type="slidenum">
              <a:rPr lang="fi-FI" smtClean="0"/>
              <a:t>‹#›</a:t>
            </a:fld>
            <a:endParaRPr lang="fi-FI"/>
          </a:p>
        </p:txBody>
      </p:sp>
    </p:spTree>
    <p:extLst>
      <p:ext uri="{BB962C8B-B14F-4D97-AF65-F5344CB8AC3E}">
        <p14:creationId xmlns:p14="http://schemas.microsoft.com/office/powerpoint/2010/main" val="2409610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4BB66-4783-94F9-621D-D29CCCD444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FBF25F24-83B4-D4CA-788F-F52AC49575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38BFB6-0D25-72F4-31DF-A5F5902F7EDC}"/>
              </a:ext>
            </a:extLst>
          </p:cNvPr>
          <p:cNvSpPr>
            <a:spLocks noGrp="1"/>
          </p:cNvSpPr>
          <p:nvPr>
            <p:ph type="dt" sz="half" idx="10"/>
          </p:nvPr>
        </p:nvSpPr>
        <p:spPr/>
        <p:txBody>
          <a:bodyPr/>
          <a:lstStyle/>
          <a:p>
            <a:fld id="{8E20C352-5166-4734-AFAC-E15C33135FC4}" type="datetimeFigureOut">
              <a:rPr lang="fi-FI" smtClean="0"/>
              <a:t>9.10.2023</a:t>
            </a:fld>
            <a:endParaRPr lang="fi-FI"/>
          </a:p>
        </p:txBody>
      </p:sp>
      <p:sp>
        <p:nvSpPr>
          <p:cNvPr id="5" name="Footer Placeholder 4">
            <a:extLst>
              <a:ext uri="{FF2B5EF4-FFF2-40B4-BE49-F238E27FC236}">
                <a16:creationId xmlns:a16="http://schemas.microsoft.com/office/drawing/2014/main" id="{3A37597C-8C0D-073D-249D-E97EF907BD6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9CF482A-937B-5C54-D5DA-77D7C1A83BC0}"/>
              </a:ext>
            </a:extLst>
          </p:cNvPr>
          <p:cNvSpPr>
            <a:spLocks noGrp="1"/>
          </p:cNvSpPr>
          <p:nvPr>
            <p:ph type="sldNum" sz="quarter" idx="12"/>
          </p:nvPr>
        </p:nvSpPr>
        <p:spPr/>
        <p:txBody>
          <a:bodyPr/>
          <a:lstStyle/>
          <a:p>
            <a:fld id="{9D50C40A-722B-4137-9F7E-973CD128BF06}" type="slidenum">
              <a:rPr lang="fi-FI" smtClean="0"/>
              <a:t>‹#›</a:t>
            </a:fld>
            <a:endParaRPr lang="fi-FI"/>
          </a:p>
        </p:txBody>
      </p:sp>
    </p:spTree>
    <p:extLst>
      <p:ext uri="{BB962C8B-B14F-4D97-AF65-F5344CB8AC3E}">
        <p14:creationId xmlns:p14="http://schemas.microsoft.com/office/powerpoint/2010/main" val="857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E060-F5C1-8B6E-A3FE-08CF7748B93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15C17CDC-7EF8-1C54-632D-E7225C6F9B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F4758AFB-6CAD-7DC2-9560-38554C9189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EFA0D63-DA59-2386-6431-EAE7CBA469A2}"/>
              </a:ext>
            </a:extLst>
          </p:cNvPr>
          <p:cNvSpPr>
            <a:spLocks noGrp="1"/>
          </p:cNvSpPr>
          <p:nvPr>
            <p:ph type="dt" sz="half" idx="10"/>
          </p:nvPr>
        </p:nvSpPr>
        <p:spPr/>
        <p:txBody>
          <a:bodyPr/>
          <a:lstStyle/>
          <a:p>
            <a:fld id="{8E20C352-5166-4734-AFAC-E15C33135FC4}" type="datetimeFigureOut">
              <a:rPr lang="fi-FI" smtClean="0"/>
              <a:t>9.10.2023</a:t>
            </a:fld>
            <a:endParaRPr lang="fi-FI"/>
          </a:p>
        </p:txBody>
      </p:sp>
      <p:sp>
        <p:nvSpPr>
          <p:cNvPr id="6" name="Footer Placeholder 5">
            <a:extLst>
              <a:ext uri="{FF2B5EF4-FFF2-40B4-BE49-F238E27FC236}">
                <a16:creationId xmlns:a16="http://schemas.microsoft.com/office/drawing/2014/main" id="{5859B75A-11A3-E86F-F1AD-11F2623BEC6E}"/>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5B31A0A-CC06-E09A-1618-324BF17F04A8}"/>
              </a:ext>
            </a:extLst>
          </p:cNvPr>
          <p:cNvSpPr>
            <a:spLocks noGrp="1"/>
          </p:cNvSpPr>
          <p:nvPr>
            <p:ph type="sldNum" sz="quarter" idx="12"/>
          </p:nvPr>
        </p:nvSpPr>
        <p:spPr/>
        <p:txBody>
          <a:bodyPr/>
          <a:lstStyle/>
          <a:p>
            <a:fld id="{9D50C40A-722B-4137-9F7E-973CD128BF06}" type="slidenum">
              <a:rPr lang="fi-FI" smtClean="0"/>
              <a:t>‹#›</a:t>
            </a:fld>
            <a:endParaRPr lang="fi-FI"/>
          </a:p>
        </p:txBody>
      </p:sp>
    </p:spTree>
    <p:extLst>
      <p:ext uri="{BB962C8B-B14F-4D97-AF65-F5344CB8AC3E}">
        <p14:creationId xmlns:p14="http://schemas.microsoft.com/office/powerpoint/2010/main" val="49394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B0B0-25BB-3218-57E6-58A86EC49DDA}"/>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03CDDD91-3148-40FF-AE40-4F832F7033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2B1AB5-A6CE-F87E-8B77-1594E6E77D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213FB82A-5B95-9840-D5ED-F6774DA15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347448-D89A-F73D-5C33-AAB4049BEA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848D5F24-4E05-42CE-5563-96B30DD66487}"/>
              </a:ext>
            </a:extLst>
          </p:cNvPr>
          <p:cNvSpPr>
            <a:spLocks noGrp="1"/>
          </p:cNvSpPr>
          <p:nvPr>
            <p:ph type="dt" sz="half" idx="10"/>
          </p:nvPr>
        </p:nvSpPr>
        <p:spPr/>
        <p:txBody>
          <a:bodyPr/>
          <a:lstStyle/>
          <a:p>
            <a:fld id="{8E20C352-5166-4734-AFAC-E15C33135FC4}" type="datetimeFigureOut">
              <a:rPr lang="fi-FI" smtClean="0"/>
              <a:t>9.10.2023</a:t>
            </a:fld>
            <a:endParaRPr lang="fi-FI"/>
          </a:p>
        </p:txBody>
      </p:sp>
      <p:sp>
        <p:nvSpPr>
          <p:cNvPr id="8" name="Footer Placeholder 7">
            <a:extLst>
              <a:ext uri="{FF2B5EF4-FFF2-40B4-BE49-F238E27FC236}">
                <a16:creationId xmlns:a16="http://schemas.microsoft.com/office/drawing/2014/main" id="{E15B582B-EEE0-CBF2-7CC7-D254A5B7082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7631520C-FA30-824D-7906-A1F54DA20021}"/>
              </a:ext>
            </a:extLst>
          </p:cNvPr>
          <p:cNvSpPr>
            <a:spLocks noGrp="1"/>
          </p:cNvSpPr>
          <p:nvPr>
            <p:ph type="sldNum" sz="quarter" idx="12"/>
          </p:nvPr>
        </p:nvSpPr>
        <p:spPr/>
        <p:txBody>
          <a:bodyPr/>
          <a:lstStyle/>
          <a:p>
            <a:fld id="{9D50C40A-722B-4137-9F7E-973CD128BF06}" type="slidenum">
              <a:rPr lang="fi-FI" smtClean="0"/>
              <a:t>‹#›</a:t>
            </a:fld>
            <a:endParaRPr lang="fi-FI"/>
          </a:p>
        </p:txBody>
      </p:sp>
    </p:spTree>
    <p:extLst>
      <p:ext uri="{BB962C8B-B14F-4D97-AF65-F5344CB8AC3E}">
        <p14:creationId xmlns:p14="http://schemas.microsoft.com/office/powerpoint/2010/main" val="163157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3B07-36E7-9945-5211-CAF85D859643}"/>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64379793-B8A9-63A9-1E12-BFF0FE9BBDE7}"/>
              </a:ext>
            </a:extLst>
          </p:cNvPr>
          <p:cNvSpPr>
            <a:spLocks noGrp="1"/>
          </p:cNvSpPr>
          <p:nvPr>
            <p:ph type="dt" sz="half" idx="10"/>
          </p:nvPr>
        </p:nvSpPr>
        <p:spPr/>
        <p:txBody>
          <a:bodyPr/>
          <a:lstStyle/>
          <a:p>
            <a:fld id="{8E20C352-5166-4734-AFAC-E15C33135FC4}" type="datetimeFigureOut">
              <a:rPr lang="fi-FI" smtClean="0"/>
              <a:t>9.10.2023</a:t>
            </a:fld>
            <a:endParaRPr lang="fi-FI"/>
          </a:p>
        </p:txBody>
      </p:sp>
      <p:sp>
        <p:nvSpPr>
          <p:cNvPr id="4" name="Footer Placeholder 3">
            <a:extLst>
              <a:ext uri="{FF2B5EF4-FFF2-40B4-BE49-F238E27FC236}">
                <a16:creationId xmlns:a16="http://schemas.microsoft.com/office/drawing/2014/main" id="{B7BF4D81-0910-4641-664F-19D1C98EE4C9}"/>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1393CC52-7640-7E5C-C68A-C13E945B4CA2}"/>
              </a:ext>
            </a:extLst>
          </p:cNvPr>
          <p:cNvSpPr>
            <a:spLocks noGrp="1"/>
          </p:cNvSpPr>
          <p:nvPr>
            <p:ph type="sldNum" sz="quarter" idx="12"/>
          </p:nvPr>
        </p:nvSpPr>
        <p:spPr/>
        <p:txBody>
          <a:bodyPr/>
          <a:lstStyle/>
          <a:p>
            <a:fld id="{9D50C40A-722B-4137-9F7E-973CD128BF06}" type="slidenum">
              <a:rPr lang="fi-FI" smtClean="0"/>
              <a:t>‹#›</a:t>
            </a:fld>
            <a:endParaRPr lang="fi-FI"/>
          </a:p>
        </p:txBody>
      </p:sp>
    </p:spTree>
    <p:extLst>
      <p:ext uri="{BB962C8B-B14F-4D97-AF65-F5344CB8AC3E}">
        <p14:creationId xmlns:p14="http://schemas.microsoft.com/office/powerpoint/2010/main" val="317153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D5C51E-8651-7B01-4137-546C50FB41AF}"/>
              </a:ext>
            </a:extLst>
          </p:cNvPr>
          <p:cNvSpPr>
            <a:spLocks noGrp="1"/>
          </p:cNvSpPr>
          <p:nvPr>
            <p:ph type="dt" sz="half" idx="10"/>
          </p:nvPr>
        </p:nvSpPr>
        <p:spPr/>
        <p:txBody>
          <a:bodyPr/>
          <a:lstStyle/>
          <a:p>
            <a:fld id="{8E20C352-5166-4734-AFAC-E15C33135FC4}" type="datetimeFigureOut">
              <a:rPr lang="fi-FI" smtClean="0"/>
              <a:t>9.10.2023</a:t>
            </a:fld>
            <a:endParaRPr lang="fi-FI"/>
          </a:p>
        </p:txBody>
      </p:sp>
      <p:sp>
        <p:nvSpPr>
          <p:cNvPr id="3" name="Footer Placeholder 2">
            <a:extLst>
              <a:ext uri="{FF2B5EF4-FFF2-40B4-BE49-F238E27FC236}">
                <a16:creationId xmlns:a16="http://schemas.microsoft.com/office/drawing/2014/main" id="{3371766B-1507-37D2-CA28-11C19578CC21}"/>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2F4B23F8-60FA-60C2-18D5-DE25D6AB387D}"/>
              </a:ext>
            </a:extLst>
          </p:cNvPr>
          <p:cNvSpPr>
            <a:spLocks noGrp="1"/>
          </p:cNvSpPr>
          <p:nvPr>
            <p:ph type="sldNum" sz="quarter" idx="12"/>
          </p:nvPr>
        </p:nvSpPr>
        <p:spPr/>
        <p:txBody>
          <a:bodyPr/>
          <a:lstStyle/>
          <a:p>
            <a:fld id="{9D50C40A-722B-4137-9F7E-973CD128BF06}" type="slidenum">
              <a:rPr lang="fi-FI" smtClean="0"/>
              <a:t>‹#›</a:t>
            </a:fld>
            <a:endParaRPr lang="fi-FI"/>
          </a:p>
        </p:txBody>
      </p:sp>
    </p:spTree>
    <p:extLst>
      <p:ext uri="{BB962C8B-B14F-4D97-AF65-F5344CB8AC3E}">
        <p14:creationId xmlns:p14="http://schemas.microsoft.com/office/powerpoint/2010/main" val="256788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6454-77D4-22F3-1BC0-5C68333FEA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74747D36-3802-E842-9561-01763D378F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FDA2E888-62C2-999F-EC1F-78CB38C6D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92EDD-0475-20E6-584A-A912C44D9595}"/>
              </a:ext>
            </a:extLst>
          </p:cNvPr>
          <p:cNvSpPr>
            <a:spLocks noGrp="1"/>
          </p:cNvSpPr>
          <p:nvPr>
            <p:ph type="dt" sz="half" idx="10"/>
          </p:nvPr>
        </p:nvSpPr>
        <p:spPr/>
        <p:txBody>
          <a:bodyPr/>
          <a:lstStyle/>
          <a:p>
            <a:fld id="{8E20C352-5166-4734-AFAC-E15C33135FC4}" type="datetimeFigureOut">
              <a:rPr lang="fi-FI" smtClean="0"/>
              <a:t>9.10.2023</a:t>
            </a:fld>
            <a:endParaRPr lang="fi-FI"/>
          </a:p>
        </p:txBody>
      </p:sp>
      <p:sp>
        <p:nvSpPr>
          <p:cNvPr id="6" name="Footer Placeholder 5">
            <a:extLst>
              <a:ext uri="{FF2B5EF4-FFF2-40B4-BE49-F238E27FC236}">
                <a16:creationId xmlns:a16="http://schemas.microsoft.com/office/drawing/2014/main" id="{5779C521-F180-F73D-CE23-3B22845C596B}"/>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A306BBA-3AB0-18B2-8D6D-E318DA25E330}"/>
              </a:ext>
            </a:extLst>
          </p:cNvPr>
          <p:cNvSpPr>
            <a:spLocks noGrp="1"/>
          </p:cNvSpPr>
          <p:nvPr>
            <p:ph type="sldNum" sz="quarter" idx="12"/>
          </p:nvPr>
        </p:nvSpPr>
        <p:spPr/>
        <p:txBody>
          <a:bodyPr/>
          <a:lstStyle/>
          <a:p>
            <a:fld id="{9D50C40A-722B-4137-9F7E-973CD128BF06}" type="slidenum">
              <a:rPr lang="fi-FI" smtClean="0"/>
              <a:t>‹#›</a:t>
            </a:fld>
            <a:endParaRPr lang="fi-FI"/>
          </a:p>
        </p:txBody>
      </p:sp>
    </p:spTree>
    <p:extLst>
      <p:ext uri="{BB962C8B-B14F-4D97-AF65-F5344CB8AC3E}">
        <p14:creationId xmlns:p14="http://schemas.microsoft.com/office/powerpoint/2010/main" val="415307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79E3-3090-1C89-8A11-D28D3CE344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8A7287C4-F39E-3E7A-2D49-94C5C78C55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1CE7376F-9006-CB11-F2F9-C4ED9248F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5EEDC-9893-0B9B-2F5A-43A176CA06A0}"/>
              </a:ext>
            </a:extLst>
          </p:cNvPr>
          <p:cNvSpPr>
            <a:spLocks noGrp="1"/>
          </p:cNvSpPr>
          <p:nvPr>
            <p:ph type="dt" sz="half" idx="10"/>
          </p:nvPr>
        </p:nvSpPr>
        <p:spPr/>
        <p:txBody>
          <a:bodyPr/>
          <a:lstStyle/>
          <a:p>
            <a:fld id="{8E20C352-5166-4734-AFAC-E15C33135FC4}" type="datetimeFigureOut">
              <a:rPr lang="fi-FI" smtClean="0"/>
              <a:t>9.10.2023</a:t>
            </a:fld>
            <a:endParaRPr lang="fi-FI"/>
          </a:p>
        </p:txBody>
      </p:sp>
      <p:sp>
        <p:nvSpPr>
          <p:cNvPr id="6" name="Footer Placeholder 5">
            <a:extLst>
              <a:ext uri="{FF2B5EF4-FFF2-40B4-BE49-F238E27FC236}">
                <a16:creationId xmlns:a16="http://schemas.microsoft.com/office/drawing/2014/main" id="{FDB78C1C-B6D1-55E5-E0E1-7CB9CF827C92}"/>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96A85D2-F323-63E2-D51D-B44BBBA06A66}"/>
              </a:ext>
            </a:extLst>
          </p:cNvPr>
          <p:cNvSpPr>
            <a:spLocks noGrp="1"/>
          </p:cNvSpPr>
          <p:nvPr>
            <p:ph type="sldNum" sz="quarter" idx="12"/>
          </p:nvPr>
        </p:nvSpPr>
        <p:spPr/>
        <p:txBody>
          <a:bodyPr/>
          <a:lstStyle/>
          <a:p>
            <a:fld id="{9D50C40A-722B-4137-9F7E-973CD128BF06}" type="slidenum">
              <a:rPr lang="fi-FI" smtClean="0"/>
              <a:t>‹#›</a:t>
            </a:fld>
            <a:endParaRPr lang="fi-FI"/>
          </a:p>
        </p:txBody>
      </p:sp>
    </p:spTree>
    <p:extLst>
      <p:ext uri="{BB962C8B-B14F-4D97-AF65-F5344CB8AC3E}">
        <p14:creationId xmlns:p14="http://schemas.microsoft.com/office/powerpoint/2010/main" val="374170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19249A-D1F9-57AD-73FB-9E6695645B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B6B00F96-D437-B5C0-F16F-005831C86E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536315D-4CC8-3887-8A06-F5DB93DA5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0C352-5166-4734-AFAC-E15C33135FC4}" type="datetimeFigureOut">
              <a:rPr lang="fi-FI" smtClean="0"/>
              <a:t>9.10.2023</a:t>
            </a:fld>
            <a:endParaRPr lang="fi-FI"/>
          </a:p>
        </p:txBody>
      </p:sp>
      <p:sp>
        <p:nvSpPr>
          <p:cNvPr id="5" name="Footer Placeholder 4">
            <a:extLst>
              <a:ext uri="{FF2B5EF4-FFF2-40B4-BE49-F238E27FC236}">
                <a16:creationId xmlns:a16="http://schemas.microsoft.com/office/drawing/2014/main" id="{316B1CBB-9E6C-CF16-C24A-8C82723C6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C449C8A3-68CB-B749-64ED-507F90DF4C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0C40A-722B-4137-9F7E-973CD128BF06}" type="slidenum">
              <a:rPr lang="fi-FI" smtClean="0"/>
              <a:t>‹#›</a:t>
            </a:fld>
            <a:endParaRPr lang="fi-FI"/>
          </a:p>
        </p:txBody>
      </p:sp>
    </p:spTree>
    <p:extLst>
      <p:ext uri="{BB962C8B-B14F-4D97-AF65-F5344CB8AC3E}">
        <p14:creationId xmlns:p14="http://schemas.microsoft.com/office/powerpoint/2010/main" val="2310618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hyperlink" Target="https://www.enforcementtracker.com/?insigh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enforcementtracker.com/?insights" TargetMode="External"/><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curia.europa.eu/juris/showPdf.jsf?text=&amp;docid=48382&amp;pageIndex=0&amp;doclang=en&amp;mode=lst&amp;dir=&amp;occ=first&amp;part=1&amp;cid=187244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judiciary.gov.uk/wp-content/uploads/2015/03/google-v-vidal-hall-judgment.pdfhttps:/www.judiciary.gov.uk/wp-content/uploads/2015/03/google-v-vidal-hall-judgment.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curia.europa.eu/juris/showPdf.jsf?text=&amp;docid=48382&amp;pageIndex=0&amp;doclang=en&amp;mode=lst&amp;dir=&amp;occ=first&amp;part=1&amp;cid=187244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curia.europa.eu/juris/document/document.jsf?text=&amp;docid=273284&amp;pageIndex=0&amp;doclang=EN&amp;mode=lst&amp;dir=&amp;occ=first&amp;part=1&amp;cid=13769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curia.europa.eu/juris/document/document.jsf?text=&amp;docid=273284&amp;pageIndex=0&amp;doclang=EN&amp;mode=lst&amp;dir=&amp;occ=first&amp;part=1&amp;cid=13769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uria.europa.eu/juris/showPdf.jsf?text=&amp;docid=48382&amp;pageIndex=0&amp;doclang=en&amp;mode=lst&amp;dir=&amp;occ=first&amp;part=1&amp;cid=1872446"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hyperlink" Target="http://curia.europa.eu/juris/showPdf.jsf?text=&amp;docid=48382&amp;pageIndex=0&amp;doclang=en&amp;mode=lst&amp;dir=&amp;occ=first&amp;part=1&amp;cid=1872446" TargetMode="External"/><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www.privacybydesign.ca/index.php/about-pbd/7-foundational-principl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link.springer.com/article/10.1007/s12394-010-0061-z"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9.png"/><Relationship Id="rId4" Type="http://schemas.microsoft.com/office/2007/relationships/hdphoto" Target="../media/hdphoto2.wdp"/></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0.JPG"/><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1.JPG"/><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hyperlink" Target="https://www.eff.org/pages/atlas-surveillance" TargetMode="External"/><Relationship Id="rId7" Type="http://schemas.openxmlformats.org/officeDocument/2006/relationships/diagramColors" Target="../diagrams/colors13.xml"/><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252C-9FCE-9A7F-BCB8-D8D72886F11B}"/>
              </a:ext>
            </a:extLst>
          </p:cNvPr>
          <p:cNvSpPr>
            <a:spLocks noGrp="1"/>
          </p:cNvSpPr>
          <p:nvPr>
            <p:ph type="ctrTitle"/>
          </p:nvPr>
        </p:nvSpPr>
        <p:spPr/>
        <p:txBody>
          <a:bodyPr/>
          <a:lstStyle/>
          <a:p>
            <a:endParaRPr lang="fi-FI"/>
          </a:p>
        </p:txBody>
      </p:sp>
      <p:sp>
        <p:nvSpPr>
          <p:cNvPr id="3" name="Subtitle 2">
            <a:extLst>
              <a:ext uri="{FF2B5EF4-FFF2-40B4-BE49-F238E27FC236}">
                <a16:creationId xmlns:a16="http://schemas.microsoft.com/office/drawing/2014/main" id="{9C5D6E31-473F-601A-2296-725526B86829}"/>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608074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770AF7-466D-4D4E-B23F-E64D223B69D4}"/>
              </a:ext>
            </a:extLst>
          </p:cNvPr>
          <p:cNvPicPr>
            <a:picLocks noChangeAspect="1"/>
          </p:cNvPicPr>
          <p:nvPr/>
        </p:nvPicPr>
        <p:blipFill>
          <a:blip r:embed="rId2"/>
          <a:stretch>
            <a:fillRect/>
          </a:stretch>
        </p:blipFill>
        <p:spPr>
          <a:xfrm>
            <a:off x="735164" y="447334"/>
            <a:ext cx="9985965" cy="5890339"/>
          </a:xfrm>
          <a:prstGeom prst="rect">
            <a:avLst/>
          </a:prstGeom>
        </p:spPr>
      </p:pic>
    </p:spTree>
    <p:extLst>
      <p:ext uri="{BB962C8B-B14F-4D97-AF65-F5344CB8AC3E}">
        <p14:creationId xmlns:p14="http://schemas.microsoft.com/office/powerpoint/2010/main" val="56638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75989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EC1DBE-CA6A-425F-95C8-F8489C78D4B1}"/>
              </a:ext>
            </a:extLst>
          </p:cNvPr>
          <p:cNvSpPr>
            <a:spLocks noGrp="1"/>
          </p:cNvSpPr>
          <p:nvPr>
            <p:ph type="title"/>
          </p:nvPr>
        </p:nvSpPr>
        <p:spPr/>
        <p:txBody>
          <a:bodyPr/>
          <a:lstStyle/>
          <a:p>
            <a:r>
              <a:rPr lang="de-DE" dirty="0"/>
              <a:t>How could we </a:t>
            </a:r>
            <a:r>
              <a:rPr lang="de-DE" dirty="0" err="1"/>
              <a:t>enforce</a:t>
            </a:r>
            <a:r>
              <a:rPr lang="de-DE" dirty="0"/>
              <a:t> rules? Why do you follow rules?</a:t>
            </a:r>
            <a:endParaRPr lang="fi-FI" dirty="0"/>
          </a:p>
        </p:txBody>
      </p:sp>
      <p:sp>
        <p:nvSpPr>
          <p:cNvPr id="6" name="Content Placeholder 5">
            <a:extLst>
              <a:ext uri="{FF2B5EF4-FFF2-40B4-BE49-F238E27FC236}">
                <a16:creationId xmlns:a16="http://schemas.microsoft.com/office/drawing/2014/main" id="{5BF3F661-565B-4630-B935-2B59221182D4}"/>
              </a:ext>
            </a:extLst>
          </p:cNvPr>
          <p:cNvSpPr>
            <a:spLocks noGrp="1"/>
          </p:cNvSpPr>
          <p:nvPr>
            <p:ph idx="1"/>
          </p:nvPr>
        </p:nvSpPr>
        <p:spPr/>
        <p:txBody>
          <a:bodyPr/>
          <a:lstStyle/>
          <a:p>
            <a:r>
              <a:rPr lang="de-DE" sz="2400" dirty="0"/>
              <a:t>Think about different </a:t>
            </a:r>
            <a:r>
              <a:rPr lang="de-DE" sz="2400" dirty="0" err="1"/>
              <a:t>methods</a:t>
            </a:r>
            <a:r>
              <a:rPr lang="de-DE" sz="2400" dirty="0"/>
              <a:t>.</a:t>
            </a:r>
          </a:p>
          <a:p>
            <a:r>
              <a:rPr lang="de-DE" sz="2400" dirty="0"/>
              <a:t>Here is an </a:t>
            </a:r>
            <a:r>
              <a:rPr lang="de-DE" sz="2400" dirty="0" err="1"/>
              <a:t>example</a:t>
            </a:r>
            <a:r>
              <a:rPr lang="de-DE" sz="2400" dirty="0"/>
              <a:t> that might help: </a:t>
            </a:r>
          </a:p>
          <a:p>
            <a:pPr lvl="1"/>
            <a:r>
              <a:rPr lang="de-DE" sz="1800" dirty="0"/>
              <a:t>Let's </a:t>
            </a:r>
            <a:r>
              <a:rPr lang="de-DE" sz="1800" dirty="0" err="1"/>
              <a:t>suppose</a:t>
            </a:r>
            <a:r>
              <a:rPr lang="de-DE" sz="1800" dirty="0"/>
              <a:t> we </a:t>
            </a:r>
            <a:r>
              <a:rPr lang="de-DE" sz="1800" dirty="0" err="1"/>
              <a:t>want</a:t>
            </a:r>
            <a:r>
              <a:rPr lang="de-DE" sz="1800" dirty="0"/>
              <a:t> to </a:t>
            </a:r>
            <a:r>
              <a:rPr lang="de-DE" sz="1800" dirty="0" err="1"/>
              <a:t>stop</a:t>
            </a:r>
            <a:r>
              <a:rPr lang="de-DE" sz="1800" dirty="0"/>
              <a:t> </a:t>
            </a:r>
            <a:r>
              <a:rPr lang="de-DE" sz="1800" dirty="0" err="1"/>
              <a:t>people</a:t>
            </a:r>
            <a:r>
              <a:rPr lang="de-DE" sz="1800" dirty="0"/>
              <a:t> from </a:t>
            </a:r>
            <a:r>
              <a:rPr lang="de-DE" sz="1800" dirty="0" err="1"/>
              <a:t>smoking</a:t>
            </a:r>
            <a:r>
              <a:rPr lang="de-DE" sz="1800" dirty="0"/>
              <a:t>, how do we do this? </a:t>
            </a:r>
          </a:p>
          <a:p>
            <a:pPr marL="0" indent="0">
              <a:buNone/>
            </a:pPr>
            <a:endParaRPr lang="fi-FI" dirty="0"/>
          </a:p>
        </p:txBody>
      </p:sp>
      <p:sp>
        <p:nvSpPr>
          <p:cNvPr id="4" name="Footer Placeholder 3">
            <a:extLst>
              <a:ext uri="{FF2B5EF4-FFF2-40B4-BE49-F238E27FC236}">
                <a16:creationId xmlns:a16="http://schemas.microsoft.com/office/drawing/2014/main" id="{18036356-8743-4B97-A537-7D37EDDF8DF7}"/>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03231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293" y="191072"/>
            <a:ext cx="9036843" cy="900752"/>
          </a:xfrm>
        </p:spPr>
        <p:txBody>
          <a:bodyPr rtlCol="0">
            <a:normAutofit/>
          </a:bodyPr>
          <a:lstStyle/>
          <a:p>
            <a:pPr>
              <a:spcBef>
                <a:spcPts val="0"/>
              </a:spcBef>
              <a:defRPr/>
            </a:pPr>
            <a:r>
              <a:rPr lang="fr-CA" sz="2800" spc="-1" dirty="0" err="1">
                <a:solidFill>
                  <a:srgbClr val="514843"/>
                </a:solidFill>
                <a:latin typeface="Plantagenet Cherokee"/>
                <a:ea typeface="+mn-ea"/>
                <a:cs typeface="+mn-cs"/>
              </a:rPr>
              <a:t>Enforcement</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is</a:t>
            </a:r>
            <a:r>
              <a:rPr lang="fr-CA" sz="2800" spc="-1" dirty="0">
                <a:solidFill>
                  <a:srgbClr val="514843"/>
                </a:solidFill>
                <a:latin typeface="Plantagenet Cherokee"/>
                <a:ea typeface="+mn-ea"/>
                <a:cs typeface="+mn-cs"/>
              </a:rPr>
              <a:t> essential </a:t>
            </a:r>
            <a:r>
              <a:rPr lang="en-FI" sz="2800" spc="-1" dirty="0">
                <a:solidFill>
                  <a:srgbClr val="514843"/>
                </a:solidFill>
                <a:latin typeface="Plantagenet Cherokee"/>
                <a:ea typeface="+mn-ea"/>
                <a:cs typeface="+mn-cs"/>
              </a:rPr>
              <a:t>to understand </a:t>
            </a:r>
            <a:r>
              <a:rPr lang="fr-CA" sz="2800" spc="-1" dirty="0" err="1">
                <a:solidFill>
                  <a:srgbClr val="514843"/>
                </a:solidFill>
                <a:latin typeface="Plantagenet Cherokee"/>
                <a:ea typeface="+mn-ea"/>
                <a:cs typeface="+mn-cs"/>
              </a:rPr>
              <a:t>any</a:t>
            </a:r>
            <a:r>
              <a:rPr lang="fr-CA" sz="2800" spc="-1" dirty="0">
                <a:solidFill>
                  <a:srgbClr val="514843"/>
                </a:solidFill>
                <a:latin typeface="Plantagenet Cherokee"/>
                <a:ea typeface="+mn-ea"/>
                <a:cs typeface="+mn-cs"/>
              </a:rPr>
              <a:t> area of </a:t>
            </a:r>
            <a:r>
              <a:rPr lang="fr-CA" sz="2800" spc="-1" dirty="0" err="1">
                <a:solidFill>
                  <a:srgbClr val="514843"/>
                </a:solidFill>
                <a:latin typeface="Plantagenet Cherokee"/>
                <a:ea typeface="+mn-ea"/>
                <a:cs typeface="+mn-cs"/>
              </a:rPr>
              <a:t>law</a:t>
            </a:r>
            <a:r>
              <a:rPr lang="fr-CA" sz="2800" spc="-1" dirty="0">
                <a:solidFill>
                  <a:srgbClr val="514843"/>
                </a:solidFill>
                <a:latin typeface="Plantagenet Cherokee"/>
                <a:ea typeface="+mn-ea"/>
                <a:cs typeface="+mn-cs"/>
              </a:rPr>
              <a:t> </a:t>
            </a:r>
          </a:p>
        </p:txBody>
      </p:sp>
      <p:sp>
        <p:nvSpPr>
          <p:cNvPr id="4" name="Content Placeholder 3"/>
          <p:cNvSpPr>
            <a:spLocks noGrp="1"/>
          </p:cNvSpPr>
          <p:nvPr>
            <p:ph sz="half" idx="1"/>
          </p:nvPr>
        </p:nvSpPr>
        <p:spPr>
          <a:xfrm>
            <a:off x="1050878" y="1641145"/>
            <a:ext cx="9149578" cy="4525963"/>
          </a:xfrm>
        </p:spPr>
        <p:txBody>
          <a:bodyPr/>
          <a:lstStyle/>
          <a:p>
            <a:pPr indent="-228240">
              <a:spcBef>
                <a:spcPts val="1800"/>
              </a:spcBef>
              <a:buClr>
                <a:srgbClr val="514843"/>
              </a:buClr>
              <a:buFont typeface="Wingdings" charset="2"/>
              <a:buChar char=""/>
              <a:defRPr/>
            </a:pPr>
            <a:r>
              <a:rPr lang="en-US" sz="2000" spc="-1" dirty="0">
                <a:solidFill>
                  <a:srgbClr val="514843"/>
                </a:solidFill>
                <a:latin typeface="Euphemia"/>
              </a:rPr>
              <a:t>Law is all about binding rules</a:t>
            </a:r>
          </a:p>
          <a:p>
            <a:pPr indent="-228240">
              <a:spcBef>
                <a:spcPts val="1800"/>
              </a:spcBef>
              <a:buClr>
                <a:srgbClr val="514843"/>
              </a:buClr>
              <a:buFont typeface="Wingdings" charset="2"/>
              <a:buChar char=""/>
              <a:defRPr/>
            </a:pPr>
            <a:r>
              <a:rPr lang="en-US" sz="2000" spc="-1" dirty="0">
                <a:solidFill>
                  <a:srgbClr val="514843"/>
                </a:solidFill>
                <a:latin typeface="Euphemia"/>
              </a:rPr>
              <a:t>Enforcement is here understood in the widest possible way: How do we achieve behavioral changes  through rules? </a:t>
            </a:r>
          </a:p>
          <a:p>
            <a:pPr indent="-228240">
              <a:spcBef>
                <a:spcPts val="1800"/>
              </a:spcBef>
              <a:buClr>
                <a:srgbClr val="514843"/>
              </a:buClr>
              <a:buFont typeface="Wingdings" charset="2"/>
              <a:buChar char=""/>
              <a:defRPr/>
            </a:pPr>
            <a:r>
              <a:rPr lang="en-US" sz="2000" spc="-1" dirty="0">
                <a:solidFill>
                  <a:srgbClr val="514843"/>
                </a:solidFill>
                <a:latin typeface="Euphemia"/>
              </a:rPr>
              <a:t>Lessig</a:t>
            </a:r>
            <a:r>
              <a:rPr lang="en-FI" sz="2000" spc="-1" dirty="0">
                <a:solidFill>
                  <a:srgbClr val="514843"/>
                </a:solidFill>
                <a:latin typeface="Euphemia"/>
              </a:rPr>
              <a:t>: four modalities of regulation </a:t>
            </a:r>
          </a:p>
          <a:p>
            <a:pPr lvl="1" indent="-228240">
              <a:spcBef>
                <a:spcPts val="1800"/>
              </a:spcBef>
              <a:buClr>
                <a:srgbClr val="514843"/>
              </a:buClr>
              <a:buFont typeface="Wingdings" charset="2"/>
              <a:buChar char=""/>
              <a:defRPr/>
            </a:pPr>
            <a:r>
              <a:rPr lang="en-FI" sz="1600" spc="-1" dirty="0">
                <a:solidFill>
                  <a:srgbClr val="514843"/>
                </a:solidFill>
                <a:latin typeface="Euphemia"/>
              </a:rPr>
              <a:t>Law, societal norms, architecture and markets</a:t>
            </a:r>
          </a:p>
          <a:p>
            <a:pPr indent="-228240">
              <a:spcBef>
                <a:spcPts val="1800"/>
              </a:spcBef>
              <a:buClr>
                <a:srgbClr val="514843"/>
              </a:buClr>
              <a:buFont typeface="Wingdings" charset="2"/>
              <a:buChar char=""/>
              <a:defRPr/>
            </a:pPr>
            <a:r>
              <a:rPr lang="en-FI" sz="2000" spc="-1" dirty="0">
                <a:solidFill>
                  <a:srgbClr val="514843"/>
                </a:solidFill>
                <a:latin typeface="Euphemia"/>
              </a:rPr>
              <a:t>E</a:t>
            </a:r>
            <a:r>
              <a:rPr lang="de-DE" sz="2000" spc="-1" dirty="0">
                <a:solidFill>
                  <a:srgbClr val="514843"/>
                </a:solidFill>
                <a:latin typeface="Euphemia"/>
              </a:rPr>
              <a:t>n</a:t>
            </a:r>
            <a:r>
              <a:rPr lang="en-FI" sz="2000" spc="-1" dirty="0" err="1">
                <a:solidFill>
                  <a:srgbClr val="514843"/>
                </a:solidFill>
                <a:latin typeface="Euphemia"/>
              </a:rPr>
              <a:t>forcement</a:t>
            </a:r>
            <a:r>
              <a:rPr lang="en-FI" sz="2000" spc="-1" dirty="0">
                <a:solidFill>
                  <a:srgbClr val="514843"/>
                </a:solidFill>
                <a:latin typeface="Euphemia"/>
              </a:rPr>
              <a:t> might lead to development of the l</a:t>
            </a:r>
            <a:r>
              <a:rPr lang="de-DE" sz="2000" spc="-1" dirty="0">
                <a:solidFill>
                  <a:srgbClr val="514843"/>
                </a:solidFill>
                <a:latin typeface="Euphemia"/>
              </a:rPr>
              <a:t>a</a:t>
            </a:r>
            <a:r>
              <a:rPr lang="en-FI" sz="2000" spc="-1" dirty="0">
                <a:solidFill>
                  <a:srgbClr val="514843"/>
                </a:solidFill>
                <a:latin typeface="Euphemia"/>
              </a:rPr>
              <a:t>w (</a:t>
            </a:r>
            <a:r>
              <a:rPr lang="en-FI" sz="2000" spc="-1" dirty="0">
                <a:solidFill>
                  <a:srgbClr val="514843"/>
                </a:solidFill>
                <a:latin typeface="Euphemia"/>
                <a:sym typeface="Wingdings" panose="05000000000000000000" pitchFamily="2" charset="2"/>
              </a:rPr>
              <a:t> example of cases?)</a:t>
            </a:r>
            <a:r>
              <a:rPr lang="en-FI" sz="2000" spc="-1" dirty="0">
                <a:solidFill>
                  <a:srgbClr val="514843"/>
                </a:solidFill>
                <a:latin typeface="Euphemia"/>
              </a:rPr>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29396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19570E-AE00-4EEE-8448-628F0CC55ECE}"/>
              </a:ext>
            </a:extLst>
          </p:cNvPr>
          <p:cNvSpPr>
            <a:spLocks noGrp="1"/>
          </p:cNvSpPr>
          <p:nvPr>
            <p:ph type="title"/>
          </p:nvPr>
        </p:nvSpPr>
        <p:spPr/>
        <p:txBody>
          <a:bodyPr/>
          <a:lstStyle/>
          <a:p>
            <a:r>
              <a:rPr lang="en-FI" dirty="0"/>
              <a:t>How we are going to address this</a:t>
            </a:r>
            <a:r>
              <a:rPr lang="de-DE" dirty="0"/>
              <a:t> in DP? </a:t>
            </a:r>
          </a:p>
        </p:txBody>
      </p:sp>
      <p:graphicFrame>
        <p:nvGraphicFramePr>
          <p:cNvPr id="7" name="Content Placeholder 6">
            <a:extLst>
              <a:ext uri="{FF2B5EF4-FFF2-40B4-BE49-F238E27FC236}">
                <a16:creationId xmlns:a16="http://schemas.microsoft.com/office/drawing/2014/main" id="{04A35FE4-BDB1-45BB-A9E3-AF96E2C876BA}"/>
              </a:ext>
            </a:extLst>
          </p:cNvPr>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17407F1-0FA8-48F6-B012-CA212C7380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404977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C72E-715D-4334-92BB-4755DEA5EDEA}"/>
              </a:ext>
            </a:extLst>
          </p:cNvPr>
          <p:cNvSpPr>
            <a:spLocks noGrp="1"/>
          </p:cNvSpPr>
          <p:nvPr>
            <p:ph type="ctrTitle"/>
          </p:nvPr>
        </p:nvSpPr>
        <p:spPr/>
        <p:txBody>
          <a:bodyPr/>
          <a:lstStyle/>
          <a:p>
            <a:r>
              <a:rPr lang="en-FI" dirty="0"/>
              <a:t>Administrative = via DPA</a:t>
            </a:r>
            <a:endParaRPr lang="de-DE" dirty="0"/>
          </a:p>
        </p:txBody>
      </p:sp>
      <p:sp>
        <p:nvSpPr>
          <p:cNvPr id="3" name="Subtitle 2">
            <a:extLst>
              <a:ext uri="{FF2B5EF4-FFF2-40B4-BE49-F238E27FC236}">
                <a16:creationId xmlns:a16="http://schemas.microsoft.com/office/drawing/2014/main" id="{8232F03A-FDEA-4CED-A9CF-03375EA3856D}"/>
              </a:ext>
            </a:extLst>
          </p:cNvPr>
          <p:cNvSpPr>
            <a:spLocks noGrp="1"/>
          </p:cNvSpPr>
          <p:nvPr>
            <p:ph type="subTitle" idx="1"/>
          </p:nvPr>
        </p:nvSpPr>
        <p:spPr/>
        <p:txBody>
          <a:bodyPr/>
          <a:lstStyle/>
          <a:p>
            <a:endParaRPr lang="de-DE"/>
          </a:p>
        </p:txBody>
      </p:sp>
      <p:pic>
        <p:nvPicPr>
          <p:cNvPr id="13" name="Picture Placeholder 12" descr="A picture containing person, suit, posing, dressed&#10;&#10;Description automatically generated">
            <a:extLst>
              <a:ext uri="{FF2B5EF4-FFF2-40B4-BE49-F238E27FC236}">
                <a16:creationId xmlns:a16="http://schemas.microsoft.com/office/drawing/2014/main" id="{C7DBC497-0CEB-4487-B5ED-A62E4E73A1F4}"/>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733" r="8733"/>
          <a:stretch>
            <a:fillRect/>
          </a:stretch>
        </p:blipFill>
        <p:spPr/>
      </p:pic>
    </p:spTree>
    <p:extLst>
      <p:ext uri="{BB962C8B-B14F-4D97-AF65-F5344CB8AC3E}">
        <p14:creationId xmlns:p14="http://schemas.microsoft.com/office/powerpoint/2010/main" val="251653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Shape 1"/>
          <p:cNvSpPr txBox="1"/>
          <p:nvPr/>
        </p:nvSpPr>
        <p:spPr>
          <a:xfrm>
            <a:off x="1104840" y="76320"/>
            <a:ext cx="9980280" cy="1096560"/>
          </a:xfrm>
          <a:prstGeom prst="rect">
            <a:avLst/>
          </a:prstGeom>
          <a:noFill/>
          <a:ln>
            <a:noFill/>
          </a:ln>
        </p:spPr>
        <p:txBody>
          <a:bodyPr lIns="0" rIns="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3200" b="0" i="0" u="none" strike="noStrike" kern="1200" cap="none" spc="-1" normalizeH="0" baseline="0" noProof="0" dirty="0">
                <a:ln>
                  <a:noFill/>
                </a:ln>
                <a:solidFill>
                  <a:srgbClr val="514843"/>
                </a:solidFill>
                <a:effectLst/>
                <a:uLnTx/>
                <a:uFillTx/>
                <a:latin typeface="Plantagenet Cherokee"/>
                <a:ea typeface="+mn-ea"/>
                <a:cs typeface="+mn-cs"/>
              </a:rPr>
              <a:t>The administrative approach</a:t>
            </a:r>
            <a:endParaRPr kumimoji="0" lang="de-DE" sz="3200" b="0" i="0" u="none" strike="noStrike" kern="1200" cap="none" spc="-1" normalizeH="0" baseline="0" noProof="0" dirty="0">
              <a:ln>
                <a:noFill/>
              </a:ln>
              <a:solidFill>
                <a:srgbClr val="514843"/>
              </a:solidFill>
              <a:effectLst/>
              <a:uLnTx/>
              <a:uFillTx/>
              <a:latin typeface="Euphemia"/>
              <a:ea typeface="+mn-ea"/>
              <a:cs typeface="+mn-cs"/>
            </a:endParaRPr>
          </a:p>
        </p:txBody>
      </p:sp>
      <p:sp>
        <p:nvSpPr>
          <p:cNvPr id="326" name="TextShape 2"/>
          <p:cNvSpPr txBox="1"/>
          <p:nvPr/>
        </p:nvSpPr>
        <p:spPr>
          <a:xfrm>
            <a:off x="1104840" y="1600200"/>
            <a:ext cx="9981720" cy="4571640"/>
          </a:xfrm>
          <a:prstGeom prst="rect">
            <a:avLst/>
          </a:prstGeom>
          <a:noFill/>
          <a:ln>
            <a:noFill/>
          </a:ln>
        </p:spPr>
        <p:txBody>
          <a:bodyPr lIns="0" rIns="0">
            <a:noAutofit/>
          </a:bodyPr>
          <a:lstStyle/>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en-FI" sz="2000" b="0" i="0" u="none" strike="noStrike" kern="1200" cap="none" spc="-1" normalizeH="0" baseline="0" noProof="0" dirty="0">
                <a:ln>
                  <a:noFill/>
                </a:ln>
                <a:solidFill>
                  <a:srgbClr val="514843"/>
                </a:solidFill>
                <a:effectLst/>
                <a:uLnTx/>
                <a:uFillTx/>
                <a:latin typeface="Euphemia"/>
                <a:ea typeface="+mn-ea"/>
                <a:cs typeface="+mn-cs"/>
              </a:rPr>
              <a:t>Under GDPR all Member States must have DPAs (different names: ICP, ICO,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Ombuds</a:t>
            </a:r>
            <a:r>
              <a:rPr kumimoji="0" lang="en-FI" sz="2000" b="0" i="0" u="none" strike="noStrike" kern="1200" cap="none" spc="-1" normalizeH="0" baseline="0" noProof="0" dirty="0">
                <a:ln>
                  <a:noFill/>
                </a:ln>
                <a:solidFill>
                  <a:srgbClr val="514843"/>
                </a:solidFill>
                <a:effectLst/>
                <a:uLnTx/>
                <a:uFillTx/>
                <a:latin typeface="Euphemia"/>
                <a:ea typeface="+mn-ea"/>
                <a:cs typeface="+mn-cs"/>
              </a:rPr>
              <a:t>man)</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en-FI" sz="2000" b="0" i="0" u="none" strike="noStrike" kern="1200" cap="none" spc="-1" normalizeH="0" baseline="0" noProof="0" dirty="0">
                <a:ln>
                  <a:noFill/>
                </a:ln>
                <a:solidFill>
                  <a:srgbClr val="514843"/>
                </a:solidFill>
                <a:effectLst/>
                <a:uLnTx/>
                <a:uFillTx/>
                <a:latin typeface="Euphemia"/>
                <a:ea typeface="+mn-ea"/>
                <a:cs typeface="+mn-cs"/>
              </a:rPr>
              <a:t>Often prompted by </a:t>
            </a:r>
            <a:r>
              <a:rPr kumimoji="0" lang="en-FI" sz="2000" b="0" i="0" u="none" strike="noStrike" kern="1200" cap="none" spc="-1" normalizeH="0" baseline="0" noProof="0" dirty="0" err="1">
                <a:ln>
                  <a:noFill/>
                </a:ln>
                <a:solidFill>
                  <a:srgbClr val="514843"/>
                </a:solidFill>
                <a:effectLst/>
                <a:uLnTx/>
                <a:uFillTx/>
                <a:latin typeface="Euphemia"/>
                <a:ea typeface="+mn-ea"/>
                <a:cs typeface="+mn-cs"/>
              </a:rPr>
              <a:t>compliants</a:t>
            </a:r>
            <a:r>
              <a:rPr kumimoji="0" lang="en-FI" sz="2000" b="0" i="0" u="none" strike="noStrike" kern="1200" cap="none" spc="-1" normalizeH="0" baseline="0" noProof="0" dirty="0">
                <a:ln>
                  <a:noFill/>
                </a:ln>
                <a:solidFill>
                  <a:srgbClr val="514843"/>
                </a:solidFill>
                <a:effectLst/>
                <a:uLnTx/>
                <a:uFillTx/>
                <a:latin typeface="Euphemia"/>
                <a:ea typeface="+mn-ea"/>
                <a:cs typeface="+mn-cs"/>
              </a:rPr>
              <a:t> by citizens; but also own initiative </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err="1">
                <a:ln>
                  <a:noFill/>
                </a:ln>
                <a:solidFill>
                  <a:srgbClr val="514843"/>
                </a:solidFill>
                <a:effectLst/>
                <a:uLnTx/>
                <a:uFillTx/>
                <a:latin typeface="Euphemia"/>
                <a:ea typeface="+mn-ea"/>
                <a:cs typeface="+mn-cs"/>
              </a:rPr>
              <a:t>Often</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cheaper</a:t>
            </a:r>
            <a:r>
              <a:rPr kumimoji="0" lang="de-DE" sz="2000" b="0" i="0" u="none" strike="noStrike" kern="1200" cap="none" spc="-1" normalizeH="0" baseline="0" noProof="0" dirty="0">
                <a:ln>
                  <a:noFill/>
                </a:ln>
                <a:solidFill>
                  <a:srgbClr val="514843"/>
                </a:solidFill>
                <a:effectLst/>
                <a:uLnTx/>
                <a:uFillTx/>
                <a:latin typeface="Euphemia"/>
                <a:ea typeface="+mn-ea"/>
                <a:cs typeface="+mn-cs"/>
              </a:rPr>
              <a:t> and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faster</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than</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the</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judicial</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option</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Very flexible</a:t>
            </a: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Reviews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of</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decisions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often</a:t>
            </a:r>
            <a:r>
              <a:rPr kumimoji="0" lang="de-DE" sz="2000" b="0" i="0" u="none" strike="noStrike" kern="1200" cap="none" spc="-1" normalizeH="0" baseline="0" noProof="0" dirty="0">
                <a:ln>
                  <a:noFill/>
                </a:ln>
                <a:solidFill>
                  <a:srgbClr val="514843"/>
                </a:solidFill>
                <a:effectLst/>
                <a:uLnTx/>
                <a:uFillTx/>
                <a:latin typeface="Euphemia"/>
                <a:ea typeface="+mn-ea"/>
                <a:cs typeface="+mn-cs"/>
              </a:rPr>
              <a:t> end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up</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going</a:t>
            </a:r>
            <a:r>
              <a:rPr kumimoji="0" lang="de-DE" sz="2000" b="0" i="0" u="none" strike="noStrike" kern="1200" cap="none" spc="-1" normalizeH="0" baseline="0" noProof="0" dirty="0">
                <a:ln>
                  <a:noFill/>
                </a:ln>
                <a:solidFill>
                  <a:srgbClr val="514843"/>
                </a:solidFill>
                <a:effectLst/>
                <a:uLnTx/>
                <a:uFillTx/>
                <a:latin typeface="Euphemia"/>
                <a:ea typeface="+mn-ea"/>
                <a:cs typeface="+mn-cs"/>
              </a:rPr>
              <a:t> t</a:t>
            </a:r>
            <a:r>
              <a:rPr kumimoji="0" lang="en-FI" sz="2000" b="0" i="0" u="none" strike="noStrike" kern="1200" cap="none" spc="-1" normalizeH="0" baseline="0" noProof="0" dirty="0">
                <a:ln>
                  <a:noFill/>
                </a:ln>
                <a:solidFill>
                  <a:srgbClr val="514843"/>
                </a:solidFill>
                <a:effectLst/>
                <a:uLnTx/>
                <a:uFillTx/>
                <a:latin typeface="Euphemia"/>
                <a:ea typeface="+mn-ea"/>
                <a:cs typeface="+mn-cs"/>
              </a:rPr>
              <a:t>o courts</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0" marR="0" lvl="0" indent="0" algn="l" defTabSz="914400" rtl="0" eaLnBrk="1" fontAlgn="auto" latinLnBrk="0" hangingPunct="1">
              <a:lnSpc>
                <a:spcPct val="90000"/>
              </a:lnSpc>
              <a:spcBef>
                <a:spcPts val="1800"/>
              </a:spcBef>
              <a:spcAft>
                <a:spcPts val="0"/>
              </a:spcAft>
              <a:buClrTx/>
              <a:buSzTx/>
              <a:buFontTx/>
              <a:buNone/>
              <a:tabLst/>
              <a:defRPr/>
            </a:pP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See, e.g., GDPR, art. </a:t>
            </a:r>
            <a:r>
              <a:rPr kumimoji="0" lang="en-FI" sz="2000" b="0" i="0" u="none" strike="noStrike" kern="1200" cap="none" spc="-1" normalizeH="0" baseline="0" noProof="0" dirty="0">
                <a:ln>
                  <a:noFill/>
                </a:ln>
                <a:solidFill>
                  <a:srgbClr val="514843"/>
                </a:solidFill>
                <a:effectLst/>
                <a:uLnTx/>
                <a:uFillTx/>
                <a:latin typeface="Euphemia"/>
                <a:ea typeface="+mn-ea"/>
                <a:cs typeface="+mn-cs"/>
              </a:rPr>
              <a:t>77, </a:t>
            </a:r>
            <a:r>
              <a:rPr kumimoji="0" lang="de-DE" sz="2000" b="0" i="0" u="none" strike="noStrike" kern="1200" cap="none" spc="-1" normalizeH="0" baseline="0" noProof="0" dirty="0">
                <a:ln>
                  <a:noFill/>
                </a:ln>
                <a:solidFill>
                  <a:srgbClr val="514843"/>
                </a:solidFill>
                <a:effectLst/>
                <a:uLnTx/>
                <a:uFillTx/>
                <a:latin typeface="Euphemia"/>
                <a:ea typeface="+mn-ea"/>
                <a:cs typeface="+mn-cs"/>
              </a:rPr>
              <a:t>83</a:t>
            </a:r>
          </a:p>
        </p:txBody>
      </p:sp>
      <p:sp>
        <p:nvSpPr>
          <p:cNvPr id="327" name="TextShape 3"/>
          <p:cNvSpPr txBox="1"/>
          <p:nvPr/>
        </p:nvSpPr>
        <p:spPr>
          <a:xfrm>
            <a:off x="2934360" y="6356520"/>
            <a:ext cx="6322680" cy="364680"/>
          </a:xfrm>
          <a:prstGeom prst="rect">
            <a:avLst/>
          </a:prstGeom>
          <a:noFill/>
          <a:ln>
            <a:noFill/>
          </a:ln>
        </p:spPr>
        <p:txBody>
          <a:bodyPr lIns="0" r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1"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72744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Enforcement</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under</a:t>
            </a:r>
            <a:r>
              <a:rPr lang="fr-CA" sz="2800" spc="-1" dirty="0">
                <a:solidFill>
                  <a:srgbClr val="514843"/>
                </a:solidFill>
                <a:latin typeface="Plantagenet Cherokee"/>
                <a:ea typeface="+mn-ea"/>
                <a:cs typeface="+mn-cs"/>
              </a:rPr>
              <a:t> the GDPR</a:t>
            </a:r>
          </a:p>
        </p:txBody>
      </p:sp>
      <p:graphicFrame>
        <p:nvGraphicFramePr>
          <p:cNvPr id="4" name="Content Placeholder 3"/>
          <p:cNvGraphicFramePr>
            <a:graphicFrameLocks/>
          </p:cNvGraphicFramePr>
          <p:nvPr/>
        </p:nvGraphicFramePr>
        <p:xfrm>
          <a:off x="1104841" y="1845734"/>
          <a:ext cx="9383650" cy="4015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066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242795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5F00-07CE-C60E-6BA4-1C1DF47DD871}"/>
              </a:ext>
            </a:extLst>
          </p:cNvPr>
          <p:cNvSpPr>
            <a:spLocks noGrp="1"/>
          </p:cNvSpPr>
          <p:nvPr>
            <p:ph type="title"/>
          </p:nvPr>
        </p:nvSpPr>
        <p:spPr/>
        <p:txBody>
          <a:bodyPr/>
          <a:lstStyle/>
          <a:p>
            <a:r>
              <a:rPr lang="de-DE" dirty="0"/>
              <a:t>Individual work 	</a:t>
            </a:r>
            <a:endParaRPr lang="fi-FI" dirty="0"/>
          </a:p>
        </p:txBody>
      </p:sp>
      <p:sp>
        <p:nvSpPr>
          <p:cNvPr id="3" name="Content Placeholder 2">
            <a:extLst>
              <a:ext uri="{FF2B5EF4-FFF2-40B4-BE49-F238E27FC236}">
                <a16:creationId xmlns:a16="http://schemas.microsoft.com/office/drawing/2014/main" id="{8F41F885-D73A-55E3-03D7-03F82C8481A2}"/>
              </a:ext>
            </a:extLst>
          </p:cNvPr>
          <p:cNvSpPr>
            <a:spLocks noGrp="1"/>
          </p:cNvSpPr>
          <p:nvPr>
            <p:ph idx="1"/>
          </p:nvPr>
        </p:nvSpPr>
        <p:spPr/>
        <p:txBody>
          <a:bodyPr/>
          <a:lstStyle/>
          <a:p>
            <a:r>
              <a:rPr lang="de-DE" dirty="0"/>
              <a:t>Let's </a:t>
            </a:r>
            <a:r>
              <a:rPr lang="de-DE" dirty="0" err="1"/>
              <a:t>assume</a:t>
            </a:r>
            <a:r>
              <a:rPr lang="de-DE" dirty="0"/>
              <a:t> there was a violation of data protection law. </a:t>
            </a:r>
          </a:p>
          <a:p>
            <a:r>
              <a:rPr lang="de-DE" dirty="0"/>
              <a:t>Please come up with </a:t>
            </a:r>
            <a:r>
              <a:rPr lang="de-DE" dirty="0" err="1"/>
              <a:t>criteria</a:t>
            </a:r>
            <a:r>
              <a:rPr lang="de-DE" dirty="0"/>
              <a:t> </a:t>
            </a:r>
            <a:r>
              <a:rPr lang="de-DE" dirty="0" err="1"/>
              <a:t>why</a:t>
            </a:r>
            <a:r>
              <a:rPr lang="de-DE" dirty="0"/>
              <a:t> the </a:t>
            </a:r>
            <a:r>
              <a:rPr lang="de-DE" dirty="0" err="1"/>
              <a:t>fine</a:t>
            </a:r>
            <a:r>
              <a:rPr lang="de-DE" dirty="0"/>
              <a:t> should be higher/</a:t>
            </a:r>
            <a:r>
              <a:rPr lang="de-DE" dirty="0" err="1"/>
              <a:t>lower</a:t>
            </a:r>
            <a:r>
              <a:rPr lang="de-DE" dirty="0"/>
              <a:t> </a:t>
            </a:r>
            <a:r>
              <a:rPr lang="de-DE" dirty="0" err="1"/>
              <a:t>than</a:t>
            </a:r>
            <a:r>
              <a:rPr lang="de-DE" dirty="0"/>
              <a:t> </a:t>
            </a:r>
            <a:r>
              <a:rPr lang="de-DE" dirty="0" err="1"/>
              <a:t>usual</a:t>
            </a:r>
            <a:r>
              <a:rPr lang="de-DE" dirty="0"/>
              <a:t>. </a:t>
            </a:r>
            <a:endParaRPr lang="fi-FI" dirty="0"/>
          </a:p>
        </p:txBody>
      </p:sp>
    </p:spTree>
    <p:extLst>
      <p:ext uri="{BB962C8B-B14F-4D97-AF65-F5344CB8AC3E}">
        <p14:creationId xmlns:p14="http://schemas.microsoft.com/office/powerpoint/2010/main" val="92095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22F2-9B75-403F-8AF2-6B10AB707418}"/>
              </a:ext>
            </a:extLst>
          </p:cNvPr>
          <p:cNvSpPr>
            <a:spLocks noGrp="1"/>
          </p:cNvSpPr>
          <p:nvPr>
            <p:ph type="ctrTitle"/>
          </p:nvPr>
        </p:nvSpPr>
        <p:spPr/>
        <p:txBody>
          <a:bodyPr>
            <a:normAutofit/>
          </a:bodyPr>
          <a:lstStyle/>
          <a:p>
            <a:r>
              <a:rPr lang="de-DE" sz="5400" cap="none" dirty="0">
                <a:solidFill>
                  <a:schemeClr val="tx2"/>
                </a:solidFill>
              </a:rPr>
              <a:t>ENFORCEMENT</a:t>
            </a:r>
          </a:p>
        </p:txBody>
      </p:sp>
      <p:sp>
        <p:nvSpPr>
          <p:cNvPr id="5" name="Subtitle 4">
            <a:extLst>
              <a:ext uri="{FF2B5EF4-FFF2-40B4-BE49-F238E27FC236}">
                <a16:creationId xmlns:a16="http://schemas.microsoft.com/office/drawing/2014/main" id="{0EC01C95-310A-420E-BAF9-E3E4128D66AA}"/>
              </a:ext>
            </a:extLst>
          </p:cNvPr>
          <p:cNvSpPr>
            <a:spLocks noGrp="1"/>
          </p:cNvSpPr>
          <p:nvPr>
            <p:ph type="subTitle" idx="1"/>
          </p:nvPr>
        </p:nvSpPr>
        <p:spPr/>
        <p:txBody>
          <a:bodyPr/>
          <a:lstStyle/>
          <a:p>
            <a:endParaRPr lang="fi-FI" dirty="0"/>
          </a:p>
        </p:txBody>
      </p:sp>
      <p:pic>
        <p:nvPicPr>
          <p:cNvPr id="6" name="CCF9BC60-706C-433B-8CC4-F42B460F73D3">
            <a:extLst>
              <a:ext uri="{FF2B5EF4-FFF2-40B4-BE49-F238E27FC236}">
                <a16:creationId xmlns:a16="http://schemas.microsoft.com/office/drawing/2014/main" id="{E881F3E9-2370-48AA-AE55-F97174D2AE7F}"/>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t="27247" b="27247"/>
          <a:stretch>
            <a:fillRect/>
          </a:stretch>
        </p:blipFill>
        <p:spPr bwMode="auto">
          <a:xfrm>
            <a:off x="6981825" y="1311275"/>
            <a:ext cx="5210175" cy="4208463"/>
          </a:xfrm>
          <a:prstGeom prst="rect">
            <a:avLst/>
          </a:prstGeom>
          <a:noFill/>
          <a:ln>
            <a:noFill/>
          </a:ln>
        </p:spPr>
      </p:pic>
    </p:spTree>
    <p:extLst>
      <p:ext uri="{BB962C8B-B14F-4D97-AF65-F5344CB8AC3E}">
        <p14:creationId xmlns:p14="http://schemas.microsoft.com/office/powerpoint/2010/main" val="299164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Enforcement</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under</a:t>
            </a:r>
            <a:r>
              <a:rPr lang="fr-CA" sz="2800" spc="-1" dirty="0">
                <a:solidFill>
                  <a:srgbClr val="514843"/>
                </a:solidFill>
                <a:latin typeface="Plantagenet Cherokee"/>
                <a:ea typeface="+mn-ea"/>
                <a:cs typeface="+mn-cs"/>
              </a:rPr>
              <a:t> the GDPR – </a:t>
            </a:r>
            <a:r>
              <a:rPr lang="en-FI" sz="2800" spc="-1" dirty="0">
                <a:solidFill>
                  <a:srgbClr val="514843"/>
                </a:solidFill>
                <a:latin typeface="Plantagenet Cherokee"/>
                <a:ea typeface="+mn-ea"/>
                <a:cs typeface="+mn-cs"/>
              </a:rPr>
              <a:t>Criteria for fines</a:t>
            </a:r>
            <a:r>
              <a:rPr lang="de-DE" sz="2800" spc="-1" dirty="0">
                <a:solidFill>
                  <a:srgbClr val="514843"/>
                </a:solidFill>
                <a:latin typeface="Plantagenet Cherokee"/>
                <a:ea typeface="+mn-ea"/>
                <a:cs typeface="+mn-cs"/>
              </a:rPr>
              <a:t> (1)</a:t>
            </a:r>
            <a:endParaRPr lang="fr-CA" sz="2800" spc="-1" dirty="0">
              <a:solidFill>
                <a:srgbClr val="514843"/>
              </a:solidFill>
              <a:latin typeface="Plantagenet Cherokee"/>
              <a:ea typeface="+mn-ea"/>
              <a:cs typeface="+mn-cs"/>
            </a:endParaRPr>
          </a:p>
        </p:txBody>
      </p:sp>
      <p:sp>
        <p:nvSpPr>
          <p:cNvPr id="3" name="Content Placeholder 2"/>
          <p:cNvSpPr>
            <a:spLocks noGrp="1"/>
          </p:cNvSpPr>
          <p:nvPr>
            <p:ph idx="1"/>
          </p:nvPr>
        </p:nvSpPr>
        <p:spPr>
          <a:xfrm>
            <a:off x="1037230" y="1428800"/>
            <a:ext cx="10047890" cy="5429200"/>
          </a:xfrm>
        </p:spPr>
        <p:txBody>
          <a:bodyPr>
            <a:normAutofit/>
          </a:bodyPr>
          <a:lstStyle/>
          <a:p>
            <a:pPr marL="0" indent="0">
              <a:buNone/>
            </a:pPr>
            <a:r>
              <a:rPr lang="en-US" sz="2400" dirty="0"/>
              <a:t>(a)  the nature, gravity and duration of the infringement taking into account the nature scope or purpose of the processing concerned as well as the number of data subjects affected and the level of damage suffered by them; </a:t>
            </a:r>
          </a:p>
          <a:p>
            <a:pPr marL="0" indent="0">
              <a:buNone/>
            </a:pPr>
            <a:r>
              <a:rPr lang="en-US" sz="2400" dirty="0"/>
              <a:t>(b)  the intentional or negligent character of the infringement; </a:t>
            </a:r>
          </a:p>
          <a:p>
            <a:pPr marL="0" indent="0">
              <a:buNone/>
            </a:pPr>
            <a:r>
              <a:rPr lang="en-US" sz="2400" dirty="0"/>
              <a:t>(c)  any action taken by the controller or processor to mitigate the damage suffered by data subjects; </a:t>
            </a:r>
          </a:p>
          <a:p>
            <a:pPr marL="0" indent="0">
              <a:buNone/>
            </a:pPr>
            <a:r>
              <a:rPr lang="en-US" sz="2400" dirty="0"/>
              <a:t>(d)  the degree of responsibility of the controller or processor taking into account technical and </a:t>
            </a:r>
            <a:r>
              <a:rPr lang="en-US" sz="2400" dirty="0" err="1"/>
              <a:t>organisational</a:t>
            </a:r>
            <a:r>
              <a:rPr lang="en-US" sz="2400" dirty="0"/>
              <a:t> measures implemented by them pursuant to Articles 25 and 32; </a:t>
            </a:r>
          </a:p>
          <a:p>
            <a:pPr marL="0" indent="0">
              <a:buNone/>
            </a:pPr>
            <a:r>
              <a:rPr lang="en-US" sz="2400" dirty="0"/>
              <a:t>(e)  any relevant previous infringements by the controller or processor; </a:t>
            </a:r>
          </a:p>
        </p:txBody>
      </p:sp>
    </p:spTree>
    <p:extLst>
      <p:ext uri="{BB962C8B-B14F-4D97-AF65-F5344CB8AC3E}">
        <p14:creationId xmlns:p14="http://schemas.microsoft.com/office/powerpoint/2010/main" val="262746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Enforcement</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under</a:t>
            </a:r>
            <a:r>
              <a:rPr lang="fr-CA" sz="2800" spc="-1" dirty="0">
                <a:solidFill>
                  <a:srgbClr val="514843"/>
                </a:solidFill>
                <a:latin typeface="Plantagenet Cherokee"/>
                <a:ea typeface="+mn-ea"/>
                <a:cs typeface="+mn-cs"/>
              </a:rPr>
              <a:t> the GDPR – </a:t>
            </a:r>
            <a:r>
              <a:rPr lang="en-FI" sz="2800" spc="-1" dirty="0">
                <a:solidFill>
                  <a:srgbClr val="514843"/>
                </a:solidFill>
                <a:latin typeface="Plantagenet Cherokee"/>
                <a:ea typeface="+mn-ea"/>
                <a:cs typeface="+mn-cs"/>
              </a:rPr>
              <a:t>Criteria for fines</a:t>
            </a:r>
            <a:r>
              <a:rPr lang="de-DE" sz="2800" spc="-1" dirty="0">
                <a:solidFill>
                  <a:srgbClr val="514843"/>
                </a:solidFill>
                <a:latin typeface="Plantagenet Cherokee"/>
                <a:ea typeface="+mn-ea"/>
                <a:cs typeface="+mn-cs"/>
              </a:rPr>
              <a:t> (1)</a:t>
            </a:r>
            <a:endParaRPr lang="fr-CA" sz="2800" spc="-1" dirty="0">
              <a:solidFill>
                <a:srgbClr val="514843"/>
              </a:solidFill>
              <a:latin typeface="Plantagenet Cherokee"/>
              <a:ea typeface="+mn-ea"/>
              <a:cs typeface="+mn-cs"/>
            </a:endParaRPr>
          </a:p>
        </p:txBody>
      </p:sp>
      <p:sp>
        <p:nvSpPr>
          <p:cNvPr id="3" name="Content Placeholder 2"/>
          <p:cNvSpPr>
            <a:spLocks noGrp="1"/>
          </p:cNvSpPr>
          <p:nvPr>
            <p:ph idx="1"/>
          </p:nvPr>
        </p:nvSpPr>
        <p:spPr>
          <a:xfrm>
            <a:off x="1037230" y="1428800"/>
            <a:ext cx="10047890" cy="5429200"/>
          </a:xfrm>
        </p:spPr>
        <p:txBody>
          <a:bodyPr>
            <a:normAutofit fontScale="92500" lnSpcReduction="20000"/>
          </a:bodyPr>
          <a:lstStyle/>
          <a:p>
            <a:pPr marL="0" indent="0">
              <a:buNone/>
            </a:pPr>
            <a:r>
              <a:rPr lang="en-US" dirty="0"/>
              <a:t>(f)  the degree of cooperation with the supervisory authority, in order to remedy the infringement and mitigate the possible adverse effects of the infringement; </a:t>
            </a:r>
          </a:p>
          <a:p>
            <a:pPr marL="0" indent="0">
              <a:buNone/>
            </a:pPr>
            <a:r>
              <a:rPr lang="en-US" dirty="0"/>
              <a:t>(g)  the categories of personal data affected by the infringement; </a:t>
            </a:r>
          </a:p>
          <a:p>
            <a:pPr marL="0" indent="0">
              <a:buNone/>
            </a:pPr>
            <a:r>
              <a:rPr lang="en-US" dirty="0"/>
              <a:t>(h)  the manner in which the infringement became known to the supervisory authority, in particular whether, and if so to what extent, the controller or processor notified the infringement; </a:t>
            </a:r>
          </a:p>
          <a:p>
            <a:pPr marL="0" indent="0">
              <a:buNone/>
            </a:pPr>
            <a:r>
              <a:rPr lang="en-US" dirty="0"/>
              <a:t>(</a:t>
            </a:r>
            <a:r>
              <a:rPr lang="en-US" dirty="0" err="1"/>
              <a:t>i</a:t>
            </a:r>
            <a:r>
              <a:rPr lang="en-US" dirty="0"/>
              <a:t>)  where measures referred to in Article 58(2) have previously been ordered against the controller or processor concerned with regard to the same subject-matter, compliance with those measures; </a:t>
            </a:r>
          </a:p>
          <a:p>
            <a:pPr marL="0" indent="0">
              <a:buNone/>
            </a:pPr>
            <a:r>
              <a:rPr lang="en-US" dirty="0"/>
              <a:t>(j)  adherence to approved codes of conduct pursuant to Article 40 or approved certification mechanisms pursuant to Article 42; and </a:t>
            </a:r>
          </a:p>
          <a:p>
            <a:pPr marL="0" indent="0">
              <a:buNone/>
            </a:pPr>
            <a:r>
              <a:rPr lang="en-US" dirty="0"/>
              <a:t>(k)  any other aggravating or mitigating factor applicable to the circumstances of the case, such as financial benefits gained, or losses avoided, directly or indirectly, from the infringement</a:t>
            </a:r>
            <a:endParaRPr lang="fi-FI" dirty="0"/>
          </a:p>
        </p:txBody>
      </p:sp>
    </p:spTree>
    <p:extLst>
      <p:ext uri="{BB962C8B-B14F-4D97-AF65-F5344CB8AC3E}">
        <p14:creationId xmlns:p14="http://schemas.microsoft.com/office/powerpoint/2010/main" val="374117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FI" dirty="0"/>
              <a:t>Often </a:t>
            </a:r>
            <a:r>
              <a:rPr lang="en-FI" dirty="0" err="1"/>
              <a:t>DPAs</a:t>
            </a:r>
            <a:r>
              <a:rPr lang="en-FI" dirty="0"/>
              <a:t> are in the news, as they can issue fines</a:t>
            </a:r>
            <a:endParaRPr lang="en-US" dirty="0">
              <a:solidFill>
                <a:schemeClr val="bg1"/>
              </a:solidFill>
            </a:endParaRPr>
          </a:p>
        </p:txBody>
      </p:sp>
      <p:graphicFrame>
        <p:nvGraphicFramePr>
          <p:cNvPr id="5" name="Content Placeholder 4">
            <a:extLst>
              <a:ext uri="{FF2B5EF4-FFF2-40B4-BE49-F238E27FC236}">
                <a16:creationId xmlns:a16="http://schemas.microsoft.com/office/drawing/2014/main" id="{7BA2CC66-A5DE-43BC-B7B5-66FB0D2DEC00}"/>
              </a:ext>
            </a:extLst>
          </p:cNvPr>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92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DE17-29E7-C2BD-AC61-7FD456300F3F}"/>
              </a:ext>
            </a:extLst>
          </p:cNvPr>
          <p:cNvSpPr>
            <a:spLocks noGrp="1"/>
          </p:cNvSpPr>
          <p:nvPr>
            <p:ph type="title"/>
          </p:nvPr>
        </p:nvSpPr>
        <p:spPr/>
        <p:txBody>
          <a:bodyPr/>
          <a:lstStyle/>
          <a:p>
            <a:r>
              <a:rPr lang="en-US" dirty="0"/>
              <a:t>Highest fines imposed for GDPR infringement</a:t>
            </a:r>
            <a:endParaRPr lang="fi-FI" dirty="0"/>
          </a:p>
        </p:txBody>
      </p:sp>
      <p:grpSp>
        <p:nvGrpSpPr>
          <p:cNvPr id="7" name="Group 6">
            <a:extLst>
              <a:ext uri="{FF2B5EF4-FFF2-40B4-BE49-F238E27FC236}">
                <a16:creationId xmlns:a16="http://schemas.microsoft.com/office/drawing/2014/main" id="{8AEF9FE4-CE1D-12EA-3F2A-63EF376EBF70}"/>
              </a:ext>
            </a:extLst>
          </p:cNvPr>
          <p:cNvGrpSpPr/>
          <p:nvPr/>
        </p:nvGrpSpPr>
        <p:grpSpPr>
          <a:xfrm>
            <a:off x="6690097" y="1917212"/>
            <a:ext cx="4720705" cy="3963144"/>
            <a:chOff x="1597650" y="3796273"/>
            <a:chExt cx="2814956" cy="2558795"/>
          </a:xfrm>
          <a:solidFill>
            <a:schemeClr val="accent5"/>
          </a:solidFill>
        </p:grpSpPr>
        <p:sp>
          <p:nvSpPr>
            <p:cNvPr id="8" name="Oval 7">
              <a:extLst>
                <a:ext uri="{FF2B5EF4-FFF2-40B4-BE49-F238E27FC236}">
                  <a16:creationId xmlns:a16="http://schemas.microsoft.com/office/drawing/2014/main" id="{000C65BB-5673-A885-0227-FF3FFA84C93A}"/>
                </a:ext>
              </a:extLst>
            </p:cNvPr>
            <p:cNvSpPr/>
            <p:nvPr/>
          </p:nvSpPr>
          <p:spPr>
            <a:xfrm>
              <a:off x="1597650" y="3796273"/>
              <a:ext cx="2814956" cy="2558795"/>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Freeform: Shape 8">
              <a:extLst>
                <a:ext uri="{FF2B5EF4-FFF2-40B4-BE49-F238E27FC236}">
                  <a16:creationId xmlns:a16="http://schemas.microsoft.com/office/drawing/2014/main" id="{2179C663-1EA6-9029-A9DF-2F31B9BEDC09}"/>
                </a:ext>
              </a:extLst>
            </p:cNvPr>
            <p:cNvSpPr/>
            <p:nvPr/>
          </p:nvSpPr>
          <p:spPr>
            <a:xfrm>
              <a:off x="2479053" y="4172342"/>
              <a:ext cx="1329444" cy="460583"/>
            </a:xfrm>
            <a:custGeom>
              <a:avLst/>
              <a:gdLst>
                <a:gd name="connsiteX0" fmla="*/ 0 w 2463621"/>
                <a:gd name="connsiteY0" fmla="*/ 0 h 460583"/>
                <a:gd name="connsiteX1" fmla="*/ 2463621 w 2463621"/>
                <a:gd name="connsiteY1" fmla="*/ 0 h 460583"/>
                <a:gd name="connsiteX2" fmla="*/ 2463621 w 2463621"/>
                <a:gd name="connsiteY2" fmla="*/ 460583 h 460583"/>
                <a:gd name="connsiteX3" fmla="*/ 0 w 2463621"/>
                <a:gd name="connsiteY3" fmla="*/ 460583 h 460583"/>
                <a:gd name="connsiteX4" fmla="*/ 0 w 2463621"/>
                <a:gd name="connsiteY4" fmla="*/ 0 h 460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621" h="460583">
                  <a:moveTo>
                    <a:pt x="0" y="0"/>
                  </a:moveTo>
                  <a:lnTo>
                    <a:pt x="2463621" y="0"/>
                  </a:lnTo>
                  <a:lnTo>
                    <a:pt x="2463621" y="460583"/>
                  </a:lnTo>
                  <a:lnTo>
                    <a:pt x="0" y="460583"/>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430" rIns="0" bIns="11430" numCol="1" spcCol="1270" anchor="ctr" anchorCtr="0">
              <a:noAutofit/>
            </a:bodyPr>
            <a:lstStyle/>
            <a:p>
              <a:pPr marL="0" lvl="0" indent="0" algn="l" defTabSz="400050">
                <a:lnSpc>
                  <a:spcPct val="90000"/>
                </a:lnSpc>
                <a:spcBef>
                  <a:spcPct val="0"/>
                </a:spcBef>
                <a:spcAft>
                  <a:spcPct val="35000"/>
                </a:spcAft>
                <a:buNone/>
              </a:pPr>
              <a:r>
                <a:rPr lang="en-US" sz="2800" kern="1200"/>
                <a:t>In Europe</a:t>
              </a:r>
              <a:endParaRPr lang="en-AU" sz="2800" kern="1200"/>
            </a:p>
          </p:txBody>
        </p:sp>
      </p:grpSp>
      <p:grpSp>
        <p:nvGrpSpPr>
          <p:cNvPr id="10" name="Group 9">
            <a:extLst>
              <a:ext uri="{FF2B5EF4-FFF2-40B4-BE49-F238E27FC236}">
                <a16:creationId xmlns:a16="http://schemas.microsoft.com/office/drawing/2014/main" id="{AFB202CE-D242-932C-7F8D-601A30AB992D}"/>
              </a:ext>
            </a:extLst>
          </p:cNvPr>
          <p:cNvGrpSpPr/>
          <p:nvPr/>
        </p:nvGrpSpPr>
        <p:grpSpPr>
          <a:xfrm>
            <a:off x="1104900" y="2093993"/>
            <a:ext cx="4789865" cy="3609582"/>
            <a:chOff x="1311662" y="1755373"/>
            <a:chExt cx="2476898" cy="2127844"/>
          </a:xfrm>
          <a:solidFill>
            <a:schemeClr val="accent1"/>
          </a:solidFill>
        </p:grpSpPr>
        <p:sp>
          <p:nvSpPr>
            <p:cNvPr id="11" name="Oval 10">
              <a:extLst>
                <a:ext uri="{FF2B5EF4-FFF2-40B4-BE49-F238E27FC236}">
                  <a16:creationId xmlns:a16="http://schemas.microsoft.com/office/drawing/2014/main" id="{32244464-DF33-019D-DDFA-BB8B373B5BDD}"/>
                </a:ext>
              </a:extLst>
            </p:cNvPr>
            <p:cNvSpPr/>
            <p:nvPr/>
          </p:nvSpPr>
          <p:spPr>
            <a:xfrm>
              <a:off x="1311662" y="1755373"/>
              <a:ext cx="2174223" cy="2127844"/>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fi-FI"/>
            </a:p>
          </p:txBody>
        </p:sp>
        <p:sp>
          <p:nvSpPr>
            <p:cNvPr id="12" name="Freeform: Shape 11">
              <a:extLst>
                <a:ext uri="{FF2B5EF4-FFF2-40B4-BE49-F238E27FC236}">
                  <a16:creationId xmlns:a16="http://schemas.microsoft.com/office/drawing/2014/main" id="{3FE9CECF-B95E-27CA-AB99-D922D1F1C98E}"/>
                </a:ext>
              </a:extLst>
            </p:cNvPr>
            <p:cNvSpPr/>
            <p:nvPr/>
          </p:nvSpPr>
          <p:spPr>
            <a:xfrm>
              <a:off x="2047909" y="2097801"/>
              <a:ext cx="1740651" cy="460583"/>
            </a:xfrm>
            <a:custGeom>
              <a:avLst/>
              <a:gdLst>
                <a:gd name="connsiteX0" fmla="*/ 0 w 2463621"/>
                <a:gd name="connsiteY0" fmla="*/ 0 h 460583"/>
                <a:gd name="connsiteX1" fmla="*/ 2463621 w 2463621"/>
                <a:gd name="connsiteY1" fmla="*/ 0 h 460583"/>
                <a:gd name="connsiteX2" fmla="*/ 2463621 w 2463621"/>
                <a:gd name="connsiteY2" fmla="*/ 460583 h 460583"/>
                <a:gd name="connsiteX3" fmla="*/ 0 w 2463621"/>
                <a:gd name="connsiteY3" fmla="*/ 460583 h 460583"/>
                <a:gd name="connsiteX4" fmla="*/ 0 w 2463621"/>
                <a:gd name="connsiteY4" fmla="*/ 0 h 460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621" h="460583">
                  <a:moveTo>
                    <a:pt x="0" y="0"/>
                  </a:moveTo>
                  <a:lnTo>
                    <a:pt x="2463621" y="0"/>
                  </a:lnTo>
                  <a:lnTo>
                    <a:pt x="2463621" y="460583"/>
                  </a:lnTo>
                  <a:lnTo>
                    <a:pt x="0" y="460583"/>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430" rIns="0" bIns="11430" numCol="1" spcCol="1270" anchor="ctr" anchorCtr="0">
              <a:noAutofit/>
            </a:bodyPr>
            <a:lstStyle/>
            <a:p>
              <a:pPr defTabSz="400050">
                <a:lnSpc>
                  <a:spcPct val="90000"/>
                </a:lnSpc>
                <a:spcBef>
                  <a:spcPct val="0"/>
                </a:spcBef>
                <a:spcAft>
                  <a:spcPct val="35000"/>
                </a:spcAft>
              </a:pPr>
              <a:r>
                <a:rPr lang="en-GB" sz="2800" b="0" i="0" dirty="0">
                  <a:solidFill>
                    <a:schemeClr val="bg1"/>
                  </a:solidFill>
                  <a:effectLst/>
                  <a:latin typeface="Söhne"/>
                </a:rPr>
                <a:t>In Finland</a:t>
              </a:r>
              <a:endParaRPr lang="en-AU" sz="1800" kern="1200" dirty="0">
                <a:solidFill>
                  <a:schemeClr val="bg1"/>
                </a:solidFill>
              </a:endParaRPr>
            </a:p>
          </p:txBody>
        </p:sp>
        <p:sp>
          <p:nvSpPr>
            <p:cNvPr id="13" name="Freeform: Shape 12">
              <a:extLst>
                <a:ext uri="{FF2B5EF4-FFF2-40B4-BE49-F238E27FC236}">
                  <a16:creationId xmlns:a16="http://schemas.microsoft.com/office/drawing/2014/main" id="{2C8A7685-7C62-AE9E-B0FF-95BF134A9228}"/>
                </a:ext>
              </a:extLst>
            </p:cNvPr>
            <p:cNvSpPr/>
            <p:nvPr/>
          </p:nvSpPr>
          <p:spPr>
            <a:xfrm>
              <a:off x="1642656" y="2935093"/>
              <a:ext cx="1648575" cy="358555"/>
            </a:xfrm>
            <a:custGeom>
              <a:avLst/>
              <a:gdLst>
                <a:gd name="connsiteX0" fmla="*/ 0 w 2463621"/>
                <a:gd name="connsiteY0" fmla="*/ 0 h 342060"/>
                <a:gd name="connsiteX1" fmla="*/ 2463621 w 2463621"/>
                <a:gd name="connsiteY1" fmla="*/ 0 h 342060"/>
                <a:gd name="connsiteX2" fmla="*/ 2463621 w 2463621"/>
                <a:gd name="connsiteY2" fmla="*/ 342060 h 342060"/>
                <a:gd name="connsiteX3" fmla="*/ 0 w 2463621"/>
                <a:gd name="connsiteY3" fmla="*/ 342060 h 342060"/>
                <a:gd name="connsiteX4" fmla="*/ 0 w 2463621"/>
                <a:gd name="connsiteY4" fmla="*/ 0 h 342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621" h="342060">
                  <a:moveTo>
                    <a:pt x="0" y="0"/>
                  </a:moveTo>
                  <a:lnTo>
                    <a:pt x="2463621" y="0"/>
                  </a:lnTo>
                  <a:lnTo>
                    <a:pt x="2463621" y="342060"/>
                  </a:lnTo>
                  <a:lnTo>
                    <a:pt x="0" y="342060"/>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 rIns="0" bIns="8890" numCol="1" spcCol="1270" anchor="ctr" anchorCtr="0">
              <a:noAutofit/>
            </a:bodyPr>
            <a:lstStyle/>
            <a:p>
              <a:pPr marL="171450" indent="-171450" defTabSz="311150">
                <a:lnSpc>
                  <a:spcPct val="90000"/>
                </a:lnSpc>
                <a:spcBef>
                  <a:spcPct val="0"/>
                </a:spcBef>
                <a:spcAft>
                  <a:spcPct val="35000"/>
                </a:spcAft>
                <a:buFont typeface="Arial" panose="020B0604020202020204" pitchFamily="34" charset="0"/>
                <a:buChar char="•"/>
              </a:pPr>
              <a:endParaRPr lang="en-GB" sz="1200" kern="1200" dirty="0">
                <a:solidFill>
                  <a:schemeClr val="bg1"/>
                </a:solidFill>
              </a:endParaRPr>
            </a:p>
            <a:p>
              <a:pPr defTabSz="311150">
                <a:lnSpc>
                  <a:spcPct val="90000"/>
                </a:lnSpc>
                <a:spcBef>
                  <a:spcPct val="0"/>
                </a:spcBef>
                <a:spcAft>
                  <a:spcPct val="35000"/>
                </a:spcAft>
              </a:pPr>
              <a:r>
                <a:rPr lang="en-GB" sz="1800" b="1" kern="1200" dirty="0">
                  <a:solidFill>
                    <a:schemeClr val="bg1"/>
                  </a:solidFill>
                </a:rPr>
                <a:t>750 000 euros </a:t>
              </a:r>
              <a:endParaRPr lang="en-GB" sz="1800" b="1" kern="1200" dirty="0">
                <a:solidFill>
                  <a:schemeClr val="bg1"/>
                </a:solidFill>
                <a:cs typeface="Arial"/>
              </a:endParaRPr>
            </a:p>
            <a:p>
              <a:pPr marL="171450" indent="-171450" defTabSz="311150">
                <a:lnSpc>
                  <a:spcPct val="90000"/>
                </a:lnSpc>
                <a:spcBef>
                  <a:spcPct val="0"/>
                </a:spcBef>
                <a:spcAft>
                  <a:spcPct val="35000"/>
                </a:spcAft>
                <a:buFont typeface="Arial" panose="020B0604020202020204" pitchFamily="34" charset="0"/>
                <a:buChar char="•"/>
              </a:pPr>
              <a:r>
                <a:rPr lang="en-GB" sz="1800" dirty="0" err="1">
                  <a:solidFill>
                    <a:schemeClr val="bg1"/>
                  </a:solidFill>
                </a:rPr>
                <a:t>Alektum</a:t>
              </a:r>
              <a:r>
                <a:rPr lang="en-GB" sz="1800" dirty="0">
                  <a:solidFill>
                    <a:schemeClr val="bg1"/>
                  </a:solidFill>
                </a:rPr>
                <a:t> (a debt collection agency)</a:t>
              </a:r>
            </a:p>
            <a:p>
              <a:pPr marL="171450" indent="-171450" defTabSz="311150">
                <a:lnSpc>
                  <a:spcPct val="90000"/>
                </a:lnSpc>
                <a:spcBef>
                  <a:spcPct val="0"/>
                </a:spcBef>
                <a:spcAft>
                  <a:spcPct val="35000"/>
                </a:spcAft>
                <a:buFont typeface="Arial" panose="020B0604020202020204" pitchFamily="34" charset="0"/>
                <a:buChar char="•"/>
              </a:pPr>
              <a:r>
                <a:rPr lang="en-GB" sz="1800" dirty="0">
                  <a:solidFill>
                    <a:schemeClr val="bg1"/>
                  </a:solidFill>
                </a:rPr>
                <a:t>Imposed in January 2023</a:t>
              </a:r>
              <a:endParaRPr lang="en-GB" sz="1800" kern="1200" dirty="0">
                <a:solidFill>
                  <a:schemeClr val="bg1"/>
                </a:solidFill>
              </a:endParaRPr>
            </a:p>
            <a:p>
              <a:pPr marL="171450" indent="-171450" defTabSz="311150">
                <a:lnSpc>
                  <a:spcPct val="90000"/>
                </a:lnSpc>
                <a:spcBef>
                  <a:spcPct val="0"/>
                </a:spcBef>
                <a:spcAft>
                  <a:spcPct val="35000"/>
                </a:spcAft>
                <a:buFont typeface="Arial" panose="020B0604020202020204" pitchFamily="34" charset="0"/>
                <a:buChar char="•"/>
              </a:pPr>
              <a:endParaRPr lang="en-GB" sz="1200" kern="1200" dirty="0">
                <a:solidFill>
                  <a:schemeClr val="bg1"/>
                </a:solidFill>
              </a:endParaRPr>
            </a:p>
            <a:p>
              <a:pPr marL="171450" indent="-171450" defTabSz="311150">
                <a:lnSpc>
                  <a:spcPct val="90000"/>
                </a:lnSpc>
                <a:spcBef>
                  <a:spcPct val="0"/>
                </a:spcBef>
                <a:spcAft>
                  <a:spcPct val="35000"/>
                </a:spcAft>
                <a:buFont typeface="Arial" panose="020B0604020202020204" pitchFamily="34" charset="0"/>
                <a:buChar char="•"/>
              </a:pPr>
              <a:endParaRPr lang="en-GB" sz="1200" kern="1200" dirty="0">
                <a:solidFill>
                  <a:schemeClr val="bg1"/>
                </a:solidFill>
              </a:endParaRPr>
            </a:p>
            <a:p>
              <a:pPr marL="171450" lvl="0" indent="-171450" defTabSz="311150">
                <a:lnSpc>
                  <a:spcPct val="90000"/>
                </a:lnSpc>
                <a:spcBef>
                  <a:spcPct val="0"/>
                </a:spcBef>
                <a:spcAft>
                  <a:spcPct val="35000"/>
                </a:spcAft>
                <a:buFont typeface="Arial" panose="020B0604020202020204" pitchFamily="34" charset="0"/>
                <a:buChar char="•"/>
              </a:pPr>
              <a:endParaRPr lang="en-GB" sz="1200" kern="1200" dirty="0"/>
            </a:p>
          </p:txBody>
        </p:sp>
      </p:grpSp>
      <p:sp>
        <p:nvSpPr>
          <p:cNvPr id="14" name="TextBox 13">
            <a:extLst>
              <a:ext uri="{FF2B5EF4-FFF2-40B4-BE49-F238E27FC236}">
                <a16:creationId xmlns:a16="http://schemas.microsoft.com/office/drawing/2014/main" id="{3D384944-FC57-E559-50EF-D47F2084FB4C}"/>
              </a:ext>
            </a:extLst>
          </p:cNvPr>
          <p:cNvSpPr txBox="1"/>
          <p:nvPr/>
        </p:nvSpPr>
        <p:spPr>
          <a:xfrm>
            <a:off x="7377828" y="2970667"/>
            <a:ext cx="3345240" cy="1938992"/>
          </a:xfrm>
          <a:prstGeom prst="rect">
            <a:avLst/>
          </a:prstGeom>
          <a:noFill/>
        </p:spPr>
        <p:txBody>
          <a:bodyPr wrap="square" lIns="0" tIns="0" rIns="0" bIns="0" rtlCol="0" anchor="t">
            <a:spAutoFit/>
          </a:bodyPr>
          <a:lstStyle/>
          <a:p>
            <a:pPr marL="285750" indent="-285750" algn="just">
              <a:buFont typeface="Arial" panose="020B0604020202020204" pitchFamily="34" charset="0"/>
              <a:buChar char="•"/>
            </a:pPr>
            <a:endParaRPr lang="en-AU" dirty="0">
              <a:solidFill>
                <a:schemeClr val="bg1"/>
              </a:solidFill>
            </a:endParaRPr>
          </a:p>
          <a:p>
            <a:pPr algn="just"/>
            <a:r>
              <a:rPr lang="en-AU" sz="1800" b="1" dirty="0">
                <a:solidFill>
                  <a:schemeClr val="bg1"/>
                </a:solidFill>
              </a:rPr>
              <a:t>1.2 billion euros </a:t>
            </a:r>
            <a:endParaRPr lang="en-AU" sz="1800" b="1" dirty="0">
              <a:solidFill>
                <a:schemeClr val="bg1"/>
              </a:solidFill>
              <a:cs typeface="Arial"/>
            </a:endParaRPr>
          </a:p>
          <a:p>
            <a:pPr marL="285750" indent="-285750" algn="just">
              <a:buFont typeface="Arial" panose="020B0604020202020204" pitchFamily="34" charset="0"/>
              <a:buChar char="•"/>
            </a:pPr>
            <a:r>
              <a:rPr lang="en-AU" sz="1800" dirty="0">
                <a:solidFill>
                  <a:schemeClr val="bg1"/>
                </a:solidFill>
              </a:rPr>
              <a:t>Meta Platforms Ireland Limited</a:t>
            </a:r>
          </a:p>
          <a:p>
            <a:pPr marL="285750" indent="-285750" algn="just">
              <a:buFont typeface="Arial" panose="020B0604020202020204" pitchFamily="34" charset="0"/>
              <a:buChar char="•"/>
            </a:pPr>
            <a:r>
              <a:rPr lang="en-AU" sz="1800" dirty="0">
                <a:solidFill>
                  <a:schemeClr val="bg1"/>
                </a:solidFill>
              </a:rPr>
              <a:t>Imposed in April 2023</a:t>
            </a:r>
          </a:p>
          <a:p>
            <a:pPr marL="285750" indent="-285750" algn="just">
              <a:buFont typeface="Arial" panose="020B0604020202020204" pitchFamily="34" charset="0"/>
              <a:buChar char="•"/>
            </a:pPr>
            <a:r>
              <a:rPr lang="en-AU" sz="1800" dirty="0">
                <a:solidFill>
                  <a:schemeClr val="bg1"/>
                </a:solidFill>
              </a:rPr>
              <a:t>Issued by Ireland’s Data Protection Commission </a:t>
            </a:r>
          </a:p>
        </p:txBody>
      </p:sp>
    </p:spTree>
    <p:extLst>
      <p:ext uri="{BB962C8B-B14F-4D97-AF65-F5344CB8AC3E}">
        <p14:creationId xmlns:p14="http://schemas.microsoft.com/office/powerpoint/2010/main" val="212003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9B093-63BE-49DF-AF5A-4DC6567A547D}"/>
              </a:ext>
            </a:extLst>
          </p:cNvPr>
          <p:cNvSpPr>
            <a:spLocks noGrp="1"/>
          </p:cNvSpPr>
          <p:nvPr>
            <p:ph type="title"/>
          </p:nvPr>
        </p:nvSpPr>
        <p:spPr>
          <a:xfrm>
            <a:off x="1104900" y="685800"/>
            <a:ext cx="9980682" cy="487362"/>
          </a:xfrm>
        </p:spPr>
        <p:txBody>
          <a:bodyPr>
            <a:normAutofit fontScale="90000"/>
          </a:bodyPr>
          <a:lstStyle/>
          <a:p>
            <a:r>
              <a:rPr lang="de-DE" dirty="0" err="1"/>
              <a:t>Another</a:t>
            </a:r>
            <a:r>
              <a:rPr lang="de-DE" dirty="0"/>
              <a:t> high </a:t>
            </a:r>
            <a:r>
              <a:rPr lang="de-DE" dirty="0" err="1"/>
              <a:t>fine</a:t>
            </a:r>
            <a:r>
              <a:rPr lang="de-DE" dirty="0"/>
              <a:t> </a:t>
            </a:r>
            <a:r>
              <a:rPr lang="en-FI" dirty="0"/>
              <a:t>746 million 		</a:t>
            </a:r>
            <a:endParaRPr lang="de-DE" dirty="0"/>
          </a:p>
        </p:txBody>
      </p:sp>
      <p:sp>
        <p:nvSpPr>
          <p:cNvPr id="3" name="Content Placeholder 2">
            <a:extLst>
              <a:ext uri="{FF2B5EF4-FFF2-40B4-BE49-F238E27FC236}">
                <a16:creationId xmlns:a16="http://schemas.microsoft.com/office/drawing/2014/main" id="{4428739F-5E12-4BF6-BADB-E9335D9D8CB5}"/>
              </a:ext>
            </a:extLst>
          </p:cNvPr>
          <p:cNvSpPr>
            <a:spLocks noGrp="1"/>
          </p:cNvSpPr>
          <p:nvPr>
            <p:ph idx="1"/>
          </p:nvPr>
        </p:nvSpPr>
        <p:spPr/>
        <p:txBody>
          <a:bodyPr/>
          <a:lstStyle/>
          <a:p>
            <a:r>
              <a:rPr lang="en-FI" dirty="0"/>
              <a:t>Amazon:  On July 2021, Luxembourg National C</a:t>
            </a:r>
            <a:r>
              <a:rPr lang="de-DE" dirty="0"/>
              <a:t>o</a:t>
            </a:r>
            <a:r>
              <a:rPr lang="en-FI" dirty="0" err="1"/>
              <a:t>mmission</a:t>
            </a:r>
            <a:r>
              <a:rPr lang="en-FI" dirty="0"/>
              <a:t> for DP issued as decision, claiming that Amazon E</a:t>
            </a:r>
            <a:r>
              <a:rPr lang="de-DE" dirty="0"/>
              <a:t>u</a:t>
            </a:r>
            <a:r>
              <a:rPr lang="en-FI" dirty="0"/>
              <a:t>rope did not comply with the GDPR 746 million E</a:t>
            </a:r>
            <a:r>
              <a:rPr lang="de-DE" dirty="0"/>
              <a:t>u</a:t>
            </a:r>
            <a:r>
              <a:rPr lang="en-FI" dirty="0"/>
              <a:t>ro. </a:t>
            </a:r>
          </a:p>
          <a:p>
            <a:r>
              <a:rPr lang="en-FI" dirty="0"/>
              <a:t>Net profit in 2020: 21.331 million US  turnover closer to 350 million US</a:t>
            </a:r>
          </a:p>
          <a:p>
            <a:r>
              <a:rPr lang="en-FI" dirty="0"/>
              <a:t>From net </a:t>
            </a:r>
            <a:r>
              <a:rPr lang="en-FI" u="sng" dirty="0"/>
              <a:t>profit</a:t>
            </a:r>
            <a:r>
              <a:rPr lang="en-FI" dirty="0"/>
              <a:t>, this about 3 % </a:t>
            </a:r>
            <a:br>
              <a:rPr lang="de-DE" dirty="0"/>
            </a:br>
            <a:r>
              <a:rPr lang="en-FI" dirty="0"/>
              <a:t>(i.e. AMAZON would have to work about 10 days for this). </a:t>
            </a:r>
          </a:p>
          <a:p>
            <a:endParaRPr lang="de-DE" dirty="0"/>
          </a:p>
        </p:txBody>
      </p:sp>
      <p:sp>
        <p:nvSpPr>
          <p:cNvPr id="4" name="Footer Placeholder 3">
            <a:extLst>
              <a:ext uri="{FF2B5EF4-FFF2-40B4-BE49-F238E27FC236}">
                <a16:creationId xmlns:a16="http://schemas.microsoft.com/office/drawing/2014/main" id="{32FC7888-122D-4D39-903E-7870F4EEE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pic>
        <p:nvPicPr>
          <p:cNvPr id="6" name="Picture 5">
            <a:extLst>
              <a:ext uri="{FF2B5EF4-FFF2-40B4-BE49-F238E27FC236}">
                <a16:creationId xmlns:a16="http://schemas.microsoft.com/office/drawing/2014/main" id="{6E95C845-2229-4B5F-B768-0AE05890F46E}"/>
              </a:ext>
            </a:extLst>
          </p:cNvPr>
          <p:cNvPicPr>
            <a:picLocks noChangeAspect="1"/>
          </p:cNvPicPr>
          <p:nvPr/>
        </p:nvPicPr>
        <p:blipFill>
          <a:blip r:embed="rId3"/>
          <a:stretch>
            <a:fillRect/>
          </a:stretch>
        </p:blipFill>
        <p:spPr>
          <a:xfrm>
            <a:off x="1040757" y="4012034"/>
            <a:ext cx="10044825" cy="4066359"/>
          </a:xfrm>
          <a:prstGeom prst="rect">
            <a:avLst/>
          </a:prstGeom>
        </p:spPr>
      </p:pic>
    </p:spTree>
    <p:extLst>
      <p:ext uri="{BB962C8B-B14F-4D97-AF65-F5344CB8AC3E}">
        <p14:creationId xmlns:p14="http://schemas.microsoft.com/office/powerpoint/2010/main" val="128179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 name="TextShape 1"/>
          <p:cNvSpPr txBox="1"/>
          <p:nvPr/>
        </p:nvSpPr>
        <p:spPr>
          <a:xfrm>
            <a:off x="1104840" y="76320"/>
            <a:ext cx="9980280" cy="1096560"/>
          </a:xfrm>
          <a:prstGeom prst="rect">
            <a:avLst/>
          </a:prstGeom>
          <a:noFill/>
          <a:ln>
            <a:noFill/>
          </a:ln>
        </p:spPr>
        <p:txBody>
          <a:bodyPr lIns="0" rIns="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2800" b="0" i="0" u="none" strike="noStrike" kern="1200" cap="none" spc="-1" normalizeH="0" baseline="0" noProof="0">
                <a:ln>
                  <a:noFill/>
                </a:ln>
                <a:solidFill>
                  <a:srgbClr val="514843"/>
                </a:solidFill>
                <a:effectLst/>
                <a:uLnTx/>
                <a:uFillTx/>
                <a:latin typeface="Plantagenet Cherokee"/>
              </a:rPr>
              <a:t>Some numbers</a:t>
            </a:r>
            <a:endParaRPr kumimoji="0" lang="de-DE" sz="2800" b="0" i="0" u="none" strike="noStrike" kern="1200" cap="none" spc="-1" normalizeH="0" baseline="0" noProof="0">
              <a:ln>
                <a:noFill/>
              </a:ln>
              <a:solidFill>
                <a:srgbClr val="514843"/>
              </a:solidFill>
              <a:effectLst/>
              <a:uLnTx/>
              <a:uFillTx/>
              <a:latin typeface="Euphemia"/>
            </a:endParaRPr>
          </a:p>
        </p:txBody>
      </p:sp>
      <p:graphicFrame>
        <p:nvGraphicFramePr>
          <p:cNvPr id="2" name="Diagram 1">
            <a:extLst>
              <a:ext uri="{FF2B5EF4-FFF2-40B4-BE49-F238E27FC236}">
                <a16:creationId xmlns:a16="http://schemas.microsoft.com/office/drawing/2014/main" id="{FDC18186-16EE-43E4-9BC1-C5FBFB329FFB}"/>
              </a:ext>
            </a:extLst>
          </p:cNvPr>
          <p:cNvGraphicFramePr/>
          <p:nvPr/>
        </p:nvGraphicFramePr>
        <p:xfrm>
          <a:off x="1104840" y="1600200"/>
          <a:ext cx="9981720" cy="4571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9" name="TextShape 3"/>
          <p:cNvSpPr txBox="1"/>
          <p:nvPr/>
        </p:nvSpPr>
        <p:spPr>
          <a:xfrm>
            <a:off x="2934360" y="6356520"/>
            <a:ext cx="6322680" cy="364680"/>
          </a:xfrm>
          <a:prstGeom prst="rect">
            <a:avLst/>
          </a:prstGeom>
          <a:noFill/>
          <a:ln>
            <a:noFill/>
          </a:ln>
        </p:spPr>
        <p:txBody>
          <a:bodyPr lIns="0" r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1" normalizeH="0" baseline="0" noProof="0">
              <a:ln>
                <a:noFill/>
              </a:ln>
              <a:solidFill>
                <a:prstClr val="black"/>
              </a:solidFill>
              <a:effectLst/>
              <a:uLnTx/>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627CF-5906-4CE6-A8E3-48DE8718A613}"/>
              </a:ext>
            </a:extLst>
          </p:cNvPr>
          <p:cNvSpPr>
            <a:spLocks noGrp="1"/>
          </p:cNvSpPr>
          <p:nvPr>
            <p:ph type="title"/>
          </p:nvPr>
        </p:nvSpPr>
        <p:spPr/>
        <p:txBody>
          <a:bodyPr/>
          <a:lstStyle/>
          <a:p>
            <a:r>
              <a:rPr lang="de-DE" dirty="0"/>
              <a:t>Over 2 </a:t>
            </a:r>
            <a:r>
              <a:rPr lang="de-DE" dirty="0" err="1"/>
              <a:t>billion</a:t>
            </a:r>
            <a:r>
              <a:rPr lang="de-DE" dirty="0"/>
              <a:t> in </a:t>
            </a:r>
            <a:r>
              <a:rPr lang="de-DE" dirty="0" err="1"/>
              <a:t>cumulative</a:t>
            </a:r>
            <a:r>
              <a:rPr lang="de-DE" dirty="0"/>
              <a:t> </a:t>
            </a:r>
            <a:r>
              <a:rPr lang="de-DE" dirty="0" err="1"/>
              <a:t>fines</a:t>
            </a:r>
            <a:r>
              <a:rPr lang="de-DE" dirty="0"/>
              <a:t> so far </a:t>
            </a:r>
            <a:endParaRPr lang="fi-FI" dirty="0"/>
          </a:p>
        </p:txBody>
      </p:sp>
      <p:sp>
        <p:nvSpPr>
          <p:cNvPr id="4" name="Footer Placeholder 3">
            <a:extLst>
              <a:ext uri="{FF2B5EF4-FFF2-40B4-BE49-F238E27FC236}">
                <a16:creationId xmlns:a16="http://schemas.microsoft.com/office/drawing/2014/main" id="{D6F14AA4-E48E-4415-AEB2-76C78C337CF9}"/>
              </a:ext>
            </a:extLst>
          </p:cNvPr>
          <p:cNvSpPr>
            <a:spLocks noGrp="1"/>
          </p:cNvSpPr>
          <p:nvPr>
            <p:ph type="ftr" sz="quarter" idx="11"/>
          </p:nvPr>
        </p:nvSpPr>
        <p:spPr>
          <a:xfrm>
            <a:off x="2934459" y="6367210"/>
            <a:ext cx="6323082" cy="365126"/>
          </a:xfrm>
        </p:spPr>
        <p:txBody>
          <a:bodyPr/>
          <a:lstStyle/>
          <a:p>
            <a:r>
              <a:rPr lang="de-DE" dirty="0"/>
              <a:t>Source: </a:t>
            </a:r>
            <a:r>
              <a:rPr lang="de-DE" dirty="0">
                <a:hlinkClick r:id="rId3"/>
              </a:rPr>
              <a:t>https://www.enforcementtracker.com/?insights</a:t>
            </a:r>
            <a:endParaRPr lang="de-DE" dirty="0"/>
          </a:p>
          <a:p>
            <a:endParaRPr lang="fi-FI" dirty="0"/>
          </a:p>
        </p:txBody>
      </p:sp>
      <p:pic>
        <p:nvPicPr>
          <p:cNvPr id="10" name="Picture 9">
            <a:extLst>
              <a:ext uri="{FF2B5EF4-FFF2-40B4-BE49-F238E27FC236}">
                <a16:creationId xmlns:a16="http://schemas.microsoft.com/office/drawing/2014/main" id="{71BBA1C6-0E47-C7F5-7B8F-AFAC0CB69B68}"/>
              </a:ext>
            </a:extLst>
          </p:cNvPr>
          <p:cNvPicPr>
            <a:picLocks noChangeAspect="1"/>
          </p:cNvPicPr>
          <p:nvPr/>
        </p:nvPicPr>
        <p:blipFill>
          <a:blip r:embed="rId4"/>
          <a:stretch>
            <a:fillRect/>
          </a:stretch>
        </p:blipFill>
        <p:spPr>
          <a:xfrm>
            <a:off x="1104900" y="1600200"/>
            <a:ext cx="7024116" cy="4767010"/>
          </a:xfrm>
          <a:prstGeom prst="rect">
            <a:avLst/>
          </a:prstGeom>
        </p:spPr>
      </p:pic>
      <p:sp>
        <p:nvSpPr>
          <p:cNvPr id="11" name="Rectangle: Rounded Corners 10">
            <a:extLst>
              <a:ext uri="{FF2B5EF4-FFF2-40B4-BE49-F238E27FC236}">
                <a16:creationId xmlns:a16="http://schemas.microsoft.com/office/drawing/2014/main" id="{93957590-05B7-AAB7-A90B-4DBA3A2D771C}"/>
              </a:ext>
            </a:extLst>
          </p:cNvPr>
          <p:cNvSpPr/>
          <p:nvPr/>
        </p:nvSpPr>
        <p:spPr>
          <a:xfrm>
            <a:off x="8860536" y="5385816"/>
            <a:ext cx="2724912" cy="88696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That is about 2x of what is was a </a:t>
            </a:r>
            <a:r>
              <a:rPr lang="de-DE" dirty="0" err="1"/>
              <a:t>year</a:t>
            </a:r>
            <a:r>
              <a:rPr lang="de-DE" dirty="0"/>
              <a:t> </a:t>
            </a:r>
            <a:r>
              <a:rPr lang="de-DE" dirty="0" err="1"/>
              <a:t>ago</a:t>
            </a:r>
            <a:r>
              <a:rPr lang="de-DE" dirty="0"/>
              <a:t>!</a:t>
            </a:r>
            <a:endParaRPr lang="fi-FI" dirty="0"/>
          </a:p>
        </p:txBody>
      </p:sp>
    </p:spTree>
    <p:extLst>
      <p:ext uri="{BB962C8B-B14F-4D97-AF65-F5344CB8AC3E}">
        <p14:creationId xmlns:p14="http://schemas.microsoft.com/office/powerpoint/2010/main" val="40338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627CF-5906-4CE6-A8E3-48DE8718A613}"/>
              </a:ext>
            </a:extLst>
          </p:cNvPr>
          <p:cNvSpPr>
            <a:spLocks noGrp="1"/>
          </p:cNvSpPr>
          <p:nvPr>
            <p:ph type="title"/>
          </p:nvPr>
        </p:nvSpPr>
        <p:spPr/>
        <p:txBody>
          <a:bodyPr/>
          <a:lstStyle/>
          <a:p>
            <a:r>
              <a:rPr lang="de-DE" dirty="0"/>
              <a:t>Over 4 </a:t>
            </a:r>
            <a:r>
              <a:rPr lang="de-DE" dirty="0" err="1"/>
              <a:t>billion</a:t>
            </a:r>
            <a:r>
              <a:rPr lang="de-DE" dirty="0"/>
              <a:t> in </a:t>
            </a:r>
            <a:r>
              <a:rPr lang="de-DE" dirty="0" err="1"/>
              <a:t>cumulative</a:t>
            </a:r>
            <a:r>
              <a:rPr lang="de-DE" dirty="0"/>
              <a:t> </a:t>
            </a:r>
            <a:r>
              <a:rPr lang="de-DE" dirty="0" err="1"/>
              <a:t>fines</a:t>
            </a:r>
            <a:r>
              <a:rPr lang="de-DE" dirty="0"/>
              <a:t> so far </a:t>
            </a:r>
            <a:endParaRPr lang="fi-FI" dirty="0"/>
          </a:p>
        </p:txBody>
      </p:sp>
      <p:sp>
        <p:nvSpPr>
          <p:cNvPr id="4" name="Footer Placeholder 3">
            <a:extLst>
              <a:ext uri="{FF2B5EF4-FFF2-40B4-BE49-F238E27FC236}">
                <a16:creationId xmlns:a16="http://schemas.microsoft.com/office/drawing/2014/main" id="{D6F14AA4-E48E-4415-AEB2-76C78C337CF9}"/>
              </a:ext>
            </a:extLst>
          </p:cNvPr>
          <p:cNvSpPr>
            <a:spLocks noGrp="1"/>
          </p:cNvSpPr>
          <p:nvPr>
            <p:ph type="ftr" sz="quarter" idx="11"/>
          </p:nvPr>
        </p:nvSpPr>
        <p:spPr/>
        <p:txBody>
          <a:bodyPr/>
          <a:lstStyle/>
          <a:p>
            <a:r>
              <a:rPr lang="de-DE" dirty="0"/>
              <a:t>Source: </a:t>
            </a:r>
            <a:r>
              <a:rPr lang="de-DE" dirty="0">
                <a:hlinkClick r:id="rId3"/>
              </a:rPr>
              <a:t>https://www.enforcementtracker.com/?insights</a:t>
            </a:r>
            <a:endParaRPr lang="de-DE" dirty="0"/>
          </a:p>
          <a:p>
            <a:endParaRPr lang="fi-FI" dirty="0"/>
          </a:p>
        </p:txBody>
      </p:sp>
      <p:graphicFrame>
        <p:nvGraphicFramePr>
          <p:cNvPr id="7" name="Content Placeholder 6">
            <a:extLst>
              <a:ext uri="{FF2B5EF4-FFF2-40B4-BE49-F238E27FC236}">
                <a16:creationId xmlns:a16="http://schemas.microsoft.com/office/drawing/2014/main" id="{A02508A1-03B6-4967-8CA1-2C70D54BB81B}"/>
              </a:ext>
            </a:extLst>
          </p:cNvPr>
          <p:cNvGraphicFramePr>
            <a:graphicFrameLocks noGrp="1"/>
          </p:cNvGraphicFramePr>
          <p:nvPr>
            <p:ph idx="1"/>
          </p:nvPr>
        </p:nvGraphicFramePr>
        <p:xfrm>
          <a:off x="226504" y="1113639"/>
          <a:ext cx="10695964" cy="50354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739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What</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else</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could</a:t>
            </a:r>
            <a:r>
              <a:rPr lang="fr-CA" sz="2800" spc="-1" dirty="0">
                <a:solidFill>
                  <a:srgbClr val="514843"/>
                </a:solidFill>
                <a:latin typeface="Plantagenet Cherokee"/>
                <a:ea typeface="+mn-ea"/>
                <a:cs typeface="+mn-cs"/>
              </a:rPr>
              <a:t> data protection </a:t>
            </a:r>
            <a:r>
              <a:rPr lang="fr-CA" sz="2800" spc="-1" dirty="0" err="1">
                <a:solidFill>
                  <a:srgbClr val="514843"/>
                </a:solidFill>
                <a:latin typeface="Plantagenet Cherokee"/>
                <a:ea typeface="+mn-ea"/>
                <a:cs typeface="+mn-cs"/>
              </a:rPr>
              <a:t>authorities</a:t>
            </a:r>
            <a:r>
              <a:rPr lang="fr-CA" sz="2800" spc="-1" dirty="0">
                <a:solidFill>
                  <a:srgbClr val="514843"/>
                </a:solidFill>
                <a:latin typeface="Plantagenet Cherokee"/>
                <a:ea typeface="+mn-ea"/>
                <a:cs typeface="+mn-cs"/>
              </a:rPr>
              <a:t> do?</a:t>
            </a:r>
            <a:r>
              <a:rPr lang="en-FI" sz="2800" spc="-1" dirty="0">
                <a:solidFill>
                  <a:srgbClr val="514843"/>
                </a:solidFill>
                <a:latin typeface="Plantagenet Cherokee"/>
                <a:ea typeface="+mn-ea"/>
                <a:cs typeface="+mn-cs"/>
              </a:rPr>
              <a:t> (see: 57)</a:t>
            </a:r>
            <a:endParaRPr lang="fr-CA" sz="2800" spc="-1" dirty="0">
              <a:solidFill>
                <a:srgbClr val="514843"/>
              </a:solidFill>
              <a:latin typeface="Plantagenet Cherokee"/>
              <a:ea typeface="+mn-ea"/>
              <a:cs typeface="+mn-cs"/>
            </a:endParaRPr>
          </a:p>
        </p:txBody>
      </p:sp>
      <p:graphicFrame>
        <p:nvGraphicFramePr>
          <p:cNvPr id="4" name="Content Placeholder 3"/>
          <p:cNvGraphicFramePr>
            <a:graphicFrameLocks noGrp="1"/>
          </p:cNvGraphicFramePr>
          <p:nvPr>
            <p:ph idx="1"/>
          </p:nvPr>
        </p:nvGraphicFramePr>
        <p:xfrm>
          <a:off x="1104840" y="1600201"/>
          <a:ext cx="9980280" cy="4363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369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a:solidFill>
                  <a:srgbClr val="514843"/>
                </a:solidFill>
                <a:latin typeface="Plantagenet Cherokee"/>
                <a:ea typeface="+mn-ea"/>
                <a:cs typeface="+mn-cs"/>
              </a:rPr>
              <a:t>Criminal </a:t>
            </a:r>
            <a:r>
              <a:rPr lang="fr-CA" sz="2800" spc="-1" dirty="0" err="1">
                <a:solidFill>
                  <a:srgbClr val="514843"/>
                </a:solidFill>
                <a:latin typeface="Plantagenet Cherokee"/>
                <a:ea typeface="+mn-ea"/>
                <a:cs typeface="+mn-cs"/>
              </a:rPr>
              <a:t>enforcement</a:t>
            </a:r>
            <a:r>
              <a:rPr lang="fr-CA" sz="2800" spc="-1" dirty="0">
                <a:solidFill>
                  <a:srgbClr val="514843"/>
                </a:solidFill>
                <a:latin typeface="Plantagenet Cherokee"/>
                <a:ea typeface="+mn-ea"/>
                <a:cs typeface="+mn-cs"/>
              </a:rPr>
              <a:t> (RL)</a:t>
            </a:r>
          </a:p>
        </p:txBody>
      </p:sp>
      <p:graphicFrame>
        <p:nvGraphicFramePr>
          <p:cNvPr id="4" name="Content Placeholder 3"/>
          <p:cNvGraphicFramePr>
            <a:graphicFrameLocks noGrp="1"/>
          </p:cNvGraphicFramePr>
          <p:nvPr>
            <p:ph idx="1"/>
          </p:nvPr>
        </p:nvGraphicFramePr>
        <p:xfrm>
          <a:off x="1104840" y="1535373"/>
          <a:ext cx="9980280" cy="4865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579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7728-2A50-40C6-8D42-6ACDF7435808}"/>
              </a:ext>
            </a:extLst>
          </p:cNvPr>
          <p:cNvSpPr>
            <a:spLocks noGrp="1"/>
          </p:cNvSpPr>
          <p:nvPr>
            <p:ph type="title"/>
          </p:nvPr>
        </p:nvSpPr>
        <p:spPr/>
        <p:txBody>
          <a:bodyPr/>
          <a:lstStyle/>
          <a:p>
            <a:r>
              <a:rPr lang="de-DE" dirty="0"/>
              <a:t>Introduction </a:t>
            </a:r>
            <a:endParaRPr lang="fi-FI" dirty="0"/>
          </a:p>
        </p:txBody>
      </p:sp>
      <p:sp>
        <p:nvSpPr>
          <p:cNvPr id="3" name="Text Placeholder 2">
            <a:extLst>
              <a:ext uri="{FF2B5EF4-FFF2-40B4-BE49-F238E27FC236}">
                <a16:creationId xmlns:a16="http://schemas.microsoft.com/office/drawing/2014/main" id="{4FD3D463-8288-441E-9B9A-12E8CA8B59F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3CB6BE8E-DB6B-449E-8AA8-2E08C55412F0}"/>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81938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C72E-715D-4334-92BB-4755DEA5EDEA}"/>
              </a:ext>
            </a:extLst>
          </p:cNvPr>
          <p:cNvSpPr>
            <a:spLocks noGrp="1"/>
          </p:cNvSpPr>
          <p:nvPr>
            <p:ph type="ctrTitle"/>
          </p:nvPr>
        </p:nvSpPr>
        <p:spPr>
          <a:xfrm>
            <a:off x="1104900" y="2292094"/>
            <a:ext cx="5734050" cy="2219691"/>
          </a:xfrm>
        </p:spPr>
        <p:txBody>
          <a:bodyPr anchor="ctr">
            <a:normAutofit/>
          </a:bodyPr>
          <a:lstStyle/>
          <a:p>
            <a:r>
              <a:rPr lang="en-FI" dirty="0"/>
              <a:t>Individuals</a:t>
            </a:r>
            <a:endParaRPr lang="de-DE" dirty="0"/>
          </a:p>
        </p:txBody>
      </p:sp>
      <p:sp>
        <p:nvSpPr>
          <p:cNvPr id="17" name="Subtitle 2">
            <a:extLst>
              <a:ext uri="{FF2B5EF4-FFF2-40B4-BE49-F238E27FC236}">
                <a16:creationId xmlns:a16="http://schemas.microsoft.com/office/drawing/2014/main" id="{F98591AE-9E76-405A-85A2-FAB2D4272C7A}"/>
              </a:ext>
            </a:extLst>
          </p:cNvPr>
          <p:cNvSpPr>
            <a:spLocks noGrp="1"/>
          </p:cNvSpPr>
          <p:nvPr>
            <p:ph type="subTitle" idx="1"/>
          </p:nvPr>
        </p:nvSpPr>
        <p:spPr>
          <a:xfrm>
            <a:off x="1104900" y="4511784"/>
            <a:ext cx="5734050" cy="955565"/>
          </a:xfrm>
        </p:spPr>
        <p:txBody>
          <a:bodyPr/>
          <a:lstStyle/>
          <a:p>
            <a:endParaRPr lang="en-US"/>
          </a:p>
        </p:txBody>
      </p:sp>
      <p:pic>
        <p:nvPicPr>
          <p:cNvPr id="8" name="Picture Placeholder 7" descr="Woman in wheelchair thumbs down">
            <a:extLst>
              <a:ext uri="{FF2B5EF4-FFF2-40B4-BE49-F238E27FC236}">
                <a16:creationId xmlns:a16="http://schemas.microsoft.com/office/drawing/2014/main" id="{B65476BF-4580-4EE1-A901-78F99AFC9A05}"/>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9887" r="1" b="50135"/>
          <a:stretch/>
        </p:blipFill>
        <p:spPr>
          <a:xfrm>
            <a:off x="6981063" y="1310656"/>
            <a:ext cx="5210937" cy="4208604"/>
          </a:xfrm>
          <a:noFill/>
        </p:spPr>
      </p:pic>
    </p:spTree>
    <p:extLst>
      <p:ext uri="{BB962C8B-B14F-4D97-AF65-F5344CB8AC3E}">
        <p14:creationId xmlns:p14="http://schemas.microsoft.com/office/powerpoint/2010/main" val="45919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4695" y="69921"/>
            <a:ext cx="8229600" cy="1143000"/>
          </a:xfrm>
        </p:spPr>
        <p:txBody>
          <a:bodyPr rtlCol="0">
            <a:normAutofit/>
          </a:bodyPr>
          <a:lstStyle/>
          <a:p>
            <a:pPr>
              <a:spcBef>
                <a:spcPts val="0"/>
              </a:spcBef>
              <a:defRPr/>
            </a:pPr>
            <a:r>
              <a:rPr lang="fr-CA" sz="2800" spc="-1" dirty="0" err="1">
                <a:solidFill>
                  <a:srgbClr val="514843"/>
                </a:solidFill>
                <a:latin typeface="Plantagenet Cherokee"/>
                <a:ea typeface="+mn-ea"/>
                <a:cs typeface="+mn-cs"/>
              </a:rPr>
              <a:t>What</a:t>
            </a:r>
            <a:r>
              <a:rPr lang="fr-CA" sz="2800" spc="-1" dirty="0">
                <a:solidFill>
                  <a:srgbClr val="514843"/>
                </a:solidFill>
                <a:latin typeface="Plantagenet Cherokee"/>
                <a:ea typeface="+mn-ea"/>
                <a:cs typeface="+mn-cs"/>
              </a:rPr>
              <a:t> can </a:t>
            </a:r>
            <a:r>
              <a:rPr lang="fr-CA" sz="2800" spc="-1" dirty="0" err="1">
                <a:solidFill>
                  <a:srgbClr val="514843"/>
                </a:solidFill>
                <a:latin typeface="Plantagenet Cherokee"/>
                <a:ea typeface="+mn-ea"/>
                <a:cs typeface="+mn-cs"/>
              </a:rPr>
              <a:t>individuals</a:t>
            </a:r>
            <a:r>
              <a:rPr lang="fr-CA" sz="2800" spc="-1" dirty="0">
                <a:solidFill>
                  <a:srgbClr val="514843"/>
                </a:solidFill>
                <a:latin typeface="Plantagenet Cherokee"/>
                <a:ea typeface="+mn-ea"/>
                <a:cs typeface="+mn-cs"/>
              </a:rPr>
              <a:t> do? </a:t>
            </a:r>
          </a:p>
        </p:txBody>
      </p:sp>
      <p:sp>
        <p:nvSpPr>
          <p:cNvPr id="6" name="TextBox 5"/>
          <p:cNvSpPr txBox="1"/>
          <p:nvPr/>
        </p:nvSpPr>
        <p:spPr>
          <a:xfrm>
            <a:off x="5663952" y="6093296"/>
            <a:ext cx="500404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4" name="Content Placeholder 3">
            <a:extLst>
              <a:ext uri="{FF2B5EF4-FFF2-40B4-BE49-F238E27FC236}">
                <a16:creationId xmlns:a16="http://schemas.microsoft.com/office/drawing/2014/main" id="{963765FD-E07D-4D1B-B513-8C841C58B737}"/>
              </a:ext>
            </a:extLst>
          </p:cNvPr>
          <p:cNvGraphicFramePr>
            <a:graphicFrameLocks noGrp="1"/>
          </p:cNvGraphicFramePr>
          <p:nvPr>
            <p:ph idx="1"/>
          </p:nvPr>
        </p:nvGraphicFramePr>
        <p:xfrm>
          <a:off x="1124695" y="1495326"/>
          <a:ext cx="10018702" cy="4373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53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t>Activity</a:t>
            </a:r>
            <a:endParaRPr lang="de-DE" dirty="0"/>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04806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5EAE72-678D-4C16-220F-2DED6298E64D}"/>
              </a:ext>
            </a:extLst>
          </p:cNvPr>
          <p:cNvSpPr>
            <a:spLocks noGrp="1"/>
          </p:cNvSpPr>
          <p:nvPr>
            <p:ph idx="1"/>
          </p:nvPr>
        </p:nvSpPr>
        <p:spPr>
          <a:xfrm>
            <a:off x="1104900" y="1577340"/>
            <a:ext cx="9982200" cy="4617720"/>
          </a:xfrm>
        </p:spPr>
        <p:txBody>
          <a:bodyPr>
            <a:normAutofit/>
          </a:bodyPr>
          <a:lstStyle/>
          <a:p>
            <a:pPr marL="0" indent="0">
              <a:buNone/>
            </a:pPr>
            <a:r>
              <a:rPr lang="de-DE" sz="7200" dirty="0"/>
              <a:t>Should you be able to get compensation for non-material damage?</a:t>
            </a:r>
            <a:endParaRPr lang="fi-FI" sz="7200" dirty="0"/>
          </a:p>
        </p:txBody>
      </p:sp>
    </p:spTree>
    <p:extLst>
      <p:ext uri="{BB962C8B-B14F-4D97-AF65-F5344CB8AC3E}">
        <p14:creationId xmlns:p14="http://schemas.microsoft.com/office/powerpoint/2010/main" val="77206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4913" y="56274"/>
            <a:ext cx="8229601" cy="1143000"/>
          </a:xfrm>
        </p:spPr>
        <p:txBody>
          <a:bodyPr rtlCol="0">
            <a:normAutofit/>
          </a:bodyPr>
          <a:lstStyle/>
          <a:p>
            <a:pPr>
              <a:spcBef>
                <a:spcPts val="0"/>
              </a:spcBef>
              <a:defRPr/>
            </a:pPr>
            <a:r>
              <a:rPr lang="fr-CA" sz="2800" spc="-1" dirty="0">
                <a:solidFill>
                  <a:srgbClr val="514843"/>
                </a:solidFill>
                <a:latin typeface="Plantagenet Cherokee"/>
                <a:ea typeface="+mn-ea"/>
                <a:cs typeface="+mn-cs"/>
              </a:rPr>
              <a:t>Case </a:t>
            </a:r>
          </a:p>
        </p:txBody>
      </p:sp>
      <p:sp>
        <p:nvSpPr>
          <p:cNvPr id="6" name="TextBox 5"/>
          <p:cNvSpPr txBox="1"/>
          <p:nvPr/>
        </p:nvSpPr>
        <p:spPr>
          <a:xfrm>
            <a:off x="5663952" y="6093296"/>
            <a:ext cx="500404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Content Placeholder 2">
            <a:extLst>
              <a:ext uri="{FF2B5EF4-FFF2-40B4-BE49-F238E27FC236}">
                <a16:creationId xmlns:a16="http://schemas.microsoft.com/office/drawing/2014/main" id="{AEDC9C0B-ADEB-41A5-AFEE-3D425B91CC2D}"/>
              </a:ext>
            </a:extLst>
          </p:cNvPr>
          <p:cNvSpPr>
            <a:spLocks noGrp="1"/>
          </p:cNvSpPr>
          <p:nvPr>
            <p:ph idx="1"/>
          </p:nvPr>
        </p:nvSpPr>
        <p:spPr>
          <a:xfrm>
            <a:off x="1124913" y="1417639"/>
            <a:ext cx="8952215" cy="4525963"/>
          </a:xfrm>
        </p:spPr>
        <p:txBody>
          <a:bodyPr/>
          <a:lstStyle/>
          <a:p>
            <a:pPr marL="0" indent="0">
              <a:spcBef>
                <a:spcPts val="1800"/>
              </a:spcBef>
              <a:buNone/>
              <a:defRPr/>
            </a:pPr>
            <a:r>
              <a:rPr lang="de-DE" sz="2000" spc="-1" dirty="0">
                <a:solidFill>
                  <a:srgbClr val="514843"/>
                </a:solidFill>
                <a:latin typeface="Euphemia"/>
              </a:rPr>
              <a:t>Student L (</a:t>
            </a:r>
            <a:r>
              <a:rPr lang="de-DE" sz="2000" spc="-1" dirty="0" err="1">
                <a:solidFill>
                  <a:srgbClr val="514843"/>
                </a:solidFill>
                <a:latin typeface="Euphemia"/>
              </a:rPr>
              <a:t>inspired</a:t>
            </a:r>
            <a:r>
              <a:rPr lang="de-DE" sz="2000" spc="-1" dirty="0">
                <a:solidFill>
                  <a:srgbClr val="514843"/>
                </a:solidFill>
                <a:latin typeface="Euphemia"/>
              </a:rPr>
              <a:t> by a course on data protection law) </a:t>
            </a:r>
            <a:r>
              <a:rPr lang="de-DE" sz="2000" spc="-1" dirty="0" err="1">
                <a:solidFill>
                  <a:srgbClr val="514843"/>
                </a:solidFill>
                <a:latin typeface="Euphemia"/>
              </a:rPr>
              <a:t>discovers</a:t>
            </a:r>
            <a:r>
              <a:rPr lang="de-DE" sz="2000" spc="-1" dirty="0">
                <a:solidFill>
                  <a:srgbClr val="514843"/>
                </a:solidFill>
                <a:latin typeface="Euphemia"/>
              </a:rPr>
              <a:t> a </a:t>
            </a:r>
            <a:r>
              <a:rPr lang="de-DE" sz="2000" spc="-1" dirty="0" err="1">
                <a:solidFill>
                  <a:srgbClr val="514843"/>
                </a:solidFill>
                <a:latin typeface="Euphemia"/>
              </a:rPr>
              <a:t>lot</a:t>
            </a:r>
            <a:r>
              <a:rPr lang="de-DE" sz="2000" spc="-1" dirty="0">
                <a:solidFill>
                  <a:srgbClr val="514843"/>
                </a:solidFill>
                <a:latin typeface="Euphemia"/>
              </a:rPr>
              <a:t> of problems with processing of </a:t>
            </a:r>
            <a:r>
              <a:rPr lang="de-DE" sz="2000" spc="-1" dirty="0" err="1">
                <a:solidFill>
                  <a:srgbClr val="514843"/>
                </a:solidFill>
                <a:latin typeface="Euphemia"/>
              </a:rPr>
              <a:t>start-up</a:t>
            </a:r>
            <a:r>
              <a:rPr lang="de-DE" sz="2000" spc="-1" dirty="0">
                <a:solidFill>
                  <a:srgbClr val="514843"/>
                </a:solidFill>
                <a:latin typeface="Euphemia"/>
              </a:rPr>
              <a:t> company S. S </a:t>
            </a:r>
            <a:r>
              <a:rPr lang="de-DE" sz="2000" spc="-1" dirty="0" err="1">
                <a:solidFill>
                  <a:srgbClr val="514843"/>
                </a:solidFill>
                <a:latin typeface="Euphemia"/>
              </a:rPr>
              <a:t>uses</a:t>
            </a:r>
            <a:r>
              <a:rPr lang="de-DE" sz="2000" spc="-1" dirty="0">
                <a:solidFill>
                  <a:srgbClr val="514843"/>
                </a:solidFill>
                <a:latin typeface="Euphemia"/>
              </a:rPr>
              <a:t> a </a:t>
            </a:r>
            <a:r>
              <a:rPr lang="de-DE" sz="2000" spc="-1" dirty="0" err="1">
                <a:solidFill>
                  <a:srgbClr val="514843"/>
                </a:solidFill>
                <a:latin typeface="Euphemia"/>
              </a:rPr>
              <a:t>cloud</a:t>
            </a:r>
            <a:r>
              <a:rPr lang="de-DE" sz="2000" spc="-1" dirty="0">
                <a:solidFill>
                  <a:srgbClr val="514843"/>
                </a:solidFill>
                <a:latin typeface="Euphemia"/>
              </a:rPr>
              <a:t> </a:t>
            </a:r>
            <a:r>
              <a:rPr lang="de-DE" sz="2000" spc="-1" dirty="0" err="1">
                <a:solidFill>
                  <a:srgbClr val="514843"/>
                </a:solidFill>
                <a:latin typeface="Euphemia"/>
              </a:rPr>
              <a:t>service</a:t>
            </a:r>
            <a:r>
              <a:rPr lang="de-DE" sz="2000" spc="-1" dirty="0">
                <a:solidFill>
                  <a:srgbClr val="514843"/>
                </a:solidFill>
                <a:latin typeface="Euphemia"/>
              </a:rPr>
              <a:t> </a:t>
            </a:r>
            <a:r>
              <a:rPr lang="de-DE" sz="2000" spc="-1" dirty="0" err="1">
                <a:solidFill>
                  <a:srgbClr val="514843"/>
                </a:solidFill>
                <a:latin typeface="Euphemia"/>
              </a:rPr>
              <a:t>provider</a:t>
            </a:r>
            <a:r>
              <a:rPr lang="de-DE" sz="2000" spc="-1" dirty="0">
                <a:solidFill>
                  <a:srgbClr val="514843"/>
                </a:solidFill>
                <a:latin typeface="Euphemia"/>
              </a:rPr>
              <a:t> C.</a:t>
            </a:r>
          </a:p>
          <a:p>
            <a:pPr marL="0" indent="0">
              <a:spcBef>
                <a:spcPts val="1800"/>
              </a:spcBef>
              <a:buNone/>
              <a:defRPr/>
            </a:pPr>
            <a:r>
              <a:rPr lang="de-DE" sz="2000" spc="-1" dirty="0" err="1">
                <a:solidFill>
                  <a:srgbClr val="514843"/>
                </a:solidFill>
                <a:latin typeface="Euphemia"/>
              </a:rPr>
              <a:t>Among</a:t>
            </a:r>
            <a:r>
              <a:rPr lang="de-DE" sz="2000" spc="-1" dirty="0">
                <a:solidFill>
                  <a:srgbClr val="514843"/>
                </a:solidFill>
                <a:latin typeface="Euphemia"/>
              </a:rPr>
              <a:t> </a:t>
            </a:r>
            <a:r>
              <a:rPr lang="de-DE" sz="2000" spc="-1" dirty="0" err="1">
                <a:solidFill>
                  <a:srgbClr val="514843"/>
                </a:solidFill>
                <a:latin typeface="Euphemia"/>
              </a:rPr>
              <a:t>others</a:t>
            </a:r>
            <a:r>
              <a:rPr lang="de-DE" sz="2000" spc="-1" dirty="0">
                <a:solidFill>
                  <a:srgbClr val="514843"/>
                </a:solidFill>
                <a:latin typeface="Euphemia"/>
              </a:rPr>
              <a:t>, </a:t>
            </a:r>
            <a:r>
              <a:rPr lang="de-DE" sz="2000" spc="-1" dirty="0" err="1">
                <a:solidFill>
                  <a:srgbClr val="514843"/>
                </a:solidFill>
                <a:latin typeface="Euphemia"/>
              </a:rPr>
              <a:t>there</a:t>
            </a:r>
            <a:r>
              <a:rPr lang="de-DE" sz="2000" spc="-1" dirty="0">
                <a:solidFill>
                  <a:srgbClr val="514843"/>
                </a:solidFill>
                <a:latin typeface="Euphemia"/>
              </a:rPr>
              <a:t> was </a:t>
            </a:r>
            <a:r>
              <a:rPr lang="de-DE" sz="2000" spc="-1" dirty="0" err="1">
                <a:solidFill>
                  <a:srgbClr val="514843"/>
                </a:solidFill>
                <a:latin typeface="Euphemia"/>
              </a:rPr>
              <a:t>no</a:t>
            </a:r>
            <a:r>
              <a:rPr lang="de-DE" sz="2000" spc="-1" dirty="0">
                <a:solidFill>
                  <a:srgbClr val="514843"/>
                </a:solidFill>
                <a:latin typeface="Euphemia"/>
              </a:rPr>
              <a:t> </a:t>
            </a:r>
            <a:r>
              <a:rPr lang="de-DE" sz="2000" spc="-1" dirty="0" err="1">
                <a:solidFill>
                  <a:srgbClr val="514843"/>
                </a:solidFill>
                <a:latin typeface="Euphemia"/>
              </a:rPr>
              <a:t>privacy</a:t>
            </a:r>
            <a:r>
              <a:rPr lang="de-DE" sz="2000" spc="-1" dirty="0">
                <a:solidFill>
                  <a:srgbClr val="514843"/>
                </a:solidFill>
                <a:latin typeface="Euphemia"/>
              </a:rPr>
              <a:t> </a:t>
            </a:r>
            <a:r>
              <a:rPr lang="de-DE" sz="2000" spc="-1" dirty="0" err="1">
                <a:solidFill>
                  <a:srgbClr val="514843"/>
                </a:solidFill>
                <a:latin typeface="Euphemia"/>
              </a:rPr>
              <a:t>policy</a:t>
            </a:r>
            <a:r>
              <a:rPr lang="de-DE" sz="2000" spc="-1" dirty="0">
                <a:solidFill>
                  <a:srgbClr val="514843"/>
                </a:solidFill>
                <a:latin typeface="Euphemia"/>
              </a:rPr>
              <a:t> on </a:t>
            </a:r>
            <a:r>
              <a:rPr lang="de-DE" sz="2000" spc="-1" dirty="0" err="1">
                <a:solidFill>
                  <a:srgbClr val="514843"/>
                </a:solidFill>
                <a:latin typeface="Euphemia"/>
              </a:rPr>
              <a:t>S‘s</a:t>
            </a:r>
            <a:r>
              <a:rPr lang="de-DE" sz="2000" spc="-1" dirty="0">
                <a:solidFill>
                  <a:srgbClr val="514843"/>
                </a:solidFill>
                <a:latin typeface="Euphemia"/>
              </a:rPr>
              <a:t> </a:t>
            </a:r>
            <a:r>
              <a:rPr lang="de-DE" sz="2000" spc="-1" dirty="0" err="1">
                <a:solidFill>
                  <a:srgbClr val="514843"/>
                </a:solidFill>
                <a:latin typeface="Euphemia"/>
              </a:rPr>
              <a:t>website</a:t>
            </a:r>
            <a:r>
              <a:rPr lang="de-DE" sz="2000" spc="-1" dirty="0">
                <a:solidFill>
                  <a:srgbClr val="514843"/>
                </a:solidFill>
                <a:latin typeface="Euphemia"/>
              </a:rPr>
              <a:t> and </a:t>
            </a:r>
            <a:r>
              <a:rPr lang="de-DE" sz="2000" spc="-1" dirty="0" err="1">
                <a:solidFill>
                  <a:srgbClr val="514843"/>
                </a:solidFill>
                <a:latin typeface="Euphemia"/>
              </a:rPr>
              <a:t>L‘s</a:t>
            </a:r>
            <a:r>
              <a:rPr lang="de-DE" sz="2000" spc="-1" dirty="0">
                <a:solidFill>
                  <a:srgbClr val="514843"/>
                </a:solidFill>
                <a:latin typeface="Euphemia"/>
              </a:rPr>
              <a:t> personal </a:t>
            </a:r>
            <a:r>
              <a:rPr lang="de-DE" sz="2000" spc="-1" dirty="0" err="1">
                <a:solidFill>
                  <a:srgbClr val="514843"/>
                </a:solidFill>
                <a:latin typeface="Euphemia"/>
              </a:rPr>
              <a:t>data</a:t>
            </a:r>
            <a:r>
              <a:rPr lang="de-DE" sz="2000" spc="-1" dirty="0">
                <a:solidFill>
                  <a:srgbClr val="514843"/>
                </a:solidFill>
                <a:latin typeface="Euphemia"/>
              </a:rPr>
              <a:t> </a:t>
            </a:r>
            <a:r>
              <a:rPr lang="de-DE" sz="2000" spc="-1" dirty="0" err="1">
                <a:solidFill>
                  <a:srgbClr val="514843"/>
                </a:solidFill>
                <a:latin typeface="Euphemia"/>
              </a:rPr>
              <a:t>hosted</a:t>
            </a:r>
            <a:r>
              <a:rPr lang="de-DE" sz="2000" spc="-1" dirty="0">
                <a:solidFill>
                  <a:srgbClr val="514843"/>
                </a:solidFill>
                <a:latin typeface="Euphemia"/>
              </a:rPr>
              <a:t> </a:t>
            </a:r>
            <a:r>
              <a:rPr lang="de-DE" sz="2000" spc="-1" dirty="0" err="1">
                <a:solidFill>
                  <a:srgbClr val="514843"/>
                </a:solidFill>
                <a:latin typeface="Euphemia"/>
              </a:rPr>
              <a:t>by</a:t>
            </a:r>
            <a:r>
              <a:rPr lang="de-DE" sz="2000" spc="-1" dirty="0">
                <a:solidFill>
                  <a:srgbClr val="514843"/>
                </a:solidFill>
                <a:latin typeface="Euphemia"/>
              </a:rPr>
              <a:t> C </a:t>
            </a:r>
            <a:r>
              <a:rPr lang="de-DE" sz="2000" spc="-1" dirty="0" err="1">
                <a:solidFill>
                  <a:srgbClr val="514843"/>
                </a:solidFill>
                <a:latin typeface="Euphemia"/>
              </a:rPr>
              <a:t>for</a:t>
            </a:r>
            <a:r>
              <a:rPr lang="de-DE" sz="2000" spc="-1" dirty="0">
                <a:solidFill>
                  <a:srgbClr val="514843"/>
                </a:solidFill>
                <a:latin typeface="Euphemia"/>
              </a:rPr>
              <a:t> S </a:t>
            </a:r>
            <a:r>
              <a:rPr lang="de-DE" sz="2000" spc="-1" dirty="0" err="1">
                <a:solidFill>
                  <a:srgbClr val="514843"/>
                </a:solidFill>
                <a:latin typeface="Euphemia"/>
              </a:rPr>
              <a:t>has</a:t>
            </a:r>
            <a:r>
              <a:rPr lang="de-DE" sz="2000" spc="-1" dirty="0">
                <a:solidFill>
                  <a:srgbClr val="514843"/>
                </a:solidFill>
                <a:latin typeface="Euphemia"/>
              </a:rPr>
              <a:t> </a:t>
            </a:r>
            <a:r>
              <a:rPr lang="de-DE" sz="2000" spc="-1" dirty="0" err="1">
                <a:solidFill>
                  <a:srgbClr val="514843"/>
                </a:solidFill>
                <a:latin typeface="Euphemia"/>
              </a:rPr>
              <a:t>been</a:t>
            </a:r>
            <a:r>
              <a:rPr lang="de-DE" sz="2000" spc="-1" dirty="0">
                <a:solidFill>
                  <a:srgbClr val="514843"/>
                </a:solidFill>
                <a:latin typeface="Euphemia"/>
              </a:rPr>
              <a:t> lost due </a:t>
            </a:r>
            <a:r>
              <a:rPr lang="de-DE" sz="2000" spc="-1" dirty="0" err="1">
                <a:solidFill>
                  <a:srgbClr val="514843"/>
                </a:solidFill>
                <a:latin typeface="Euphemia"/>
              </a:rPr>
              <a:t>to</a:t>
            </a:r>
            <a:r>
              <a:rPr lang="de-DE" sz="2000" spc="-1" dirty="0">
                <a:solidFill>
                  <a:srgbClr val="514843"/>
                </a:solidFill>
                <a:latin typeface="Euphemia"/>
              </a:rPr>
              <a:t> a </a:t>
            </a:r>
            <a:r>
              <a:rPr lang="de-DE" sz="2000" spc="-1" dirty="0" err="1">
                <a:solidFill>
                  <a:srgbClr val="514843"/>
                </a:solidFill>
                <a:latin typeface="Euphemia"/>
              </a:rPr>
              <a:t>criminal</a:t>
            </a:r>
            <a:r>
              <a:rPr lang="de-DE" sz="2000" spc="-1" dirty="0">
                <a:solidFill>
                  <a:srgbClr val="514843"/>
                </a:solidFill>
                <a:latin typeface="Euphemia"/>
              </a:rPr>
              <a:t> </a:t>
            </a:r>
            <a:r>
              <a:rPr lang="de-DE" sz="2000" spc="-1" dirty="0" err="1">
                <a:solidFill>
                  <a:srgbClr val="514843"/>
                </a:solidFill>
                <a:latin typeface="Euphemia"/>
              </a:rPr>
              <a:t>attack</a:t>
            </a:r>
            <a:r>
              <a:rPr lang="de-DE" sz="2000" spc="-1" dirty="0">
                <a:solidFill>
                  <a:srgbClr val="514843"/>
                </a:solidFill>
                <a:latin typeface="Euphemia"/>
              </a:rPr>
              <a:t> on </a:t>
            </a:r>
            <a:r>
              <a:rPr lang="de-DE" sz="2000" spc="-1" dirty="0" err="1">
                <a:solidFill>
                  <a:srgbClr val="514843"/>
                </a:solidFill>
                <a:latin typeface="Euphemia"/>
              </a:rPr>
              <a:t>the</a:t>
            </a:r>
            <a:r>
              <a:rPr lang="de-DE" sz="2000" spc="-1" dirty="0">
                <a:solidFill>
                  <a:srgbClr val="514843"/>
                </a:solidFill>
                <a:latin typeface="Euphemia"/>
              </a:rPr>
              <a:t> </a:t>
            </a:r>
            <a:r>
              <a:rPr lang="de-DE" sz="2000" spc="-1" dirty="0" err="1">
                <a:solidFill>
                  <a:srgbClr val="514843"/>
                </a:solidFill>
                <a:latin typeface="Euphemia"/>
              </a:rPr>
              <a:t>servers</a:t>
            </a:r>
            <a:r>
              <a:rPr lang="de-DE" sz="2000" spc="-1" dirty="0">
                <a:solidFill>
                  <a:srgbClr val="514843"/>
                </a:solidFill>
                <a:latin typeface="Euphemia"/>
              </a:rPr>
              <a:t> </a:t>
            </a:r>
            <a:r>
              <a:rPr lang="de-DE" sz="2000" spc="-1" dirty="0" err="1">
                <a:solidFill>
                  <a:srgbClr val="514843"/>
                </a:solidFill>
                <a:latin typeface="Euphemia"/>
              </a:rPr>
              <a:t>of</a:t>
            </a:r>
            <a:r>
              <a:rPr lang="de-DE" sz="2000" spc="-1" dirty="0">
                <a:solidFill>
                  <a:srgbClr val="514843"/>
                </a:solidFill>
                <a:latin typeface="Euphemia"/>
              </a:rPr>
              <a:t> C, </a:t>
            </a:r>
            <a:r>
              <a:rPr lang="de-DE" sz="2000" spc="-1" dirty="0" err="1">
                <a:solidFill>
                  <a:srgbClr val="514843"/>
                </a:solidFill>
                <a:latin typeface="Euphemia"/>
              </a:rPr>
              <a:t>which</a:t>
            </a:r>
            <a:r>
              <a:rPr lang="de-DE" sz="2000" spc="-1" dirty="0">
                <a:solidFill>
                  <a:srgbClr val="514843"/>
                </a:solidFill>
                <a:latin typeface="Euphemia"/>
              </a:rPr>
              <a:t> </a:t>
            </a:r>
            <a:r>
              <a:rPr lang="de-DE" sz="2000" spc="-1" dirty="0" err="1">
                <a:solidFill>
                  <a:srgbClr val="514843"/>
                </a:solidFill>
                <a:latin typeface="Euphemia"/>
              </a:rPr>
              <a:t>have</a:t>
            </a:r>
            <a:r>
              <a:rPr lang="de-DE" sz="2000" spc="-1" dirty="0">
                <a:solidFill>
                  <a:srgbClr val="514843"/>
                </a:solidFill>
                <a:latin typeface="Euphemia"/>
              </a:rPr>
              <a:t> not </a:t>
            </a:r>
            <a:r>
              <a:rPr lang="de-DE" sz="2000" spc="-1" dirty="0" err="1">
                <a:solidFill>
                  <a:srgbClr val="514843"/>
                </a:solidFill>
                <a:latin typeface="Euphemia"/>
              </a:rPr>
              <a:t>been</a:t>
            </a:r>
            <a:r>
              <a:rPr lang="de-DE" sz="2000" spc="-1" dirty="0">
                <a:solidFill>
                  <a:srgbClr val="514843"/>
                </a:solidFill>
                <a:latin typeface="Euphemia"/>
              </a:rPr>
              <a:t> </a:t>
            </a:r>
            <a:r>
              <a:rPr lang="de-DE" sz="2000" spc="-1" dirty="0" err="1">
                <a:solidFill>
                  <a:srgbClr val="514843"/>
                </a:solidFill>
                <a:latin typeface="Euphemia"/>
              </a:rPr>
              <a:t>properly</a:t>
            </a:r>
            <a:r>
              <a:rPr lang="de-DE" sz="2000" spc="-1" dirty="0">
                <a:solidFill>
                  <a:srgbClr val="514843"/>
                </a:solidFill>
                <a:latin typeface="Euphemia"/>
              </a:rPr>
              <a:t> </a:t>
            </a:r>
            <a:r>
              <a:rPr lang="de-DE" sz="2000" spc="-1" dirty="0" err="1">
                <a:solidFill>
                  <a:srgbClr val="514843"/>
                </a:solidFill>
                <a:latin typeface="Euphemia"/>
              </a:rPr>
              <a:t>secured</a:t>
            </a:r>
            <a:r>
              <a:rPr lang="de-DE" sz="2000" spc="-1" dirty="0">
                <a:solidFill>
                  <a:srgbClr val="514843"/>
                </a:solidFill>
                <a:latin typeface="Euphemia"/>
              </a:rPr>
              <a:t>. </a:t>
            </a:r>
          </a:p>
          <a:p>
            <a:pPr marL="0" indent="0">
              <a:spcBef>
                <a:spcPts val="1800"/>
              </a:spcBef>
              <a:buNone/>
              <a:defRPr/>
            </a:pPr>
            <a:r>
              <a:rPr lang="de-DE" sz="2000" spc="-1" dirty="0" err="1">
                <a:solidFill>
                  <a:srgbClr val="514843"/>
                </a:solidFill>
                <a:latin typeface="Euphemia"/>
              </a:rPr>
              <a:t>When</a:t>
            </a:r>
            <a:r>
              <a:rPr lang="de-DE" sz="2000" spc="-1" dirty="0">
                <a:solidFill>
                  <a:srgbClr val="514843"/>
                </a:solidFill>
                <a:latin typeface="Euphemia"/>
              </a:rPr>
              <a:t> L </a:t>
            </a:r>
            <a:r>
              <a:rPr lang="de-DE" sz="2000" spc="-1" dirty="0" err="1">
                <a:solidFill>
                  <a:srgbClr val="514843"/>
                </a:solidFill>
                <a:latin typeface="Euphemia"/>
              </a:rPr>
              <a:t>asks</a:t>
            </a:r>
            <a:r>
              <a:rPr lang="de-DE" sz="2000" spc="-1" dirty="0">
                <a:solidFill>
                  <a:srgbClr val="514843"/>
                </a:solidFill>
                <a:latin typeface="Euphemia"/>
              </a:rPr>
              <a:t> </a:t>
            </a:r>
            <a:r>
              <a:rPr lang="de-DE" sz="2000" spc="-1" dirty="0" err="1">
                <a:solidFill>
                  <a:srgbClr val="514843"/>
                </a:solidFill>
                <a:latin typeface="Euphemia"/>
              </a:rPr>
              <a:t>for</a:t>
            </a:r>
            <a:r>
              <a:rPr lang="de-DE" sz="2000" spc="-1" dirty="0">
                <a:solidFill>
                  <a:srgbClr val="514843"/>
                </a:solidFill>
                <a:latin typeface="Euphemia"/>
              </a:rPr>
              <a:t> </a:t>
            </a:r>
            <a:r>
              <a:rPr lang="de-DE" sz="2000" spc="-1" dirty="0" err="1">
                <a:solidFill>
                  <a:srgbClr val="514843"/>
                </a:solidFill>
                <a:latin typeface="Euphemia"/>
              </a:rPr>
              <a:t>compensation</a:t>
            </a:r>
            <a:r>
              <a:rPr lang="de-DE" sz="2000" spc="-1" dirty="0">
                <a:solidFill>
                  <a:srgbClr val="514843"/>
                </a:solidFill>
                <a:latin typeface="Euphemia"/>
              </a:rPr>
              <a:t>, S </a:t>
            </a:r>
            <a:r>
              <a:rPr lang="de-DE" sz="2000" spc="-1" dirty="0" err="1">
                <a:solidFill>
                  <a:srgbClr val="514843"/>
                </a:solidFill>
                <a:latin typeface="Euphemia"/>
              </a:rPr>
              <a:t>says</a:t>
            </a:r>
            <a:r>
              <a:rPr lang="de-DE" sz="2000" spc="-1" dirty="0">
                <a:solidFill>
                  <a:srgbClr val="514843"/>
                </a:solidFill>
                <a:latin typeface="Euphemia"/>
              </a:rPr>
              <a:t>:</a:t>
            </a:r>
          </a:p>
          <a:p>
            <a:pPr>
              <a:spcBef>
                <a:spcPts val="1800"/>
              </a:spcBef>
              <a:buFontTx/>
              <a:buChar char="-"/>
              <a:defRPr/>
            </a:pPr>
            <a:r>
              <a:rPr lang="de-DE" sz="2000" spc="-1" dirty="0">
                <a:solidFill>
                  <a:srgbClr val="514843"/>
                </a:solidFill>
                <a:latin typeface="Euphemia"/>
              </a:rPr>
              <a:t>L </a:t>
            </a:r>
            <a:r>
              <a:rPr lang="de-DE" sz="2000" spc="-1" dirty="0" err="1">
                <a:solidFill>
                  <a:srgbClr val="514843"/>
                </a:solidFill>
                <a:latin typeface="Euphemia"/>
              </a:rPr>
              <a:t>cannot</a:t>
            </a:r>
            <a:r>
              <a:rPr lang="de-DE" sz="2000" spc="-1" dirty="0">
                <a:solidFill>
                  <a:srgbClr val="514843"/>
                </a:solidFill>
                <a:latin typeface="Euphemia"/>
              </a:rPr>
              <a:t> </a:t>
            </a:r>
            <a:r>
              <a:rPr lang="de-DE" sz="2000" spc="-1" dirty="0" err="1">
                <a:solidFill>
                  <a:srgbClr val="514843"/>
                </a:solidFill>
                <a:latin typeface="Euphemia"/>
              </a:rPr>
              <a:t>get</a:t>
            </a:r>
            <a:r>
              <a:rPr lang="de-DE" sz="2000" spc="-1" dirty="0">
                <a:solidFill>
                  <a:srgbClr val="514843"/>
                </a:solidFill>
                <a:latin typeface="Euphemia"/>
              </a:rPr>
              <a:t> </a:t>
            </a:r>
            <a:r>
              <a:rPr lang="de-DE" sz="2000" spc="-1" dirty="0" err="1">
                <a:solidFill>
                  <a:srgbClr val="514843"/>
                </a:solidFill>
                <a:latin typeface="Euphemia"/>
              </a:rPr>
              <a:t>compensation</a:t>
            </a:r>
            <a:r>
              <a:rPr lang="de-DE" sz="2000" spc="-1" dirty="0">
                <a:solidFill>
                  <a:srgbClr val="514843"/>
                </a:solidFill>
                <a:latin typeface="Euphemia"/>
              </a:rPr>
              <a:t> </a:t>
            </a:r>
            <a:r>
              <a:rPr lang="de-DE" sz="2000" spc="-1" dirty="0" err="1">
                <a:solidFill>
                  <a:srgbClr val="514843"/>
                </a:solidFill>
                <a:latin typeface="Euphemia"/>
              </a:rPr>
              <a:t>as</a:t>
            </a:r>
            <a:r>
              <a:rPr lang="de-DE" sz="2000" spc="-1" dirty="0">
                <a:solidFill>
                  <a:srgbClr val="514843"/>
                </a:solidFill>
                <a:latin typeface="Euphemia"/>
              </a:rPr>
              <a:t> </a:t>
            </a:r>
            <a:r>
              <a:rPr lang="de-DE" sz="2000" spc="-1" dirty="0" err="1">
                <a:solidFill>
                  <a:srgbClr val="514843"/>
                </a:solidFill>
                <a:latin typeface="Euphemia"/>
              </a:rPr>
              <a:t>there</a:t>
            </a:r>
            <a:r>
              <a:rPr lang="de-DE" sz="2000" spc="-1" dirty="0">
                <a:solidFill>
                  <a:srgbClr val="514843"/>
                </a:solidFill>
                <a:latin typeface="Euphemia"/>
              </a:rPr>
              <a:t> was </a:t>
            </a:r>
            <a:r>
              <a:rPr lang="de-DE" sz="2000" spc="-1" dirty="0" err="1">
                <a:solidFill>
                  <a:srgbClr val="514843"/>
                </a:solidFill>
                <a:latin typeface="Euphemia"/>
              </a:rPr>
              <a:t>no</a:t>
            </a:r>
            <a:r>
              <a:rPr lang="de-DE" sz="2000" spc="-1" dirty="0">
                <a:solidFill>
                  <a:srgbClr val="514843"/>
                </a:solidFill>
                <a:latin typeface="Euphemia"/>
              </a:rPr>
              <a:t> </a:t>
            </a:r>
            <a:r>
              <a:rPr lang="de-DE" sz="2000" spc="-1" dirty="0" err="1">
                <a:solidFill>
                  <a:srgbClr val="514843"/>
                </a:solidFill>
                <a:latin typeface="Euphemia"/>
              </a:rPr>
              <a:t>damage</a:t>
            </a:r>
            <a:r>
              <a:rPr lang="de-DE" sz="2000" spc="-1" dirty="0">
                <a:solidFill>
                  <a:srgbClr val="514843"/>
                </a:solidFill>
                <a:latin typeface="Euphemia"/>
              </a:rPr>
              <a:t>, just a </a:t>
            </a:r>
            <a:r>
              <a:rPr lang="de-DE" sz="2000" spc="-1" dirty="0" err="1">
                <a:solidFill>
                  <a:srgbClr val="514843"/>
                </a:solidFill>
                <a:latin typeface="Euphemia"/>
              </a:rPr>
              <a:t>few</a:t>
            </a:r>
            <a:r>
              <a:rPr lang="de-DE" sz="2000" spc="-1" dirty="0">
                <a:solidFill>
                  <a:srgbClr val="514843"/>
                </a:solidFill>
                <a:latin typeface="Euphemia"/>
              </a:rPr>
              <a:t> log </a:t>
            </a:r>
            <a:r>
              <a:rPr lang="de-DE" sz="2000" spc="-1" dirty="0" err="1">
                <a:solidFill>
                  <a:srgbClr val="514843"/>
                </a:solidFill>
                <a:latin typeface="Euphemia"/>
              </a:rPr>
              <a:t>data</a:t>
            </a:r>
            <a:r>
              <a:rPr lang="de-DE" sz="2000" spc="-1" dirty="0">
                <a:solidFill>
                  <a:srgbClr val="514843"/>
                </a:solidFill>
                <a:latin typeface="Euphemia"/>
              </a:rPr>
              <a:t> </a:t>
            </a:r>
            <a:r>
              <a:rPr lang="de-DE" sz="2000" spc="-1" dirty="0" err="1">
                <a:solidFill>
                  <a:srgbClr val="514843"/>
                </a:solidFill>
                <a:latin typeface="Euphemia"/>
              </a:rPr>
              <a:t>were</a:t>
            </a:r>
            <a:r>
              <a:rPr lang="de-DE" sz="2000" spc="-1" dirty="0">
                <a:solidFill>
                  <a:srgbClr val="514843"/>
                </a:solidFill>
                <a:latin typeface="Euphemia"/>
              </a:rPr>
              <a:t> </a:t>
            </a:r>
            <a:r>
              <a:rPr lang="de-DE" sz="2000" spc="-1" dirty="0" err="1">
                <a:solidFill>
                  <a:srgbClr val="514843"/>
                </a:solidFill>
                <a:latin typeface="Euphemia"/>
              </a:rPr>
              <a:t>publically</a:t>
            </a:r>
            <a:r>
              <a:rPr lang="de-DE" sz="2000" spc="-1" dirty="0">
                <a:solidFill>
                  <a:srgbClr val="514843"/>
                </a:solidFill>
                <a:latin typeface="Euphemia"/>
              </a:rPr>
              <a:t> </a:t>
            </a:r>
            <a:r>
              <a:rPr lang="de-DE" sz="2000" spc="-1" dirty="0" err="1">
                <a:solidFill>
                  <a:srgbClr val="514843"/>
                </a:solidFill>
                <a:latin typeface="Euphemia"/>
              </a:rPr>
              <a:t>available</a:t>
            </a:r>
            <a:r>
              <a:rPr lang="de-DE" sz="2000" spc="-1" dirty="0">
                <a:solidFill>
                  <a:srgbClr val="514843"/>
                </a:solidFill>
                <a:latin typeface="Euphemia"/>
              </a:rPr>
              <a:t>, not real personal </a:t>
            </a:r>
            <a:r>
              <a:rPr lang="de-DE" sz="2000" spc="-1" dirty="0" err="1">
                <a:solidFill>
                  <a:srgbClr val="514843"/>
                </a:solidFill>
                <a:latin typeface="Euphemia"/>
              </a:rPr>
              <a:t>data</a:t>
            </a:r>
            <a:endParaRPr lang="de-DE" sz="2000" spc="-1" dirty="0">
              <a:solidFill>
                <a:srgbClr val="514843"/>
              </a:solidFill>
              <a:latin typeface="Euphemia"/>
            </a:endParaRPr>
          </a:p>
          <a:p>
            <a:pPr>
              <a:spcBef>
                <a:spcPts val="1800"/>
              </a:spcBef>
              <a:buFontTx/>
              <a:buChar char="-"/>
              <a:defRPr/>
            </a:pPr>
            <a:r>
              <a:rPr lang="de-DE" sz="2000" spc="-1" dirty="0">
                <a:solidFill>
                  <a:srgbClr val="514843"/>
                </a:solidFill>
                <a:latin typeface="Euphemia"/>
              </a:rPr>
              <a:t>L </a:t>
            </a:r>
            <a:r>
              <a:rPr lang="de-DE" sz="2000" spc="-1" dirty="0" err="1">
                <a:solidFill>
                  <a:srgbClr val="514843"/>
                </a:solidFill>
                <a:latin typeface="Euphemia"/>
              </a:rPr>
              <a:t>cannot</a:t>
            </a:r>
            <a:r>
              <a:rPr lang="de-DE" sz="2000" spc="-1" dirty="0">
                <a:solidFill>
                  <a:srgbClr val="514843"/>
                </a:solidFill>
                <a:latin typeface="Euphemia"/>
              </a:rPr>
              <a:t> </a:t>
            </a:r>
            <a:r>
              <a:rPr lang="de-DE" sz="2000" spc="-1" dirty="0" err="1">
                <a:solidFill>
                  <a:srgbClr val="514843"/>
                </a:solidFill>
                <a:latin typeface="Euphemia"/>
              </a:rPr>
              <a:t>get</a:t>
            </a:r>
            <a:r>
              <a:rPr lang="de-DE" sz="2000" spc="-1" dirty="0">
                <a:solidFill>
                  <a:srgbClr val="514843"/>
                </a:solidFill>
                <a:latin typeface="Euphemia"/>
              </a:rPr>
              <a:t> </a:t>
            </a:r>
            <a:r>
              <a:rPr lang="de-DE" sz="2000" spc="-1" dirty="0" err="1">
                <a:solidFill>
                  <a:srgbClr val="514843"/>
                </a:solidFill>
                <a:latin typeface="Euphemia"/>
              </a:rPr>
              <a:t>compensation</a:t>
            </a:r>
            <a:r>
              <a:rPr lang="de-DE" sz="2000" spc="-1" dirty="0">
                <a:solidFill>
                  <a:srgbClr val="514843"/>
                </a:solidFill>
                <a:latin typeface="Euphemia"/>
              </a:rPr>
              <a:t> </a:t>
            </a:r>
            <a:r>
              <a:rPr lang="de-DE" sz="2000" spc="-1" dirty="0" err="1">
                <a:solidFill>
                  <a:srgbClr val="514843"/>
                </a:solidFill>
                <a:latin typeface="Euphemia"/>
              </a:rPr>
              <a:t>from</a:t>
            </a:r>
            <a:r>
              <a:rPr lang="de-DE" sz="2000" spc="-1" dirty="0">
                <a:solidFill>
                  <a:srgbClr val="514843"/>
                </a:solidFill>
                <a:latin typeface="Euphemia"/>
              </a:rPr>
              <a:t> S, </a:t>
            </a:r>
            <a:r>
              <a:rPr lang="de-DE" sz="2000" spc="-1" dirty="0" err="1">
                <a:solidFill>
                  <a:srgbClr val="514843"/>
                </a:solidFill>
                <a:latin typeface="Euphemia"/>
              </a:rPr>
              <a:t>as</a:t>
            </a:r>
            <a:r>
              <a:rPr lang="de-DE" sz="2000" spc="-1" dirty="0">
                <a:solidFill>
                  <a:srgbClr val="514843"/>
                </a:solidFill>
                <a:latin typeface="Euphemia"/>
              </a:rPr>
              <a:t> </a:t>
            </a:r>
            <a:r>
              <a:rPr lang="de-DE" sz="2000" spc="-1" dirty="0" err="1">
                <a:solidFill>
                  <a:srgbClr val="514843"/>
                </a:solidFill>
                <a:latin typeface="Euphemia"/>
              </a:rPr>
              <a:t>it</a:t>
            </a:r>
            <a:r>
              <a:rPr lang="de-DE" sz="2000" spc="-1" dirty="0">
                <a:solidFill>
                  <a:srgbClr val="514843"/>
                </a:solidFill>
                <a:latin typeface="Euphemia"/>
              </a:rPr>
              <a:t> was all </a:t>
            </a:r>
            <a:r>
              <a:rPr lang="de-DE" sz="2000" spc="-1" dirty="0" err="1">
                <a:solidFill>
                  <a:srgbClr val="514843"/>
                </a:solidFill>
                <a:latin typeface="Euphemia"/>
              </a:rPr>
              <a:t>C‘s</a:t>
            </a:r>
            <a:r>
              <a:rPr lang="de-DE" sz="2000" spc="-1" dirty="0">
                <a:solidFill>
                  <a:srgbClr val="514843"/>
                </a:solidFill>
                <a:latin typeface="Euphemia"/>
              </a:rPr>
              <a:t> fault</a:t>
            </a:r>
          </a:p>
        </p:txBody>
      </p:sp>
    </p:spTree>
    <p:extLst>
      <p:ext uri="{BB962C8B-B14F-4D97-AF65-F5344CB8AC3E}">
        <p14:creationId xmlns:p14="http://schemas.microsoft.com/office/powerpoint/2010/main" val="97885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a:solidFill>
                  <a:srgbClr val="514843"/>
                </a:solidFill>
                <a:latin typeface="Plantagenet Cherokee"/>
                <a:ea typeface="+mn-ea"/>
                <a:cs typeface="+mn-cs"/>
                <a:hlinkClick r:id="rId3">
                  <a:extLst>
                    <a:ext uri="{A12FA001-AC4F-418D-AE19-62706E023703}">
                      <ahyp:hlinkClr xmlns:ahyp="http://schemas.microsoft.com/office/drawing/2018/hyperlinkcolor" val="tx"/>
                    </a:ext>
                  </a:extLst>
                </a:hlinkClick>
              </a:rPr>
              <a:t>Case </a:t>
            </a:r>
            <a:r>
              <a:rPr lang="en-FI" sz="2800" spc="-1" dirty="0">
                <a:solidFill>
                  <a:srgbClr val="514843"/>
                </a:solidFill>
                <a:latin typeface="Plantagenet Cherokee"/>
                <a:ea typeface="+mn-ea"/>
                <a:cs typeface="+mn-cs"/>
              </a:rPr>
              <a:t>S</a:t>
            </a:r>
            <a:r>
              <a:rPr lang="de-DE" sz="2800" spc="-1" dirty="0">
                <a:solidFill>
                  <a:srgbClr val="514843"/>
                </a:solidFill>
                <a:latin typeface="Plantagenet Cherokee"/>
                <a:ea typeface="+mn-ea"/>
                <a:cs typeface="+mn-cs"/>
              </a:rPr>
              <a:t>u</a:t>
            </a:r>
            <a:r>
              <a:rPr lang="en-FI" sz="2800" spc="-1" dirty="0">
                <a:solidFill>
                  <a:srgbClr val="514843"/>
                </a:solidFill>
                <a:latin typeface="Plantagenet Cherokee"/>
                <a:ea typeface="+mn-ea"/>
                <a:cs typeface="+mn-cs"/>
              </a:rPr>
              <a:t>m</a:t>
            </a:r>
            <a:r>
              <a:rPr lang="de-DE" sz="2800" spc="-1" dirty="0">
                <a:solidFill>
                  <a:srgbClr val="514843"/>
                </a:solidFill>
                <a:latin typeface="Plantagenet Cherokee"/>
                <a:ea typeface="+mn-ea"/>
                <a:cs typeface="+mn-cs"/>
              </a:rPr>
              <a:t>m</a:t>
            </a:r>
            <a:r>
              <a:rPr lang="en-FI" sz="2800" spc="-1" dirty="0">
                <a:solidFill>
                  <a:srgbClr val="514843"/>
                </a:solidFill>
                <a:latin typeface="Plantagenet Cherokee"/>
                <a:ea typeface="+mn-ea"/>
                <a:cs typeface="+mn-cs"/>
              </a:rPr>
              <a:t>a</a:t>
            </a:r>
            <a:r>
              <a:rPr lang="de-DE" sz="2800" spc="-1" dirty="0">
                <a:solidFill>
                  <a:srgbClr val="514843"/>
                </a:solidFill>
                <a:latin typeface="Plantagenet Cherokee"/>
                <a:ea typeface="+mn-ea"/>
                <a:cs typeface="+mn-cs"/>
              </a:rPr>
              <a:t>r</a:t>
            </a:r>
            <a:r>
              <a:rPr lang="en-FI" sz="2800" spc="-1" dirty="0">
                <a:solidFill>
                  <a:srgbClr val="514843"/>
                </a:solidFill>
                <a:latin typeface="Plantagenet Cherokee"/>
                <a:ea typeface="+mn-ea"/>
                <a:cs typeface="+mn-cs"/>
              </a:rPr>
              <a:t>y </a:t>
            </a:r>
            <a:r>
              <a:rPr lang="de-DE" sz="2800" spc="-1" dirty="0">
                <a:solidFill>
                  <a:srgbClr val="514843"/>
                </a:solidFill>
                <a:latin typeface="Plantagenet Cherokee"/>
                <a:ea typeface="+mn-ea"/>
                <a:cs typeface="+mn-cs"/>
              </a:rPr>
              <a:t>G</a:t>
            </a:r>
            <a:r>
              <a:rPr lang="en-FI" sz="2800" spc="-1" dirty="0">
                <a:solidFill>
                  <a:srgbClr val="514843"/>
                </a:solidFill>
                <a:latin typeface="Plantagenet Cherokee"/>
                <a:ea typeface="+mn-ea"/>
                <a:cs typeface="+mn-cs"/>
              </a:rPr>
              <a:t>o</a:t>
            </a:r>
            <a:r>
              <a:rPr lang="de-DE" sz="2800" spc="-1" dirty="0">
                <a:solidFill>
                  <a:srgbClr val="514843"/>
                </a:solidFill>
                <a:latin typeface="Plantagenet Cherokee"/>
                <a:ea typeface="+mn-ea"/>
                <a:cs typeface="+mn-cs"/>
              </a:rPr>
              <a:t>o</a:t>
            </a:r>
            <a:r>
              <a:rPr lang="en-FI" sz="2800" spc="-1" dirty="0">
                <a:solidFill>
                  <a:srgbClr val="514843"/>
                </a:solidFill>
                <a:latin typeface="Plantagenet Cherokee"/>
                <a:ea typeface="+mn-ea"/>
                <a:cs typeface="+mn-cs"/>
              </a:rPr>
              <a:t>g</a:t>
            </a:r>
            <a:r>
              <a:rPr lang="de-DE" sz="2800" spc="-1" dirty="0">
                <a:solidFill>
                  <a:srgbClr val="514843"/>
                </a:solidFill>
                <a:latin typeface="Plantagenet Cherokee"/>
                <a:ea typeface="+mn-ea"/>
                <a:cs typeface="+mn-cs"/>
              </a:rPr>
              <a:t>l</a:t>
            </a:r>
            <a:r>
              <a:rPr lang="en-FI" sz="2800" spc="-1" dirty="0">
                <a:solidFill>
                  <a:srgbClr val="514843"/>
                </a:solidFill>
                <a:latin typeface="Plantagenet Cherokee"/>
                <a:ea typeface="+mn-ea"/>
                <a:cs typeface="+mn-cs"/>
              </a:rPr>
              <a:t>e </a:t>
            </a:r>
            <a:r>
              <a:rPr lang="de-DE" sz="2800" spc="-1" dirty="0">
                <a:solidFill>
                  <a:srgbClr val="514843"/>
                </a:solidFill>
                <a:latin typeface="Plantagenet Cherokee"/>
                <a:ea typeface="+mn-ea"/>
                <a:cs typeface="+mn-cs"/>
              </a:rPr>
              <a:t>v</a:t>
            </a:r>
            <a:r>
              <a:rPr lang="en-FI" sz="2800" spc="-1" dirty="0">
                <a:solidFill>
                  <a:srgbClr val="514843"/>
                </a:solidFill>
                <a:latin typeface="Plantagenet Cherokee"/>
                <a:ea typeface="+mn-ea"/>
                <a:cs typeface="+mn-cs"/>
              </a:rPr>
              <a:t>. </a:t>
            </a:r>
            <a:r>
              <a:rPr lang="de-DE" sz="2800" spc="-1" dirty="0">
                <a:solidFill>
                  <a:srgbClr val="514843"/>
                </a:solidFill>
                <a:latin typeface="Plantagenet Cherokee"/>
                <a:ea typeface="+mn-ea"/>
                <a:cs typeface="+mn-cs"/>
              </a:rPr>
              <a:t>V</a:t>
            </a:r>
            <a:r>
              <a:rPr lang="en-FI" sz="2800" spc="-1" dirty="0" err="1">
                <a:solidFill>
                  <a:srgbClr val="514843"/>
                </a:solidFill>
                <a:latin typeface="Plantagenet Cherokee"/>
                <a:ea typeface="+mn-ea"/>
                <a:cs typeface="+mn-cs"/>
              </a:rPr>
              <a:t>i</a:t>
            </a:r>
            <a:r>
              <a:rPr lang="de-DE" sz="2800" spc="-1" dirty="0">
                <a:solidFill>
                  <a:srgbClr val="514843"/>
                </a:solidFill>
                <a:latin typeface="Plantagenet Cherokee"/>
                <a:ea typeface="+mn-ea"/>
                <a:cs typeface="+mn-cs"/>
              </a:rPr>
              <a:t>d</a:t>
            </a:r>
            <a:r>
              <a:rPr lang="en-FI" sz="2800" spc="-1" dirty="0">
                <a:solidFill>
                  <a:srgbClr val="514843"/>
                </a:solidFill>
                <a:latin typeface="Plantagenet Cherokee"/>
                <a:ea typeface="+mn-ea"/>
                <a:cs typeface="+mn-cs"/>
              </a:rPr>
              <a:t>a</a:t>
            </a:r>
            <a:r>
              <a:rPr lang="de-DE" sz="2800" spc="-1" dirty="0">
                <a:solidFill>
                  <a:srgbClr val="514843"/>
                </a:solidFill>
                <a:latin typeface="Plantagenet Cherokee"/>
                <a:ea typeface="+mn-ea"/>
                <a:cs typeface="+mn-cs"/>
              </a:rPr>
              <a:t>l</a:t>
            </a:r>
            <a:r>
              <a:rPr lang="en-FI" sz="2800" spc="-1" dirty="0">
                <a:solidFill>
                  <a:srgbClr val="514843"/>
                </a:solidFill>
                <a:latin typeface="Plantagenet Cherokee"/>
                <a:ea typeface="+mn-ea"/>
                <a:cs typeface="+mn-cs"/>
              </a:rPr>
              <a:t> (2015)</a:t>
            </a:r>
            <a:endParaRPr lang="fr-CA" sz="2800" spc="-1" dirty="0">
              <a:solidFill>
                <a:srgbClr val="514843"/>
              </a:solidFill>
              <a:latin typeface="Plantagenet Cherokee"/>
              <a:ea typeface="+mn-ea"/>
              <a:cs typeface="+mn-cs"/>
            </a:endParaRPr>
          </a:p>
        </p:txBody>
      </p:sp>
      <p:sp>
        <p:nvSpPr>
          <p:cNvPr id="3" name="Content Placeholder 2"/>
          <p:cNvSpPr>
            <a:spLocks noGrp="1"/>
          </p:cNvSpPr>
          <p:nvPr>
            <p:ph idx="1"/>
          </p:nvPr>
        </p:nvSpPr>
        <p:spPr/>
        <p:txBody>
          <a:bodyPr/>
          <a:lstStyle/>
          <a:p>
            <a:pPr>
              <a:spcBef>
                <a:spcPts val="1800"/>
              </a:spcBef>
              <a:defRPr/>
            </a:pPr>
            <a:r>
              <a:rPr lang="de-DE" sz="2000" spc="-1" dirty="0">
                <a:solidFill>
                  <a:srgbClr val="514843"/>
                </a:solidFill>
                <a:latin typeface="Euphemia"/>
              </a:rPr>
              <a:t>FACTS/PROCEEDING </a:t>
            </a:r>
          </a:p>
          <a:p>
            <a:pPr lvl="1">
              <a:spcBef>
                <a:spcPts val="1800"/>
              </a:spcBef>
              <a:defRPr/>
            </a:pPr>
            <a:r>
              <a:rPr lang="de-DE" spc="-1" dirty="0">
                <a:solidFill>
                  <a:srgbClr val="514843"/>
                </a:solidFill>
                <a:latin typeface="Euphemia"/>
              </a:rPr>
              <a:t>G</a:t>
            </a:r>
            <a:r>
              <a:rPr lang="en-FI" spc="-1" dirty="0">
                <a:solidFill>
                  <a:srgbClr val="514843"/>
                </a:solidFill>
                <a:latin typeface="Euphemia"/>
              </a:rPr>
              <a:t>o</a:t>
            </a:r>
            <a:r>
              <a:rPr lang="de-DE" spc="-1" dirty="0">
                <a:solidFill>
                  <a:srgbClr val="514843"/>
                </a:solidFill>
                <a:latin typeface="Euphemia"/>
              </a:rPr>
              <a:t>o</a:t>
            </a:r>
            <a:r>
              <a:rPr lang="en-FI" spc="-1" dirty="0">
                <a:solidFill>
                  <a:srgbClr val="514843"/>
                </a:solidFill>
                <a:latin typeface="Euphemia"/>
              </a:rPr>
              <a:t>g</a:t>
            </a:r>
            <a:r>
              <a:rPr lang="de-DE" spc="-1" dirty="0">
                <a:solidFill>
                  <a:srgbClr val="514843"/>
                </a:solidFill>
                <a:latin typeface="Euphemia"/>
              </a:rPr>
              <a:t>l</a:t>
            </a:r>
            <a:r>
              <a:rPr lang="en-FI" spc="-1" dirty="0">
                <a:solidFill>
                  <a:srgbClr val="514843"/>
                </a:solidFill>
                <a:latin typeface="Euphemia"/>
              </a:rPr>
              <a:t>e </a:t>
            </a:r>
            <a:r>
              <a:rPr lang="de-DE" spc="-1" dirty="0" err="1">
                <a:solidFill>
                  <a:srgbClr val="514843"/>
                </a:solidFill>
                <a:latin typeface="Euphemia"/>
              </a:rPr>
              <a:t>allegedly</a:t>
            </a:r>
            <a:r>
              <a:rPr lang="en-FI" spc="-1" dirty="0">
                <a:solidFill>
                  <a:srgbClr val="514843"/>
                </a:solidFill>
                <a:latin typeface="Euphemia"/>
              </a:rPr>
              <a:t> </a:t>
            </a:r>
            <a:r>
              <a:rPr lang="de-DE" spc="-1" dirty="0">
                <a:solidFill>
                  <a:srgbClr val="514843"/>
                </a:solidFill>
                <a:latin typeface="Euphemia"/>
              </a:rPr>
              <a:t>c</a:t>
            </a:r>
            <a:r>
              <a:rPr lang="en-FI" spc="-1" dirty="0" err="1">
                <a:solidFill>
                  <a:srgbClr val="514843"/>
                </a:solidFill>
                <a:latin typeface="Euphemia"/>
              </a:rPr>
              <a:t>ircumvented</a:t>
            </a:r>
            <a:r>
              <a:rPr lang="en-FI" spc="-1" dirty="0">
                <a:solidFill>
                  <a:srgbClr val="514843"/>
                </a:solidFill>
                <a:latin typeface="Euphemia"/>
              </a:rPr>
              <a:t> privacy settings in the Safari </a:t>
            </a:r>
            <a:r>
              <a:rPr lang="en-FI" spc="-1" dirty="0" err="1">
                <a:solidFill>
                  <a:srgbClr val="514843"/>
                </a:solidFill>
                <a:latin typeface="Euphemia"/>
              </a:rPr>
              <a:t>br</a:t>
            </a:r>
            <a:r>
              <a:rPr lang="de-DE" spc="-1" dirty="0">
                <a:solidFill>
                  <a:srgbClr val="514843"/>
                </a:solidFill>
                <a:latin typeface="Euphemia"/>
              </a:rPr>
              <a:t>o</a:t>
            </a:r>
            <a:r>
              <a:rPr lang="en-FI" spc="-1" dirty="0" err="1">
                <a:solidFill>
                  <a:srgbClr val="514843"/>
                </a:solidFill>
                <a:latin typeface="Euphemia"/>
              </a:rPr>
              <a:t>wser</a:t>
            </a:r>
            <a:r>
              <a:rPr lang="en-FI" spc="-1" dirty="0">
                <a:solidFill>
                  <a:srgbClr val="514843"/>
                </a:solidFill>
                <a:latin typeface="Euphemia"/>
              </a:rPr>
              <a:t> (</a:t>
            </a:r>
            <a:r>
              <a:rPr lang="de-DE" spc="-1" dirty="0">
                <a:solidFill>
                  <a:srgbClr val="514843"/>
                </a:solidFill>
                <a:latin typeface="Euphemia"/>
              </a:rPr>
              <a:t>s</a:t>
            </a:r>
            <a:r>
              <a:rPr lang="en-FI" spc="-1" dirty="0">
                <a:solidFill>
                  <a:srgbClr val="514843"/>
                </a:solidFill>
                <a:latin typeface="Euphemia"/>
              </a:rPr>
              <a:t>e</a:t>
            </a:r>
            <a:r>
              <a:rPr lang="de-DE" spc="-1" dirty="0">
                <a:solidFill>
                  <a:srgbClr val="514843"/>
                </a:solidFill>
                <a:latin typeface="Euphemia"/>
              </a:rPr>
              <a:t>t</a:t>
            </a:r>
            <a:r>
              <a:rPr lang="en-FI" spc="-1" dirty="0">
                <a:solidFill>
                  <a:srgbClr val="514843"/>
                </a:solidFill>
                <a:latin typeface="Euphemia"/>
              </a:rPr>
              <a:t>t</a:t>
            </a:r>
            <a:r>
              <a:rPr lang="de-DE" spc="-1" dirty="0">
                <a:solidFill>
                  <a:srgbClr val="514843"/>
                </a:solidFill>
                <a:latin typeface="Euphemia"/>
              </a:rPr>
              <a:t>l</a:t>
            </a:r>
            <a:r>
              <a:rPr lang="en-FI" spc="-1" dirty="0">
                <a:solidFill>
                  <a:srgbClr val="514843"/>
                </a:solidFill>
                <a:latin typeface="Euphemia"/>
              </a:rPr>
              <a:t>e</a:t>
            </a:r>
            <a:r>
              <a:rPr lang="de-DE" spc="-1" dirty="0">
                <a:solidFill>
                  <a:srgbClr val="514843"/>
                </a:solidFill>
                <a:latin typeface="Euphemia"/>
              </a:rPr>
              <a:t>d</a:t>
            </a:r>
            <a:r>
              <a:rPr lang="en-FI" spc="-1" dirty="0">
                <a:solidFill>
                  <a:srgbClr val="514843"/>
                </a:solidFill>
                <a:latin typeface="Euphemia"/>
              </a:rPr>
              <a:t> </a:t>
            </a:r>
            <a:r>
              <a:rPr lang="de-DE" spc="-1" dirty="0">
                <a:solidFill>
                  <a:srgbClr val="514843"/>
                </a:solidFill>
                <a:latin typeface="Euphemia"/>
              </a:rPr>
              <a:t>w</a:t>
            </a:r>
            <a:r>
              <a:rPr lang="en-FI" spc="-1" dirty="0" err="1">
                <a:solidFill>
                  <a:srgbClr val="514843"/>
                </a:solidFill>
                <a:latin typeface="Euphemia"/>
              </a:rPr>
              <a:t>i</a:t>
            </a:r>
            <a:r>
              <a:rPr lang="de-DE" spc="-1" dirty="0">
                <a:solidFill>
                  <a:srgbClr val="514843"/>
                </a:solidFill>
                <a:latin typeface="Euphemia"/>
              </a:rPr>
              <a:t>t</a:t>
            </a:r>
            <a:r>
              <a:rPr lang="en-FI" spc="-1" dirty="0">
                <a:solidFill>
                  <a:srgbClr val="514843"/>
                </a:solidFill>
                <a:latin typeface="Euphemia"/>
              </a:rPr>
              <a:t>h </a:t>
            </a:r>
            <a:r>
              <a:rPr lang="de-DE" spc="-1" dirty="0">
                <a:solidFill>
                  <a:srgbClr val="514843"/>
                </a:solidFill>
                <a:latin typeface="Euphemia"/>
              </a:rPr>
              <a:t>F</a:t>
            </a:r>
            <a:r>
              <a:rPr lang="en-FI" spc="-1" dirty="0">
                <a:solidFill>
                  <a:srgbClr val="514843"/>
                </a:solidFill>
                <a:latin typeface="Euphemia"/>
              </a:rPr>
              <a:t>T</a:t>
            </a:r>
            <a:r>
              <a:rPr lang="de-DE" spc="-1" dirty="0">
                <a:solidFill>
                  <a:srgbClr val="514843"/>
                </a:solidFill>
                <a:latin typeface="Euphemia"/>
              </a:rPr>
              <a:t>C</a:t>
            </a:r>
            <a:r>
              <a:rPr lang="en-FI" spc="-1" dirty="0">
                <a:solidFill>
                  <a:srgbClr val="514843"/>
                </a:solidFill>
                <a:latin typeface="Euphemia"/>
              </a:rPr>
              <a:t>)</a:t>
            </a:r>
          </a:p>
          <a:p>
            <a:pPr lvl="1">
              <a:spcBef>
                <a:spcPts val="1800"/>
              </a:spcBef>
              <a:defRPr/>
            </a:pPr>
            <a:r>
              <a:rPr lang="de-DE" spc="-1" dirty="0">
                <a:solidFill>
                  <a:srgbClr val="514843"/>
                </a:solidFill>
                <a:latin typeface="Euphemia"/>
              </a:rPr>
              <a:t>G</a:t>
            </a:r>
            <a:r>
              <a:rPr lang="en-FI" spc="-1" dirty="0" err="1">
                <a:solidFill>
                  <a:srgbClr val="514843"/>
                </a:solidFill>
                <a:latin typeface="Euphemia"/>
              </a:rPr>
              <a:t>oogle</a:t>
            </a:r>
            <a:r>
              <a:rPr lang="en-FI" spc="-1" dirty="0">
                <a:solidFill>
                  <a:srgbClr val="514843"/>
                </a:solidFill>
                <a:latin typeface="Euphemia"/>
              </a:rPr>
              <a:t> collected information about the Claimant’</a:t>
            </a:r>
            <a:r>
              <a:rPr lang="de-DE" spc="-1" dirty="0">
                <a:solidFill>
                  <a:srgbClr val="514843"/>
                </a:solidFill>
                <a:latin typeface="Euphemia"/>
              </a:rPr>
              <a:t>s</a:t>
            </a:r>
            <a:r>
              <a:rPr lang="en-FI" spc="-1" dirty="0">
                <a:solidFill>
                  <a:srgbClr val="514843"/>
                </a:solidFill>
                <a:latin typeface="Euphemia"/>
              </a:rPr>
              <a:t> </a:t>
            </a:r>
            <a:r>
              <a:rPr lang="de-DE" spc="-1" dirty="0">
                <a:solidFill>
                  <a:srgbClr val="514843"/>
                </a:solidFill>
                <a:latin typeface="Euphemia"/>
              </a:rPr>
              <a:t>i</a:t>
            </a:r>
            <a:r>
              <a:rPr lang="en-FI" spc="-1" dirty="0">
                <a:solidFill>
                  <a:srgbClr val="514843"/>
                </a:solidFill>
                <a:latin typeface="Euphemia"/>
              </a:rPr>
              <a:t>n</a:t>
            </a:r>
            <a:r>
              <a:rPr lang="de-DE" spc="-1" dirty="0">
                <a:solidFill>
                  <a:srgbClr val="514843"/>
                </a:solidFill>
                <a:latin typeface="Euphemia"/>
              </a:rPr>
              <a:t>t</a:t>
            </a:r>
            <a:r>
              <a:rPr lang="en-FI" spc="-1" dirty="0">
                <a:solidFill>
                  <a:srgbClr val="514843"/>
                </a:solidFill>
                <a:latin typeface="Euphemia"/>
              </a:rPr>
              <a:t>e</a:t>
            </a:r>
            <a:r>
              <a:rPr lang="de-DE" spc="-1" dirty="0">
                <a:solidFill>
                  <a:srgbClr val="514843"/>
                </a:solidFill>
                <a:latin typeface="Euphemia"/>
              </a:rPr>
              <a:t>r</a:t>
            </a:r>
            <a:r>
              <a:rPr lang="en-FI" spc="-1" dirty="0">
                <a:solidFill>
                  <a:srgbClr val="514843"/>
                </a:solidFill>
                <a:latin typeface="Euphemia"/>
              </a:rPr>
              <a:t>n</a:t>
            </a:r>
            <a:r>
              <a:rPr lang="de-DE" spc="-1" dirty="0">
                <a:solidFill>
                  <a:srgbClr val="514843"/>
                </a:solidFill>
                <a:latin typeface="Euphemia"/>
              </a:rPr>
              <a:t>e</a:t>
            </a:r>
            <a:r>
              <a:rPr lang="en-FI" spc="-1" dirty="0">
                <a:solidFill>
                  <a:srgbClr val="514843"/>
                </a:solidFill>
                <a:latin typeface="Euphemia"/>
              </a:rPr>
              <a:t>t </a:t>
            </a:r>
            <a:r>
              <a:rPr lang="de-DE" spc="-1" dirty="0">
                <a:solidFill>
                  <a:srgbClr val="514843"/>
                </a:solidFill>
                <a:latin typeface="Euphemia"/>
              </a:rPr>
              <a:t>u</a:t>
            </a:r>
            <a:r>
              <a:rPr lang="en-FI" spc="-1" dirty="0">
                <a:solidFill>
                  <a:srgbClr val="514843"/>
                </a:solidFill>
                <a:latin typeface="Euphemia"/>
              </a:rPr>
              <a:t>s</a:t>
            </a:r>
            <a:r>
              <a:rPr lang="de-DE" spc="-1" dirty="0">
                <a:solidFill>
                  <a:srgbClr val="514843"/>
                </a:solidFill>
                <a:latin typeface="Euphemia"/>
              </a:rPr>
              <a:t>a</a:t>
            </a:r>
            <a:r>
              <a:rPr lang="en-FI" spc="-1" dirty="0">
                <a:solidFill>
                  <a:srgbClr val="514843"/>
                </a:solidFill>
                <a:latin typeface="Euphemia"/>
              </a:rPr>
              <a:t>g</a:t>
            </a:r>
            <a:r>
              <a:rPr lang="de-DE" spc="-1" dirty="0">
                <a:solidFill>
                  <a:srgbClr val="514843"/>
                </a:solidFill>
                <a:latin typeface="Euphemia"/>
              </a:rPr>
              <a:t>e</a:t>
            </a:r>
            <a:r>
              <a:rPr lang="en-FI" spc="-1" dirty="0">
                <a:solidFill>
                  <a:srgbClr val="514843"/>
                </a:solidFill>
                <a:latin typeface="Euphemia"/>
              </a:rPr>
              <a:t>, </a:t>
            </a:r>
            <a:r>
              <a:rPr lang="de-DE" spc="-1" dirty="0">
                <a:solidFill>
                  <a:srgbClr val="514843"/>
                </a:solidFill>
                <a:latin typeface="Euphemia"/>
              </a:rPr>
              <a:t>i</a:t>
            </a:r>
            <a:r>
              <a:rPr lang="en-FI" spc="-1" dirty="0">
                <a:solidFill>
                  <a:srgbClr val="514843"/>
                </a:solidFill>
                <a:latin typeface="Euphemia"/>
              </a:rPr>
              <a:t>n </a:t>
            </a:r>
            <a:r>
              <a:rPr lang="de-DE" spc="-1" dirty="0">
                <a:solidFill>
                  <a:srgbClr val="514843"/>
                </a:solidFill>
                <a:latin typeface="Euphemia"/>
              </a:rPr>
              <a:t>p</a:t>
            </a:r>
            <a:r>
              <a:rPr lang="en-FI" spc="-1" dirty="0">
                <a:solidFill>
                  <a:srgbClr val="514843"/>
                </a:solidFill>
                <a:latin typeface="Euphemia"/>
              </a:rPr>
              <a:t>a</a:t>
            </a:r>
            <a:r>
              <a:rPr lang="de-DE" spc="-1" dirty="0">
                <a:solidFill>
                  <a:srgbClr val="514843"/>
                </a:solidFill>
                <a:latin typeface="Euphemia"/>
              </a:rPr>
              <a:t>r</a:t>
            </a:r>
            <a:r>
              <a:rPr lang="en-FI" spc="-1" dirty="0">
                <a:solidFill>
                  <a:srgbClr val="514843"/>
                </a:solidFill>
                <a:latin typeface="Euphemia"/>
              </a:rPr>
              <a:t>t</a:t>
            </a:r>
            <a:r>
              <a:rPr lang="de-DE" spc="-1" dirty="0">
                <a:solidFill>
                  <a:srgbClr val="514843"/>
                </a:solidFill>
                <a:latin typeface="Euphemia"/>
              </a:rPr>
              <a:t>i</a:t>
            </a:r>
            <a:r>
              <a:rPr lang="en-FI" spc="-1" dirty="0">
                <a:solidFill>
                  <a:srgbClr val="514843"/>
                </a:solidFill>
                <a:latin typeface="Euphemia"/>
              </a:rPr>
              <a:t>c</a:t>
            </a:r>
            <a:r>
              <a:rPr lang="de-DE" spc="-1" dirty="0">
                <a:solidFill>
                  <a:srgbClr val="514843"/>
                </a:solidFill>
                <a:latin typeface="Euphemia"/>
              </a:rPr>
              <a:t>u</a:t>
            </a:r>
            <a:r>
              <a:rPr lang="en-FI" spc="-1" dirty="0">
                <a:solidFill>
                  <a:srgbClr val="514843"/>
                </a:solidFill>
                <a:latin typeface="Euphemia"/>
              </a:rPr>
              <a:t>l</a:t>
            </a:r>
            <a:r>
              <a:rPr lang="de-DE" spc="-1" dirty="0">
                <a:solidFill>
                  <a:srgbClr val="514843"/>
                </a:solidFill>
                <a:latin typeface="Euphemia"/>
              </a:rPr>
              <a:t>a</a:t>
            </a:r>
            <a:r>
              <a:rPr lang="en-FI" spc="-1" dirty="0">
                <a:solidFill>
                  <a:srgbClr val="514843"/>
                </a:solidFill>
                <a:latin typeface="Euphemia"/>
              </a:rPr>
              <a:t>r </a:t>
            </a:r>
            <a:r>
              <a:rPr lang="de-DE" spc="-1" dirty="0">
                <a:solidFill>
                  <a:srgbClr val="514843"/>
                </a:solidFill>
                <a:latin typeface="Euphemia"/>
              </a:rPr>
              <a:t>B</a:t>
            </a:r>
            <a:r>
              <a:rPr lang="en-FI" spc="-1" dirty="0">
                <a:solidFill>
                  <a:srgbClr val="514843"/>
                </a:solidFill>
                <a:latin typeface="Euphemia"/>
              </a:rPr>
              <a:t>G</a:t>
            </a:r>
            <a:r>
              <a:rPr lang="de-DE" spc="-1" dirty="0">
                <a:solidFill>
                  <a:srgbClr val="514843"/>
                </a:solidFill>
                <a:latin typeface="Euphemia"/>
              </a:rPr>
              <a:t>I</a:t>
            </a:r>
            <a:r>
              <a:rPr lang="en-FI" spc="-1" dirty="0">
                <a:solidFill>
                  <a:srgbClr val="514843"/>
                </a:solidFill>
                <a:latin typeface="Euphemia"/>
              </a:rPr>
              <a:t>, </a:t>
            </a:r>
            <a:r>
              <a:rPr lang="de-DE" spc="-1" dirty="0">
                <a:solidFill>
                  <a:srgbClr val="514843"/>
                </a:solidFill>
                <a:latin typeface="Euphemia"/>
              </a:rPr>
              <a:t>i</a:t>
            </a:r>
            <a:r>
              <a:rPr lang="en-FI" spc="-1" dirty="0">
                <a:solidFill>
                  <a:srgbClr val="514843"/>
                </a:solidFill>
                <a:latin typeface="Euphemia"/>
              </a:rPr>
              <a:t>.</a:t>
            </a:r>
            <a:r>
              <a:rPr lang="de-DE" spc="-1" dirty="0">
                <a:solidFill>
                  <a:srgbClr val="514843"/>
                </a:solidFill>
                <a:latin typeface="Euphemia"/>
              </a:rPr>
              <a:t>e</a:t>
            </a:r>
            <a:r>
              <a:rPr lang="en-FI" spc="-1" dirty="0">
                <a:solidFill>
                  <a:srgbClr val="514843"/>
                </a:solidFill>
                <a:latin typeface="Euphemia"/>
              </a:rPr>
              <a:t>. </a:t>
            </a:r>
            <a:r>
              <a:rPr lang="de-DE" spc="-1" dirty="0">
                <a:solidFill>
                  <a:srgbClr val="514843"/>
                </a:solidFill>
                <a:latin typeface="Euphemia"/>
              </a:rPr>
              <a:t>B</a:t>
            </a:r>
            <a:r>
              <a:rPr lang="en-FI" spc="-1" dirty="0">
                <a:solidFill>
                  <a:srgbClr val="514843"/>
                </a:solidFill>
                <a:latin typeface="Euphemia"/>
              </a:rPr>
              <a:t>r</a:t>
            </a:r>
            <a:r>
              <a:rPr lang="de-DE" spc="-1" dirty="0">
                <a:solidFill>
                  <a:srgbClr val="514843"/>
                </a:solidFill>
                <a:latin typeface="Euphemia"/>
              </a:rPr>
              <a:t>o</a:t>
            </a:r>
            <a:r>
              <a:rPr lang="en-FI" spc="-1" dirty="0">
                <a:solidFill>
                  <a:srgbClr val="514843"/>
                </a:solidFill>
                <a:latin typeface="Euphemia"/>
              </a:rPr>
              <a:t>wser generated information</a:t>
            </a:r>
            <a:endParaRPr lang="de-DE" spc="-1" dirty="0">
              <a:solidFill>
                <a:srgbClr val="514843"/>
              </a:solidFill>
              <a:latin typeface="Euphemia"/>
            </a:endParaRPr>
          </a:p>
          <a:p>
            <a:pPr>
              <a:spcBef>
                <a:spcPts val="1800"/>
              </a:spcBef>
              <a:defRPr/>
            </a:pPr>
            <a:r>
              <a:rPr lang="en-FI" sz="2000" spc="-1" dirty="0">
                <a:solidFill>
                  <a:srgbClr val="514843"/>
                </a:solidFill>
                <a:latin typeface="Euphemia"/>
              </a:rPr>
              <a:t>QUESTION</a:t>
            </a:r>
            <a:endParaRPr lang="de-DE" sz="2000" spc="-1" dirty="0">
              <a:solidFill>
                <a:srgbClr val="514843"/>
              </a:solidFill>
              <a:latin typeface="Euphemia"/>
            </a:endParaRPr>
          </a:p>
          <a:p>
            <a:pPr lvl="1">
              <a:spcBef>
                <a:spcPts val="1800"/>
              </a:spcBef>
              <a:defRPr/>
            </a:pPr>
            <a:r>
              <a:rPr lang="en-FI" spc="-1" dirty="0">
                <a:solidFill>
                  <a:srgbClr val="514843"/>
                </a:solidFill>
                <a:latin typeface="Euphemia"/>
              </a:rPr>
              <a:t>For what harm can you claim damages?</a:t>
            </a:r>
            <a:endParaRPr lang="en-US" spc="-1" dirty="0">
              <a:solidFill>
                <a:srgbClr val="514843"/>
              </a:solidFill>
              <a:latin typeface="Euphemia"/>
            </a:endParaRPr>
          </a:p>
        </p:txBody>
      </p:sp>
      <p:sp>
        <p:nvSpPr>
          <p:cNvPr id="5" name="Rectangle: Rounded Corners 4">
            <a:extLst>
              <a:ext uri="{FF2B5EF4-FFF2-40B4-BE49-F238E27FC236}">
                <a16:creationId xmlns:a16="http://schemas.microsoft.com/office/drawing/2014/main" id="{332A0D97-E26A-4944-A0E6-7259F0196784}"/>
              </a:ext>
            </a:extLst>
          </p:cNvPr>
          <p:cNvSpPr/>
          <p:nvPr/>
        </p:nvSpPr>
        <p:spPr>
          <a:xfrm>
            <a:off x="1058176" y="4657298"/>
            <a:ext cx="10075648" cy="1330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Euphemia"/>
              <a:ea typeface="+mn-ea"/>
              <a:cs typeface="+mn-cs"/>
            </a:endParaRPr>
          </a:p>
        </p:txBody>
      </p:sp>
      <p:sp>
        <p:nvSpPr>
          <p:cNvPr id="6" name="Subtitle 8">
            <a:extLst>
              <a:ext uri="{FF2B5EF4-FFF2-40B4-BE49-F238E27FC236}">
                <a16:creationId xmlns:a16="http://schemas.microsoft.com/office/drawing/2014/main" id="{67832F77-1C9F-4B11-A4DE-3E09AC1A098F}"/>
              </a:ext>
            </a:extLst>
          </p:cNvPr>
          <p:cNvSpPr txBox="1">
            <a:spLocks/>
          </p:cNvSpPr>
          <p:nvPr/>
        </p:nvSpPr>
        <p:spPr>
          <a:xfrm>
            <a:off x="1354635" y="5135219"/>
            <a:ext cx="9982199" cy="629906"/>
          </a:xfrm>
          <a:prstGeom prst="rect">
            <a:avLst/>
          </a:prstGeom>
        </p:spPr>
        <p:txBody>
          <a:bodyPr vert="horz" lIns="0" tIns="45720" rIns="0" bIns="45720" rtlCol="0">
            <a:normAutofit fontScale="25000" lnSpcReduction="2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GB" sz="9600" b="0" i="1" u="sng" strike="noStrike" kern="1200" cap="none" spc="0" normalizeH="0" baseline="0" noProof="0" dirty="0">
                <a:ln>
                  <a:noFill/>
                </a:ln>
                <a:solidFill>
                  <a:srgbClr val="FFFFFF"/>
                </a:solidFill>
                <a:effectLst/>
                <a:uLnTx/>
                <a:uFillTx/>
                <a:latin typeface="Euphemia"/>
                <a:ea typeface="+mn-ea"/>
                <a:cs typeface="+mn-cs"/>
                <a:hlinkClick r:id="rId4">
                  <a:extLst>
                    <a:ext uri="{A12FA001-AC4F-418D-AE19-62706E023703}">
                      <ahyp:hlinkClr xmlns:ahyp="http://schemas.microsoft.com/office/drawing/2018/hyperlinkcolor" val="tx"/>
                    </a:ext>
                  </a:extLst>
                </a:hlinkClick>
              </a:rPr>
              <a:t>Google v. Vidal-Hall</a:t>
            </a:r>
            <a:r>
              <a:rPr kumimoji="0" lang="en-GB" sz="9600" b="0" i="0" u="none" strike="noStrike" kern="1200" cap="none" spc="0" normalizeH="0" baseline="0" noProof="0" dirty="0">
                <a:ln>
                  <a:noFill/>
                </a:ln>
                <a:solidFill>
                  <a:srgbClr val="FFFFFF"/>
                </a:solidFill>
                <a:effectLst/>
                <a:uLnTx/>
                <a:uFillTx/>
                <a:latin typeface="Euphemia"/>
                <a:ea typeface="+mn-ea"/>
                <a:cs typeface="+mn-cs"/>
              </a:rPr>
              <a:t> [2015] EWCA </a:t>
            </a:r>
            <a:r>
              <a:rPr kumimoji="0" lang="en-GB" sz="9600" b="0" i="0" u="none" strike="noStrike" kern="1200" cap="none" spc="0" normalizeH="0" baseline="0" noProof="0" dirty="0" err="1">
                <a:ln>
                  <a:noFill/>
                </a:ln>
                <a:solidFill>
                  <a:srgbClr val="FFFFFF"/>
                </a:solidFill>
                <a:effectLst/>
                <a:uLnTx/>
                <a:uFillTx/>
                <a:latin typeface="Euphemia"/>
                <a:ea typeface="+mn-ea"/>
                <a:cs typeface="+mn-cs"/>
              </a:rPr>
              <a:t>Civ</a:t>
            </a:r>
            <a:r>
              <a:rPr kumimoji="0" lang="en-GB" sz="9600" b="0" i="0" u="none" strike="noStrike" kern="1200" cap="none" spc="0" normalizeH="0" baseline="0" noProof="0" dirty="0">
                <a:ln>
                  <a:noFill/>
                </a:ln>
                <a:solidFill>
                  <a:srgbClr val="FFFFFF"/>
                </a:solidFill>
                <a:effectLst/>
                <a:uLnTx/>
                <a:uFillTx/>
                <a:latin typeface="Euphemia"/>
                <a:ea typeface="+mn-ea"/>
                <a:cs typeface="+mn-cs"/>
              </a:rPr>
              <a:t> 311 [Damage for distress?]</a:t>
            </a:r>
            <a:endParaRPr kumimoji="0" lang="en-FI" sz="9600" b="0" i="0" u="none" strike="noStrike" kern="1200" cap="none" spc="0" normalizeH="0" baseline="0" noProof="0" dirty="0">
              <a:ln>
                <a:noFill/>
              </a:ln>
              <a:solidFill>
                <a:srgbClr val="FFFFFF"/>
              </a:solidFill>
              <a:effectLst/>
              <a:uLnTx/>
              <a:uFillTx/>
              <a:latin typeface="Euphemia"/>
              <a:ea typeface="+mn-ea"/>
              <a:cs typeface="+mn-cs"/>
            </a:endParaRPr>
          </a:p>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srgbClr val="FFFFFF"/>
                </a:solidFill>
                <a:effectLst/>
                <a:uLnTx/>
                <a:uFillTx/>
                <a:latin typeface="Euphemia"/>
                <a:ea typeface="+mn-ea"/>
                <a:cs typeface="+mn-cs"/>
              </a:rPr>
              <a:t> </a:t>
            </a:r>
          </a:p>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srgbClr val="514843"/>
                </a:solidFill>
                <a:effectLst/>
                <a:uLnTx/>
                <a:uFillTx/>
                <a:latin typeface="Euphemia"/>
                <a:ea typeface="+mn-ea"/>
                <a:cs typeface="+mn-cs"/>
              </a:rPr>
              <a:t> </a:t>
            </a:r>
          </a:p>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endParaRPr kumimoji="0" lang="en-GB" sz="20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55856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r-CA" sz="2800" spc="-1" dirty="0">
                <a:solidFill>
                  <a:srgbClr val="514843"/>
                </a:solidFill>
                <a:latin typeface="Plantagenet Cherokee"/>
                <a:ea typeface="+mn-ea"/>
                <a:cs typeface="+mn-cs"/>
                <a:hlinkClick r:id="rId3">
                  <a:extLst>
                    <a:ext uri="{A12FA001-AC4F-418D-AE19-62706E023703}">
                      <ahyp:hlinkClr xmlns:ahyp="http://schemas.microsoft.com/office/drawing/2018/hyperlinkcolor" val="tx"/>
                    </a:ext>
                  </a:extLst>
                </a:hlinkClick>
              </a:rPr>
              <a:t>Case</a:t>
            </a:r>
            <a:r>
              <a:rPr lang="fr-CA" dirty="0">
                <a:solidFill>
                  <a:schemeClr val="tx1">
                    <a:lumMod val="75000"/>
                    <a:lumOff val="25000"/>
                  </a:schemeClr>
                </a:solidFill>
                <a:hlinkClick r:id="rId3"/>
              </a:rPr>
              <a:t> </a:t>
            </a:r>
            <a:r>
              <a:rPr lang="en-FI" sz="2800" spc="-1" dirty="0">
                <a:solidFill>
                  <a:srgbClr val="514843"/>
                </a:solidFill>
                <a:latin typeface="Plantagenet Cherokee"/>
                <a:ea typeface="+mn-ea"/>
                <a:cs typeface="+mn-cs"/>
              </a:rPr>
              <a:t>S</a:t>
            </a:r>
            <a:r>
              <a:rPr lang="de-DE" dirty="0">
                <a:solidFill>
                  <a:schemeClr val="tx1">
                    <a:lumMod val="75000"/>
                    <a:lumOff val="25000"/>
                  </a:schemeClr>
                </a:solidFill>
              </a:rPr>
              <a:t>u</a:t>
            </a:r>
            <a:r>
              <a:rPr lang="en-FI" dirty="0">
                <a:solidFill>
                  <a:schemeClr val="tx1">
                    <a:lumMod val="75000"/>
                    <a:lumOff val="25000"/>
                  </a:schemeClr>
                </a:solidFill>
              </a:rPr>
              <a:t>m</a:t>
            </a:r>
            <a:r>
              <a:rPr lang="de-DE" dirty="0">
                <a:solidFill>
                  <a:schemeClr val="tx1">
                    <a:lumMod val="75000"/>
                    <a:lumOff val="25000"/>
                  </a:schemeClr>
                </a:solidFill>
              </a:rPr>
              <a:t>m</a:t>
            </a:r>
            <a:r>
              <a:rPr lang="en-FI" dirty="0">
                <a:solidFill>
                  <a:schemeClr val="tx1">
                    <a:lumMod val="75000"/>
                    <a:lumOff val="25000"/>
                  </a:schemeClr>
                </a:solidFill>
              </a:rPr>
              <a:t>a</a:t>
            </a:r>
            <a:r>
              <a:rPr lang="de-DE" dirty="0">
                <a:solidFill>
                  <a:schemeClr val="tx1">
                    <a:lumMod val="75000"/>
                    <a:lumOff val="25000"/>
                  </a:schemeClr>
                </a:solidFill>
              </a:rPr>
              <a:t>r</a:t>
            </a:r>
            <a:r>
              <a:rPr lang="en-FI" dirty="0">
                <a:solidFill>
                  <a:schemeClr val="tx1">
                    <a:lumMod val="75000"/>
                    <a:lumOff val="25000"/>
                  </a:schemeClr>
                </a:solidFill>
              </a:rPr>
              <a:t>y </a:t>
            </a:r>
            <a:r>
              <a:rPr lang="de-DE" dirty="0">
                <a:solidFill>
                  <a:schemeClr val="tx1">
                    <a:lumMod val="75000"/>
                    <a:lumOff val="25000"/>
                  </a:schemeClr>
                </a:solidFill>
              </a:rPr>
              <a:t>G</a:t>
            </a:r>
            <a:r>
              <a:rPr lang="en-FI" dirty="0">
                <a:solidFill>
                  <a:schemeClr val="tx1">
                    <a:lumMod val="75000"/>
                    <a:lumOff val="25000"/>
                  </a:schemeClr>
                </a:solidFill>
              </a:rPr>
              <a:t>o</a:t>
            </a:r>
            <a:r>
              <a:rPr lang="de-DE" dirty="0">
                <a:solidFill>
                  <a:schemeClr val="tx1">
                    <a:lumMod val="75000"/>
                    <a:lumOff val="25000"/>
                  </a:schemeClr>
                </a:solidFill>
              </a:rPr>
              <a:t>o</a:t>
            </a:r>
            <a:r>
              <a:rPr lang="en-FI" dirty="0">
                <a:solidFill>
                  <a:schemeClr val="tx1">
                    <a:lumMod val="75000"/>
                    <a:lumOff val="25000"/>
                  </a:schemeClr>
                </a:solidFill>
              </a:rPr>
              <a:t>g</a:t>
            </a:r>
            <a:r>
              <a:rPr lang="de-DE" dirty="0">
                <a:solidFill>
                  <a:schemeClr val="tx1">
                    <a:lumMod val="75000"/>
                    <a:lumOff val="25000"/>
                  </a:schemeClr>
                </a:solidFill>
              </a:rPr>
              <a:t>l</a:t>
            </a:r>
            <a:r>
              <a:rPr lang="en-FI" dirty="0">
                <a:solidFill>
                  <a:schemeClr val="tx1">
                    <a:lumMod val="75000"/>
                    <a:lumOff val="25000"/>
                  </a:schemeClr>
                </a:solidFill>
              </a:rPr>
              <a:t>e </a:t>
            </a:r>
            <a:r>
              <a:rPr lang="de-DE" dirty="0">
                <a:solidFill>
                  <a:schemeClr val="tx1">
                    <a:lumMod val="75000"/>
                    <a:lumOff val="25000"/>
                  </a:schemeClr>
                </a:solidFill>
              </a:rPr>
              <a:t>v</a:t>
            </a:r>
            <a:r>
              <a:rPr lang="en-FI" dirty="0">
                <a:solidFill>
                  <a:schemeClr val="tx1">
                    <a:lumMod val="75000"/>
                    <a:lumOff val="25000"/>
                  </a:schemeClr>
                </a:solidFill>
              </a:rPr>
              <a:t>. </a:t>
            </a:r>
            <a:r>
              <a:rPr lang="de-DE" dirty="0">
                <a:solidFill>
                  <a:schemeClr val="tx1">
                    <a:lumMod val="75000"/>
                    <a:lumOff val="25000"/>
                  </a:schemeClr>
                </a:solidFill>
              </a:rPr>
              <a:t>V</a:t>
            </a:r>
            <a:r>
              <a:rPr lang="en-FI" dirty="0" err="1">
                <a:solidFill>
                  <a:schemeClr val="tx1">
                    <a:lumMod val="75000"/>
                    <a:lumOff val="25000"/>
                  </a:schemeClr>
                </a:solidFill>
              </a:rPr>
              <a:t>i</a:t>
            </a:r>
            <a:r>
              <a:rPr lang="de-DE" dirty="0">
                <a:solidFill>
                  <a:schemeClr val="tx1">
                    <a:lumMod val="75000"/>
                    <a:lumOff val="25000"/>
                  </a:schemeClr>
                </a:solidFill>
              </a:rPr>
              <a:t>d</a:t>
            </a:r>
            <a:r>
              <a:rPr lang="en-FI" dirty="0">
                <a:solidFill>
                  <a:schemeClr val="tx1">
                    <a:lumMod val="75000"/>
                    <a:lumOff val="25000"/>
                  </a:schemeClr>
                </a:solidFill>
              </a:rPr>
              <a:t>a</a:t>
            </a:r>
            <a:r>
              <a:rPr lang="de-DE" dirty="0">
                <a:solidFill>
                  <a:schemeClr val="tx1">
                    <a:lumMod val="75000"/>
                    <a:lumOff val="25000"/>
                  </a:schemeClr>
                </a:solidFill>
              </a:rPr>
              <a:t>l</a:t>
            </a:r>
            <a:r>
              <a:rPr lang="en-FI" dirty="0">
                <a:solidFill>
                  <a:schemeClr val="tx1">
                    <a:lumMod val="75000"/>
                    <a:lumOff val="25000"/>
                  </a:schemeClr>
                </a:solidFill>
              </a:rPr>
              <a:t> </a:t>
            </a:r>
            <a:endParaRPr lang="fr-CA" dirty="0">
              <a:solidFill>
                <a:schemeClr val="tx1">
                  <a:lumMod val="75000"/>
                  <a:lumOff val="25000"/>
                </a:schemeClr>
              </a:solidFill>
            </a:endParaRPr>
          </a:p>
        </p:txBody>
      </p:sp>
      <p:sp>
        <p:nvSpPr>
          <p:cNvPr id="3" name="Content Placeholder 2"/>
          <p:cNvSpPr>
            <a:spLocks noGrp="1"/>
          </p:cNvSpPr>
          <p:nvPr>
            <p:ph idx="1"/>
          </p:nvPr>
        </p:nvSpPr>
        <p:spPr/>
        <p:txBody>
          <a:bodyPr/>
          <a:lstStyle/>
          <a:p>
            <a:pPr>
              <a:spcBef>
                <a:spcPts val="1800"/>
              </a:spcBef>
              <a:defRPr/>
            </a:pPr>
            <a:r>
              <a:rPr lang="de-DE" sz="2000" spc="-1" dirty="0">
                <a:solidFill>
                  <a:srgbClr val="514843"/>
                </a:solidFill>
                <a:latin typeface="Euphemia"/>
              </a:rPr>
              <a:t>DECISION</a:t>
            </a:r>
          </a:p>
          <a:p>
            <a:pPr lvl="1">
              <a:spcBef>
                <a:spcPts val="1800"/>
              </a:spcBef>
              <a:defRPr/>
            </a:pPr>
            <a:r>
              <a:rPr lang="de-DE" spc="-1" dirty="0">
                <a:solidFill>
                  <a:srgbClr val="514843"/>
                </a:solidFill>
                <a:latin typeface="Euphemia"/>
              </a:rPr>
              <a:t>M</a:t>
            </a:r>
            <a:r>
              <a:rPr lang="en-FI" spc="-1" dirty="0" err="1">
                <a:solidFill>
                  <a:srgbClr val="514843"/>
                </a:solidFill>
                <a:latin typeface="Euphemia"/>
              </a:rPr>
              <a:t>isu</a:t>
            </a:r>
            <a:r>
              <a:rPr lang="de-DE" spc="-1" dirty="0">
                <a:solidFill>
                  <a:srgbClr val="514843"/>
                </a:solidFill>
                <a:latin typeface="Euphemia"/>
              </a:rPr>
              <a:t>s</a:t>
            </a:r>
            <a:r>
              <a:rPr lang="en-FI" spc="-1" dirty="0">
                <a:solidFill>
                  <a:srgbClr val="514843"/>
                </a:solidFill>
                <a:latin typeface="Euphemia"/>
              </a:rPr>
              <a:t>e </a:t>
            </a:r>
            <a:r>
              <a:rPr lang="de-DE" spc="-1" dirty="0">
                <a:solidFill>
                  <a:srgbClr val="514843"/>
                </a:solidFill>
                <a:latin typeface="Euphemia"/>
              </a:rPr>
              <a:t>o</a:t>
            </a:r>
            <a:r>
              <a:rPr lang="en-FI" spc="-1" dirty="0">
                <a:solidFill>
                  <a:srgbClr val="514843"/>
                </a:solidFill>
                <a:latin typeface="Euphemia"/>
              </a:rPr>
              <a:t>f </a:t>
            </a:r>
            <a:r>
              <a:rPr lang="de-DE" spc="-1" dirty="0">
                <a:solidFill>
                  <a:srgbClr val="514843"/>
                </a:solidFill>
                <a:latin typeface="Euphemia"/>
              </a:rPr>
              <a:t>p</a:t>
            </a:r>
            <a:r>
              <a:rPr lang="en-FI" spc="-1" dirty="0" err="1">
                <a:solidFill>
                  <a:srgbClr val="514843"/>
                </a:solidFill>
                <a:latin typeface="Euphemia"/>
              </a:rPr>
              <a:t>ersonal</a:t>
            </a:r>
            <a:r>
              <a:rPr lang="en-FI" spc="-1" dirty="0">
                <a:solidFill>
                  <a:srgbClr val="514843"/>
                </a:solidFill>
                <a:latin typeface="Euphemia"/>
              </a:rPr>
              <a:t> data is a tort</a:t>
            </a:r>
          </a:p>
          <a:p>
            <a:pPr lvl="1">
              <a:spcBef>
                <a:spcPts val="1800"/>
              </a:spcBef>
              <a:defRPr/>
            </a:pPr>
            <a:r>
              <a:rPr lang="de-DE" spc="-1" dirty="0">
                <a:solidFill>
                  <a:srgbClr val="514843"/>
                </a:solidFill>
                <a:latin typeface="Euphemia"/>
              </a:rPr>
              <a:t>C</a:t>
            </a:r>
            <a:r>
              <a:rPr lang="en-FI" spc="-1" dirty="0" err="1">
                <a:solidFill>
                  <a:srgbClr val="514843"/>
                </a:solidFill>
                <a:latin typeface="Euphemia"/>
              </a:rPr>
              <a:t>laimants</a:t>
            </a:r>
            <a:r>
              <a:rPr lang="en-FI" spc="-1" dirty="0">
                <a:solidFill>
                  <a:srgbClr val="514843"/>
                </a:solidFill>
                <a:latin typeface="Euphemia"/>
              </a:rPr>
              <a:t> may recover </a:t>
            </a:r>
            <a:r>
              <a:rPr lang="de-DE" spc="-1" dirty="0">
                <a:solidFill>
                  <a:srgbClr val="514843"/>
                </a:solidFill>
                <a:latin typeface="Euphemia"/>
              </a:rPr>
              <a:t>d</a:t>
            </a:r>
            <a:r>
              <a:rPr lang="en-FI" spc="-1" dirty="0">
                <a:solidFill>
                  <a:srgbClr val="514843"/>
                </a:solidFill>
                <a:latin typeface="Euphemia"/>
              </a:rPr>
              <a:t>a</a:t>
            </a:r>
            <a:r>
              <a:rPr lang="de-DE" spc="-1" dirty="0">
                <a:solidFill>
                  <a:srgbClr val="514843"/>
                </a:solidFill>
                <a:latin typeface="Euphemia"/>
              </a:rPr>
              <a:t>m</a:t>
            </a:r>
            <a:r>
              <a:rPr lang="en-FI" spc="-1" dirty="0">
                <a:solidFill>
                  <a:srgbClr val="514843"/>
                </a:solidFill>
                <a:latin typeface="Euphemia"/>
              </a:rPr>
              <a:t>a</a:t>
            </a:r>
            <a:r>
              <a:rPr lang="de-DE" spc="-1" dirty="0">
                <a:solidFill>
                  <a:srgbClr val="514843"/>
                </a:solidFill>
                <a:latin typeface="Euphemia"/>
              </a:rPr>
              <a:t>g</a:t>
            </a:r>
            <a:r>
              <a:rPr lang="en-FI" spc="-1" dirty="0">
                <a:solidFill>
                  <a:srgbClr val="514843"/>
                </a:solidFill>
                <a:latin typeface="Euphemia"/>
              </a:rPr>
              <a:t>e</a:t>
            </a:r>
            <a:r>
              <a:rPr lang="de-DE" spc="-1" dirty="0">
                <a:solidFill>
                  <a:srgbClr val="514843"/>
                </a:solidFill>
                <a:latin typeface="Euphemia"/>
              </a:rPr>
              <a:t>s</a:t>
            </a:r>
            <a:r>
              <a:rPr lang="en-FI" spc="-1" dirty="0">
                <a:solidFill>
                  <a:srgbClr val="514843"/>
                </a:solidFill>
                <a:latin typeface="Euphemia"/>
              </a:rPr>
              <a:t> </a:t>
            </a:r>
            <a:r>
              <a:rPr lang="de-DE" spc="-1" dirty="0">
                <a:solidFill>
                  <a:srgbClr val="514843"/>
                </a:solidFill>
                <a:latin typeface="Euphemia"/>
              </a:rPr>
              <a:t>f</a:t>
            </a:r>
            <a:r>
              <a:rPr lang="en-FI" spc="-1" dirty="0">
                <a:solidFill>
                  <a:srgbClr val="514843"/>
                </a:solidFill>
                <a:latin typeface="Euphemia"/>
              </a:rPr>
              <a:t>o</a:t>
            </a:r>
            <a:r>
              <a:rPr lang="de-DE" spc="-1" dirty="0">
                <a:solidFill>
                  <a:srgbClr val="514843"/>
                </a:solidFill>
                <a:latin typeface="Euphemia"/>
              </a:rPr>
              <a:t>r</a:t>
            </a:r>
            <a:r>
              <a:rPr lang="en-FI" spc="-1" dirty="0">
                <a:solidFill>
                  <a:srgbClr val="514843"/>
                </a:solidFill>
                <a:latin typeface="Euphemia"/>
              </a:rPr>
              <a:t> non-</a:t>
            </a:r>
            <a:r>
              <a:rPr lang="en-FI" spc="-1" dirty="0" err="1">
                <a:solidFill>
                  <a:srgbClr val="514843"/>
                </a:solidFill>
                <a:latin typeface="Euphemia"/>
              </a:rPr>
              <a:t>pecun</a:t>
            </a:r>
            <a:r>
              <a:rPr lang="de-DE" spc="-1" dirty="0">
                <a:solidFill>
                  <a:srgbClr val="514843"/>
                </a:solidFill>
                <a:latin typeface="Euphemia"/>
              </a:rPr>
              <a:t>i</a:t>
            </a:r>
            <a:r>
              <a:rPr lang="en-FI" spc="-1" dirty="0" err="1">
                <a:solidFill>
                  <a:srgbClr val="514843"/>
                </a:solidFill>
                <a:latin typeface="Euphemia"/>
              </a:rPr>
              <a:t>ary</a:t>
            </a:r>
            <a:r>
              <a:rPr lang="en-FI" spc="-1" dirty="0">
                <a:solidFill>
                  <a:srgbClr val="514843"/>
                </a:solidFill>
                <a:latin typeface="Euphemia"/>
              </a:rPr>
              <a:t> </a:t>
            </a:r>
            <a:r>
              <a:rPr lang="de-DE" spc="-1" dirty="0">
                <a:solidFill>
                  <a:srgbClr val="514843"/>
                </a:solidFill>
                <a:latin typeface="Euphemia"/>
              </a:rPr>
              <a:t>d</a:t>
            </a:r>
            <a:r>
              <a:rPr lang="en-FI" spc="-1" dirty="0">
                <a:solidFill>
                  <a:srgbClr val="514843"/>
                </a:solidFill>
                <a:latin typeface="Euphemia"/>
              </a:rPr>
              <a:t>a</a:t>
            </a:r>
            <a:r>
              <a:rPr lang="de-DE" spc="-1" dirty="0">
                <a:solidFill>
                  <a:srgbClr val="514843"/>
                </a:solidFill>
                <a:latin typeface="Euphemia"/>
              </a:rPr>
              <a:t>m</a:t>
            </a:r>
            <a:r>
              <a:rPr lang="en-FI" spc="-1" dirty="0">
                <a:solidFill>
                  <a:srgbClr val="514843"/>
                </a:solidFill>
                <a:latin typeface="Euphemia"/>
              </a:rPr>
              <a:t>a</a:t>
            </a:r>
            <a:r>
              <a:rPr lang="de-DE" spc="-1" dirty="0">
                <a:solidFill>
                  <a:srgbClr val="514843"/>
                </a:solidFill>
                <a:latin typeface="Euphemia"/>
              </a:rPr>
              <a:t>g</a:t>
            </a:r>
            <a:r>
              <a:rPr lang="en-FI" spc="-1" dirty="0">
                <a:solidFill>
                  <a:srgbClr val="514843"/>
                </a:solidFill>
                <a:latin typeface="Euphemia"/>
              </a:rPr>
              <a:t>e</a:t>
            </a:r>
            <a:r>
              <a:rPr lang="de-DE" spc="-1" dirty="0">
                <a:solidFill>
                  <a:srgbClr val="514843"/>
                </a:solidFill>
                <a:latin typeface="Euphemia"/>
              </a:rPr>
              <a:t>s</a:t>
            </a:r>
            <a:r>
              <a:rPr lang="en-FI" spc="-1" dirty="0">
                <a:solidFill>
                  <a:srgbClr val="514843"/>
                </a:solidFill>
                <a:latin typeface="Euphemia"/>
              </a:rPr>
              <a:t> </a:t>
            </a:r>
          </a:p>
          <a:p>
            <a:pPr lvl="1">
              <a:spcBef>
                <a:spcPts val="1800"/>
              </a:spcBef>
              <a:defRPr/>
            </a:pPr>
            <a:r>
              <a:rPr lang="en-FI" spc="-1" dirty="0">
                <a:solidFill>
                  <a:srgbClr val="514843"/>
                </a:solidFill>
                <a:latin typeface="Euphemia"/>
              </a:rPr>
              <a:t>The directive as implemented in UK law protects privacy as a </a:t>
            </a:r>
            <a:r>
              <a:rPr lang="de-DE" spc="-1" dirty="0">
                <a:solidFill>
                  <a:srgbClr val="514843"/>
                </a:solidFill>
                <a:latin typeface="Euphemia"/>
              </a:rPr>
              <a:t>w</a:t>
            </a:r>
            <a:r>
              <a:rPr lang="en-FI" spc="-1" dirty="0">
                <a:solidFill>
                  <a:srgbClr val="514843"/>
                </a:solidFill>
                <a:latin typeface="Euphemia"/>
              </a:rPr>
              <a:t>h</a:t>
            </a:r>
            <a:r>
              <a:rPr lang="de-DE" spc="-1" dirty="0">
                <a:solidFill>
                  <a:srgbClr val="514843"/>
                </a:solidFill>
                <a:latin typeface="Euphemia"/>
              </a:rPr>
              <a:t>o</a:t>
            </a:r>
            <a:r>
              <a:rPr lang="en-FI" spc="-1" dirty="0">
                <a:solidFill>
                  <a:srgbClr val="514843"/>
                </a:solidFill>
                <a:latin typeface="Euphemia"/>
              </a:rPr>
              <a:t>l</a:t>
            </a:r>
            <a:r>
              <a:rPr lang="de-DE" spc="-1" dirty="0">
                <a:solidFill>
                  <a:srgbClr val="514843"/>
                </a:solidFill>
                <a:latin typeface="Euphemia"/>
              </a:rPr>
              <a:t>e</a:t>
            </a:r>
            <a:r>
              <a:rPr lang="en-FI" spc="-1" dirty="0">
                <a:solidFill>
                  <a:srgbClr val="514843"/>
                </a:solidFill>
                <a:latin typeface="Euphemia"/>
              </a:rPr>
              <a:t>, </a:t>
            </a:r>
            <a:r>
              <a:rPr lang="de-DE" spc="-1" dirty="0">
                <a:solidFill>
                  <a:srgbClr val="514843"/>
                </a:solidFill>
                <a:latin typeface="Euphemia"/>
              </a:rPr>
              <a:t>n</a:t>
            </a:r>
            <a:r>
              <a:rPr lang="en-FI" spc="-1" dirty="0">
                <a:solidFill>
                  <a:srgbClr val="514843"/>
                </a:solidFill>
                <a:latin typeface="Euphemia"/>
              </a:rPr>
              <a:t>o</a:t>
            </a:r>
            <a:r>
              <a:rPr lang="de-DE" spc="-1" dirty="0">
                <a:solidFill>
                  <a:srgbClr val="514843"/>
                </a:solidFill>
                <a:latin typeface="Euphemia"/>
              </a:rPr>
              <a:t>t</a:t>
            </a:r>
            <a:r>
              <a:rPr lang="en-FI" spc="-1" dirty="0">
                <a:solidFill>
                  <a:srgbClr val="514843"/>
                </a:solidFill>
                <a:latin typeface="Euphemia"/>
              </a:rPr>
              <a:t> </a:t>
            </a:r>
            <a:r>
              <a:rPr lang="de-DE" spc="-1" dirty="0">
                <a:solidFill>
                  <a:srgbClr val="514843"/>
                </a:solidFill>
                <a:latin typeface="Euphemia"/>
              </a:rPr>
              <a:t>j</a:t>
            </a:r>
            <a:r>
              <a:rPr lang="en-FI" spc="-1" dirty="0">
                <a:solidFill>
                  <a:srgbClr val="514843"/>
                </a:solidFill>
                <a:latin typeface="Euphemia"/>
              </a:rPr>
              <a:t>u</a:t>
            </a:r>
            <a:r>
              <a:rPr lang="de-DE" spc="-1" dirty="0">
                <a:solidFill>
                  <a:srgbClr val="514843"/>
                </a:solidFill>
                <a:latin typeface="Euphemia"/>
              </a:rPr>
              <a:t>s</a:t>
            </a:r>
            <a:r>
              <a:rPr lang="en-FI" spc="-1" dirty="0">
                <a:solidFill>
                  <a:srgbClr val="514843"/>
                </a:solidFill>
                <a:latin typeface="Euphemia"/>
              </a:rPr>
              <a:t>t </a:t>
            </a:r>
            <a:r>
              <a:rPr lang="de-DE" spc="-1" dirty="0">
                <a:solidFill>
                  <a:srgbClr val="514843"/>
                </a:solidFill>
                <a:latin typeface="Euphemia"/>
              </a:rPr>
              <a:t>e</a:t>
            </a:r>
            <a:r>
              <a:rPr lang="en-FI" spc="-1" dirty="0">
                <a:solidFill>
                  <a:srgbClr val="514843"/>
                </a:solidFill>
                <a:latin typeface="Euphemia"/>
              </a:rPr>
              <a:t>c</a:t>
            </a:r>
            <a:r>
              <a:rPr lang="de-DE" spc="-1" dirty="0">
                <a:solidFill>
                  <a:srgbClr val="514843"/>
                </a:solidFill>
                <a:latin typeface="Euphemia"/>
              </a:rPr>
              <a:t>o</a:t>
            </a:r>
            <a:r>
              <a:rPr lang="en-FI" spc="-1" dirty="0">
                <a:solidFill>
                  <a:srgbClr val="514843"/>
                </a:solidFill>
                <a:latin typeface="Euphemia"/>
              </a:rPr>
              <a:t>n</a:t>
            </a:r>
            <a:r>
              <a:rPr lang="de-DE" spc="-1" dirty="0">
                <a:solidFill>
                  <a:srgbClr val="514843"/>
                </a:solidFill>
                <a:latin typeface="Euphemia"/>
              </a:rPr>
              <a:t>o</a:t>
            </a:r>
            <a:r>
              <a:rPr lang="en-FI" spc="-1" dirty="0">
                <a:solidFill>
                  <a:srgbClr val="514843"/>
                </a:solidFill>
                <a:latin typeface="Euphemia"/>
              </a:rPr>
              <a:t>m</a:t>
            </a:r>
            <a:r>
              <a:rPr lang="de-DE" spc="-1" dirty="0">
                <a:solidFill>
                  <a:srgbClr val="514843"/>
                </a:solidFill>
                <a:latin typeface="Euphemia"/>
              </a:rPr>
              <a:t>i</a:t>
            </a:r>
            <a:r>
              <a:rPr lang="en-FI" spc="-1" dirty="0">
                <a:solidFill>
                  <a:srgbClr val="514843"/>
                </a:solidFill>
                <a:latin typeface="Euphemia"/>
              </a:rPr>
              <a:t>c </a:t>
            </a:r>
            <a:r>
              <a:rPr lang="de-DE" spc="-1" dirty="0">
                <a:solidFill>
                  <a:srgbClr val="514843"/>
                </a:solidFill>
                <a:latin typeface="Euphemia"/>
              </a:rPr>
              <a:t>r</a:t>
            </a:r>
            <a:r>
              <a:rPr lang="en-FI" spc="-1" dirty="0" err="1">
                <a:solidFill>
                  <a:srgbClr val="514843"/>
                </a:solidFill>
                <a:latin typeface="Euphemia"/>
              </a:rPr>
              <a:t>i</a:t>
            </a:r>
            <a:r>
              <a:rPr lang="de-DE" spc="-1" dirty="0">
                <a:solidFill>
                  <a:srgbClr val="514843"/>
                </a:solidFill>
                <a:latin typeface="Euphemia"/>
              </a:rPr>
              <a:t>g</a:t>
            </a:r>
            <a:r>
              <a:rPr lang="en-FI" spc="-1" dirty="0">
                <a:solidFill>
                  <a:srgbClr val="514843"/>
                </a:solidFill>
                <a:latin typeface="Euphemia"/>
              </a:rPr>
              <a:t>h</a:t>
            </a:r>
            <a:r>
              <a:rPr lang="de-DE" spc="-1" dirty="0">
                <a:solidFill>
                  <a:srgbClr val="514843"/>
                </a:solidFill>
                <a:latin typeface="Euphemia"/>
              </a:rPr>
              <a:t>t</a:t>
            </a:r>
            <a:r>
              <a:rPr lang="en-FI" spc="-1" dirty="0">
                <a:solidFill>
                  <a:srgbClr val="514843"/>
                </a:solidFill>
                <a:latin typeface="Euphemia"/>
              </a:rPr>
              <a:t>s</a:t>
            </a:r>
          </a:p>
          <a:p>
            <a:pPr>
              <a:spcBef>
                <a:spcPts val="1800"/>
              </a:spcBef>
              <a:defRPr/>
            </a:pPr>
            <a:r>
              <a:rPr lang="en-FI" sz="2000" spc="-1" dirty="0">
                <a:solidFill>
                  <a:srgbClr val="514843"/>
                </a:solidFill>
                <a:latin typeface="Euphemia"/>
              </a:rPr>
              <a:t>IMPORTANCE</a:t>
            </a:r>
          </a:p>
          <a:p>
            <a:pPr lvl="1">
              <a:spcBef>
                <a:spcPts val="1800"/>
              </a:spcBef>
              <a:defRPr/>
            </a:pPr>
            <a:r>
              <a:rPr lang="en-FI" spc="-1" dirty="0">
                <a:solidFill>
                  <a:srgbClr val="514843"/>
                </a:solidFill>
                <a:latin typeface="Euphemia"/>
              </a:rPr>
              <a:t>Landmark case.</a:t>
            </a:r>
          </a:p>
          <a:p>
            <a:pPr lvl="1">
              <a:spcBef>
                <a:spcPts val="1800"/>
              </a:spcBef>
              <a:defRPr/>
            </a:pPr>
            <a:r>
              <a:rPr lang="en-FI" spc="-1" dirty="0">
                <a:solidFill>
                  <a:srgbClr val="514843"/>
                </a:solidFill>
                <a:latin typeface="Euphemia"/>
              </a:rPr>
              <a:t>GDPR now recognizes this Europe wide </a:t>
            </a:r>
            <a:endParaRPr lang="en-US" spc="-1" dirty="0">
              <a:solidFill>
                <a:srgbClr val="514843"/>
              </a:solidFill>
              <a:latin typeface="Euphemia"/>
            </a:endParaRPr>
          </a:p>
        </p:txBody>
      </p:sp>
    </p:spTree>
    <p:extLst>
      <p:ext uri="{BB962C8B-B14F-4D97-AF65-F5344CB8AC3E}">
        <p14:creationId xmlns:p14="http://schemas.microsoft.com/office/powerpoint/2010/main" val="14135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9945-575E-4FB7-BC0E-B2F2FCA40FB8}"/>
              </a:ext>
            </a:extLst>
          </p:cNvPr>
          <p:cNvSpPr>
            <a:spLocks noGrp="1"/>
          </p:cNvSpPr>
          <p:nvPr>
            <p:ph type="title"/>
          </p:nvPr>
        </p:nvSpPr>
        <p:spPr/>
        <p:txBody>
          <a:bodyPr/>
          <a:lstStyle/>
          <a:p>
            <a:r>
              <a:rPr lang="de-DE" dirty="0"/>
              <a:t>Case </a:t>
            </a:r>
            <a:r>
              <a:rPr lang="de-DE" dirty="0" err="1"/>
              <a:t>summary</a:t>
            </a:r>
            <a:r>
              <a:rPr lang="de-DE" dirty="0"/>
              <a:t>: </a:t>
            </a:r>
            <a:r>
              <a:rPr lang="de-DE" dirty="0">
                <a:hlinkClick r:id="rId2"/>
              </a:rPr>
              <a:t>Österreichische Post </a:t>
            </a:r>
            <a:endParaRPr lang="fi-FI" dirty="0"/>
          </a:p>
        </p:txBody>
      </p:sp>
      <p:sp>
        <p:nvSpPr>
          <p:cNvPr id="3" name="Content Placeholder 2">
            <a:extLst>
              <a:ext uri="{FF2B5EF4-FFF2-40B4-BE49-F238E27FC236}">
                <a16:creationId xmlns:a16="http://schemas.microsoft.com/office/drawing/2014/main" id="{0AD0D0AA-B098-5094-AB1C-0E580CC53AFA}"/>
              </a:ext>
            </a:extLst>
          </p:cNvPr>
          <p:cNvSpPr>
            <a:spLocks noGrp="1"/>
          </p:cNvSpPr>
          <p:nvPr>
            <p:ph idx="1"/>
          </p:nvPr>
        </p:nvSpPr>
        <p:spPr/>
        <p:txBody>
          <a:bodyPr>
            <a:normAutofit fontScale="92500" lnSpcReduction="10000"/>
          </a:bodyPr>
          <a:lstStyle/>
          <a:p>
            <a:pPr>
              <a:spcBef>
                <a:spcPts val="1800"/>
              </a:spcBef>
              <a:defRPr/>
            </a:pPr>
            <a:r>
              <a:rPr lang="de-DE" sz="2000" spc="-1" dirty="0">
                <a:solidFill>
                  <a:srgbClr val="514843"/>
                </a:solidFill>
                <a:latin typeface="Euphemia"/>
              </a:rPr>
              <a:t>FACTS</a:t>
            </a:r>
          </a:p>
          <a:p>
            <a:pPr lvl="1">
              <a:spcBef>
                <a:spcPts val="1800"/>
              </a:spcBef>
              <a:defRPr/>
            </a:pPr>
            <a:r>
              <a:rPr lang="en-GB" b="0" i="0" dirty="0">
                <a:solidFill>
                  <a:srgbClr val="000000"/>
                </a:solidFill>
                <a:effectLst/>
                <a:latin typeface="Open Sans" panose="020B0606030504020204" pitchFamily="34" charset="0"/>
              </a:rPr>
              <a:t>Since 2017, </a:t>
            </a:r>
            <a:r>
              <a:rPr lang="en-GB" b="0" i="0" dirty="0" err="1">
                <a:solidFill>
                  <a:srgbClr val="000000"/>
                </a:solidFill>
                <a:effectLst/>
                <a:latin typeface="Open Sans" panose="020B0606030504020204" pitchFamily="34" charset="0"/>
              </a:rPr>
              <a:t>Österreichische</a:t>
            </a:r>
            <a:r>
              <a:rPr lang="en-GB" b="0" i="0" dirty="0">
                <a:solidFill>
                  <a:srgbClr val="000000"/>
                </a:solidFill>
                <a:effectLst/>
                <a:latin typeface="Open Sans" panose="020B0606030504020204" pitchFamily="34" charset="0"/>
              </a:rPr>
              <a:t> Post AG, collected information on the political party affinities of the Austrian population. </a:t>
            </a:r>
          </a:p>
          <a:p>
            <a:pPr lvl="1">
              <a:spcBef>
                <a:spcPts val="1800"/>
              </a:spcBef>
              <a:defRPr/>
            </a:pPr>
            <a:r>
              <a:rPr lang="en-GB" b="0" i="0" dirty="0">
                <a:solidFill>
                  <a:srgbClr val="000000"/>
                </a:solidFill>
                <a:effectLst/>
                <a:latin typeface="Open Sans" panose="020B0606030504020204" pitchFamily="34" charset="0"/>
              </a:rPr>
              <a:t>With the assistance of an algorithm, it defined ‘target group addresses’ according to certain socio-demographic features.</a:t>
            </a:r>
          </a:p>
          <a:p>
            <a:pPr lvl="1">
              <a:spcBef>
                <a:spcPts val="1800"/>
              </a:spcBef>
              <a:defRPr/>
            </a:pPr>
            <a:r>
              <a:rPr lang="en-GB" dirty="0">
                <a:solidFill>
                  <a:srgbClr val="000000"/>
                </a:solidFill>
                <a:latin typeface="Open Sans" panose="020B0606030504020204" pitchFamily="34" charset="0"/>
              </a:rPr>
              <a:t>UI has not consented to this processing, is upset, angered and offended  - he would like 1000€ compensation.</a:t>
            </a:r>
            <a:endParaRPr lang="de-DE" spc="-1" dirty="0">
              <a:solidFill>
                <a:srgbClr val="514843"/>
              </a:solidFill>
              <a:latin typeface="Euphemia"/>
            </a:endParaRPr>
          </a:p>
          <a:p>
            <a:pPr>
              <a:spcBef>
                <a:spcPts val="1800"/>
              </a:spcBef>
              <a:defRPr/>
            </a:pPr>
            <a:r>
              <a:rPr lang="en-FI" sz="2000" spc="-1" dirty="0">
                <a:solidFill>
                  <a:srgbClr val="514843"/>
                </a:solidFill>
                <a:latin typeface="Euphemia"/>
              </a:rPr>
              <a:t>QUESTION</a:t>
            </a:r>
            <a:endParaRPr lang="de-DE" sz="2000" spc="-1" dirty="0">
              <a:solidFill>
                <a:srgbClr val="514843"/>
              </a:solidFill>
              <a:latin typeface="Euphemia"/>
            </a:endParaRPr>
          </a:p>
          <a:p>
            <a:pPr lvl="1">
              <a:spcBef>
                <a:spcPts val="1800"/>
              </a:spcBef>
              <a:defRPr/>
            </a:pPr>
            <a:r>
              <a:rPr lang="en-GB" b="0" i="0" dirty="0">
                <a:solidFill>
                  <a:srgbClr val="000000"/>
                </a:solidFill>
                <a:effectLst/>
                <a:latin typeface="Open Sans" panose="020B0606030504020204" pitchFamily="34" charset="0"/>
              </a:rPr>
              <a:t>Does </a:t>
            </a:r>
            <a:r>
              <a:rPr lang="en-GB" b="0" i="0" dirty="0" err="1">
                <a:solidFill>
                  <a:srgbClr val="000000"/>
                </a:solidFill>
                <a:effectLst/>
                <a:latin typeface="Open Sans" panose="020B0606030504020204" pitchFamily="34" charset="0"/>
              </a:rPr>
              <a:t>fringement</a:t>
            </a:r>
            <a:r>
              <a:rPr lang="en-GB" b="0" i="0" dirty="0">
                <a:solidFill>
                  <a:srgbClr val="000000"/>
                </a:solidFill>
                <a:effectLst/>
                <a:latin typeface="Open Sans" panose="020B0606030504020204" pitchFamily="34" charset="0"/>
              </a:rPr>
              <a:t> of the provisions of the GDPR </a:t>
            </a:r>
            <a:r>
              <a:rPr lang="en-GB" b="0" i="1" dirty="0">
                <a:solidFill>
                  <a:srgbClr val="000000"/>
                </a:solidFill>
                <a:effectLst/>
                <a:latin typeface="Open Sans" panose="020B0606030504020204" pitchFamily="34" charset="0"/>
              </a:rPr>
              <a:t>automatically</a:t>
            </a:r>
            <a:r>
              <a:rPr lang="en-GB" b="0" i="0" dirty="0">
                <a:solidFill>
                  <a:srgbClr val="000000"/>
                </a:solidFill>
                <a:effectLst/>
                <a:latin typeface="Open Sans" panose="020B0606030504020204" pitchFamily="34" charset="0"/>
              </a:rPr>
              <a:t> produces harm which gives rise to a right to compensation without the defendant having the possibility to demonstrate otherwise?</a:t>
            </a:r>
            <a:endParaRPr lang="de-DE" spc="-1" dirty="0">
              <a:solidFill>
                <a:srgbClr val="514843"/>
              </a:solidFill>
              <a:latin typeface="Euphemia"/>
            </a:endParaRPr>
          </a:p>
          <a:p>
            <a:endParaRPr lang="fi-FI" dirty="0"/>
          </a:p>
        </p:txBody>
      </p:sp>
    </p:spTree>
    <p:extLst>
      <p:ext uri="{BB962C8B-B14F-4D97-AF65-F5344CB8AC3E}">
        <p14:creationId xmlns:p14="http://schemas.microsoft.com/office/powerpoint/2010/main" val="2804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11E0-F186-9D3A-DB16-EEC179D9B826}"/>
              </a:ext>
            </a:extLst>
          </p:cNvPr>
          <p:cNvSpPr>
            <a:spLocks noGrp="1"/>
          </p:cNvSpPr>
          <p:nvPr>
            <p:ph type="title"/>
          </p:nvPr>
        </p:nvSpPr>
        <p:spPr/>
        <p:txBody>
          <a:bodyPr/>
          <a:lstStyle/>
          <a:p>
            <a:r>
              <a:rPr lang="de-DE" dirty="0"/>
              <a:t>Case </a:t>
            </a:r>
            <a:r>
              <a:rPr lang="de-DE" dirty="0" err="1"/>
              <a:t>summary</a:t>
            </a:r>
            <a:r>
              <a:rPr lang="de-DE" dirty="0"/>
              <a:t>: </a:t>
            </a:r>
            <a:r>
              <a:rPr lang="de-DE" dirty="0">
                <a:hlinkClick r:id="rId2"/>
              </a:rPr>
              <a:t>Österreichische Post </a:t>
            </a:r>
            <a:r>
              <a:rPr lang="de-DE" dirty="0"/>
              <a:t>MAIN TAKE AWAY</a:t>
            </a:r>
            <a:r>
              <a:rPr lang="en-GB" dirty="0">
                <a:solidFill>
                  <a:srgbClr val="323130"/>
                </a:solidFill>
                <a:latin typeface="Segoe UI" panose="020B0502040204020203" pitchFamily="34" charset="0"/>
              </a:rPr>
              <a:t> </a:t>
            </a:r>
            <a:endParaRPr lang="fi-FI" dirty="0"/>
          </a:p>
        </p:txBody>
      </p:sp>
      <p:sp>
        <p:nvSpPr>
          <p:cNvPr id="3" name="Content Placeholder 2">
            <a:extLst>
              <a:ext uri="{FF2B5EF4-FFF2-40B4-BE49-F238E27FC236}">
                <a16:creationId xmlns:a16="http://schemas.microsoft.com/office/drawing/2014/main" id="{D18D171C-9884-4428-1804-A2936DB1094D}"/>
              </a:ext>
            </a:extLst>
          </p:cNvPr>
          <p:cNvSpPr>
            <a:spLocks noGrp="1"/>
          </p:cNvSpPr>
          <p:nvPr>
            <p:ph idx="1"/>
          </p:nvPr>
        </p:nvSpPr>
        <p:spPr/>
        <p:txBody>
          <a:bodyPr>
            <a:normAutofit fontScale="70000" lnSpcReduction="20000"/>
          </a:bodyPr>
          <a:lstStyle/>
          <a:p>
            <a:pPr algn="l" latinLnBrk="1">
              <a:buFont typeface="Arial" panose="020B0604020202020204" pitchFamily="34" charset="0"/>
              <a:buChar char="•"/>
            </a:pPr>
            <a:r>
              <a:rPr lang="en-GB" b="0" i="0" dirty="0">
                <a:solidFill>
                  <a:srgbClr val="323130"/>
                </a:solidFill>
                <a:effectLst/>
                <a:latin typeface="Segoe UI" panose="020B0502040204020203" pitchFamily="34" charset="0"/>
              </a:rPr>
              <a:t>The right to compensation under the GDPR is subject to three cumulative conditions: </a:t>
            </a:r>
          </a:p>
          <a:p>
            <a:pPr lvl="1" latinLnBrk="1">
              <a:buFont typeface="Arial" panose="020B0604020202020204" pitchFamily="34" charset="0"/>
              <a:buChar char="•"/>
            </a:pPr>
            <a:r>
              <a:rPr lang="en-GB" b="0" i="0" dirty="0">
                <a:solidFill>
                  <a:srgbClr val="323130"/>
                </a:solidFill>
                <a:effectLst/>
                <a:latin typeface="Segoe UI" panose="020B0502040204020203" pitchFamily="34" charset="0"/>
              </a:rPr>
              <a:t>infringement of the GDPR, </a:t>
            </a:r>
          </a:p>
          <a:p>
            <a:pPr lvl="1" latinLnBrk="1">
              <a:buFont typeface="Arial" panose="020B0604020202020204" pitchFamily="34" charset="0"/>
              <a:buChar char="•"/>
            </a:pPr>
            <a:r>
              <a:rPr lang="en-GB" b="0" i="0" dirty="0">
                <a:solidFill>
                  <a:srgbClr val="323130"/>
                </a:solidFill>
                <a:effectLst/>
                <a:latin typeface="Segoe UI" panose="020B0502040204020203" pitchFamily="34" charset="0"/>
              </a:rPr>
              <a:t>material or non-material damage resulting from the infringement, </a:t>
            </a:r>
          </a:p>
          <a:p>
            <a:pPr lvl="1" latinLnBrk="1">
              <a:buFont typeface="Arial" panose="020B0604020202020204" pitchFamily="34" charset="0"/>
              <a:buChar char="•"/>
            </a:pPr>
            <a:r>
              <a:rPr lang="en-GB" b="0" i="0" dirty="0">
                <a:solidFill>
                  <a:srgbClr val="323130"/>
                </a:solidFill>
                <a:effectLst/>
                <a:latin typeface="Segoe UI" panose="020B0502040204020203" pitchFamily="34" charset="0"/>
              </a:rPr>
              <a:t>and a causal link between the damage and the infringement.</a:t>
            </a:r>
          </a:p>
          <a:p>
            <a:pPr lvl="1" latinLnBrk="1">
              <a:buFont typeface="Wingdings" panose="05000000000000000000" pitchFamily="2" charset="2"/>
              <a:buChar char="è"/>
            </a:pPr>
            <a:r>
              <a:rPr lang="en-GB" b="0" i="0" dirty="0">
                <a:solidFill>
                  <a:srgbClr val="323130"/>
                </a:solidFill>
                <a:effectLst/>
                <a:latin typeface="Segoe UI" panose="020B0502040204020203" pitchFamily="34" charset="0"/>
                <a:sym typeface="Wingdings" panose="05000000000000000000" pitchFamily="2" charset="2"/>
              </a:rPr>
              <a:t>So no automatic damage</a:t>
            </a:r>
          </a:p>
          <a:p>
            <a:pPr lvl="1" latinLnBrk="1">
              <a:buFont typeface="Wingdings" panose="05000000000000000000" pitchFamily="2" charset="2"/>
              <a:buChar char="è"/>
            </a:pPr>
            <a:r>
              <a:rPr lang="en-GB" b="0" i="0" dirty="0">
                <a:solidFill>
                  <a:srgbClr val="323130"/>
                </a:solidFill>
                <a:effectLst/>
                <a:latin typeface="Segoe UI" panose="020B0502040204020203" pitchFamily="34" charset="0"/>
              </a:rPr>
              <a:t>But also no "threshold of seriousness" needed (no 51)</a:t>
            </a:r>
          </a:p>
          <a:p>
            <a:pPr algn="l" latinLnBrk="1">
              <a:buFont typeface="Arial" panose="020B0604020202020204" pitchFamily="34" charset="0"/>
              <a:buChar char="•"/>
            </a:pPr>
            <a:r>
              <a:rPr lang="en-GB" b="0" i="0" dirty="0">
                <a:solidFill>
                  <a:srgbClr val="323130"/>
                </a:solidFill>
                <a:effectLst/>
                <a:latin typeface="Segoe UI" panose="020B0502040204020203" pitchFamily="34" charset="0"/>
              </a:rPr>
              <a:t>The right to compensation is not limited to non-material damage that reaches a </a:t>
            </a:r>
            <a:br>
              <a:rPr lang="en-GB" b="0" i="0" dirty="0">
                <a:solidFill>
                  <a:srgbClr val="323130"/>
                </a:solidFill>
                <a:effectLst/>
                <a:latin typeface="Segoe UI" panose="020B0502040204020203" pitchFamily="34" charset="0"/>
              </a:rPr>
            </a:br>
            <a:r>
              <a:rPr lang="en-GB" b="0" i="0" dirty="0">
                <a:solidFill>
                  <a:srgbClr val="323130"/>
                </a:solidFill>
                <a:effectLst/>
                <a:latin typeface="Segoe UI" panose="020B0502040204020203" pitchFamily="34" charset="0"/>
              </a:rPr>
              <a:t>certain threshold of seriousness, as the GDPR does not require such a restriction.</a:t>
            </a:r>
          </a:p>
          <a:p>
            <a:pPr algn="l" latinLnBrk="1">
              <a:buFont typeface="Arial" panose="020B0604020202020204" pitchFamily="34" charset="0"/>
              <a:buChar char="•"/>
            </a:pPr>
            <a:r>
              <a:rPr lang="en-GB" b="0" i="0" dirty="0">
                <a:solidFill>
                  <a:srgbClr val="323130"/>
                </a:solidFill>
                <a:effectLst/>
                <a:latin typeface="Segoe UI" panose="020B0502040204020203" pitchFamily="34" charset="0"/>
              </a:rPr>
              <a:t>The assessment of damages and the determination of compensation payable in GDPR-related cases are left to the legal systems of each Member State, as long as the principles of equivalence and effectiveness are upheld. The aim is to ensure full and effective </a:t>
            </a:r>
            <a:br>
              <a:rPr lang="en-GB" b="0" i="0" dirty="0">
                <a:solidFill>
                  <a:srgbClr val="323130"/>
                </a:solidFill>
                <a:effectLst/>
                <a:latin typeface="Segoe UI" panose="020B0502040204020203" pitchFamily="34" charset="0"/>
              </a:rPr>
            </a:br>
            <a:r>
              <a:rPr lang="en-GB" b="0" i="0" dirty="0">
                <a:solidFill>
                  <a:srgbClr val="323130"/>
                </a:solidFill>
                <a:effectLst/>
                <a:latin typeface="Segoe UI" panose="020B0502040204020203" pitchFamily="34" charset="0"/>
              </a:rPr>
              <a:t>compensation for the damage suffered.</a:t>
            </a:r>
          </a:p>
          <a:p>
            <a:pPr marL="0" indent="0">
              <a:buNone/>
            </a:pPr>
            <a:br>
              <a:rPr lang="en-GB" b="0" i="0" dirty="0">
                <a:solidFill>
                  <a:srgbClr val="323130"/>
                </a:solidFill>
                <a:effectLst/>
                <a:latin typeface="Segoe UI" panose="020B0502040204020203" pitchFamily="34" charset="0"/>
              </a:rPr>
            </a:br>
            <a:endParaRPr lang="fi-FI" dirty="0"/>
          </a:p>
        </p:txBody>
      </p:sp>
    </p:spTree>
    <p:extLst>
      <p:ext uri="{BB962C8B-B14F-4D97-AF65-F5344CB8AC3E}">
        <p14:creationId xmlns:p14="http://schemas.microsoft.com/office/powerpoint/2010/main" val="263587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r-CA" sz="2800" spc="-1" dirty="0">
                <a:solidFill>
                  <a:srgbClr val="514843"/>
                </a:solidFill>
                <a:latin typeface="Plantagenet Cherokee"/>
                <a:ea typeface="+mn-ea"/>
                <a:cs typeface="+mn-cs"/>
                <a:hlinkClick r:id="rId3">
                  <a:extLst>
                    <a:ext uri="{A12FA001-AC4F-418D-AE19-62706E023703}">
                      <ahyp:hlinkClr xmlns:ahyp="http://schemas.microsoft.com/office/drawing/2018/hyperlinkcolor" val="tx"/>
                    </a:ext>
                  </a:extLst>
                </a:hlinkClick>
              </a:rPr>
              <a:t>Case</a:t>
            </a:r>
            <a:r>
              <a:rPr lang="fr-CA" dirty="0">
                <a:solidFill>
                  <a:schemeClr val="tx1">
                    <a:lumMod val="75000"/>
                    <a:lumOff val="25000"/>
                  </a:schemeClr>
                </a:solidFill>
                <a:hlinkClick r:id="rId3"/>
              </a:rPr>
              <a:t> </a:t>
            </a:r>
            <a:r>
              <a:rPr lang="en-FI" sz="2800" spc="-1" dirty="0">
                <a:solidFill>
                  <a:srgbClr val="514843"/>
                </a:solidFill>
                <a:latin typeface="Plantagenet Cherokee"/>
                <a:ea typeface="+mn-ea"/>
                <a:cs typeface="+mn-cs"/>
              </a:rPr>
              <a:t>S</a:t>
            </a:r>
            <a:r>
              <a:rPr lang="de-DE" dirty="0">
                <a:solidFill>
                  <a:schemeClr val="tx1">
                    <a:lumMod val="75000"/>
                    <a:lumOff val="25000"/>
                  </a:schemeClr>
                </a:solidFill>
              </a:rPr>
              <a:t>u</a:t>
            </a:r>
            <a:r>
              <a:rPr lang="en-FI" dirty="0">
                <a:solidFill>
                  <a:schemeClr val="tx1">
                    <a:lumMod val="75000"/>
                    <a:lumOff val="25000"/>
                  </a:schemeClr>
                </a:solidFill>
              </a:rPr>
              <a:t>m</a:t>
            </a:r>
            <a:r>
              <a:rPr lang="de-DE" dirty="0">
                <a:solidFill>
                  <a:schemeClr val="tx1">
                    <a:lumMod val="75000"/>
                    <a:lumOff val="25000"/>
                  </a:schemeClr>
                </a:solidFill>
              </a:rPr>
              <a:t>m</a:t>
            </a:r>
            <a:r>
              <a:rPr lang="en-FI" dirty="0">
                <a:solidFill>
                  <a:schemeClr val="tx1">
                    <a:lumMod val="75000"/>
                    <a:lumOff val="25000"/>
                  </a:schemeClr>
                </a:solidFill>
              </a:rPr>
              <a:t>a</a:t>
            </a:r>
            <a:r>
              <a:rPr lang="de-DE" dirty="0">
                <a:solidFill>
                  <a:schemeClr val="tx1">
                    <a:lumMod val="75000"/>
                    <a:lumOff val="25000"/>
                  </a:schemeClr>
                </a:solidFill>
              </a:rPr>
              <a:t>r</a:t>
            </a:r>
            <a:r>
              <a:rPr lang="en-FI" dirty="0">
                <a:solidFill>
                  <a:schemeClr val="tx1">
                    <a:lumMod val="75000"/>
                    <a:lumOff val="25000"/>
                  </a:schemeClr>
                </a:solidFill>
              </a:rPr>
              <a:t>y </a:t>
            </a:r>
            <a:r>
              <a:rPr lang="de-DE" dirty="0" err="1">
                <a:solidFill>
                  <a:schemeClr val="tx1">
                    <a:lumMod val="75000"/>
                    <a:lumOff val="25000"/>
                  </a:schemeClr>
                </a:solidFill>
              </a:rPr>
              <a:t>Östereichische</a:t>
            </a:r>
            <a:r>
              <a:rPr lang="de-DE" dirty="0">
                <a:solidFill>
                  <a:schemeClr val="tx1">
                    <a:lumMod val="75000"/>
                    <a:lumOff val="25000"/>
                  </a:schemeClr>
                </a:solidFill>
              </a:rPr>
              <a:t> Post (2022) AG opinion </a:t>
            </a:r>
            <a:r>
              <a:rPr lang="de-DE" dirty="0" err="1">
                <a:solidFill>
                  <a:schemeClr val="tx1">
                    <a:lumMod val="75000"/>
                    <a:lumOff val="25000"/>
                  </a:schemeClr>
                </a:solidFill>
              </a:rPr>
              <a:t>Oct</a:t>
            </a:r>
            <a:r>
              <a:rPr lang="de-DE" dirty="0">
                <a:solidFill>
                  <a:schemeClr val="tx1">
                    <a:lumMod val="75000"/>
                    <a:lumOff val="25000"/>
                  </a:schemeClr>
                </a:solidFill>
              </a:rPr>
              <a:t> 2022</a:t>
            </a:r>
            <a:endParaRPr lang="fr-CA" dirty="0">
              <a:solidFill>
                <a:schemeClr val="tx1">
                  <a:lumMod val="75000"/>
                  <a:lumOff val="25000"/>
                </a:schemeClr>
              </a:solidFill>
            </a:endParaRPr>
          </a:p>
        </p:txBody>
      </p:sp>
      <p:sp>
        <p:nvSpPr>
          <p:cNvPr id="3" name="Content Placeholder 2"/>
          <p:cNvSpPr>
            <a:spLocks noGrp="1"/>
          </p:cNvSpPr>
          <p:nvPr>
            <p:ph idx="1"/>
          </p:nvPr>
        </p:nvSpPr>
        <p:spPr/>
        <p:txBody>
          <a:bodyPr>
            <a:normAutofit fontScale="92500" lnSpcReduction="10000"/>
          </a:bodyPr>
          <a:lstStyle/>
          <a:p>
            <a:pPr>
              <a:spcBef>
                <a:spcPts val="1800"/>
              </a:spcBef>
              <a:defRPr/>
            </a:pPr>
            <a:r>
              <a:rPr lang="de-DE" sz="2000" spc="-1" dirty="0">
                <a:solidFill>
                  <a:srgbClr val="514843"/>
                </a:solidFill>
                <a:latin typeface="Euphemia"/>
              </a:rPr>
              <a:t>FACTS</a:t>
            </a:r>
          </a:p>
          <a:p>
            <a:pPr lvl="1">
              <a:spcBef>
                <a:spcPts val="1800"/>
              </a:spcBef>
              <a:defRPr/>
            </a:pPr>
            <a:r>
              <a:rPr lang="en-GB" b="0" i="0" dirty="0">
                <a:solidFill>
                  <a:srgbClr val="000000"/>
                </a:solidFill>
                <a:effectLst/>
                <a:latin typeface="Open Sans" panose="020B0606030504020204" pitchFamily="34" charset="0"/>
              </a:rPr>
              <a:t>Since 2017, </a:t>
            </a:r>
            <a:r>
              <a:rPr lang="en-GB" b="0" i="0" dirty="0" err="1">
                <a:solidFill>
                  <a:srgbClr val="000000"/>
                </a:solidFill>
                <a:effectLst/>
                <a:latin typeface="Open Sans" panose="020B0606030504020204" pitchFamily="34" charset="0"/>
              </a:rPr>
              <a:t>Österreichische</a:t>
            </a:r>
            <a:r>
              <a:rPr lang="en-GB" b="0" i="0" dirty="0">
                <a:solidFill>
                  <a:srgbClr val="000000"/>
                </a:solidFill>
                <a:effectLst/>
                <a:latin typeface="Open Sans" panose="020B0606030504020204" pitchFamily="34" charset="0"/>
              </a:rPr>
              <a:t> Post AG, collected information on the political party affinities of the Austrian population. </a:t>
            </a:r>
          </a:p>
          <a:p>
            <a:pPr lvl="1">
              <a:spcBef>
                <a:spcPts val="1800"/>
              </a:spcBef>
              <a:defRPr/>
            </a:pPr>
            <a:r>
              <a:rPr lang="en-GB" b="0" i="0" dirty="0">
                <a:solidFill>
                  <a:srgbClr val="000000"/>
                </a:solidFill>
                <a:effectLst/>
                <a:latin typeface="Open Sans" panose="020B0606030504020204" pitchFamily="34" charset="0"/>
              </a:rPr>
              <a:t>With the assistance of an algorithm, it defined ‘target group addresses’ according to certain socio-demographic features.</a:t>
            </a:r>
          </a:p>
          <a:p>
            <a:pPr lvl="1">
              <a:spcBef>
                <a:spcPts val="1800"/>
              </a:spcBef>
              <a:defRPr/>
            </a:pPr>
            <a:r>
              <a:rPr lang="en-GB" dirty="0">
                <a:solidFill>
                  <a:srgbClr val="000000"/>
                </a:solidFill>
                <a:latin typeface="Open Sans" panose="020B0606030504020204" pitchFamily="34" charset="0"/>
              </a:rPr>
              <a:t>UI has not consented to this processing, is upset, angered and offended  - he would like 1000€ compensation.</a:t>
            </a:r>
            <a:endParaRPr lang="de-DE" spc="-1" dirty="0">
              <a:solidFill>
                <a:srgbClr val="514843"/>
              </a:solidFill>
              <a:latin typeface="Euphemia"/>
            </a:endParaRPr>
          </a:p>
          <a:p>
            <a:pPr>
              <a:spcBef>
                <a:spcPts val="1800"/>
              </a:spcBef>
              <a:defRPr/>
            </a:pPr>
            <a:r>
              <a:rPr lang="en-FI" sz="2000" spc="-1" dirty="0">
                <a:solidFill>
                  <a:srgbClr val="514843"/>
                </a:solidFill>
                <a:latin typeface="Euphemia"/>
              </a:rPr>
              <a:t>QUESTION</a:t>
            </a:r>
            <a:endParaRPr lang="de-DE" sz="2000" spc="-1" dirty="0">
              <a:solidFill>
                <a:srgbClr val="514843"/>
              </a:solidFill>
              <a:latin typeface="Euphemia"/>
            </a:endParaRPr>
          </a:p>
          <a:p>
            <a:pPr lvl="1">
              <a:spcBef>
                <a:spcPts val="1800"/>
              </a:spcBef>
              <a:defRPr/>
            </a:pPr>
            <a:r>
              <a:rPr lang="en-GB" b="0" i="0" dirty="0">
                <a:solidFill>
                  <a:srgbClr val="000000"/>
                </a:solidFill>
                <a:effectLst/>
                <a:latin typeface="Open Sans" panose="020B0606030504020204" pitchFamily="34" charset="0"/>
              </a:rPr>
              <a:t>Does </a:t>
            </a:r>
            <a:r>
              <a:rPr lang="en-GB" b="0" i="0" dirty="0" err="1">
                <a:solidFill>
                  <a:srgbClr val="000000"/>
                </a:solidFill>
                <a:effectLst/>
                <a:latin typeface="Open Sans" panose="020B0606030504020204" pitchFamily="34" charset="0"/>
              </a:rPr>
              <a:t>fringement</a:t>
            </a:r>
            <a:r>
              <a:rPr lang="en-GB" b="0" i="0" dirty="0">
                <a:solidFill>
                  <a:srgbClr val="000000"/>
                </a:solidFill>
                <a:effectLst/>
                <a:latin typeface="Open Sans" panose="020B0606030504020204" pitchFamily="34" charset="0"/>
              </a:rPr>
              <a:t> of the provisions of the GDPR </a:t>
            </a:r>
            <a:r>
              <a:rPr lang="en-GB" b="0" i="1" dirty="0">
                <a:solidFill>
                  <a:srgbClr val="000000"/>
                </a:solidFill>
                <a:effectLst/>
                <a:latin typeface="Open Sans" panose="020B0606030504020204" pitchFamily="34" charset="0"/>
              </a:rPr>
              <a:t>automatically</a:t>
            </a:r>
            <a:r>
              <a:rPr lang="en-GB" b="0" i="0" dirty="0">
                <a:solidFill>
                  <a:srgbClr val="000000"/>
                </a:solidFill>
                <a:effectLst/>
                <a:latin typeface="Open Sans" panose="020B0606030504020204" pitchFamily="34" charset="0"/>
              </a:rPr>
              <a:t> produces harm which gives rise to a right to compensation without the defendant having the possibility to demonstrate otherwise?</a:t>
            </a:r>
            <a:endParaRPr lang="de-DE" spc="-1" dirty="0">
              <a:solidFill>
                <a:srgbClr val="514843"/>
              </a:solidFill>
              <a:latin typeface="Euphemia"/>
            </a:endParaRPr>
          </a:p>
        </p:txBody>
      </p:sp>
    </p:spTree>
    <p:extLst>
      <p:ext uri="{BB962C8B-B14F-4D97-AF65-F5344CB8AC3E}">
        <p14:creationId xmlns:p14="http://schemas.microsoft.com/office/powerpoint/2010/main" val="374742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888A12-5C83-4056-9E82-3BF39D496F0F}"/>
              </a:ext>
            </a:extLst>
          </p:cNvPr>
          <p:cNvSpPr>
            <a:spLocks noGrp="1"/>
          </p:cNvSpPr>
          <p:nvPr>
            <p:ph type="title"/>
          </p:nvPr>
        </p:nvSpPr>
        <p:spPr/>
        <p:txBody>
          <a:bodyPr/>
          <a:lstStyle/>
          <a:p>
            <a:r>
              <a:rPr lang="de-DE" sz="3200" dirty="0"/>
              <a:t>Agenda</a:t>
            </a:r>
            <a:endParaRPr lang="fi-FI" dirty="0"/>
          </a:p>
        </p:txBody>
      </p:sp>
      <p:sp>
        <p:nvSpPr>
          <p:cNvPr id="6" name="Content Placeholder 5">
            <a:extLst>
              <a:ext uri="{FF2B5EF4-FFF2-40B4-BE49-F238E27FC236}">
                <a16:creationId xmlns:a16="http://schemas.microsoft.com/office/drawing/2014/main" id="{25141C57-065A-48BB-A56C-3626F355AC61}"/>
              </a:ext>
            </a:extLst>
          </p:cNvPr>
          <p:cNvSpPr>
            <a:spLocks noGrp="1"/>
          </p:cNvSpPr>
          <p:nvPr>
            <p:ph idx="1"/>
          </p:nvPr>
        </p:nvSpPr>
        <p:spPr/>
        <p:txBody>
          <a:bodyPr/>
          <a:lstStyle/>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en-FI" sz="2000" b="0" i="0" u="none" strike="noStrike" kern="1200" cap="none" spc="-1" normalizeH="0" baseline="0" noProof="0" dirty="0">
                <a:ln>
                  <a:noFill/>
                </a:ln>
                <a:solidFill>
                  <a:srgbClr val="514843"/>
                </a:solidFill>
                <a:effectLst/>
                <a:uLnTx/>
                <a:uFillTx/>
                <a:ea typeface="Georgia"/>
              </a:rPr>
              <a:t>Repetition </a:t>
            </a:r>
          </a:p>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de-DE" sz="2000" b="0" i="0" u="none" strike="noStrike" kern="1200" cap="none" spc="-1" normalizeH="0" baseline="0" noProof="0" dirty="0">
                <a:ln>
                  <a:noFill/>
                </a:ln>
                <a:solidFill>
                  <a:srgbClr val="514843"/>
                </a:solidFill>
                <a:effectLst/>
                <a:uLnTx/>
                <a:uFillTx/>
                <a:ea typeface="Georgia"/>
              </a:rPr>
              <a:t>What is the point of enforcement?</a:t>
            </a:r>
            <a:endParaRPr kumimoji="0" lang="de-DE" sz="2000" b="0" i="0" u="none" strike="noStrike" kern="1200" cap="none" spc="-1" normalizeH="0" baseline="0" noProof="0" dirty="0">
              <a:ln>
                <a:noFill/>
              </a:ln>
              <a:solidFill>
                <a:srgbClr val="514843"/>
              </a:solidFill>
              <a:effectLst/>
              <a:uLnTx/>
              <a:uFillTx/>
            </a:endParaRPr>
          </a:p>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de-DE" sz="2000" b="0" i="0" u="none" strike="noStrike" kern="1200" cap="none" spc="-1" normalizeH="0" baseline="0" noProof="0" dirty="0">
                <a:ln>
                  <a:noFill/>
                </a:ln>
                <a:solidFill>
                  <a:srgbClr val="514843"/>
                </a:solidFill>
                <a:effectLst/>
                <a:uLnTx/>
                <a:uFillTx/>
                <a:ea typeface="Georgia"/>
              </a:rPr>
              <a:t>Enforcement </a:t>
            </a:r>
            <a:r>
              <a:rPr kumimoji="0" lang="en-FI" sz="2000" b="0" i="0" u="none" strike="noStrike" kern="1200" cap="none" spc="-1" normalizeH="0" baseline="0" noProof="0" dirty="0">
                <a:ln>
                  <a:noFill/>
                </a:ln>
                <a:solidFill>
                  <a:srgbClr val="514843"/>
                </a:solidFill>
                <a:effectLst/>
                <a:uLnTx/>
                <a:uFillTx/>
                <a:ea typeface="Georgia"/>
              </a:rPr>
              <a:t>classic</a:t>
            </a:r>
          </a:p>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en-FI" sz="2000" b="0" i="0" u="none" strike="noStrike" kern="1200" cap="none" spc="-1" normalizeH="0" baseline="0" noProof="0" dirty="0">
                <a:ln>
                  <a:noFill/>
                </a:ln>
                <a:solidFill>
                  <a:srgbClr val="514843"/>
                </a:solidFill>
                <a:effectLst/>
                <a:uLnTx/>
                <a:uFillTx/>
                <a:ea typeface="Georgia"/>
              </a:rPr>
              <a:t>Enforcement alternative ways</a:t>
            </a:r>
          </a:p>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en-FI" sz="2000" b="0" i="0" u="none" strike="noStrike" kern="1200" cap="none" spc="-1" normalizeH="0" baseline="0" noProof="0" dirty="0">
                <a:ln>
                  <a:noFill/>
                </a:ln>
                <a:solidFill>
                  <a:srgbClr val="514843"/>
                </a:solidFill>
                <a:effectLst/>
                <a:uLnTx/>
                <a:uFillTx/>
                <a:ea typeface="Georgia"/>
              </a:rPr>
              <a:t>Discussion: We need more funding</a:t>
            </a:r>
          </a:p>
          <a:p>
            <a:endParaRPr lang="de-DE" dirty="0"/>
          </a:p>
          <a:p>
            <a:pPr marL="0" indent="0">
              <a:buNone/>
            </a:pPr>
            <a:endParaRPr lang="fi-FI" dirty="0"/>
          </a:p>
        </p:txBody>
      </p:sp>
    </p:spTree>
    <p:extLst>
      <p:ext uri="{BB962C8B-B14F-4D97-AF65-F5344CB8AC3E}">
        <p14:creationId xmlns:p14="http://schemas.microsoft.com/office/powerpoint/2010/main" val="143275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BDB5-AD8F-4F42-B4D8-12E798AF670B}"/>
              </a:ext>
            </a:extLst>
          </p:cNvPr>
          <p:cNvSpPr>
            <a:spLocks noGrp="1"/>
          </p:cNvSpPr>
          <p:nvPr>
            <p:ph type="title"/>
          </p:nvPr>
        </p:nvSpPr>
        <p:spPr/>
        <p:txBody>
          <a:bodyPr/>
          <a:lstStyle/>
          <a:p>
            <a:r>
              <a:rPr lang="de-DE" dirty="0"/>
              <a:t>Take </a:t>
            </a:r>
            <a:r>
              <a:rPr lang="de-DE" dirty="0" err="1"/>
              <a:t>aways</a:t>
            </a:r>
            <a:r>
              <a:rPr lang="de-DE" dirty="0"/>
              <a:t>	</a:t>
            </a:r>
            <a:endParaRPr lang="fi-FI" dirty="0"/>
          </a:p>
        </p:txBody>
      </p:sp>
      <p:sp>
        <p:nvSpPr>
          <p:cNvPr id="3" name="Content Placeholder 2">
            <a:extLst>
              <a:ext uri="{FF2B5EF4-FFF2-40B4-BE49-F238E27FC236}">
                <a16:creationId xmlns:a16="http://schemas.microsoft.com/office/drawing/2014/main" id="{2895A008-96C9-4FD4-AC46-5FFDDDF0DE0D}"/>
              </a:ext>
            </a:extLst>
          </p:cNvPr>
          <p:cNvSpPr>
            <a:spLocks noGrp="1"/>
          </p:cNvSpPr>
          <p:nvPr>
            <p:ph idx="1"/>
          </p:nvPr>
        </p:nvSpPr>
        <p:spPr/>
        <p:txBody>
          <a:bodyPr>
            <a:normAutofit/>
          </a:bodyPr>
          <a:lstStyle/>
          <a:p>
            <a:pPr marL="0" indent="0">
              <a:buNone/>
            </a:pPr>
            <a:r>
              <a:rPr lang="en-GB" sz="2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 Damage must be proven (recital 27 et seq.).</a:t>
            </a:r>
            <a:br>
              <a:rPr lang="en-GB" sz="2400" dirty="0">
                <a:effectLst/>
                <a:latin typeface="Trebuchet MS" panose="020B0603020202020204" pitchFamily="34" charset="0"/>
                <a:ea typeface="Calibri" panose="020F0502020204030204" pitchFamily="34" charset="0"/>
                <a:cs typeface="Calibri" panose="020F0502020204030204" pitchFamily="34" charset="0"/>
              </a:rPr>
            </a:br>
            <a:r>
              <a:rPr lang="en-GB" sz="2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 GDPR does not have a punitive character (recital 35 et seq.).</a:t>
            </a:r>
            <a:br>
              <a:rPr lang="en-GB" sz="2400" dirty="0">
                <a:effectLst/>
                <a:latin typeface="Trebuchet MS" panose="020B0603020202020204" pitchFamily="34" charset="0"/>
                <a:ea typeface="Calibri" panose="020F0502020204030204" pitchFamily="34" charset="0"/>
                <a:cs typeface="Calibri" panose="020F0502020204030204" pitchFamily="34" charset="0"/>
              </a:rPr>
            </a:br>
            <a:r>
              <a:rPr lang="en-GB" sz="2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3. GDPR does not contain an absolute presumption of damage (recital 56 et seq..).</a:t>
            </a:r>
            <a:br>
              <a:rPr lang="en-GB" sz="2400" dirty="0">
                <a:effectLst/>
                <a:latin typeface="Trebuchet MS" panose="020B0603020202020204" pitchFamily="34" charset="0"/>
                <a:ea typeface="Calibri" panose="020F0502020204030204" pitchFamily="34" charset="0"/>
                <a:cs typeface="Calibri" panose="020F0502020204030204" pitchFamily="34" charset="0"/>
              </a:rPr>
            </a:br>
            <a:r>
              <a:rPr lang="en-GB" sz="2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4. Loss of control over data does not constitute damage per se (recital 61 et seq.).</a:t>
            </a:r>
            <a:br>
              <a:rPr lang="en-GB" sz="2400" dirty="0">
                <a:effectLst/>
                <a:latin typeface="Trebuchet MS" panose="020B0603020202020204" pitchFamily="34" charset="0"/>
                <a:ea typeface="Calibri" panose="020F0502020204030204" pitchFamily="34" charset="0"/>
                <a:cs typeface="Calibri" panose="020F0502020204030204" pitchFamily="34" charset="0"/>
              </a:rPr>
            </a:br>
            <a:r>
              <a:rPr lang="en-GB" sz="2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5. Ergo: Minor breaches do not provide grounds for a claim for damages under GDPR (recital 95 et seq.)</a:t>
            </a:r>
            <a:endParaRPr lang="fi-FI" sz="2800" b="1" dirty="0"/>
          </a:p>
        </p:txBody>
      </p:sp>
      <p:sp>
        <p:nvSpPr>
          <p:cNvPr id="4" name="Footer Placeholder 3">
            <a:extLst>
              <a:ext uri="{FF2B5EF4-FFF2-40B4-BE49-F238E27FC236}">
                <a16:creationId xmlns:a16="http://schemas.microsoft.com/office/drawing/2014/main" id="{2254F1FB-DFFB-4C25-8E5D-A43D4ECFA843}"/>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97423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r-CA" sz="2800" spc="-1" dirty="0">
                <a:solidFill>
                  <a:srgbClr val="514843"/>
                </a:solidFill>
                <a:latin typeface="Plantagenet Cherokee"/>
                <a:ea typeface="+mn-ea"/>
                <a:cs typeface="+mn-cs"/>
                <a:hlinkClick r:id="rId3">
                  <a:extLst>
                    <a:ext uri="{A12FA001-AC4F-418D-AE19-62706E023703}">
                      <ahyp:hlinkClr xmlns:ahyp="http://schemas.microsoft.com/office/drawing/2018/hyperlinkcolor" val="tx"/>
                    </a:ext>
                  </a:extLst>
                </a:hlinkClick>
              </a:rPr>
              <a:t>Case</a:t>
            </a:r>
            <a:r>
              <a:rPr lang="fr-CA" dirty="0">
                <a:solidFill>
                  <a:schemeClr val="tx1">
                    <a:lumMod val="75000"/>
                    <a:lumOff val="25000"/>
                  </a:schemeClr>
                </a:solidFill>
                <a:hlinkClick r:id="rId3"/>
              </a:rPr>
              <a:t> </a:t>
            </a:r>
            <a:r>
              <a:rPr lang="en-FI" sz="2800" spc="-1" dirty="0">
                <a:solidFill>
                  <a:srgbClr val="514843"/>
                </a:solidFill>
                <a:latin typeface="Plantagenet Cherokee"/>
                <a:ea typeface="+mn-ea"/>
                <a:cs typeface="+mn-cs"/>
              </a:rPr>
              <a:t>S</a:t>
            </a:r>
            <a:r>
              <a:rPr lang="de-DE" dirty="0">
                <a:solidFill>
                  <a:schemeClr val="tx1">
                    <a:lumMod val="75000"/>
                    <a:lumOff val="25000"/>
                  </a:schemeClr>
                </a:solidFill>
              </a:rPr>
              <a:t>u</a:t>
            </a:r>
            <a:r>
              <a:rPr lang="en-FI" dirty="0">
                <a:solidFill>
                  <a:schemeClr val="tx1">
                    <a:lumMod val="75000"/>
                    <a:lumOff val="25000"/>
                  </a:schemeClr>
                </a:solidFill>
              </a:rPr>
              <a:t>m</a:t>
            </a:r>
            <a:r>
              <a:rPr lang="de-DE" dirty="0">
                <a:solidFill>
                  <a:schemeClr val="tx1">
                    <a:lumMod val="75000"/>
                    <a:lumOff val="25000"/>
                  </a:schemeClr>
                </a:solidFill>
              </a:rPr>
              <a:t>m</a:t>
            </a:r>
            <a:r>
              <a:rPr lang="en-FI" dirty="0">
                <a:solidFill>
                  <a:schemeClr val="tx1">
                    <a:lumMod val="75000"/>
                    <a:lumOff val="25000"/>
                  </a:schemeClr>
                </a:solidFill>
              </a:rPr>
              <a:t>a</a:t>
            </a:r>
            <a:r>
              <a:rPr lang="de-DE" dirty="0">
                <a:solidFill>
                  <a:schemeClr val="tx1">
                    <a:lumMod val="75000"/>
                    <a:lumOff val="25000"/>
                  </a:schemeClr>
                </a:solidFill>
              </a:rPr>
              <a:t>r</a:t>
            </a:r>
            <a:r>
              <a:rPr lang="en-FI" dirty="0">
                <a:solidFill>
                  <a:schemeClr val="tx1">
                    <a:lumMod val="75000"/>
                    <a:lumOff val="25000"/>
                  </a:schemeClr>
                </a:solidFill>
              </a:rPr>
              <a:t>y </a:t>
            </a:r>
            <a:r>
              <a:rPr lang="de-DE" dirty="0" err="1">
                <a:solidFill>
                  <a:schemeClr val="tx1">
                    <a:lumMod val="75000"/>
                    <a:lumOff val="25000"/>
                  </a:schemeClr>
                </a:solidFill>
              </a:rPr>
              <a:t>Östereichische</a:t>
            </a:r>
            <a:r>
              <a:rPr lang="de-DE" dirty="0">
                <a:solidFill>
                  <a:schemeClr val="tx1">
                    <a:lumMod val="75000"/>
                    <a:lumOff val="25000"/>
                  </a:schemeClr>
                </a:solidFill>
              </a:rPr>
              <a:t> Post (2022) AG opinion June 2022</a:t>
            </a:r>
            <a:endParaRPr lang="fr-CA" dirty="0">
              <a:solidFill>
                <a:schemeClr val="tx1">
                  <a:lumMod val="75000"/>
                  <a:lumOff val="25000"/>
                </a:schemeClr>
              </a:solidFill>
            </a:endParaRPr>
          </a:p>
        </p:txBody>
      </p:sp>
      <p:sp>
        <p:nvSpPr>
          <p:cNvPr id="3" name="Content Placeholder 2"/>
          <p:cNvSpPr>
            <a:spLocks noGrp="1"/>
          </p:cNvSpPr>
          <p:nvPr>
            <p:ph idx="1"/>
          </p:nvPr>
        </p:nvSpPr>
        <p:spPr/>
        <p:txBody>
          <a:bodyPr>
            <a:normAutofit lnSpcReduction="10000"/>
          </a:bodyPr>
          <a:lstStyle/>
          <a:p>
            <a:pPr>
              <a:spcBef>
                <a:spcPts val="1800"/>
              </a:spcBef>
              <a:defRPr/>
            </a:pPr>
            <a:r>
              <a:rPr lang="de-DE" sz="2000" spc="-1" dirty="0">
                <a:solidFill>
                  <a:srgbClr val="514843"/>
                </a:solidFill>
                <a:latin typeface="Euphemia"/>
              </a:rPr>
              <a:t>FACTS</a:t>
            </a:r>
          </a:p>
          <a:p>
            <a:pPr lvl="1">
              <a:spcBef>
                <a:spcPts val="1800"/>
              </a:spcBef>
              <a:defRPr/>
            </a:pPr>
            <a:r>
              <a:rPr lang="en-GB" b="0" i="0" dirty="0">
                <a:solidFill>
                  <a:srgbClr val="000000"/>
                </a:solidFill>
                <a:effectLst/>
                <a:latin typeface="Open Sans" panose="020B0606030504020204" pitchFamily="34" charset="0"/>
              </a:rPr>
              <a:t>Individual wants information to whom his personal data has been disclosed </a:t>
            </a:r>
          </a:p>
          <a:p>
            <a:pPr>
              <a:spcBef>
                <a:spcPts val="1800"/>
              </a:spcBef>
              <a:defRPr/>
            </a:pPr>
            <a:endParaRPr lang="de-DE" sz="2000" spc="-1" dirty="0">
              <a:solidFill>
                <a:srgbClr val="514843"/>
              </a:solidFill>
              <a:latin typeface="Euphemia"/>
            </a:endParaRPr>
          </a:p>
          <a:p>
            <a:pPr>
              <a:spcBef>
                <a:spcPts val="1800"/>
              </a:spcBef>
              <a:defRPr/>
            </a:pPr>
            <a:endParaRPr lang="de-DE" spc="-1" dirty="0">
              <a:solidFill>
                <a:srgbClr val="514843"/>
              </a:solidFill>
              <a:latin typeface="Euphemia"/>
            </a:endParaRPr>
          </a:p>
          <a:p>
            <a:pPr>
              <a:spcBef>
                <a:spcPts val="1800"/>
              </a:spcBef>
              <a:defRPr/>
            </a:pPr>
            <a:endParaRPr lang="de-DE" sz="2000" spc="-1" dirty="0">
              <a:solidFill>
                <a:srgbClr val="514843"/>
              </a:solidFill>
              <a:latin typeface="Euphemia"/>
            </a:endParaRPr>
          </a:p>
          <a:p>
            <a:pPr>
              <a:spcBef>
                <a:spcPts val="1800"/>
              </a:spcBef>
              <a:defRPr/>
            </a:pPr>
            <a:endParaRPr lang="de-DE" spc="-1" dirty="0">
              <a:solidFill>
                <a:srgbClr val="514843"/>
              </a:solidFill>
              <a:latin typeface="Euphemia"/>
            </a:endParaRPr>
          </a:p>
          <a:p>
            <a:pPr>
              <a:spcBef>
                <a:spcPts val="1800"/>
              </a:spcBef>
              <a:defRPr/>
            </a:pPr>
            <a:r>
              <a:rPr lang="en-FI" sz="2000" spc="-1" dirty="0">
                <a:solidFill>
                  <a:srgbClr val="514843"/>
                </a:solidFill>
                <a:latin typeface="Euphemia"/>
              </a:rPr>
              <a:t>QUESTION</a:t>
            </a:r>
            <a:endParaRPr lang="de-DE" sz="2000" spc="-1" dirty="0">
              <a:solidFill>
                <a:srgbClr val="514843"/>
              </a:solidFill>
              <a:latin typeface="Euphemia"/>
            </a:endParaRPr>
          </a:p>
          <a:p>
            <a:pPr lvl="1">
              <a:spcBef>
                <a:spcPts val="1800"/>
              </a:spcBef>
              <a:defRPr/>
            </a:pPr>
            <a:r>
              <a:rPr lang="de-DE" spc="-1" dirty="0">
                <a:solidFill>
                  <a:srgbClr val="514843"/>
                </a:solidFill>
                <a:latin typeface="Euphemia"/>
              </a:rPr>
              <a:t>D</a:t>
            </a:r>
          </a:p>
        </p:txBody>
      </p:sp>
      <p:pic>
        <p:nvPicPr>
          <p:cNvPr id="5" name="Graphic 4" descr="Woman with solid fill">
            <a:extLst>
              <a:ext uri="{FF2B5EF4-FFF2-40B4-BE49-F238E27FC236}">
                <a16:creationId xmlns:a16="http://schemas.microsoft.com/office/drawing/2014/main" id="{E863247E-E8E4-493C-81DB-C5443890B3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358" y="2894202"/>
            <a:ext cx="914400" cy="914400"/>
          </a:xfrm>
          <a:prstGeom prst="rect">
            <a:avLst/>
          </a:prstGeom>
        </p:spPr>
      </p:pic>
      <p:pic>
        <p:nvPicPr>
          <p:cNvPr id="7" name="Graphic 6" descr="Online Network with solid fill">
            <a:extLst>
              <a:ext uri="{FF2B5EF4-FFF2-40B4-BE49-F238E27FC236}">
                <a16:creationId xmlns:a16="http://schemas.microsoft.com/office/drawing/2014/main" id="{B52F481F-D595-48EA-936A-CAAC92FC9A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48056" y="3523860"/>
            <a:ext cx="914400" cy="914400"/>
          </a:xfrm>
          <a:prstGeom prst="rect">
            <a:avLst/>
          </a:prstGeom>
        </p:spPr>
      </p:pic>
      <p:pic>
        <p:nvPicPr>
          <p:cNvPr id="9" name="Graphic 8" descr="Robot with solid fill">
            <a:extLst>
              <a:ext uri="{FF2B5EF4-FFF2-40B4-BE49-F238E27FC236}">
                <a16:creationId xmlns:a16="http://schemas.microsoft.com/office/drawing/2014/main" id="{342C0199-DBB9-44F0-9158-760C1442DB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48056" y="2343734"/>
            <a:ext cx="914400" cy="914400"/>
          </a:xfrm>
          <a:prstGeom prst="rect">
            <a:avLst/>
          </a:prstGeom>
        </p:spPr>
      </p:pic>
      <p:pic>
        <p:nvPicPr>
          <p:cNvPr id="15" name="Graphic 14" descr="Arrow Right with solid fill">
            <a:extLst>
              <a:ext uri="{FF2B5EF4-FFF2-40B4-BE49-F238E27FC236}">
                <a16:creationId xmlns:a16="http://schemas.microsoft.com/office/drawing/2014/main" id="{A064DEB6-A830-4C27-8EB4-87E5F47227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83470" y="2885999"/>
            <a:ext cx="1523127" cy="914400"/>
          </a:xfrm>
          <a:prstGeom prst="rect">
            <a:avLst/>
          </a:prstGeom>
        </p:spPr>
      </p:pic>
      <p:pic>
        <p:nvPicPr>
          <p:cNvPr id="19" name="Graphic 18" descr="Envelope with solid fill">
            <a:extLst>
              <a:ext uri="{FF2B5EF4-FFF2-40B4-BE49-F238E27FC236}">
                <a16:creationId xmlns:a16="http://schemas.microsoft.com/office/drawing/2014/main" id="{FAA1FF9F-08F7-4311-93F0-F1EA4BBA8D3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36772" y="2929948"/>
            <a:ext cx="914400" cy="914400"/>
          </a:xfrm>
          <a:prstGeom prst="rect">
            <a:avLst/>
          </a:prstGeom>
        </p:spPr>
      </p:pic>
      <p:sp>
        <p:nvSpPr>
          <p:cNvPr id="20" name="TextBox 19">
            <a:extLst>
              <a:ext uri="{FF2B5EF4-FFF2-40B4-BE49-F238E27FC236}">
                <a16:creationId xmlns:a16="http://schemas.microsoft.com/office/drawing/2014/main" id="{4408C11C-6912-484F-A3E2-79B50AEC5FB2}"/>
              </a:ext>
            </a:extLst>
          </p:cNvPr>
          <p:cNvSpPr txBox="1"/>
          <p:nvPr/>
        </p:nvSpPr>
        <p:spPr>
          <a:xfrm>
            <a:off x="3176979" y="3808601"/>
            <a:ext cx="2024195" cy="646331"/>
          </a:xfrm>
          <a:prstGeom prst="rect">
            <a:avLst/>
          </a:prstGeom>
          <a:noFill/>
        </p:spPr>
        <p:txBody>
          <a:bodyPr wrap="square" rtlCol="0">
            <a:spAutoFit/>
          </a:bodyPr>
          <a:lstStyle/>
          <a:p>
            <a:pPr algn="ctr"/>
            <a:r>
              <a:rPr lang="de-DE" dirty="0"/>
              <a:t>Österreichische Post </a:t>
            </a:r>
            <a:endParaRPr lang="fi-FI" dirty="0"/>
          </a:p>
        </p:txBody>
      </p:sp>
      <p:sp>
        <p:nvSpPr>
          <p:cNvPr id="21" name="TextBox 20">
            <a:extLst>
              <a:ext uri="{FF2B5EF4-FFF2-40B4-BE49-F238E27FC236}">
                <a16:creationId xmlns:a16="http://schemas.microsoft.com/office/drawing/2014/main" id="{92DFB688-D73E-446C-8EDB-A97FF29C6BC7}"/>
              </a:ext>
            </a:extLst>
          </p:cNvPr>
          <p:cNvSpPr txBox="1"/>
          <p:nvPr/>
        </p:nvSpPr>
        <p:spPr>
          <a:xfrm>
            <a:off x="1366356" y="3809999"/>
            <a:ext cx="2024195" cy="369332"/>
          </a:xfrm>
          <a:prstGeom prst="rect">
            <a:avLst/>
          </a:prstGeom>
          <a:noFill/>
        </p:spPr>
        <p:txBody>
          <a:bodyPr wrap="square" rtlCol="0">
            <a:spAutoFit/>
          </a:bodyPr>
          <a:lstStyle/>
          <a:p>
            <a:r>
              <a:rPr lang="de-DE" dirty="0"/>
              <a:t>RW</a:t>
            </a:r>
            <a:endParaRPr lang="fi-FI" dirty="0"/>
          </a:p>
        </p:txBody>
      </p:sp>
      <p:pic>
        <p:nvPicPr>
          <p:cNvPr id="26" name="Graphic 25" descr="Arrow Right with solid fill">
            <a:extLst>
              <a:ext uri="{FF2B5EF4-FFF2-40B4-BE49-F238E27FC236}">
                <a16:creationId xmlns:a16="http://schemas.microsoft.com/office/drawing/2014/main" id="{647A476D-CB20-46B6-B32A-23B557ABDF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1412926">
            <a:off x="4574923" y="2846709"/>
            <a:ext cx="2263399" cy="914400"/>
          </a:xfrm>
          <a:prstGeom prst="rect">
            <a:avLst/>
          </a:prstGeom>
        </p:spPr>
      </p:pic>
      <p:pic>
        <p:nvPicPr>
          <p:cNvPr id="27" name="Graphic 26" descr="Arrow Right with solid fill">
            <a:extLst>
              <a:ext uri="{FF2B5EF4-FFF2-40B4-BE49-F238E27FC236}">
                <a16:creationId xmlns:a16="http://schemas.microsoft.com/office/drawing/2014/main" id="{75447729-DC0D-4516-864B-7C84D7867A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587795">
            <a:off x="4578534" y="3207047"/>
            <a:ext cx="2342160" cy="914400"/>
          </a:xfrm>
          <a:prstGeom prst="rect">
            <a:avLst/>
          </a:prstGeom>
        </p:spPr>
      </p:pic>
      <p:sp>
        <p:nvSpPr>
          <p:cNvPr id="28" name="TextBox 27">
            <a:extLst>
              <a:ext uri="{FF2B5EF4-FFF2-40B4-BE49-F238E27FC236}">
                <a16:creationId xmlns:a16="http://schemas.microsoft.com/office/drawing/2014/main" id="{70EDE406-49A4-4A63-A19A-4527F486C043}"/>
              </a:ext>
            </a:extLst>
          </p:cNvPr>
          <p:cNvSpPr txBox="1"/>
          <p:nvPr/>
        </p:nvSpPr>
        <p:spPr>
          <a:xfrm>
            <a:off x="7762456" y="2491530"/>
            <a:ext cx="2463594" cy="2031325"/>
          </a:xfrm>
          <a:prstGeom prst="rect">
            <a:avLst/>
          </a:prstGeom>
          <a:noFill/>
        </p:spPr>
        <p:txBody>
          <a:bodyPr wrap="square" rtlCol="0">
            <a:spAutoFit/>
          </a:bodyPr>
          <a:lstStyle/>
          <a:p>
            <a:r>
              <a:rPr lang="de-DE" dirty="0"/>
              <a:t>Tech companies </a:t>
            </a:r>
          </a:p>
          <a:p>
            <a:pPr marL="285750" indent="-285750">
              <a:buFont typeface="Symbol" panose="05050102010706020507" pitchFamily="18" charset="2"/>
              <a:buChar char="Þ"/>
            </a:pPr>
            <a:r>
              <a:rPr lang="de-DE" dirty="0"/>
              <a:t>Amazon</a:t>
            </a:r>
          </a:p>
          <a:p>
            <a:pPr marL="285750" indent="-285750">
              <a:buFont typeface="Symbol" panose="05050102010706020507" pitchFamily="18" charset="2"/>
              <a:buChar char="Þ"/>
            </a:pPr>
            <a:r>
              <a:rPr lang="de-DE" dirty="0"/>
              <a:t>Google</a:t>
            </a:r>
          </a:p>
          <a:p>
            <a:pPr marL="285750" indent="-285750">
              <a:buFont typeface="Symbol" panose="05050102010706020507" pitchFamily="18" charset="2"/>
              <a:buChar char="Þ"/>
            </a:pPr>
            <a:endParaRPr lang="de-DE" dirty="0"/>
          </a:p>
          <a:p>
            <a:r>
              <a:rPr lang="de-DE" dirty="0"/>
              <a:t>Telcos</a:t>
            </a:r>
          </a:p>
          <a:p>
            <a:pPr marL="285750" indent="-285750">
              <a:buFont typeface="Wingdings" panose="05000000000000000000" pitchFamily="2" charset="2"/>
              <a:buChar char="è"/>
            </a:pPr>
            <a:r>
              <a:rPr lang="de-DE" dirty="0">
                <a:sym typeface="Wingdings" panose="05000000000000000000" pitchFamily="2" charset="2"/>
              </a:rPr>
              <a:t>Elisa </a:t>
            </a:r>
          </a:p>
          <a:p>
            <a:pPr marL="285750" indent="-285750">
              <a:buFont typeface="Wingdings" panose="05000000000000000000" pitchFamily="2" charset="2"/>
              <a:buChar char="è"/>
            </a:pPr>
            <a:r>
              <a:rPr lang="de-DE" dirty="0">
                <a:sym typeface="Wingdings" panose="05000000000000000000" pitchFamily="2" charset="2"/>
              </a:rPr>
              <a:t>Others </a:t>
            </a:r>
            <a:endParaRPr lang="fi-FI" dirty="0"/>
          </a:p>
        </p:txBody>
      </p:sp>
    </p:spTree>
    <p:extLst>
      <p:ext uri="{BB962C8B-B14F-4D97-AF65-F5344CB8AC3E}">
        <p14:creationId xmlns:p14="http://schemas.microsoft.com/office/powerpoint/2010/main" val="226752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C72E-715D-4334-92BB-4755DEA5EDEA}"/>
              </a:ext>
            </a:extLst>
          </p:cNvPr>
          <p:cNvSpPr>
            <a:spLocks noGrp="1"/>
          </p:cNvSpPr>
          <p:nvPr>
            <p:ph type="ctrTitle"/>
          </p:nvPr>
        </p:nvSpPr>
        <p:spPr/>
        <p:txBody>
          <a:bodyPr/>
          <a:lstStyle/>
          <a:p>
            <a:r>
              <a:rPr lang="en-FI" dirty="0"/>
              <a:t>Third-Party Watch-Dogs </a:t>
            </a:r>
            <a:endParaRPr lang="de-DE" dirty="0"/>
          </a:p>
        </p:txBody>
      </p:sp>
      <p:sp>
        <p:nvSpPr>
          <p:cNvPr id="3" name="Subtitle 2">
            <a:extLst>
              <a:ext uri="{FF2B5EF4-FFF2-40B4-BE49-F238E27FC236}">
                <a16:creationId xmlns:a16="http://schemas.microsoft.com/office/drawing/2014/main" id="{8232F03A-FDEA-4CED-A9CF-03375EA3856D}"/>
              </a:ext>
            </a:extLst>
          </p:cNvPr>
          <p:cNvSpPr>
            <a:spLocks noGrp="1"/>
          </p:cNvSpPr>
          <p:nvPr>
            <p:ph type="subTitle" idx="1"/>
          </p:nvPr>
        </p:nvSpPr>
        <p:spPr/>
        <p:txBody>
          <a:bodyPr/>
          <a:lstStyle/>
          <a:p>
            <a:endParaRPr lang="de-DE"/>
          </a:p>
        </p:txBody>
      </p:sp>
      <p:pic>
        <p:nvPicPr>
          <p:cNvPr id="5" name="Picture Placeholder 4">
            <a:extLst>
              <a:ext uri="{FF2B5EF4-FFF2-40B4-BE49-F238E27FC236}">
                <a16:creationId xmlns:a16="http://schemas.microsoft.com/office/drawing/2014/main" id="{9F93E3C4-98A6-4E15-8984-C4AB20A71271}"/>
              </a:ext>
            </a:extLst>
          </p:cNvPr>
          <p:cNvPicPr>
            <a:picLocks noGrp="1" noChangeAspect="1"/>
          </p:cNvPicPr>
          <p:nvPr>
            <p:ph type="pic" sz="quarter" idx="13"/>
          </p:nvPr>
        </p:nvPicPr>
        <p:blipFill rotWithShape="1">
          <a:blip r:embed="rId2"/>
          <a:srcRect l="935" r="935"/>
          <a:stretch/>
        </p:blipFill>
        <p:spPr/>
      </p:pic>
    </p:spTree>
    <p:extLst>
      <p:ext uri="{BB962C8B-B14F-4D97-AF65-F5344CB8AC3E}">
        <p14:creationId xmlns:p14="http://schemas.microsoft.com/office/powerpoint/2010/main" val="242885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1104840" y="76320"/>
            <a:ext cx="9980280" cy="1096560"/>
          </a:xfrm>
          <a:prstGeom prst="rect">
            <a:avLst/>
          </a:prstGeom>
          <a:noFill/>
          <a:ln>
            <a:noFill/>
          </a:ln>
        </p:spPr>
        <p:txBody>
          <a:bodyPr lIns="0" rIns="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2800" b="0" i="0" u="none" strike="noStrike" kern="1200" cap="none" spc="-1" normalizeH="0" baseline="0" noProof="0">
                <a:ln>
                  <a:noFill/>
                </a:ln>
                <a:solidFill>
                  <a:srgbClr val="514843"/>
                </a:solidFill>
                <a:effectLst/>
                <a:uLnTx/>
                <a:uFillTx/>
                <a:latin typeface="Plantagenet Cherokee"/>
                <a:ea typeface="+mn-ea"/>
                <a:cs typeface="+mn-cs"/>
              </a:rPr>
              <a:t>Third-party watchdogs</a:t>
            </a:r>
            <a:endParaRPr kumimoji="0" lang="de-DE" sz="2800" b="0" i="0" u="none" strike="noStrike" kern="1200" cap="none" spc="-1" normalizeH="0" baseline="0" noProof="0">
              <a:ln>
                <a:noFill/>
              </a:ln>
              <a:solidFill>
                <a:srgbClr val="514843"/>
              </a:solidFill>
              <a:effectLst/>
              <a:uLnTx/>
              <a:uFillTx/>
              <a:latin typeface="Euphemia"/>
              <a:ea typeface="+mn-ea"/>
              <a:cs typeface="+mn-cs"/>
            </a:endParaRPr>
          </a:p>
        </p:txBody>
      </p:sp>
      <p:sp>
        <p:nvSpPr>
          <p:cNvPr id="332" name="TextShape 2"/>
          <p:cNvSpPr txBox="1"/>
          <p:nvPr/>
        </p:nvSpPr>
        <p:spPr>
          <a:xfrm>
            <a:off x="1104840" y="1600200"/>
            <a:ext cx="9981720" cy="4571640"/>
          </a:xfrm>
          <a:prstGeom prst="rect">
            <a:avLst/>
          </a:prstGeom>
          <a:noFill/>
          <a:ln>
            <a:noFill/>
          </a:ln>
        </p:spPr>
        <p:txBody>
          <a:bodyPr lIns="0" rIns="0">
            <a:noAutofit/>
          </a:bodyPr>
          <a:lstStyle/>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err="1">
                <a:ln>
                  <a:noFill/>
                </a:ln>
                <a:solidFill>
                  <a:srgbClr val="514843"/>
                </a:solidFill>
                <a:effectLst/>
                <a:uLnTx/>
                <a:uFillTx/>
                <a:latin typeface="Euphemia"/>
                <a:ea typeface="+mn-ea"/>
                <a:cs typeface="+mn-cs"/>
              </a:rPr>
              <a:t>Sometimes</a:t>
            </a:r>
            <a:r>
              <a:rPr kumimoji="0" lang="de-DE" sz="2000" b="0" i="0" u="none" strike="noStrike" kern="1200" cap="none" spc="-1" normalizeH="0" baseline="0" noProof="0" dirty="0">
                <a:ln>
                  <a:noFill/>
                </a:ln>
                <a:solidFill>
                  <a:srgbClr val="514843"/>
                </a:solidFill>
                <a:effectLst/>
                <a:uLnTx/>
                <a:uFillTx/>
                <a:latin typeface="Euphemia"/>
                <a:ea typeface="+mn-ea"/>
                <a:cs typeface="+mn-cs"/>
              </a:rPr>
              <a:t>, a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pressure</a:t>
            </a:r>
            <a:r>
              <a:rPr kumimoji="0" lang="de-DE" sz="2000" b="0" i="0" u="none" strike="noStrike" kern="1200" cap="none" spc="-1" normalizeH="0" baseline="0" noProof="0" dirty="0">
                <a:ln>
                  <a:noFill/>
                </a:ln>
                <a:solidFill>
                  <a:srgbClr val="514843"/>
                </a:solidFill>
                <a:effectLst/>
                <a:uLnTx/>
                <a:uFillTx/>
                <a:latin typeface="Euphemia"/>
                <a:ea typeface="+mn-ea"/>
                <a:cs typeface="+mn-cs"/>
              </a:rPr>
              <a:t> group or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watchdog</a:t>
            </a:r>
            <a:r>
              <a:rPr kumimoji="0" lang="de-DE" sz="2000" b="0" i="0" u="none" strike="noStrike" kern="1200" cap="none" spc="-1" normalizeH="0" baseline="0" noProof="0" dirty="0">
                <a:ln>
                  <a:noFill/>
                </a:ln>
                <a:solidFill>
                  <a:srgbClr val="514843"/>
                </a:solidFill>
                <a:effectLst/>
                <a:uLnTx/>
                <a:uFillTx/>
                <a:latin typeface="Euphemia"/>
                <a:ea typeface="+mn-ea"/>
                <a:cs typeface="+mn-cs"/>
              </a:rPr>
              <a:t> may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want</a:t>
            </a:r>
            <a:r>
              <a:rPr kumimoji="0" lang="de-DE" sz="2000" b="0" i="0" u="none" strike="noStrike" kern="1200" cap="none" spc="-1" normalizeH="0" baseline="0" noProof="0" dirty="0">
                <a:ln>
                  <a:noFill/>
                </a:ln>
                <a:solidFill>
                  <a:srgbClr val="514843"/>
                </a:solidFill>
                <a:effectLst/>
                <a:uLnTx/>
                <a:uFillTx/>
                <a:latin typeface="Euphemia"/>
                <a:ea typeface="+mn-ea"/>
                <a:cs typeface="+mn-cs"/>
              </a:rPr>
              <a:t> to bring an enforcement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claim</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685800" lvl="1" indent="-228240">
              <a:lnSpc>
                <a:spcPct val="90000"/>
              </a:lnSpc>
              <a:spcBef>
                <a:spcPts val="1800"/>
              </a:spcBef>
              <a:buClr>
                <a:srgbClr val="514843"/>
              </a:buClr>
              <a:buFont typeface="Wingdings" charset="2"/>
              <a:buChar char=""/>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NOYB</a:t>
            </a:r>
          </a:p>
          <a:p>
            <a:pPr marL="685800" lvl="1" indent="-228240">
              <a:lnSpc>
                <a:spcPct val="90000"/>
              </a:lnSpc>
              <a:spcBef>
                <a:spcPts val="1800"/>
              </a:spcBef>
              <a:buClr>
                <a:srgbClr val="514843"/>
              </a:buClr>
              <a:buFont typeface="Wingdings" charset="2"/>
              <a:buChar char=""/>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Digital Rights Ireland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brought</a:t>
            </a:r>
            <a:r>
              <a:rPr kumimoji="0" lang="de-DE" sz="2000" b="0" i="0" u="none" strike="noStrike" kern="1200" cap="none" spc="-1" normalizeH="0" baseline="0" noProof="0" dirty="0">
                <a:ln>
                  <a:noFill/>
                </a:ln>
                <a:solidFill>
                  <a:srgbClr val="514843"/>
                </a:solidFill>
                <a:effectLst/>
                <a:uLnTx/>
                <a:uFillTx/>
                <a:latin typeface="Euphemia"/>
                <a:ea typeface="+mn-ea"/>
                <a:cs typeface="+mn-cs"/>
              </a:rPr>
              <a:t> a very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important</a:t>
            </a:r>
            <a:r>
              <a:rPr kumimoji="0" lang="de-DE" sz="2000" b="0" i="0" u="none" strike="noStrike" kern="1200" cap="none" spc="-1" normalizeH="0" baseline="0" noProof="0" dirty="0">
                <a:ln>
                  <a:noFill/>
                </a:ln>
                <a:solidFill>
                  <a:srgbClr val="514843"/>
                </a:solidFill>
                <a:effectLst/>
                <a:uLnTx/>
                <a:uFillTx/>
                <a:latin typeface="Euphemia"/>
                <a:ea typeface="+mn-ea"/>
                <a:cs typeface="+mn-cs"/>
              </a:rPr>
              <a:t> case in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governmental</a:t>
            </a:r>
            <a:r>
              <a:rPr kumimoji="0" lang="de-DE" sz="2000" b="0" i="0" u="none" strike="noStrike" kern="1200" cap="none" spc="-1" normalizeH="0" baseline="0" noProof="0" dirty="0">
                <a:ln>
                  <a:noFill/>
                </a:ln>
                <a:solidFill>
                  <a:srgbClr val="514843"/>
                </a:solidFill>
                <a:effectLst/>
                <a:uLnTx/>
                <a:uFillTx/>
                <a:latin typeface="Euphemia"/>
                <a:ea typeface="+mn-ea"/>
                <a:cs typeface="+mn-cs"/>
              </a:rPr>
              <a:t> access to data</a:t>
            </a: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These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groups</a:t>
            </a:r>
            <a:r>
              <a:rPr kumimoji="0" lang="de-DE" sz="2000" b="0" i="0" u="none" strike="noStrike" kern="1200" cap="none" spc="-1" normalizeH="0" baseline="0" noProof="0" dirty="0">
                <a:ln>
                  <a:noFill/>
                </a:ln>
                <a:solidFill>
                  <a:srgbClr val="514843"/>
                </a:solidFill>
                <a:effectLst/>
                <a:uLnTx/>
                <a:uFillTx/>
                <a:latin typeface="Euphemia"/>
                <a:ea typeface="+mn-ea"/>
                <a:cs typeface="+mn-cs"/>
              </a:rPr>
              <a:t> usually have high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levels</a:t>
            </a:r>
            <a:r>
              <a:rPr kumimoji="0" lang="de-DE" sz="2000" b="0" i="0" u="none" strike="noStrike" kern="1200" cap="none" spc="-1" normalizeH="0" baseline="0" noProof="0" dirty="0">
                <a:ln>
                  <a:noFill/>
                </a:ln>
                <a:solidFill>
                  <a:srgbClr val="514843"/>
                </a:solidFill>
                <a:effectLst/>
                <a:uLnTx/>
                <a:uFillTx/>
                <a:latin typeface="Euphemia"/>
                <a:ea typeface="+mn-ea"/>
                <a:cs typeface="+mn-cs"/>
              </a:rPr>
              <a:t> of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expertise</a:t>
            </a:r>
            <a:r>
              <a:rPr kumimoji="0" lang="de-DE" sz="2000" b="0" i="0" u="none" strike="noStrike" kern="1200" cap="none" spc="-1" normalizeH="0" baseline="0" noProof="0" dirty="0">
                <a:ln>
                  <a:noFill/>
                </a:ln>
                <a:solidFill>
                  <a:srgbClr val="514843"/>
                </a:solidFill>
                <a:effectLst/>
                <a:uLnTx/>
                <a:uFillTx/>
                <a:latin typeface="Euphemia"/>
                <a:ea typeface="+mn-ea"/>
                <a:cs typeface="+mn-cs"/>
              </a:rPr>
              <a:t> and often have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decent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funding</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However, rules of standing may get in the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way</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They often have more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motivation</a:t>
            </a:r>
            <a:r>
              <a:rPr kumimoji="0" lang="de-DE" sz="2000" b="0" i="0" u="none" strike="noStrike" kern="1200" cap="none" spc="-1" normalizeH="0" baseline="0" noProof="0" dirty="0">
                <a:ln>
                  <a:noFill/>
                </a:ln>
                <a:solidFill>
                  <a:srgbClr val="514843"/>
                </a:solidFill>
                <a:effectLst/>
                <a:uLnTx/>
                <a:uFillTx/>
                <a:latin typeface="Euphemia"/>
                <a:ea typeface="+mn-ea"/>
                <a:cs typeface="+mn-cs"/>
              </a:rPr>
              <a:t> to act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than</a:t>
            </a:r>
            <a:r>
              <a:rPr kumimoji="0" lang="de-DE" sz="2000" b="0" i="0" u="none" strike="noStrike" kern="1200" cap="none" spc="-1" normalizeH="0" baseline="0" noProof="0" dirty="0">
                <a:ln>
                  <a:noFill/>
                </a:ln>
                <a:solidFill>
                  <a:srgbClr val="514843"/>
                </a:solidFill>
                <a:effectLst/>
                <a:uLnTx/>
                <a:uFillTx/>
                <a:latin typeface="Euphemia"/>
                <a:ea typeface="+mn-ea"/>
                <a:cs typeface="+mn-cs"/>
              </a:rPr>
              <a:t> individuals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c.f</a:t>
            </a:r>
            <a:r>
              <a:rPr kumimoji="0" lang="de-DE" sz="2000" b="0" i="0" u="none" strike="noStrike" kern="1200" cap="none" spc="-1" normalizeH="0" baseline="0" noProof="0" dirty="0">
                <a:ln>
                  <a:noFill/>
                </a:ln>
                <a:solidFill>
                  <a:srgbClr val="514843"/>
                </a:solidFill>
                <a:effectLst/>
                <a:uLnTx/>
                <a:uFillTx/>
                <a:latin typeface="Euphemia"/>
                <a:ea typeface="+mn-ea"/>
                <a:cs typeface="+mn-cs"/>
              </a:rPr>
              <a:t>. the privacy paradox). But should we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actually</a:t>
            </a:r>
            <a:r>
              <a:rPr kumimoji="0" lang="de-DE" sz="2000" b="0" i="0" u="none" strike="noStrike" kern="1200" cap="none" spc="-1" normalizeH="0" baseline="0" noProof="0" dirty="0">
                <a:ln>
                  <a:noFill/>
                </a:ln>
                <a:solidFill>
                  <a:srgbClr val="514843"/>
                </a:solidFill>
                <a:effectLst/>
                <a:uLnTx/>
                <a:uFillTx/>
                <a:latin typeface="Euphemia"/>
                <a:ea typeface="+mn-ea"/>
                <a:cs typeface="+mn-cs"/>
              </a:rPr>
              <a:t> be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enforcing</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things</a:t>
            </a:r>
            <a:r>
              <a:rPr kumimoji="0" lang="de-DE" sz="2000" b="0" i="0" u="none" strike="noStrike" kern="1200" cap="none" spc="-1" normalizeH="0" baseline="0" noProof="0" dirty="0">
                <a:ln>
                  <a:noFill/>
                </a:ln>
                <a:solidFill>
                  <a:srgbClr val="514843"/>
                </a:solidFill>
                <a:effectLst/>
                <a:uLnTx/>
                <a:uFillTx/>
                <a:latin typeface="Euphemia"/>
                <a:ea typeface="+mn-ea"/>
                <a:cs typeface="+mn-cs"/>
              </a:rPr>
              <a:t> if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none</a:t>
            </a:r>
            <a:r>
              <a:rPr kumimoji="0" lang="de-DE" sz="2000" b="0" i="0" u="none" strike="noStrike" kern="1200" cap="none" spc="-1" normalizeH="0" baseline="0" noProof="0" dirty="0">
                <a:ln>
                  <a:noFill/>
                </a:ln>
                <a:solidFill>
                  <a:srgbClr val="514843"/>
                </a:solidFill>
                <a:effectLst/>
                <a:uLnTx/>
                <a:uFillTx/>
                <a:latin typeface="Euphemia"/>
                <a:ea typeface="+mn-ea"/>
                <a:cs typeface="+mn-cs"/>
              </a:rPr>
              <a:t> of the affected parties care? What if they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mispreresent</a:t>
            </a:r>
            <a:r>
              <a:rPr kumimoji="0" lang="de-DE" sz="2000" b="0" i="0" u="none" strike="noStrike" kern="1200" cap="none" spc="-1" normalizeH="0" baseline="0" noProof="0" dirty="0">
                <a:ln>
                  <a:noFill/>
                </a:ln>
                <a:solidFill>
                  <a:srgbClr val="514843"/>
                </a:solidFill>
                <a:effectLst/>
                <a:uLnTx/>
                <a:uFillTx/>
                <a:latin typeface="Euphemia"/>
                <a:ea typeface="+mn-ea"/>
                <a:cs typeface="+mn-cs"/>
              </a:rPr>
              <a:t> the parties’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interests</a:t>
            </a:r>
            <a:r>
              <a:rPr kumimoji="0" lang="de-DE" sz="2000" b="0" i="0" u="none" strike="noStrike" kern="1200" cap="none" spc="-1" normalizeH="0" baseline="0" noProof="0" dirty="0">
                <a:ln>
                  <a:noFill/>
                </a:ln>
                <a:solidFill>
                  <a:srgbClr val="514843"/>
                </a:solidFill>
                <a:effectLst/>
                <a:uLnTx/>
                <a:uFillTx/>
                <a:latin typeface="Euphemia"/>
                <a:ea typeface="+mn-ea"/>
                <a:cs typeface="+mn-cs"/>
              </a:rPr>
              <a:t> or seek a solution that the parties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don’t</a:t>
            </a:r>
            <a:r>
              <a:rPr kumimoji="0" lang="de-DE" sz="2000" b="0" i="0" u="none" strike="noStrike" kern="1200" cap="none" spc="-1" normalizeH="0" baseline="0" noProof="0" dirty="0">
                <a:ln>
                  <a:noFill/>
                </a:ln>
                <a:solidFill>
                  <a:srgbClr val="514843"/>
                </a:solidFill>
                <a:effectLst/>
                <a:uLnTx/>
                <a:uFillTx/>
                <a:latin typeface="Euphemia"/>
                <a:ea typeface="+mn-ea"/>
                <a:cs typeface="+mn-cs"/>
              </a:rPr>
              <a:t> like?</a:t>
            </a:r>
          </a:p>
        </p:txBody>
      </p:sp>
      <p:sp>
        <p:nvSpPr>
          <p:cNvPr id="333" name="TextShape 3"/>
          <p:cNvSpPr txBox="1"/>
          <p:nvPr/>
        </p:nvSpPr>
        <p:spPr>
          <a:xfrm>
            <a:off x="2934360" y="6356520"/>
            <a:ext cx="6322680" cy="364680"/>
          </a:xfrm>
          <a:prstGeom prst="rect">
            <a:avLst/>
          </a:prstGeom>
          <a:noFill/>
          <a:ln>
            <a:noFill/>
          </a:ln>
        </p:spPr>
        <p:txBody>
          <a:bodyPr lIns="0" r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1"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58868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Shape 1"/>
          <p:cNvSpPr txBox="1"/>
          <p:nvPr/>
        </p:nvSpPr>
        <p:spPr>
          <a:xfrm>
            <a:off x="1104840" y="76320"/>
            <a:ext cx="9980280" cy="1096560"/>
          </a:xfrm>
          <a:prstGeom prst="rect">
            <a:avLst/>
          </a:prstGeom>
          <a:noFill/>
          <a:ln>
            <a:noFill/>
          </a:ln>
        </p:spPr>
        <p:txBody>
          <a:bodyPr lIns="0" rIns="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2800" b="0" i="0" u="none" strike="noStrike" kern="1200" cap="none" spc="-1" normalizeH="0" baseline="0" noProof="0">
                <a:ln>
                  <a:noFill/>
                </a:ln>
                <a:solidFill>
                  <a:srgbClr val="514843"/>
                </a:solidFill>
                <a:effectLst/>
                <a:uLnTx/>
                <a:uFillTx/>
                <a:latin typeface="Plantagenet Cherokee"/>
                <a:ea typeface="+mn-ea"/>
                <a:cs typeface="+mn-cs"/>
              </a:rPr>
              <a:t>Class-action lawsuits?</a:t>
            </a:r>
            <a:endParaRPr kumimoji="0" lang="de-DE" sz="2800" b="0" i="0" u="none" strike="noStrike" kern="1200" cap="none" spc="-1" normalizeH="0" baseline="0" noProof="0">
              <a:ln>
                <a:noFill/>
              </a:ln>
              <a:solidFill>
                <a:srgbClr val="514843"/>
              </a:solidFill>
              <a:effectLst/>
              <a:uLnTx/>
              <a:uFillTx/>
              <a:latin typeface="Euphemia"/>
              <a:ea typeface="+mn-ea"/>
              <a:cs typeface="+mn-cs"/>
            </a:endParaRPr>
          </a:p>
        </p:txBody>
      </p:sp>
      <p:sp>
        <p:nvSpPr>
          <p:cNvPr id="335" name="TextShape 2"/>
          <p:cNvSpPr txBox="1"/>
          <p:nvPr/>
        </p:nvSpPr>
        <p:spPr>
          <a:xfrm>
            <a:off x="1104840" y="1600200"/>
            <a:ext cx="9981720" cy="4571640"/>
          </a:xfrm>
          <a:prstGeom prst="rect">
            <a:avLst/>
          </a:prstGeom>
          <a:noFill/>
          <a:ln>
            <a:noFill/>
          </a:ln>
        </p:spPr>
        <p:txBody>
          <a:bodyPr lIns="0" rIns="0">
            <a:noAutofit/>
          </a:bodyPr>
          <a:lstStyle/>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Big in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America</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err="1">
                <a:ln>
                  <a:noFill/>
                </a:ln>
                <a:solidFill>
                  <a:srgbClr val="514843"/>
                </a:solidFill>
                <a:effectLst/>
                <a:uLnTx/>
                <a:uFillTx/>
                <a:latin typeface="Euphemia"/>
                <a:ea typeface="+mn-ea"/>
                <a:cs typeface="+mn-cs"/>
              </a:rPr>
              <a:t>Allows</a:t>
            </a:r>
            <a:r>
              <a:rPr kumimoji="0" lang="de-DE" sz="2000" b="0" i="0" u="none" strike="noStrike" kern="1200" cap="none" spc="-1" normalizeH="0" baseline="0" noProof="0" dirty="0">
                <a:ln>
                  <a:noFill/>
                </a:ln>
                <a:solidFill>
                  <a:srgbClr val="514843"/>
                </a:solidFill>
                <a:effectLst/>
                <a:uLnTx/>
                <a:uFillTx/>
                <a:latin typeface="Euphemia"/>
                <a:ea typeface="+mn-ea"/>
                <a:cs typeface="+mn-cs"/>
              </a:rPr>
              <a:t> multiple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claimants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to</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act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together</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theoretically</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increasing</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their</a:t>
            </a:r>
            <a:r>
              <a:rPr kumimoji="0" lang="de-DE" sz="2000" b="0" i="0" u="none" strike="noStrike" kern="1200" cap="none" spc="-1" normalizeH="0" baseline="0" noProof="0" dirty="0">
                <a:ln>
                  <a:noFill/>
                </a:ln>
                <a:solidFill>
                  <a:srgbClr val="514843"/>
                </a:solidFill>
                <a:effectLst/>
                <a:uLnTx/>
                <a:uFillTx/>
                <a:latin typeface="Euphemia"/>
                <a:ea typeface="+mn-ea"/>
                <a:cs typeface="+mn-cs"/>
              </a:rPr>
              <a:t> power and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voice</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Much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more</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cost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efficient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than</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having</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thousands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of</a:t>
            </a:r>
            <a:r>
              <a:rPr kumimoji="0" lang="de-DE" sz="2000" b="0" i="0" u="none" strike="noStrike" kern="1200" cap="none" spc="-1" normalizeH="0" baseline="0" noProof="0" dirty="0">
                <a:ln>
                  <a:noFill/>
                </a:ln>
                <a:solidFill>
                  <a:srgbClr val="514843"/>
                </a:solidFill>
                <a:effectLst/>
                <a:uLnTx/>
                <a:uFillTx/>
                <a:latin typeface="Euphemia"/>
                <a:ea typeface="+mn-ea"/>
                <a:cs typeface="+mn-cs"/>
              </a:rPr>
              <a:t> individual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claims</a:t>
            </a:r>
            <a:r>
              <a:rPr kumimoji="0" lang="de-DE" sz="2000" b="0" i="0" u="none" strike="noStrike" kern="1200" cap="none" spc="-1" normalizeH="0" baseline="0" noProof="0" dirty="0">
                <a:ln>
                  <a:noFill/>
                </a:ln>
                <a:solidFill>
                  <a:srgbClr val="514843"/>
                </a:solidFill>
                <a:effectLst/>
                <a:uLnTx/>
                <a:uFillTx/>
                <a:latin typeface="Euphemia"/>
                <a:ea typeface="+mn-ea"/>
                <a:cs typeface="+mn-cs"/>
              </a:rPr>
              <a:t> (an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important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factor</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given</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the</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number</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of</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people</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affected</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by</a:t>
            </a:r>
            <a:r>
              <a:rPr kumimoji="0" lang="de-DE" sz="2000" b="0" i="0" u="none" strike="noStrike" kern="1200" cap="none" spc="-1" normalizeH="0" baseline="0" noProof="0" dirty="0">
                <a:ln>
                  <a:noFill/>
                </a:ln>
                <a:solidFill>
                  <a:srgbClr val="514843"/>
                </a:solidFill>
                <a:effectLst/>
                <a:uLnTx/>
                <a:uFillTx/>
                <a:latin typeface="Euphemia"/>
                <a:ea typeface="+mn-ea"/>
                <a:cs typeface="+mn-cs"/>
              </a:rPr>
              <a:t> a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violation</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from</a:t>
            </a:r>
            <a:r>
              <a:rPr kumimoji="0" lang="de-DE" sz="2000" b="0" i="0" u="none" strike="noStrike" kern="1200" cap="none" spc="-1" normalizeH="0" baseline="0" noProof="0" dirty="0">
                <a:ln>
                  <a:noFill/>
                </a:ln>
                <a:solidFill>
                  <a:srgbClr val="514843"/>
                </a:solidFill>
                <a:effectLst/>
                <a:uLnTx/>
                <a:uFillTx/>
                <a:latin typeface="Euphemia"/>
                <a:ea typeface="+mn-ea"/>
                <a:cs typeface="+mn-cs"/>
              </a:rPr>
              <a:t> a social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media</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company</a:t>
            </a:r>
            <a:r>
              <a:rPr kumimoji="0" lang="de-DE" sz="2000" b="0" i="0" u="none" strike="noStrike" kern="1200" cap="none" spc="-1" normalizeH="0" baseline="0" noProof="0" dirty="0">
                <a:ln>
                  <a:noFill/>
                </a:ln>
                <a:solidFill>
                  <a:srgbClr val="514843"/>
                </a:solidFill>
                <a:effectLst/>
                <a:uLnTx/>
                <a:uFillTx/>
                <a:latin typeface="Euphemia"/>
                <a:ea typeface="+mn-ea"/>
                <a:cs typeface="+mn-cs"/>
              </a:rPr>
              <a:t>)</a:t>
            </a: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Can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lead</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to</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exploitative</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or</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overly</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tactical</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litigation</a:t>
            </a:r>
            <a:r>
              <a:rPr kumimoji="0" lang="de-DE" sz="2000" b="0" i="0" u="none" strike="noStrike" kern="1200" cap="none" spc="-1" normalizeH="0" baseline="0" noProof="0" dirty="0">
                <a:ln>
                  <a:noFill/>
                </a:ln>
                <a:solidFill>
                  <a:srgbClr val="514843"/>
                </a:solidFill>
                <a:effectLst/>
                <a:uLnTx/>
                <a:uFillTx/>
                <a:latin typeface="Euphemia"/>
                <a:ea typeface="+mn-ea"/>
                <a:cs typeface="+mn-cs"/>
              </a:rPr>
              <a:t> (e.g.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messing</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about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with</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classes</a:t>
            </a:r>
            <a:r>
              <a:rPr kumimoji="0" lang="de-DE" sz="2000" b="0" i="0" u="none" strike="noStrike" kern="1200" cap="none" spc="-1" normalizeH="0" baseline="0" noProof="0" dirty="0">
                <a:ln>
                  <a:noFill/>
                </a:ln>
                <a:solidFill>
                  <a:srgbClr val="514843"/>
                </a:solidFill>
                <a:effectLst/>
                <a:uLnTx/>
                <a:uFillTx/>
                <a:latin typeface="Euphemia"/>
                <a:ea typeface="+mn-ea"/>
                <a:cs typeface="+mn-cs"/>
              </a:rPr>
              <a:t>)</a:t>
            </a: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err="1">
                <a:ln>
                  <a:noFill/>
                </a:ln>
                <a:solidFill>
                  <a:srgbClr val="514843"/>
                </a:solidFill>
                <a:effectLst/>
                <a:uLnTx/>
                <a:uFillTx/>
                <a:latin typeface="Euphemia"/>
                <a:ea typeface="+mn-ea"/>
                <a:cs typeface="+mn-cs"/>
              </a:rPr>
              <a:t>What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about</a:t>
            </a:r>
            <a:r>
              <a:rPr kumimoji="0" lang="de-DE" sz="2000" b="0" i="0" u="none" strike="noStrike" kern="1200" cap="none" spc="-1" normalizeH="0" baseline="0" noProof="0" dirty="0">
                <a:ln>
                  <a:noFill/>
                </a:ln>
                <a:solidFill>
                  <a:srgbClr val="514843"/>
                </a:solidFill>
                <a:effectLst/>
                <a:uLnTx/>
                <a:uFillTx/>
                <a:latin typeface="Euphemia"/>
                <a:ea typeface="+mn-ea"/>
                <a:cs typeface="+mn-cs"/>
              </a:rPr>
              <a:t> potential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claimants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who</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are</a:t>
            </a:r>
            <a:r>
              <a:rPr kumimoji="0" lang="de-DE" sz="2000" b="0" i="0" u="none" strike="noStrike" kern="1200" cap="none" spc="-1" normalizeH="0" baseline="0" noProof="0" dirty="0">
                <a:ln>
                  <a:noFill/>
                </a:ln>
                <a:solidFill>
                  <a:srgbClr val="514843"/>
                </a:solidFill>
                <a:effectLst/>
                <a:uLnTx/>
                <a:uFillTx/>
                <a:latin typeface="Euphemia"/>
                <a:ea typeface="+mn-ea"/>
                <a:cs typeface="+mn-cs"/>
              </a:rPr>
              <a:t> not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part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of</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the</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suit</a:t>
            </a:r>
            <a:r>
              <a:rPr kumimoji="0" lang="de-DE" sz="2000" b="0" i="0" u="none" strike="noStrike" kern="1200" cap="none" spc="-1" normalizeH="0" baseline="0" noProof="0" dirty="0">
                <a:ln>
                  <a:noFill/>
                </a:ln>
                <a:solidFill>
                  <a:srgbClr val="514843"/>
                </a:solidFill>
                <a:effectLst/>
                <a:uLnTx/>
                <a:uFillTx/>
                <a:latin typeface="Euphemia"/>
                <a:ea typeface="+mn-ea"/>
                <a:cs typeface="+mn-cs"/>
              </a:rPr>
              <a:t>?</a:t>
            </a: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err="1">
                <a:ln>
                  <a:noFill/>
                </a:ln>
                <a:solidFill>
                  <a:srgbClr val="514843"/>
                </a:solidFill>
                <a:effectLst/>
                <a:uLnTx/>
                <a:uFillTx/>
                <a:latin typeface="Euphemia"/>
                <a:ea typeface="+mn-ea"/>
                <a:cs typeface="+mn-cs"/>
              </a:rPr>
              <a:t>Causes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many</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practical</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difficulties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it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solves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with</a:t>
            </a:r>
            <a:r>
              <a:rPr kumimoji="0" lang="de-DE" sz="2000" b="0" i="0" u="none" strike="noStrike" kern="1200" cap="none" spc="-1" normalizeH="0" baseline="0" noProof="0" dirty="0">
                <a:ln>
                  <a:noFill/>
                </a:ln>
                <a:solidFill>
                  <a:srgbClr val="514843"/>
                </a:solidFill>
                <a:effectLst/>
                <a:uLnTx/>
                <a:uFillTx/>
                <a:latin typeface="Euphemia"/>
                <a:ea typeface="+mn-ea"/>
                <a:cs typeface="+mn-cs"/>
              </a:rPr>
              <a:t> international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classes</a:t>
            </a:r>
            <a:r>
              <a:rPr kumimoji="0" lang="de-DE" sz="2000" b="0" i="0" u="none" strike="noStrike" kern="1200" cap="none" spc="-1" normalizeH="0" baseline="0" noProof="0" dirty="0">
                <a:ln>
                  <a:noFill/>
                </a:ln>
                <a:solidFill>
                  <a:srgbClr val="514843"/>
                </a:solidFill>
                <a:effectLst/>
                <a:uLnTx/>
                <a:uFillTx/>
                <a:latin typeface="Euphemia"/>
                <a:ea typeface="+mn-ea"/>
                <a:cs typeface="+mn-cs"/>
              </a:rPr>
              <a:t> (e.g.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means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there</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is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only</a:t>
            </a:r>
            <a:r>
              <a:rPr kumimoji="0" lang="de-DE" sz="2000" b="0" i="0" u="none" strike="noStrike" kern="1200" cap="none" spc="-1" normalizeH="0" baseline="0" noProof="0" dirty="0">
                <a:ln>
                  <a:noFill/>
                </a:ln>
                <a:solidFill>
                  <a:srgbClr val="514843"/>
                </a:solidFill>
                <a:effectLst/>
                <a:uLnTx/>
                <a:uFillTx/>
                <a:latin typeface="Euphemia"/>
                <a:ea typeface="+mn-ea"/>
                <a:cs typeface="+mn-cs"/>
              </a:rPr>
              <a:t> a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hearing</a:t>
            </a:r>
            <a:r>
              <a:rPr kumimoji="0" lang="de-DE" sz="2000" b="0" i="0" u="none" strike="noStrike" kern="1200" cap="none" spc="-1" normalizeH="0" baseline="0" noProof="0" dirty="0">
                <a:ln>
                  <a:noFill/>
                </a:ln>
                <a:solidFill>
                  <a:srgbClr val="514843"/>
                </a:solidFill>
                <a:effectLst/>
                <a:uLnTx/>
                <a:uFillTx/>
                <a:latin typeface="Euphemia"/>
                <a:ea typeface="+mn-ea"/>
                <a:cs typeface="+mn-cs"/>
              </a:rPr>
              <a:t> in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one</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country</a:t>
            </a:r>
            <a:r>
              <a:rPr kumimoji="0" lang="de-DE" sz="2000" b="0" i="0" u="none" strike="noStrike" kern="1200" cap="none" spc="-1" normalizeH="0" baseline="0" noProof="0" dirty="0">
                <a:ln>
                  <a:noFill/>
                </a:ln>
                <a:solidFill>
                  <a:srgbClr val="514843"/>
                </a:solidFill>
                <a:effectLst/>
                <a:uLnTx/>
                <a:uFillTx/>
                <a:latin typeface="Euphemia"/>
                <a:ea typeface="+mn-ea"/>
                <a:cs typeface="+mn-cs"/>
              </a:rPr>
              <a:t>, but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whose</a:t>
            </a:r>
            <a:r>
              <a:rPr kumimoji="0" lang="de-DE" sz="2000" b="0" i="0" u="none" strike="noStrike" kern="1200" cap="none" spc="-1" normalizeH="0" baseline="0" noProof="0" dirty="0">
                <a:ln>
                  <a:noFill/>
                </a:ln>
                <a:solidFill>
                  <a:srgbClr val="514843"/>
                </a:solidFill>
                <a:effectLst/>
                <a:uLnTx/>
                <a:uFillTx/>
                <a:latin typeface="Euphemia"/>
                <a:ea typeface="+mn-ea"/>
                <a:cs typeface="+mn-cs"/>
              </a:rPr>
              <a:t>?)</a:t>
            </a:r>
          </a:p>
        </p:txBody>
      </p:sp>
      <p:sp>
        <p:nvSpPr>
          <p:cNvPr id="336" name="TextShape 3"/>
          <p:cNvSpPr txBox="1"/>
          <p:nvPr/>
        </p:nvSpPr>
        <p:spPr>
          <a:xfrm>
            <a:off x="2934360" y="6356520"/>
            <a:ext cx="6322680" cy="364680"/>
          </a:xfrm>
          <a:prstGeom prst="rect">
            <a:avLst/>
          </a:prstGeom>
          <a:noFill/>
          <a:ln>
            <a:noFill/>
          </a:ln>
        </p:spPr>
        <p:txBody>
          <a:bodyPr lIns="0" r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1"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34083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8360" y="407186"/>
            <a:ext cx="9091184" cy="844491"/>
          </a:xfrm>
        </p:spPr>
        <p:txBody>
          <a:bodyPr rtlCol="0">
            <a:normAutofit/>
          </a:bodyPr>
          <a:lstStyle/>
          <a:p>
            <a:pPr>
              <a:spcBef>
                <a:spcPts val="0"/>
              </a:spcBef>
              <a:defRPr/>
            </a:pPr>
            <a:r>
              <a:rPr lang="fr-CA" sz="2800" spc="-1" dirty="0" err="1">
                <a:solidFill>
                  <a:srgbClr val="514843"/>
                </a:solidFill>
                <a:latin typeface="Plantagenet Cherokee"/>
                <a:ea typeface="+mn-ea"/>
                <a:cs typeface="+mn-cs"/>
              </a:rPr>
              <a:t>Using</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third</a:t>
            </a:r>
            <a:r>
              <a:rPr lang="fr-CA" sz="2800" spc="-1" dirty="0">
                <a:solidFill>
                  <a:srgbClr val="514843"/>
                </a:solidFill>
                <a:latin typeface="Plantagenet Cherokee"/>
                <a:ea typeface="+mn-ea"/>
                <a:cs typeface="+mn-cs"/>
              </a:rPr>
              <a:t> parties to enforce </a:t>
            </a:r>
            <a:r>
              <a:rPr lang="fr-CA" sz="2800" spc="-1" dirty="0" err="1">
                <a:solidFill>
                  <a:srgbClr val="514843"/>
                </a:solidFill>
                <a:latin typeface="Plantagenet Cherokee"/>
                <a:ea typeface="+mn-ea"/>
                <a:cs typeface="+mn-cs"/>
              </a:rPr>
              <a:t>rights</a:t>
            </a:r>
            <a:endParaRPr lang="fr-CA" sz="2800" spc="-1" dirty="0">
              <a:solidFill>
                <a:srgbClr val="514843"/>
              </a:solidFill>
              <a:latin typeface="Plantagenet Cherokee"/>
              <a:ea typeface="+mn-ea"/>
              <a:cs typeface="+mn-cs"/>
            </a:endParaRPr>
          </a:p>
        </p:txBody>
      </p:sp>
      <p:sp>
        <p:nvSpPr>
          <p:cNvPr id="6" name="TextBox 5"/>
          <p:cNvSpPr txBox="1"/>
          <p:nvPr/>
        </p:nvSpPr>
        <p:spPr>
          <a:xfrm>
            <a:off x="5663952" y="6093296"/>
            <a:ext cx="500404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ndParaRPr>
          </a:p>
        </p:txBody>
      </p:sp>
      <p:graphicFrame>
        <p:nvGraphicFramePr>
          <p:cNvPr id="4" name="Content Placeholder 3">
            <a:extLst>
              <a:ext uri="{FF2B5EF4-FFF2-40B4-BE49-F238E27FC236}">
                <a16:creationId xmlns:a16="http://schemas.microsoft.com/office/drawing/2014/main" id="{963765FD-E07D-4D1B-B513-8C841C58B737}"/>
              </a:ext>
            </a:extLst>
          </p:cNvPr>
          <p:cNvGraphicFramePr>
            <a:graphicFrameLocks noGrp="1"/>
          </p:cNvGraphicFramePr>
          <p:nvPr>
            <p:ph idx="1"/>
          </p:nvPr>
        </p:nvGraphicFramePr>
        <p:xfrm>
          <a:off x="1109272" y="1774209"/>
          <a:ext cx="9091184" cy="4510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22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252B-C795-4859-A47A-8FC1D1D0B2F0}"/>
              </a:ext>
            </a:extLst>
          </p:cNvPr>
          <p:cNvSpPr>
            <a:spLocks noGrp="1"/>
          </p:cNvSpPr>
          <p:nvPr>
            <p:ph type="title"/>
          </p:nvPr>
        </p:nvSpPr>
        <p:spPr/>
        <p:txBody>
          <a:bodyPr/>
          <a:lstStyle/>
          <a:p>
            <a:r>
              <a:rPr lang="en-FI" dirty="0">
                <a:latin typeface="Plantagenet Cherokee" panose="02020602070100000000" pitchFamily="18" charset="0"/>
              </a:rPr>
              <a:t>Alternative Ways of Enforcement</a:t>
            </a:r>
            <a:endParaRPr lang="de-DE" dirty="0">
              <a:latin typeface="Plantagenet Cherokee" panose="02020602070100000000" pitchFamily="18" charset="0"/>
            </a:endParaRPr>
          </a:p>
        </p:txBody>
      </p:sp>
      <p:sp>
        <p:nvSpPr>
          <p:cNvPr id="5" name="Text Placeholder 4">
            <a:extLst>
              <a:ext uri="{FF2B5EF4-FFF2-40B4-BE49-F238E27FC236}">
                <a16:creationId xmlns:a16="http://schemas.microsoft.com/office/drawing/2014/main" id="{D6BD19B1-4A52-4718-A7C5-373CFA2F0F8A}"/>
              </a:ext>
            </a:extLst>
          </p:cNvPr>
          <p:cNvSpPr>
            <a:spLocks noGrp="1"/>
          </p:cNvSpPr>
          <p:nvPr>
            <p:ph type="body" idx="1"/>
          </p:nvPr>
        </p:nvSpPr>
        <p:spPr/>
        <p:txBody>
          <a:bodyPr/>
          <a:lstStyle/>
          <a:p>
            <a:endParaRPr lang="de-DE"/>
          </a:p>
        </p:txBody>
      </p:sp>
      <p:sp>
        <p:nvSpPr>
          <p:cNvPr id="4" name="Footer Placeholder 3">
            <a:extLst>
              <a:ext uri="{FF2B5EF4-FFF2-40B4-BE49-F238E27FC236}">
                <a16:creationId xmlns:a16="http://schemas.microsoft.com/office/drawing/2014/main" id="{CA8664E8-ACBD-43FD-A399-21D9FEDF046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9449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Overview</a:t>
            </a:r>
            <a:r>
              <a:rPr lang="en-FI" sz="2800" spc="-1" dirty="0">
                <a:solidFill>
                  <a:srgbClr val="514843"/>
                </a:solidFill>
                <a:latin typeface="Plantagenet Cherokee"/>
                <a:ea typeface="+mn-ea"/>
                <a:cs typeface="+mn-cs"/>
              </a:rPr>
              <a:t>: </a:t>
            </a:r>
            <a:r>
              <a:rPr lang="fr-CA" sz="2800" spc="-1" dirty="0">
                <a:solidFill>
                  <a:srgbClr val="514843"/>
                </a:solidFill>
                <a:latin typeface="Plantagenet Cherokee"/>
                <a:ea typeface="+mn-ea"/>
                <a:cs typeface="+mn-cs"/>
              </a:rPr>
              <a:t>Alternative </a:t>
            </a:r>
            <a:r>
              <a:rPr lang="fr-CA" sz="2800" spc="-1" dirty="0" err="1">
                <a:solidFill>
                  <a:srgbClr val="514843"/>
                </a:solidFill>
                <a:latin typeface="Plantagenet Cherokee"/>
                <a:ea typeface="+mn-ea"/>
                <a:cs typeface="+mn-cs"/>
              </a:rPr>
              <a:t>ways</a:t>
            </a:r>
            <a:r>
              <a:rPr lang="fr-CA" sz="2800" spc="-1" dirty="0">
                <a:solidFill>
                  <a:srgbClr val="514843"/>
                </a:solidFill>
                <a:latin typeface="Plantagenet Cherokee"/>
                <a:ea typeface="+mn-ea"/>
                <a:cs typeface="+mn-cs"/>
              </a:rPr>
              <a:t> of </a:t>
            </a:r>
            <a:r>
              <a:rPr lang="fr-CA" sz="2800" spc="-1" dirty="0" err="1">
                <a:solidFill>
                  <a:srgbClr val="514843"/>
                </a:solidFill>
                <a:latin typeface="Plantagenet Cherokee"/>
                <a:ea typeface="+mn-ea"/>
                <a:cs typeface="+mn-cs"/>
              </a:rPr>
              <a:t>enforcement</a:t>
            </a:r>
            <a:endParaRPr lang="fr-CA" sz="2800" spc="-1" dirty="0">
              <a:solidFill>
                <a:srgbClr val="514843"/>
              </a:solidFill>
              <a:latin typeface="Plantagenet Cherokee"/>
              <a:ea typeface="+mn-ea"/>
              <a:cs typeface="+mn-cs"/>
            </a:endParaRPr>
          </a:p>
        </p:txBody>
      </p:sp>
      <p:graphicFrame>
        <p:nvGraphicFramePr>
          <p:cNvPr id="4" name="Content Placeholder 3"/>
          <p:cNvGraphicFramePr>
            <a:graphicFrameLocks noGrp="1"/>
          </p:cNvGraphicFramePr>
          <p:nvPr>
            <p:ph idx="1"/>
          </p:nvPr>
        </p:nvGraphicFramePr>
        <p:xfrm>
          <a:off x="1104840" y="1484784"/>
          <a:ext cx="998028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81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E350E-DA96-47DB-B00F-59EBBB29A498}"/>
              </a:ext>
            </a:extLst>
          </p:cNvPr>
          <p:cNvSpPr>
            <a:spLocks noGrp="1"/>
          </p:cNvSpPr>
          <p:nvPr>
            <p:ph type="ctrTitle"/>
          </p:nvPr>
        </p:nvSpPr>
        <p:spPr/>
        <p:txBody>
          <a:bodyPr/>
          <a:lstStyle/>
          <a:p>
            <a:r>
              <a:rPr lang="en-FI" dirty="0"/>
              <a:t>Privacy by Design</a:t>
            </a:r>
            <a:endParaRPr lang="de-DE" dirty="0"/>
          </a:p>
        </p:txBody>
      </p:sp>
      <p:sp>
        <p:nvSpPr>
          <p:cNvPr id="6" name="Subtitle 5">
            <a:extLst>
              <a:ext uri="{FF2B5EF4-FFF2-40B4-BE49-F238E27FC236}">
                <a16:creationId xmlns:a16="http://schemas.microsoft.com/office/drawing/2014/main" id="{3A43B07A-E1F9-4B25-8841-054227026A15}"/>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424702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Privacy</a:t>
            </a:r>
            <a:r>
              <a:rPr lang="fr-CA" sz="2800" spc="-1" dirty="0">
                <a:solidFill>
                  <a:srgbClr val="514843"/>
                </a:solidFill>
                <a:latin typeface="Plantagenet Cherokee"/>
                <a:ea typeface="+mn-ea"/>
                <a:cs typeface="+mn-cs"/>
              </a:rPr>
              <a:t> by Design (</a:t>
            </a:r>
            <a:r>
              <a:rPr lang="fr-CA" sz="2800" spc="-1" dirty="0" err="1">
                <a:solidFill>
                  <a:srgbClr val="514843"/>
                </a:solidFill>
                <a:latin typeface="Plantagenet Cherokee"/>
                <a:ea typeface="+mn-ea"/>
                <a:cs typeface="+mn-cs"/>
              </a:rPr>
              <a:t>PbD</a:t>
            </a:r>
            <a:r>
              <a:rPr lang="fr-CA" sz="2800" spc="-1" dirty="0">
                <a:solidFill>
                  <a:srgbClr val="514843"/>
                </a:solidFill>
                <a:latin typeface="Plantagenet Cherokee"/>
                <a:ea typeface="+mn-ea"/>
                <a:cs typeface="+mn-cs"/>
              </a:rPr>
              <a:t>)</a:t>
            </a:r>
          </a:p>
        </p:txBody>
      </p:sp>
      <p:sp>
        <p:nvSpPr>
          <p:cNvPr id="3" name="Content Placeholder 2"/>
          <p:cNvSpPr>
            <a:spLocks noGrp="1"/>
          </p:cNvSpPr>
          <p:nvPr>
            <p:ph idx="1"/>
          </p:nvPr>
        </p:nvSpPr>
        <p:spPr>
          <a:xfrm>
            <a:off x="1104840" y="1679622"/>
            <a:ext cx="8229600" cy="4525963"/>
          </a:xfrm>
        </p:spPr>
        <p:txBody>
          <a:bodyPr>
            <a:normAutofit/>
          </a:bodyPr>
          <a:lstStyle/>
          <a:p>
            <a:pPr marL="457200" lvl="1" indent="-457200"/>
            <a:r>
              <a:rPr lang="fi-FI" sz="2000" dirty="0">
                <a:latin typeface="Euphemia" panose="020B0503040102020104" pitchFamily="34" charset="0"/>
              </a:rPr>
              <a:t>Promoted by </a:t>
            </a:r>
            <a:r>
              <a:rPr lang="fi-FI" sz="2000" dirty="0">
                <a:latin typeface="Euphemia" panose="020B0503040102020104" pitchFamily="34" charset="0"/>
                <a:hlinkClick r:id="rId3"/>
              </a:rPr>
              <a:t>Ann Cavoukian</a:t>
            </a:r>
            <a:r>
              <a:rPr lang="fi-FI" sz="2000" dirty="0">
                <a:latin typeface="Euphemia" panose="020B0503040102020104" pitchFamily="34" charset="0"/>
              </a:rPr>
              <a:t> e.g. 7 principles</a:t>
            </a:r>
          </a:p>
          <a:p>
            <a:pPr marL="457200" lvl="1" indent="-457200"/>
            <a:r>
              <a:rPr lang="en-FI" sz="2000" dirty="0">
                <a:latin typeface="Euphemia" panose="020B0503040102020104" pitchFamily="34" charset="0"/>
              </a:rPr>
              <a:t>“Take care of privacy early in the process”</a:t>
            </a:r>
          </a:p>
          <a:p>
            <a:pPr marL="457200" lvl="1" indent="-457200"/>
            <a:r>
              <a:rPr lang="fi-FI" sz="2000" dirty="0" err="1">
                <a:latin typeface="Euphemia" panose="020B0503040102020104" pitchFamily="34" charset="0"/>
              </a:rPr>
              <a:t>Common</a:t>
            </a:r>
            <a:r>
              <a:rPr lang="fi-FI" sz="2000" dirty="0">
                <a:latin typeface="Euphemia" panose="020B0503040102020104" pitchFamily="34" charset="0"/>
              </a:rPr>
              <a:t> sense</a:t>
            </a:r>
          </a:p>
          <a:p>
            <a:pPr marL="457200" lvl="1" indent="-457200"/>
            <a:r>
              <a:rPr lang="fi-FI" sz="2000" dirty="0" err="1">
                <a:latin typeface="Euphemia" panose="020B0503040102020104" pitchFamily="34" charset="0"/>
              </a:rPr>
              <a:t>Sometimes</a:t>
            </a:r>
            <a:r>
              <a:rPr lang="fi-FI" sz="2000" dirty="0">
                <a:latin typeface="Euphemia" panose="020B0503040102020104" pitchFamily="34" charset="0"/>
              </a:rPr>
              <a:t> seen as the term emcompassing the rest</a:t>
            </a:r>
          </a:p>
          <a:p>
            <a:pPr marL="457200" lvl="1" indent="-457200"/>
            <a:r>
              <a:rPr lang="fi-FI" sz="2000" dirty="0">
                <a:latin typeface="Euphemia" panose="020B0503040102020104" pitchFamily="34" charset="0"/>
              </a:rPr>
              <a:t>Most interesting question is actually how you design processes to implement privacy (”privacy engineering”)</a:t>
            </a:r>
          </a:p>
          <a:p>
            <a:pPr marL="857250" lvl="2" indent="-457200"/>
            <a:r>
              <a:rPr lang="fi-FI" sz="1800" dirty="0">
                <a:latin typeface="Euphemia" panose="020B0503040102020104" pitchFamily="34" charset="0"/>
              </a:rPr>
              <a:t>Might be hooked to security engineering</a:t>
            </a:r>
          </a:p>
          <a:p>
            <a:pPr marL="857250" lvl="2" indent="-457200"/>
            <a:r>
              <a:rPr lang="fi-FI" sz="1800" dirty="0">
                <a:latin typeface="Euphemia" panose="020B0503040102020104" pitchFamily="34" charset="0"/>
              </a:rPr>
              <a:t>Might save costs</a:t>
            </a:r>
          </a:p>
        </p:txBody>
      </p:sp>
      <p:sp>
        <p:nvSpPr>
          <p:cNvPr id="4" name="TextBox 3">
            <a:extLst>
              <a:ext uri="{FF2B5EF4-FFF2-40B4-BE49-F238E27FC236}">
                <a16:creationId xmlns:a16="http://schemas.microsoft.com/office/drawing/2014/main" id="{A1867017-CF76-4469-B3BF-ABE99281D5AB}"/>
              </a:ext>
            </a:extLst>
          </p:cNvPr>
          <p:cNvSpPr txBox="1"/>
          <p:nvPr/>
        </p:nvSpPr>
        <p:spPr>
          <a:xfrm>
            <a:off x="1104840" y="5078787"/>
            <a:ext cx="998028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Arial"/>
              </a:rPr>
              <a:t>If </a:t>
            </a:r>
            <a:r>
              <a:rPr kumimoji="0" lang="fi-FI" sz="1800" b="0" i="0" u="none" strike="noStrike" kern="1200" cap="none" spc="0" normalizeH="0" baseline="0" noProof="0" dirty="0" err="1">
                <a:ln>
                  <a:noFill/>
                </a:ln>
                <a:solidFill>
                  <a:prstClr val="white"/>
                </a:solidFill>
                <a:effectLst/>
                <a:uLnTx/>
                <a:uFillTx/>
                <a:latin typeface="Arial"/>
              </a:rPr>
              <a:t>you</a:t>
            </a:r>
            <a:r>
              <a:rPr kumimoji="0" lang="fi-FI" sz="1800" b="0" i="0" u="none" strike="noStrike" kern="1200" cap="none" spc="0" normalizeH="0" baseline="0" noProof="0" dirty="0">
                <a:ln>
                  <a:noFill/>
                </a:ln>
                <a:solidFill>
                  <a:prstClr val="white"/>
                </a:solidFill>
                <a:effectLst/>
                <a:uLnTx/>
                <a:uFillTx/>
                <a:latin typeface="Arial"/>
              </a:rPr>
              <a:t> </a:t>
            </a:r>
            <a:r>
              <a:rPr kumimoji="0" lang="fi-FI" sz="1800" b="0" i="0" u="none" strike="noStrike" kern="1200" cap="none" spc="0" normalizeH="0" baseline="0" noProof="0" dirty="0" err="1">
                <a:ln>
                  <a:noFill/>
                </a:ln>
                <a:solidFill>
                  <a:prstClr val="white"/>
                </a:solidFill>
                <a:effectLst/>
                <a:uLnTx/>
                <a:uFillTx/>
                <a:latin typeface="Arial"/>
              </a:rPr>
              <a:t>want</a:t>
            </a:r>
            <a:r>
              <a:rPr kumimoji="0" lang="fi-FI" sz="1800" b="0" i="0" u="none" strike="noStrike" kern="1200" cap="none" spc="0" normalizeH="0" baseline="0" noProof="0" dirty="0">
                <a:ln>
                  <a:noFill/>
                </a:ln>
                <a:solidFill>
                  <a:prstClr val="white"/>
                </a:solidFill>
                <a:effectLst/>
                <a:uLnTx/>
                <a:uFillTx/>
                <a:latin typeface="Arial"/>
              </a:rPr>
              <a:t> to </a:t>
            </a:r>
            <a:r>
              <a:rPr kumimoji="0" lang="fi-FI" sz="1800" b="0" i="0" u="none" strike="noStrike" kern="1200" cap="none" spc="0" normalizeH="0" baseline="0" noProof="0" dirty="0" err="1">
                <a:ln>
                  <a:noFill/>
                </a:ln>
                <a:solidFill>
                  <a:prstClr val="white"/>
                </a:solidFill>
                <a:effectLst/>
                <a:uLnTx/>
                <a:uFillTx/>
                <a:latin typeface="Arial"/>
              </a:rPr>
              <a:t>know</a:t>
            </a:r>
            <a:r>
              <a:rPr kumimoji="0" lang="fi-FI" sz="1800" b="0" i="0" u="none" strike="noStrike" kern="1200" cap="none" spc="0" normalizeH="0" baseline="0" noProof="0" dirty="0">
                <a:ln>
                  <a:noFill/>
                </a:ln>
                <a:solidFill>
                  <a:prstClr val="white"/>
                </a:solidFill>
                <a:effectLst/>
                <a:uLnTx/>
                <a:uFillTx/>
                <a:latin typeface="Arial"/>
              </a:rPr>
              <a:t> </a:t>
            </a:r>
            <a:r>
              <a:rPr kumimoji="0" lang="fi-FI" sz="1800" b="0" i="0" u="none" strike="noStrike" kern="1200" cap="none" spc="0" normalizeH="0" baseline="0" noProof="0" dirty="0" err="1">
                <a:ln>
                  <a:noFill/>
                </a:ln>
                <a:solidFill>
                  <a:prstClr val="white"/>
                </a:solidFill>
                <a:effectLst/>
                <a:uLnTx/>
                <a:uFillTx/>
                <a:latin typeface="Arial"/>
              </a:rPr>
              <a:t>more</a:t>
            </a:r>
            <a:r>
              <a:rPr kumimoji="0" lang="fi-FI" sz="1800" b="0" i="0" u="none" strike="noStrike" kern="1200" cap="none" spc="0" normalizeH="0" baseline="0" noProof="0" dirty="0">
                <a:ln>
                  <a:noFill/>
                </a:ln>
                <a:solidFill>
                  <a:prstClr val="white"/>
                </a:solidFill>
                <a:effectLst/>
                <a:uLnTx/>
                <a:uFillTx/>
                <a:latin typeface="Arial"/>
              </a:rPr>
              <a:t>:</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Arial"/>
              </a:rPr>
              <a:t>Peter </a:t>
            </a:r>
            <a:r>
              <a:rPr kumimoji="0" lang="fi-FI" sz="1800" b="0" i="0" u="none" strike="noStrike" kern="1200" cap="none" spc="0" normalizeH="0" baseline="0" noProof="0" dirty="0" err="1">
                <a:ln>
                  <a:noFill/>
                </a:ln>
                <a:solidFill>
                  <a:prstClr val="white"/>
                </a:solidFill>
                <a:effectLst/>
                <a:uLnTx/>
                <a:uFillTx/>
                <a:latin typeface="Arial"/>
              </a:rPr>
              <a:t>Hustinx</a:t>
            </a:r>
            <a:r>
              <a:rPr kumimoji="0" lang="fi-FI" sz="1800" b="0" i="0" u="none" strike="noStrike" kern="1200" cap="none" spc="0" normalizeH="0" baseline="0" noProof="0" dirty="0">
                <a:ln>
                  <a:noFill/>
                </a:ln>
                <a:solidFill>
                  <a:prstClr val="white"/>
                </a:solidFill>
                <a:effectLst/>
                <a:uLnTx/>
                <a:uFillTx/>
                <a:latin typeface="Arial"/>
              </a:rPr>
              <a:t>: </a:t>
            </a:r>
            <a:r>
              <a:rPr kumimoji="0" lang="fi-FI" sz="1800" b="0" i="0" u="none" strike="noStrike" kern="1200" cap="none" spc="0" normalizeH="0" baseline="0" noProof="0" dirty="0">
                <a:ln>
                  <a:noFill/>
                </a:ln>
                <a:solidFill>
                  <a:prstClr val="white"/>
                </a:solidFill>
                <a:effectLst/>
                <a:uLnTx/>
                <a:uFillTx/>
                <a:latin typeface="Arial"/>
                <a:hlinkClick r:id="rId4"/>
              </a:rPr>
              <a:t>https://link.springer.com/article/10.1007/s12394-010-0061-z</a:t>
            </a:r>
            <a:endParaRPr kumimoji="0" lang="fi-FI" sz="1800" b="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108630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888A12-5C83-4056-9E82-3BF39D496F0F}"/>
              </a:ext>
            </a:extLst>
          </p:cNvPr>
          <p:cNvSpPr>
            <a:spLocks noGrp="1"/>
          </p:cNvSpPr>
          <p:nvPr>
            <p:ph type="title"/>
          </p:nvPr>
        </p:nvSpPr>
        <p:spPr/>
        <p:txBody>
          <a:bodyPr/>
          <a:lstStyle/>
          <a:p>
            <a:r>
              <a:rPr lang="de-DE" dirty="0"/>
              <a:t>Learning </a:t>
            </a:r>
            <a:r>
              <a:rPr lang="de-DE" dirty="0" err="1"/>
              <a:t>objective</a:t>
            </a:r>
            <a:r>
              <a:rPr lang="de-DE" dirty="0"/>
              <a:t> (= you should know this after the </a:t>
            </a:r>
            <a:r>
              <a:rPr lang="de-DE" dirty="0" err="1"/>
              <a:t>lecture</a:t>
            </a:r>
            <a:r>
              <a:rPr lang="de-DE" dirty="0"/>
              <a:t>)</a:t>
            </a:r>
            <a:endParaRPr lang="fi-FI" dirty="0"/>
          </a:p>
        </p:txBody>
      </p:sp>
      <p:sp>
        <p:nvSpPr>
          <p:cNvPr id="6" name="Content Placeholder 5">
            <a:extLst>
              <a:ext uri="{FF2B5EF4-FFF2-40B4-BE49-F238E27FC236}">
                <a16:creationId xmlns:a16="http://schemas.microsoft.com/office/drawing/2014/main" id="{25141C57-065A-48BB-A56C-3626F355AC61}"/>
              </a:ext>
            </a:extLst>
          </p:cNvPr>
          <p:cNvSpPr>
            <a:spLocks noGrp="1"/>
          </p:cNvSpPr>
          <p:nvPr>
            <p:ph idx="1"/>
          </p:nvPr>
        </p:nvSpPr>
        <p:spPr/>
        <p:txBody>
          <a:bodyPr/>
          <a:lstStyle/>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en-FI" sz="2000" b="0" i="0" u="none" strike="noStrike" kern="1200" cap="none" spc="-1" normalizeH="0" baseline="0" noProof="0" dirty="0">
                <a:ln>
                  <a:noFill/>
                </a:ln>
                <a:solidFill>
                  <a:srgbClr val="514843"/>
                </a:solidFill>
                <a:effectLst/>
                <a:uLnTx/>
                <a:uFillTx/>
                <a:latin typeface="Euphemia" panose="020B0503040102020104" pitchFamily="34" charset="0"/>
                <a:ea typeface="Georgia"/>
              </a:rPr>
              <a:t>Why enforcement is essential? (+ 4 modalities from Lessig)</a:t>
            </a:r>
          </a:p>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en-FI" sz="2000" b="0" i="0" u="none" strike="noStrike" kern="1200" cap="none" spc="-1" normalizeH="0" baseline="0" noProof="0" dirty="0">
                <a:ln>
                  <a:noFill/>
                </a:ln>
                <a:solidFill>
                  <a:srgbClr val="514843"/>
                </a:solidFill>
                <a:effectLst/>
                <a:uLnTx/>
                <a:uFillTx/>
                <a:latin typeface="Euphemia" panose="020B0503040102020104" pitchFamily="34" charset="0"/>
                <a:ea typeface="Georgia"/>
              </a:rPr>
              <a:t>Is it different with information law?</a:t>
            </a:r>
          </a:p>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en-FI" sz="2000" b="0" i="0" u="none" strike="noStrike" kern="1200" cap="none" spc="-1" normalizeH="0" baseline="0" noProof="0" dirty="0">
                <a:ln>
                  <a:noFill/>
                </a:ln>
                <a:solidFill>
                  <a:srgbClr val="514843"/>
                </a:solidFill>
                <a:effectLst/>
                <a:uLnTx/>
                <a:uFillTx/>
                <a:latin typeface="Euphemia" panose="020B0503040102020104" pitchFamily="34" charset="0"/>
                <a:ea typeface="Georgia"/>
              </a:rPr>
              <a:t>Classical enforcement  - be able to name some cases; critizise effectiveness </a:t>
            </a:r>
          </a:p>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en-FI" sz="2000" b="0" i="0" u="none" strike="noStrike" kern="1200" cap="none" spc="-1" normalizeH="0" baseline="0" noProof="0" dirty="0">
                <a:ln>
                  <a:noFill/>
                </a:ln>
                <a:solidFill>
                  <a:srgbClr val="514843"/>
                </a:solidFill>
                <a:effectLst/>
                <a:uLnTx/>
                <a:uFillTx/>
                <a:latin typeface="Euphemia" panose="020B0503040102020104" pitchFamily="34" charset="0"/>
                <a:ea typeface="Georgia"/>
              </a:rPr>
              <a:t>Alternative ways of enforcement (covering also activists), discuss pro/con</a:t>
            </a:r>
          </a:p>
          <a:p>
            <a:endParaRPr lang="de-DE" dirty="0"/>
          </a:p>
          <a:p>
            <a:pPr marL="0" indent="0">
              <a:buNone/>
            </a:pPr>
            <a:endParaRPr lang="fi-FI" dirty="0"/>
          </a:p>
        </p:txBody>
      </p:sp>
    </p:spTree>
    <p:extLst>
      <p:ext uri="{BB962C8B-B14F-4D97-AF65-F5344CB8AC3E}">
        <p14:creationId xmlns:p14="http://schemas.microsoft.com/office/powerpoint/2010/main" val="346067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r-CA" sz="2800" spc="-1" dirty="0" err="1">
                <a:solidFill>
                  <a:srgbClr val="514843"/>
                </a:solidFill>
                <a:latin typeface="Plantagenet Cherokee"/>
                <a:ea typeface="+mn-ea"/>
                <a:cs typeface="+mn-cs"/>
              </a:rPr>
              <a:t>Privacy</a:t>
            </a:r>
            <a:r>
              <a:rPr lang="fr-CA" dirty="0">
                <a:solidFill>
                  <a:schemeClr val="tx1">
                    <a:lumMod val="75000"/>
                    <a:lumOff val="25000"/>
                  </a:schemeClr>
                </a:solidFill>
              </a:rPr>
              <a:t> by Design (</a:t>
            </a:r>
            <a:r>
              <a:rPr lang="fr-CA" dirty="0" err="1">
                <a:solidFill>
                  <a:schemeClr val="tx1">
                    <a:lumMod val="75000"/>
                    <a:lumOff val="25000"/>
                  </a:schemeClr>
                </a:solidFill>
              </a:rPr>
              <a:t>PbD</a:t>
            </a:r>
            <a:r>
              <a:rPr lang="fr-CA" dirty="0">
                <a:solidFill>
                  <a:schemeClr val="tx1">
                    <a:lumMod val="75000"/>
                    <a:lumOff val="25000"/>
                  </a:schemeClr>
                </a:solidFill>
              </a:rPr>
              <a:t>)</a:t>
            </a:r>
          </a:p>
        </p:txBody>
      </p:sp>
      <p:sp>
        <p:nvSpPr>
          <p:cNvPr id="6" name="Content Placeholder 5">
            <a:extLst>
              <a:ext uri="{FF2B5EF4-FFF2-40B4-BE49-F238E27FC236}">
                <a16:creationId xmlns:a16="http://schemas.microsoft.com/office/drawing/2014/main" id="{C719193C-1B48-433E-9BDC-800B02D34310}"/>
              </a:ext>
            </a:extLst>
          </p:cNvPr>
          <p:cNvSpPr>
            <a:spLocks noGrp="1"/>
          </p:cNvSpPr>
          <p:nvPr>
            <p:ph idx="1"/>
          </p:nvPr>
        </p:nvSpPr>
        <p:spPr/>
        <p:txBody>
          <a:bodyPr/>
          <a:lstStyle/>
          <a:p>
            <a:endParaRPr lang="en-FI"/>
          </a:p>
        </p:txBody>
      </p:sp>
      <p:pic>
        <p:nvPicPr>
          <p:cNvPr id="7" name="Picture 6">
            <a:extLst>
              <a:ext uri="{FF2B5EF4-FFF2-40B4-BE49-F238E27FC236}">
                <a16:creationId xmlns:a16="http://schemas.microsoft.com/office/drawing/2014/main" id="{F20A8224-6FCF-4E6F-9129-8E45E2D15BC9}"/>
              </a:ext>
            </a:extLst>
          </p:cNvPr>
          <p:cNvPicPr>
            <a:picLocks noChangeAspect="1"/>
          </p:cNvPicPr>
          <p:nvPr/>
        </p:nvPicPr>
        <p:blipFill rotWithShape="1">
          <a:blip r:embed="rId3"/>
          <a:srcRect t="7099" r="2525"/>
          <a:stretch/>
        </p:blipFill>
        <p:spPr>
          <a:xfrm>
            <a:off x="0" y="156949"/>
            <a:ext cx="12023677" cy="6875421"/>
          </a:xfrm>
          <a:prstGeom prst="rect">
            <a:avLst/>
          </a:prstGeom>
        </p:spPr>
      </p:pic>
    </p:spTree>
    <p:extLst>
      <p:ext uri="{BB962C8B-B14F-4D97-AF65-F5344CB8AC3E}">
        <p14:creationId xmlns:p14="http://schemas.microsoft.com/office/powerpoint/2010/main" val="259684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Privacy</a:t>
            </a:r>
            <a:r>
              <a:rPr lang="fr-CA" sz="2800" spc="-1" dirty="0">
                <a:solidFill>
                  <a:srgbClr val="514843"/>
                </a:solidFill>
                <a:latin typeface="Plantagenet Cherokee"/>
                <a:ea typeface="+mn-ea"/>
                <a:cs typeface="+mn-cs"/>
              </a:rPr>
              <a:t> by Default</a:t>
            </a:r>
          </a:p>
        </p:txBody>
      </p:sp>
      <p:sp>
        <p:nvSpPr>
          <p:cNvPr id="3" name="Content Placeholder 2"/>
          <p:cNvSpPr>
            <a:spLocks noGrp="1"/>
          </p:cNvSpPr>
          <p:nvPr>
            <p:ph idx="1"/>
          </p:nvPr>
        </p:nvSpPr>
        <p:spPr>
          <a:xfrm>
            <a:off x="1104840" y="1600201"/>
            <a:ext cx="9980280" cy="4525963"/>
          </a:xfrm>
        </p:spPr>
        <p:txBody>
          <a:bodyPr/>
          <a:lstStyle/>
          <a:p>
            <a:r>
              <a:rPr lang="fi-FI" dirty="0">
                <a:latin typeface="Euphemia" panose="020B0503040102020104" pitchFamily="34" charset="0"/>
              </a:rPr>
              <a:t>Sometimes seen as a subcategory of PbD</a:t>
            </a:r>
          </a:p>
          <a:p>
            <a:r>
              <a:rPr lang="fi-FI" dirty="0">
                <a:latin typeface="Euphemia" panose="020B0503040102020104" pitchFamily="34" charset="0"/>
              </a:rPr>
              <a:t>Examples</a:t>
            </a:r>
          </a:p>
          <a:p>
            <a:pPr lvl="1"/>
            <a:r>
              <a:rPr lang="fi-FI" dirty="0">
                <a:latin typeface="Euphemia" panose="020B0503040102020104" pitchFamily="34" charset="0"/>
              </a:rPr>
              <a:t>Does a Socialnetwork share everything – or only parts by Default?</a:t>
            </a:r>
          </a:p>
          <a:p>
            <a:pPr lvl="1"/>
            <a:r>
              <a:rPr lang="fi-FI" dirty="0">
                <a:latin typeface="Euphemia" panose="020B0503040102020104" pitchFamily="34" charset="0"/>
              </a:rPr>
              <a:t>What are the default settings in your browser?</a:t>
            </a:r>
          </a:p>
          <a:p>
            <a:pPr lvl="1"/>
            <a:r>
              <a:rPr lang="fi-FI" dirty="0">
                <a:latin typeface="Euphemia" panose="020B0503040102020104" pitchFamily="34" charset="0"/>
              </a:rPr>
              <a:t>Does your phone have geo-tagging for pictures on by default</a:t>
            </a:r>
          </a:p>
          <a:p>
            <a:r>
              <a:rPr lang="fi-FI" dirty="0">
                <a:latin typeface="Euphemia" panose="020B0503040102020104" pitchFamily="34" charset="0"/>
              </a:rPr>
              <a:t>Psychology (”nudge”)</a:t>
            </a:r>
          </a:p>
          <a:p>
            <a:endParaRPr lang="fi-FI"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093" y="1819656"/>
            <a:ext cx="2869332" cy="369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30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E350E-DA96-47DB-B00F-59EBBB29A498}"/>
              </a:ext>
            </a:extLst>
          </p:cNvPr>
          <p:cNvSpPr>
            <a:spLocks noGrp="1"/>
          </p:cNvSpPr>
          <p:nvPr>
            <p:ph type="ctrTitle"/>
          </p:nvPr>
        </p:nvSpPr>
        <p:spPr>
          <a:xfrm>
            <a:off x="1104900" y="2292094"/>
            <a:ext cx="6630924" cy="2219691"/>
          </a:xfrm>
        </p:spPr>
        <p:txBody>
          <a:bodyPr anchor="ctr">
            <a:normAutofit/>
          </a:bodyPr>
          <a:lstStyle/>
          <a:p>
            <a:r>
              <a:rPr lang="en-FI" dirty="0"/>
              <a:t>ACCOUNTABILITY</a:t>
            </a:r>
            <a:r>
              <a:rPr lang="de-DE" dirty="0"/>
              <a:t> &amp; Risk based Approach</a:t>
            </a:r>
          </a:p>
        </p:txBody>
      </p:sp>
      <p:sp>
        <p:nvSpPr>
          <p:cNvPr id="20" name="Subtitle 2">
            <a:extLst>
              <a:ext uri="{FF2B5EF4-FFF2-40B4-BE49-F238E27FC236}">
                <a16:creationId xmlns:a16="http://schemas.microsoft.com/office/drawing/2014/main" id="{EB2532EF-15A1-4545-863A-C62262060525}"/>
              </a:ext>
            </a:extLst>
          </p:cNvPr>
          <p:cNvSpPr>
            <a:spLocks noGrp="1"/>
          </p:cNvSpPr>
          <p:nvPr>
            <p:ph type="subTitle" idx="1"/>
          </p:nvPr>
        </p:nvSpPr>
        <p:spPr>
          <a:xfrm>
            <a:off x="1104900" y="4511784"/>
            <a:ext cx="5734050" cy="955565"/>
          </a:xfrm>
        </p:spPr>
        <p:txBody>
          <a:bodyPr/>
          <a:lstStyle/>
          <a:p>
            <a:endParaRPr lang="en-US"/>
          </a:p>
        </p:txBody>
      </p:sp>
    </p:spTree>
    <p:extLst>
      <p:ext uri="{BB962C8B-B14F-4D97-AF65-F5344CB8AC3E}">
        <p14:creationId xmlns:p14="http://schemas.microsoft.com/office/powerpoint/2010/main" val="308477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773239"/>
          <a:ext cx="8229600" cy="453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B9D35CF-FD39-44D7-9473-5ACC701DEC1E}"/>
              </a:ext>
            </a:extLst>
          </p:cNvPr>
          <p:cNvSpPr txBox="1"/>
          <p:nvPr/>
        </p:nvSpPr>
        <p:spPr>
          <a:xfrm>
            <a:off x="2207568" y="476673"/>
            <a:ext cx="8003232" cy="490134"/>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2800" b="0" i="0" u="none" strike="noStrike" kern="1200" cap="none" spc="-1" normalizeH="0" baseline="0" noProof="0" dirty="0">
                <a:ln>
                  <a:noFill/>
                </a:ln>
                <a:solidFill>
                  <a:srgbClr val="514843"/>
                </a:solidFill>
                <a:effectLst/>
                <a:uLnTx/>
                <a:uFillTx/>
                <a:latin typeface="Plantagenet Cherokee"/>
              </a:rPr>
              <a:t>2 </a:t>
            </a:r>
            <a:r>
              <a:rPr kumimoji="0" lang="de-DE" sz="2800" b="0" i="0" u="none" strike="noStrike" kern="1200" cap="none" spc="-1" normalizeH="0" baseline="0" noProof="0" dirty="0" err="1">
                <a:ln>
                  <a:noFill/>
                </a:ln>
                <a:solidFill>
                  <a:srgbClr val="514843"/>
                </a:solidFill>
                <a:effectLst/>
                <a:uLnTx/>
                <a:uFillTx/>
                <a:latin typeface="Plantagenet Cherokee"/>
              </a:rPr>
              <a:t>principles</a:t>
            </a:r>
            <a:r>
              <a:rPr kumimoji="0" lang="de-DE" sz="2800" b="0" i="0" u="none" strike="noStrike" kern="1200" cap="none" spc="-1" normalizeH="0" baseline="0" noProof="0" dirty="0">
                <a:ln>
                  <a:noFill/>
                </a:ln>
                <a:solidFill>
                  <a:srgbClr val="514843"/>
                </a:solidFill>
                <a:effectLst/>
                <a:uLnTx/>
                <a:uFillTx/>
                <a:latin typeface="Plantagenet Cherokee"/>
              </a:rPr>
              <a:t> help to address </a:t>
            </a:r>
            <a:r>
              <a:rPr kumimoji="0" lang="de-DE" sz="2800" b="0" i="0" u="none" strike="noStrike" kern="1200" cap="none" spc="-1" normalizeH="0" baseline="0" noProof="0" dirty="0" err="1">
                <a:ln>
                  <a:noFill/>
                </a:ln>
                <a:solidFill>
                  <a:srgbClr val="514843"/>
                </a:solidFill>
                <a:effectLst/>
                <a:uLnTx/>
                <a:uFillTx/>
                <a:latin typeface="Plantagenet Cherokee"/>
              </a:rPr>
              <a:t>several</a:t>
            </a:r>
            <a:r>
              <a:rPr kumimoji="0" lang="de-DE" sz="2800" b="0" i="0" u="none" strike="noStrike" kern="1200" cap="none" spc="-1" normalizeH="0" baseline="0" noProof="0" dirty="0">
                <a:ln>
                  <a:noFill/>
                </a:ln>
                <a:solidFill>
                  <a:srgbClr val="514843"/>
                </a:solidFill>
                <a:effectLst/>
                <a:uLnTx/>
                <a:uFillTx/>
                <a:latin typeface="Plantagenet Cherokee"/>
              </a:rPr>
              <a:t> problems</a:t>
            </a:r>
            <a:endParaRPr kumimoji="0" lang="en-FI" sz="2800" b="0" i="0" u="none" strike="noStrike" kern="1200" cap="none" spc="-1" normalizeH="0" baseline="0" noProof="0" dirty="0">
              <a:ln>
                <a:noFill/>
              </a:ln>
              <a:solidFill>
                <a:srgbClr val="514843"/>
              </a:solidFill>
              <a:effectLst/>
              <a:uLnTx/>
              <a:uFillTx/>
              <a:latin typeface="Plantagenet Cherokee"/>
            </a:endParaRPr>
          </a:p>
        </p:txBody>
      </p:sp>
    </p:spTree>
    <p:extLst>
      <p:ext uri="{BB962C8B-B14F-4D97-AF65-F5344CB8AC3E}">
        <p14:creationId xmlns:p14="http://schemas.microsoft.com/office/powerpoint/2010/main" val="394784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a:solidFill>
                  <a:srgbClr val="514843"/>
                </a:solidFill>
                <a:latin typeface="Plantagenet Cherokee"/>
                <a:ea typeface="+mn-ea"/>
                <a:cs typeface="+mn-cs"/>
              </a:rPr>
              <a:t>Alternative </a:t>
            </a:r>
            <a:r>
              <a:rPr lang="fr-CA" sz="2800" spc="-1" dirty="0" err="1">
                <a:solidFill>
                  <a:srgbClr val="514843"/>
                </a:solidFill>
                <a:latin typeface="Plantagenet Cherokee"/>
                <a:ea typeface="+mn-ea"/>
                <a:cs typeface="+mn-cs"/>
              </a:rPr>
              <a:t>ways</a:t>
            </a:r>
            <a:r>
              <a:rPr lang="fr-CA" sz="2800" spc="-1" dirty="0">
                <a:solidFill>
                  <a:srgbClr val="514843"/>
                </a:solidFill>
                <a:latin typeface="Plantagenet Cherokee"/>
                <a:ea typeface="+mn-ea"/>
                <a:cs typeface="+mn-cs"/>
              </a:rPr>
              <a:t> of </a:t>
            </a:r>
            <a:r>
              <a:rPr lang="fr-CA" sz="2800" spc="-1" dirty="0" err="1">
                <a:solidFill>
                  <a:srgbClr val="514843"/>
                </a:solidFill>
                <a:latin typeface="Plantagenet Cherokee"/>
                <a:ea typeface="+mn-ea"/>
                <a:cs typeface="+mn-cs"/>
              </a:rPr>
              <a:t>enforcement</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Terms</a:t>
            </a:r>
            <a:r>
              <a:rPr lang="fr-CA" sz="2800" spc="-1" dirty="0">
                <a:solidFill>
                  <a:srgbClr val="514843"/>
                </a:solidFill>
                <a:latin typeface="Plantagenet Cherokee"/>
                <a:ea typeface="+mn-ea"/>
                <a:cs typeface="+mn-cs"/>
              </a:rPr>
              <a:t> (1)</a:t>
            </a:r>
          </a:p>
        </p:txBody>
      </p:sp>
      <p:graphicFrame>
        <p:nvGraphicFramePr>
          <p:cNvPr id="5" name="Content Placeholder 4"/>
          <p:cNvGraphicFramePr>
            <a:graphicFrameLocks noGrp="1"/>
          </p:cNvGraphicFramePr>
          <p:nvPr>
            <p:ph idx="1"/>
          </p:nvPr>
        </p:nvGraphicFramePr>
        <p:xfrm>
          <a:off x="1104840" y="1600201"/>
          <a:ext cx="910596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850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i-FI" dirty="0">
                <a:latin typeface="Plantagenet Cherokee" panose="02020602070100000000" pitchFamily="18" charset="0"/>
              </a:rPr>
              <a:t>What is </a:t>
            </a:r>
            <a:r>
              <a:rPr lang="fi-FI" dirty="0" err="1">
                <a:latin typeface="Plantagenet Cherokee" panose="02020602070100000000" pitchFamily="18" charset="0"/>
              </a:rPr>
              <a:t>typically</a:t>
            </a:r>
            <a:r>
              <a:rPr lang="fi-FI" dirty="0">
                <a:latin typeface="Plantagenet Cherokee" panose="02020602070100000000" pitchFamily="18" charset="0"/>
              </a:rPr>
              <a:t> part of a privacy program </a:t>
            </a:r>
            <a:r>
              <a:rPr lang="fi-FI" dirty="0" err="1">
                <a:latin typeface="Plantagenet Cherokee" panose="02020602070100000000" pitchFamily="18" charset="0"/>
              </a:rPr>
              <a:t>fostering</a:t>
            </a:r>
            <a:r>
              <a:rPr lang="fi-FI" dirty="0">
                <a:latin typeface="Plantagenet Cherokee" panose="02020602070100000000" pitchFamily="18" charset="0"/>
              </a:rPr>
              <a:t> accountability?</a:t>
            </a:r>
            <a:endParaRPr lang="fr-CA" sz="2800" spc="-1" dirty="0">
              <a:solidFill>
                <a:srgbClr val="514843"/>
              </a:solidFill>
              <a:latin typeface="Plantagenet Cherokee"/>
              <a:ea typeface="+mn-ea"/>
              <a:cs typeface="+mn-cs"/>
            </a:endParaRPr>
          </a:p>
        </p:txBody>
      </p:sp>
      <p:sp>
        <p:nvSpPr>
          <p:cNvPr id="3" name="Content Placeholder 2"/>
          <p:cNvSpPr>
            <a:spLocks noGrp="1"/>
          </p:cNvSpPr>
          <p:nvPr>
            <p:ph idx="1"/>
          </p:nvPr>
        </p:nvSpPr>
        <p:spPr>
          <a:xfrm>
            <a:off x="1104840" y="1412777"/>
            <a:ext cx="9116304" cy="4525963"/>
          </a:xfrm>
        </p:spPr>
        <p:txBody>
          <a:bodyPr>
            <a:normAutofit/>
          </a:bodyPr>
          <a:lstStyle/>
          <a:p>
            <a:r>
              <a:rPr lang="fi-FI" sz="2400" dirty="0" err="1">
                <a:latin typeface="Plantagenet Cherokee" panose="02020602070100000000" pitchFamily="18" charset="0"/>
              </a:rPr>
              <a:t>Executive</a:t>
            </a:r>
            <a:r>
              <a:rPr lang="fi-FI" sz="2400" dirty="0">
                <a:latin typeface="Plantagenet Cherokee" panose="02020602070100000000" pitchFamily="18" charset="0"/>
              </a:rPr>
              <a:t> oversight</a:t>
            </a:r>
          </a:p>
          <a:p>
            <a:r>
              <a:rPr lang="fi-FI" sz="2400" dirty="0">
                <a:latin typeface="Plantagenet Cherokee" panose="02020602070100000000" pitchFamily="18" charset="0"/>
              </a:rPr>
              <a:t>Defining roles and responsibilities + staffing</a:t>
            </a:r>
          </a:p>
          <a:p>
            <a:r>
              <a:rPr lang="fi-FI" sz="2400" dirty="0">
                <a:latin typeface="Plantagenet Cherokee" panose="02020602070100000000" pitchFamily="18" charset="0"/>
              </a:rPr>
              <a:t>Implementation of controls </a:t>
            </a:r>
          </a:p>
          <a:p>
            <a:r>
              <a:rPr lang="fi-FI" sz="2400" dirty="0">
                <a:latin typeface="Plantagenet Cherokee" panose="02020602070100000000" pitchFamily="18" charset="0"/>
              </a:rPr>
              <a:t>Training and awareness program</a:t>
            </a:r>
          </a:p>
          <a:p>
            <a:r>
              <a:rPr lang="fi-FI" sz="2400" dirty="0">
                <a:latin typeface="Plantagenet Cherokee" panose="02020602070100000000" pitchFamily="18" charset="0"/>
              </a:rPr>
              <a:t>Assessment part </a:t>
            </a:r>
          </a:p>
          <a:p>
            <a:r>
              <a:rPr lang="fi-FI" sz="2400" dirty="0">
                <a:latin typeface="Plantagenet Cherokee" panose="02020602070100000000" pitchFamily="18" charset="0"/>
              </a:rPr>
              <a:t>Redress (people know where to go)</a:t>
            </a:r>
          </a:p>
          <a:p>
            <a:r>
              <a:rPr lang="fi-FI" sz="2400" dirty="0">
                <a:latin typeface="Plantagenet Cherokee" panose="02020602070100000000" pitchFamily="18" charset="0"/>
              </a:rPr>
              <a:t>Defined processes  </a:t>
            </a:r>
          </a:p>
          <a:p>
            <a:endParaRPr lang="fi-FI" dirty="0"/>
          </a:p>
        </p:txBody>
      </p:sp>
    </p:spTree>
    <p:extLst>
      <p:ext uri="{BB962C8B-B14F-4D97-AF65-F5344CB8AC3E}">
        <p14:creationId xmlns:p14="http://schemas.microsoft.com/office/powerpoint/2010/main" val="175852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Examples</a:t>
            </a:r>
            <a:r>
              <a:rPr lang="fr-CA" sz="2800" spc="-1" dirty="0">
                <a:solidFill>
                  <a:srgbClr val="514843"/>
                </a:solidFill>
                <a:latin typeface="Plantagenet Cherokee"/>
                <a:ea typeface="+mn-ea"/>
                <a:cs typeface="+mn-cs"/>
              </a:rPr>
              <a:t> for </a:t>
            </a:r>
            <a:r>
              <a:rPr lang="fr-CA" sz="2800" spc="-1" dirty="0" err="1">
                <a:solidFill>
                  <a:srgbClr val="514843"/>
                </a:solidFill>
                <a:latin typeface="Plantagenet Cherokee"/>
                <a:ea typeface="+mn-ea"/>
                <a:cs typeface="+mn-cs"/>
              </a:rPr>
              <a:t>risk</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based</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approach</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under</a:t>
            </a:r>
            <a:r>
              <a:rPr lang="fr-CA" sz="2800" spc="-1" dirty="0">
                <a:solidFill>
                  <a:srgbClr val="514843"/>
                </a:solidFill>
                <a:latin typeface="Plantagenet Cherokee"/>
                <a:ea typeface="+mn-ea"/>
                <a:cs typeface="+mn-cs"/>
              </a:rPr>
              <a:t> the GDPR</a:t>
            </a:r>
          </a:p>
        </p:txBody>
      </p:sp>
      <p:sp>
        <p:nvSpPr>
          <p:cNvPr id="3" name="Content Placeholder 2"/>
          <p:cNvSpPr>
            <a:spLocks noGrp="1"/>
          </p:cNvSpPr>
          <p:nvPr>
            <p:ph idx="1"/>
          </p:nvPr>
        </p:nvSpPr>
        <p:spPr/>
        <p:txBody>
          <a:bodyPr>
            <a:normAutofit lnSpcReduction="10000"/>
          </a:bodyPr>
          <a:lstStyle/>
          <a:p>
            <a:r>
              <a:rPr lang="en-GB" sz="3000" dirty="0"/>
              <a:t>Recital 74: "appropriate and effective measure"</a:t>
            </a:r>
          </a:p>
          <a:p>
            <a:r>
              <a:rPr lang="en-GB" sz="3000" dirty="0"/>
              <a:t>Article 24, 32: Technical and organisational  measures relative to the risk</a:t>
            </a:r>
          </a:p>
          <a:p>
            <a:r>
              <a:rPr lang="en-GB" sz="3000" dirty="0"/>
              <a:t>Article 25: Data protection by Design and by default according to the risks involved</a:t>
            </a:r>
          </a:p>
          <a:p>
            <a:r>
              <a:rPr lang="en-GB" sz="3000" dirty="0"/>
              <a:t>Article 33, 34: Notifications  in data breach situations relevant to the risk</a:t>
            </a:r>
          </a:p>
          <a:p>
            <a:r>
              <a:rPr lang="en-GB" sz="3000" dirty="0"/>
              <a:t>Article 35: DPIA</a:t>
            </a:r>
          </a:p>
          <a:p>
            <a:r>
              <a:rPr lang="en-GB" sz="3000" dirty="0"/>
              <a:t>Article 39(2): Task of the DPO</a:t>
            </a:r>
          </a:p>
        </p:txBody>
      </p:sp>
    </p:spTree>
    <p:extLst>
      <p:ext uri="{BB962C8B-B14F-4D97-AF65-F5344CB8AC3E}">
        <p14:creationId xmlns:p14="http://schemas.microsoft.com/office/powerpoint/2010/main" val="206754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044F-E8ED-4356-B5F9-EFDE5161E719}"/>
              </a:ext>
            </a:extLst>
          </p:cNvPr>
          <p:cNvSpPr>
            <a:spLocks noGrp="1"/>
          </p:cNvSpPr>
          <p:nvPr>
            <p:ph type="ctrTitle"/>
          </p:nvPr>
        </p:nvSpPr>
        <p:spPr/>
        <p:txBody>
          <a:bodyPr/>
          <a:lstStyle/>
          <a:p>
            <a:r>
              <a:rPr lang="en-FI" dirty="0">
                <a:latin typeface="Plantagenet Cherokee" panose="02020602070100000000" pitchFamily="18" charset="0"/>
              </a:rPr>
              <a:t>H</a:t>
            </a:r>
            <a:r>
              <a:rPr lang="de-DE" dirty="0">
                <a:latin typeface="Plantagenet Cherokee" panose="02020602070100000000" pitchFamily="18" charset="0"/>
              </a:rPr>
              <a:t>o</a:t>
            </a:r>
            <a:r>
              <a:rPr lang="en-FI" dirty="0">
                <a:latin typeface="Plantagenet Cherokee" panose="02020602070100000000" pitchFamily="18" charset="0"/>
              </a:rPr>
              <a:t>w to implement?</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52C728BD-95E4-412E-85DB-C0D05B7E4E30}"/>
              </a:ext>
            </a:extLst>
          </p:cNvPr>
          <p:cNvSpPr>
            <a:spLocks noGrp="1"/>
          </p:cNvSpPr>
          <p:nvPr>
            <p:ph type="subTitle" idx="1"/>
          </p:nvPr>
        </p:nvSpPr>
        <p:spPr/>
        <p:txBody>
          <a:bodyPr/>
          <a:lstStyle/>
          <a:p>
            <a:endParaRPr lang="de-DE"/>
          </a:p>
        </p:txBody>
      </p:sp>
      <p:pic>
        <p:nvPicPr>
          <p:cNvPr id="6" name="Picture Placeholder 5">
            <a:extLst>
              <a:ext uri="{FF2B5EF4-FFF2-40B4-BE49-F238E27FC236}">
                <a16:creationId xmlns:a16="http://schemas.microsoft.com/office/drawing/2014/main" id="{FC290B39-C619-4078-ABB2-02DDAA63E4B7}"/>
              </a:ext>
            </a:extLst>
          </p:cNvPr>
          <p:cNvPicPr>
            <a:picLocks noGrp="1" noChangeAspect="1"/>
          </p:cNvPicPr>
          <p:nvPr>
            <p:ph type="pic" sz="quarter" idx="13"/>
          </p:nvPr>
        </p:nvPicPr>
        <p:blipFill rotWithShape="1">
          <a:blip r:embed="rId3"/>
          <a:srcRect l="591" r="591"/>
          <a:stretch/>
        </p:blipFill>
        <p:spPr/>
      </p:pic>
    </p:spTree>
    <p:extLst>
      <p:ext uri="{BB962C8B-B14F-4D97-AF65-F5344CB8AC3E}">
        <p14:creationId xmlns:p14="http://schemas.microsoft.com/office/powerpoint/2010/main" val="336317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bwMode="auto">
          <a:xfrm>
            <a:off x="7856833" y="4959025"/>
            <a:ext cx="2712633" cy="1716425"/>
          </a:xfrm>
          <a:prstGeom prst="roundRect">
            <a:avLst/>
          </a:prstGeom>
          <a:solidFill>
            <a:schemeClr val="bg2">
              <a:lumMod val="20000"/>
              <a:lumOff val="80000"/>
            </a:schemeClr>
          </a:solidFill>
          <a:ln w="31750" cap="flat" cmpd="sng" algn="ctr">
            <a:noFill/>
            <a:prstDash val="solid"/>
            <a:round/>
            <a:headEnd type="none" w="med" len="med"/>
            <a:tailEnd type="none" w="med" len="med"/>
          </a:ln>
          <a:effectLst/>
        </p:spPr>
        <p:txBody>
          <a:bodyPr vert="horz" wrap="square" lIns="56667" tIns="28333" rIns="56667" bIns="28333" numCol="1" rtlCol="0" anchor="t" anchorCtr="0" compatLnSpc="1">
            <a:prstTxWarp prst="textNoShape">
              <a:avLst/>
            </a:prstTxWarp>
          </a:bodyPr>
          <a:lstStyle/>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343D41"/>
              </a:solidFill>
              <a:effectLst/>
              <a:uLnTx/>
              <a:uFillTx/>
              <a:latin typeface="Georgia" pitchFamily="18" charset="0"/>
            </a:endParaRP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43D41"/>
                </a:solidFill>
                <a:effectLst/>
                <a:uLnTx/>
                <a:uFillTx/>
                <a:latin typeface="Georgia" pitchFamily="18" charset="0"/>
              </a:rPr>
              <a:t>Incident Management </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43D41"/>
                </a:solidFill>
                <a:effectLst/>
                <a:uLnTx/>
                <a:uFillTx/>
                <a:latin typeface="Georgia" pitchFamily="18" charset="0"/>
              </a:rPr>
              <a:t>Subcontractor Management</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43D41"/>
                </a:solidFill>
                <a:effectLst/>
                <a:uLnTx/>
                <a:uFillTx/>
                <a:latin typeface="Georgia" pitchFamily="18" charset="0"/>
              </a:rPr>
              <a:t>International Data Transfers </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43D41"/>
                </a:solidFill>
                <a:effectLst/>
                <a:uLnTx/>
                <a:uFillTx/>
                <a:latin typeface="Georgia" pitchFamily="18" charset="0"/>
              </a:rPr>
              <a:t>Law Enforcement Access</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43D41"/>
                </a:solidFill>
                <a:effectLst/>
                <a:uLnTx/>
                <a:uFillTx/>
                <a:latin typeface="Georgia" pitchFamily="18" charset="0"/>
              </a:rPr>
              <a:t>Data Subject Access &amp; Complaint Management</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343D41"/>
              </a:solidFill>
              <a:effectLst/>
              <a:uLnTx/>
              <a:uFillTx/>
              <a:latin typeface="Georgia" pitchFamily="18" charset="0"/>
            </a:endParaRPr>
          </a:p>
        </p:txBody>
      </p:sp>
      <p:sp>
        <p:nvSpPr>
          <p:cNvPr id="51" name="Arc 50"/>
          <p:cNvSpPr/>
          <p:nvPr/>
        </p:nvSpPr>
        <p:spPr bwMode="auto">
          <a:xfrm rot="5400000">
            <a:off x="3616406" y="1507629"/>
            <a:ext cx="4855081" cy="4683970"/>
          </a:xfrm>
          <a:prstGeom prst="arc">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56667" tIns="28333" rIns="56667" bIns="28333" numCol="1" rtlCol="0" anchor="t" anchorCtr="0" compatLnSpc="1">
            <a:prstTxWarp prst="textNoShape">
              <a:avLst/>
            </a:prstTxWarp>
          </a:bodyPr>
          <a:lstStyle/>
          <a:p>
            <a:pPr marL="0" marR="0" lvl="0" indent="0" algn="l" defTabSz="5666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883AC"/>
              </a:solidFill>
              <a:effectLst/>
              <a:uLnTx/>
              <a:uFillTx/>
              <a:latin typeface="Georgia" pitchFamily="18" charset="0"/>
            </a:endParaRPr>
          </a:p>
        </p:txBody>
      </p:sp>
      <p:sp>
        <p:nvSpPr>
          <p:cNvPr id="9" name="Rounded Rectangle 8"/>
          <p:cNvSpPr/>
          <p:nvPr/>
        </p:nvSpPr>
        <p:spPr bwMode="auto">
          <a:xfrm>
            <a:off x="1690896" y="4861337"/>
            <a:ext cx="2981527" cy="1716425"/>
          </a:xfrm>
          <a:prstGeom prst="roundRect">
            <a:avLst/>
          </a:prstGeom>
          <a:solidFill>
            <a:schemeClr val="bg2">
              <a:lumMod val="20000"/>
              <a:lumOff val="80000"/>
            </a:schemeClr>
          </a:solidFill>
          <a:ln w="31750" cap="flat" cmpd="sng" algn="ctr">
            <a:noFill/>
            <a:prstDash val="solid"/>
            <a:round/>
            <a:headEnd type="none" w="med" len="med"/>
            <a:tailEnd type="none" w="med" len="med"/>
          </a:ln>
          <a:effectLst/>
        </p:spPr>
        <p:txBody>
          <a:bodyPr vert="horz" wrap="square" lIns="56667" tIns="28333" rIns="56667" bIns="28333" numCol="1" rtlCol="0" anchor="t" anchorCtr="0" compatLnSpc="1">
            <a:prstTxWarp prst="textNoShape">
              <a:avLst/>
            </a:prstTxWarp>
          </a:bodyPr>
          <a:lstStyle/>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343D41"/>
              </a:solidFill>
              <a:effectLst/>
              <a:uLnTx/>
              <a:uFillTx/>
              <a:latin typeface="Georgia" pitchFamily="18" charset="0"/>
            </a:endParaRP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343D41"/>
              </a:solidFill>
              <a:effectLst/>
              <a:uLnTx/>
              <a:uFillTx/>
              <a:latin typeface="Georgia" pitchFamily="18" charset="0"/>
            </a:endParaRP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rPr>
              <a:t>Internal Policies (high level)</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rPr>
              <a:t>Guidelines &amp; Instructions</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rPr>
              <a:t>Privacy Requirements</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rPr>
              <a:t>Training and Awareness</a:t>
            </a:r>
          </a:p>
        </p:txBody>
      </p:sp>
      <p:sp>
        <p:nvSpPr>
          <p:cNvPr id="50" name="Arc 49"/>
          <p:cNvSpPr/>
          <p:nvPr/>
        </p:nvSpPr>
        <p:spPr bwMode="auto">
          <a:xfrm rot="10800000">
            <a:off x="3712391" y="1406194"/>
            <a:ext cx="4533597" cy="4886024"/>
          </a:xfrm>
          <a:prstGeom prst="arc">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56667" tIns="28333" rIns="56667" bIns="28333" numCol="1" rtlCol="0" anchor="t" anchorCtr="0" compatLnSpc="1">
            <a:prstTxWarp prst="textNoShape">
              <a:avLst/>
            </a:prstTxWarp>
          </a:bodyPr>
          <a:lstStyle/>
          <a:p>
            <a:pPr marL="0" marR="0" lvl="0" indent="0" algn="l" defTabSz="5666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883AC"/>
              </a:solidFill>
              <a:effectLst/>
              <a:uLnTx/>
              <a:uFillTx/>
              <a:latin typeface="Georgia" pitchFamily="18" charset="0"/>
            </a:endParaRPr>
          </a:p>
        </p:txBody>
      </p:sp>
      <p:sp>
        <p:nvSpPr>
          <p:cNvPr id="44" name="Rounded Rectangle 43"/>
          <p:cNvSpPr/>
          <p:nvPr/>
        </p:nvSpPr>
        <p:spPr bwMode="auto">
          <a:xfrm>
            <a:off x="1654877" y="1028322"/>
            <a:ext cx="2981527" cy="1716425"/>
          </a:xfrm>
          <a:prstGeom prst="roundRect">
            <a:avLst/>
          </a:prstGeom>
          <a:solidFill>
            <a:schemeClr val="bg2">
              <a:lumMod val="20000"/>
              <a:lumOff val="80000"/>
            </a:schemeClr>
          </a:solidFill>
          <a:ln w="31750" cap="flat" cmpd="sng" algn="ctr">
            <a:noFill/>
            <a:prstDash val="solid"/>
            <a:round/>
            <a:headEnd type="none" w="med" len="med"/>
            <a:tailEnd type="none" w="med" len="med"/>
          </a:ln>
          <a:effectLst/>
        </p:spPr>
        <p:txBody>
          <a:bodyPr vert="horz" wrap="square" lIns="56667" tIns="28333" rIns="56667" bIns="28333" numCol="1" rtlCol="0" anchor="t" anchorCtr="0" compatLnSpc="1">
            <a:prstTxWarp prst="textNoShape">
              <a:avLst/>
            </a:prstTxWarp>
          </a:bodyPr>
          <a:lstStyle/>
          <a:p>
            <a:pPr marL="283334" marR="0" lvl="0" indent="-28333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343D41"/>
              </a:solidFill>
              <a:effectLst/>
              <a:uLnTx/>
              <a:uFillTx/>
              <a:latin typeface="Georgia" pitchFamily="18" charset="0"/>
            </a:endParaRP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rPr>
              <a:t>Privacy policy</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rPr>
              <a:t>Specific  notifications  (e.g. description of files)</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rPr>
              <a:t>Notifications to authorities </a:t>
            </a:r>
          </a:p>
        </p:txBody>
      </p:sp>
      <p:sp>
        <p:nvSpPr>
          <p:cNvPr id="48" name="Arc 47"/>
          <p:cNvSpPr/>
          <p:nvPr/>
        </p:nvSpPr>
        <p:spPr bwMode="auto">
          <a:xfrm rot="16200000">
            <a:off x="3464269" y="1510552"/>
            <a:ext cx="5036143" cy="4527181"/>
          </a:xfrm>
          <a:prstGeom prst="arc">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56667" tIns="28333" rIns="56667" bIns="28333" numCol="1" rtlCol="0" anchor="t" anchorCtr="0" compatLnSpc="1">
            <a:prstTxWarp prst="textNoShape">
              <a:avLst/>
            </a:prstTxWarp>
          </a:bodyPr>
          <a:lstStyle/>
          <a:p>
            <a:pPr marL="0" marR="0" lvl="0" indent="0" algn="l" defTabSz="5666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883AC"/>
              </a:solidFill>
              <a:effectLst/>
              <a:uLnTx/>
              <a:uFillTx/>
              <a:latin typeface="Georgia" pitchFamily="18" charset="0"/>
            </a:endParaRPr>
          </a:p>
        </p:txBody>
      </p:sp>
      <p:sp>
        <p:nvSpPr>
          <p:cNvPr id="45" name="Rounded Rectangle 44"/>
          <p:cNvSpPr/>
          <p:nvPr/>
        </p:nvSpPr>
        <p:spPr bwMode="auto">
          <a:xfrm>
            <a:off x="7780639" y="1016758"/>
            <a:ext cx="2789552" cy="1716425"/>
          </a:xfrm>
          <a:prstGeom prst="roundRect">
            <a:avLst/>
          </a:prstGeom>
          <a:solidFill>
            <a:schemeClr val="bg2">
              <a:lumMod val="20000"/>
              <a:lumOff val="80000"/>
            </a:schemeClr>
          </a:solidFill>
          <a:ln w="31750" cap="flat" cmpd="sng" algn="ctr">
            <a:noFill/>
            <a:prstDash val="solid"/>
            <a:round/>
            <a:headEnd type="none" w="med" len="med"/>
            <a:tailEnd type="none" w="med" len="med"/>
          </a:ln>
          <a:effectLst/>
        </p:spPr>
        <p:txBody>
          <a:bodyPr vert="horz" wrap="square" lIns="56667" tIns="28333" rIns="56667" bIns="28333" numCol="1" rtlCol="0" anchor="t" anchorCtr="0" compatLnSpc="1">
            <a:prstTxWarp prst="textNoShape">
              <a:avLst/>
            </a:prstTxWarp>
          </a:bodyPr>
          <a:lstStyle/>
          <a:p>
            <a:pPr marL="0" marR="0" lvl="0" indent="0" algn="l" defTabSz="5666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883AC"/>
              </a:solidFill>
              <a:effectLst/>
              <a:uLnTx/>
              <a:uFillTx/>
              <a:latin typeface="Georgia" pitchFamily="18" charset="0"/>
            </a:endParaRPr>
          </a:p>
        </p:txBody>
      </p:sp>
      <p:sp>
        <p:nvSpPr>
          <p:cNvPr id="12" name="Arc 11"/>
          <p:cNvSpPr/>
          <p:nvPr/>
        </p:nvSpPr>
        <p:spPr bwMode="auto">
          <a:xfrm>
            <a:off x="3656093" y="1256486"/>
            <a:ext cx="4730273" cy="5020671"/>
          </a:xfrm>
          <a:prstGeom prst="arc">
            <a:avLst>
              <a:gd name="adj1" fmla="val 16224191"/>
              <a:gd name="adj2" fmla="val 21583953"/>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56667" tIns="28333" rIns="56667" bIns="28333" numCol="1" rtlCol="0" anchor="t" anchorCtr="0" compatLnSpc="1">
            <a:prstTxWarp prst="textNoShape">
              <a:avLst/>
            </a:prstTxWarp>
          </a:bodyPr>
          <a:lstStyle/>
          <a:p>
            <a:pPr marL="0" marR="0" lvl="0" indent="0" algn="l" defTabSz="5666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883AC"/>
              </a:solidFill>
              <a:effectLst/>
              <a:uLnTx/>
              <a:uFillTx/>
              <a:latin typeface="Georgia" pitchFamily="18" charset="0"/>
            </a:endParaRPr>
          </a:p>
        </p:txBody>
      </p:sp>
      <p:sp>
        <p:nvSpPr>
          <p:cNvPr id="6" name="Rectangle 5"/>
          <p:cNvSpPr/>
          <p:nvPr/>
        </p:nvSpPr>
        <p:spPr bwMode="auto">
          <a:xfrm>
            <a:off x="1582723" y="192201"/>
            <a:ext cx="9144000" cy="84286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marL="0" marR="0" lvl="0" indent="0" algn="l" defTabSz="914157" rtl="0" eaLnBrk="1" fontAlgn="auto" latinLnBrk="0" hangingPunct="1">
              <a:lnSpc>
                <a:spcPct val="100000"/>
              </a:lnSpc>
              <a:spcBef>
                <a:spcPts val="0"/>
              </a:spcBef>
              <a:spcAft>
                <a:spcPts val="0"/>
              </a:spcAft>
              <a:buClrTx/>
              <a:buSzTx/>
              <a:buFontTx/>
              <a:buNone/>
              <a:tabLst/>
              <a:defRPr/>
            </a:pPr>
            <a:r>
              <a:rPr lang="en-GB" sz="2800" spc="-1" dirty="0">
                <a:solidFill>
                  <a:srgbClr val="514843"/>
                </a:solidFill>
                <a:latin typeface="Plantagenet Cherokee"/>
              </a:rPr>
              <a:t>Structure of a Privacy Program</a:t>
            </a:r>
          </a:p>
        </p:txBody>
      </p:sp>
      <p:sp>
        <p:nvSpPr>
          <p:cNvPr id="38" name="TextBox 37"/>
          <p:cNvSpPr txBox="1"/>
          <p:nvPr/>
        </p:nvSpPr>
        <p:spPr>
          <a:xfrm>
            <a:off x="6396486" y="2422693"/>
            <a:ext cx="1494408" cy="580433"/>
          </a:xfrm>
          <a:prstGeom prst="rect">
            <a:avLst/>
          </a:prstGeom>
          <a:noFill/>
        </p:spPr>
        <p:txBody>
          <a:bodyPr wrap="square" lIns="56658" tIns="28330" rIns="56658" bIns="2833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200" cap="none" spc="0" normalizeH="0" baseline="0" noProof="0" dirty="0">
                <a:ln>
                  <a:noFill/>
                </a:ln>
                <a:solidFill>
                  <a:srgbClr val="343D41"/>
                </a:solidFill>
                <a:effectLst/>
                <a:uLnTx/>
                <a:uFillTx/>
                <a:latin typeface="Georgia" pitchFamily="18" charset="0"/>
              </a:rPr>
              <a:t>Risk</a:t>
            </a:r>
            <a:br>
              <a:rPr kumimoji="0" lang="de-DE" sz="1700" b="0" i="0" u="none" strike="noStrike" kern="1200" cap="none" spc="0" normalizeH="0" baseline="0" noProof="0" dirty="0">
                <a:ln>
                  <a:noFill/>
                </a:ln>
                <a:solidFill>
                  <a:srgbClr val="343D41"/>
                </a:solidFill>
                <a:effectLst/>
                <a:uLnTx/>
                <a:uFillTx/>
                <a:latin typeface="Georgia" pitchFamily="18" charset="0"/>
              </a:rPr>
            </a:br>
            <a:r>
              <a:rPr kumimoji="0" lang="de-DE" sz="1700" b="0" i="0" u="none" strike="noStrike" kern="1200" cap="none" spc="0" normalizeH="0" baseline="0" noProof="0" dirty="0">
                <a:ln>
                  <a:noFill/>
                </a:ln>
                <a:solidFill>
                  <a:srgbClr val="343D41"/>
                </a:solidFill>
                <a:effectLst/>
                <a:uLnTx/>
                <a:uFillTx/>
                <a:latin typeface="Georgia" pitchFamily="18" charset="0"/>
              </a:rPr>
              <a:t>Management</a:t>
            </a:r>
            <a:endParaRPr kumimoji="0" lang="en-US" sz="1700" b="0" i="0" u="none" strike="noStrike" kern="1200" cap="none" spc="0" normalizeH="0" baseline="0" noProof="0" dirty="0" err="1">
              <a:ln>
                <a:noFill/>
              </a:ln>
              <a:solidFill>
                <a:srgbClr val="343D41"/>
              </a:solidFill>
              <a:effectLst/>
              <a:uLnTx/>
              <a:uFillTx/>
              <a:latin typeface="Georgia" pitchFamily="18" charset="0"/>
            </a:endParaRPr>
          </a:p>
        </p:txBody>
      </p:sp>
      <p:grpSp>
        <p:nvGrpSpPr>
          <p:cNvPr id="39" name="Group 38"/>
          <p:cNvGrpSpPr/>
          <p:nvPr/>
        </p:nvGrpSpPr>
        <p:grpSpPr>
          <a:xfrm>
            <a:off x="5194001" y="2946714"/>
            <a:ext cx="1758128" cy="1681983"/>
            <a:chOff x="3416174" y="3374759"/>
            <a:chExt cx="1567461" cy="1234320"/>
          </a:xfrm>
        </p:grpSpPr>
        <p:sp>
          <p:nvSpPr>
            <p:cNvPr id="40" name="Oval 39"/>
            <p:cNvSpPr/>
            <p:nvPr/>
          </p:nvSpPr>
          <p:spPr bwMode="auto">
            <a:xfrm>
              <a:off x="3479446" y="3374759"/>
              <a:ext cx="1395799" cy="1234320"/>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marL="0" marR="0" lvl="0" indent="0" algn="l" defTabSz="566588" rtl="0" eaLnBrk="1" fontAlgn="auto" latinLnBrk="0" hangingPunct="1">
                <a:lnSpc>
                  <a:spcPct val="100000"/>
                </a:lnSpc>
                <a:spcBef>
                  <a:spcPts val="0"/>
                </a:spcBef>
                <a:spcAft>
                  <a:spcPts val="0"/>
                </a:spcAft>
                <a:buClrTx/>
                <a:buSzTx/>
                <a:buFontTx/>
                <a:buNone/>
                <a:tabLst/>
                <a:defRPr/>
              </a:pPr>
              <a:endParaRPr kumimoji="0" lang="de-DE" sz="600" b="0" i="0" u="none" strike="noStrike" kern="1200" cap="none" spc="0" normalizeH="0" baseline="0" noProof="0" dirty="0">
                <a:ln>
                  <a:noFill/>
                </a:ln>
                <a:solidFill>
                  <a:srgbClr val="FFFFFF"/>
                </a:solidFill>
                <a:effectLst/>
                <a:uLnTx/>
                <a:uFillTx/>
                <a:latin typeface="Georgia" pitchFamily="18" charset="0"/>
              </a:endParaRPr>
            </a:p>
            <a:p>
              <a:pPr marL="0" marR="0" lvl="0" indent="0" algn="l" defTabSz="566588" rtl="0" eaLnBrk="1" fontAlgn="auto" latinLnBrk="0" hangingPunct="1">
                <a:lnSpc>
                  <a:spcPct val="100000"/>
                </a:lnSpc>
                <a:spcBef>
                  <a:spcPts val="0"/>
                </a:spcBef>
                <a:spcAft>
                  <a:spcPts val="0"/>
                </a:spcAft>
                <a:buClrTx/>
                <a:buSzTx/>
                <a:buFontTx/>
                <a:buNone/>
                <a:tabLst/>
                <a:defRPr/>
              </a:pPr>
              <a:endParaRPr kumimoji="0" lang="de-DE" sz="600" b="0" i="0" u="none" strike="noStrike" kern="1200" cap="none" spc="0" normalizeH="0" baseline="0" noProof="0" dirty="0">
                <a:ln>
                  <a:noFill/>
                </a:ln>
                <a:solidFill>
                  <a:srgbClr val="FFFFFF"/>
                </a:solidFill>
                <a:effectLst/>
                <a:uLnTx/>
                <a:uFillTx/>
                <a:latin typeface="Georgia" pitchFamily="18" charset="0"/>
              </a:endParaRPr>
            </a:p>
          </p:txBody>
        </p:sp>
        <p:sp>
          <p:nvSpPr>
            <p:cNvPr id="41" name="TextBox 40"/>
            <p:cNvSpPr txBox="1"/>
            <p:nvPr/>
          </p:nvSpPr>
          <p:spPr>
            <a:xfrm>
              <a:off x="3416174" y="3832012"/>
              <a:ext cx="1567461" cy="429201"/>
            </a:xfrm>
            <a:prstGeom prst="rect">
              <a:avLst/>
            </a:prstGeom>
            <a:noFill/>
          </p:spPr>
          <p:txBody>
            <a:bodyPr wrap="square" lIns="91427" tIns="45714" rIns="91427" bIns="45714"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200" cap="none" spc="0" normalizeH="0" baseline="0" noProof="0" dirty="0">
                  <a:ln>
                    <a:noFill/>
                  </a:ln>
                  <a:solidFill>
                    <a:srgbClr val="343D41">
                      <a:lumMod val="75000"/>
                    </a:srgbClr>
                  </a:solidFill>
                  <a:effectLst/>
                  <a:uLnTx/>
                  <a:uFillTx/>
                  <a:latin typeface="Georgia" pitchFamily="18" charset="0"/>
                </a:rPr>
                <a:t>Governance</a:t>
              </a:r>
              <a:endParaRPr kumimoji="0" lang="en-US" sz="1700" b="0" i="0" u="none" strike="noStrike" kern="1200" cap="none" spc="0" normalizeH="0" baseline="0" noProof="0" dirty="0">
                <a:ln>
                  <a:noFill/>
                </a:ln>
                <a:solidFill>
                  <a:srgbClr val="343D41">
                    <a:lumMod val="75000"/>
                  </a:srgbClr>
                </a:solidFill>
                <a:effectLst/>
                <a:uLnTx/>
                <a:uFillTx/>
                <a:latin typeface="Georg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343D41"/>
                </a:solidFill>
                <a:effectLst/>
                <a:uLnTx/>
                <a:uFillTx/>
                <a:latin typeface="Georgia" pitchFamily="18" charset="0"/>
              </a:endParaRPr>
            </a:p>
          </p:txBody>
        </p:sp>
      </p:grpSp>
      <p:sp>
        <p:nvSpPr>
          <p:cNvPr id="42" name="TextBox 41"/>
          <p:cNvSpPr txBox="1"/>
          <p:nvPr/>
        </p:nvSpPr>
        <p:spPr>
          <a:xfrm>
            <a:off x="3984328" y="4415532"/>
            <a:ext cx="2111969" cy="534267"/>
          </a:xfrm>
          <a:prstGeom prst="rect">
            <a:avLst/>
          </a:prstGeom>
          <a:noFill/>
        </p:spPr>
        <p:txBody>
          <a:bodyPr wrap="square" lIns="56658" tIns="28330" rIns="56658" bIns="2833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700" b="0" i="0" u="none" strike="noStrike" kern="1200" cap="none" spc="0" normalizeH="0" baseline="0" noProof="0" dirty="0">
                <a:ln>
                  <a:noFill/>
                </a:ln>
                <a:solidFill>
                  <a:srgbClr val="343D41"/>
                </a:solidFill>
                <a:effectLst/>
                <a:uLnTx/>
                <a:uFillTx/>
                <a:latin typeface="Georgia" pitchFamily="18" charset="0"/>
              </a:rPr>
              <a:t>Internal Instructions</a:t>
            </a:r>
            <a:endParaRPr kumimoji="0" lang="en-US" sz="1700" b="0" i="0" u="none" strike="noStrike" kern="1200" cap="none" spc="0" normalizeH="0" baseline="0" noProof="0" dirty="0">
              <a:ln>
                <a:noFill/>
              </a:ln>
              <a:solidFill>
                <a:srgbClr val="343D41"/>
              </a:solidFill>
              <a:effectLst/>
              <a:uLnTx/>
              <a:uFillTx/>
              <a:latin typeface="Georg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43D41"/>
              </a:solidFill>
              <a:effectLst/>
              <a:uLnTx/>
              <a:uFillTx/>
              <a:latin typeface="Georgia" pitchFamily="18" charset="0"/>
            </a:endParaRPr>
          </a:p>
        </p:txBody>
      </p:sp>
      <p:sp>
        <p:nvSpPr>
          <p:cNvPr id="43" name="TextBox 42"/>
          <p:cNvSpPr txBox="1"/>
          <p:nvPr/>
        </p:nvSpPr>
        <p:spPr>
          <a:xfrm>
            <a:off x="6064809" y="4408663"/>
            <a:ext cx="2373473" cy="795877"/>
          </a:xfrm>
          <a:prstGeom prst="rect">
            <a:avLst/>
          </a:prstGeom>
          <a:noFill/>
        </p:spPr>
        <p:txBody>
          <a:bodyPr wrap="square" lIns="56658" tIns="28330" rIns="56658" bIns="2833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700" b="0" i="0" u="none" strike="noStrike" kern="1200" cap="none" spc="0" normalizeH="0" baseline="0" noProof="0" dirty="0">
                <a:ln>
                  <a:noFill/>
                </a:ln>
                <a:solidFill>
                  <a:srgbClr val="343D41">
                    <a:lumMod val="75000"/>
                  </a:srgbClr>
                </a:solidFill>
                <a:effectLst/>
                <a:uLnTx/>
                <a:uFillTx/>
                <a:latin typeface="Georgia" pitchFamily="18" charset="0"/>
              </a:rPr>
              <a:t>Privacy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700" b="0" i="0" u="none" strike="noStrike" kern="1200" cap="none" spc="0" normalizeH="0" baseline="0" noProof="0" dirty="0">
                <a:ln>
                  <a:noFill/>
                </a:ln>
                <a:solidFill>
                  <a:srgbClr val="343D41">
                    <a:lumMod val="75000"/>
                  </a:srgbClr>
                </a:solidFill>
                <a:effectLst/>
                <a:uLnTx/>
                <a:uFillTx/>
                <a:latin typeface="Georgia" pitchFamily="18" charset="0"/>
              </a:rPr>
              <a:t>Processes</a:t>
            </a:r>
            <a:endParaRPr kumimoji="0" lang="en-US" sz="1700" b="0" i="0" u="none" strike="noStrike" kern="1200" cap="none" spc="0" normalizeH="0" baseline="0" noProof="0" dirty="0">
              <a:ln>
                <a:noFill/>
              </a:ln>
              <a:solidFill>
                <a:srgbClr val="343D41">
                  <a:lumMod val="75000"/>
                </a:srgbClr>
              </a:solidFill>
              <a:effectLst/>
              <a:uLnTx/>
              <a:uFillTx/>
              <a:latin typeface="Georg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43D41"/>
              </a:solidFill>
              <a:effectLst/>
              <a:uLnTx/>
              <a:uFillTx/>
              <a:latin typeface="Georgia" pitchFamily="18" charset="0"/>
            </a:endParaRPr>
          </a:p>
        </p:txBody>
      </p:sp>
      <p:sp>
        <p:nvSpPr>
          <p:cNvPr id="47" name="TextBox 46"/>
          <p:cNvSpPr txBox="1"/>
          <p:nvPr/>
        </p:nvSpPr>
        <p:spPr>
          <a:xfrm>
            <a:off x="7780639" y="1158550"/>
            <a:ext cx="2597577" cy="1165209"/>
          </a:xfrm>
          <a:prstGeom prst="rect">
            <a:avLst/>
          </a:prstGeom>
          <a:noFill/>
        </p:spPr>
        <p:txBody>
          <a:bodyPr wrap="square" lIns="56658" tIns="28330" rIns="56658" bIns="28330" rtlCol="0">
            <a:spAutoFit/>
          </a:bodyPr>
          <a:lstStyle/>
          <a:p>
            <a:pPr marL="0" marR="0" lvl="0" indent="0" algn="l" defTabSz="914400" rtl="0" eaLnBrk="1" fontAlgn="auto" latinLnBrk="0" hangingPunct="1">
              <a:lnSpc>
                <a:spcPct val="100000"/>
              </a:lnSpc>
              <a:spcBef>
                <a:spcPts val="0"/>
              </a:spcBef>
              <a:spcAft>
                <a:spcPts val="0"/>
              </a:spcAft>
              <a:buClr>
                <a:srgbClr val="00B0F0"/>
              </a:buClr>
              <a:buSzTx/>
              <a:buFontTx/>
              <a:buNone/>
              <a:tabLst/>
              <a:defRPr/>
            </a:pPr>
            <a:endParaRPr kumimoji="0" lang="en-GB" sz="1200" b="0" i="0" u="none" strike="noStrike" kern="1200" cap="none" spc="0" normalizeH="0" baseline="0" noProof="0" dirty="0">
              <a:ln>
                <a:noFill/>
              </a:ln>
              <a:solidFill>
                <a:srgbClr val="343D41"/>
              </a:solidFill>
              <a:effectLst/>
              <a:uLnTx/>
              <a:uFillTx/>
              <a:latin typeface="Georgia" pitchFamily="18" charset="0"/>
            </a:endParaRP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rPr>
              <a:t>Documentation</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rPr>
              <a:t>Privacy Engineering (</a:t>
            </a:r>
            <a:r>
              <a:rPr kumimoji="0" lang="en-GB" sz="1200" b="0" i="0" u="none" strike="noStrike" kern="1200" cap="none" spc="0" normalizeH="0" baseline="0" noProof="0" dirty="0" err="1">
                <a:ln>
                  <a:noFill/>
                </a:ln>
                <a:solidFill>
                  <a:srgbClr val="343D41"/>
                </a:solidFill>
                <a:effectLst/>
                <a:uLnTx/>
                <a:uFillTx/>
                <a:latin typeface="Georgia" pitchFamily="18" charset="0"/>
              </a:rPr>
              <a:t>PbD</a:t>
            </a:r>
            <a:r>
              <a:rPr kumimoji="0" lang="en-GB" sz="1200" b="0" i="0" u="none" strike="noStrike" kern="1200" cap="none" spc="0" normalizeH="0" baseline="0" noProof="0" dirty="0">
                <a:ln>
                  <a:noFill/>
                </a:ln>
                <a:solidFill>
                  <a:srgbClr val="343D41"/>
                </a:solidFill>
                <a:effectLst/>
                <a:uLnTx/>
                <a:uFillTx/>
                <a:latin typeface="Georgia" pitchFamily="18" charset="0"/>
              </a:rPr>
              <a:t>)</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rPr>
              <a:t>Data Protection Impact Assessments</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rPr>
              <a:t>Appropriate Security Measures</a:t>
            </a:r>
          </a:p>
        </p:txBody>
      </p:sp>
      <p:sp>
        <p:nvSpPr>
          <p:cNvPr id="49" name="TextBox 48"/>
          <p:cNvSpPr txBox="1"/>
          <p:nvPr/>
        </p:nvSpPr>
        <p:spPr>
          <a:xfrm>
            <a:off x="3670772" y="2409779"/>
            <a:ext cx="2373473" cy="795877"/>
          </a:xfrm>
          <a:prstGeom prst="rect">
            <a:avLst/>
          </a:prstGeom>
          <a:noFill/>
        </p:spPr>
        <p:txBody>
          <a:bodyPr wrap="square" lIns="56658" tIns="28330" rIns="56658" bIns="2833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200" cap="none" spc="0" normalizeH="0" baseline="0" noProof="0" dirty="0">
                <a:ln>
                  <a:noFill/>
                </a:ln>
                <a:solidFill>
                  <a:srgbClr val="343D41"/>
                </a:solidFill>
                <a:effectLst/>
                <a:uLnTx/>
                <a:uFillTx/>
                <a:latin typeface="Georgia" pitchFamily="18" charset="0"/>
              </a:rPr>
              <a:t>External</a:t>
            </a:r>
            <a:br>
              <a:rPr kumimoji="0" lang="de-DE" sz="1700" b="0" i="0" u="none" strike="noStrike" kern="1200" cap="none" spc="0" normalizeH="0" baseline="0" noProof="0" dirty="0">
                <a:ln>
                  <a:noFill/>
                </a:ln>
                <a:solidFill>
                  <a:srgbClr val="343D41"/>
                </a:solidFill>
                <a:effectLst/>
                <a:uLnTx/>
                <a:uFillTx/>
                <a:latin typeface="Georgia" pitchFamily="18" charset="0"/>
              </a:rPr>
            </a:br>
            <a:r>
              <a:rPr kumimoji="0" lang="de-DE" sz="1700" b="0" i="0" u="none" strike="noStrike" kern="1200" cap="none" spc="0" normalizeH="0" baseline="0" noProof="0" dirty="0">
                <a:ln>
                  <a:noFill/>
                </a:ln>
                <a:solidFill>
                  <a:srgbClr val="343D41"/>
                </a:solidFill>
                <a:effectLst/>
                <a:uLnTx/>
                <a:uFillTx/>
                <a:latin typeface="Georgia" pitchFamily="18" charset="0"/>
              </a:rPr>
              <a:t>Communication </a:t>
            </a:r>
            <a:endParaRPr kumimoji="0" lang="en-US" sz="1700" b="0" i="0" u="none" strike="noStrike" kern="1200" cap="none" spc="0" normalizeH="0" baseline="0" noProof="0" dirty="0">
              <a:ln>
                <a:noFill/>
              </a:ln>
              <a:solidFill>
                <a:srgbClr val="343D41"/>
              </a:solidFill>
              <a:effectLst/>
              <a:uLnTx/>
              <a:uFillTx/>
              <a:latin typeface="Georg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343D41"/>
              </a:solidFill>
              <a:effectLst/>
              <a:uLnTx/>
              <a:uFillTx/>
              <a:latin typeface="Georgia" pitchFamily="18" charset="0"/>
            </a:endParaRPr>
          </a:p>
        </p:txBody>
      </p:sp>
      <p:pic>
        <p:nvPicPr>
          <p:cNvPr id="61" name="Picture 2" descr="C:\Users\jeyr\Desktop\DR_Scal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9435" y="3016772"/>
            <a:ext cx="1207570" cy="128080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C:\Users\jeyr\Desktop\CMCL_handshake.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418365" y="5370653"/>
            <a:ext cx="1276560" cy="135397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sers\jeyr\Desktop\FRAN_Chart.pn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351524" y="3020073"/>
            <a:ext cx="1270295" cy="134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60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Enforcement</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through</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DPOs</a:t>
            </a:r>
            <a:endParaRPr lang="fr-CA" sz="2800" spc="-1" dirty="0">
              <a:solidFill>
                <a:srgbClr val="514843"/>
              </a:solidFill>
              <a:latin typeface="Plantagenet Cherokee"/>
              <a:ea typeface="+mn-ea"/>
              <a:cs typeface="+mn-cs"/>
            </a:endParaRPr>
          </a:p>
        </p:txBody>
      </p:sp>
      <p:sp>
        <p:nvSpPr>
          <p:cNvPr id="3" name="Content Placeholder 2"/>
          <p:cNvSpPr>
            <a:spLocks noGrp="1"/>
          </p:cNvSpPr>
          <p:nvPr>
            <p:ph idx="1"/>
          </p:nvPr>
        </p:nvSpPr>
        <p:spPr/>
        <p:txBody>
          <a:bodyPr/>
          <a:lstStyle/>
          <a:p>
            <a:pPr marL="0" indent="0">
              <a:buNone/>
            </a:pPr>
            <a:r>
              <a:rPr lang="fi-FI" sz="2400" dirty="0">
                <a:latin typeface="Euphemia" panose="020B0503040102020104" pitchFamily="34" charset="0"/>
              </a:rPr>
              <a:t>The role of data protection officers </a:t>
            </a:r>
          </a:p>
          <a:p>
            <a:r>
              <a:rPr lang="fi-FI" sz="2400" dirty="0" err="1">
                <a:latin typeface="Euphemia" panose="020B0503040102020104" pitchFamily="34" charset="0"/>
              </a:rPr>
              <a:t>Reports</a:t>
            </a:r>
            <a:r>
              <a:rPr lang="fi-FI" sz="2400" dirty="0">
                <a:latin typeface="Euphemia" panose="020B0503040102020104" pitchFamily="34" charset="0"/>
              </a:rPr>
              <a:t> to </a:t>
            </a:r>
            <a:r>
              <a:rPr lang="fi-FI" sz="2400" dirty="0" err="1">
                <a:latin typeface="Euphemia" panose="020B0503040102020104" pitchFamily="34" charset="0"/>
              </a:rPr>
              <a:t>highest</a:t>
            </a:r>
            <a:r>
              <a:rPr lang="fi-FI" sz="2400" dirty="0">
                <a:latin typeface="Euphemia" panose="020B0503040102020104" pitchFamily="34" charset="0"/>
              </a:rPr>
              <a:t> management </a:t>
            </a:r>
            <a:r>
              <a:rPr lang="fi-FI" sz="2400" dirty="0" err="1">
                <a:latin typeface="Euphemia" panose="020B0503040102020104" pitchFamily="34" charset="0"/>
              </a:rPr>
              <a:t>level</a:t>
            </a:r>
            <a:endParaRPr lang="fi-FI" sz="2400" dirty="0">
              <a:latin typeface="Euphemia" panose="020B0503040102020104" pitchFamily="34" charset="0"/>
            </a:endParaRPr>
          </a:p>
          <a:p>
            <a:r>
              <a:rPr lang="fi-FI" sz="2400" dirty="0">
                <a:latin typeface="Euphemia" panose="020B0503040102020104" pitchFamily="34" charset="0"/>
              </a:rPr>
              <a:t>Tasks (Art. 38, 39)</a:t>
            </a:r>
          </a:p>
          <a:p>
            <a:r>
              <a:rPr lang="fi-FI" sz="2400" dirty="0">
                <a:latin typeface="Euphemia" panose="020B0503040102020104" pitchFamily="34" charset="0"/>
              </a:rPr>
              <a:t>What happens if you don’t designate one? (=&gt; </a:t>
            </a:r>
            <a:r>
              <a:rPr lang="fi-FI" sz="2400" dirty="0" err="1">
                <a:latin typeface="Euphemia" panose="020B0503040102020104" pitchFamily="34" charset="0"/>
              </a:rPr>
              <a:t>fine</a:t>
            </a:r>
            <a:r>
              <a:rPr lang="fi-FI" sz="2400" dirty="0">
                <a:latin typeface="Euphemia" panose="020B0503040102020104" pitchFamily="34" charset="0"/>
              </a:rPr>
              <a:t>)</a:t>
            </a:r>
          </a:p>
          <a:p>
            <a:r>
              <a:rPr lang="fi-FI" sz="2400" dirty="0">
                <a:latin typeface="Euphemia" panose="020B0503040102020104" pitchFamily="34" charset="0"/>
              </a:rPr>
              <a:t>No </a:t>
            </a:r>
            <a:r>
              <a:rPr lang="fi-FI" sz="2400" dirty="0" err="1">
                <a:latin typeface="Euphemia" panose="020B0503040102020104" pitchFamily="34" charset="0"/>
              </a:rPr>
              <a:t>exception</a:t>
            </a:r>
            <a:r>
              <a:rPr lang="fi-FI" sz="2400" dirty="0">
                <a:latin typeface="Euphemia" panose="020B0503040102020104" pitchFamily="34" charset="0"/>
              </a:rPr>
              <a:t> for SME</a:t>
            </a:r>
          </a:p>
          <a:p>
            <a:pPr marL="0" indent="0">
              <a:buNone/>
            </a:pPr>
            <a:endParaRPr lang="fi-FI" sz="2400" dirty="0">
              <a:latin typeface="Euphemia" panose="020B0503040102020104" pitchFamily="34" charset="0"/>
            </a:endParaRPr>
          </a:p>
          <a:p>
            <a:pPr marL="0" indent="0">
              <a:buNone/>
            </a:pPr>
            <a:r>
              <a:rPr lang="fi-FI" sz="2400" dirty="0">
                <a:latin typeface="Euphemia" panose="020B0503040102020104" pitchFamily="34" charset="0"/>
                <a:sym typeface="Wingdings" panose="05000000000000000000" pitchFamily="2" charset="2"/>
              </a:rPr>
              <a:t> DPO have been proven quite effective to build a privacy culture</a:t>
            </a:r>
            <a:endParaRPr lang="fi-FI" sz="2400" dirty="0">
              <a:latin typeface="Euphemia" panose="020B0503040102020104" pitchFamily="34" charset="0"/>
            </a:endParaRPr>
          </a:p>
        </p:txBody>
      </p:sp>
    </p:spTree>
    <p:extLst>
      <p:ext uri="{BB962C8B-B14F-4D97-AF65-F5344CB8AC3E}">
        <p14:creationId xmlns:p14="http://schemas.microsoft.com/office/powerpoint/2010/main" val="299559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ctrTitle"/>
          </p:nvPr>
        </p:nvSpPr>
        <p:spPr/>
        <p:txBody>
          <a:bodyPr>
            <a:normAutofit/>
          </a:bodyPr>
          <a:lstStyle/>
          <a:p>
            <a:r>
              <a:rPr lang="de-DE" dirty="0" err="1"/>
              <a:t>repetition</a:t>
            </a:r>
            <a:endParaRPr lang="de-DE" dirty="0"/>
          </a:p>
        </p:txBody>
      </p:sp>
      <p:sp>
        <p:nvSpPr>
          <p:cNvPr id="5" name="Subtitle 4">
            <a:extLst>
              <a:ext uri="{FF2B5EF4-FFF2-40B4-BE49-F238E27FC236}">
                <a16:creationId xmlns:a16="http://schemas.microsoft.com/office/drawing/2014/main" id="{9B64AFF7-D9E0-4B40-AB9B-56F43D6A4EB9}"/>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5467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When</a:t>
            </a:r>
            <a:r>
              <a:rPr lang="fr-CA" sz="2800" spc="-1" dirty="0">
                <a:solidFill>
                  <a:srgbClr val="514843"/>
                </a:solidFill>
                <a:latin typeface="Plantagenet Cherokee"/>
                <a:ea typeface="+mn-ea"/>
                <a:cs typeface="+mn-cs"/>
              </a:rPr>
              <a:t> do I </a:t>
            </a:r>
            <a:r>
              <a:rPr lang="fr-CA" sz="2800" spc="-1" dirty="0" err="1">
                <a:solidFill>
                  <a:srgbClr val="514843"/>
                </a:solidFill>
                <a:latin typeface="Plantagenet Cherokee"/>
                <a:ea typeface="+mn-ea"/>
                <a:cs typeface="+mn-cs"/>
              </a:rPr>
              <a:t>need</a:t>
            </a:r>
            <a:r>
              <a:rPr lang="fr-CA" sz="2800" spc="-1" dirty="0">
                <a:solidFill>
                  <a:srgbClr val="514843"/>
                </a:solidFill>
                <a:latin typeface="Plantagenet Cherokee"/>
                <a:ea typeface="+mn-ea"/>
                <a:cs typeface="+mn-cs"/>
              </a:rPr>
              <a:t> to appoint a DPO?</a:t>
            </a:r>
          </a:p>
        </p:txBody>
      </p:sp>
      <p:sp>
        <p:nvSpPr>
          <p:cNvPr id="3" name="Content Placeholder 2"/>
          <p:cNvSpPr>
            <a:spLocks noGrp="1"/>
          </p:cNvSpPr>
          <p:nvPr>
            <p:ph idx="1"/>
          </p:nvPr>
        </p:nvSpPr>
        <p:spPr>
          <a:xfrm>
            <a:off x="1104839" y="4581128"/>
            <a:ext cx="9980279" cy="2088232"/>
          </a:xfrm>
        </p:spPr>
        <p:txBody>
          <a:bodyPr/>
          <a:lstStyle/>
          <a:p>
            <a:pPr marL="344488" lvl="1" indent="-342900">
              <a:buClr>
                <a:srgbClr val="1EA5F0"/>
              </a:buClr>
            </a:pPr>
            <a:r>
              <a:rPr lang="en-GB" kern="0" dirty="0">
                <a:solidFill>
                  <a:srgbClr val="343D41"/>
                </a:solidFill>
                <a:latin typeface="Euphemia" panose="020B0503040102020104" pitchFamily="34" charset="0"/>
              </a:rPr>
              <a:t>Other organisations </a:t>
            </a:r>
            <a:r>
              <a:rPr lang="en-GB" b="1" kern="0" dirty="0">
                <a:solidFill>
                  <a:srgbClr val="343D41"/>
                </a:solidFill>
                <a:latin typeface="Euphemia" panose="020B0503040102020104" pitchFamily="34" charset="0"/>
              </a:rPr>
              <a:t>may</a:t>
            </a:r>
            <a:r>
              <a:rPr lang="en-GB" kern="0" dirty="0">
                <a:solidFill>
                  <a:srgbClr val="343D41"/>
                </a:solidFill>
                <a:latin typeface="Euphemia" panose="020B0503040102020104" pitchFamily="34" charset="0"/>
              </a:rPr>
              <a:t> appoint a DPO.</a:t>
            </a:r>
          </a:p>
          <a:p>
            <a:pPr marL="344488" lvl="1" indent="-342900">
              <a:buClr>
                <a:srgbClr val="1EA5F0"/>
              </a:buClr>
            </a:pPr>
            <a:r>
              <a:rPr lang="en-GB" kern="0" dirty="0">
                <a:solidFill>
                  <a:srgbClr val="343D41"/>
                </a:solidFill>
                <a:latin typeface="Euphemia" panose="020B0503040102020104" pitchFamily="34" charset="0"/>
              </a:rPr>
              <a:t>Groups of undertakings may appoint a </a:t>
            </a:r>
            <a:r>
              <a:rPr lang="en-GB" b="1" kern="0" dirty="0">
                <a:solidFill>
                  <a:srgbClr val="343D41"/>
                </a:solidFill>
                <a:latin typeface="Euphemia" panose="020B0503040102020104" pitchFamily="34" charset="0"/>
              </a:rPr>
              <a:t>single</a:t>
            </a:r>
            <a:r>
              <a:rPr lang="en-GB" kern="0" dirty="0">
                <a:solidFill>
                  <a:srgbClr val="343D41"/>
                </a:solidFill>
                <a:latin typeface="Euphemia" panose="020B0503040102020104" pitchFamily="34" charset="0"/>
              </a:rPr>
              <a:t> DPO providing they are </a:t>
            </a:r>
            <a:r>
              <a:rPr lang="en-GB" b="1" kern="0" dirty="0">
                <a:solidFill>
                  <a:srgbClr val="343D41"/>
                </a:solidFill>
                <a:latin typeface="Euphemia" panose="020B0503040102020104" pitchFamily="34" charset="0"/>
              </a:rPr>
              <a:t>accessible </a:t>
            </a:r>
            <a:r>
              <a:rPr lang="en-GB" kern="0" dirty="0">
                <a:solidFill>
                  <a:srgbClr val="343D41"/>
                </a:solidFill>
                <a:latin typeface="Euphemia" panose="020B0503040102020104" pitchFamily="34" charset="0"/>
              </a:rPr>
              <a:t>from each establishment.</a:t>
            </a:r>
          </a:p>
          <a:p>
            <a:pPr marL="344488" lvl="1" indent="-342900">
              <a:buClr>
                <a:srgbClr val="1EA5F0"/>
              </a:buClr>
            </a:pPr>
            <a:r>
              <a:rPr lang="en-GB" kern="0" dirty="0">
                <a:solidFill>
                  <a:srgbClr val="343D41"/>
                </a:solidFill>
                <a:latin typeface="Euphemia" panose="020B0503040102020104" pitchFamily="34" charset="0"/>
              </a:rPr>
              <a:t>A </a:t>
            </a:r>
            <a:r>
              <a:rPr lang="en-GB" b="1" kern="0" dirty="0">
                <a:solidFill>
                  <a:srgbClr val="343D41"/>
                </a:solidFill>
                <a:latin typeface="Euphemia" panose="020B0503040102020104" pitchFamily="34" charset="0"/>
              </a:rPr>
              <a:t>single</a:t>
            </a:r>
            <a:r>
              <a:rPr lang="en-GB" kern="0" dirty="0">
                <a:solidFill>
                  <a:srgbClr val="343D41"/>
                </a:solidFill>
                <a:latin typeface="Euphemia" panose="020B0503040102020104" pitchFamily="34" charset="0"/>
              </a:rPr>
              <a:t> DPO may also be designated for multiple public authorities/bodies.</a:t>
            </a:r>
          </a:p>
          <a:p>
            <a:pPr marL="0" indent="0">
              <a:buNone/>
            </a:pPr>
            <a:endParaRPr lang="fi-FI" dirty="0"/>
          </a:p>
        </p:txBody>
      </p:sp>
      <p:sp>
        <p:nvSpPr>
          <p:cNvPr id="5" name="Oval 4"/>
          <p:cNvSpPr/>
          <p:nvPr/>
        </p:nvSpPr>
        <p:spPr bwMode="auto">
          <a:xfrm>
            <a:off x="1859178" y="1773992"/>
            <a:ext cx="2437417" cy="2415754"/>
          </a:xfrm>
          <a:prstGeom prst="ellips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a:rPr>
              <a:t>Public Authorities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a:rPr>
              <a:t>(subject to limited exceptions)</a:t>
            </a:r>
          </a:p>
        </p:txBody>
      </p:sp>
      <p:grpSp>
        <p:nvGrpSpPr>
          <p:cNvPr id="6" name="Group 5"/>
          <p:cNvGrpSpPr/>
          <p:nvPr/>
        </p:nvGrpSpPr>
        <p:grpSpPr>
          <a:xfrm>
            <a:off x="4511824" y="1772817"/>
            <a:ext cx="5909180" cy="2424155"/>
            <a:chOff x="3203848" y="1989972"/>
            <a:chExt cx="5045084" cy="1978325"/>
          </a:xfrm>
        </p:grpSpPr>
        <p:sp>
          <p:nvSpPr>
            <p:cNvPr id="7" name="Oval 6"/>
            <p:cNvSpPr/>
            <p:nvPr/>
          </p:nvSpPr>
          <p:spPr bwMode="auto">
            <a:xfrm>
              <a:off x="3203848" y="1989972"/>
              <a:ext cx="2088232" cy="1978325"/>
            </a:xfrm>
            <a:prstGeom prst="ellips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a:rPr>
                <a:t>Other organisations whose "core activities" require either</a:t>
              </a:r>
            </a:p>
          </p:txBody>
        </p:sp>
        <p:sp>
          <p:nvSpPr>
            <p:cNvPr id="8" name="Rounded Rectangle 7"/>
            <p:cNvSpPr/>
            <p:nvPr/>
          </p:nvSpPr>
          <p:spPr bwMode="auto">
            <a:xfrm>
              <a:off x="5728652" y="1989973"/>
              <a:ext cx="2520280" cy="720080"/>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a:rPr>
                <a:t>"</a:t>
              </a:r>
              <a:r>
                <a:rPr kumimoji="0" lang="en-GB" sz="1800" b="0" i="1" u="none" strike="noStrike" kern="1200" cap="none" spc="0" normalizeH="0" baseline="0" noProof="0" dirty="0">
                  <a:ln>
                    <a:noFill/>
                  </a:ln>
                  <a:solidFill>
                    <a:srgbClr val="FFFFFF"/>
                  </a:solidFill>
                  <a:effectLst/>
                  <a:uLnTx/>
                  <a:uFillTx/>
                  <a:latin typeface="Calibri"/>
                </a:rPr>
                <a:t>regular and systematic monitoring</a:t>
              </a:r>
              <a:r>
                <a:rPr kumimoji="0" lang="en-GB" sz="1800" b="0" i="0" u="none" strike="noStrike" kern="1200" cap="none" spc="0" normalizeH="0" baseline="0" noProof="0" dirty="0">
                  <a:ln>
                    <a:noFill/>
                  </a:ln>
                  <a:solidFill>
                    <a:srgbClr val="FFFFFF"/>
                  </a:solidFill>
                  <a:effectLst/>
                  <a:uLnTx/>
                  <a:uFillTx/>
                  <a:latin typeface="Calibri"/>
                </a:rPr>
                <a:t>" of individuals "</a:t>
              </a:r>
              <a:r>
                <a:rPr kumimoji="0" lang="en-GB" sz="1800" b="0" i="1" u="none" strike="noStrike" kern="1200" cap="none" spc="0" normalizeH="0" baseline="0" noProof="0" dirty="0">
                  <a:ln>
                    <a:noFill/>
                  </a:ln>
                  <a:solidFill>
                    <a:srgbClr val="FFFFFF"/>
                  </a:solidFill>
                  <a:effectLst/>
                  <a:uLnTx/>
                  <a:uFillTx/>
                  <a:latin typeface="Calibri"/>
                </a:rPr>
                <a:t>on a large scale</a:t>
              </a:r>
              <a:r>
                <a:rPr kumimoji="0" lang="en-GB" sz="1400" b="0" i="0" u="none" strike="noStrike" kern="1200" cap="none" spc="0" normalizeH="0" baseline="0" noProof="0" dirty="0">
                  <a:ln>
                    <a:noFill/>
                  </a:ln>
                  <a:solidFill>
                    <a:srgbClr val="FFFFFF"/>
                  </a:solidFill>
                  <a:effectLst/>
                  <a:uLnTx/>
                  <a:uFillTx/>
                  <a:latin typeface="Calibri"/>
                </a:rPr>
                <a:t>"</a:t>
              </a:r>
            </a:p>
          </p:txBody>
        </p:sp>
        <p:sp>
          <p:nvSpPr>
            <p:cNvPr id="9" name="Rounded Rectangle 8"/>
            <p:cNvSpPr/>
            <p:nvPr/>
          </p:nvSpPr>
          <p:spPr bwMode="auto">
            <a:xfrm>
              <a:off x="5728652" y="3216874"/>
              <a:ext cx="2520280" cy="720080"/>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Calibri"/>
                </a:rPr>
                <a:t>"</a:t>
              </a:r>
              <a:r>
                <a:rPr kumimoji="0" lang="en-GB" sz="1600" b="0" i="1" u="none" strike="noStrike" kern="1200" cap="none" spc="0" normalizeH="0" baseline="0" noProof="0" dirty="0">
                  <a:ln>
                    <a:noFill/>
                  </a:ln>
                  <a:solidFill>
                    <a:srgbClr val="FFFFFF"/>
                  </a:solidFill>
                  <a:effectLst/>
                  <a:uLnTx/>
                  <a:uFillTx/>
                  <a:latin typeface="Calibri"/>
                </a:rPr>
                <a:t>large scale</a:t>
              </a:r>
              <a:r>
                <a:rPr kumimoji="0" lang="en-GB" sz="1600" b="0" i="0" u="none" strike="noStrike" kern="1200" cap="none" spc="0" normalizeH="0" baseline="0" noProof="0" dirty="0">
                  <a:ln>
                    <a:noFill/>
                  </a:ln>
                  <a:solidFill>
                    <a:srgbClr val="FFFFFF"/>
                  </a:solidFill>
                  <a:effectLst/>
                  <a:uLnTx/>
                  <a:uFillTx/>
                  <a:latin typeface="Calibri"/>
                </a:rPr>
                <a:t>" </a:t>
              </a:r>
              <a:r>
                <a:rPr kumimoji="0" lang="en-GB" sz="1600" b="0" i="1" u="none" strike="noStrike" kern="1200" cap="none" spc="0" normalizeH="0" baseline="0" noProof="0" dirty="0">
                  <a:ln>
                    <a:noFill/>
                  </a:ln>
                  <a:solidFill>
                    <a:srgbClr val="FFFFFF"/>
                  </a:solidFill>
                  <a:effectLst/>
                  <a:uLnTx/>
                  <a:uFillTx/>
                  <a:latin typeface="Calibri"/>
                </a:rPr>
                <a:t>processing of Sensitive Data or criminal records</a:t>
              </a:r>
              <a:endParaRPr kumimoji="0" lang="en-GB" sz="1600" b="0" i="0" u="none" strike="noStrike" kern="1200" cap="none" spc="0" normalizeH="0" baseline="0" noProof="0" dirty="0">
                <a:ln>
                  <a:noFill/>
                </a:ln>
                <a:solidFill>
                  <a:srgbClr val="FFFFFF"/>
                </a:solidFill>
                <a:effectLst/>
                <a:uLnTx/>
                <a:uFillTx/>
                <a:latin typeface="Calibri"/>
              </a:endParaRPr>
            </a:p>
          </p:txBody>
        </p:sp>
        <p:cxnSp>
          <p:nvCxnSpPr>
            <p:cNvPr id="10" name="Straight Arrow Connector 9"/>
            <p:cNvCxnSpPr/>
            <p:nvPr/>
          </p:nvCxnSpPr>
          <p:spPr bwMode="auto">
            <a:xfrm>
              <a:off x="5270326" y="3216874"/>
              <a:ext cx="436572" cy="360040"/>
            </a:xfrm>
            <a:prstGeom prst="straightConnector1">
              <a:avLst/>
            </a:prstGeom>
            <a:solidFill>
              <a:schemeClr val="accent2"/>
            </a:solidFill>
            <a:ln w="952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V="1">
              <a:off x="5270326" y="2350013"/>
              <a:ext cx="436572" cy="360040"/>
            </a:xfrm>
            <a:prstGeom prst="straightConnector1">
              <a:avLst/>
            </a:prstGeom>
            <a:solidFill>
              <a:schemeClr val="accent2"/>
            </a:solidFill>
            <a:ln w="952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17234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a:xfrm>
            <a:off x="1101948" y="428483"/>
            <a:ext cx="9098508" cy="792510"/>
          </a:xfrm>
        </p:spPr>
        <p:txBody>
          <a:bodyPr/>
          <a:lstStyle/>
          <a:p>
            <a:pPr>
              <a:spcBef>
                <a:spcPts val="0"/>
              </a:spcBef>
              <a:defRPr/>
            </a:pPr>
            <a:r>
              <a:rPr lang="en-GB" sz="2800" spc="-1" dirty="0">
                <a:solidFill>
                  <a:srgbClr val="514843"/>
                </a:solidFill>
                <a:latin typeface="Plantagenet Cherokee"/>
                <a:ea typeface="+mn-ea"/>
                <a:cs typeface="+mn-cs"/>
              </a:rPr>
              <a:t>Increased "Documentation" Obligations</a:t>
            </a:r>
          </a:p>
        </p:txBody>
      </p:sp>
      <p:sp>
        <p:nvSpPr>
          <p:cNvPr id="74757" name="Rectangle 5"/>
          <p:cNvSpPr>
            <a:spLocks noGrp="1" noChangeArrowheads="1"/>
          </p:cNvSpPr>
          <p:nvPr>
            <p:ph type="body" idx="1"/>
            <p:custDataLst>
              <p:tags r:id="rId3"/>
            </p:custDataLst>
          </p:nvPr>
        </p:nvSpPr>
        <p:spPr>
          <a:xfrm>
            <a:off x="1101948" y="1426190"/>
            <a:ext cx="9993682" cy="850681"/>
          </a:xfrm>
        </p:spPr>
        <p:txBody>
          <a:bodyPr/>
          <a:lstStyle/>
          <a:p>
            <a:pPr lvl="1" indent="0">
              <a:buNone/>
            </a:pPr>
            <a:r>
              <a:rPr lang="en-GB" sz="1800" dirty="0"/>
              <a:t>Subject to limited exemptions, data controllers </a:t>
            </a:r>
            <a:r>
              <a:rPr lang="en-GB" sz="1800" b="1" dirty="0"/>
              <a:t>and </a:t>
            </a:r>
            <a:r>
              <a:rPr lang="en-GB" sz="1800" dirty="0"/>
              <a:t>processors must maintain an internal, written </a:t>
            </a:r>
            <a:r>
              <a:rPr lang="en-GB" sz="1800" b="1" dirty="0"/>
              <a:t>record of processing activities</a:t>
            </a:r>
            <a:r>
              <a:rPr lang="en-GB" sz="1800" dirty="0"/>
              <a:t>. This must contain prescribed information and be made available to regulators on request</a:t>
            </a:r>
            <a:r>
              <a:rPr lang="en-GB" sz="1900" dirty="0"/>
              <a:t>.</a:t>
            </a:r>
            <a:endParaRPr lang="en-GB" sz="1900" b="1" dirty="0"/>
          </a:p>
        </p:txBody>
      </p:sp>
      <p:graphicFrame>
        <p:nvGraphicFramePr>
          <p:cNvPr id="2" name="Table 1"/>
          <p:cNvGraphicFramePr>
            <a:graphicFrameLocks noGrp="1"/>
          </p:cNvGraphicFramePr>
          <p:nvPr/>
        </p:nvGraphicFramePr>
        <p:xfrm>
          <a:off x="1112292" y="2420887"/>
          <a:ext cx="9983338" cy="4061799"/>
        </p:xfrm>
        <a:graphic>
          <a:graphicData uri="http://schemas.openxmlformats.org/drawingml/2006/table">
            <a:tbl>
              <a:tblPr firstRow="1" bandRow="1">
                <a:tableStyleId>{5C22544A-7EE6-4342-B048-85BDC9FD1C3A}</a:tableStyleId>
              </a:tblPr>
              <a:tblGrid>
                <a:gridCol w="4991669">
                  <a:extLst>
                    <a:ext uri="{9D8B030D-6E8A-4147-A177-3AD203B41FA5}">
                      <a16:colId xmlns:a16="http://schemas.microsoft.com/office/drawing/2014/main" val="20000"/>
                    </a:ext>
                  </a:extLst>
                </a:gridCol>
                <a:gridCol w="4991669">
                  <a:extLst>
                    <a:ext uri="{9D8B030D-6E8A-4147-A177-3AD203B41FA5}">
                      <a16:colId xmlns:a16="http://schemas.microsoft.com/office/drawing/2014/main" val="20001"/>
                    </a:ext>
                  </a:extLst>
                </a:gridCol>
              </a:tblGrid>
              <a:tr h="414822">
                <a:tc>
                  <a:txBody>
                    <a:bodyPr/>
                    <a:lstStyle/>
                    <a:p>
                      <a:r>
                        <a:rPr lang="en-GB" dirty="0">
                          <a:solidFill>
                            <a:srgbClr val="FFFFFF"/>
                          </a:solidFill>
                        </a:rPr>
                        <a:t>Controllers</a:t>
                      </a:r>
                    </a:p>
                  </a:txBody>
                  <a:tcPr/>
                </a:tc>
                <a:tc>
                  <a:txBody>
                    <a:bodyPr/>
                    <a:lstStyle/>
                    <a:p>
                      <a:r>
                        <a:rPr lang="en-GB" dirty="0">
                          <a:solidFill>
                            <a:srgbClr val="FFFFFF"/>
                          </a:solidFill>
                        </a:rPr>
                        <a:t>Processors</a:t>
                      </a:r>
                    </a:p>
                  </a:txBody>
                  <a:tcPr/>
                </a:tc>
                <a:extLst>
                  <a:ext uri="{0D108BD9-81ED-4DB2-BD59-A6C34878D82A}">
                    <a16:rowId xmlns:a16="http://schemas.microsoft.com/office/drawing/2014/main" val="10000"/>
                  </a:ext>
                </a:extLst>
              </a:tr>
              <a:tr h="553096">
                <a:tc>
                  <a:txBody>
                    <a:bodyPr/>
                    <a:lstStyle/>
                    <a:p>
                      <a:r>
                        <a:rPr lang="en-GB" sz="1300" dirty="0"/>
                        <a:t>Name</a:t>
                      </a:r>
                      <a:r>
                        <a:rPr lang="en-GB" sz="1300" baseline="0" dirty="0"/>
                        <a:t> &amp; contact details (of controller, joint controllers, representatives and any DPO)</a:t>
                      </a:r>
                      <a:endParaRPr lang="en-GB" sz="1300" dirty="0"/>
                    </a:p>
                  </a:txBody>
                  <a:tcPr/>
                </a:tc>
                <a:tc>
                  <a:txBody>
                    <a:bodyPr/>
                    <a:lstStyle/>
                    <a:p>
                      <a:r>
                        <a:rPr lang="en-GB" sz="1300" dirty="0"/>
                        <a:t>Name &amp; contact details (of processor, each relevant</a:t>
                      </a:r>
                      <a:r>
                        <a:rPr lang="en-GB" sz="1300" baseline="0" dirty="0"/>
                        <a:t> controller, their representatives and any DPO)</a:t>
                      </a:r>
                      <a:endParaRPr lang="en-GB" sz="1300" dirty="0"/>
                    </a:p>
                  </a:txBody>
                  <a:tcPr/>
                </a:tc>
                <a:extLst>
                  <a:ext uri="{0D108BD9-81ED-4DB2-BD59-A6C34878D82A}">
                    <a16:rowId xmlns:a16="http://schemas.microsoft.com/office/drawing/2014/main" val="10001"/>
                  </a:ext>
                </a:extLst>
              </a:tr>
              <a:tr h="328401">
                <a:tc>
                  <a:txBody>
                    <a:bodyPr/>
                    <a:lstStyle/>
                    <a:p>
                      <a:r>
                        <a:rPr lang="en-GB" sz="1300" dirty="0"/>
                        <a:t>Purposes of processing</a:t>
                      </a:r>
                    </a:p>
                  </a:txBody>
                  <a:tcPr/>
                </a:tc>
                <a:tc>
                  <a:txBody>
                    <a:bodyPr/>
                    <a:lstStyle/>
                    <a:p>
                      <a:endParaRPr lang="en-GB" sz="1300" dirty="0"/>
                    </a:p>
                  </a:txBody>
                  <a:tcPr/>
                </a:tc>
                <a:extLst>
                  <a:ext uri="{0D108BD9-81ED-4DB2-BD59-A6C34878D82A}">
                    <a16:rowId xmlns:a16="http://schemas.microsoft.com/office/drawing/2014/main" val="10002"/>
                  </a:ext>
                </a:extLst>
              </a:tr>
              <a:tr h="553096">
                <a:tc>
                  <a:txBody>
                    <a:bodyPr/>
                    <a:lstStyle/>
                    <a:p>
                      <a:r>
                        <a:rPr lang="en-GB" sz="1300" baseline="0" dirty="0"/>
                        <a:t>A description of the </a:t>
                      </a:r>
                      <a:r>
                        <a:rPr lang="en-GB" sz="1300" dirty="0"/>
                        <a:t>"categories</a:t>
                      </a:r>
                      <a:r>
                        <a:rPr lang="en-GB" sz="1300" baseline="0" dirty="0"/>
                        <a:t> of data subjects… and personal data" involved</a:t>
                      </a:r>
                      <a:endParaRPr lang="en-GB"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t>A description</a:t>
                      </a:r>
                      <a:r>
                        <a:rPr lang="en-GB" sz="1300" baseline="0" dirty="0"/>
                        <a:t> of the </a:t>
                      </a:r>
                      <a:r>
                        <a:rPr lang="en-GB" sz="1300" dirty="0"/>
                        <a:t>"categories of processing" carried</a:t>
                      </a:r>
                      <a:r>
                        <a:rPr lang="en-GB" sz="1300" baseline="0" dirty="0"/>
                        <a:t> out on behalf of each controller</a:t>
                      </a:r>
                      <a:endParaRPr lang="en-GB" sz="1300" dirty="0"/>
                    </a:p>
                  </a:txBody>
                  <a:tcPr/>
                </a:tc>
                <a:extLst>
                  <a:ext uri="{0D108BD9-81ED-4DB2-BD59-A6C34878D82A}">
                    <a16:rowId xmlns:a16="http://schemas.microsoft.com/office/drawing/2014/main" val="10003"/>
                  </a:ext>
                </a:extLst>
              </a:tr>
              <a:tr h="553096">
                <a:tc>
                  <a:txBody>
                    <a:bodyPr/>
                    <a:lstStyle/>
                    <a:p>
                      <a:r>
                        <a:rPr lang="en-GB" sz="1300" dirty="0"/>
                        <a:t>The "categories</a:t>
                      </a:r>
                      <a:r>
                        <a:rPr lang="en-GB" sz="1300" baseline="0" dirty="0"/>
                        <a:t> of recipients" (incl. those in non-EEA countries) who have received/will receive the data</a:t>
                      </a:r>
                      <a:endParaRPr lang="en-GB" sz="1300" dirty="0"/>
                    </a:p>
                  </a:txBody>
                  <a:tcPr/>
                </a:tc>
                <a:tc>
                  <a:txBody>
                    <a:bodyPr/>
                    <a:lstStyle/>
                    <a:p>
                      <a:endParaRPr lang="en-GB" sz="1300"/>
                    </a:p>
                  </a:txBody>
                  <a:tcPr/>
                </a:tc>
                <a:extLst>
                  <a:ext uri="{0D108BD9-81ED-4DB2-BD59-A6C34878D82A}">
                    <a16:rowId xmlns:a16="http://schemas.microsoft.com/office/drawing/2014/main" val="10004"/>
                  </a:ext>
                </a:extLst>
              </a:tr>
              <a:tr h="777791">
                <a:tc>
                  <a:txBody>
                    <a:bodyPr/>
                    <a:lstStyle/>
                    <a:p>
                      <a:r>
                        <a:rPr lang="en-GB" sz="1300" dirty="0"/>
                        <a:t>Information on non-EEA data transfers, including the identification</a:t>
                      </a:r>
                      <a:r>
                        <a:rPr lang="en-GB" sz="1300" baseline="0" dirty="0"/>
                        <a:t> of destination countries and documentation of appropriate safeguards</a:t>
                      </a:r>
                      <a:endParaRPr lang="en-GB"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t>Information on non-EEA data transfers, including the identification</a:t>
                      </a:r>
                      <a:r>
                        <a:rPr lang="en-GB" sz="1300" baseline="0" dirty="0"/>
                        <a:t> of destination countries and documentation of appropriate safeguards</a:t>
                      </a:r>
                      <a:endParaRPr lang="en-GB" sz="1300" dirty="0"/>
                    </a:p>
                  </a:txBody>
                  <a:tcPr/>
                </a:tc>
                <a:extLst>
                  <a:ext uri="{0D108BD9-81ED-4DB2-BD59-A6C34878D82A}">
                    <a16:rowId xmlns:a16="http://schemas.microsoft.com/office/drawing/2014/main" val="10005"/>
                  </a:ext>
                </a:extLst>
              </a:tr>
              <a:tr h="328401">
                <a:tc>
                  <a:txBody>
                    <a:bodyPr/>
                    <a:lstStyle/>
                    <a:p>
                      <a:r>
                        <a:rPr lang="en-GB" sz="1300" dirty="0"/>
                        <a:t>Envisaged time limits for erasure of</a:t>
                      </a:r>
                      <a:r>
                        <a:rPr lang="en-GB" sz="1300" baseline="0" dirty="0"/>
                        <a:t> the </a:t>
                      </a:r>
                      <a:r>
                        <a:rPr lang="en-GB" sz="1300" dirty="0"/>
                        <a:t>different data categories</a:t>
                      </a:r>
                    </a:p>
                  </a:txBody>
                  <a:tcPr/>
                </a:tc>
                <a:tc>
                  <a:txBody>
                    <a:bodyPr/>
                    <a:lstStyle/>
                    <a:p>
                      <a:endParaRPr lang="en-GB" sz="1300" dirty="0"/>
                    </a:p>
                  </a:txBody>
                  <a:tcPr/>
                </a:tc>
                <a:extLst>
                  <a:ext uri="{0D108BD9-81ED-4DB2-BD59-A6C34878D82A}">
                    <a16:rowId xmlns:a16="http://schemas.microsoft.com/office/drawing/2014/main" val="10006"/>
                  </a:ext>
                </a:extLst>
              </a:tr>
              <a:tr h="553096">
                <a:tc>
                  <a:txBody>
                    <a:bodyPr/>
                    <a:lstStyle/>
                    <a:p>
                      <a:r>
                        <a:rPr lang="en-GB" sz="1300" dirty="0"/>
                        <a:t>General</a:t>
                      </a:r>
                      <a:r>
                        <a:rPr lang="en-GB" sz="1300" baseline="0" dirty="0"/>
                        <a:t> description of technical and organisational security measures implemented</a:t>
                      </a:r>
                      <a:endParaRPr lang="en-GB"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t>General</a:t>
                      </a:r>
                      <a:r>
                        <a:rPr lang="en-GB" sz="1300" baseline="0" dirty="0"/>
                        <a:t> description of technical and organisational security measures implemented</a:t>
                      </a:r>
                      <a:endParaRPr lang="en-GB" sz="1300" dirty="0"/>
                    </a:p>
                  </a:txBody>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263041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rPr>
              <a:t>Page </a:t>
            </a:r>
            <a:fld id="{34DD63DA-3F21-4B4D-81B6-9DEC1CE71C91}" type="slidenum">
              <a:rPr kumimoji="0" lang="en-GB" sz="1800" b="0" i="0" u="none" strike="noStrike" kern="1200" cap="none" spc="0" normalizeH="0" baseline="0" noProof="0">
                <a:ln>
                  <a:noFill/>
                </a:ln>
                <a:solidFill>
                  <a:prstClr val="black"/>
                </a:solidFill>
                <a:effectLst/>
                <a:uLnTx/>
                <a:uFillTx/>
                <a:latin typeface="Arial"/>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1800" b="0" i="0" u="none" strike="noStrike" kern="1200" cap="none" spc="0" normalizeH="0" baseline="0" noProof="0" dirty="0">
              <a:ln>
                <a:noFill/>
              </a:ln>
              <a:solidFill>
                <a:prstClr val="black"/>
              </a:solidFill>
              <a:effectLst/>
              <a:uLnTx/>
              <a:uFillTx/>
              <a:latin typeface="Arial"/>
            </a:endParaRPr>
          </a:p>
        </p:txBody>
      </p:sp>
      <p:sp>
        <p:nvSpPr>
          <p:cNvPr id="6" name="Copyright"/>
          <p:cNvSpPr>
            <a:spLocks noGrp="1"/>
          </p:cNvSpPr>
          <p:nvPr>
            <p:ph type="dt" sz="half" idx="12"/>
            <p:custDataLst>
              <p:tags r:id="rId2"/>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ndParaRPr>
          </a:p>
        </p:txBody>
      </p:sp>
      <p:sp>
        <p:nvSpPr>
          <p:cNvPr id="74756" name="Rectangle 4"/>
          <p:cNvSpPr>
            <a:spLocks noGrp="1" noChangeArrowheads="1"/>
          </p:cNvSpPr>
          <p:nvPr>
            <p:ph type="title"/>
            <p:custDataLst>
              <p:tags r:id="rId3"/>
            </p:custDataLst>
          </p:nvPr>
        </p:nvSpPr>
        <p:spPr/>
        <p:txBody>
          <a:bodyPr/>
          <a:lstStyle/>
          <a:p>
            <a:pPr>
              <a:spcBef>
                <a:spcPts val="0"/>
              </a:spcBef>
              <a:defRPr/>
            </a:pPr>
            <a:r>
              <a:rPr lang="en-GB" sz="2800" spc="-1" dirty="0">
                <a:solidFill>
                  <a:srgbClr val="514843"/>
                </a:solidFill>
                <a:latin typeface="Plantagenet Cherokee"/>
                <a:ea typeface="+mn-ea"/>
                <a:cs typeface="+mn-cs"/>
              </a:rPr>
              <a:t>Data protection impact assessment</a:t>
            </a:r>
          </a:p>
        </p:txBody>
      </p:sp>
      <p:sp>
        <p:nvSpPr>
          <p:cNvPr id="18" name="Rectangle 17"/>
          <p:cNvSpPr/>
          <p:nvPr/>
        </p:nvSpPr>
        <p:spPr>
          <a:xfrm>
            <a:off x="4922291" y="5058456"/>
            <a:ext cx="2102144" cy="16296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900" y="1344719"/>
            <a:ext cx="7704856" cy="5343350"/>
          </a:xfrm>
          <a:prstGeom prst="rect">
            <a:avLst/>
          </a:prstGeom>
        </p:spPr>
      </p:pic>
    </p:spTree>
    <p:custDataLst>
      <p:tags r:id="rId1"/>
    </p:custDataLst>
    <p:extLst>
      <p:ext uri="{BB962C8B-B14F-4D97-AF65-F5344CB8AC3E}">
        <p14:creationId xmlns:p14="http://schemas.microsoft.com/office/powerpoint/2010/main" val="8528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rPr>
              <a:t>Page </a:t>
            </a:r>
            <a:fld id="{34DD63DA-3F21-4B4D-81B6-9DEC1CE71C91}" type="slidenum">
              <a:rPr kumimoji="0" lang="en-GB" sz="1800" b="0" i="0" u="none" strike="noStrike" kern="1200" cap="none" spc="0" normalizeH="0" baseline="0" noProof="0">
                <a:ln>
                  <a:noFill/>
                </a:ln>
                <a:solidFill>
                  <a:prstClr val="black"/>
                </a:solidFill>
                <a:effectLst/>
                <a:uLnTx/>
                <a:uFillTx/>
                <a:latin typeface="Arial"/>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1800" b="0" i="0" u="none" strike="noStrike" kern="1200" cap="none" spc="0" normalizeH="0" baseline="0" noProof="0" dirty="0">
              <a:ln>
                <a:noFill/>
              </a:ln>
              <a:solidFill>
                <a:prstClr val="black"/>
              </a:solidFill>
              <a:effectLst/>
              <a:uLnTx/>
              <a:uFillTx/>
              <a:latin typeface="Arial"/>
            </a:endParaRPr>
          </a:p>
        </p:txBody>
      </p:sp>
      <p:sp>
        <p:nvSpPr>
          <p:cNvPr id="6" name="Copyright"/>
          <p:cNvSpPr>
            <a:spLocks noGrp="1"/>
          </p:cNvSpPr>
          <p:nvPr>
            <p:ph type="dt" sz="half" idx="12"/>
            <p:custDataLst>
              <p:tags r:id="rId2"/>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ndParaRPr>
          </a:p>
        </p:txBody>
      </p:sp>
      <p:sp>
        <p:nvSpPr>
          <p:cNvPr id="74756" name="Rectangle 4"/>
          <p:cNvSpPr>
            <a:spLocks noGrp="1" noChangeArrowheads="1"/>
          </p:cNvSpPr>
          <p:nvPr>
            <p:ph type="title"/>
            <p:custDataLst>
              <p:tags r:id="rId3"/>
            </p:custDataLst>
          </p:nvPr>
        </p:nvSpPr>
        <p:spPr/>
        <p:txBody>
          <a:bodyPr/>
          <a:lstStyle/>
          <a:p>
            <a:pPr>
              <a:spcBef>
                <a:spcPts val="0"/>
              </a:spcBef>
              <a:defRPr/>
            </a:pPr>
            <a:r>
              <a:rPr lang="en-GB" sz="2800" spc="-1" dirty="0">
                <a:solidFill>
                  <a:srgbClr val="514843"/>
                </a:solidFill>
                <a:latin typeface="Plantagenet Cherokee"/>
                <a:ea typeface="+mn-ea"/>
                <a:cs typeface="+mn-cs"/>
              </a:rPr>
              <a:t>Privacy threshold analysis</a:t>
            </a:r>
          </a:p>
        </p:txBody>
      </p:sp>
      <p:sp>
        <p:nvSpPr>
          <p:cNvPr id="18" name="Rectangle 17"/>
          <p:cNvSpPr/>
          <p:nvPr/>
        </p:nvSpPr>
        <p:spPr>
          <a:xfrm>
            <a:off x="4922291" y="5058456"/>
            <a:ext cx="2102144" cy="16296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900" y="1647317"/>
            <a:ext cx="7812360" cy="4709032"/>
          </a:xfrm>
          <a:prstGeom prst="rect">
            <a:avLst/>
          </a:prstGeom>
        </p:spPr>
      </p:pic>
    </p:spTree>
    <p:custDataLst>
      <p:tags r:id="rId1"/>
    </p:custDataLst>
    <p:extLst>
      <p:ext uri="{BB962C8B-B14F-4D97-AF65-F5344CB8AC3E}">
        <p14:creationId xmlns:p14="http://schemas.microsoft.com/office/powerpoint/2010/main" val="99997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2731-7899-47F1-B07A-20E3DF21005E}"/>
              </a:ext>
            </a:extLst>
          </p:cNvPr>
          <p:cNvSpPr>
            <a:spLocks noGrp="1"/>
          </p:cNvSpPr>
          <p:nvPr>
            <p:ph type="ctrTitle"/>
          </p:nvPr>
        </p:nvSpPr>
        <p:spPr/>
        <p:txBody>
          <a:bodyPr/>
          <a:lstStyle/>
          <a:p>
            <a:r>
              <a:rPr lang="de-DE" dirty="0" err="1"/>
              <a:t>Pressure</a:t>
            </a:r>
            <a:r>
              <a:rPr lang="de-DE" dirty="0"/>
              <a:t>/Information </a:t>
            </a:r>
            <a:endParaRPr lang="fi-FI" dirty="0"/>
          </a:p>
        </p:txBody>
      </p:sp>
      <p:sp>
        <p:nvSpPr>
          <p:cNvPr id="3" name="Subtitle 2">
            <a:extLst>
              <a:ext uri="{FF2B5EF4-FFF2-40B4-BE49-F238E27FC236}">
                <a16:creationId xmlns:a16="http://schemas.microsoft.com/office/drawing/2014/main" id="{7456A475-821C-42AD-97CD-1F778A05B7E4}"/>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8216D25A-BB3B-4CA3-86B9-E96770B719A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5310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D77FB4-EBBA-4918-BD49-824AEED46896}"/>
              </a:ext>
            </a:extLst>
          </p:cNvPr>
          <p:cNvSpPr>
            <a:spLocks noGrp="1"/>
          </p:cNvSpPr>
          <p:nvPr>
            <p:ph type="title"/>
          </p:nvPr>
        </p:nvSpPr>
        <p:spPr>
          <a:xfrm>
            <a:off x="1104900" y="76200"/>
            <a:ext cx="9980682" cy="1096962"/>
          </a:xfrm>
        </p:spPr>
        <p:txBody>
          <a:bodyPr anchor="b">
            <a:normAutofit/>
          </a:bodyPr>
          <a:lstStyle/>
          <a:p>
            <a:r>
              <a:rPr lang="en-FI" sz="3000" dirty="0"/>
              <a:t>Al</a:t>
            </a:r>
            <a:r>
              <a:rPr lang="de-DE" sz="3000" dirty="0"/>
              <a:t>so</a:t>
            </a:r>
            <a:r>
              <a:rPr lang="en-FI" sz="3000" dirty="0"/>
              <a:t> in other areas (governance access), watch dogs play an important role. </a:t>
            </a:r>
            <a:r>
              <a:rPr lang="en-FI" sz="3000" dirty="0">
                <a:hlinkClick r:id="rId3"/>
              </a:rPr>
              <a:t>Electronic Frontier Foundation</a:t>
            </a:r>
            <a:endParaRPr lang="de-DE" sz="3000" dirty="0"/>
          </a:p>
        </p:txBody>
      </p:sp>
      <p:graphicFrame>
        <p:nvGraphicFramePr>
          <p:cNvPr id="16" name="Diagram 15">
            <a:extLst>
              <a:ext uri="{FF2B5EF4-FFF2-40B4-BE49-F238E27FC236}">
                <a16:creationId xmlns:a16="http://schemas.microsoft.com/office/drawing/2014/main" id="{F561EB30-7DF1-4C10-B228-38450D2F132C}"/>
              </a:ext>
            </a:extLst>
          </p:cNvPr>
          <p:cNvGraphicFramePr/>
          <p:nvPr/>
        </p:nvGraphicFramePr>
        <p:xfrm>
          <a:off x="1104899" y="1600199"/>
          <a:ext cx="10045322" cy="50599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Footer Placeholder 4">
            <a:extLst>
              <a:ext uri="{FF2B5EF4-FFF2-40B4-BE49-F238E27FC236}">
                <a16:creationId xmlns:a16="http://schemas.microsoft.com/office/drawing/2014/main" id="{5A901701-AC83-4362-9D55-BD86978205A4}"/>
              </a:ext>
            </a:extLst>
          </p:cNvPr>
          <p:cNvSpPr>
            <a:spLocks noGrp="1"/>
          </p:cNvSpPr>
          <p:nvPr>
            <p:ph type="ftr" sz="quarter" idx="11"/>
          </p:nvPr>
        </p:nvSpPr>
        <p:spPr>
          <a:xfrm>
            <a:off x="2934459" y="6356350"/>
            <a:ext cx="6323082" cy="36512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90606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4E8F-F7C7-4330-8D12-1238418CF710}"/>
              </a:ext>
            </a:extLst>
          </p:cNvPr>
          <p:cNvSpPr>
            <a:spLocks noGrp="1"/>
          </p:cNvSpPr>
          <p:nvPr>
            <p:ph type="ctrTitle"/>
          </p:nvPr>
        </p:nvSpPr>
        <p:spPr/>
        <p:txBody>
          <a:bodyPr>
            <a:normAutofit/>
          </a:bodyPr>
          <a:lstStyle/>
          <a:p>
            <a:pPr>
              <a:spcBef>
                <a:spcPts val="0"/>
              </a:spcBef>
              <a:defRPr/>
            </a:pPr>
            <a:r>
              <a:rPr lang="de-DE" sz="4000" spc="-1" dirty="0">
                <a:solidFill>
                  <a:srgbClr val="514843"/>
                </a:solidFill>
                <a:latin typeface="Plantagenet Cherokee"/>
                <a:ea typeface="+mn-ea"/>
                <a:cs typeface="+mn-cs"/>
              </a:rPr>
              <a:t>Any </a:t>
            </a:r>
            <a:r>
              <a:rPr lang="de-DE" sz="4000" spc="-1" dirty="0" err="1">
                <a:solidFill>
                  <a:srgbClr val="514843"/>
                </a:solidFill>
                <a:latin typeface="Plantagenet Cherokee"/>
                <a:ea typeface="+mn-ea"/>
                <a:cs typeface="+mn-cs"/>
              </a:rPr>
              <a:t>questions</a:t>
            </a:r>
            <a:r>
              <a:rPr lang="de-DE" sz="4000" spc="-1" dirty="0">
                <a:solidFill>
                  <a:srgbClr val="514843"/>
                </a:solidFill>
                <a:latin typeface="Plantagenet Cherokee"/>
                <a:ea typeface="+mn-ea"/>
                <a:cs typeface="+mn-cs"/>
              </a:rPr>
              <a:t>?</a:t>
            </a:r>
          </a:p>
        </p:txBody>
      </p:sp>
      <p:pic>
        <p:nvPicPr>
          <p:cNvPr id="6" name="Picture Placeholder 5" descr="Quizzical burrowing owl looking forward">
            <a:extLst>
              <a:ext uri="{FF2B5EF4-FFF2-40B4-BE49-F238E27FC236}">
                <a16:creationId xmlns:a16="http://schemas.microsoft.com/office/drawing/2014/main" id="{1BB293F8-3BC9-47C0-ABE2-F69E00BE06C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90" r="6990"/>
          <a:stretch>
            <a:fillRect/>
          </a:stretch>
        </p:blipFill>
        <p:spPr/>
      </p:pic>
    </p:spTree>
    <p:extLst>
      <p:ext uri="{BB962C8B-B14F-4D97-AF65-F5344CB8AC3E}">
        <p14:creationId xmlns:p14="http://schemas.microsoft.com/office/powerpoint/2010/main" val="151030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15934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r-CA" sz="3100" spc="-1" dirty="0">
                <a:solidFill>
                  <a:srgbClr val="514843"/>
                </a:solidFill>
                <a:latin typeface="Plantagenet Cherokee"/>
                <a:ea typeface="+mn-ea"/>
                <a:cs typeface="+mn-cs"/>
              </a:rPr>
              <a:t>DEBATE</a:t>
            </a:r>
            <a:r>
              <a:rPr lang="fr-CA" dirty="0">
                <a:solidFill>
                  <a:schemeClr val="tx1">
                    <a:lumMod val="75000"/>
                    <a:lumOff val="25000"/>
                  </a:schemeClr>
                </a:solidFill>
              </a:rPr>
              <a:t> (2min per speaker, 3 rounds)</a:t>
            </a:r>
            <a:br>
              <a:rPr lang="fr-CA" dirty="0">
                <a:solidFill>
                  <a:schemeClr val="tx1">
                    <a:lumMod val="75000"/>
                    <a:lumOff val="25000"/>
                  </a:schemeClr>
                </a:solidFill>
              </a:rPr>
            </a:br>
            <a:endParaRPr lang="fr-CA" dirty="0">
              <a:solidFill>
                <a:schemeClr val="tx1">
                  <a:lumMod val="75000"/>
                  <a:lumOff val="25000"/>
                </a:schemeClr>
              </a:solidFill>
            </a:endParaRPr>
          </a:p>
        </p:txBody>
      </p:sp>
      <p:sp>
        <p:nvSpPr>
          <p:cNvPr id="3" name="Content Placeholder 2"/>
          <p:cNvSpPr>
            <a:spLocks noGrp="1"/>
          </p:cNvSpPr>
          <p:nvPr>
            <p:ph idx="1"/>
          </p:nvPr>
        </p:nvSpPr>
        <p:spPr>
          <a:xfrm>
            <a:off x="1104900" y="1600200"/>
            <a:ext cx="9563100" cy="5429200"/>
          </a:xfrm>
        </p:spPr>
        <p:txBody>
          <a:bodyPr/>
          <a:lstStyle/>
          <a:p>
            <a:pPr marL="0" indent="0">
              <a:buNone/>
            </a:pPr>
            <a:r>
              <a:rPr lang="de-DE" dirty="0"/>
              <a:t>Class </a:t>
            </a:r>
            <a:r>
              <a:rPr lang="de-DE" dirty="0" err="1"/>
              <a:t>is</a:t>
            </a:r>
            <a:r>
              <a:rPr lang="de-DE" dirty="0"/>
              <a:t> </a:t>
            </a:r>
            <a:r>
              <a:rPr lang="de-DE" dirty="0" err="1"/>
              <a:t>split</a:t>
            </a:r>
            <a:r>
              <a:rPr lang="de-DE" dirty="0"/>
              <a:t> </a:t>
            </a:r>
            <a:r>
              <a:rPr lang="de-DE" dirty="0" err="1"/>
              <a:t>into</a:t>
            </a:r>
            <a:r>
              <a:rPr lang="de-DE" dirty="0"/>
              <a:t> </a:t>
            </a:r>
            <a:r>
              <a:rPr lang="de-DE" dirty="0" err="1"/>
              <a:t>two</a:t>
            </a:r>
            <a:r>
              <a:rPr lang="de-DE" dirty="0"/>
              <a:t> </a:t>
            </a:r>
            <a:r>
              <a:rPr lang="de-DE" dirty="0" err="1"/>
              <a:t>groups</a:t>
            </a:r>
            <a:r>
              <a:rPr lang="de-DE" dirty="0"/>
              <a:t>:</a:t>
            </a:r>
          </a:p>
          <a:p>
            <a:pPr marL="0" indent="0">
              <a:buNone/>
            </a:pPr>
            <a:r>
              <a:rPr lang="de-DE" dirty="0"/>
              <a:t>I) SME </a:t>
            </a:r>
            <a:r>
              <a:rPr lang="de-DE" dirty="0" err="1"/>
              <a:t>organization</a:t>
            </a:r>
            <a:r>
              <a:rPr lang="de-DE" dirty="0"/>
              <a:t> “</a:t>
            </a:r>
            <a:r>
              <a:rPr lang="de-DE" dirty="0" err="1"/>
              <a:t>the</a:t>
            </a:r>
            <a:r>
              <a:rPr lang="de-DE" dirty="0"/>
              <a:t> </a:t>
            </a:r>
            <a:r>
              <a:rPr lang="de-DE" dirty="0" err="1"/>
              <a:t>middle</a:t>
            </a:r>
            <a:r>
              <a:rPr lang="de-DE" dirty="0"/>
              <a:t> </a:t>
            </a:r>
            <a:r>
              <a:rPr lang="de-DE" dirty="0" err="1"/>
              <a:t>is</a:t>
            </a:r>
            <a:r>
              <a:rPr lang="de-DE" dirty="0"/>
              <a:t> </a:t>
            </a:r>
            <a:r>
              <a:rPr lang="de-DE" dirty="0" err="1"/>
              <a:t>where</a:t>
            </a:r>
            <a:r>
              <a:rPr lang="de-DE" dirty="0"/>
              <a:t> </a:t>
            </a:r>
            <a:r>
              <a:rPr lang="de-DE" dirty="0" err="1"/>
              <a:t>it</a:t>
            </a:r>
            <a:r>
              <a:rPr lang="de-DE" dirty="0"/>
              <a:t> </a:t>
            </a:r>
            <a:r>
              <a:rPr lang="de-DE" dirty="0" err="1"/>
              <a:t>is</a:t>
            </a:r>
            <a:r>
              <a:rPr lang="de-DE" dirty="0"/>
              <a:t>“ (“</a:t>
            </a:r>
            <a:r>
              <a:rPr lang="de-DE" dirty="0" err="1"/>
              <a:t>Miwii</a:t>
            </a:r>
            <a:r>
              <a:rPr lang="de-DE" dirty="0"/>
              <a:t>“) </a:t>
            </a:r>
            <a:r>
              <a:rPr lang="de-DE" dirty="0" err="1"/>
              <a:t>believes</a:t>
            </a:r>
            <a:r>
              <a:rPr lang="de-DE" dirty="0"/>
              <a:t> </a:t>
            </a:r>
            <a:r>
              <a:rPr lang="de-DE" dirty="0" err="1"/>
              <a:t>that</a:t>
            </a:r>
            <a:r>
              <a:rPr lang="de-DE" dirty="0"/>
              <a:t> </a:t>
            </a:r>
            <a:r>
              <a:rPr lang="de-DE" dirty="0" err="1"/>
              <a:t>the</a:t>
            </a:r>
            <a:r>
              <a:rPr lang="de-DE" dirty="0"/>
              <a:t> </a:t>
            </a:r>
            <a:r>
              <a:rPr lang="de-DE" dirty="0" err="1"/>
              <a:t>whole</a:t>
            </a:r>
            <a:r>
              <a:rPr lang="de-DE" dirty="0"/>
              <a:t> </a:t>
            </a:r>
            <a:r>
              <a:rPr lang="de-DE" dirty="0" err="1"/>
              <a:t>enforcement</a:t>
            </a:r>
            <a:r>
              <a:rPr lang="de-DE" dirty="0"/>
              <a:t> </a:t>
            </a:r>
            <a:r>
              <a:rPr lang="de-DE" dirty="0" err="1"/>
              <a:t>under</a:t>
            </a:r>
            <a:r>
              <a:rPr lang="de-DE" dirty="0"/>
              <a:t> </a:t>
            </a:r>
            <a:r>
              <a:rPr lang="de-DE" dirty="0" err="1"/>
              <a:t>the</a:t>
            </a:r>
            <a:r>
              <a:rPr lang="de-DE" dirty="0"/>
              <a:t> GDPR </a:t>
            </a:r>
            <a:r>
              <a:rPr lang="de-DE" dirty="0" err="1"/>
              <a:t>has</a:t>
            </a:r>
            <a:r>
              <a:rPr lang="de-DE" dirty="0"/>
              <a:t> </a:t>
            </a:r>
            <a:r>
              <a:rPr lang="de-DE" dirty="0" err="1"/>
              <a:t>got</a:t>
            </a:r>
            <a:r>
              <a:rPr lang="de-DE" dirty="0"/>
              <a:t> out </a:t>
            </a:r>
            <a:r>
              <a:rPr lang="de-DE" dirty="0" err="1"/>
              <a:t>of</a:t>
            </a:r>
            <a:r>
              <a:rPr lang="de-DE" dirty="0"/>
              <a:t> </a:t>
            </a:r>
            <a:r>
              <a:rPr lang="de-DE" dirty="0" err="1"/>
              <a:t>hands</a:t>
            </a:r>
            <a:r>
              <a:rPr lang="de-DE" dirty="0"/>
              <a:t>. </a:t>
            </a:r>
          </a:p>
          <a:p>
            <a:pPr marL="0" indent="0">
              <a:buNone/>
            </a:pPr>
            <a:r>
              <a:rPr lang="de-DE" dirty="0"/>
              <a:t>II) </a:t>
            </a:r>
            <a:r>
              <a:rPr lang="de-DE" dirty="0" err="1"/>
              <a:t>Consumers</a:t>
            </a:r>
            <a:r>
              <a:rPr lang="de-DE" dirty="0"/>
              <a:t> </a:t>
            </a:r>
            <a:r>
              <a:rPr lang="de-DE" dirty="0" err="1"/>
              <a:t>for</a:t>
            </a:r>
            <a:r>
              <a:rPr lang="de-DE" dirty="0"/>
              <a:t> </a:t>
            </a:r>
            <a:r>
              <a:rPr lang="de-DE" dirty="0" err="1"/>
              <a:t>data</a:t>
            </a:r>
            <a:r>
              <a:rPr lang="de-DE" dirty="0"/>
              <a:t> </a:t>
            </a:r>
            <a:r>
              <a:rPr lang="de-DE" dirty="0" err="1"/>
              <a:t>governance</a:t>
            </a:r>
            <a:r>
              <a:rPr lang="de-DE" dirty="0"/>
              <a:t> (“</a:t>
            </a:r>
            <a:r>
              <a:rPr lang="de-DE" dirty="0" err="1"/>
              <a:t>Codaco</a:t>
            </a:r>
            <a:r>
              <a:rPr lang="de-DE" dirty="0"/>
              <a:t>“) </a:t>
            </a:r>
            <a:r>
              <a:rPr lang="de-DE" dirty="0" err="1"/>
              <a:t>believes</a:t>
            </a:r>
            <a:r>
              <a:rPr lang="de-DE" dirty="0"/>
              <a:t> </a:t>
            </a:r>
            <a:r>
              <a:rPr lang="de-DE" dirty="0" err="1"/>
              <a:t>that</a:t>
            </a:r>
            <a:r>
              <a:rPr lang="de-DE" dirty="0"/>
              <a:t> high </a:t>
            </a:r>
            <a:r>
              <a:rPr lang="de-DE" dirty="0" err="1"/>
              <a:t>fines</a:t>
            </a:r>
            <a:r>
              <a:rPr lang="de-DE" dirty="0"/>
              <a:t> </a:t>
            </a:r>
            <a:r>
              <a:rPr lang="de-DE" dirty="0" err="1"/>
              <a:t>are</a:t>
            </a:r>
            <a:r>
              <a:rPr lang="de-DE" dirty="0"/>
              <a:t> </a:t>
            </a:r>
            <a:r>
              <a:rPr lang="de-DE" dirty="0" err="1"/>
              <a:t>the</a:t>
            </a:r>
            <a:r>
              <a:rPr lang="de-DE" dirty="0"/>
              <a:t> </a:t>
            </a:r>
            <a:r>
              <a:rPr lang="de-DE" dirty="0" err="1"/>
              <a:t>only</a:t>
            </a:r>
            <a:r>
              <a:rPr lang="de-DE" dirty="0"/>
              <a:t> </a:t>
            </a:r>
            <a:r>
              <a:rPr lang="de-DE" dirty="0" err="1"/>
              <a:t>way</a:t>
            </a:r>
            <a:r>
              <a:rPr lang="de-DE" dirty="0"/>
              <a:t> </a:t>
            </a:r>
            <a:r>
              <a:rPr lang="de-DE" dirty="0" err="1"/>
              <a:t>forward</a:t>
            </a:r>
            <a:r>
              <a:rPr lang="de-DE" dirty="0"/>
              <a:t>.</a:t>
            </a:r>
          </a:p>
          <a:p>
            <a:pPr marL="0" indent="0">
              <a:buNone/>
            </a:pPr>
            <a:endParaRPr lang="de-DE" dirty="0"/>
          </a:p>
          <a:p>
            <a:pPr marL="0" indent="0">
              <a:buNone/>
            </a:pPr>
            <a:r>
              <a:rPr lang="fi-FI" sz="2400" dirty="0"/>
              <a:t> </a:t>
            </a:r>
            <a:endParaRPr lang="de-DE" dirty="0"/>
          </a:p>
        </p:txBody>
      </p:sp>
    </p:spTree>
    <p:extLst>
      <p:ext uri="{BB962C8B-B14F-4D97-AF65-F5344CB8AC3E}">
        <p14:creationId xmlns:p14="http://schemas.microsoft.com/office/powerpoint/2010/main" val="54156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017F-7651-23A3-12A5-A254F6C2D068}"/>
              </a:ext>
            </a:extLst>
          </p:cNvPr>
          <p:cNvSpPr>
            <a:spLocks noGrp="1"/>
          </p:cNvSpPr>
          <p:nvPr>
            <p:ph type="title"/>
          </p:nvPr>
        </p:nvSpPr>
        <p:spPr/>
        <p:txBody>
          <a:bodyPr/>
          <a:lstStyle/>
          <a:p>
            <a:r>
              <a:rPr lang="de-DE" dirty="0" err="1"/>
              <a:t>Exam</a:t>
            </a:r>
            <a:r>
              <a:rPr lang="de-DE" dirty="0"/>
              <a:t>	</a:t>
            </a:r>
            <a:endParaRPr lang="fi-FI" dirty="0"/>
          </a:p>
        </p:txBody>
      </p:sp>
      <p:sp>
        <p:nvSpPr>
          <p:cNvPr id="3" name="Content Placeholder 2">
            <a:extLst>
              <a:ext uri="{FF2B5EF4-FFF2-40B4-BE49-F238E27FC236}">
                <a16:creationId xmlns:a16="http://schemas.microsoft.com/office/drawing/2014/main" id="{3B6CDF38-EE68-5A29-35C9-4704EE2738C2}"/>
              </a:ext>
            </a:extLst>
          </p:cNvPr>
          <p:cNvSpPr>
            <a:spLocks noGrp="1"/>
          </p:cNvSpPr>
          <p:nvPr>
            <p:ph idx="1"/>
          </p:nvPr>
        </p:nvSpPr>
        <p:spPr/>
        <p:txBody>
          <a:bodyPr/>
          <a:lstStyle/>
          <a:p>
            <a:r>
              <a:rPr lang="de-DE" dirty="0"/>
              <a:t>Case </a:t>
            </a:r>
            <a:r>
              <a:rPr lang="de-DE" dirty="0" err="1"/>
              <a:t>study</a:t>
            </a:r>
            <a:r>
              <a:rPr lang="de-DE" dirty="0"/>
              <a:t> – </a:t>
            </a:r>
            <a:r>
              <a:rPr lang="de-DE" dirty="0" err="1"/>
              <a:t>write</a:t>
            </a:r>
            <a:r>
              <a:rPr lang="de-DE" dirty="0"/>
              <a:t> 3000-4000 </a:t>
            </a:r>
            <a:r>
              <a:rPr lang="de-DE" dirty="0" err="1"/>
              <a:t>words</a:t>
            </a:r>
            <a:endParaRPr lang="de-DE" dirty="0"/>
          </a:p>
          <a:p>
            <a:r>
              <a:rPr lang="de-DE" dirty="0"/>
              <a:t>Tipps:</a:t>
            </a:r>
          </a:p>
          <a:p>
            <a:pPr lvl="1"/>
            <a:r>
              <a:rPr lang="de-DE" dirty="0"/>
              <a:t>There is </a:t>
            </a:r>
            <a:r>
              <a:rPr lang="de-DE" dirty="0" err="1"/>
              <a:t>typically</a:t>
            </a:r>
            <a:r>
              <a:rPr lang="de-DE" dirty="0"/>
              <a:t> irrelevant </a:t>
            </a:r>
            <a:r>
              <a:rPr lang="de-DE" dirty="0" err="1"/>
              <a:t>stuff</a:t>
            </a:r>
            <a:r>
              <a:rPr lang="de-DE" dirty="0"/>
              <a:t> in the case, you need to </a:t>
            </a:r>
            <a:r>
              <a:rPr lang="de-DE" dirty="0" err="1"/>
              <a:t>decide</a:t>
            </a:r>
            <a:r>
              <a:rPr lang="de-DE" dirty="0"/>
              <a:t> what is relevant and what is not. </a:t>
            </a:r>
          </a:p>
          <a:p>
            <a:pPr lvl="1"/>
            <a:r>
              <a:rPr lang="de-DE" dirty="0"/>
              <a:t>Answer the question </a:t>
            </a:r>
            <a:r>
              <a:rPr lang="de-DE" dirty="0" err="1"/>
              <a:t>ask</a:t>
            </a:r>
            <a:r>
              <a:rPr lang="de-DE" dirty="0"/>
              <a:t> v. </a:t>
            </a:r>
            <a:r>
              <a:rPr lang="de-DE" dirty="0" err="1"/>
              <a:t>repeating</a:t>
            </a:r>
            <a:r>
              <a:rPr lang="de-DE" dirty="0"/>
              <a:t> the text of GDPR articles </a:t>
            </a:r>
          </a:p>
          <a:p>
            <a:pPr lvl="1"/>
            <a:r>
              <a:rPr lang="de-DE" dirty="0" err="1"/>
              <a:t>Stay</a:t>
            </a:r>
            <a:r>
              <a:rPr lang="de-DE" dirty="0"/>
              <a:t> in the </a:t>
            </a:r>
            <a:r>
              <a:rPr lang="de-DE" dirty="0" err="1"/>
              <a:t>role</a:t>
            </a:r>
            <a:r>
              <a:rPr lang="de-DE" dirty="0"/>
              <a:t>, </a:t>
            </a:r>
            <a:r>
              <a:rPr lang="de-DE" dirty="0" err="1"/>
              <a:t>whatever</a:t>
            </a:r>
            <a:r>
              <a:rPr lang="de-DE" dirty="0"/>
              <a:t> the </a:t>
            </a:r>
            <a:r>
              <a:rPr lang="de-DE" dirty="0" err="1"/>
              <a:t>role</a:t>
            </a:r>
            <a:r>
              <a:rPr lang="de-DE" dirty="0"/>
              <a:t> is. </a:t>
            </a:r>
          </a:p>
          <a:p>
            <a:pPr lvl="1"/>
            <a:r>
              <a:rPr lang="de-DE" dirty="0"/>
              <a:t>Parties might </a:t>
            </a:r>
            <a:r>
              <a:rPr lang="de-DE" dirty="0" err="1"/>
              <a:t>claim</a:t>
            </a:r>
            <a:r>
              <a:rPr lang="de-DE" dirty="0"/>
              <a:t> </a:t>
            </a:r>
            <a:r>
              <a:rPr lang="de-DE" dirty="0" err="1"/>
              <a:t>stuff</a:t>
            </a:r>
            <a:r>
              <a:rPr lang="de-DE" dirty="0"/>
              <a:t>, which is </a:t>
            </a:r>
            <a:r>
              <a:rPr lang="de-DE" dirty="0" err="1"/>
              <a:t>incorrect</a:t>
            </a:r>
            <a:r>
              <a:rPr lang="de-DE" dirty="0"/>
              <a:t>. </a:t>
            </a:r>
          </a:p>
          <a:p>
            <a:r>
              <a:rPr lang="de-DE" dirty="0"/>
              <a:t>Rules</a:t>
            </a:r>
          </a:p>
          <a:p>
            <a:pPr lvl="1"/>
            <a:r>
              <a:rPr lang="de-DE" dirty="0" err="1"/>
              <a:t>Indicate</a:t>
            </a:r>
            <a:r>
              <a:rPr lang="de-DE" dirty="0"/>
              <a:t> your </a:t>
            </a:r>
            <a:r>
              <a:rPr lang="de-DE" dirty="0" err="1"/>
              <a:t>sources</a:t>
            </a:r>
            <a:r>
              <a:rPr lang="de-DE" dirty="0"/>
              <a:t>. Lock up what </a:t>
            </a:r>
            <a:r>
              <a:rPr lang="de-DE" dirty="0" err="1"/>
              <a:t>plagiarism</a:t>
            </a:r>
            <a:r>
              <a:rPr lang="de-DE" dirty="0"/>
              <a:t> is if you do not know. </a:t>
            </a:r>
          </a:p>
          <a:p>
            <a:pPr lvl="1"/>
            <a:r>
              <a:rPr lang="de-DE" dirty="0" err="1"/>
              <a:t>Indicate</a:t>
            </a:r>
            <a:r>
              <a:rPr lang="de-DE" dirty="0"/>
              <a:t> if and what for you used generative AI.</a:t>
            </a:r>
            <a:endParaRPr lang="fi-FI" dirty="0"/>
          </a:p>
        </p:txBody>
      </p:sp>
    </p:spTree>
    <p:extLst>
      <p:ext uri="{BB962C8B-B14F-4D97-AF65-F5344CB8AC3E}">
        <p14:creationId xmlns:p14="http://schemas.microsoft.com/office/powerpoint/2010/main" val="292189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333980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E97D-4888-43FA-8752-ABE0C1F72344}"/>
              </a:ext>
            </a:extLst>
          </p:cNvPr>
          <p:cNvSpPr>
            <a:spLocks noGrp="1"/>
          </p:cNvSpPr>
          <p:nvPr>
            <p:ph type="title"/>
          </p:nvPr>
        </p:nvSpPr>
        <p:spPr/>
        <p:txBody>
          <a:bodyPr/>
          <a:lstStyle/>
          <a:p>
            <a:r>
              <a:rPr lang="de-DE" dirty="0"/>
              <a:t>Let's turn the </a:t>
            </a:r>
            <a:r>
              <a:rPr lang="de-DE" dirty="0" err="1"/>
              <a:t>tables</a:t>
            </a:r>
            <a:r>
              <a:rPr lang="de-DE" dirty="0"/>
              <a:t> </a:t>
            </a:r>
            <a:endParaRPr lang="fi-FI" dirty="0"/>
          </a:p>
        </p:txBody>
      </p:sp>
      <p:sp>
        <p:nvSpPr>
          <p:cNvPr id="3" name="Content Placeholder 2">
            <a:extLst>
              <a:ext uri="{FF2B5EF4-FFF2-40B4-BE49-F238E27FC236}">
                <a16:creationId xmlns:a16="http://schemas.microsoft.com/office/drawing/2014/main" id="{C9BD7138-5750-4529-8ADF-B596A75F29EB}"/>
              </a:ext>
            </a:extLst>
          </p:cNvPr>
          <p:cNvSpPr>
            <a:spLocks noGrp="1"/>
          </p:cNvSpPr>
          <p:nvPr>
            <p:ph idx="1"/>
          </p:nvPr>
        </p:nvSpPr>
        <p:spPr>
          <a:xfrm>
            <a:off x="1104900" y="1625367"/>
            <a:ext cx="9982200" cy="4572000"/>
          </a:xfrm>
        </p:spPr>
        <p:txBody>
          <a:bodyPr/>
          <a:lstStyle/>
          <a:p>
            <a:pPr marL="0" indent="0">
              <a:buNone/>
            </a:pPr>
            <a:r>
              <a:rPr lang="de-DE" dirty="0"/>
              <a:t>You have 5 min.</a:t>
            </a:r>
          </a:p>
          <a:p>
            <a:pPr marL="0" indent="0">
              <a:buNone/>
            </a:pPr>
            <a:r>
              <a:rPr lang="de-DE" dirty="0"/>
              <a:t>Come up with 3 questions about last </a:t>
            </a:r>
            <a:r>
              <a:rPr lang="de-DE" dirty="0" err="1"/>
              <a:t>lecture</a:t>
            </a:r>
            <a:r>
              <a:rPr lang="de-DE" dirty="0"/>
              <a:t>- </a:t>
            </a:r>
            <a:r>
              <a:rPr lang="de-DE" dirty="0" err="1"/>
              <a:t>put</a:t>
            </a:r>
            <a:r>
              <a:rPr lang="de-DE" dirty="0"/>
              <a:t> those on a </a:t>
            </a:r>
            <a:r>
              <a:rPr lang="de-DE" dirty="0" err="1"/>
              <a:t>piece</a:t>
            </a:r>
            <a:r>
              <a:rPr lang="de-DE" dirty="0"/>
              <a:t> of </a:t>
            </a:r>
            <a:r>
              <a:rPr lang="de-DE" dirty="0" err="1"/>
              <a:t>paper</a:t>
            </a:r>
            <a:r>
              <a:rPr lang="de-DE" dirty="0"/>
              <a:t> and we will collect them. </a:t>
            </a:r>
          </a:p>
        </p:txBody>
      </p:sp>
      <p:sp>
        <p:nvSpPr>
          <p:cNvPr id="4" name="Footer Placeholder 3">
            <a:extLst>
              <a:ext uri="{FF2B5EF4-FFF2-40B4-BE49-F238E27FC236}">
                <a16:creationId xmlns:a16="http://schemas.microsoft.com/office/drawing/2014/main" id="{5E03820E-ABDD-4B10-ADF6-006AD31605D8}"/>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8640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ctrTitle"/>
          </p:nvPr>
        </p:nvSpPr>
        <p:spPr/>
        <p:txBody>
          <a:bodyPr>
            <a:normAutofit/>
          </a:bodyPr>
          <a:lstStyle/>
          <a:p>
            <a:r>
              <a:rPr lang="de-DE" dirty="0"/>
              <a:t>Introduction to Enforcement</a:t>
            </a:r>
          </a:p>
        </p:txBody>
      </p:sp>
      <p:sp>
        <p:nvSpPr>
          <p:cNvPr id="5" name="Subtitle 4">
            <a:extLst>
              <a:ext uri="{FF2B5EF4-FFF2-40B4-BE49-F238E27FC236}">
                <a16:creationId xmlns:a16="http://schemas.microsoft.com/office/drawing/2014/main" id="{9B64AFF7-D9E0-4B40-AB9B-56F43D6A4EB9}"/>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59670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2.xml><?xml version="1.0" encoding="utf-8"?>
<p:tagLst xmlns:a="http://schemas.openxmlformats.org/drawingml/2006/main" xmlns:r="http://schemas.openxmlformats.org/officeDocument/2006/relationships" xmlns:p="http://schemas.openxmlformats.org/presentationml/2006/main">
  <p:tag name="BB_DELETETEXT" val="YES"/>
</p:tagLst>
</file>

<file path=ppt/tags/tag3.xml><?xml version="1.0" encoding="utf-8"?>
<p:tagLst xmlns:a="http://schemas.openxmlformats.org/drawingml/2006/main" xmlns:r="http://schemas.openxmlformats.org/officeDocument/2006/relationships" xmlns:p="http://schemas.openxmlformats.org/presentationml/2006/main">
  <p:tag name="BB_DELETETEXT" val="YES"/>
</p:tagLst>
</file>

<file path=ppt/tags/tag4.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5.xml><?xml version="1.0" encoding="utf-8"?>
<p:tagLst xmlns:a="http://schemas.openxmlformats.org/drawingml/2006/main" xmlns:r="http://schemas.openxmlformats.org/officeDocument/2006/relationships" xmlns:p="http://schemas.openxmlformats.org/presentationml/2006/main">
  <p:tag name="BB_FOOTER" val="Copyright"/>
</p:tagLst>
</file>

<file path=ppt/tags/tag6.xml><?xml version="1.0" encoding="utf-8"?>
<p:tagLst xmlns:a="http://schemas.openxmlformats.org/drawingml/2006/main" xmlns:r="http://schemas.openxmlformats.org/officeDocument/2006/relationships" xmlns:p="http://schemas.openxmlformats.org/presentationml/2006/main">
  <p:tag name="BB_DELETETEXT" val="YES"/>
</p:tagLst>
</file>

<file path=ppt/tags/tag7.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8.xml><?xml version="1.0" encoding="utf-8"?>
<p:tagLst xmlns:a="http://schemas.openxmlformats.org/drawingml/2006/main" xmlns:r="http://schemas.openxmlformats.org/officeDocument/2006/relationships" xmlns:p="http://schemas.openxmlformats.org/presentationml/2006/main">
  <p:tag name="BB_FOOTER" val="Copyright"/>
</p:tagLst>
</file>

<file path=ppt/tags/tag9.xml><?xml version="1.0" encoding="utf-8"?>
<p:tagLst xmlns:a="http://schemas.openxmlformats.org/drawingml/2006/main" xmlns:r="http://schemas.openxmlformats.org/officeDocument/2006/relationships" xmlns:p="http://schemas.openxmlformats.org/presentationml/2006/main">
  <p:tag name="BB_DELETETEXT" val="Y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4226</Words>
  <Application>Microsoft Office PowerPoint</Application>
  <PresentationFormat>Widescreen</PresentationFormat>
  <Paragraphs>435</Paragraphs>
  <Slides>69</Slides>
  <Notes>39</Notes>
  <HiddenSlides>5</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69</vt:i4>
      </vt:variant>
    </vt:vector>
  </HeadingPairs>
  <TitlesOfParts>
    <vt:vector size="84" baseType="lpstr">
      <vt:lpstr>Arial</vt:lpstr>
      <vt:lpstr>Calibri</vt:lpstr>
      <vt:lpstr>Calibri Light</vt:lpstr>
      <vt:lpstr>Euphemia</vt:lpstr>
      <vt:lpstr>FabricMDL2Icons</vt:lpstr>
      <vt:lpstr>Georgia</vt:lpstr>
      <vt:lpstr>Open Sans</vt:lpstr>
      <vt:lpstr>Plantagenet Cherokee</vt:lpstr>
      <vt:lpstr>Segoe UI</vt:lpstr>
      <vt:lpstr>Symbol</vt:lpstr>
      <vt:lpstr>Söhne</vt:lpstr>
      <vt:lpstr>Times New Roman</vt:lpstr>
      <vt:lpstr>Trebuchet MS</vt:lpstr>
      <vt:lpstr>Wingdings</vt:lpstr>
      <vt:lpstr>Office Theme</vt:lpstr>
      <vt:lpstr>PowerPoint Presentation</vt:lpstr>
      <vt:lpstr>ENFORCEMENT</vt:lpstr>
      <vt:lpstr>Introduction </vt:lpstr>
      <vt:lpstr>Agenda</vt:lpstr>
      <vt:lpstr>Learning objective (= you should know this after the lecture)</vt:lpstr>
      <vt:lpstr>repetition</vt:lpstr>
      <vt:lpstr>Activity</vt:lpstr>
      <vt:lpstr>Let's turn the tables </vt:lpstr>
      <vt:lpstr>Introduction to Enforcement</vt:lpstr>
      <vt:lpstr>PowerPoint Presentation</vt:lpstr>
      <vt:lpstr>Activity</vt:lpstr>
      <vt:lpstr>How could we enforce rules? Why do you follow rules?</vt:lpstr>
      <vt:lpstr>Enforcement is essential to understand any area of law </vt:lpstr>
      <vt:lpstr>How we are going to address this in DP? </vt:lpstr>
      <vt:lpstr>Administrative = via DPA</vt:lpstr>
      <vt:lpstr>PowerPoint Presentation</vt:lpstr>
      <vt:lpstr>Enforcement under the GDPR</vt:lpstr>
      <vt:lpstr>Activity</vt:lpstr>
      <vt:lpstr>Individual work  </vt:lpstr>
      <vt:lpstr>Enforcement under the GDPR – Criteria for fines (1)</vt:lpstr>
      <vt:lpstr>Enforcement under the GDPR – Criteria for fines (1)</vt:lpstr>
      <vt:lpstr>Often DPAs are in the news, as they can issue fines</vt:lpstr>
      <vt:lpstr>Highest fines imposed for GDPR infringement</vt:lpstr>
      <vt:lpstr>Another high fine 746 million   </vt:lpstr>
      <vt:lpstr>PowerPoint Presentation</vt:lpstr>
      <vt:lpstr>Over 2 billion in cumulative fines so far </vt:lpstr>
      <vt:lpstr>Over 4 billion in cumulative fines so far </vt:lpstr>
      <vt:lpstr>What else could data protection authorities do? (see: 57)</vt:lpstr>
      <vt:lpstr>Criminal enforcement (RL)</vt:lpstr>
      <vt:lpstr>Individuals</vt:lpstr>
      <vt:lpstr>What can individuals do? </vt:lpstr>
      <vt:lpstr>Activity</vt:lpstr>
      <vt:lpstr>PowerPoint Presentation</vt:lpstr>
      <vt:lpstr>Case </vt:lpstr>
      <vt:lpstr>Case Summary Google v. Vidal (2015)</vt:lpstr>
      <vt:lpstr>Case Summary Google v. Vidal </vt:lpstr>
      <vt:lpstr>Case summary: Österreichische Post </vt:lpstr>
      <vt:lpstr>Case summary: Österreichische Post MAIN TAKE AWAY </vt:lpstr>
      <vt:lpstr>Case Summary Östereichische Post (2022) AG opinion Oct 2022</vt:lpstr>
      <vt:lpstr>Take aways </vt:lpstr>
      <vt:lpstr>Case Summary Östereichische Post (2022) AG opinion June 2022</vt:lpstr>
      <vt:lpstr>Third-Party Watch-Dogs </vt:lpstr>
      <vt:lpstr>PowerPoint Presentation</vt:lpstr>
      <vt:lpstr>PowerPoint Presentation</vt:lpstr>
      <vt:lpstr>Using third parties to enforce rights</vt:lpstr>
      <vt:lpstr>Alternative Ways of Enforcement</vt:lpstr>
      <vt:lpstr>Overview: Alternative ways of enforcement</vt:lpstr>
      <vt:lpstr>Privacy by Design</vt:lpstr>
      <vt:lpstr>Privacy by Design (PbD)</vt:lpstr>
      <vt:lpstr>Privacy by Design (PbD)</vt:lpstr>
      <vt:lpstr>Privacy by Default</vt:lpstr>
      <vt:lpstr>ACCOUNTABILITY &amp; Risk based Approach</vt:lpstr>
      <vt:lpstr>PowerPoint Presentation</vt:lpstr>
      <vt:lpstr>Alternative ways of enforcement Terms (1)</vt:lpstr>
      <vt:lpstr>What is typically part of a privacy program fostering accountability?</vt:lpstr>
      <vt:lpstr>Examples for risk based approach under the GDPR</vt:lpstr>
      <vt:lpstr>How to implement?</vt:lpstr>
      <vt:lpstr>PowerPoint Presentation</vt:lpstr>
      <vt:lpstr>Enforcement through DPOs</vt:lpstr>
      <vt:lpstr>When do I need to appoint a DPO?</vt:lpstr>
      <vt:lpstr>Increased "Documentation" Obligations</vt:lpstr>
      <vt:lpstr>Data protection impact assessment</vt:lpstr>
      <vt:lpstr>Privacy threshold analysis</vt:lpstr>
      <vt:lpstr>Pressure/Information </vt:lpstr>
      <vt:lpstr>Also in other areas (governance access), watch dogs play an important role. Electronic Frontier Foundation</vt:lpstr>
      <vt:lpstr>Any questions?</vt:lpstr>
      <vt:lpstr>Activity</vt:lpstr>
      <vt:lpstr>DEBATE (2min per speaker, 3 rounds) </vt:lpstr>
      <vt:lpstr>Exam </vt:lpstr>
    </vt:vector>
  </TitlesOfParts>
  <Company>Bird and Bird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Tobias Bräutigam</dc:creator>
  <cp:lastModifiedBy>Tobias Bräutigam</cp:lastModifiedBy>
  <cp:revision>1</cp:revision>
  <dcterms:created xsi:type="dcterms:W3CDTF">2023-10-09T09:58:31Z</dcterms:created>
  <dcterms:modified xsi:type="dcterms:W3CDTF">2023-10-09T09:59:40Z</dcterms:modified>
</cp:coreProperties>
</file>